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3" r:id="rId3"/>
    <p:sldId id="257" r:id="rId4"/>
    <p:sldId id="259" r:id="rId5"/>
    <p:sldId id="264" r:id="rId6"/>
    <p:sldId id="285" r:id="rId7"/>
    <p:sldId id="283" r:id="rId8"/>
    <p:sldId id="260" r:id="rId9"/>
    <p:sldId id="269" r:id="rId10"/>
    <p:sldId id="287" r:id="rId11"/>
    <p:sldId id="261" r:id="rId12"/>
    <p:sldId id="288" r:id="rId13"/>
    <p:sldId id="290" r:id="rId14"/>
    <p:sldId id="289" r:id="rId15"/>
    <p:sldId id="291" r:id="rId16"/>
    <p:sldId id="292" r:id="rId17"/>
    <p:sldId id="293" r:id="rId18"/>
    <p:sldId id="295" r:id="rId19"/>
    <p:sldId id="294" r:id="rId20"/>
    <p:sldId id="296" r:id="rId21"/>
    <p:sldId id="299" r:id="rId22"/>
    <p:sldId id="316" r:id="rId23"/>
    <p:sldId id="298" r:id="rId24"/>
    <p:sldId id="297" r:id="rId25"/>
    <p:sldId id="315" r:id="rId26"/>
    <p:sldId id="262" r:id="rId27"/>
    <p:sldId id="272" r:id="rId28"/>
    <p:sldId id="273" r:id="rId29"/>
    <p:sldId id="267" r:id="rId30"/>
    <p:sldId id="266" r:id="rId31"/>
    <p:sldId id="274" r:id="rId32"/>
    <p:sldId id="276" r:id="rId33"/>
  </p:sldIdLst>
  <p:sldSz cx="12192000" cy="6858000"/>
  <p:notesSz cx="6858000" cy="9144000"/>
  <p:embeddedFontLst>
    <p:embeddedFont>
      <p:font typeface="微软雅黑" panose="020B0503020204020204" pitchFamily="34"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14" userDrawn="1">
          <p15:clr>
            <a:srgbClr val="A4A3A4"/>
          </p15:clr>
        </p15:guide>
        <p15:guide id="3" orient="horz" pos="309" userDrawn="1">
          <p15:clr>
            <a:srgbClr val="A4A3A4"/>
          </p15:clr>
        </p15:guide>
        <p15:guide id="4" orient="horz" pos="637" userDrawn="1">
          <p15:clr>
            <a:srgbClr val="A4A3A4"/>
          </p15:clr>
        </p15:guide>
        <p15:guide id="5" orient="horz" pos="3948" userDrawn="1">
          <p15:clr>
            <a:srgbClr val="A4A3A4"/>
          </p15:clr>
        </p15:guide>
        <p15:guide id="6" pos="392" userDrawn="1">
          <p15:clr>
            <a:srgbClr val="A4A3A4"/>
          </p15:clr>
        </p15:guide>
        <p15:guide id="7" pos="72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汤生" initials="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35E1"/>
    <a:srgbClr val="2E36E1"/>
    <a:srgbClr val="343CE3"/>
    <a:srgbClr val="2C35E1"/>
    <a:srgbClr val="5B9BD5"/>
    <a:srgbClr val="373FE5"/>
    <a:srgbClr val="2F38E2"/>
    <a:srgbClr val="333BE3"/>
    <a:srgbClr val="3039E2"/>
    <a:srgbClr val="2F3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4" d="100"/>
          <a:sy n="94" d="100"/>
        </p:scale>
        <p:origin x="108" y="474"/>
      </p:cViewPr>
      <p:guideLst>
        <p:guide orient="horz" pos="2184"/>
        <p:guide pos="3814"/>
        <p:guide orient="horz" pos="309"/>
        <p:guide orient="horz" pos="637"/>
        <p:guide orient="horz" pos="3948"/>
        <p:guide pos="392"/>
        <p:guide pos="7242"/>
      </p:guideLst>
    </p:cSldViewPr>
  </p:slideViewPr>
  <p:notesTextViewPr>
    <p:cViewPr>
      <p:scale>
        <a:sx n="1" d="1"/>
        <a:sy n="1" d="1"/>
      </p:scale>
      <p:origin x="0" y="0"/>
    </p:cViewPr>
  </p:notesTextViewPr>
  <p:sorterViewPr>
    <p:cViewPr>
      <p:scale>
        <a:sx n="62" d="100"/>
        <a:sy n="6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608.xml"/><Relationship Id="rId38" Type="http://schemas.openxmlformats.org/officeDocument/2006/relationships/font" Target="fonts/font1.fntdata"/><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2021年1月</c:v>
                </c:pt>
              </c:strCache>
            </c:strRef>
          </c:tx>
          <c:spPr>
            <a:solidFill>
              <a:schemeClr val="accent1"/>
            </a:solidFill>
            <a:ln w="76200" cap="rnd">
              <a:noFill/>
            </a:ln>
            <a:effectLst/>
          </c:spPr>
          <c:invertIfNegative val="0"/>
          <c:dLbls>
            <c:delete val="1"/>
          </c:dLbls>
          <c:cat>
            <c:strRef>
              <c:f>Sheet1!$A$2:$A$4</c:f>
              <c:strCache>
                <c:ptCount val="3"/>
                <c:pt idx="0">
                  <c:v>风电</c:v>
                </c:pt>
                <c:pt idx="1">
                  <c:v>光伏</c:v>
                </c:pt>
                <c:pt idx="2">
                  <c:v>总体</c:v>
                </c:pt>
              </c:strCache>
            </c:strRef>
          </c:cat>
          <c:val>
            <c:numRef>
              <c:f>Sheet1!$B$2:$B$4</c:f>
              <c:numCache>
                <c:formatCode>0%</c:formatCode>
                <c:ptCount val="3"/>
                <c:pt idx="0">
                  <c:v>0.013</c:v>
                </c:pt>
                <c:pt idx="1">
                  <c:v>0.0003</c:v>
                </c:pt>
                <c:pt idx="2">
                  <c:v>0.0119</c:v>
                </c:pt>
              </c:numCache>
            </c:numRef>
          </c:val>
        </c:ser>
        <c:ser>
          <c:idx val="1"/>
          <c:order val="1"/>
          <c:tx>
            <c:strRef>
              <c:f>Sheet1!$C$1</c:f>
              <c:strCache>
                <c:ptCount val="1"/>
                <c:pt idx="0">
                  <c:v>2022年6月</c:v>
                </c:pt>
              </c:strCache>
            </c:strRef>
          </c:tx>
          <c:spPr>
            <a:solidFill>
              <a:srgbClr val="1E27DC"/>
            </a:solidFill>
            <a:ln w="76200" cap="rnd">
              <a:noFill/>
            </a:ln>
            <a:effectLst/>
          </c:spPr>
          <c:invertIfNegative val="0"/>
          <c:dLbls>
            <c:delete val="1"/>
          </c:dLbls>
          <c:cat>
            <c:strRef>
              <c:f>Sheet1!$A$2:$A$4</c:f>
              <c:strCache>
                <c:ptCount val="3"/>
                <c:pt idx="0">
                  <c:v>风电</c:v>
                </c:pt>
                <c:pt idx="1">
                  <c:v>光伏</c:v>
                </c:pt>
                <c:pt idx="2">
                  <c:v>总体</c:v>
                </c:pt>
              </c:strCache>
            </c:strRef>
          </c:cat>
          <c:val>
            <c:numRef>
              <c:f>Sheet1!$C$2:$C$4</c:f>
              <c:numCache>
                <c:formatCode>0%</c:formatCode>
                <c:ptCount val="3"/>
                <c:pt idx="0">
                  <c:v>0.123</c:v>
                </c:pt>
                <c:pt idx="1">
                  <c:v>0.7673</c:v>
                </c:pt>
                <c:pt idx="2">
                  <c:v>0.2787</c:v>
                </c:pt>
              </c:numCache>
            </c:numRef>
          </c:val>
        </c:ser>
        <c:dLbls>
          <c:showLegendKey val="0"/>
          <c:showVal val="0"/>
          <c:showCatName val="0"/>
          <c:showSerName val="0"/>
          <c:showPercent val="0"/>
          <c:showBubbleSize val="0"/>
        </c:dLbls>
        <c:gapWidth val="219"/>
        <c:overlap val="-76"/>
        <c:axId val="817622256"/>
        <c:axId val="449746496"/>
      </c:barChart>
      <c:catAx>
        <c:axId val="817622256"/>
        <c:scaling>
          <c:orientation val="minMax"/>
        </c:scaling>
        <c:delete val="0"/>
        <c:axPos val="b"/>
        <c:numFmt formatCode="General" sourceLinked="1"/>
        <c:majorTickMark val="none"/>
        <c:minorTickMark val="none"/>
        <c:tickLblPos val="nextTo"/>
        <c:spPr>
          <a:noFill/>
          <a:ln w="9525" cap="flat" cmpd="sng" algn="ctr">
            <a:solidFill>
              <a:srgbClr val="464EEA">
                <a:alpha val="62000"/>
              </a:srgbClr>
            </a:solidFill>
            <a:round/>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p>
        </c:txPr>
        <c:crossAx val="449746496"/>
        <c:crosses val="autoZero"/>
        <c:auto val="1"/>
        <c:lblAlgn val="ctr"/>
        <c:lblOffset val="100"/>
        <c:noMultiLvlLbl val="0"/>
      </c:catAx>
      <c:valAx>
        <c:axId val="449746496"/>
        <c:scaling>
          <c:orientation val="minMax"/>
        </c:scaling>
        <c:delete val="0"/>
        <c:axPos val="l"/>
        <c:majorGridlines>
          <c:spPr>
            <a:ln w="6350" cap="flat" cmpd="sng" algn="ctr">
              <a:solidFill>
                <a:srgbClr val="1E27DC">
                  <a:alpha val="21000"/>
                </a:srgbClr>
              </a:solidFill>
              <a:prstDash val="dash"/>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思源黑体 CN Regular" panose="020B0500000000000000" pitchFamily="34" charset="-122"/>
                <a:ea typeface="思源黑体 CN Regular" panose="020B0500000000000000" pitchFamily="34" charset="-122"/>
                <a:cs typeface="+mn-cs"/>
              </a:defRPr>
            </a:pPr>
          </a:p>
        </c:txPr>
        <c:crossAx val="817622256"/>
        <c:crosses val="autoZero"/>
        <c:crossBetween val="between"/>
        <c:majorUnit val="0.2"/>
      </c:valAx>
      <c:spPr>
        <a:noFill/>
        <a:ln>
          <a:noFill/>
          <a:prstDash val="sysDash"/>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F041C50-8A89-487A-8639-1FA5B0447A7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2E4F10-5C42-4583-A550-611801292F9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041C50-8A89-487A-8639-1FA5B0447A7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E4F10-5C42-4583-A550-611801292F9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image" Target="../media/image5.png"/><Relationship Id="rId33" Type="http://schemas.openxmlformats.org/officeDocument/2006/relationships/slideLayout" Target="../slideLayouts/slideLayout2.xml"/><Relationship Id="rId32" Type="http://schemas.openxmlformats.org/officeDocument/2006/relationships/tags" Target="../tags/tag294.xml"/><Relationship Id="rId31" Type="http://schemas.openxmlformats.org/officeDocument/2006/relationships/tags" Target="../tags/tag293.xml"/><Relationship Id="rId30" Type="http://schemas.openxmlformats.org/officeDocument/2006/relationships/tags" Target="../tags/tag292.xml"/><Relationship Id="rId3" Type="http://schemas.openxmlformats.org/officeDocument/2006/relationships/tags" Target="../tags/tag269.xml"/><Relationship Id="rId29" Type="http://schemas.openxmlformats.org/officeDocument/2006/relationships/tags" Target="../tags/tag291.xml"/><Relationship Id="rId28" Type="http://schemas.openxmlformats.org/officeDocument/2006/relationships/tags" Target="../tags/tag290.xml"/><Relationship Id="rId27" Type="http://schemas.openxmlformats.org/officeDocument/2006/relationships/tags" Target="../tags/tag289.xml"/><Relationship Id="rId26" Type="http://schemas.openxmlformats.org/officeDocument/2006/relationships/tags" Target="../tags/tag288.xml"/><Relationship Id="rId25" Type="http://schemas.openxmlformats.org/officeDocument/2006/relationships/tags" Target="../tags/tag287.xml"/><Relationship Id="rId24" Type="http://schemas.openxmlformats.org/officeDocument/2006/relationships/tags" Target="../tags/tag286.xml"/><Relationship Id="rId23" Type="http://schemas.openxmlformats.org/officeDocument/2006/relationships/tags" Target="../tags/tag285.xml"/><Relationship Id="rId22" Type="http://schemas.openxmlformats.org/officeDocument/2006/relationships/tags" Target="../tags/tag284.xml"/><Relationship Id="rId21" Type="http://schemas.openxmlformats.org/officeDocument/2006/relationships/tags" Target="../tags/tag283.xml"/><Relationship Id="rId20" Type="http://schemas.openxmlformats.org/officeDocument/2006/relationships/image" Target="../media/image20.png"/><Relationship Id="rId2" Type="http://schemas.microsoft.com/office/2007/relationships/hdphoto" Target="../media/image7.wdp"/><Relationship Id="rId19" Type="http://schemas.openxmlformats.org/officeDocument/2006/relationships/tags" Target="../tags/tag282.xml"/><Relationship Id="rId18" Type="http://schemas.openxmlformats.org/officeDocument/2006/relationships/image" Target="../media/image19.png"/><Relationship Id="rId17" Type="http://schemas.openxmlformats.org/officeDocument/2006/relationships/tags" Target="../tags/tag281.xml"/><Relationship Id="rId16" Type="http://schemas.openxmlformats.org/officeDocument/2006/relationships/image" Target="../media/image18.png"/><Relationship Id="rId15" Type="http://schemas.openxmlformats.org/officeDocument/2006/relationships/tags" Target="../tags/tag280.xml"/><Relationship Id="rId14" Type="http://schemas.openxmlformats.org/officeDocument/2006/relationships/tags" Target="../tags/tag279.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8" Type="http://schemas.openxmlformats.org/officeDocument/2006/relationships/slideLayout" Target="../slideLayouts/slideLayout2.xml"/><Relationship Id="rId67" Type="http://schemas.openxmlformats.org/officeDocument/2006/relationships/tags" Target="../tags/tag358.xml"/><Relationship Id="rId66" Type="http://schemas.openxmlformats.org/officeDocument/2006/relationships/tags" Target="../tags/tag357.xml"/><Relationship Id="rId65" Type="http://schemas.openxmlformats.org/officeDocument/2006/relationships/tags" Target="../tags/tag356.xml"/><Relationship Id="rId64" Type="http://schemas.openxmlformats.org/officeDocument/2006/relationships/tags" Target="../tags/tag355.xml"/><Relationship Id="rId63" Type="http://schemas.openxmlformats.org/officeDocument/2006/relationships/tags" Target="../tags/tag354.xml"/><Relationship Id="rId62" Type="http://schemas.openxmlformats.org/officeDocument/2006/relationships/tags" Target="../tags/tag353.xml"/><Relationship Id="rId61" Type="http://schemas.openxmlformats.org/officeDocument/2006/relationships/tags" Target="../tags/tag352.xml"/><Relationship Id="rId60" Type="http://schemas.openxmlformats.org/officeDocument/2006/relationships/tags" Target="../tags/tag351.xml"/><Relationship Id="rId6" Type="http://schemas.openxmlformats.org/officeDocument/2006/relationships/tags" Target="../tags/tag297.xml"/><Relationship Id="rId59" Type="http://schemas.openxmlformats.org/officeDocument/2006/relationships/tags" Target="../tags/tag350.xml"/><Relationship Id="rId58" Type="http://schemas.openxmlformats.org/officeDocument/2006/relationships/tags" Target="../tags/tag349.xml"/><Relationship Id="rId57" Type="http://schemas.openxmlformats.org/officeDocument/2006/relationships/tags" Target="../tags/tag348.xml"/><Relationship Id="rId56" Type="http://schemas.openxmlformats.org/officeDocument/2006/relationships/tags" Target="../tags/tag347.xml"/><Relationship Id="rId55" Type="http://schemas.openxmlformats.org/officeDocument/2006/relationships/tags" Target="../tags/tag346.xml"/><Relationship Id="rId54" Type="http://schemas.openxmlformats.org/officeDocument/2006/relationships/tags" Target="../tags/tag345.xml"/><Relationship Id="rId53" Type="http://schemas.openxmlformats.org/officeDocument/2006/relationships/tags" Target="../tags/tag344.xml"/><Relationship Id="rId52" Type="http://schemas.openxmlformats.org/officeDocument/2006/relationships/tags" Target="../tags/tag343.xml"/><Relationship Id="rId51" Type="http://schemas.openxmlformats.org/officeDocument/2006/relationships/tags" Target="../tags/tag342.xml"/><Relationship Id="rId50" Type="http://schemas.openxmlformats.org/officeDocument/2006/relationships/tags" Target="../tags/tag341.xml"/><Relationship Id="rId5" Type="http://schemas.openxmlformats.org/officeDocument/2006/relationships/tags" Target="../tags/tag296.xml"/><Relationship Id="rId49" Type="http://schemas.openxmlformats.org/officeDocument/2006/relationships/tags" Target="../tags/tag340.xml"/><Relationship Id="rId48" Type="http://schemas.openxmlformats.org/officeDocument/2006/relationships/tags" Target="../tags/tag339.xml"/><Relationship Id="rId47" Type="http://schemas.openxmlformats.org/officeDocument/2006/relationships/tags" Target="../tags/tag338.xml"/><Relationship Id="rId46" Type="http://schemas.openxmlformats.org/officeDocument/2006/relationships/tags" Target="../tags/tag337.xml"/><Relationship Id="rId45" Type="http://schemas.openxmlformats.org/officeDocument/2006/relationships/tags" Target="../tags/tag336.xml"/><Relationship Id="rId44" Type="http://schemas.openxmlformats.org/officeDocument/2006/relationships/tags" Target="../tags/tag335.xml"/><Relationship Id="rId43" Type="http://schemas.openxmlformats.org/officeDocument/2006/relationships/tags" Target="../tags/tag334.xml"/><Relationship Id="rId42" Type="http://schemas.openxmlformats.org/officeDocument/2006/relationships/tags" Target="../tags/tag333.xml"/><Relationship Id="rId41" Type="http://schemas.openxmlformats.org/officeDocument/2006/relationships/tags" Target="../tags/tag332.xml"/><Relationship Id="rId40" Type="http://schemas.openxmlformats.org/officeDocument/2006/relationships/tags" Target="../tags/tag331.xml"/><Relationship Id="rId4" Type="http://schemas.openxmlformats.org/officeDocument/2006/relationships/image" Target="../media/image5.png"/><Relationship Id="rId39" Type="http://schemas.openxmlformats.org/officeDocument/2006/relationships/tags" Target="../tags/tag330.xml"/><Relationship Id="rId38" Type="http://schemas.openxmlformats.org/officeDocument/2006/relationships/tags" Target="../tags/tag329.xml"/><Relationship Id="rId37" Type="http://schemas.openxmlformats.org/officeDocument/2006/relationships/tags" Target="../tags/tag328.xml"/><Relationship Id="rId36" Type="http://schemas.openxmlformats.org/officeDocument/2006/relationships/tags" Target="../tags/tag327.xml"/><Relationship Id="rId35" Type="http://schemas.openxmlformats.org/officeDocument/2006/relationships/tags" Target="../tags/tag326.xml"/><Relationship Id="rId34" Type="http://schemas.openxmlformats.org/officeDocument/2006/relationships/tags" Target="../tags/tag325.xml"/><Relationship Id="rId33" Type="http://schemas.openxmlformats.org/officeDocument/2006/relationships/tags" Target="../tags/tag324.xml"/><Relationship Id="rId32" Type="http://schemas.openxmlformats.org/officeDocument/2006/relationships/tags" Target="../tags/tag323.xml"/><Relationship Id="rId31" Type="http://schemas.openxmlformats.org/officeDocument/2006/relationships/tags" Target="../tags/tag322.xml"/><Relationship Id="rId30" Type="http://schemas.openxmlformats.org/officeDocument/2006/relationships/tags" Target="../tags/tag321.xml"/><Relationship Id="rId3" Type="http://schemas.openxmlformats.org/officeDocument/2006/relationships/tags" Target="../tags/tag295.xml"/><Relationship Id="rId29" Type="http://schemas.openxmlformats.org/officeDocument/2006/relationships/tags" Target="../tags/tag320.xml"/><Relationship Id="rId28" Type="http://schemas.openxmlformats.org/officeDocument/2006/relationships/tags" Target="../tags/tag319.xml"/><Relationship Id="rId27" Type="http://schemas.openxmlformats.org/officeDocument/2006/relationships/tags" Target="../tags/tag318.xml"/><Relationship Id="rId26" Type="http://schemas.openxmlformats.org/officeDocument/2006/relationships/tags" Target="../tags/tag317.xml"/><Relationship Id="rId25" Type="http://schemas.openxmlformats.org/officeDocument/2006/relationships/tags" Target="../tags/tag316.xml"/><Relationship Id="rId24" Type="http://schemas.openxmlformats.org/officeDocument/2006/relationships/tags" Target="../tags/tag315.xml"/><Relationship Id="rId23" Type="http://schemas.openxmlformats.org/officeDocument/2006/relationships/tags" Target="../tags/tag314.xml"/><Relationship Id="rId22" Type="http://schemas.openxmlformats.org/officeDocument/2006/relationships/tags" Target="../tags/tag313.xml"/><Relationship Id="rId21" Type="http://schemas.openxmlformats.org/officeDocument/2006/relationships/tags" Target="../tags/tag312.xml"/><Relationship Id="rId20" Type="http://schemas.openxmlformats.org/officeDocument/2006/relationships/tags" Target="../tags/tag311.xml"/><Relationship Id="rId2" Type="http://schemas.microsoft.com/office/2007/relationships/hdphoto" Target="../media/image7.wdp"/><Relationship Id="rId19" Type="http://schemas.openxmlformats.org/officeDocument/2006/relationships/tags" Target="../tags/tag310.xml"/><Relationship Id="rId18" Type="http://schemas.openxmlformats.org/officeDocument/2006/relationships/tags" Target="../tags/tag309.xml"/><Relationship Id="rId17" Type="http://schemas.openxmlformats.org/officeDocument/2006/relationships/tags" Target="../tags/tag308.xml"/><Relationship Id="rId16" Type="http://schemas.openxmlformats.org/officeDocument/2006/relationships/tags" Target="../tags/tag307.xml"/><Relationship Id="rId15" Type="http://schemas.openxmlformats.org/officeDocument/2006/relationships/tags" Target="../tags/tag306.xml"/><Relationship Id="rId14" Type="http://schemas.openxmlformats.org/officeDocument/2006/relationships/tags" Target="../tags/tag305.xml"/><Relationship Id="rId13" Type="http://schemas.openxmlformats.org/officeDocument/2006/relationships/tags" Target="../tags/tag304.xml"/><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image" Target="../media/image5.png"/><Relationship Id="rId36" Type="http://schemas.openxmlformats.org/officeDocument/2006/relationships/slideLayout" Target="../slideLayouts/slideLayout2.xml"/><Relationship Id="rId35" Type="http://schemas.openxmlformats.org/officeDocument/2006/relationships/tags" Target="../tags/tag386.xml"/><Relationship Id="rId34" Type="http://schemas.openxmlformats.org/officeDocument/2006/relationships/tags" Target="../tags/tag385.xml"/><Relationship Id="rId33" Type="http://schemas.openxmlformats.org/officeDocument/2006/relationships/tags" Target="../tags/tag384.xml"/><Relationship Id="rId32" Type="http://schemas.openxmlformats.org/officeDocument/2006/relationships/tags" Target="../tags/tag383.xml"/><Relationship Id="rId31" Type="http://schemas.openxmlformats.org/officeDocument/2006/relationships/image" Target="../media/image24.png"/><Relationship Id="rId30" Type="http://schemas.openxmlformats.org/officeDocument/2006/relationships/image" Target="../media/image23.png"/><Relationship Id="rId3" Type="http://schemas.openxmlformats.org/officeDocument/2006/relationships/tags" Target="../tags/tag359.xml"/><Relationship Id="rId29" Type="http://schemas.openxmlformats.org/officeDocument/2006/relationships/image" Target="../media/image22.png"/><Relationship Id="rId28" Type="http://schemas.openxmlformats.org/officeDocument/2006/relationships/image" Target="../media/image21.png"/><Relationship Id="rId27" Type="http://schemas.openxmlformats.org/officeDocument/2006/relationships/tags" Target="../tags/tag382.xml"/><Relationship Id="rId26" Type="http://schemas.openxmlformats.org/officeDocument/2006/relationships/tags" Target="../tags/tag381.xml"/><Relationship Id="rId25" Type="http://schemas.openxmlformats.org/officeDocument/2006/relationships/tags" Target="../tags/tag380.xml"/><Relationship Id="rId24" Type="http://schemas.openxmlformats.org/officeDocument/2006/relationships/tags" Target="../tags/tag379.xml"/><Relationship Id="rId23" Type="http://schemas.openxmlformats.org/officeDocument/2006/relationships/tags" Target="../tags/tag378.xml"/><Relationship Id="rId22" Type="http://schemas.openxmlformats.org/officeDocument/2006/relationships/tags" Target="../tags/tag377.xml"/><Relationship Id="rId21" Type="http://schemas.openxmlformats.org/officeDocument/2006/relationships/tags" Target="../tags/tag376.xml"/><Relationship Id="rId20" Type="http://schemas.openxmlformats.org/officeDocument/2006/relationships/tags" Target="../tags/tag375.xml"/><Relationship Id="rId2" Type="http://schemas.microsoft.com/office/2007/relationships/hdphoto" Target="../media/image7.wdp"/><Relationship Id="rId19" Type="http://schemas.openxmlformats.org/officeDocument/2006/relationships/tags" Target="../tags/tag374.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8" Type="http://schemas.openxmlformats.org/officeDocument/2006/relationships/slideLayout" Target="../slideLayouts/slideLayout2.xml"/><Relationship Id="rId47" Type="http://schemas.openxmlformats.org/officeDocument/2006/relationships/tags" Target="../tags/tag426.xml"/><Relationship Id="rId46" Type="http://schemas.openxmlformats.org/officeDocument/2006/relationships/tags" Target="../tags/tag425.xml"/><Relationship Id="rId45" Type="http://schemas.openxmlformats.org/officeDocument/2006/relationships/tags" Target="../tags/tag424.xml"/><Relationship Id="rId44" Type="http://schemas.openxmlformats.org/officeDocument/2006/relationships/tags" Target="../tags/tag423.xml"/><Relationship Id="rId43" Type="http://schemas.openxmlformats.org/officeDocument/2006/relationships/tags" Target="../tags/tag422.xml"/><Relationship Id="rId42" Type="http://schemas.openxmlformats.org/officeDocument/2006/relationships/tags" Target="../tags/tag421.xml"/><Relationship Id="rId41" Type="http://schemas.openxmlformats.org/officeDocument/2006/relationships/tags" Target="../tags/tag420.xml"/><Relationship Id="rId40" Type="http://schemas.openxmlformats.org/officeDocument/2006/relationships/image" Target="../media/image28.jpeg"/><Relationship Id="rId4" Type="http://schemas.openxmlformats.org/officeDocument/2006/relationships/image" Target="../media/image5.png"/><Relationship Id="rId39" Type="http://schemas.openxmlformats.org/officeDocument/2006/relationships/tags" Target="../tags/tag419.xml"/><Relationship Id="rId38" Type="http://schemas.openxmlformats.org/officeDocument/2006/relationships/tags" Target="../tags/tag418.xml"/><Relationship Id="rId37" Type="http://schemas.openxmlformats.org/officeDocument/2006/relationships/tags" Target="../tags/tag417.xml"/><Relationship Id="rId36" Type="http://schemas.openxmlformats.org/officeDocument/2006/relationships/tags" Target="../tags/tag416.xml"/><Relationship Id="rId35" Type="http://schemas.openxmlformats.org/officeDocument/2006/relationships/tags" Target="../tags/tag415.xml"/><Relationship Id="rId34" Type="http://schemas.openxmlformats.org/officeDocument/2006/relationships/tags" Target="../tags/tag414.xml"/><Relationship Id="rId33" Type="http://schemas.openxmlformats.org/officeDocument/2006/relationships/tags" Target="../tags/tag413.xml"/><Relationship Id="rId32" Type="http://schemas.openxmlformats.org/officeDocument/2006/relationships/tags" Target="../tags/tag412.xml"/><Relationship Id="rId31" Type="http://schemas.openxmlformats.org/officeDocument/2006/relationships/tags" Target="../tags/tag411.xml"/><Relationship Id="rId30" Type="http://schemas.openxmlformats.org/officeDocument/2006/relationships/tags" Target="../tags/tag410.xml"/><Relationship Id="rId3" Type="http://schemas.openxmlformats.org/officeDocument/2006/relationships/tags" Target="../tags/tag387.xml"/><Relationship Id="rId29" Type="http://schemas.openxmlformats.org/officeDocument/2006/relationships/image" Target="../media/image27.jpeg"/><Relationship Id="rId28" Type="http://schemas.openxmlformats.org/officeDocument/2006/relationships/tags" Target="../tags/tag409.xml"/><Relationship Id="rId27" Type="http://schemas.openxmlformats.org/officeDocument/2006/relationships/tags" Target="../tags/tag408.xml"/><Relationship Id="rId26" Type="http://schemas.openxmlformats.org/officeDocument/2006/relationships/tags" Target="../tags/tag407.xml"/><Relationship Id="rId25" Type="http://schemas.openxmlformats.org/officeDocument/2006/relationships/tags" Target="../tags/tag406.xml"/><Relationship Id="rId24" Type="http://schemas.openxmlformats.org/officeDocument/2006/relationships/tags" Target="../tags/tag405.xml"/><Relationship Id="rId23" Type="http://schemas.openxmlformats.org/officeDocument/2006/relationships/tags" Target="../tags/tag404.xml"/><Relationship Id="rId22" Type="http://schemas.openxmlformats.org/officeDocument/2006/relationships/tags" Target="../tags/tag403.xml"/><Relationship Id="rId21" Type="http://schemas.openxmlformats.org/officeDocument/2006/relationships/tags" Target="../tags/tag402.xml"/><Relationship Id="rId20" Type="http://schemas.openxmlformats.org/officeDocument/2006/relationships/tags" Target="../tags/tag401.xml"/><Relationship Id="rId2" Type="http://schemas.microsoft.com/office/2007/relationships/hdphoto" Target="../media/image7.wdp"/><Relationship Id="rId19" Type="http://schemas.openxmlformats.org/officeDocument/2006/relationships/tags" Target="../tags/tag400.xml"/><Relationship Id="rId18" Type="http://schemas.openxmlformats.org/officeDocument/2006/relationships/tags" Target="../tags/tag399.xml"/><Relationship Id="rId17" Type="http://schemas.openxmlformats.org/officeDocument/2006/relationships/image" Target="../media/image26.jpeg"/><Relationship Id="rId16" Type="http://schemas.openxmlformats.org/officeDocument/2006/relationships/tags" Target="../tags/tag398.xml"/><Relationship Id="rId15" Type="http://schemas.openxmlformats.org/officeDocument/2006/relationships/image" Target="../media/image25.png"/><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image" Target="../media/image29.png"/><Relationship Id="rId5" Type="http://schemas.openxmlformats.org/officeDocument/2006/relationships/tags" Target="../tags/tag428.xml"/><Relationship Id="rId4" Type="http://schemas.openxmlformats.org/officeDocument/2006/relationships/image" Target="../media/image5.png"/><Relationship Id="rId3" Type="http://schemas.openxmlformats.org/officeDocument/2006/relationships/tags" Target="../tags/tag427.xml"/><Relationship Id="rId2" Type="http://schemas.microsoft.com/office/2007/relationships/hdphoto" Target="../media/image7.wdp"/><Relationship Id="rId19" Type="http://schemas.openxmlformats.org/officeDocument/2006/relationships/slideLayout" Target="../slideLayouts/slideLayout2.xml"/><Relationship Id="rId18" Type="http://schemas.openxmlformats.org/officeDocument/2006/relationships/tags" Target="../tags/tag439.xml"/><Relationship Id="rId17" Type="http://schemas.openxmlformats.org/officeDocument/2006/relationships/tags" Target="../tags/tag438.xml"/><Relationship Id="rId16" Type="http://schemas.openxmlformats.org/officeDocument/2006/relationships/tags" Target="../tags/tag437.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image" Target="../media/image30.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tags" Target="../tags/tag444.xml"/><Relationship Id="rId8" Type="http://schemas.openxmlformats.org/officeDocument/2006/relationships/tags" Target="../tags/tag443.xml"/><Relationship Id="rId7" Type="http://schemas.openxmlformats.org/officeDocument/2006/relationships/tags" Target="../tags/tag442.xml"/><Relationship Id="rId6" Type="http://schemas.openxmlformats.org/officeDocument/2006/relationships/image" Target="../media/image29.png"/><Relationship Id="rId5" Type="http://schemas.openxmlformats.org/officeDocument/2006/relationships/tags" Target="../tags/tag441.xml"/><Relationship Id="rId4" Type="http://schemas.openxmlformats.org/officeDocument/2006/relationships/image" Target="../media/image5.png"/><Relationship Id="rId3" Type="http://schemas.openxmlformats.org/officeDocument/2006/relationships/tags" Target="../tags/tag440.xml"/><Relationship Id="rId29" Type="http://schemas.openxmlformats.org/officeDocument/2006/relationships/slideLayout" Target="../slideLayouts/slideLayout2.xml"/><Relationship Id="rId28" Type="http://schemas.openxmlformats.org/officeDocument/2006/relationships/tags" Target="../tags/tag460.xml"/><Relationship Id="rId27" Type="http://schemas.openxmlformats.org/officeDocument/2006/relationships/tags" Target="../tags/tag459.xml"/><Relationship Id="rId26" Type="http://schemas.openxmlformats.org/officeDocument/2006/relationships/tags" Target="../tags/tag458.xml"/><Relationship Id="rId25" Type="http://schemas.openxmlformats.org/officeDocument/2006/relationships/tags" Target="../tags/tag457.xml"/><Relationship Id="rId24" Type="http://schemas.openxmlformats.org/officeDocument/2006/relationships/tags" Target="../tags/tag456.xml"/><Relationship Id="rId23" Type="http://schemas.openxmlformats.org/officeDocument/2006/relationships/tags" Target="../tags/tag455.xml"/><Relationship Id="rId22" Type="http://schemas.openxmlformats.org/officeDocument/2006/relationships/tags" Target="../tags/tag454.xml"/><Relationship Id="rId21" Type="http://schemas.openxmlformats.org/officeDocument/2006/relationships/image" Target="../media/image33.jpeg"/><Relationship Id="rId20" Type="http://schemas.openxmlformats.org/officeDocument/2006/relationships/tags" Target="../tags/tag453.xml"/><Relationship Id="rId2" Type="http://schemas.microsoft.com/office/2007/relationships/hdphoto" Target="../media/image7.wdp"/><Relationship Id="rId19" Type="http://schemas.openxmlformats.org/officeDocument/2006/relationships/tags" Target="../tags/tag452.xml"/><Relationship Id="rId18" Type="http://schemas.openxmlformats.org/officeDocument/2006/relationships/tags" Target="../tags/tag451.xml"/><Relationship Id="rId17" Type="http://schemas.openxmlformats.org/officeDocument/2006/relationships/image" Target="../media/image32.jpeg"/><Relationship Id="rId16" Type="http://schemas.openxmlformats.org/officeDocument/2006/relationships/tags" Target="../tags/tag450.xml"/><Relationship Id="rId15" Type="http://schemas.openxmlformats.org/officeDocument/2006/relationships/tags" Target="../tags/tag449.xml"/><Relationship Id="rId14" Type="http://schemas.openxmlformats.org/officeDocument/2006/relationships/tags" Target="../tags/tag448.xml"/><Relationship Id="rId13" Type="http://schemas.openxmlformats.org/officeDocument/2006/relationships/tags" Target="../tags/tag447.xml"/><Relationship Id="rId12" Type="http://schemas.openxmlformats.org/officeDocument/2006/relationships/tags" Target="../tags/tag446.xml"/><Relationship Id="rId11" Type="http://schemas.openxmlformats.org/officeDocument/2006/relationships/image" Target="../media/image31.jpeg"/><Relationship Id="rId10" Type="http://schemas.openxmlformats.org/officeDocument/2006/relationships/tags" Target="../tags/tag445.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tags" Target="../tags/tag464.xml"/><Relationship Id="rId7" Type="http://schemas.openxmlformats.org/officeDocument/2006/relationships/image" Target="../media/image34.png"/><Relationship Id="rId6" Type="http://schemas.openxmlformats.org/officeDocument/2006/relationships/tags" Target="../tags/tag463.xml"/><Relationship Id="rId5" Type="http://schemas.openxmlformats.org/officeDocument/2006/relationships/tags" Target="../tags/tag462.xml"/><Relationship Id="rId4" Type="http://schemas.openxmlformats.org/officeDocument/2006/relationships/image" Target="../media/image5.png"/><Relationship Id="rId3" Type="http://schemas.openxmlformats.org/officeDocument/2006/relationships/tags" Target="../tags/tag461.xml"/><Relationship Id="rId25" Type="http://schemas.openxmlformats.org/officeDocument/2006/relationships/slideLayout" Target="../slideLayouts/slideLayout2.xml"/><Relationship Id="rId24" Type="http://schemas.openxmlformats.org/officeDocument/2006/relationships/tags" Target="../tags/tag477.xml"/><Relationship Id="rId23" Type="http://schemas.openxmlformats.org/officeDocument/2006/relationships/tags" Target="../tags/tag476.xml"/><Relationship Id="rId22" Type="http://schemas.openxmlformats.org/officeDocument/2006/relationships/tags" Target="../tags/tag475.xml"/><Relationship Id="rId21" Type="http://schemas.openxmlformats.org/officeDocument/2006/relationships/tags" Target="../tags/tag474.xml"/><Relationship Id="rId20" Type="http://schemas.openxmlformats.org/officeDocument/2006/relationships/image" Target="../media/image37.jpeg"/><Relationship Id="rId2" Type="http://schemas.microsoft.com/office/2007/relationships/hdphoto" Target="../media/image7.wdp"/><Relationship Id="rId19" Type="http://schemas.openxmlformats.org/officeDocument/2006/relationships/tags" Target="../tags/tag473.xml"/><Relationship Id="rId18" Type="http://schemas.openxmlformats.org/officeDocument/2006/relationships/image" Target="../media/image36.png"/><Relationship Id="rId17" Type="http://schemas.openxmlformats.org/officeDocument/2006/relationships/tags" Target="../tags/tag472.xml"/><Relationship Id="rId16" Type="http://schemas.openxmlformats.org/officeDocument/2006/relationships/image" Target="../media/image35.png"/><Relationship Id="rId15" Type="http://schemas.openxmlformats.org/officeDocument/2006/relationships/tags" Target="../tags/tag471.xml"/><Relationship Id="rId14" Type="http://schemas.openxmlformats.org/officeDocument/2006/relationships/tags" Target="../tags/tag470.xml"/><Relationship Id="rId13" Type="http://schemas.openxmlformats.org/officeDocument/2006/relationships/tags" Target="../tags/tag469.xml"/><Relationship Id="rId12" Type="http://schemas.openxmlformats.org/officeDocument/2006/relationships/tags" Target="../tags/tag468.xml"/><Relationship Id="rId11" Type="http://schemas.openxmlformats.org/officeDocument/2006/relationships/tags" Target="../tags/tag467.xml"/><Relationship Id="rId10" Type="http://schemas.openxmlformats.org/officeDocument/2006/relationships/tags" Target="../tags/tag466.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9" Type="http://schemas.openxmlformats.org/officeDocument/2006/relationships/tags" Target="../tags/tag482.xml"/><Relationship Id="rId8" Type="http://schemas.openxmlformats.org/officeDocument/2006/relationships/tags" Target="../tags/tag481.xml"/><Relationship Id="rId7" Type="http://schemas.openxmlformats.org/officeDocument/2006/relationships/image" Target="../media/image34.png"/><Relationship Id="rId6" Type="http://schemas.openxmlformats.org/officeDocument/2006/relationships/tags" Target="../tags/tag480.xml"/><Relationship Id="rId5" Type="http://schemas.openxmlformats.org/officeDocument/2006/relationships/tags" Target="../tags/tag479.xml"/><Relationship Id="rId4" Type="http://schemas.openxmlformats.org/officeDocument/2006/relationships/image" Target="../media/image5.png"/><Relationship Id="rId3" Type="http://schemas.openxmlformats.org/officeDocument/2006/relationships/tags" Target="../tags/tag478.xml"/><Relationship Id="rId2" Type="http://schemas.microsoft.com/office/2007/relationships/hdphoto" Target="../media/image7.wdp"/><Relationship Id="rId17" Type="http://schemas.openxmlformats.org/officeDocument/2006/relationships/slideLayout" Target="../slideLayouts/slideLayout2.xml"/><Relationship Id="rId16" Type="http://schemas.openxmlformats.org/officeDocument/2006/relationships/tags" Target="../tags/tag488.xml"/><Relationship Id="rId15" Type="http://schemas.openxmlformats.org/officeDocument/2006/relationships/tags" Target="../tags/tag487.xml"/><Relationship Id="rId14" Type="http://schemas.openxmlformats.org/officeDocument/2006/relationships/tags" Target="../tags/tag486.xml"/><Relationship Id="rId13" Type="http://schemas.openxmlformats.org/officeDocument/2006/relationships/tags" Target="../tags/tag485.xml"/><Relationship Id="rId12" Type="http://schemas.openxmlformats.org/officeDocument/2006/relationships/tags" Target="../tags/tag484.xml"/><Relationship Id="rId11" Type="http://schemas.openxmlformats.org/officeDocument/2006/relationships/image" Target="../media/image38.jpeg"/><Relationship Id="rId10" Type="http://schemas.openxmlformats.org/officeDocument/2006/relationships/tags" Target="../tags/tag48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9" Type="http://schemas.openxmlformats.org/officeDocument/2006/relationships/tags" Target="../tags/tag492.xml"/><Relationship Id="rId8" Type="http://schemas.openxmlformats.org/officeDocument/2006/relationships/tags" Target="../tags/tag491.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tags" Target="../tags/tag490.xml"/><Relationship Id="rId4" Type="http://schemas.openxmlformats.org/officeDocument/2006/relationships/image" Target="../media/image5.png"/><Relationship Id="rId3" Type="http://schemas.openxmlformats.org/officeDocument/2006/relationships/tags" Target="../tags/tag489.xml"/><Relationship Id="rId27" Type="http://schemas.openxmlformats.org/officeDocument/2006/relationships/slideLayout" Target="../slideLayouts/slideLayout2.xml"/><Relationship Id="rId26" Type="http://schemas.openxmlformats.org/officeDocument/2006/relationships/tags" Target="../tags/tag509.xml"/><Relationship Id="rId25" Type="http://schemas.openxmlformats.org/officeDocument/2006/relationships/tags" Target="../tags/tag508.xml"/><Relationship Id="rId24" Type="http://schemas.openxmlformats.org/officeDocument/2006/relationships/tags" Target="../tags/tag507.xml"/><Relationship Id="rId23" Type="http://schemas.openxmlformats.org/officeDocument/2006/relationships/tags" Target="../tags/tag506.xml"/><Relationship Id="rId22" Type="http://schemas.openxmlformats.org/officeDocument/2006/relationships/tags" Target="../tags/tag505.xml"/><Relationship Id="rId21" Type="http://schemas.openxmlformats.org/officeDocument/2006/relationships/tags" Target="../tags/tag504.xml"/><Relationship Id="rId20" Type="http://schemas.openxmlformats.org/officeDocument/2006/relationships/tags" Target="../tags/tag503.xml"/><Relationship Id="rId2" Type="http://schemas.microsoft.com/office/2007/relationships/hdphoto" Target="../media/image7.wdp"/><Relationship Id="rId19" Type="http://schemas.openxmlformats.org/officeDocument/2006/relationships/tags" Target="../tags/tag502.xml"/><Relationship Id="rId18" Type="http://schemas.openxmlformats.org/officeDocument/2006/relationships/tags" Target="../tags/tag501.xml"/><Relationship Id="rId17" Type="http://schemas.openxmlformats.org/officeDocument/2006/relationships/tags" Target="../tags/tag500.xml"/><Relationship Id="rId16" Type="http://schemas.openxmlformats.org/officeDocument/2006/relationships/tags" Target="../tags/tag499.xml"/><Relationship Id="rId15" Type="http://schemas.openxmlformats.org/officeDocument/2006/relationships/tags" Target="../tags/tag498.xml"/><Relationship Id="rId14" Type="http://schemas.openxmlformats.org/officeDocument/2006/relationships/tags" Target="../tags/tag497.xml"/><Relationship Id="rId13" Type="http://schemas.openxmlformats.org/officeDocument/2006/relationships/tags" Target="../tags/tag496.xml"/><Relationship Id="rId12" Type="http://schemas.openxmlformats.org/officeDocument/2006/relationships/tags" Target="../tags/tag495.xml"/><Relationship Id="rId11" Type="http://schemas.openxmlformats.org/officeDocument/2006/relationships/tags" Target="../tags/tag494.xml"/><Relationship Id="rId10" Type="http://schemas.openxmlformats.org/officeDocument/2006/relationships/tags" Target="../tags/tag49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image" Target="../media/image41.png"/><Relationship Id="rId7" Type="http://schemas.openxmlformats.org/officeDocument/2006/relationships/tags" Target="../tags/tag512.xml"/><Relationship Id="rId6" Type="http://schemas.openxmlformats.org/officeDocument/2006/relationships/image" Target="../media/image39.png"/><Relationship Id="rId5" Type="http://schemas.openxmlformats.org/officeDocument/2006/relationships/tags" Target="../tags/tag511.xml"/><Relationship Id="rId4" Type="http://schemas.openxmlformats.org/officeDocument/2006/relationships/image" Target="../media/image5.png"/><Relationship Id="rId3" Type="http://schemas.openxmlformats.org/officeDocument/2006/relationships/tags" Target="../tags/tag510.xml"/><Relationship Id="rId28" Type="http://schemas.openxmlformats.org/officeDocument/2006/relationships/slideLayout" Target="../slideLayouts/slideLayout2.xml"/><Relationship Id="rId27" Type="http://schemas.openxmlformats.org/officeDocument/2006/relationships/tags" Target="../tags/tag531.xml"/><Relationship Id="rId26" Type="http://schemas.openxmlformats.org/officeDocument/2006/relationships/tags" Target="../tags/tag530.xml"/><Relationship Id="rId25" Type="http://schemas.openxmlformats.org/officeDocument/2006/relationships/tags" Target="../tags/tag529.xml"/><Relationship Id="rId24" Type="http://schemas.openxmlformats.org/officeDocument/2006/relationships/tags" Target="../tags/tag528.xml"/><Relationship Id="rId23" Type="http://schemas.openxmlformats.org/officeDocument/2006/relationships/tags" Target="../tags/tag527.xml"/><Relationship Id="rId22" Type="http://schemas.openxmlformats.org/officeDocument/2006/relationships/tags" Target="../tags/tag526.xml"/><Relationship Id="rId21" Type="http://schemas.openxmlformats.org/officeDocument/2006/relationships/tags" Target="../tags/tag525.xml"/><Relationship Id="rId20" Type="http://schemas.openxmlformats.org/officeDocument/2006/relationships/tags" Target="../tags/tag524.xml"/><Relationship Id="rId2" Type="http://schemas.microsoft.com/office/2007/relationships/hdphoto" Target="../media/image7.wdp"/><Relationship Id="rId19" Type="http://schemas.openxmlformats.org/officeDocument/2006/relationships/tags" Target="../tags/tag523.xml"/><Relationship Id="rId18" Type="http://schemas.openxmlformats.org/officeDocument/2006/relationships/tags" Target="../tags/tag522.xml"/><Relationship Id="rId17" Type="http://schemas.openxmlformats.org/officeDocument/2006/relationships/tags" Target="../tags/tag521.xml"/><Relationship Id="rId16" Type="http://schemas.openxmlformats.org/officeDocument/2006/relationships/tags" Target="../tags/tag520.xml"/><Relationship Id="rId15" Type="http://schemas.openxmlformats.org/officeDocument/2006/relationships/tags" Target="../tags/tag519.xml"/><Relationship Id="rId14" Type="http://schemas.openxmlformats.org/officeDocument/2006/relationships/tags" Target="../tags/tag518.xml"/><Relationship Id="rId13" Type="http://schemas.openxmlformats.org/officeDocument/2006/relationships/tags" Target="../tags/tag517.xml"/><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image" Target="../media/image42.png"/><Relationship Id="rId6" Type="http://schemas.openxmlformats.org/officeDocument/2006/relationships/image" Target="../media/image39.png"/><Relationship Id="rId5" Type="http://schemas.openxmlformats.org/officeDocument/2006/relationships/tags" Target="../tags/tag533.xml"/><Relationship Id="rId4" Type="http://schemas.openxmlformats.org/officeDocument/2006/relationships/image" Target="../media/image5.png"/><Relationship Id="rId3" Type="http://schemas.openxmlformats.org/officeDocument/2006/relationships/tags" Target="../tags/tag532.xml"/><Relationship Id="rId2" Type="http://schemas.microsoft.com/office/2007/relationships/hdphoto" Target="../media/image7.wdp"/><Relationship Id="rId15" Type="http://schemas.openxmlformats.org/officeDocument/2006/relationships/slideLayout" Target="../slideLayouts/slideLayout2.xml"/><Relationship Id="rId14" Type="http://schemas.openxmlformats.org/officeDocument/2006/relationships/tags" Target="../tags/tag540.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tags" Target="../tags/tag537.xml"/><Relationship Id="rId10" Type="http://schemas.openxmlformats.org/officeDocument/2006/relationships/tags" Target="../tags/tag536.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9" Type="http://schemas.openxmlformats.org/officeDocument/2006/relationships/tags" Target="../tags/tag544.xml"/><Relationship Id="rId8" Type="http://schemas.openxmlformats.org/officeDocument/2006/relationships/tags" Target="../tags/tag543.xml"/><Relationship Id="rId7" Type="http://schemas.openxmlformats.org/officeDocument/2006/relationships/image" Target="../media/image43.png"/><Relationship Id="rId6" Type="http://schemas.openxmlformats.org/officeDocument/2006/relationships/image" Target="../media/image39.png"/><Relationship Id="rId5" Type="http://schemas.openxmlformats.org/officeDocument/2006/relationships/tags" Target="../tags/tag542.xml"/><Relationship Id="rId4" Type="http://schemas.openxmlformats.org/officeDocument/2006/relationships/image" Target="../media/image5.png"/><Relationship Id="rId3" Type="http://schemas.openxmlformats.org/officeDocument/2006/relationships/tags" Target="../tags/tag541.xml"/><Relationship Id="rId2" Type="http://schemas.microsoft.com/office/2007/relationships/hdphoto" Target="../media/image7.wdp"/><Relationship Id="rId18" Type="http://schemas.openxmlformats.org/officeDocument/2006/relationships/slideLayout" Target="../slideLayouts/slideLayout2.xml"/><Relationship Id="rId17" Type="http://schemas.openxmlformats.org/officeDocument/2006/relationships/tags" Target="../tags/tag552.xml"/><Relationship Id="rId16" Type="http://schemas.openxmlformats.org/officeDocument/2006/relationships/tags" Target="../tags/tag551.xml"/><Relationship Id="rId15" Type="http://schemas.openxmlformats.org/officeDocument/2006/relationships/tags" Target="../tags/tag550.xml"/><Relationship Id="rId14" Type="http://schemas.openxmlformats.org/officeDocument/2006/relationships/tags" Target="../tags/tag549.xml"/><Relationship Id="rId13" Type="http://schemas.openxmlformats.org/officeDocument/2006/relationships/tags" Target="../tags/tag548.xml"/><Relationship Id="rId12" Type="http://schemas.openxmlformats.org/officeDocument/2006/relationships/tags" Target="../tags/tag547.xml"/><Relationship Id="rId11" Type="http://schemas.openxmlformats.org/officeDocument/2006/relationships/tags" Target="../tags/tag546.xml"/><Relationship Id="rId10" Type="http://schemas.openxmlformats.org/officeDocument/2006/relationships/tags" Target="../tags/tag545.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tags" Target="../tags/tag557.xml"/><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image" Target="../media/image39.png"/><Relationship Id="rId5" Type="http://schemas.openxmlformats.org/officeDocument/2006/relationships/tags" Target="../tags/tag554.xml"/><Relationship Id="rId4" Type="http://schemas.openxmlformats.org/officeDocument/2006/relationships/image" Target="../media/image5.png"/><Relationship Id="rId3" Type="http://schemas.openxmlformats.org/officeDocument/2006/relationships/tags" Target="../tags/tag553.xml"/><Relationship Id="rId21" Type="http://schemas.openxmlformats.org/officeDocument/2006/relationships/slideLayout" Target="../slideLayouts/slideLayout2.xml"/><Relationship Id="rId20" Type="http://schemas.openxmlformats.org/officeDocument/2006/relationships/tags" Target="../tags/tag567.xml"/><Relationship Id="rId2" Type="http://schemas.microsoft.com/office/2007/relationships/hdphoto" Target="../media/image7.wdp"/><Relationship Id="rId19" Type="http://schemas.openxmlformats.org/officeDocument/2006/relationships/tags" Target="../tags/tag566.xml"/><Relationship Id="rId18" Type="http://schemas.openxmlformats.org/officeDocument/2006/relationships/tags" Target="../tags/tag565.xml"/><Relationship Id="rId17" Type="http://schemas.openxmlformats.org/officeDocument/2006/relationships/tags" Target="../tags/tag564.xml"/><Relationship Id="rId16" Type="http://schemas.openxmlformats.org/officeDocument/2006/relationships/tags" Target="../tags/tag563.xml"/><Relationship Id="rId15" Type="http://schemas.openxmlformats.org/officeDocument/2006/relationships/tags" Target="../tags/tag562.xml"/><Relationship Id="rId14" Type="http://schemas.openxmlformats.org/officeDocument/2006/relationships/tags" Target="../tags/tag561.xml"/><Relationship Id="rId13" Type="http://schemas.openxmlformats.org/officeDocument/2006/relationships/tags" Target="../tags/tag560.xml"/><Relationship Id="rId12" Type="http://schemas.openxmlformats.org/officeDocument/2006/relationships/tags" Target="../tags/tag559.xml"/><Relationship Id="rId11" Type="http://schemas.openxmlformats.org/officeDocument/2006/relationships/image" Target="../media/image44.png"/><Relationship Id="rId10" Type="http://schemas.openxmlformats.org/officeDocument/2006/relationships/tags" Target="../tags/tag558.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9" Type="http://schemas.openxmlformats.org/officeDocument/2006/relationships/tags" Target="../tags/tag572.xml"/><Relationship Id="rId8" Type="http://schemas.openxmlformats.org/officeDocument/2006/relationships/tags" Target="../tags/tag571.xml"/><Relationship Id="rId7" Type="http://schemas.openxmlformats.org/officeDocument/2006/relationships/tags" Target="../tags/tag570.xml"/><Relationship Id="rId6" Type="http://schemas.openxmlformats.org/officeDocument/2006/relationships/image" Target="../media/image39.png"/><Relationship Id="rId5" Type="http://schemas.openxmlformats.org/officeDocument/2006/relationships/tags" Target="../tags/tag569.xml"/><Relationship Id="rId4" Type="http://schemas.openxmlformats.org/officeDocument/2006/relationships/image" Target="../media/image5.png"/><Relationship Id="rId3" Type="http://schemas.openxmlformats.org/officeDocument/2006/relationships/tags" Target="../tags/tag568.xml"/><Relationship Id="rId20" Type="http://schemas.openxmlformats.org/officeDocument/2006/relationships/slideLayout" Target="../slideLayouts/slideLayout2.xml"/><Relationship Id="rId2" Type="http://schemas.microsoft.com/office/2007/relationships/hdphoto" Target="../media/image7.wdp"/><Relationship Id="rId19" Type="http://schemas.openxmlformats.org/officeDocument/2006/relationships/tags" Target="../tags/tag581.xml"/><Relationship Id="rId18" Type="http://schemas.openxmlformats.org/officeDocument/2006/relationships/tags" Target="../tags/tag580.xml"/><Relationship Id="rId17" Type="http://schemas.openxmlformats.org/officeDocument/2006/relationships/tags" Target="../tags/tag579.xml"/><Relationship Id="rId16" Type="http://schemas.openxmlformats.org/officeDocument/2006/relationships/tags" Target="../tags/tag578.xml"/><Relationship Id="rId15" Type="http://schemas.openxmlformats.org/officeDocument/2006/relationships/tags" Target="../tags/tag577.xml"/><Relationship Id="rId14" Type="http://schemas.openxmlformats.org/officeDocument/2006/relationships/tags" Target="../tags/tag576.xml"/><Relationship Id="rId13" Type="http://schemas.openxmlformats.org/officeDocument/2006/relationships/tags" Target="../tags/tag575.xml"/><Relationship Id="rId12" Type="http://schemas.openxmlformats.org/officeDocument/2006/relationships/image" Target="../media/image45.png"/><Relationship Id="rId11" Type="http://schemas.openxmlformats.org/officeDocument/2006/relationships/tags" Target="../tags/tag574.xml"/><Relationship Id="rId10" Type="http://schemas.openxmlformats.org/officeDocument/2006/relationships/tags" Target="../tags/tag573.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image" Target="../media/image5.png"/><Relationship Id="rId5" Type="http://schemas.openxmlformats.org/officeDocument/2006/relationships/tags" Target="../tags/tag582.xml"/><Relationship Id="rId4" Type="http://schemas.microsoft.com/office/2007/relationships/hdphoto" Target="../media/image47.wdp"/><Relationship Id="rId3" Type="http://schemas.openxmlformats.org/officeDocument/2006/relationships/image" Target="../media/image46.png"/><Relationship Id="rId2" Type="http://schemas.microsoft.com/office/2007/relationships/hdphoto" Target="../media/image7.wdp"/><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585.xml"/><Relationship Id="rId4" Type="http://schemas.openxmlformats.org/officeDocument/2006/relationships/hyperlink" Target="http://www.greenenergy.org.cn/gctrade/history/echarts.jhtml" TargetMode="External"/><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chart" Target="../charts/chart1.xml"/></Relationships>
</file>

<file path=ppt/slides/_rels/slide28.xml.rels><?xml version="1.0" encoding="UTF-8" standalone="yes"?>
<Relationships xmlns="http://schemas.openxmlformats.org/package/2006/relationships"><Relationship Id="rId9" Type="http://schemas.openxmlformats.org/officeDocument/2006/relationships/tags" Target="../tags/tag589.xml"/><Relationship Id="rId8" Type="http://schemas.openxmlformats.org/officeDocument/2006/relationships/tags" Target="../tags/tag588.xml"/><Relationship Id="rId7" Type="http://schemas.openxmlformats.org/officeDocument/2006/relationships/tags" Target="../tags/tag587.xml"/><Relationship Id="rId6" Type="http://schemas.openxmlformats.org/officeDocument/2006/relationships/image" Target="../media/image5.png"/><Relationship Id="rId5" Type="http://schemas.openxmlformats.org/officeDocument/2006/relationships/tags" Target="../tags/tag586.xml"/><Relationship Id="rId4" Type="http://schemas.microsoft.com/office/2007/relationships/hdphoto" Target="../media/image4.wdp"/><Relationship Id="rId3" Type="http://schemas.openxmlformats.org/officeDocument/2006/relationships/image" Target="../media/image48.png"/><Relationship Id="rId2" Type="http://schemas.microsoft.com/office/2007/relationships/hdphoto" Target="../media/image7.wdp"/><Relationship Id="rId11" Type="http://schemas.openxmlformats.org/officeDocument/2006/relationships/slideLayout" Target="../slideLayouts/slideLayout2.xml"/><Relationship Id="rId10" Type="http://schemas.openxmlformats.org/officeDocument/2006/relationships/tags" Target="../tags/tag590.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9" Type="http://schemas.openxmlformats.org/officeDocument/2006/relationships/tags" Target="../tags/tag596.xml"/><Relationship Id="rId8" Type="http://schemas.openxmlformats.org/officeDocument/2006/relationships/tags" Target="../tags/tag595.xml"/><Relationship Id="rId7" Type="http://schemas.openxmlformats.org/officeDocument/2006/relationships/tags" Target="../tags/tag594.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image" Target="../media/image5.png"/><Relationship Id="rId3" Type="http://schemas.openxmlformats.org/officeDocument/2006/relationships/tags" Target="../tags/tag591.xml"/><Relationship Id="rId2" Type="http://schemas.microsoft.com/office/2007/relationships/hdphoto" Target="../media/image7.wdp"/><Relationship Id="rId15" Type="http://schemas.openxmlformats.org/officeDocument/2006/relationships/slideLayout" Target="../slideLayouts/slideLayout2.xml"/><Relationship Id="rId14" Type="http://schemas.openxmlformats.org/officeDocument/2006/relationships/tags" Target="../tags/tag601.xml"/><Relationship Id="rId13" Type="http://schemas.openxmlformats.org/officeDocument/2006/relationships/tags" Target="../tags/tag600.xml"/><Relationship Id="rId12" Type="http://schemas.openxmlformats.org/officeDocument/2006/relationships/tags" Target="../tags/tag599.xml"/><Relationship Id="rId11" Type="http://schemas.openxmlformats.org/officeDocument/2006/relationships/tags" Target="../tags/tag598.xml"/><Relationship Id="rId10" Type="http://schemas.openxmlformats.org/officeDocument/2006/relationships/tags" Target="../tags/tag59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tags" Target="../tags/tag607.xml"/><Relationship Id="rId8" Type="http://schemas.openxmlformats.org/officeDocument/2006/relationships/tags" Target="../tags/tag606.xml"/><Relationship Id="rId7" Type="http://schemas.openxmlformats.org/officeDocument/2006/relationships/tags" Target="../tags/tag605.xml"/><Relationship Id="rId6" Type="http://schemas.openxmlformats.org/officeDocument/2006/relationships/tags" Target="../tags/tag604.xml"/><Relationship Id="rId5" Type="http://schemas.openxmlformats.org/officeDocument/2006/relationships/tags" Target="../tags/tag603.xml"/><Relationship Id="rId4" Type="http://schemas.openxmlformats.org/officeDocument/2006/relationships/image" Target="../media/image5.png"/><Relationship Id="rId3" Type="http://schemas.openxmlformats.org/officeDocument/2006/relationships/tags" Target="../tags/tag602.xml"/><Relationship Id="rId2" Type="http://schemas.microsoft.com/office/2007/relationships/hdphoto" Target="../media/image7.wdp"/><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9" Type="http://schemas.openxmlformats.org/officeDocument/2006/relationships/tags" Target="../tags/tag97.xml"/><Relationship Id="rId98" Type="http://schemas.openxmlformats.org/officeDocument/2006/relationships/tags" Target="../tags/tag96.xml"/><Relationship Id="rId97" Type="http://schemas.openxmlformats.org/officeDocument/2006/relationships/tags" Target="../tags/tag95.xml"/><Relationship Id="rId96" Type="http://schemas.openxmlformats.org/officeDocument/2006/relationships/tags" Target="../tags/tag94.xml"/><Relationship Id="rId95" Type="http://schemas.openxmlformats.org/officeDocument/2006/relationships/tags" Target="../tags/tag93.xml"/><Relationship Id="rId94" Type="http://schemas.openxmlformats.org/officeDocument/2006/relationships/tags" Target="../tags/tag92.xml"/><Relationship Id="rId93" Type="http://schemas.openxmlformats.org/officeDocument/2006/relationships/tags" Target="../tags/tag91.xml"/><Relationship Id="rId92" Type="http://schemas.openxmlformats.org/officeDocument/2006/relationships/tags" Target="../tags/tag90.xml"/><Relationship Id="rId91" Type="http://schemas.openxmlformats.org/officeDocument/2006/relationships/tags" Target="../tags/tag89.xml"/><Relationship Id="rId90" Type="http://schemas.openxmlformats.org/officeDocument/2006/relationships/tags" Target="../tags/tag88.xml"/><Relationship Id="rId9" Type="http://schemas.openxmlformats.org/officeDocument/2006/relationships/tags" Target="../tags/tag7.xml"/><Relationship Id="rId89" Type="http://schemas.openxmlformats.org/officeDocument/2006/relationships/tags" Target="../tags/tag87.xml"/><Relationship Id="rId88" Type="http://schemas.openxmlformats.org/officeDocument/2006/relationships/tags" Target="../tags/tag86.xml"/><Relationship Id="rId87" Type="http://schemas.openxmlformats.org/officeDocument/2006/relationships/tags" Target="../tags/tag85.xml"/><Relationship Id="rId86" Type="http://schemas.openxmlformats.org/officeDocument/2006/relationships/tags" Target="../tags/tag84.xml"/><Relationship Id="rId85" Type="http://schemas.openxmlformats.org/officeDocument/2006/relationships/tags" Target="../tags/tag83.xml"/><Relationship Id="rId84" Type="http://schemas.openxmlformats.org/officeDocument/2006/relationships/tags" Target="../tags/tag82.xml"/><Relationship Id="rId83" Type="http://schemas.openxmlformats.org/officeDocument/2006/relationships/tags" Target="../tags/tag81.xml"/><Relationship Id="rId82" Type="http://schemas.openxmlformats.org/officeDocument/2006/relationships/tags" Target="../tags/tag80.xml"/><Relationship Id="rId81" Type="http://schemas.openxmlformats.org/officeDocument/2006/relationships/tags" Target="../tags/tag79.xml"/><Relationship Id="rId80" Type="http://schemas.openxmlformats.org/officeDocument/2006/relationships/tags" Target="../tags/tag78.xml"/><Relationship Id="rId8" Type="http://schemas.openxmlformats.org/officeDocument/2006/relationships/tags" Target="../tags/tag6.xml"/><Relationship Id="rId79" Type="http://schemas.openxmlformats.org/officeDocument/2006/relationships/tags" Target="../tags/tag77.xml"/><Relationship Id="rId78" Type="http://schemas.openxmlformats.org/officeDocument/2006/relationships/tags" Target="../tags/tag76.xml"/><Relationship Id="rId77" Type="http://schemas.openxmlformats.org/officeDocument/2006/relationships/tags" Target="../tags/tag75.xml"/><Relationship Id="rId76" Type="http://schemas.openxmlformats.org/officeDocument/2006/relationships/tags" Target="../tags/tag74.xml"/><Relationship Id="rId75" Type="http://schemas.openxmlformats.org/officeDocument/2006/relationships/tags" Target="../tags/tag73.xml"/><Relationship Id="rId74" Type="http://schemas.openxmlformats.org/officeDocument/2006/relationships/tags" Target="../tags/tag72.xml"/><Relationship Id="rId73" Type="http://schemas.openxmlformats.org/officeDocument/2006/relationships/tags" Target="../tags/tag71.xml"/><Relationship Id="rId72" Type="http://schemas.openxmlformats.org/officeDocument/2006/relationships/tags" Target="../tags/tag70.xml"/><Relationship Id="rId71" Type="http://schemas.openxmlformats.org/officeDocument/2006/relationships/tags" Target="../tags/tag69.xml"/><Relationship Id="rId70" Type="http://schemas.openxmlformats.org/officeDocument/2006/relationships/tags" Target="../tags/tag68.xml"/><Relationship Id="rId7" Type="http://schemas.openxmlformats.org/officeDocument/2006/relationships/tags" Target="../tags/tag5.xml"/><Relationship Id="rId69" Type="http://schemas.openxmlformats.org/officeDocument/2006/relationships/tags" Target="../tags/tag67.xml"/><Relationship Id="rId68" Type="http://schemas.openxmlformats.org/officeDocument/2006/relationships/tags" Target="../tags/tag66.xml"/><Relationship Id="rId67" Type="http://schemas.openxmlformats.org/officeDocument/2006/relationships/tags" Target="../tags/tag65.xml"/><Relationship Id="rId66" Type="http://schemas.openxmlformats.org/officeDocument/2006/relationships/tags" Target="../tags/tag64.xml"/><Relationship Id="rId65" Type="http://schemas.openxmlformats.org/officeDocument/2006/relationships/tags" Target="../tags/tag63.xml"/><Relationship Id="rId64" Type="http://schemas.openxmlformats.org/officeDocument/2006/relationships/tags" Target="../tags/tag62.xml"/><Relationship Id="rId63" Type="http://schemas.openxmlformats.org/officeDocument/2006/relationships/tags" Target="../tags/tag61.xml"/><Relationship Id="rId62" Type="http://schemas.openxmlformats.org/officeDocument/2006/relationships/tags" Target="../tags/tag60.xml"/><Relationship Id="rId61" Type="http://schemas.openxmlformats.org/officeDocument/2006/relationships/tags" Target="../tags/tag59.xml"/><Relationship Id="rId60" Type="http://schemas.openxmlformats.org/officeDocument/2006/relationships/tags" Target="../tags/tag58.xml"/><Relationship Id="rId6" Type="http://schemas.openxmlformats.org/officeDocument/2006/relationships/tags" Target="../tags/tag4.xml"/><Relationship Id="rId59" Type="http://schemas.openxmlformats.org/officeDocument/2006/relationships/tags" Target="../tags/tag57.xml"/><Relationship Id="rId58" Type="http://schemas.openxmlformats.org/officeDocument/2006/relationships/tags" Target="../tags/tag56.xml"/><Relationship Id="rId57" Type="http://schemas.openxmlformats.org/officeDocument/2006/relationships/tags" Target="../tags/tag55.xml"/><Relationship Id="rId56" Type="http://schemas.openxmlformats.org/officeDocument/2006/relationships/tags" Target="../tags/tag54.xml"/><Relationship Id="rId55" Type="http://schemas.openxmlformats.org/officeDocument/2006/relationships/tags" Target="../tags/tag53.xml"/><Relationship Id="rId54" Type="http://schemas.openxmlformats.org/officeDocument/2006/relationships/tags" Target="../tags/tag52.xml"/><Relationship Id="rId53" Type="http://schemas.openxmlformats.org/officeDocument/2006/relationships/tags" Target="../tags/tag51.xml"/><Relationship Id="rId52" Type="http://schemas.openxmlformats.org/officeDocument/2006/relationships/tags" Target="../tags/tag50.xml"/><Relationship Id="rId51" Type="http://schemas.openxmlformats.org/officeDocument/2006/relationships/tags" Target="../tags/tag49.xml"/><Relationship Id="rId50" Type="http://schemas.openxmlformats.org/officeDocument/2006/relationships/tags" Target="../tags/tag48.xml"/><Relationship Id="rId5" Type="http://schemas.openxmlformats.org/officeDocument/2006/relationships/tags" Target="../tags/tag3.xml"/><Relationship Id="rId49" Type="http://schemas.openxmlformats.org/officeDocument/2006/relationships/tags" Target="../tags/tag47.xml"/><Relationship Id="rId48" Type="http://schemas.openxmlformats.org/officeDocument/2006/relationships/tags" Target="../tags/tag46.xml"/><Relationship Id="rId47" Type="http://schemas.openxmlformats.org/officeDocument/2006/relationships/tags" Target="../tags/tag45.xml"/><Relationship Id="rId46" Type="http://schemas.openxmlformats.org/officeDocument/2006/relationships/tags" Target="../tags/tag44.xml"/><Relationship Id="rId45" Type="http://schemas.openxmlformats.org/officeDocument/2006/relationships/tags" Target="../tags/tag43.xml"/><Relationship Id="rId44" Type="http://schemas.openxmlformats.org/officeDocument/2006/relationships/tags" Target="../tags/tag42.xml"/><Relationship Id="rId43" Type="http://schemas.openxmlformats.org/officeDocument/2006/relationships/tags" Target="../tags/tag41.xml"/><Relationship Id="rId42" Type="http://schemas.openxmlformats.org/officeDocument/2006/relationships/tags" Target="../tags/tag40.xml"/><Relationship Id="rId41" Type="http://schemas.openxmlformats.org/officeDocument/2006/relationships/tags" Target="../tags/tag39.xml"/><Relationship Id="rId40" Type="http://schemas.openxmlformats.org/officeDocument/2006/relationships/tags" Target="../tags/tag38.xml"/><Relationship Id="rId4" Type="http://schemas.openxmlformats.org/officeDocument/2006/relationships/tags" Target="../tags/tag2.xml"/><Relationship Id="rId39" Type="http://schemas.openxmlformats.org/officeDocument/2006/relationships/tags" Target="../tags/tag37.xml"/><Relationship Id="rId38" Type="http://schemas.openxmlformats.org/officeDocument/2006/relationships/tags" Target="../tags/tag36.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1" Type="http://schemas.openxmlformats.org/officeDocument/2006/relationships/slideLayout" Target="../slideLayouts/slideLayout2.xml"/><Relationship Id="rId240" Type="http://schemas.openxmlformats.org/officeDocument/2006/relationships/tags" Target="../tags/tag233.xml"/><Relationship Id="rId24" Type="http://schemas.openxmlformats.org/officeDocument/2006/relationships/tags" Target="../tags/tag22.xml"/><Relationship Id="rId239" Type="http://schemas.openxmlformats.org/officeDocument/2006/relationships/image" Target="../media/image11.jpeg"/><Relationship Id="rId238" Type="http://schemas.openxmlformats.org/officeDocument/2006/relationships/tags" Target="../tags/tag232.xml"/><Relationship Id="rId237" Type="http://schemas.openxmlformats.org/officeDocument/2006/relationships/image" Target="../media/image10.jpeg"/><Relationship Id="rId236" Type="http://schemas.openxmlformats.org/officeDocument/2006/relationships/tags" Target="../tags/tag231.xml"/><Relationship Id="rId235" Type="http://schemas.openxmlformats.org/officeDocument/2006/relationships/image" Target="../media/image9.jpeg"/><Relationship Id="rId234" Type="http://schemas.openxmlformats.org/officeDocument/2006/relationships/tags" Target="../tags/tag230.xml"/><Relationship Id="rId233" Type="http://schemas.openxmlformats.org/officeDocument/2006/relationships/image" Target="../media/image8.png"/><Relationship Id="rId232" Type="http://schemas.openxmlformats.org/officeDocument/2006/relationships/tags" Target="../tags/tag229.xml"/><Relationship Id="rId231" Type="http://schemas.openxmlformats.org/officeDocument/2006/relationships/tags" Target="../tags/tag228.xml"/><Relationship Id="rId230" Type="http://schemas.openxmlformats.org/officeDocument/2006/relationships/tags" Target="../tags/tag227.xml"/><Relationship Id="rId23" Type="http://schemas.openxmlformats.org/officeDocument/2006/relationships/tags" Target="../tags/tag21.xml"/><Relationship Id="rId229" Type="http://schemas.openxmlformats.org/officeDocument/2006/relationships/tags" Target="../tags/tag226.xml"/><Relationship Id="rId228" Type="http://schemas.openxmlformats.org/officeDocument/2006/relationships/tags" Target="../tags/tag225.xml"/><Relationship Id="rId227" Type="http://schemas.openxmlformats.org/officeDocument/2006/relationships/tags" Target="../tags/tag224.xml"/><Relationship Id="rId226" Type="http://schemas.openxmlformats.org/officeDocument/2006/relationships/tags" Target="../tags/tag223.xml"/><Relationship Id="rId225" Type="http://schemas.openxmlformats.org/officeDocument/2006/relationships/image" Target="../media/image5.png"/><Relationship Id="rId224" Type="http://schemas.openxmlformats.org/officeDocument/2006/relationships/tags" Target="../tags/tag222.xml"/><Relationship Id="rId223" Type="http://schemas.openxmlformats.org/officeDocument/2006/relationships/tags" Target="../tags/tag221.xml"/><Relationship Id="rId222" Type="http://schemas.openxmlformats.org/officeDocument/2006/relationships/tags" Target="../tags/tag220.xml"/><Relationship Id="rId221" Type="http://schemas.openxmlformats.org/officeDocument/2006/relationships/tags" Target="../tags/tag219.xml"/><Relationship Id="rId220" Type="http://schemas.openxmlformats.org/officeDocument/2006/relationships/tags" Target="../tags/tag218.xml"/><Relationship Id="rId22" Type="http://schemas.openxmlformats.org/officeDocument/2006/relationships/tags" Target="../tags/tag20.xml"/><Relationship Id="rId219" Type="http://schemas.openxmlformats.org/officeDocument/2006/relationships/tags" Target="../tags/tag217.xml"/><Relationship Id="rId218" Type="http://schemas.openxmlformats.org/officeDocument/2006/relationships/tags" Target="../tags/tag216.xml"/><Relationship Id="rId217" Type="http://schemas.openxmlformats.org/officeDocument/2006/relationships/tags" Target="../tags/tag215.xml"/><Relationship Id="rId216" Type="http://schemas.openxmlformats.org/officeDocument/2006/relationships/tags" Target="../tags/tag214.xml"/><Relationship Id="rId215" Type="http://schemas.openxmlformats.org/officeDocument/2006/relationships/tags" Target="../tags/tag213.xml"/><Relationship Id="rId214" Type="http://schemas.openxmlformats.org/officeDocument/2006/relationships/tags" Target="../tags/tag212.xml"/><Relationship Id="rId213" Type="http://schemas.openxmlformats.org/officeDocument/2006/relationships/tags" Target="../tags/tag211.xml"/><Relationship Id="rId212" Type="http://schemas.openxmlformats.org/officeDocument/2006/relationships/tags" Target="../tags/tag210.xml"/><Relationship Id="rId211" Type="http://schemas.openxmlformats.org/officeDocument/2006/relationships/tags" Target="../tags/tag209.xml"/><Relationship Id="rId210" Type="http://schemas.openxmlformats.org/officeDocument/2006/relationships/tags" Target="../tags/tag208.xml"/><Relationship Id="rId21" Type="http://schemas.openxmlformats.org/officeDocument/2006/relationships/tags" Target="../tags/tag19.xml"/><Relationship Id="rId209" Type="http://schemas.openxmlformats.org/officeDocument/2006/relationships/tags" Target="../tags/tag207.xml"/><Relationship Id="rId208" Type="http://schemas.openxmlformats.org/officeDocument/2006/relationships/tags" Target="../tags/tag206.xml"/><Relationship Id="rId207" Type="http://schemas.openxmlformats.org/officeDocument/2006/relationships/tags" Target="../tags/tag205.xml"/><Relationship Id="rId206" Type="http://schemas.openxmlformats.org/officeDocument/2006/relationships/tags" Target="../tags/tag204.xml"/><Relationship Id="rId205" Type="http://schemas.openxmlformats.org/officeDocument/2006/relationships/tags" Target="../tags/tag203.xml"/><Relationship Id="rId204" Type="http://schemas.openxmlformats.org/officeDocument/2006/relationships/tags" Target="../tags/tag202.xml"/><Relationship Id="rId203" Type="http://schemas.openxmlformats.org/officeDocument/2006/relationships/tags" Target="../tags/tag201.xml"/><Relationship Id="rId202" Type="http://schemas.openxmlformats.org/officeDocument/2006/relationships/tags" Target="../tags/tag200.xml"/><Relationship Id="rId201" Type="http://schemas.openxmlformats.org/officeDocument/2006/relationships/tags" Target="../tags/tag199.xml"/><Relationship Id="rId200" Type="http://schemas.openxmlformats.org/officeDocument/2006/relationships/tags" Target="../tags/tag198.xml"/><Relationship Id="rId20" Type="http://schemas.openxmlformats.org/officeDocument/2006/relationships/tags" Target="../tags/tag18.xml"/><Relationship Id="rId2" Type="http://schemas.microsoft.com/office/2007/relationships/hdphoto" Target="../media/image7.wdp"/><Relationship Id="rId199" Type="http://schemas.openxmlformats.org/officeDocument/2006/relationships/tags" Target="../tags/tag197.xml"/><Relationship Id="rId198" Type="http://schemas.openxmlformats.org/officeDocument/2006/relationships/tags" Target="../tags/tag196.xml"/><Relationship Id="rId197" Type="http://schemas.openxmlformats.org/officeDocument/2006/relationships/tags" Target="../tags/tag195.xml"/><Relationship Id="rId196" Type="http://schemas.openxmlformats.org/officeDocument/2006/relationships/tags" Target="../tags/tag194.xml"/><Relationship Id="rId195" Type="http://schemas.openxmlformats.org/officeDocument/2006/relationships/tags" Target="../tags/tag193.xml"/><Relationship Id="rId194" Type="http://schemas.openxmlformats.org/officeDocument/2006/relationships/tags" Target="../tags/tag192.xml"/><Relationship Id="rId193" Type="http://schemas.openxmlformats.org/officeDocument/2006/relationships/tags" Target="../tags/tag191.xml"/><Relationship Id="rId192" Type="http://schemas.openxmlformats.org/officeDocument/2006/relationships/tags" Target="../tags/tag190.xml"/><Relationship Id="rId191" Type="http://schemas.openxmlformats.org/officeDocument/2006/relationships/tags" Target="../tags/tag189.xml"/><Relationship Id="rId190" Type="http://schemas.openxmlformats.org/officeDocument/2006/relationships/tags" Target="../tags/tag188.xml"/><Relationship Id="rId19" Type="http://schemas.openxmlformats.org/officeDocument/2006/relationships/tags" Target="../tags/tag17.xml"/><Relationship Id="rId189" Type="http://schemas.openxmlformats.org/officeDocument/2006/relationships/tags" Target="../tags/tag187.xml"/><Relationship Id="rId188" Type="http://schemas.openxmlformats.org/officeDocument/2006/relationships/tags" Target="../tags/tag186.xml"/><Relationship Id="rId187" Type="http://schemas.openxmlformats.org/officeDocument/2006/relationships/tags" Target="../tags/tag185.xml"/><Relationship Id="rId186" Type="http://schemas.openxmlformats.org/officeDocument/2006/relationships/tags" Target="../tags/tag184.xml"/><Relationship Id="rId185" Type="http://schemas.openxmlformats.org/officeDocument/2006/relationships/tags" Target="../tags/tag183.xml"/><Relationship Id="rId184" Type="http://schemas.openxmlformats.org/officeDocument/2006/relationships/tags" Target="../tags/tag182.xml"/><Relationship Id="rId183" Type="http://schemas.openxmlformats.org/officeDocument/2006/relationships/tags" Target="../tags/tag181.xml"/><Relationship Id="rId182" Type="http://schemas.openxmlformats.org/officeDocument/2006/relationships/tags" Target="../tags/tag180.xml"/><Relationship Id="rId181" Type="http://schemas.openxmlformats.org/officeDocument/2006/relationships/tags" Target="../tags/tag179.xml"/><Relationship Id="rId180" Type="http://schemas.openxmlformats.org/officeDocument/2006/relationships/tags" Target="../tags/tag178.xml"/><Relationship Id="rId18" Type="http://schemas.openxmlformats.org/officeDocument/2006/relationships/tags" Target="../tags/tag16.xml"/><Relationship Id="rId179" Type="http://schemas.openxmlformats.org/officeDocument/2006/relationships/tags" Target="../tags/tag177.xml"/><Relationship Id="rId178" Type="http://schemas.openxmlformats.org/officeDocument/2006/relationships/tags" Target="../tags/tag176.xml"/><Relationship Id="rId177" Type="http://schemas.openxmlformats.org/officeDocument/2006/relationships/tags" Target="../tags/tag175.xml"/><Relationship Id="rId176" Type="http://schemas.openxmlformats.org/officeDocument/2006/relationships/tags" Target="../tags/tag174.xml"/><Relationship Id="rId175" Type="http://schemas.openxmlformats.org/officeDocument/2006/relationships/tags" Target="../tags/tag173.xml"/><Relationship Id="rId174" Type="http://schemas.openxmlformats.org/officeDocument/2006/relationships/tags" Target="../tags/tag172.xml"/><Relationship Id="rId173" Type="http://schemas.openxmlformats.org/officeDocument/2006/relationships/tags" Target="../tags/tag171.xml"/><Relationship Id="rId172" Type="http://schemas.openxmlformats.org/officeDocument/2006/relationships/tags" Target="../tags/tag170.xml"/><Relationship Id="rId171" Type="http://schemas.openxmlformats.org/officeDocument/2006/relationships/tags" Target="../tags/tag169.xml"/><Relationship Id="rId170" Type="http://schemas.openxmlformats.org/officeDocument/2006/relationships/tags" Target="../tags/tag168.xml"/><Relationship Id="rId17" Type="http://schemas.openxmlformats.org/officeDocument/2006/relationships/tags" Target="../tags/tag15.xml"/><Relationship Id="rId169" Type="http://schemas.openxmlformats.org/officeDocument/2006/relationships/tags" Target="../tags/tag167.xml"/><Relationship Id="rId168" Type="http://schemas.openxmlformats.org/officeDocument/2006/relationships/tags" Target="../tags/tag166.xml"/><Relationship Id="rId167" Type="http://schemas.openxmlformats.org/officeDocument/2006/relationships/tags" Target="../tags/tag165.xml"/><Relationship Id="rId166" Type="http://schemas.openxmlformats.org/officeDocument/2006/relationships/tags" Target="../tags/tag164.xml"/><Relationship Id="rId165" Type="http://schemas.openxmlformats.org/officeDocument/2006/relationships/tags" Target="../tags/tag163.xml"/><Relationship Id="rId164" Type="http://schemas.openxmlformats.org/officeDocument/2006/relationships/tags" Target="../tags/tag162.xml"/><Relationship Id="rId163" Type="http://schemas.openxmlformats.org/officeDocument/2006/relationships/tags" Target="../tags/tag161.xml"/><Relationship Id="rId162" Type="http://schemas.openxmlformats.org/officeDocument/2006/relationships/tags" Target="../tags/tag160.xml"/><Relationship Id="rId161" Type="http://schemas.openxmlformats.org/officeDocument/2006/relationships/tags" Target="../tags/tag159.xml"/><Relationship Id="rId160" Type="http://schemas.openxmlformats.org/officeDocument/2006/relationships/tags" Target="../tags/tag158.xml"/><Relationship Id="rId16" Type="http://schemas.openxmlformats.org/officeDocument/2006/relationships/tags" Target="../tags/tag14.xml"/><Relationship Id="rId159" Type="http://schemas.openxmlformats.org/officeDocument/2006/relationships/tags" Target="../tags/tag157.xml"/><Relationship Id="rId158" Type="http://schemas.openxmlformats.org/officeDocument/2006/relationships/tags" Target="../tags/tag156.xml"/><Relationship Id="rId157" Type="http://schemas.openxmlformats.org/officeDocument/2006/relationships/tags" Target="../tags/tag155.xml"/><Relationship Id="rId156" Type="http://schemas.openxmlformats.org/officeDocument/2006/relationships/tags" Target="../tags/tag154.xml"/><Relationship Id="rId155" Type="http://schemas.openxmlformats.org/officeDocument/2006/relationships/tags" Target="../tags/tag153.xml"/><Relationship Id="rId154" Type="http://schemas.openxmlformats.org/officeDocument/2006/relationships/tags" Target="../tags/tag152.xml"/><Relationship Id="rId153" Type="http://schemas.openxmlformats.org/officeDocument/2006/relationships/tags" Target="../tags/tag151.xml"/><Relationship Id="rId152" Type="http://schemas.openxmlformats.org/officeDocument/2006/relationships/tags" Target="../tags/tag150.xml"/><Relationship Id="rId151" Type="http://schemas.openxmlformats.org/officeDocument/2006/relationships/tags" Target="../tags/tag149.xml"/><Relationship Id="rId150" Type="http://schemas.openxmlformats.org/officeDocument/2006/relationships/tags" Target="../tags/tag148.xml"/><Relationship Id="rId15" Type="http://schemas.openxmlformats.org/officeDocument/2006/relationships/tags" Target="../tags/tag13.xml"/><Relationship Id="rId149" Type="http://schemas.openxmlformats.org/officeDocument/2006/relationships/tags" Target="../tags/tag147.xml"/><Relationship Id="rId148" Type="http://schemas.openxmlformats.org/officeDocument/2006/relationships/tags" Target="../tags/tag146.xml"/><Relationship Id="rId147" Type="http://schemas.openxmlformats.org/officeDocument/2006/relationships/tags" Target="../tags/tag145.xml"/><Relationship Id="rId146" Type="http://schemas.openxmlformats.org/officeDocument/2006/relationships/tags" Target="../tags/tag144.xml"/><Relationship Id="rId145" Type="http://schemas.openxmlformats.org/officeDocument/2006/relationships/tags" Target="../tags/tag143.xml"/><Relationship Id="rId144" Type="http://schemas.openxmlformats.org/officeDocument/2006/relationships/tags" Target="../tags/tag142.xml"/><Relationship Id="rId143" Type="http://schemas.openxmlformats.org/officeDocument/2006/relationships/tags" Target="../tags/tag141.xml"/><Relationship Id="rId142" Type="http://schemas.openxmlformats.org/officeDocument/2006/relationships/tags" Target="../tags/tag140.xml"/><Relationship Id="rId141" Type="http://schemas.openxmlformats.org/officeDocument/2006/relationships/tags" Target="../tags/tag139.xml"/><Relationship Id="rId140" Type="http://schemas.openxmlformats.org/officeDocument/2006/relationships/tags" Target="../tags/tag138.xml"/><Relationship Id="rId14" Type="http://schemas.openxmlformats.org/officeDocument/2006/relationships/tags" Target="../tags/tag12.xml"/><Relationship Id="rId139" Type="http://schemas.openxmlformats.org/officeDocument/2006/relationships/tags" Target="../tags/tag137.xml"/><Relationship Id="rId138" Type="http://schemas.openxmlformats.org/officeDocument/2006/relationships/tags" Target="../tags/tag136.xml"/><Relationship Id="rId137" Type="http://schemas.openxmlformats.org/officeDocument/2006/relationships/tags" Target="../tags/tag135.xml"/><Relationship Id="rId136" Type="http://schemas.openxmlformats.org/officeDocument/2006/relationships/tags" Target="../tags/tag134.xml"/><Relationship Id="rId135" Type="http://schemas.openxmlformats.org/officeDocument/2006/relationships/tags" Target="../tags/tag133.xml"/><Relationship Id="rId134" Type="http://schemas.openxmlformats.org/officeDocument/2006/relationships/tags" Target="../tags/tag132.xml"/><Relationship Id="rId133" Type="http://schemas.openxmlformats.org/officeDocument/2006/relationships/tags" Target="../tags/tag131.xml"/><Relationship Id="rId132" Type="http://schemas.openxmlformats.org/officeDocument/2006/relationships/tags" Target="../tags/tag130.xml"/><Relationship Id="rId131" Type="http://schemas.openxmlformats.org/officeDocument/2006/relationships/tags" Target="../tags/tag129.xml"/><Relationship Id="rId130" Type="http://schemas.openxmlformats.org/officeDocument/2006/relationships/tags" Target="../tags/tag128.xml"/><Relationship Id="rId13" Type="http://schemas.openxmlformats.org/officeDocument/2006/relationships/tags" Target="../tags/tag11.xml"/><Relationship Id="rId129" Type="http://schemas.openxmlformats.org/officeDocument/2006/relationships/tags" Target="../tags/tag127.xml"/><Relationship Id="rId128" Type="http://schemas.openxmlformats.org/officeDocument/2006/relationships/tags" Target="../tags/tag126.xml"/><Relationship Id="rId127" Type="http://schemas.openxmlformats.org/officeDocument/2006/relationships/tags" Target="../tags/tag125.xml"/><Relationship Id="rId126" Type="http://schemas.openxmlformats.org/officeDocument/2006/relationships/tags" Target="../tags/tag124.xml"/><Relationship Id="rId125" Type="http://schemas.openxmlformats.org/officeDocument/2006/relationships/tags" Target="../tags/tag123.xml"/><Relationship Id="rId124" Type="http://schemas.openxmlformats.org/officeDocument/2006/relationships/tags" Target="../tags/tag122.xml"/><Relationship Id="rId123" Type="http://schemas.openxmlformats.org/officeDocument/2006/relationships/tags" Target="../tags/tag121.xml"/><Relationship Id="rId122" Type="http://schemas.openxmlformats.org/officeDocument/2006/relationships/tags" Target="../tags/tag120.xml"/><Relationship Id="rId121" Type="http://schemas.openxmlformats.org/officeDocument/2006/relationships/tags" Target="../tags/tag119.xml"/><Relationship Id="rId120" Type="http://schemas.openxmlformats.org/officeDocument/2006/relationships/tags" Target="../tags/tag118.xml"/><Relationship Id="rId12" Type="http://schemas.openxmlformats.org/officeDocument/2006/relationships/tags" Target="../tags/tag10.xml"/><Relationship Id="rId119" Type="http://schemas.openxmlformats.org/officeDocument/2006/relationships/tags" Target="../tags/tag117.xml"/><Relationship Id="rId118" Type="http://schemas.openxmlformats.org/officeDocument/2006/relationships/tags" Target="../tags/tag116.xml"/><Relationship Id="rId117" Type="http://schemas.openxmlformats.org/officeDocument/2006/relationships/tags" Target="../tags/tag115.xml"/><Relationship Id="rId116" Type="http://schemas.openxmlformats.org/officeDocument/2006/relationships/tags" Target="../tags/tag114.xml"/><Relationship Id="rId115" Type="http://schemas.openxmlformats.org/officeDocument/2006/relationships/tags" Target="../tags/tag113.xml"/><Relationship Id="rId114" Type="http://schemas.openxmlformats.org/officeDocument/2006/relationships/tags" Target="../tags/tag112.xml"/><Relationship Id="rId113" Type="http://schemas.openxmlformats.org/officeDocument/2006/relationships/tags" Target="../tags/tag111.xml"/><Relationship Id="rId112" Type="http://schemas.openxmlformats.org/officeDocument/2006/relationships/tags" Target="../tags/tag110.xml"/><Relationship Id="rId111" Type="http://schemas.openxmlformats.org/officeDocument/2006/relationships/tags" Target="../tags/tag109.xml"/><Relationship Id="rId110" Type="http://schemas.openxmlformats.org/officeDocument/2006/relationships/tags" Target="../tags/tag108.xml"/><Relationship Id="rId11" Type="http://schemas.openxmlformats.org/officeDocument/2006/relationships/tags" Target="../tags/tag9.xml"/><Relationship Id="rId109" Type="http://schemas.openxmlformats.org/officeDocument/2006/relationships/tags" Target="../tags/tag107.xml"/><Relationship Id="rId108" Type="http://schemas.openxmlformats.org/officeDocument/2006/relationships/tags" Target="../tags/tag106.xml"/><Relationship Id="rId107" Type="http://schemas.openxmlformats.org/officeDocument/2006/relationships/tags" Target="../tags/tag105.xml"/><Relationship Id="rId106" Type="http://schemas.openxmlformats.org/officeDocument/2006/relationships/tags" Target="../tags/tag104.xml"/><Relationship Id="rId105" Type="http://schemas.openxmlformats.org/officeDocument/2006/relationships/tags" Target="../tags/tag103.xml"/><Relationship Id="rId104" Type="http://schemas.openxmlformats.org/officeDocument/2006/relationships/tags" Target="../tags/tag102.xml"/><Relationship Id="rId103" Type="http://schemas.openxmlformats.org/officeDocument/2006/relationships/tags" Target="../tags/tag101.xml"/><Relationship Id="rId102" Type="http://schemas.openxmlformats.org/officeDocument/2006/relationships/tags" Target="../tags/tag100.xml"/><Relationship Id="rId101" Type="http://schemas.openxmlformats.org/officeDocument/2006/relationships/tags" Target="../tags/tag99.xml"/><Relationship Id="rId100" Type="http://schemas.openxmlformats.org/officeDocument/2006/relationships/tags" Target="../tags/tag98.xml"/><Relationship Id="rId10" Type="http://schemas.openxmlformats.org/officeDocument/2006/relationships/tags" Target="../tags/tag8.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image" Target="../media/image5.png"/><Relationship Id="rId3" Type="http://schemas.openxmlformats.org/officeDocument/2006/relationships/tags" Target="../tags/tag234.xml"/><Relationship Id="rId27" Type="http://schemas.openxmlformats.org/officeDocument/2006/relationships/slideLayout" Target="../slideLayouts/slideLayout2.xml"/><Relationship Id="rId26" Type="http://schemas.openxmlformats.org/officeDocument/2006/relationships/image" Target="../media/image14.jpeg"/><Relationship Id="rId25" Type="http://schemas.openxmlformats.org/officeDocument/2006/relationships/image" Target="../media/image13.png"/><Relationship Id="rId24" Type="http://schemas.openxmlformats.org/officeDocument/2006/relationships/tags" Target="../tags/tag253.xml"/><Relationship Id="rId23" Type="http://schemas.openxmlformats.org/officeDocument/2006/relationships/image" Target="../media/image12.jpeg"/><Relationship Id="rId22" Type="http://schemas.openxmlformats.org/officeDocument/2006/relationships/tags" Target="../tags/tag252.xml"/><Relationship Id="rId21" Type="http://schemas.openxmlformats.org/officeDocument/2006/relationships/tags" Target="../tags/tag251.xml"/><Relationship Id="rId20" Type="http://schemas.openxmlformats.org/officeDocument/2006/relationships/tags" Target="../tags/tag250.xml"/><Relationship Id="rId2" Type="http://schemas.microsoft.com/office/2007/relationships/hdphoto" Target="../media/image7.wdp"/><Relationship Id="rId19" Type="http://schemas.openxmlformats.org/officeDocument/2006/relationships/tags" Target="../tags/tag249.xml"/><Relationship Id="rId18" Type="http://schemas.openxmlformats.org/officeDocument/2006/relationships/tags" Target="../tags/tag248.xml"/><Relationship Id="rId17" Type="http://schemas.openxmlformats.org/officeDocument/2006/relationships/tags" Target="../tags/tag247.xml"/><Relationship Id="rId16" Type="http://schemas.openxmlformats.org/officeDocument/2006/relationships/tags" Target="../tags/tag246.xml"/><Relationship Id="rId15" Type="http://schemas.openxmlformats.org/officeDocument/2006/relationships/tags" Target="../tags/tag245.xml"/><Relationship Id="rId14" Type="http://schemas.openxmlformats.org/officeDocument/2006/relationships/tags" Target="../tags/tag244.xml"/><Relationship Id="rId13" Type="http://schemas.openxmlformats.org/officeDocument/2006/relationships/tags" Target="../tags/tag243.xml"/><Relationship Id="rId12" Type="http://schemas.openxmlformats.org/officeDocument/2006/relationships/tags" Target="../tags/tag24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tags" Target="../tags/tag254.xml"/><Relationship Id="rId4" Type="http://schemas.microsoft.com/office/2007/relationships/hdphoto" Target="../media/image16.wdp"/><Relationship Id="rId3" Type="http://schemas.openxmlformats.org/officeDocument/2006/relationships/image" Target="../media/image15.png"/><Relationship Id="rId2" Type="http://schemas.microsoft.com/office/2007/relationships/hdphoto" Target="../media/image7.wdp"/><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image" Target="../media/image5.png"/><Relationship Id="rId4" Type="http://schemas.openxmlformats.org/officeDocument/2006/relationships/tags" Target="../tags/tag255.xml"/><Relationship Id="rId3" Type="http://schemas.openxmlformats.org/officeDocument/2006/relationships/image" Target="../media/image17.png"/><Relationship Id="rId2" Type="http://schemas.microsoft.com/office/2007/relationships/hdphoto" Target="../media/image7.wdp"/><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image" Target="../media/image5.png"/><Relationship Id="rId3" Type="http://schemas.openxmlformats.org/officeDocument/2006/relationships/tags" Target="../tags/tag260.xml"/><Relationship Id="rId2" Type="http://schemas.microsoft.com/office/2007/relationships/hdphoto" Target="../media/image7.wdp"/><Relationship Id="rId13" Type="http://schemas.openxmlformats.org/officeDocument/2006/relationships/slideLayout" Target="../slideLayouts/slideLayout2.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t="11698" b="11698"/>
          <a:stretch>
            <a:fillRect/>
          </a:stretch>
        </p:blipFill>
        <p:spPr>
          <a:xfrm>
            <a:off x="0" y="0"/>
            <a:ext cx="12207905" cy="6858000"/>
          </a:xfrm>
          <a:prstGeom prst="rect">
            <a:avLst/>
          </a:prstGeom>
        </p:spPr>
      </p:pic>
      <p:sp>
        <p:nvSpPr>
          <p:cNvPr id="5" name="矩形 4"/>
          <p:cNvSpPr/>
          <p:nvPr/>
        </p:nvSpPr>
        <p:spPr>
          <a:xfrm>
            <a:off x="0" y="0"/>
            <a:ext cx="12192000" cy="6858000"/>
          </a:xfrm>
          <a:prstGeom prst="rect">
            <a:avLst/>
          </a:prstGeom>
          <a:gradFill>
            <a:gsLst>
              <a:gs pos="25000">
                <a:schemeClr val="bg1">
                  <a:alpha val="97000"/>
                </a:schemeClr>
              </a:gs>
              <a:gs pos="70000">
                <a:srgbClr val="FFFFFF">
                  <a:alpha val="62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689" y="3564211"/>
            <a:ext cx="5239914" cy="818515"/>
          </a:xfrm>
          <a:prstGeom prst="rect">
            <a:avLst/>
          </a:prstGeom>
        </p:spPr>
        <p:txBody>
          <a:bodyPr wrap="square">
            <a:spAutoFit/>
          </a:bodyPr>
          <a:lstStyle/>
          <a:p>
            <a:pPr fontAlgn="t">
              <a:lnSpc>
                <a:spcPct val="150000"/>
              </a:lnSpc>
            </a:pP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本产品助力企业更好实现碳资产管理同时兼顾企业的长远发展，帮助企业建立全面、规范的碳排放管理体系。以碳关税为主的绿色贸易壁垒的需求，</a:t>
            </a: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辅佐企业碳资产管理，以期实现低碳节能、可持续发展的</a:t>
            </a: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目标。</a:t>
            </a:r>
            <a:endPar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endParaRPr>
          </a:p>
        </p:txBody>
      </p:sp>
      <p:sp>
        <p:nvSpPr>
          <p:cNvPr id="8" name="平行四边形 7"/>
          <p:cNvSpPr/>
          <p:nvPr/>
        </p:nvSpPr>
        <p:spPr>
          <a:xfrm>
            <a:off x="664210" y="5055235"/>
            <a:ext cx="2467610" cy="365760"/>
          </a:xfrm>
          <a:prstGeom prst="parallelogram">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766445" y="5095240"/>
            <a:ext cx="2687955" cy="306705"/>
          </a:xfrm>
          <a:prstGeom prst="rect">
            <a:avLst/>
          </a:prstGeom>
          <a:noFill/>
        </p:spPr>
        <p:txBody>
          <a:bodyPr wrap="square" rtlCol="0">
            <a:spAutoFit/>
          </a:bodyPr>
          <a:lstStyle/>
          <a:p>
            <a:pPr algn="l"/>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汇报</a:t>
            </a:r>
            <a:r>
              <a:rPr lang="zh-CN" altLang="en-US" sz="1400" spc="120" dirty="0" smtClean="0">
                <a:solidFill>
                  <a:schemeClr val="bg1">
                    <a:alpha val="89000"/>
                  </a:schemeClr>
                </a:solidFill>
                <a:latin typeface="思源黑体 CN Regular" panose="020B0500000000000000" pitchFamily="34" charset="-122"/>
                <a:ea typeface="思源黑体 CN Regular" panose="020B0500000000000000" pitchFamily="34" charset="-122"/>
              </a:rPr>
              <a:t>人：汤振业、陈</a:t>
            </a:r>
            <a:r>
              <a:rPr lang="zh-CN" altLang="en-US" sz="1400" spc="120" dirty="0" smtClean="0">
                <a:solidFill>
                  <a:schemeClr val="bg1">
                    <a:alpha val="89000"/>
                  </a:schemeClr>
                </a:solidFill>
                <a:latin typeface="思源黑体 CN Regular" panose="020B0500000000000000" pitchFamily="34" charset="-122"/>
                <a:ea typeface="思源黑体 CN Regular" panose="020B0500000000000000" pitchFamily="34" charset="-122"/>
              </a:rPr>
              <a:t>伟</a:t>
            </a:r>
            <a:endParaRPr lang="zh-CN" altLang="en-US" sz="1400" spc="120" dirty="0" smtClean="0">
              <a:solidFill>
                <a:schemeClr val="bg1">
                  <a:alpha val="89000"/>
                </a:schemeClr>
              </a:solidFill>
              <a:latin typeface="思源黑体 CN Regular" panose="020B0500000000000000" pitchFamily="34" charset="-122"/>
              <a:ea typeface="思源黑体 CN Regular" panose="020B0500000000000000" pitchFamily="34" charset="-122"/>
            </a:endParaRPr>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584835" y="1483360"/>
            <a:ext cx="7073265" cy="1198880"/>
          </a:xfrm>
          <a:prstGeom prst="rect">
            <a:avLst/>
          </a:prstGeom>
          <a:noFill/>
        </p:spPr>
        <p:txBody>
          <a:bodyPr wrap="square" rtlCol="0">
            <a:spAutoFit/>
          </a:bodyPr>
          <a:lstStyle>
            <a:defPPr>
              <a:defRPr lang="zh-CN"/>
            </a:defPPr>
            <a:lvl1pPr>
              <a:defRPr sz="6000" spc="120">
                <a:gradFill>
                  <a:gsLst>
                    <a:gs pos="100000">
                      <a:srgbClr val="009B74"/>
                    </a:gs>
                    <a:gs pos="30000">
                      <a:srgbClr val="00D097"/>
                    </a:gs>
                  </a:gsLst>
                  <a:lin ang="2700000" scaled="0"/>
                </a:gradFill>
                <a:latin typeface="思源黑体 CN Bold" panose="020B0800000000000000" pitchFamily="34" charset="-122"/>
                <a:ea typeface="思源黑体 CN Bold" panose="020B0800000000000000" pitchFamily="34" charset="-122"/>
              </a:defRPr>
            </a:lvl1pPr>
          </a:lstStyle>
          <a:p>
            <a:r>
              <a:rPr lang="zh-CN" altLang="en-US"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碳易云-</a:t>
            </a:r>
            <a:r>
              <a:rPr lang="en-US" altLang="zh-CN"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a:t>
            </a:r>
            <a:r>
              <a:rPr lang="zh-CN" altLang="en-US"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基于S</a:t>
            </a:r>
            <a:r>
              <a:rPr lang="en-US" altLang="zh-CN"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AA</a:t>
            </a:r>
            <a:r>
              <a:rPr lang="zh-CN" altLang="en-US"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S系统的出口型企业碳管家</a:t>
            </a:r>
            <a:endParaRPr lang="zh-CN" altLang="en-US" sz="3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endParaRPr>
          </a:p>
        </p:txBody>
      </p:sp>
      <p:sp>
        <p:nvSpPr>
          <p:cNvPr id="12" name="矩形 11"/>
          <p:cNvSpPr/>
          <p:nvPr/>
        </p:nvSpPr>
        <p:spPr>
          <a:xfrm>
            <a:off x="584835" y="2835910"/>
            <a:ext cx="6840220" cy="368300"/>
          </a:xfrm>
          <a:prstGeom prst="rect">
            <a:avLst/>
          </a:prstGeom>
        </p:spPr>
        <p:txBody>
          <a:bodyPr wrap="square">
            <a:spAutoFit/>
          </a:bodyPr>
          <a:lstStyle/>
          <a:p>
            <a:pPr algn="dist"/>
            <a:r>
              <a:rPr lang="zh-CN" altLang="en-US" spc="12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全国大学生节能减排社会实践与科技竞赛答辩</a:t>
            </a:r>
            <a:r>
              <a:rPr lang="en-US" altLang="zh-CN" spc="12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PPT</a:t>
            </a:r>
            <a:endParaRPr lang="zh-CN" altLang="en-US"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6343066" y="493875"/>
            <a:ext cx="1339523"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现状与国内外背景</a:t>
            </a:r>
            <a:endParaRPr lang="zh-CN" altLang="en-US" dirty="0">
              <a:solidFill>
                <a:schemeClr val="bg1">
                  <a:lumMod val="65000"/>
                </a:schemeClr>
              </a:solidFill>
            </a:endParaRPr>
          </a:p>
        </p:txBody>
      </p:sp>
      <p:sp>
        <p:nvSpPr>
          <p:cNvPr id="15" name="文本框 14"/>
          <p:cNvSpPr txBox="1"/>
          <p:nvPr/>
        </p:nvSpPr>
        <p:spPr>
          <a:xfrm>
            <a:off x="8141059" y="493875"/>
            <a:ext cx="82994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开发思路</a:t>
            </a:r>
            <a:endParaRPr lang="zh-CN" altLang="en-US" dirty="0">
              <a:solidFill>
                <a:schemeClr val="bg1">
                  <a:lumMod val="65000"/>
                </a:schemeClr>
              </a:solidFill>
            </a:endParaRPr>
          </a:p>
        </p:txBody>
      </p:sp>
      <p:sp>
        <p:nvSpPr>
          <p:cNvPr id="16" name="文本框 15"/>
          <p:cNvSpPr txBox="1"/>
          <p:nvPr/>
        </p:nvSpPr>
        <p:spPr>
          <a:xfrm>
            <a:off x="9525635" y="496415"/>
            <a:ext cx="90995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4394" y="493875"/>
            <a:ext cx="1045210"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应用场景</a:t>
            </a:r>
            <a:endParaRPr lang="zh-CN" altLang="en-US" dirty="0">
              <a:sym typeface="+mn-ea"/>
            </a:endParaRPr>
          </a:p>
        </p:txBody>
      </p:sp>
      <p:sp>
        <p:nvSpPr>
          <p:cNvPr id="2" name="矩形 1"/>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b="15625"/>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a:gsLst>
              <a:gs pos="25000">
                <a:schemeClr val="bg1">
                  <a:alpha val="91000"/>
                </a:schemeClr>
              </a:gs>
              <a:gs pos="69000">
                <a:srgbClr val="FFFFFF">
                  <a:alpha val="53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4891" y="0"/>
            <a:ext cx="12192000" cy="6858000"/>
          </a:xfrm>
          <a:prstGeom prst="rect">
            <a:avLst/>
          </a:prstGeom>
          <a:gradFill>
            <a:gsLst>
              <a:gs pos="25000">
                <a:schemeClr val="bg1">
                  <a:alpha val="44000"/>
                </a:schemeClr>
              </a:gs>
              <a:gs pos="69000">
                <a:srgbClr val="FFFFFF">
                  <a:alpha val="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689" y="3644221"/>
            <a:ext cx="5239914" cy="1303020"/>
          </a:xfrm>
          <a:prstGeom prst="rect">
            <a:avLst/>
          </a:prstGeom>
        </p:spPr>
        <p:txBody>
          <a:bodyPr wrap="square">
            <a:spAutoFit/>
          </a:bodyPr>
          <a:lstStyle/>
          <a:p>
            <a:pPr fontAlgn="t">
              <a:lnSpc>
                <a:spcPct val="150000"/>
              </a:lnSpc>
            </a:pPr>
            <a:r>
              <a:rPr lang="zh-CN" altLang="en-US" sz="1050" spc="120" dirty="0" smtClean="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助企业建立全面、规范的碳排放管理体系，实现低碳经济发展，并且通过算法模块帮助企业计算出下一个生产周期的用电配额。该系统将整合数据收集、分析功能，为企业提供全面、准确的碳排放数据，并提供碳排放量的计算、分析和报告服务，以及成本最优的生产用电比例，帮助企业实现碳减排目标的同时，使其用电成本最优。</a:t>
            </a:r>
            <a:endParaRPr lang="zh-CN" altLang="en-US" sz="1050" spc="120" dirty="0" smtClean="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584689" y="1722653"/>
            <a:ext cx="2972703" cy="461665"/>
          </a:xfrm>
          <a:prstGeom prst="rect">
            <a:avLst/>
          </a:prstGeom>
          <a:noFill/>
        </p:spPr>
        <p:txBody>
          <a:bodyPr wrap="square" rtlCol="0">
            <a:spAutoFit/>
          </a:bodyPr>
          <a:lstStyle/>
          <a:p>
            <a:r>
              <a:rPr lang="en-US" altLang="zh-CN" sz="2400" b="1" spc="120" dirty="0" smtClean="0">
                <a:solidFill>
                  <a:srgbClr val="1E27DC"/>
                </a:solidFill>
                <a:latin typeface="思源黑体 CN Medium" panose="020B0600000000000000" pitchFamily="34" charset="-122"/>
                <a:ea typeface="思源黑体 CN Medium" panose="020B0600000000000000" pitchFamily="34" charset="-122"/>
              </a:rPr>
              <a:t>PART O3</a:t>
            </a:r>
            <a:endParaRPr lang="zh-CN" altLang="en-US" sz="2400" b="1" spc="120" dirty="0">
              <a:solidFill>
                <a:srgbClr val="1E27DC"/>
              </a:solidFill>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6085256" y="491504"/>
            <a:ext cx="1339523" cy="246221"/>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olidFill>
                  <a:schemeClr val="bg1">
                    <a:lumMod val="65000"/>
                  </a:schemeClr>
                </a:solidFill>
              </a:rPr>
              <a:t>工作内容概述</a:t>
            </a:r>
            <a:endParaRPr lang="zh-CN" altLang="en-US" dirty="0">
              <a:solidFill>
                <a:schemeClr val="bg1">
                  <a:lumMod val="65000"/>
                </a:schemeClr>
              </a:solidFill>
            </a:endParaRPr>
          </a:p>
        </p:txBody>
      </p:sp>
      <p:sp>
        <p:nvSpPr>
          <p:cNvPr id="16" name="文本框 15"/>
          <p:cNvSpPr txBox="1"/>
          <p:nvPr/>
        </p:nvSpPr>
        <p:spPr>
          <a:xfrm>
            <a:off x="7584954" y="491504"/>
            <a:ext cx="1325727"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开发思路</a:t>
            </a:r>
            <a:endParaRPr lang="zh-CN" altLang="en-US" dirty="0">
              <a:solidFill>
                <a:schemeClr val="bg1">
                  <a:lumMod val="65000"/>
                </a:schemeClr>
              </a:solidFill>
            </a:endParaRPr>
          </a:p>
        </p:txBody>
      </p:sp>
      <p:sp>
        <p:nvSpPr>
          <p:cNvPr id="17" name="文本框 16"/>
          <p:cNvSpPr txBox="1"/>
          <p:nvPr/>
        </p:nvSpPr>
        <p:spPr>
          <a:xfrm>
            <a:off x="9070856" y="491504"/>
            <a:ext cx="146272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3755" y="491504"/>
            <a:ext cx="1045548"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应用场景</a:t>
            </a:r>
            <a:endParaRPr lang="zh-CN" altLang="en-US" dirty="0">
              <a:solidFill>
                <a:schemeClr val="bg1">
                  <a:lumMod val="65000"/>
                </a:schemeClr>
              </a:solidFill>
            </a:endParaRPr>
          </a:p>
        </p:txBody>
      </p:sp>
      <p:sp>
        <p:nvSpPr>
          <p:cNvPr id="21" name="文本框 20"/>
          <p:cNvSpPr txBox="1"/>
          <p:nvPr/>
        </p:nvSpPr>
        <p:spPr>
          <a:xfrm>
            <a:off x="559036" y="2248418"/>
            <a:ext cx="5291220" cy="1014730"/>
          </a:xfrm>
          <a:prstGeom prst="rect">
            <a:avLst/>
          </a:prstGeom>
          <a:noFill/>
        </p:spPr>
        <p:txBody>
          <a:bodyPr wrap="square" rtlCol="0">
            <a:spAutoFit/>
          </a:bodyPr>
          <a:lstStyle>
            <a:defPPr>
              <a:defRPr lang="zh-CN"/>
            </a:defPPr>
            <a:lvl1pPr>
              <a:defRPr sz="6000" spc="12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defRPr>
            </a:lvl1pPr>
          </a:lstStyle>
          <a:p>
            <a:r>
              <a:rPr lang="zh-CN" altLang="en-US" dirty="0">
                <a:sym typeface="+mn-ea"/>
              </a:rPr>
              <a:t>产品介绍</a:t>
            </a:r>
            <a:endParaRPr lang="zh-CN" altLang="en-US" dirty="0"/>
          </a:p>
        </p:txBody>
      </p:sp>
      <p:sp>
        <p:nvSpPr>
          <p:cNvPr id="22" name="矩形 21"/>
          <p:cNvSpPr/>
          <p:nvPr/>
        </p:nvSpPr>
        <p:spPr>
          <a:xfrm>
            <a:off x="608719" y="3068183"/>
            <a:ext cx="4284558" cy="506730"/>
          </a:xfrm>
          <a:prstGeom prst="rect">
            <a:avLst/>
          </a:prstGeom>
        </p:spPr>
        <p:txBody>
          <a:bodyPr wrap="square">
            <a:spAutoFit/>
          </a:bodyPr>
          <a:lstStyle/>
          <a:p>
            <a:pPr algn="dist" fontAlgn="t">
              <a:lnSpc>
                <a:spcPct val="150000"/>
              </a:lnSpc>
            </a:pPr>
            <a:r>
              <a:rPr lang="en-US" altLang="zh-CN"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Product Presentation </a:t>
            </a:r>
            <a:endParaRPr lang="zh-CN" altLang="en-US"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24" name="矩形 23"/>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
        <p:nvSpPr>
          <p:cNvPr id="25" name="矩形 24"/>
          <p:cNvSpPr/>
          <p:nvPr/>
        </p:nvSpPr>
        <p:spPr>
          <a:xfrm>
            <a:off x="4746835" y="1012710"/>
            <a:ext cx="6955397" cy="1569660"/>
          </a:xfrm>
          <a:prstGeom prst="rect">
            <a:avLst/>
          </a:prstGeom>
          <a:noFill/>
        </p:spPr>
        <p:txBody>
          <a:bodyPr wrap="square" rtlCol="0">
            <a:spAutoFit/>
          </a:bodyPr>
          <a:lstStyle/>
          <a:p>
            <a:pPr algn="r"/>
            <a:r>
              <a:rPr lang="en-US" altLang="zh-CN" sz="9600" b="1" spc="120" dirty="0">
                <a:solidFill>
                  <a:srgbClr val="1E27DC">
                    <a:alpha val="8000"/>
                  </a:srgbClr>
                </a:solidFill>
                <a:latin typeface="思源黑体 CN Medium" panose="020B0600000000000000" pitchFamily="34" charset="-122"/>
                <a:ea typeface="思源黑体 CN Medium" panose="020B0600000000000000" pitchFamily="34" charset="-122"/>
              </a:rPr>
              <a:t>THREE</a:t>
            </a:r>
            <a:endParaRPr lang="zh-CN" altLang="en-US" sz="9600" b="1" spc="120" dirty="0">
              <a:solidFill>
                <a:srgbClr val="1E27DC">
                  <a:alpha val="8000"/>
                </a:srgbClr>
              </a:solidFill>
              <a:latin typeface="思源黑体 CN Medium" panose="020B0600000000000000" pitchFamily="34" charset="-122"/>
              <a:ea typeface="思源黑体 CN Medium" panose="020B0600000000000000" pitchFamily="34" charset="-122"/>
            </a:endParaRPr>
          </a:p>
        </p:txBody>
      </p:sp>
      <p:sp>
        <p:nvSpPr>
          <p:cNvPr id="27" name="平行四边形 26"/>
          <p:cNvSpPr/>
          <p:nvPr/>
        </p:nvSpPr>
        <p:spPr>
          <a:xfrm>
            <a:off x="622548" y="5105146"/>
            <a:ext cx="1155353" cy="315664"/>
          </a:xfrm>
          <a:prstGeom prst="parallelogram">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8" name="文本框 27"/>
          <p:cNvSpPr txBox="1"/>
          <p:nvPr/>
        </p:nvSpPr>
        <p:spPr>
          <a:xfrm>
            <a:off x="713751" y="5109090"/>
            <a:ext cx="972947" cy="306705"/>
          </a:xfrm>
          <a:prstGeom prst="rect">
            <a:avLst/>
          </a:prstGeom>
          <a:noFill/>
        </p:spPr>
        <p:txBody>
          <a:bodyPr wrap="square" rtlCol="0">
            <a:spAutoFit/>
          </a:bodyPr>
          <a:lstStyle/>
          <a:p>
            <a:pPr algn="ctr"/>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分析</a:t>
            </a:r>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数据</a:t>
            </a:r>
            <a:endPar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953135"/>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技术路线与实现</a:t>
            </a:r>
            <a:endParaRPr lang="zh-CN" altLang="en-US" b="1" dirty="0">
              <a:latin typeface="思源黑体 Bold" panose="020B0800000000000000" pitchFamily="34" charset="-122"/>
              <a:ea typeface="思源黑体 Bold" panose="020B0800000000000000" pitchFamily="34" charset="-122"/>
            </a:endParaRPr>
          </a:p>
          <a:p>
            <a:endParaRPr lang="zh-CN" altLang="en-US" b="1" dirty="0"/>
          </a:p>
        </p:txBody>
      </p:sp>
      <p:sp>
        <p:nvSpPr>
          <p:cNvPr id="5" name="矩形 4"/>
          <p:cNvSpPr/>
          <p:nvPr/>
        </p:nvSpPr>
        <p:spPr>
          <a:xfrm>
            <a:off x="596265" y="870585"/>
            <a:ext cx="2165350"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TECHNICAL ROUTE AND IMPLEMENT</a:t>
            </a:r>
            <a:endPar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a:p>
            <a:pPr algn="dist" fontAlgn="t">
              <a:lnSpc>
                <a:spcPct val="150000"/>
              </a:lnSpc>
            </a:pPr>
            <a:endPar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3" name="椭圆 2"/>
          <p:cNvSpPr/>
          <p:nvPr>
            <p:custDataLst>
              <p:tags r:id="rId5"/>
            </p:custDataLst>
          </p:nvPr>
        </p:nvSpPr>
        <p:spPr>
          <a:xfrm>
            <a:off x="5702713" y="1929938"/>
            <a:ext cx="823832" cy="82383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custDataLst>
              <p:tags r:id="rId6"/>
            </p:custDataLst>
          </p:nvPr>
        </p:nvSpPr>
        <p:spPr>
          <a:xfrm>
            <a:off x="9350682" y="1960804"/>
            <a:ext cx="823832" cy="82383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custDataLst>
              <p:tags r:id="rId7"/>
            </p:custDataLst>
          </p:nvPr>
        </p:nvSpPr>
        <p:spPr>
          <a:xfrm>
            <a:off x="2017485" y="1929938"/>
            <a:ext cx="823832" cy="82383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795695" y="1447800"/>
            <a:ext cx="10600610" cy="4206240"/>
            <a:chOff x="795695" y="1638300"/>
            <a:chExt cx="10600610" cy="4206240"/>
          </a:xfrm>
          <a:noFill/>
        </p:grpSpPr>
        <p:sp>
          <p:nvSpPr>
            <p:cNvPr id="9" name="AutoShape 3"/>
            <p:cNvSpPr/>
            <p:nvPr>
              <p:custDataLst>
                <p:tags r:id="rId8"/>
              </p:custDataLst>
            </p:nvPr>
          </p:nvSpPr>
          <p:spPr bwMode="auto">
            <a:xfrm>
              <a:off x="795695" y="1697439"/>
              <a:ext cx="3267413" cy="4147101"/>
            </a:xfrm>
            <a:custGeom>
              <a:avLst/>
              <a:gdLst>
                <a:gd name="T0" fmla="*/ 1856 w 19952"/>
                <a:gd name="T1" fmla="*/ 0 h 21600"/>
                <a:gd name="T2" fmla="*/ 0 w 19952"/>
                <a:gd name="T3" fmla="*/ 1583 h 21600"/>
                <a:gd name="T4" fmla="*/ 0 w 19952"/>
                <a:gd name="T5" fmla="*/ 20017 h 21600"/>
                <a:gd name="T6" fmla="*/ 1856 w 19952"/>
                <a:gd name="T7" fmla="*/ 21600 h 21600"/>
                <a:gd name="T8" fmla="*/ 18096 w 19952"/>
                <a:gd name="T9" fmla="*/ 21600 h 21600"/>
                <a:gd name="T10" fmla="*/ 19952 w 19952"/>
                <a:gd name="T11" fmla="*/ 20017 h 21600"/>
                <a:gd name="T12" fmla="*/ 19952 w 19952"/>
                <a:gd name="T13" fmla="*/ 6957 h 21600"/>
                <a:gd name="T14" fmla="*/ 21600 w 19952"/>
                <a:gd name="T15" fmla="*/ 6098 h 21600"/>
                <a:gd name="T16" fmla="*/ 19952 w 19952"/>
                <a:gd name="T17" fmla="*/ 5240 h 21600"/>
                <a:gd name="T18" fmla="*/ 19952 w 19952"/>
                <a:gd name="T19" fmla="*/ 1583 h 21600"/>
                <a:gd name="T20" fmla="*/ 18096 w 19952"/>
                <a:gd name="T21" fmla="*/ 0 h 21600"/>
                <a:gd name="T22" fmla="*/ 1856 w 19952"/>
                <a:gd name="T23" fmla="*/ 0 h 21600"/>
                <a:gd name="T24" fmla="*/ 1856 w 19952"/>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52" h="21600">
                  <a:moveTo>
                    <a:pt x="1856" y="0"/>
                  </a:moveTo>
                  <a:cubicBezTo>
                    <a:pt x="831" y="0"/>
                    <a:pt x="0" y="709"/>
                    <a:pt x="0" y="1583"/>
                  </a:cubicBezTo>
                  <a:lnTo>
                    <a:pt x="0" y="20017"/>
                  </a:lnTo>
                  <a:cubicBezTo>
                    <a:pt x="0" y="20891"/>
                    <a:pt x="831" y="21600"/>
                    <a:pt x="1856" y="21600"/>
                  </a:cubicBezTo>
                  <a:lnTo>
                    <a:pt x="18096" y="21600"/>
                  </a:lnTo>
                  <a:cubicBezTo>
                    <a:pt x="19121" y="21600"/>
                    <a:pt x="19952" y="20891"/>
                    <a:pt x="19952" y="20017"/>
                  </a:cubicBezTo>
                  <a:lnTo>
                    <a:pt x="19952" y="6957"/>
                  </a:lnTo>
                  <a:lnTo>
                    <a:pt x="21600" y="6098"/>
                  </a:lnTo>
                  <a:lnTo>
                    <a:pt x="19952" y="5240"/>
                  </a:lnTo>
                  <a:lnTo>
                    <a:pt x="19952" y="1583"/>
                  </a:lnTo>
                  <a:cubicBezTo>
                    <a:pt x="19952" y="709"/>
                    <a:pt x="19121" y="0"/>
                    <a:pt x="18096" y="0"/>
                  </a:cubicBezTo>
                  <a:lnTo>
                    <a:pt x="1856" y="0"/>
                  </a:lnTo>
                  <a:close/>
                  <a:moveTo>
                    <a:pt x="1856" y="0"/>
                  </a:moveTo>
                </a:path>
              </a:pathLst>
            </a:custGeom>
            <a:grpFill/>
            <a:ln w="28575">
              <a:solidFill>
                <a:srgbClr val="5B9BD5"/>
              </a:solidFill>
            </a:ln>
          </p:spPr>
          <p:txBody>
            <a:bodyPr lIns="0" tIns="0" rIns="0" bIns="0"/>
            <a:lstStyle/>
            <a:p>
              <a:endParaRPr lang="en-US" sz="1100"/>
            </a:p>
          </p:txBody>
        </p:sp>
        <p:sp>
          <p:nvSpPr>
            <p:cNvPr id="10" name="AutoShape 4"/>
            <p:cNvSpPr/>
            <p:nvPr>
              <p:custDataLst>
                <p:tags r:id="rId9"/>
              </p:custDataLst>
            </p:nvPr>
          </p:nvSpPr>
          <p:spPr bwMode="auto">
            <a:xfrm>
              <a:off x="4462294" y="1638300"/>
              <a:ext cx="3267413" cy="4147101"/>
            </a:xfrm>
            <a:custGeom>
              <a:avLst/>
              <a:gdLst>
                <a:gd name="T0" fmla="*/ 1931 w 19952"/>
                <a:gd name="T1" fmla="*/ 0 h 21600"/>
                <a:gd name="T2" fmla="*/ 0 w 19952"/>
                <a:gd name="T3" fmla="*/ 1647 h 21600"/>
                <a:gd name="T4" fmla="*/ 0 w 19952"/>
                <a:gd name="T5" fmla="*/ 19953 h 21600"/>
                <a:gd name="T6" fmla="*/ 1931 w 19952"/>
                <a:gd name="T7" fmla="*/ 21600 h 21600"/>
                <a:gd name="T8" fmla="*/ 18021 w 19952"/>
                <a:gd name="T9" fmla="*/ 21600 h 21600"/>
                <a:gd name="T10" fmla="*/ 19952 w 19952"/>
                <a:gd name="T11" fmla="*/ 19953 h 21600"/>
                <a:gd name="T12" fmla="*/ 19952 w 19952"/>
                <a:gd name="T13" fmla="*/ 6957 h 21600"/>
                <a:gd name="T14" fmla="*/ 21600 w 19952"/>
                <a:gd name="T15" fmla="*/ 6098 h 21600"/>
                <a:gd name="T16" fmla="*/ 19952 w 19952"/>
                <a:gd name="T17" fmla="*/ 5240 h 21600"/>
                <a:gd name="T18" fmla="*/ 19952 w 19952"/>
                <a:gd name="T19" fmla="*/ 1647 h 21600"/>
                <a:gd name="T20" fmla="*/ 18021 w 19952"/>
                <a:gd name="T21" fmla="*/ 0 h 21600"/>
                <a:gd name="T22" fmla="*/ 1931 w 19952"/>
                <a:gd name="T23" fmla="*/ 0 h 21600"/>
                <a:gd name="T24" fmla="*/ 1931 w 19952"/>
                <a:gd name="T25"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52" h="21600">
                  <a:moveTo>
                    <a:pt x="1931" y="0"/>
                  </a:moveTo>
                  <a:cubicBezTo>
                    <a:pt x="865" y="0"/>
                    <a:pt x="0" y="738"/>
                    <a:pt x="0" y="1647"/>
                  </a:cubicBezTo>
                  <a:lnTo>
                    <a:pt x="0" y="19953"/>
                  </a:lnTo>
                  <a:cubicBezTo>
                    <a:pt x="0" y="20862"/>
                    <a:pt x="865" y="21600"/>
                    <a:pt x="1931" y="21600"/>
                  </a:cubicBezTo>
                  <a:lnTo>
                    <a:pt x="18021" y="21600"/>
                  </a:lnTo>
                  <a:cubicBezTo>
                    <a:pt x="19088" y="21600"/>
                    <a:pt x="19952" y="20862"/>
                    <a:pt x="19952" y="19953"/>
                  </a:cubicBezTo>
                  <a:lnTo>
                    <a:pt x="19952" y="6957"/>
                  </a:lnTo>
                  <a:lnTo>
                    <a:pt x="21600" y="6098"/>
                  </a:lnTo>
                  <a:lnTo>
                    <a:pt x="19952" y="5240"/>
                  </a:lnTo>
                  <a:lnTo>
                    <a:pt x="19952" y="1647"/>
                  </a:lnTo>
                  <a:cubicBezTo>
                    <a:pt x="19952" y="738"/>
                    <a:pt x="19088" y="0"/>
                    <a:pt x="18021" y="0"/>
                  </a:cubicBezTo>
                  <a:lnTo>
                    <a:pt x="1931" y="0"/>
                  </a:lnTo>
                  <a:close/>
                  <a:moveTo>
                    <a:pt x="1931" y="0"/>
                  </a:moveTo>
                </a:path>
              </a:pathLst>
            </a:custGeom>
            <a:grpFill/>
            <a:ln w="28575">
              <a:solidFill>
                <a:srgbClr val="5B9BD5"/>
              </a:solidFill>
            </a:ln>
          </p:spPr>
          <p:txBody>
            <a:bodyPr lIns="0" tIns="0" rIns="0" bIns="0"/>
            <a:lstStyle/>
            <a:p>
              <a:endParaRPr lang="en-US" sz="1100"/>
            </a:p>
          </p:txBody>
        </p:sp>
        <p:sp>
          <p:nvSpPr>
            <p:cNvPr id="11" name="AutoShape 5"/>
            <p:cNvSpPr/>
            <p:nvPr>
              <p:custDataLst>
                <p:tags r:id="rId10"/>
              </p:custDataLst>
            </p:nvPr>
          </p:nvSpPr>
          <p:spPr bwMode="auto">
            <a:xfrm>
              <a:off x="8128892" y="1638300"/>
              <a:ext cx="3267413" cy="4147101"/>
            </a:xfrm>
            <a:custGeom>
              <a:avLst/>
              <a:gdLst>
                <a:gd name="T0" fmla="*/ 0 w 21600"/>
                <a:gd name="T1" fmla="*/ 19956 h 21600"/>
                <a:gd name="T2" fmla="*/ 0 w 21600"/>
                <a:gd name="T3" fmla="*/ 1644 h 21600"/>
                <a:gd name="T4" fmla="*/ 2087 w 21600"/>
                <a:gd name="T5" fmla="*/ 0 h 21600"/>
                <a:gd name="T6" fmla="*/ 19513 w 21600"/>
                <a:gd name="T7" fmla="*/ 0 h 21600"/>
                <a:gd name="T8" fmla="*/ 21600 w 21600"/>
                <a:gd name="T9" fmla="*/ 1644 h 21600"/>
                <a:gd name="T10" fmla="*/ 21600 w 21600"/>
                <a:gd name="T11" fmla="*/ 19956 h 21600"/>
                <a:gd name="T12" fmla="*/ 19513 w 21600"/>
                <a:gd name="T13" fmla="*/ 21600 h 21600"/>
                <a:gd name="T14" fmla="*/ 2087 w 21600"/>
                <a:gd name="T15" fmla="*/ 21600 h 21600"/>
                <a:gd name="T16" fmla="*/ 0 w 21600"/>
                <a:gd name="T17" fmla="*/ 19956 h 21600"/>
                <a:gd name="T18" fmla="*/ 0 w 21600"/>
                <a:gd name="T19" fmla="*/ 1995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0" y="19956"/>
                  </a:moveTo>
                  <a:lnTo>
                    <a:pt x="0" y="1644"/>
                  </a:lnTo>
                  <a:cubicBezTo>
                    <a:pt x="0" y="736"/>
                    <a:pt x="934" y="0"/>
                    <a:pt x="2087" y="0"/>
                  </a:cubicBezTo>
                  <a:lnTo>
                    <a:pt x="19513" y="0"/>
                  </a:lnTo>
                  <a:cubicBezTo>
                    <a:pt x="20666" y="0"/>
                    <a:pt x="21600" y="736"/>
                    <a:pt x="21600" y="1644"/>
                  </a:cubicBezTo>
                  <a:lnTo>
                    <a:pt x="21600" y="19956"/>
                  </a:lnTo>
                  <a:cubicBezTo>
                    <a:pt x="21600" y="20864"/>
                    <a:pt x="20666" y="21600"/>
                    <a:pt x="19513" y="21600"/>
                  </a:cubicBezTo>
                  <a:lnTo>
                    <a:pt x="2087" y="21600"/>
                  </a:lnTo>
                  <a:cubicBezTo>
                    <a:pt x="934" y="21600"/>
                    <a:pt x="0" y="20864"/>
                    <a:pt x="0" y="19956"/>
                  </a:cubicBezTo>
                  <a:close/>
                  <a:moveTo>
                    <a:pt x="0" y="19956"/>
                  </a:moveTo>
                </a:path>
              </a:pathLst>
            </a:custGeom>
            <a:grpFill/>
            <a:ln w="28575">
              <a:solidFill>
                <a:srgbClr val="5B9BD5"/>
              </a:solidFill>
            </a:ln>
          </p:spPr>
          <p:txBody>
            <a:bodyPr lIns="0" tIns="0" rIns="0" bIns="0"/>
            <a:lstStyle/>
            <a:p>
              <a:endParaRPr lang="en-US" sz="1100"/>
            </a:p>
          </p:txBody>
        </p:sp>
      </p:grpSp>
      <p:sp>
        <p:nvSpPr>
          <p:cNvPr id="12" name="文本框 11"/>
          <p:cNvSpPr txBox="1"/>
          <p:nvPr>
            <p:custDataLst>
              <p:tags r:id="rId11"/>
            </p:custDataLst>
          </p:nvPr>
        </p:nvSpPr>
        <p:spPr>
          <a:xfrm>
            <a:off x="1399346" y="3679995"/>
            <a:ext cx="2205896" cy="400110"/>
          </a:xfrm>
          <a:prstGeom prst="rect">
            <a:avLst/>
          </a:prstGeom>
          <a:noFill/>
        </p:spPr>
        <p:txBody>
          <a:bodyPr wrap="square" rtlCol="0">
            <a:spAutoFit/>
          </a:bodyPr>
          <a:lstStyle/>
          <a:p>
            <a:pPr algn="ctr"/>
            <a:r>
              <a:rPr lang="en-US" altLang="zh-CN" sz="2000">
                <a:ea typeface="微软雅黑" panose="020B0503020204020204" pitchFamily="34" charset="-122"/>
              </a:rPr>
              <a:t>Android</a:t>
            </a:r>
            <a:endParaRPr lang="zh-CN" altLang="en-US" sz="2000" dirty="0">
              <a:latin typeface="思源黑体 Bold" panose="020B0800000000000000" pitchFamily="34" charset="-122"/>
              <a:ea typeface="思源黑体 Bold" panose="020B0800000000000000" pitchFamily="34" charset="-122"/>
            </a:endParaRPr>
          </a:p>
        </p:txBody>
      </p:sp>
      <p:sp>
        <p:nvSpPr>
          <p:cNvPr id="13" name="文本框 12"/>
          <p:cNvSpPr txBox="1"/>
          <p:nvPr>
            <p:custDataLst>
              <p:tags r:id="rId12"/>
            </p:custDataLst>
          </p:nvPr>
        </p:nvSpPr>
        <p:spPr>
          <a:xfrm>
            <a:off x="1380771" y="3000413"/>
            <a:ext cx="2205898" cy="368300"/>
          </a:xfrm>
          <a:prstGeom prst="rect">
            <a:avLst/>
          </a:prstGeom>
          <a:noFill/>
        </p:spPr>
        <p:txBody>
          <a:bodyPr wrap="square" rtlCol="0">
            <a:spAutoFit/>
          </a:bodyPr>
          <a:lstStyle/>
          <a:p>
            <a:pPr algn="ctr"/>
            <a:r>
              <a:rPr lang="zh-CN" altLang="en-US" b="1" dirty="0">
                <a:solidFill>
                  <a:srgbClr val="2D35E1"/>
                </a:solidFill>
                <a:latin typeface="思源黑体 Bold" panose="020B0800000000000000" pitchFamily="34" charset="-122"/>
                <a:ea typeface="思源黑体 Bold" panose="020B0800000000000000" pitchFamily="34" charset="-122"/>
              </a:rPr>
              <a:t>客户端</a:t>
            </a:r>
            <a:endParaRPr lang="zh-CN" altLang="en-US" b="1" dirty="0">
              <a:solidFill>
                <a:srgbClr val="2D35E1"/>
              </a:solidFill>
              <a:latin typeface="思源黑体 Bold" panose="020B0800000000000000" pitchFamily="34" charset="-122"/>
              <a:ea typeface="思源黑体 Bold" panose="020B0800000000000000" pitchFamily="34" charset="-122"/>
            </a:endParaRPr>
          </a:p>
        </p:txBody>
      </p:sp>
      <p:sp>
        <p:nvSpPr>
          <p:cNvPr id="15" name="文本框 14"/>
          <p:cNvSpPr txBox="1"/>
          <p:nvPr>
            <p:custDataLst>
              <p:tags r:id="rId13"/>
            </p:custDataLst>
          </p:nvPr>
        </p:nvSpPr>
        <p:spPr>
          <a:xfrm>
            <a:off x="4993049" y="3000413"/>
            <a:ext cx="2205898" cy="368300"/>
          </a:xfrm>
          <a:prstGeom prst="rect">
            <a:avLst/>
          </a:prstGeom>
          <a:noFill/>
        </p:spPr>
        <p:txBody>
          <a:bodyPr wrap="square" rtlCol="0">
            <a:spAutoFit/>
          </a:bodyPr>
          <a:lstStyle/>
          <a:p>
            <a:pPr algn="ctr"/>
            <a:r>
              <a:rPr lang="zh-CN" altLang="en-US" b="1" dirty="0">
                <a:solidFill>
                  <a:srgbClr val="2D35E1"/>
                </a:solidFill>
                <a:latin typeface="思源黑体 Bold" panose="020B0800000000000000" pitchFamily="34" charset="-122"/>
                <a:ea typeface="思源黑体 Bold" panose="020B0800000000000000" pitchFamily="34" charset="-122"/>
              </a:rPr>
              <a:t>服务端</a:t>
            </a:r>
            <a:endParaRPr lang="zh-CN" altLang="en-US" b="1" dirty="0">
              <a:solidFill>
                <a:srgbClr val="2D35E1"/>
              </a:solidFill>
              <a:latin typeface="思源黑体 Bold" panose="020B0800000000000000" pitchFamily="34" charset="-122"/>
              <a:ea typeface="思源黑体 Bold" panose="020B0800000000000000" pitchFamily="34" charset="-122"/>
            </a:endParaRPr>
          </a:p>
        </p:txBody>
      </p:sp>
      <p:sp>
        <p:nvSpPr>
          <p:cNvPr id="17" name="文本框 16"/>
          <p:cNvSpPr txBox="1"/>
          <p:nvPr>
            <p:custDataLst>
              <p:tags r:id="rId14"/>
            </p:custDataLst>
          </p:nvPr>
        </p:nvSpPr>
        <p:spPr>
          <a:xfrm>
            <a:off x="8698615" y="2998863"/>
            <a:ext cx="2205898" cy="368300"/>
          </a:xfrm>
          <a:prstGeom prst="rect">
            <a:avLst/>
          </a:prstGeom>
          <a:noFill/>
        </p:spPr>
        <p:txBody>
          <a:bodyPr wrap="square" rtlCol="0">
            <a:spAutoFit/>
          </a:bodyPr>
          <a:lstStyle/>
          <a:p>
            <a:pPr algn="ctr"/>
            <a:r>
              <a:rPr lang="zh-CN" altLang="en-US" b="1" dirty="0">
                <a:solidFill>
                  <a:srgbClr val="2D35E1"/>
                </a:solidFill>
                <a:latin typeface="思源黑体 Bold" panose="020B0800000000000000" pitchFamily="34" charset="-122"/>
                <a:ea typeface="思源黑体 Bold" panose="020B0800000000000000" pitchFamily="34" charset="-122"/>
              </a:rPr>
              <a:t>持久层</a:t>
            </a:r>
            <a:endParaRPr lang="zh-CN" altLang="en-US" b="1" dirty="0">
              <a:solidFill>
                <a:srgbClr val="2D35E1"/>
              </a:solidFill>
              <a:latin typeface="思源黑体 Bold" panose="020B0800000000000000" pitchFamily="34" charset="-122"/>
              <a:ea typeface="思源黑体 Bold" panose="020B0800000000000000" pitchFamily="34" charset="-122"/>
            </a:endParaRPr>
          </a:p>
        </p:txBody>
      </p:sp>
      <p:pic>
        <p:nvPicPr>
          <p:cNvPr id="18" name="图片 17"/>
          <p:cNvPicPr>
            <a:picLocks noChangeAspect="1"/>
          </p:cNvPicPr>
          <p:nvPr>
            <p:custDataLst>
              <p:tags r:id="rId15"/>
            </p:custDataLst>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5883029" y="2109833"/>
            <a:ext cx="425942" cy="425942"/>
          </a:xfrm>
          <a:prstGeom prst="rect">
            <a:avLst/>
          </a:prstGeom>
        </p:spPr>
      </p:pic>
      <p:pic>
        <p:nvPicPr>
          <p:cNvPr id="19" name="图片 18"/>
          <p:cNvPicPr>
            <a:picLocks noChangeAspect="1"/>
          </p:cNvPicPr>
          <p:nvPr>
            <p:custDataLst>
              <p:tags r:id="rId17"/>
            </p:custDataLst>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2216430" y="2124821"/>
            <a:ext cx="425942" cy="425942"/>
          </a:xfrm>
          <a:prstGeom prst="rect">
            <a:avLst/>
          </a:prstGeom>
        </p:spPr>
      </p:pic>
      <p:pic>
        <p:nvPicPr>
          <p:cNvPr id="20" name="图片 19"/>
          <p:cNvPicPr>
            <a:picLocks noChangeAspect="1"/>
          </p:cNvPicPr>
          <p:nvPr>
            <p:custDataLst>
              <p:tags r:id="rId19"/>
            </p:custDataLst>
          </p:nvPr>
        </p:nvPicPr>
        <p:blipFill>
          <a:blip r:embed="rId20" cstate="print">
            <a:lum bright="70000" contrast="-70000"/>
            <a:extLst>
              <a:ext uri="{28A0092B-C50C-407E-A947-70E740481C1C}">
                <a14:useLocalDpi xmlns:a14="http://schemas.microsoft.com/office/drawing/2010/main" val="0"/>
              </a:ext>
            </a:extLst>
          </a:blip>
          <a:stretch>
            <a:fillRect/>
          </a:stretch>
        </p:blipFill>
        <p:spPr>
          <a:xfrm>
            <a:off x="9549627" y="2159749"/>
            <a:ext cx="425942" cy="425942"/>
          </a:xfrm>
          <a:prstGeom prst="rect">
            <a:avLst/>
          </a:prstGeom>
        </p:spPr>
      </p:pic>
      <p:sp>
        <p:nvSpPr>
          <p:cNvPr id="23" name="文本框 22"/>
          <p:cNvSpPr txBox="1"/>
          <p:nvPr>
            <p:custDataLst>
              <p:tags r:id="rId21"/>
            </p:custDataLst>
          </p:nvPr>
        </p:nvSpPr>
        <p:spPr>
          <a:xfrm>
            <a:off x="5029461" y="3429170"/>
            <a:ext cx="2205896" cy="400110"/>
          </a:xfrm>
          <a:prstGeom prst="rect">
            <a:avLst/>
          </a:prstGeom>
          <a:noFill/>
        </p:spPr>
        <p:txBody>
          <a:bodyPr wrap="square" rtlCol="0">
            <a:spAutoFit/>
          </a:bodyPr>
          <a:lstStyle/>
          <a:p>
            <a:pPr algn="ctr"/>
            <a:r>
              <a:rPr lang="en-US" altLang="zh-CN" sz="2000" dirty="0">
                <a:ea typeface="微软雅黑" panose="020B0503020204020204" pitchFamily="34" charset="-122"/>
              </a:rPr>
              <a:t>Spring boot</a:t>
            </a:r>
            <a:endParaRPr lang="zh-CN" altLang="en-US" sz="2000" dirty="0">
              <a:latin typeface="思源黑体 Bold" panose="020B0800000000000000" pitchFamily="34" charset="-122"/>
              <a:ea typeface="思源黑体 Bold" panose="020B0800000000000000" pitchFamily="34" charset="-122"/>
            </a:endParaRPr>
          </a:p>
        </p:txBody>
      </p:sp>
      <p:sp>
        <p:nvSpPr>
          <p:cNvPr id="24" name="文本框 23"/>
          <p:cNvSpPr txBox="1"/>
          <p:nvPr>
            <p:custDataLst>
              <p:tags r:id="rId22"/>
            </p:custDataLst>
          </p:nvPr>
        </p:nvSpPr>
        <p:spPr>
          <a:xfrm>
            <a:off x="4993266" y="3834560"/>
            <a:ext cx="2205896" cy="400110"/>
          </a:xfrm>
          <a:prstGeom prst="rect">
            <a:avLst/>
          </a:prstGeom>
          <a:noFill/>
        </p:spPr>
        <p:txBody>
          <a:bodyPr wrap="square" rtlCol="0">
            <a:spAutoFit/>
          </a:bodyPr>
          <a:lstStyle/>
          <a:p>
            <a:pPr algn="ctr"/>
            <a:r>
              <a:rPr lang="en-US" altLang="zh-CN" sz="2000" dirty="0" err="1">
                <a:ea typeface="微软雅黑" panose="020B0503020204020204" pitchFamily="34" charset="-122"/>
              </a:rPr>
              <a:t>shiro</a:t>
            </a:r>
            <a:endParaRPr lang="zh-CN" altLang="en-US" sz="2000" dirty="0">
              <a:latin typeface="思源黑体 Bold" panose="020B0800000000000000" pitchFamily="34" charset="-122"/>
              <a:ea typeface="思源黑体 Bold" panose="020B0800000000000000" pitchFamily="34" charset="-122"/>
            </a:endParaRPr>
          </a:p>
        </p:txBody>
      </p:sp>
      <p:sp>
        <p:nvSpPr>
          <p:cNvPr id="25" name="文本框 24"/>
          <p:cNvSpPr txBox="1"/>
          <p:nvPr>
            <p:custDataLst>
              <p:tags r:id="rId23"/>
            </p:custDataLst>
          </p:nvPr>
        </p:nvSpPr>
        <p:spPr>
          <a:xfrm>
            <a:off x="5029461" y="4216455"/>
            <a:ext cx="2205896" cy="398780"/>
          </a:xfrm>
          <a:prstGeom prst="rect">
            <a:avLst/>
          </a:prstGeom>
          <a:noFill/>
        </p:spPr>
        <p:txBody>
          <a:bodyPr wrap="square" rtlCol="0">
            <a:spAutoFit/>
          </a:bodyPr>
          <a:lstStyle/>
          <a:p>
            <a:pPr algn="ctr"/>
            <a:r>
              <a:rPr lang="en-US" altLang="zh-CN" sz="2000" dirty="0" err="1">
                <a:ea typeface="微软雅黑" panose="020B0503020204020204" pitchFamily="34" charset="-122"/>
              </a:rPr>
              <a:t>Mybatis-</a:t>
            </a:r>
            <a:r>
              <a:rPr lang="en-US" altLang="zh-CN" sz="2000" dirty="0" err="1">
                <a:ea typeface="微软雅黑" panose="020B0503020204020204" pitchFamily="34" charset="-122"/>
              </a:rPr>
              <a:t>Plus</a:t>
            </a:r>
            <a:endParaRPr lang="en-US" altLang="zh-CN" sz="2000" dirty="0" err="1">
              <a:ea typeface="微软雅黑" panose="020B0503020204020204" pitchFamily="34" charset="-122"/>
            </a:endParaRPr>
          </a:p>
        </p:txBody>
      </p:sp>
      <p:sp>
        <p:nvSpPr>
          <p:cNvPr id="26" name="文本框 25"/>
          <p:cNvSpPr txBox="1"/>
          <p:nvPr>
            <p:custDataLst>
              <p:tags r:id="rId24"/>
            </p:custDataLst>
          </p:nvPr>
        </p:nvSpPr>
        <p:spPr>
          <a:xfrm>
            <a:off x="5029094" y="4645340"/>
            <a:ext cx="2205896" cy="400110"/>
          </a:xfrm>
          <a:prstGeom prst="rect">
            <a:avLst/>
          </a:prstGeom>
          <a:noFill/>
        </p:spPr>
        <p:txBody>
          <a:bodyPr wrap="square" rtlCol="0">
            <a:spAutoFit/>
          </a:bodyPr>
          <a:lstStyle/>
          <a:p>
            <a:pPr algn="ctr"/>
            <a:r>
              <a:rPr lang="en-US" altLang="zh-CN" sz="2000" dirty="0">
                <a:ea typeface="微软雅黑" panose="020B0503020204020204" pitchFamily="34" charset="-122"/>
              </a:rPr>
              <a:t>Spring MVC</a:t>
            </a:r>
            <a:endParaRPr lang="zh-CN" altLang="en-US" sz="2000" dirty="0">
              <a:latin typeface="思源黑体 Bold" panose="020B0800000000000000" pitchFamily="34" charset="-122"/>
              <a:ea typeface="思源黑体 Bold" panose="020B0800000000000000" pitchFamily="34" charset="-122"/>
            </a:endParaRPr>
          </a:p>
        </p:txBody>
      </p:sp>
      <p:sp>
        <p:nvSpPr>
          <p:cNvPr id="27" name="文本框 26"/>
          <p:cNvSpPr txBox="1"/>
          <p:nvPr>
            <p:custDataLst>
              <p:tags r:id="rId25"/>
            </p:custDataLst>
          </p:nvPr>
        </p:nvSpPr>
        <p:spPr>
          <a:xfrm>
            <a:off x="8659650" y="3730995"/>
            <a:ext cx="2205896" cy="400110"/>
          </a:xfrm>
          <a:prstGeom prst="rect">
            <a:avLst/>
          </a:prstGeom>
          <a:noFill/>
        </p:spPr>
        <p:txBody>
          <a:bodyPr wrap="square" rtlCol="0">
            <a:spAutoFit/>
          </a:bodyPr>
          <a:lstStyle/>
          <a:p>
            <a:pPr algn="ctr"/>
            <a:r>
              <a:rPr lang="en-US" altLang="zh-CN" sz="2000" dirty="0">
                <a:ea typeface="微软雅黑" panose="020B0503020204020204" pitchFamily="34" charset="-122"/>
              </a:rPr>
              <a:t>Redis</a:t>
            </a:r>
            <a:endParaRPr lang="zh-CN" altLang="en-US" sz="2000" dirty="0">
              <a:latin typeface="思源黑体 Bold" panose="020B0800000000000000" pitchFamily="34" charset="-122"/>
              <a:ea typeface="思源黑体 Bold" panose="020B0800000000000000" pitchFamily="34" charset="-122"/>
            </a:endParaRPr>
          </a:p>
        </p:txBody>
      </p:sp>
      <p:sp>
        <p:nvSpPr>
          <p:cNvPr id="28" name="文本框 27"/>
          <p:cNvSpPr txBox="1"/>
          <p:nvPr>
            <p:custDataLst>
              <p:tags r:id="rId26"/>
            </p:custDataLst>
          </p:nvPr>
        </p:nvSpPr>
        <p:spPr>
          <a:xfrm>
            <a:off x="8659650" y="4243182"/>
            <a:ext cx="2205896" cy="400110"/>
          </a:xfrm>
          <a:prstGeom prst="rect">
            <a:avLst/>
          </a:prstGeom>
          <a:noFill/>
        </p:spPr>
        <p:txBody>
          <a:bodyPr wrap="square" rtlCol="0">
            <a:spAutoFit/>
          </a:bodyPr>
          <a:lstStyle/>
          <a:p>
            <a:pPr algn="ctr"/>
            <a:r>
              <a:rPr lang="en-US" altLang="zh-CN" sz="2000" dirty="0">
                <a:ea typeface="微软雅黑" panose="020B0503020204020204" pitchFamily="34" charset="-122"/>
              </a:rPr>
              <a:t>MySQL</a:t>
            </a:r>
            <a:endParaRPr lang="zh-CN" altLang="en-US" sz="2000" dirty="0">
              <a:latin typeface="思源黑体 Bold" panose="020B0800000000000000" pitchFamily="34" charset="-122"/>
              <a:ea typeface="思源黑体 Bold" panose="020B0800000000000000" pitchFamily="34" charset="-122"/>
            </a:endParaRPr>
          </a:p>
        </p:txBody>
      </p:sp>
      <p:sp>
        <p:nvSpPr>
          <p:cNvPr id="29" name="文本框 28"/>
          <p:cNvSpPr txBox="1"/>
          <p:nvPr>
            <p:custDataLst>
              <p:tags r:id="rId27"/>
            </p:custDataLst>
          </p:nvPr>
        </p:nvSpPr>
        <p:spPr>
          <a:xfrm>
            <a:off x="8587105" y="4779010"/>
            <a:ext cx="2479675" cy="398780"/>
          </a:xfrm>
          <a:prstGeom prst="rect">
            <a:avLst/>
          </a:prstGeom>
          <a:noFill/>
        </p:spPr>
        <p:txBody>
          <a:bodyPr wrap="square" rtlCol="0">
            <a:spAutoFit/>
          </a:bodyPr>
          <a:lstStyle/>
          <a:p>
            <a:pPr algn="ctr"/>
            <a:r>
              <a:rPr lang="en-US" altLang="zh-CN" sz="2000" dirty="0">
                <a:ea typeface="微软雅黑" panose="020B0503020204020204" pitchFamily="34" charset="-122"/>
              </a:rPr>
              <a:t>md5</a:t>
            </a:r>
            <a:r>
              <a:rPr lang="zh-CN" altLang="en-US" sz="2000" dirty="0">
                <a:latin typeface="+mn-ea"/>
              </a:rPr>
              <a:t>和</a:t>
            </a:r>
            <a:r>
              <a:rPr lang="en-US" altLang="zh-CN" sz="2000" dirty="0">
                <a:ea typeface="微软雅黑" panose="020B0503020204020204" pitchFamily="34" charset="-122"/>
              </a:rPr>
              <a:t>AES</a:t>
            </a:r>
            <a:r>
              <a:rPr lang="zh-CN" altLang="en-US" sz="2000" dirty="0">
                <a:latin typeface="+mn-ea"/>
              </a:rPr>
              <a:t>加密算法</a:t>
            </a:r>
            <a:endParaRPr lang="zh-CN" altLang="en-US" sz="2000" dirty="0">
              <a:latin typeface="+mn-ea"/>
            </a:endParaRPr>
          </a:p>
        </p:txBody>
      </p:sp>
      <p:sp>
        <p:nvSpPr>
          <p:cNvPr id="30" name="文本框 29"/>
          <p:cNvSpPr txBox="1"/>
          <p:nvPr>
            <p:custDataLst>
              <p:tags r:id="rId28"/>
            </p:custDataLst>
          </p:nvPr>
        </p:nvSpPr>
        <p:spPr>
          <a:xfrm>
            <a:off x="1368289" y="4867837"/>
            <a:ext cx="2205896" cy="400110"/>
          </a:xfrm>
          <a:prstGeom prst="rect">
            <a:avLst/>
          </a:prstGeom>
          <a:noFill/>
        </p:spPr>
        <p:txBody>
          <a:bodyPr wrap="square" rtlCol="0">
            <a:spAutoFit/>
          </a:bodyPr>
          <a:lstStyle/>
          <a:p>
            <a:pPr algn="ctr"/>
            <a:r>
              <a:rPr lang="en-US" altLang="zh-CN" sz="2000" dirty="0"/>
              <a:t> Design Support</a:t>
            </a:r>
            <a:endParaRPr lang="zh-CN" altLang="en-US" sz="2000" dirty="0">
              <a:latin typeface="思源黑体 Bold" panose="020B0800000000000000" pitchFamily="34" charset="-122"/>
              <a:ea typeface="思源黑体 Bold" panose="020B0800000000000000" pitchFamily="34" charset="-122"/>
            </a:endParaRPr>
          </a:p>
        </p:txBody>
      </p:sp>
      <p:sp>
        <p:nvSpPr>
          <p:cNvPr id="31" name="文本框 30"/>
          <p:cNvSpPr txBox="1"/>
          <p:nvPr>
            <p:custDataLst>
              <p:tags r:id="rId29"/>
            </p:custDataLst>
          </p:nvPr>
        </p:nvSpPr>
        <p:spPr>
          <a:xfrm>
            <a:off x="1399346" y="4081140"/>
            <a:ext cx="2205896" cy="400110"/>
          </a:xfrm>
          <a:prstGeom prst="rect">
            <a:avLst/>
          </a:prstGeom>
          <a:noFill/>
        </p:spPr>
        <p:txBody>
          <a:bodyPr wrap="square" rtlCol="0">
            <a:spAutoFit/>
          </a:bodyPr>
          <a:lstStyle/>
          <a:p>
            <a:pPr algn="ctr"/>
            <a:r>
              <a:rPr lang="en-US" altLang="zh-CN" sz="2000" dirty="0" err="1"/>
              <a:t>ZXing</a:t>
            </a:r>
            <a:endParaRPr lang="zh-CN" altLang="en-US" sz="2000" dirty="0">
              <a:latin typeface="思源黑体 Bold" panose="020B0800000000000000" pitchFamily="34" charset="-122"/>
              <a:ea typeface="思源黑体 Bold" panose="020B0800000000000000" pitchFamily="34" charset="-122"/>
            </a:endParaRPr>
          </a:p>
        </p:txBody>
      </p:sp>
      <p:sp>
        <p:nvSpPr>
          <p:cNvPr id="32" name="文本框 31"/>
          <p:cNvSpPr txBox="1"/>
          <p:nvPr>
            <p:custDataLst>
              <p:tags r:id="rId30"/>
            </p:custDataLst>
          </p:nvPr>
        </p:nvSpPr>
        <p:spPr>
          <a:xfrm>
            <a:off x="1380771" y="4481744"/>
            <a:ext cx="2205896" cy="400110"/>
          </a:xfrm>
          <a:prstGeom prst="rect">
            <a:avLst/>
          </a:prstGeom>
          <a:noFill/>
        </p:spPr>
        <p:txBody>
          <a:bodyPr wrap="square" rtlCol="0">
            <a:spAutoFit/>
          </a:bodyPr>
          <a:lstStyle/>
          <a:p>
            <a:pPr algn="ctr"/>
            <a:r>
              <a:rPr lang="en-US" altLang="zh-CN" sz="2000" dirty="0" err="1"/>
              <a:t>OkHttp</a:t>
            </a:r>
            <a:endParaRPr lang="zh-CN" altLang="en-US" sz="2000" dirty="0">
              <a:latin typeface="思源黑体 Bold" panose="020B0800000000000000" pitchFamily="34" charset="-122"/>
              <a:ea typeface="思源黑体 Bold" panose="020B0800000000000000" pitchFamily="34" charset="-122"/>
            </a:endParaRPr>
          </a:p>
        </p:txBody>
      </p:sp>
      <p:sp>
        <p:nvSpPr>
          <p:cNvPr id="14" name="文本框 13"/>
          <p:cNvSpPr txBox="1"/>
          <p:nvPr>
            <p:custDataLst>
              <p:tags r:id="rId31"/>
            </p:custDataLst>
          </p:nvPr>
        </p:nvSpPr>
        <p:spPr>
          <a:xfrm>
            <a:off x="5185410" y="5075555"/>
            <a:ext cx="2166620" cy="368300"/>
          </a:xfrm>
          <a:prstGeom prst="rect">
            <a:avLst/>
          </a:prstGeom>
          <a:noFill/>
        </p:spPr>
        <p:txBody>
          <a:bodyPr wrap="square" rtlCol="0">
            <a:spAutoFit/>
          </a:bodyPr>
          <a:p>
            <a:r>
              <a:rPr lang="en-US" altLang="zh-CN"/>
              <a:t>MQTT</a:t>
            </a:r>
            <a:r>
              <a:rPr lang="zh-CN" altLang="en-US"/>
              <a:t>、</a:t>
            </a:r>
            <a:r>
              <a:rPr lang="en-US" altLang="zh-CN"/>
              <a:t>Rocket</a:t>
            </a:r>
            <a:r>
              <a:rPr lang="en-US" altLang="zh-CN"/>
              <a:t>MQ</a:t>
            </a:r>
            <a:endParaRPr lang="en-US" altLang="zh-CN"/>
          </a:p>
        </p:txBody>
      </p:sp>
      <p:grpSp>
        <p:nvGrpSpPr>
          <p:cNvPr id="22" name="组合 21"/>
          <p:cNvGrpSpPr/>
          <p:nvPr/>
        </p:nvGrpSpPr>
        <p:grpSpPr>
          <a:xfrm>
            <a:off x="10905490" y="6235065"/>
            <a:ext cx="590550" cy="76200"/>
            <a:chOff x="17174" y="9819"/>
            <a:chExt cx="930" cy="120"/>
          </a:xfrm>
        </p:grpSpPr>
        <p:sp>
          <p:nvSpPr>
            <p:cNvPr id="41" name="椭圆 40"/>
            <p:cNvSpPr/>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2" name="椭圆 41"/>
            <p:cNvSpPr/>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4" name="椭圆 43"/>
            <p:cNvSpPr/>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32"/>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创新点及应用</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265" y="870585"/>
            <a:ext cx="2620010" cy="275590"/>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rPr>
              <a:t>Innovation and application</a:t>
            </a:r>
            <a:endPar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125964" name="Rectangle 5"/>
          <p:cNvSpPr>
            <a:spLocks noChangeArrowheads="1"/>
          </p:cNvSpPr>
          <p:nvPr>
            <p:custDataLst>
              <p:tags r:id="rId5"/>
            </p:custDataLst>
          </p:nvPr>
        </p:nvSpPr>
        <p:spPr bwMode="auto">
          <a:xfrm>
            <a:off x="3215868" y="1727846"/>
            <a:ext cx="2366433" cy="423333"/>
          </a:xfrm>
          <a:prstGeom prst="rect">
            <a:avLst/>
          </a:prstGeom>
          <a:solidFill>
            <a:srgbClr val="4DC4D8"/>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65" name="Rectangle 6"/>
          <p:cNvSpPr>
            <a:spLocks noChangeArrowheads="1"/>
          </p:cNvSpPr>
          <p:nvPr>
            <p:custDataLst>
              <p:tags r:id="rId6"/>
            </p:custDataLst>
          </p:nvPr>
        </p:nvSpPr>
        <p:spPr bwMode="auto">
          <a:xfrm>
            <a:off x="3215868" y="2210958"/>
            <a:ext cx="2366433" cy="700617"/>
          </a:xfrm>
          <a:prstGeom prst="rect">
            <a:avLst/>
          </a:prstGeom>
          <a:solidFill>
            <a:srgbClr val="30599B"/>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66" name="Rectangle 7"/>
          <p:cNvSpPr>
            <a:spLocks noChangeArrowheads="1"/>
          </p:cNvSpPr>
          <p:nvPr>
            <p:custDataLst>
              <p:tags r:id="rId7"/>
            </p:custDataLst>
          </p:nvPr>
        </p:nvSpPr>
        <p:spPr bwMode="auto">
          <a:xfrm>
            <a:off x="3215868" y="2966609"/>
            <a:ext cx="2366433" cy="419100"/>
          </a:xfrm>
          <a:prstGeom prst="rect">
            <a:avLst/>
          </a:prstGeom>
          <a:solidFill>
            <a:srgbClr val="4DC4D8"/>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67" name="Rectangle 8"/>
          <p:cNvSpPr>
            <a:spLocks noChangeArrowheads="1"/>
          </p:cNvSpPr>
          <p:nvPr>
            <p:custDataLst>
              <p:tags r:id="rId8"/>
            </p:custDataLst>
          </p:nvPr>
        </p:nvSpPr>
        <p:spPr bwMode="auto">
          <a:xfrm>
            <a:off x="3215868" y="3440741"/>
            <a:ext cx="2366433" cy="425451"/>
          </a:xfrm>
          <a:prstGeom prst="rect">
            <a:avLst/>
          </a:prstGeom>
          <a:solidFill>
            <a:srgbClr val="30599B"/>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68" name="Rectangle 9"/>
          <p:cNvSpPr>
            <a:spLocks noChangeArrowheads="1"/>
          </p:cNvSpPr>
          <p:nvPr>
            <p:custDataLst>
              <p:tags r:id="rId9"/>
            </p:custDataLst>
          </p:nvPr>
        </p:nvSpPr>
        <p:spPr bwMode="auto">
          <a:xfrm>
            <a:off x="3215868" y="3916992"/>
            <a:ext cx="2366433" cy="573617"/>
          </a:xfrm>
          <a:prstGeom prst="rect">
            <a:avLst/>
          </a:prstGeom>
          <a:solidFill>
            <a:srgbClr val="4DC4D8"/>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69" name="Rectangle 10"/>
          <p:cNvSpPr>
            <a:spLocks noChangeArrowheads="1"/>
          </p:cNvSpPr>
          <p:nvPr>
            <p:custDataLst>
              <p:tags r:id="rId10"/>
            </p:custDataLst>
          </p:nvPr>
        </p:nvSpPr>
        <p:spPr bwMode="auto">
          <a:xfrm>
            <a:off x="3215868" y="4545641"/>
            <a:ext cx="2366433" cy="425451"/>
          </a:xfrm>
          <a:prstGeom prst="rect">
            <a:avLst/>
          </a:prstGeom>
          <a:solidFill>
            <a:srgbClr val="30599B"/>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25970" name="Rectangle 11"/>
          <p:cNvSpPr>
            <a:spLocks noChangeArrowheads="1"/>
          </p:cNvSpPr>
          <p:nvPr>
            <p:custDataLst>
              <p:tags r:id="rId11"/>
            </p:custDataLst>
          </p:nvPr>
        </p:nvSpPr>
        <p:spPr bwMode="auto">
          <a:xfrm>
            <a:off x="3215868" y="5021891"/>
            <a:ext cx="2366433" cy="423333"/>
          </a:xfrm>
          <a:prstGeom prst="rect">
            <a:avLst/>
          </a:prstGeom>
          <a:solidFill>
            <a:srgbClr val="4DC4D8"/>
          </a:solidFill>
          <a:ln>
            <a:noFill/>
          </a:ln>
        </p:spPr>
        <p:txBody>
          <a:bodyPr/>
          <a:lstStyle/>
          <a:p>
            <a:endParaRPr lang="zh-CN" altLang="en-US" sz="2135">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1" name="Freeform 37"/>
          <p:cNvSpPr/>
          <p:nvPr>
            <p:custDataLst>
              <p:tags r:id="rId12"/>
            </p:custDataLst>
          </p:nvPr>
        </p:nvSpPr>
        <p:spPr bwMode="auto">
          <a:xfrm>
            <a:off x="5556900" y="2577142"/>
            <a:ext cx="2590800" cy="1090084"/>
          </a:xfrm>
          <a:custGeom>
            <a:avLst/>
            <a:gdLst>
              <a:gd name="T0" fmla="*/ 0 w 518"/>
              <a:gd name="T1" fmla="*/ 0 h 218"/>
              <a:gd name="T2" fmla="*/ 518 w 518"/>
              <a:gd name="T3" fmla="*/ 211 h 218"/>
            </a:gdLst>
            <a:ahLst/>
            <a:cxnLst>
              <a:cxn ang="0">
                <a:pos x="T0" y="T1"/>
              </a:cxn>
              <a:cxn ang="0">
                <a:pos x="T2" y="T3"/>
              </a:cxn>
            </a:cxnLst>
            <a:rect l="0" t="0" r="r" b="b"/>
            <a:pathLst>
              <a:path w="518" h="218">
                <a:moveTo>
                  <a:pt x="0" y="0"/>
                </a:moveTo>
                <a:cubicBezTo>
                  <a:pt x="411" y="0"/>
                  <a:pt x="260" y="218"/>
                  <a:pt x="518" y="211"/>
                </a:cubicBezTo>
              </a:path>
            </a:pathLst>
          </a:custGeom>
          <a:noFill/>
          <a:ln w="14" cap="flat">
            <a:solidFill>
              <a:srgbClr val="30599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2" name="Freeform 38"/>
          <p:cNvSpPr/>
          <p:nvPr>
            <p:custDataLst>
              <p:tags r:id="rId13"/>
            </p:custDataLst>
          </p:nvPr>
        </p:nvSpPr>
        <p:spPr bwMode="auto">
          <a:xfrm>
            <a:off x="5556900" y="3176158"/>
            <a:ext cx="2590800" cy="474133"/>
          </a:xfrm>
          <a:custGeom>
            <a:avLst/>
            <a:gdLst>
              <a:gd name="T0" fmla="*/ 0 w 518"/>
              <a:gd name="T1" fmla="*/ 0 h 95"/>
              <a:gd name="T2" fmla="*/ 518 w 518"/>
              <a:gd name="T3" fmla="*/ 92 h 95"/>
            </a:gdLst>
            <a:ahLst/>
            <a:cxnLst>
              <a:cxn ang="0">
                <a:pos x="T0" y="T1"/>
              </a:cxn>
              <a:cxn ang="0">
                <a:pos x="T2" y="T3"/>
              </a:cxn>
            </a:cxnLst>
            <a:rect l="0" t="0" r="r" b="b"/>
            <a:pathLst>
              <a:path w="518" h="95">
                <a:moveTo>
                  <a:pt x="0" y="0"/>
                </a:moveTo>
                <a:cubicBezTo>
                  <a:pt x="411" y="0"/>
                  <a:pt x="260" y="95"/>
                  <a:pt x="518" y="92"/>
                </a:cubicBezTo>
              </a:path>
            </a:pathLst>
          </a:custGeom>
          <a:noFill/>
          <a:ln w="14" cap="flat">
            <a:solidFill>
              <a:srgbClr val="4DC4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3" name="Freeform 39"/>
          <p:cNvSpPr/>
          <p:nvPr>
            <p:custDataLst>
              <p:tags r:id="rId14"/>
            </p:custDataLst>
          </p:nvPr>
        </p:nvSpPr>
        <p:spPr bwMode="auto">
          <a:xfrm>
            <a:off x="5556900" y="1931558"/>
            <a:ext cx="2590800" cy="1754717"/>
          </a:xfrm>
          <a:custGeom>
            <a:avLst/>
            <a:gdLst>
              <a:gd name="T0" fmla="*/ 0 w 518"/>
              <a:gd name="T1" fmla="*/ 0 h 351"/>
              <a:gd name="T2" fmla="*/ 518 w 518"/>
              <a:gd name="T3" fmla="*/ 340 h 351"/>
            </a:gdLst>
            <a:ahLst/>
            <a:cxnLst>
              <a:cxn ang="0">
                <a:pos x="T0" y="T1"/>
              </a:cxn>
              <a:cxn ang="0">
                <a:pos x="T2" y="T3"/>
              </a:cxn>
            </a:cxnLst>
            <a:rect l="0" t="0" r="r" b="b"/>
            <a:pathLst>
              <a:path w="518" h="351">
                <a:moveTo>
                  <a:pt x="0" y="0"/>
                </a:moveTo>
                <a:cubicBezTo>
                  <a:pt x="411" y="0"/>
                  <a:pt x="260" y="351"/>
                  <a:pt x="518" y="340"/>
                </a:cubicBezTo>
              </a:path>
            </a:pathLst>
          </a:custGeom>
          <a:noFill/>
          <a:ln w="14" cap="flat">
            <a:solidFill>
              <a:srgbClr val="4DC4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4" name="Freeform 40"/>
          <p:cNvSpPr/>
          <p:nvPr>
            <p:custDataLst>
              <p:tags r:id="rId15"/>
            </p:custDataLst>
          </p:nvPr>
        </p:nvSpPr>
        <p:spPr bwMode="auto">
          <a:xfrm>
            <a:off x="5556900" y="3616424"/>
            <a:ext cx="2590800" cy="1170517"/>
          </a:xfrm>
          <a:custGeom>
            <a:avLst/>
            <a:gdLst>
              <a:gd name="T0" fmla="*/ 0 w 518"/>
              <a:gd name="T1" fmla="*/ 234 h 234"/>
              <a:gd name="T2" fmla="*/ 518 w 518"/>
              <a:gd name="T3" fmla="*/ 7 h 234"/>
            </a:gdLst>
            <a:ahLst/>
            <a:cxnLst>
              <a:cxn ang="0">
                <a:pos x="T0" y="T1"/>
              </a:cxn>
              <a:cxn ang="0">
                <a:pos x="T2" y="T3"/>
              </a:cxn>
            </a:cxnLst>
            <a:rect l="0" t="0" r="r" b="b"/>
            <a:pathLst>
              <a:path w="518" h="234">
                <a:moveTo>
                  <a:pt x="0" y="234"/>
                </a:moveTo>
                <a:cubicBezTo>
                  <a:pt x="411" y="234"/>
                  <a:pt x="260" y="0"/>
                  <a:pt x="518" y="7"/>
                </a:cubicBezTo>
              </a:path>
            </a:pathLst>
          </a:custGeom>
          <a:noFill/>
          <a:ln w="14" cap="flat">
            <a:solidFill>
              <a:srgbClr val="30599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5" name="Freeform 41"/>
          <p:cNvSpPr/>
          <p:nvPr>
            <p:custDataLst>
              <p:tags r:id="rId16"/>
            </p:custDataLst>
          </p:nvPr>
        </p:nvSpPr>
        <p:spPr bwMode="auto">
          <a:xfrm>
            <a:off x="5556900" y="3631241"/>
            <a:ext cx="2590800" cy="584200"/>
          </a:xfrm>
          <a:custGeom>
            <a:avLst/>
            <a:gdLst>
              <a:gd name="T0" fmla="*/ 0 w 518"/>
              <a:gd name="T1" fmla="*/ 117 h 117"/>
              <a:gd name="T2" fmla="*/ 518 w 518"/>
              <a:gd name="T3" fmla="*/ 4 h 117"/>
            </a:gdLst>
            <a:ahLst/>
            <a:cxnLst>
              <a:cxn ang="0">
                <a:pos x="T0" y="T1"/>
              </a:cxn>
              <a:cxn ang="0">
                <a:pos x="T2" y="T3"/>
              </a:cxn>
            </a:cxnLst>
            <a:rect l="0" t="0" r="r" b="b"/>
            <a:pathLst>
              <a:path w="518" h="117">
                <a:moveTo>
                  <a:pt x="0" y="117"/>
                </a:moveTo>
                <a:cubicBezTo>
                  <a:pt x="411" y="117"/>
                  <a:pt x="260" y="0"/>
                  <a:pt x="518" y="4"/>
                </a:cubicBezTo>
              </a:path>
            </a:pathLst>
          </a:custGeom>
          <a:noFill/>
          <a:ln w="14" cap="flat">
            <a:solidFill>
              <a:srgbClr val="4DC4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6" name="Freeform 42"/>
          <p:cNvSpPr/>
          <p:nvPr>
            <p:custDataLst>
              <p:tags r:id="rId17"/>
            </p:custDataLst>
          </p:nvPr>
        </p:nvSpPr>
        <p:spPr bwMode="auto">
          <a:xfrm>
            <a:off x="5556900" y="3605841"/>
            <a:ext cx="2590800" cy="1634067"/>
          </a:xfrm>
          <a:custGeom>
            <a:avLst/>
            <a:gdLst>
              <a:gd name="T0" fmla="*/ 0 w 518"/>
              <a:gd name="T1" fmla="*/ 327 h 327"/>
              <a:gd name="T2" fmla="*/ 518 w 518"/>
              <a:gd name="T3" fmla="*/ 10 h 327"/>
            </a:gdLst>
            <a:ahLst/>
            <a:cxnLst>
              <a:cxn ang="0">
                <a:pos x="T0" y="T1"/>
              </a:cxn>
              <a:cxn ang="0">
                <a:pos x="T2" y="T3"/>
              </a:cxn>
            </a:cxnLst>
            <a:rect l="0" t="0" r="r" b="b"/>
            <a:pathLst>
              <a:path w="518" h="327">
                <a:moveTo>
                  <a:pt x="0" y="327"/>
                </a:moveTo>
                <a:cubicBezTo>
                  <a:pt x="411" y="327"/>
                  <a:pt x="260" y="0"/>
                  <a:pt x="518" y="10"/>
                </a:cubicBezTo>
              </a:path>
            </a:pathLst>
          </a:custGeom>
          <a:noFill/>
          <a:ln w="14" cap="flat">
            <a:solidFill>
              <a:srgbClr val="4DC4D8"/>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27" name="Line 43"/>
          <p:cNvSpPr>
            <a:spLocks noChangeShapeType="1"/>
          </p:cNvSpPr>
          <p:nvPr>
            <p:custDataLst>
              <p:tags r:id="rId18"/>
            </p:custDataLst>
          </p:nvPr>
        </p:nvSpPr>
        <p:spPr bwMode="auto">
          <a:xfrm>
            <a:off x="5497633" y="3650291"/>
            <a:ext cx="2650067" cy="0"/>
          </a:xfrm>
          <a:prstGeom prst="line">
            <a:avLst/>
          </a:prstGeom>
          <a:noFill/>
          <a:ln w="14" cap="flat">
            <a:solidFill>
              <a:srgbClr val="30599B"/>
            </a:solidFill>
            <a:prstDash val="solid"/>
            <a:miter lim="800000"/>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31" name="组合 30"/>
          <p:cNvGrpSpPr/>
          <p:nvPr/>
        </p:nvGrpSpPr>
        <p:grpSpPr>
          <a:xfrm>
            <a:off x="3467826" y="1847438"/>
            <a:ext cx="184151" cy="184151"/>
            <a:chOff x="2345655" y="1404218"/>
            <a:chExt cx="138113" cy="138113"/>
          </a:xfrm>
        </p:grpSpPr>
        <p:sp>
          <p:nvSpPr>
            <p:cNvPr id="171084" name="Freeform 100"/>
            <p:cNvSpPr/>
            <p:nvPr>
              <p:custDataLst>
                <p:tags r:id="rId19"/>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5" name="Freeform 101"/>
            <p:cNvSpPr/>
            <p:nvPr>
              <p:custDataLst>
                <p:tags r:id="rId20"/>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6" name="Freeform 102"/>
            <p:cNvSpPr/>
            <p:nvPr>
              <p:custDataLst>
                <p:tags r:id="rId21"/>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7" name="Freeform 103"/>
            <p:cNvSpPr/>
            <p:nvPr>
              <p:custDataLst>
                <p:tags r:id="rId22"/>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125962" name="Freeform 227"/>
          <p:cNvSpPr/>
          <p:nvPr>
            <p:custDataLst>
              <p:tags r:id="rId23"/>
            </p:custDataLst>
          </p:nvPr>
        </p:nvSpPr>
        <p:spPr bwMode="auto">
          <a:xfrm>
            <a:off x="7986834" y="3525409"/>
            <a:ext cx="325967" cy="249767"/>
          </a:xfrm>
          <a:custGeom>
            <a:avLst/>
            <a:gdLst>
              <a:gd name="T0" fmla="*/ 0 w 154"/>
              <a:gd name="T1" fmla="*/ 0 h 118"/>
              <a:gd name="T2" fmla="*/ 154 w 154"/>
              <a:gd name="T3" fmla="*/ 59 h 118"/>
              <a:gd name="T4" fmla="*/ 0 w 154"/>
              <a:gd name="T5" fmla="*/ 118 h 118"/>
              <a:gd name="T6" fmla="*/ 0 w 154"/>
              <a:gd name="T7" fmla="*/ 0 h 118"/>
            </a:gdLst>
            <a:ahLst/>
            <a:cxnLst>
              <a:cxn ang="0">
                <a:pos x="T0" y="T1"/>
              </a:cxn>
              <a:cxn ang="0">
                <a:pos x="T2" y="T3"/>
              </a:cxn>
              <a:cxn ang="0">
                <a:pos x="T4" y="T5"/>
              </a:cxn>
              <a:cxn ang="0">
                <a:pos x="T6" y="T7"/>
              </a:cxn>
            </a:cxnLst>
            <a:rect l="0" t="0" r="r" b="b"/>
            <a:pathLst>
              <a:path w="154" h="118">
                <a:moveTo>
                  <a:pt x="0" y="0"/>
                </a:moveTo>
                <a:lnTo>
                  <a:pt x="154" y="59"/>
                </a:lnTo>
                <a:lnTo>
                  <a:pt x="0" y="118"/>
                </a:lnTo>
                <a:lnTo>
                  <a:pt x="0" y="0"/>
                </a:lnTo>
                <a:close/>
              </a:path>
            </a:pathLst>
          </a:custGeom>
          <a:solidFill>
            <a:srgbClr val="464EEA"/>
          </a:solidFill>
          <a:ln>
            <a:noFill/>
          </a:ln>
        </p:spPr>
        <p:txBody>
          <a:bodyPr vert="horz" wrap="square" lIns="121920" tIns="60960" rIns="121920" bIns="60960" numCol="1" anchor="t" anchorCtr="0" compatLnSpc="1"/>
          <a:lstStyle/>
          <a:p>
            <a:endParaRPr lang="zh-CN" alt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5" name="TextBox 254"/>
          <p:cNvSpPr txBox="1"/>
          <p:nvPr>
            <p:custDataLst>
              <p:tags r:id="rId24"/>
            </p:custDataLst>
          </p:nvPr>
        </p:nvSpPr>
        <p:spPr bwMode="auto">
          <a:xfrm>
            <a:off x="3632835" y="1749425"/>
            <a:ext cx="1355725"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碳排放</a:t>
            </a:r>
            <a:r>
              <a:rPr lang="zh-CN" altLang="en-US" dirty="0">
                <a:solidFill>
                  <a:schemeClr val="bg1"/>
                </a:solidFill>
                <a:sym typeface="汉仪润圆-65简" panose="00020600040101010101" pitchFamily="18" charset="-122"/>
              </a:rPr>
              <a:t>核算</a:t>
            </a:r>
            <a:endParaRPr lang="zh-CN" altLang="en-US" dirty="0">
              <a:solidFill>
                <a:schemeClr val="bg1"/>
              </a:solidFill>
              <a:sym typeface="汉仪润圆-65简" panose="00020600040101010101" pitchFamily="18" charset="-122"/>
            </a:endParaRPr>
          </a:p>
        </p:txBody>
      </p:sp>
      <p:grpSp>
        <p:nvGrpSpPr>
          <p:cNvPr id="257" name="组合 256"/>
          <p:cNvGrpSpPr/>
          <p:nvPr/>
        </p:nvGrpSpPr>
        <p:grpSpPr>
          <a:xfrm>
            <a:off x="3467826" y="2458773"/>
            <a:ext cx="184151" cy="184151"/>
            <a:chOff x="2345655" y="1404218"/>
            <a:chExt cx="138113" cy="138113"/>
          </a:xfrm>
        </p:grpSpPr>
        <p:sp>
          <p:nvSpPr>
            <p:cNvPr id="258" name="Freeform 100"/>
            <p:cNvSpPr/>
            <p:nvPr>
              <p:custDataLst>
                <p:tags r:id="rId25"/>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59" name="Freeform 101"/>
            <p:cNvSpPr/>
            <p:nvPr>
              <p:custDataLst>
                <p:tags r:id="rId26"/>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0" name="Freeform 102"/>
            <p:cNvSpPr/>
            <p:nvPr>
              <p:custDataLst>
                <p:tags r:id="rId27"/>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1" name="Freeform 103"/>
            <p:cNvSpPr/>
            <p:nvPr>
              <p:custDataLst>
                <p:tags r:id="rId28"/>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62" name="TextBox 261"/>
          <p:cNvSpPr txBox="1"/>
          <p:nvPr>
            <p:custDataLst>
              <p:tags r:id="rId29"/>
            </p:custDataLst>
          </p:nvPr>
        </p:nvSpPr>
        <p:spPr bwMode="auto">
          <a:xfrm>
            <a:off x="3632835" y="2360930"/>
            <a:ext cx="1872615"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碳排放历史</a:t>
            </a:r>
            <a:r>
              <a:rPr lang="zh-CN" altLang="en-US" dirty="0">
                <a:solidFill>
                  <a:schemeClr val="bg1"/>
                </a:solidFill>
                <a:sym typeface="汉仪润圆-65简" panose="00020600040101010101" pitchFamily="18" charset="-122"/>
              </a:rPr>
              <a:t>追溯</a:t>
            </a:r>
            <a:endParaRPr lang="zh-CN" altLang="en-US" dirty="0">
              <a:solidFill>
                <a:schemeClr val="bg1"/>
              </a:solidFill>
              <a:sym typeface="汉仪润圆-65简" panose="00020600040101010101" pitchFamily="18" charset="-122"/>
            </a:endParaRPr>
          </a:p>
        </p:txBody>
      </p:sp>
      <p:grpSp>
        <p:nvGrpSpPr>
          <p:cNvPr id="263" name="组合 262"/>
          <p:cNvGrpSpPr/>
          <p:nvPr/>
        </p:nvGrpSpPr>
        <p:grpSpPr>
          <a:xfrm>
            <a:off x="3467826" y="3084314"/>
            <a:ext cx="184151" cy="184151"/>
            <a:chOff x="2345655" y="1404218"/>
            <a:chExt cx="138113" cy="138113"/>
          </a:xfrm>
        </p:grpSpPr>
        <p:sp>
          <p:nvSpPr>
            <p:cNvPr id="264" name="Freeform 100"/>
            <p:cNvSpPr/>
            <p:nvPr>
              <p:custDataLst>
                <p:tags r:id="rId30"/>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5" name="Freeform 101"/>
            <p:cNvSpPr/>
            <p:nvPr>
              <p:custDataLst>
                <p:tags r:id="rId31"/>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6" name="Freeform 102"/>
            <p:cNvSpPr/>
            <p:nvPr>
              <p:custDataLst>
                <p:tags r:id="rId32"/>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7" name="Freeform 103"/>
            <p:cNvSpPr/>
            <p:nvPr>
              <p:custDataLst>
                <p:tags r:id="rId33"/>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68" name="TextBox 267"/>
          <p:cNvSpPr txBox="1"/>
          <p:nvPr>
            <p:custDataLst>
              <p:tags r:id="rId34"/>
            </p:custDataLst>
          </p:nvPr>
        </p:nvSpPr>
        <p:spPr bwMode="auto">
          <a:xfrm>
            <a:off x="3632835" y="2986405"/>
            <a:ext cx="1864995"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个人碳信息</a:t>
            </a:r>
            <a:r>
              <a:rPr lang="zh-CN" altLang="en-US" dirty="0">
                <a:solidFill>
                  <a:schemeClr val="bg1"/>
                </a:solidFill>
                <a:sym typeface="汉仪润圆-65简" panose="00020600040101010101" pitchFamily="18" charset="-122"/>
              </a:rPr>
              <a:t>管理</a:t>
            </a:r>
            <a:endParaRPr lang="zh-CN" altLang="en-US" dirty="0">
              <a:solidFill>
                <a:schemeClr val="bg1"/>
              </a:solidFill>
              <a:sym typeface="汉仪润圆-65简" panose="00020600040101010101" pitchFamily="18" charset="-122"/>
            </a:endParaRPr>
          </a:p>
        </p:txBody>
      </p:sp>
      <p:grpSp>
        <p:nvGrpSpPr>
          <p:cNvPr id="269" name="组合 268"/>
          <p:cNvGrpSpPr/>
          <p:nvPr/>
        </p:nvGrpSpPr>
        <p:grpSpPr>
          <a:xfrm>
            <a:off x="3467826" y="3567363"/>
            <a:ext cx="184151" cy="184151"/>
            <a:chOff x="2345655" y="1404218"/>
            <a:chExt cx="138113" cy="138113"/>
          </a:xfrm>
        </p:grpSpPr>
        <p:sp>
          <p:nvSpPr>
            <p:cNvPr id="270" name="Freeform 100"/>
            <p:cNvSpPr/>
            <p:nvPr>
              <p:custDataLst>
                <p:tags r:id="rId35"/>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1" name="Freeform 101"/>
            <p:cNvSpPr/>
            <p:nvPr>
              <p:custDataLst>
                <p:tags r:id="rId36"/>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2" name="Freeform 102"/>
            <p:cNvSpPr/>
            <p:nvPr>
              <p:custDataLst>
                <p:tags r:id="rId37"/>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3" name="Freeform 103"/>
            <p:cNvSpPr/>
            <p:nvPr>
              <p:custDataLst>
                <p:tags r:id="rId38"/>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74" name="TextBox 273"/>
          <p:cNvSpPr txBox="1"/>
          <p:nvPr>
            <p:custDataLst>
              <p:tags r:id="rId39"/>
            </p:custDataLst>
          </p:nvPr>
        </p:nvSpPr>
        <p:spPr bwMode="auto">
          <a:xfrm>
            <a:off x="3613785" y="3498215"/>
            <a:ext cx="2092325" cy="337185"/>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600" dirty="0">
                <a:solidFill>
                  <a:schemeClr val="bg1"/>
                </a:solidFill>
                <a:sym typeface="汉仪润圆-65简" panose="00020600040101010101" pitchFamily="18" charset="-122"/>
              </a:rPr>
              <a:t>碳排放检测和管理</a:t>
            </a:r>
            <a:endParaRPr lang="zh-CN" altLang="en-US" sz="1600" dirty="0">
              <a:solidFill>
                <a:schemeClr val="bg1"/>
              </a:solidFill>
              <a:sym typeface="汉仪润圆-65简" panose="00020600040101010101" pitchFamily="18" charset="-122"/>
            </a:endParaRPr>
          </a:p>
        </p:txBody>
      </p:sp>
      <p:grpSp>
        <p:nvGrpSpPr>
          <p:cNvPr id="275" name="组合 274"/>
          <p:cNvGrpSpPr/>
          <p:nvPr/>
        </p:nvGrpSpPr>
        <p:grpSpPr>
          <a:xfrm>
            <a:off x="3467826" y="4111723"/>
            <a:ext cx="184151" cy="184151"/>
            <a:chOff x="2345655" y="1404218"/>
            <a:chExt cx="138113" cy="138113"/>
          </a:xfrm>
        </p:grpSpPr>
        <p:sp>
          <p:nvSpPr>
            <p:cNvPr id="276" name="Freeform 100"/>
            <p:cNvSpPr/>
            <p:nvPr>
              <p:custDataLst>
                <p:tags r:id="rId40"/>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7" name="Freeform 101"/>
            <p:cNvSpPr/>
            <p:nvPr>
              <p:custDataLst>
                <p:tags r:id="rId41"/>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8" name="Freeform 102"/>
            <p:cNvSpPr/>
            <p:nvPr>
              <p:custDataLst>
                <p:tags r:id="rId42"/>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79" name="Freeform 103"/>
            <p:cNvSpPr/>
            <p:nvPr>
              <p:custDataLst>
                <p:tags r:id="rId43"/>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80" name="TextBox 279"/>
          <p:cNvSpPr txBox="1"/>
          <p:nvPr>
            <p:custDataLst>
              <p:tags r:id="rId44"/>
            </p:custDataLst>
          </p:nvPr>
        </p:nvSpPr>
        <p:spPr bwMode="auto">
          <a:xfrm>
            <a:off x="3632926" y="4013971"/>
            <a:ext cx="1146468"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碳积分</a:t>
            </a:r>
            <a:endParaRPr lang="zh-CN" altLang="en-US" dirty="0">
              <a:solidFill>
                <a:schemeClr val="bg1"/>
              </a:solidFill>
              <a:sym typeface="汉仪润圆-65简" panose="00020600040101010101" pitchFamily="18" charset="-122"/>
            </a:endParaRPr>
          </a:p>
        </p:txBody>
      </p:sp>
      <p:grpSp>
        <p:nvGrpSpPr>
          <p:cNvPr id="281" name="组合 280"/>
          <p:cNvGrpSpPr/>
          <p:nvPr/>
        </p:nvGrpSpPr>
        <p:grpSpPr>
          <a:xfrm>
            <a:off x="3467826" y="4666291"/>
            <a:ext cx="184151" cy="184151"/>
            <a:chOff x="2345655" y="1404218"/>
            <a:chExt cx="138113" cy="138113"/>
          </a:xfrm>
        </p:grpSpPr>
        <p:sp>
          <p:nvSpPr>
            <p:cNvPr id="282" name="Freeform 100"/>
            <p:cNvSpPr/>
            <p:nvPr>
              <p:custDataLst>
                <p:tags r:id="rId45"/>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3" name="Freeform 101"/>
            <p:cNvSpPr/>
            <p:nvPr>
              <p:custDataLst>
                <p:tags r:id="rId46"/>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4" name="Freeform 102"/>
            <p:cNvSpPr/>
            <p:nvPr>
              <p:custDataLst>
                <p:tags r:id="rId47"/>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5" name="Freeform 103"/>
            <p:cNvSpPr/>
            <p:nvPr>
              <p:custDataLst>
                <p:tags r:id="rId48"/>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86" name="TextBox 285"/>
          <p:cNvSpPr txBox="1"/>
          <p:nvPr>
            <p:custDataLst>
              <p:tags r:id="rId49"/>
            </p:custDataLst>
          </p:nvPr>
        </p:nvSpPr>
        <p:spPr bwMode="auto">
          <a:xfrm>
            <a:off x="3632926" y="4568539"/>
            <a:ext cx="1146468"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碳</a:t>
            </a:r>
            <a:r>
              <a:rPr lang="zh-CN" altLang="en-US" dirty="0">
                <a:solidFill>
                  <a:schemeClr val="bg1"/>
                </a:solidFill>
                <a:sym typeface="汉仪润圆-65简" panose="00020600040101010101" pitchFamily="18" charset="-122"/>
              </a:rPr>
              <a:t>圈</a:t>
            </a:r>
            <a:endParaRPr lang="zh-CN" altLang="en-US" dirty="0">
              <a:solidFill>
                <a:schemeClr val="bg1"/>
              </a:solidFill>
              <a:sym typeface="汉仪润圆-65简" panose="00020600040101010101" pitchFamily="18" charset="-122"/>
            </a:endParaRPr>
          </a:p>
        </p:txBody>
      </p:sp>
      <p:grpSp>
        <p:nvGrpSpPr>
          <p:cNvPr id="287" name="组合 286"/>
          <p:cNvGrpSpPr/>
          <p:nvPr/>
        </p:nvGrpSpPr>
        <p:grpSpPr>
          <a:xfrm>
            <a:off x="3467826" y="5135001"/>
            <a:ext cx="184151" cy="184151"/>
            <a:chOff x="2345655" y="1404218"/>
            <a:chExt cx="138113" cy="138113"/>
          </a:xfrm>
        </p:grpSpPr>
        <p:sp>
          <p:nvSpPr>
            <p:cNvPr id="288" name="Freeform 100"/>
            <p:cNvSpPr/>
            <p:nvPr>
              <p:custDataLst>
                <p:tags r:id="rId50"/>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89" name="Freeform 101"/>
            <p:cNvSpPr/>
            <p:nvPr>
              <p:custDataLst>
                <p:tags r:id="rId51"/>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0" name="Freeform 102"/>
            <p:cNvSpPr/>
            <p:nvPr>
              <p:custDataLst>
                <p:tags r:id="rId52"/>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1" name="Freeform 103"/>
            <p:cNvSpPr/>
            <p:nvPr>
              <p:custDataLst>
                <p:tags r:id="rId53"/>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92" name="TextBox 291"/>
          <p:cNvSpPr txBox="1"/>
          <p:nvPr>
            <p:custDataLst>
              <p:tags r:id="rId54"/>
            </p:custDataLst>
          </p:nvPr>
        </p:nvSpPr>
        <p:spPr bwMode="auto">
          <a:xfrm>
            <a:off x="3575685" y="5085080"/>
            <a:ext cx="2252980" cy="306705"/>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1400" dirty="0">
                <a:solidFill>
                  <a:schemeClr val="bg1"/>
                </a:solidFill>
                <a:sym typeface="汉仪润圆-65简" panose="00020600040101010101" pitchFamily="18" charset="-122"/>
              </a:rPr>
              <a:t>最优用电成本分析报告</a:t>
            </a:r>
            <a:endParaRPr lang="zh-CN" altLang="en-US" sz="1400" dirty="0">
              <a:solidFill>
                <a:schemeClr val="bg1"/>
              </a:solidFill>
              <a:sym typeface="汉仪润圆-65简" panose="00020600040101010101" pitchFamily="18" charset="-122"/>
            </a:endParaRPr>
          </a:p>
        </p:txBody>
      </p:sp>
      <p:sp>
        <p:nvSpPr>
          <p:cNvPr id="293" name="TextBox 292"/>
          <p:cNvSpPr txBox="1"/>
          <p:nvPr>
            <p:custDataLst>
              <p:tags r:id="rId55"/>
            </p:custDataLst>
          </p:nvPr>
        </p:nvSpPr>
        <p:spPr bwMode="auto">
          <a:xfrm>
            <a:off x="8803640" y="2914650"/>
            <a:ext cx="1925320" cy="583565"/>
          </a:xfrm>
          <a:prstGeom prst="rect">
            <a:avLst/>
          </a:prstGeom>
          <a:noFill/>
        </p:spPr>
        <p:txBody>
          <a:bodyPr wrap="square" rtlCol="0">
            <a:spAutoFit/>
          </a:bodyPr>
          <a:lstStyle>
            <a:defPPr>
              <a:defRPr lang="zh-CN"/>
            </a:defPPr>
            <a:lvl1pPr defTabSz="1219200">
              <a:spcBef>
                <a:spcPct val="20000"/>
              </a:spcBef>
              <a:defRPr sz="4000"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sz="3200" dirty="0">
                <a:sym typeface="汉仪润圆-65简" panose="00020600040101010101" pitchFamily="18" charset="-122"/>
              </a:rPr>
              <a:t>主要</a:t>
            </a:r>
            <a:r>
              <a:rPr lang="zh-CN" altLang="en-US" sz="3200" dirty="0">
                <a:sym typeface="汉仪润圆-65简" panose="00020600040101010101" pitchFamily="18" charset="-122"/>
              </a:rPr>
              <a:t>功能</a:t>
            </a:r>
            <a:endParaRPr lang="zh-CN" altLang="en-US" sz="3200" dirty="0">
              <a:sym typeface="汉仪润圆-65简" panose="00020600040101010101" pitchFamily="18" charset="-122"/>
            </a:endParaRPr>
          </a:p>
        </p:txBody>
      </p:sp>
      <p:sp>
        <p:nvSpPr>
          <p:cNvPr id="296" name="矩形 1"/>
          <p:cNvSpPr>
            <a:spLocks noChangeArrowheads="1"/>
          </p:cNvSpPr>
          <p:nvPr>
            <p:custDataLst>
              <p:tags r:id="rId56"/>
            </p:custDataLst>
          </p:nvPr>
        </p:nvSpPr>
        <p:spPr bwMode="auto">
          <a:xfrm>
            <a:off x="535940" y="1608455"/>
            <a:ext cx="2221865"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企业输入生产信息数据即可得到碳排放</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7" name="矩形 1"/>
          <p:cNvSpPr>
            <a:spLocks noChangeArrowheads="1"/>
          </p:cNvSpPr>
          <p:nvPr>
            <p:custDataLst>
              <p:tags r:id="rId57"/>
            </p:custDataLst>
          </p:nvPr>
        </p:nvSpPr>
        <p:spPr bwMode="auto">
          <a:xfrm>
            <a:off x="520065" y="2198370"/>
            <a:ext cx="2286000"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在历史碳排放记录接口中，企业用户可以看到其过往的历史记录。</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8" name="矩形 1"/>
          <p:cNvSpPr>
            <a:spLocks noChangeArrowheads="1"/>
          </p:cNvSpPr>
          <p:nvPr>
            <p:custDataLst>
              <p:tags r:id="rId58"/>
            </p:custDataLst>
          </p:nvPr>
        </p:nvSpPr>
        <p:spPr bwMode="auto">
          <a:xfrm>
            <a:off x="520065" y="2800350"/>
            <a:ext cx="2361565"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企业能直观地看到已产生的碳排放值、政府监管部门所设定的阈值等</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数据。</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99" name="矩形 1"/>
          <p:cNvSpPr>
            <a:spLocks noChangeArrowheads="1"/>
          </p:cNvSpPr>
          <p:nvPr>
            <p:custDataLst>
              <p:tags r:id="rId59"/>
            </p:custDataLst>
          </p:nvPr>
        </p:nvSpPr>
        <p:spPr bwMode="auto">
          <a:xfrm>
            <a:off x="520065" y="3354070"/>
            <a:ext cx="2552065"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监管用户能了解到所有企业的碳排放记录并发布当前季度或年份的碳排放阈值。</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0" name="矩形 1"/>
          <p:cNvSpPr>
            <a:spLocks noChangeArrowheads="1"/>
          </p:cNvSpPr>
          <p:nvPr>
            <p:custDataLst>
              <p:tags r:id="rId60"/>
            </p:custDataLst>
          </p:nvPr>
        </p:nvSpPr>
        <p:spPr bwMode="auto">
          <a:xfrm>
            <a:off x="535940" y="3912870"/>
            <a:ext cx="2536825"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积分将用于商城产品的兑换以及碳积分排行当中。</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1" name="矩形 1"/>
          <p:cNvSpPr>
            <a:spLocks noChangeArrowheads="1"/>
          </p:cNvSpPr>
          <p:nvPr>
            <p:custDataLst>
              <p:tags r:id="rId61"/>
            </p:custDataLst>
          </p:nvPr>
        </p:nvSpPr>
        <p:spPr bwMode="auto">
          <a:xfrm>
            <a:off x="519430" y="4453255"/>
            <a:ext cx="2286635"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发帖交流，通过碳积分与其他企业用户进行碳排放阈值的交换。</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02" name="矩形 1"/>
          <p:cNvSpPr>
            <a:spLocks noChangeArrowheads="1"/>
          </p:cNvSpPr>
          <p:nvPr>
            <p:custDataLst>
              <p:tags r:id="rId62"/>
            </p:custDataLst>
          </p:nvPr>
        </p:nvSpPr>
        <p:spPr bwMode="auto">
          <a:xfrm>
            <a:off x="535940" y="5040630"/>
            <a:ext cx="2345690" cy="575945"/>
          </a:xfrm>
          <a:prstGeom prst="rect">
            <a:avLst/>
          </a:prstGeom>
        </p:spPr>
        <p:txBody>
          <a:bodyPr wrap="square">
            <a:spAutoFit/>
          </a:bodyPr>
          <a:lstStyle/>
          <a:p>
            <a:pPr>
              <a:lnSpc>
                <a:spcPct val="150000"/>
              </a:lnSpc>
            </a:pP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计算出企业最优的各类电力比例购买方案。</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303" name="直接连接符 302"/>
          <p:cNvCxnSpPr/>
          <p:nvPr>
            <p:custDataLst>
              <p:tags r:id="rId63"/>
            </p:custDataLst>
          </p:nvPr>
        </p:nvCxnSpPr>
        <p:spPr>
          <a:xfrm>
            <a:off x="8276284" y="3647462"/>
            <a:ext cx="312420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0905490" y="6235065"/>
            <a:ext cx="590550" cy="76200"/>
            <a:chOff x="17174" y="9819"/>
            <a:chExt cx="930" cy="120"/>
          </a:xfrm>
        </p:grpSpPr>
        <p:sp>
          <p:nvSpPr>
            <p:cNvPr id="3" name="椭圆 2"/>
            <p:cNvSpPr/>
            <p:nvPr>
              <p:custDataLst>
                <p:tags r:id="rId64"/>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 name="椭圆 5"/>
            <p:cNvSpPr/>
            <p:nvPr>
              <p:custDataLst>
                <p:tags r:id="rId65"/>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p:cNvSpPr/>
            <p:nvPr>
              <p:custDataLst>
                <p:tags r:id="rId66"/>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6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786505" cy="1383665"/>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移动端企业功能架构</a:t>
            </a:r>
            <a:endParaRPr lang="en-US" altLang="zh-CN" b="1" dirty="0">
              <a:latin typeface="思源黑体 Bold" panose="020B0800000000000000" pitchFamily="34" charset="-122"/>
              <a:ea typeface="思源黑体 Bold" panose="020B0800000000000000" pitchFamily="34" charset="-122"/>
            </a:endParaRPr>
          </a:p>
          <a:p>
            <a:endParaRPr lang="zh-CN" altLang="en-US" b="1" dirty="0">
              <a:latin typeface="思源黑体 Bold" panose="020B0800000000000000" pitchFamily="34" charset="-122"/>
              <a:ea typeface="思源黑体 Bold" panose="020B0800000000000000" pitchFamily="34" charset="-122"/>
            </a:endParaRPr>
          </a:p>
          <a:p>
            <a:endParaRPr lang="zh-CN" altLang="en-US" b="1" dirty="0"/>
          </a:p>
        </p:txBody>
      </p:sp>
      <p:sp>
        <p:nvSpPr>
          <p:cNvPr id="5" name="矩形 4"/>
          <p:cNvSpPr/>
          <p:nvPr/>
        </p:nvSpPr>
        <p:spPr>
          <a:xfrm>
            <a:off x="596265" y="870585"/>
            <a:ext cx="2546350"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Functional architecture</a:t>
            </a:r>
            <a:endPar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grpSp>
        <p:nvGrpSpPr>
          <p:cNvPr id="87" name="组合 86"/>
          <p:cNvGrpSpPr/>
          <p:nvPr/>
        </p:nvGrpSpPr>
        <p:grpSpPr bwMode="auto">
          <a:xfrm>
            <a:off x="3430064" y="1494355"/>
            <a:ext cx="2449256" cy="4625975"/>
            <a:chOff x="1157465" y="1277938"/>
            <a:chExt cx="2449631" cy="4626151"/>
          </a:xfrm>
        </p:grpSpPr>
        <p:sp>
          <p:nvSpPr>
            <p:cNvPr id="88" name="圆角矩形 4"/>
            <p:cNvSpPr/>
            <p:nvPr>
              <p:custDataLst>
                <p:tags r:id="rId5"/>
              </p:custDataLst>
            </p:nvPr>
          </p:nvSpPr>
          <p:spPr>
            <a:xfrm>
              <a:off x="1157465" y="1277938"/>
              <a:ext cx="2283174" cy="4626151"/>
            </a:xfrm>
            <a:prstGeom prst="roundRect">
              <a:avLst/>
            </a:prstGeom>
            <a:solidFill>
              <a:schemeClr val="bg1"/>
            </a:solidFill>
            <a:ln>
              <a:noFill/>
            </a:ln>
            <a:effectLst>
              <a:outerShdw blurRad="63500" sx="103000" sy="103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0" name="矩形 89"/>
            <p:cNvSpPr/>
            <p:nvPr>
              <p:custDataLst>
                <p:tags r:id="rId6"/>
              </p:custDataLst>
            </p:nvPr>
          </p:nvSpPr>
          <p:spPr>
            <a:xfrm>
              <a:off x="1343230" y="5167461"/>
              <a:ext cx="2003732" cy="338150"/>
            </a:xfrm>
            <a:prstGeom prst="rect">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积分商城</a:t>
              </a:r>
              <a:endParaRPr lang="zh-CN" altLang="en-US" b="1" dirty="0">
                <a:latin typeface="微软雅黑" panose="020B0503020204020204" pitchFamily="34" charset="-122"/>
                <a:ea typeface="微软雅黑" panose="020B0503020204020204" pitchFamily="34" charset="-122"/>
              </a:endParaRPr>
            </a:p>
          </p:txBody>
        </p:sp>
        <p:sp>
          <p:nvSpPr>
            <p:cNvPr id="91" name="文本框 5"/>
            <p:cNvSpPr txBox="1">
              <a:spLocks noChangeArrowheads="1"/>
            </p:cNvSpPr>
            <p:nvPr>
              <p:custDataLst>
                <p:tags r:id="rId7"/>
              </p:custDataLst>
            </p:nvPr>
          </p:nvSpPr>
          <p:spPr bwMode="auto">
            <a:xfrm>
              <a:off x="1208932" y="2289855"/>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广告展示</a:t>
              </a:r>
              <a:endParaRPr lang="zh-CN" altLang="en-US" dirty="0">
                <a:latin typeface="微软雅黑" panose="020B0503020204020204" pitchFamily="34" charset="-122"/>
                <a:ea typeface="微软雅黑" panose="020B0503020204020204" pitchFamily="34" charset="-122"/>
              </a:endParaRPr>
            </a:p>
          </p:txBody>
        </p:sp>
        <p:sp>
          <p:nvSpPr>
            <p:cNvPr id="92" name="文本框 24"/>
            <p:cNvSpPr txBox="1">
              <a:spLocks noChangeArrowheads="1"/>
            </p:cNvSpPr>
            <p:nvPr>
              <p:custDataLst>
                <p:tags r:id="rId8"/>
              </p:custDataLst>
            </p:nvPr>
          </p:nvSpPr>
          <p:spPr bwMode="auto">
            <a:xfrm>
              <a:off x="1343230" y="2807311"/>
              <a:ext cx="2263866"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dirty="0">
                <a:latin typeface="微软雅黑" panose="020B0503020204020204" pitchFamily="34" charset="-122"/>
                <a:ea typeface="微软雅黑" panose="020B0503020204020204" pitchFamily="34" charset="-122"/>
              </a:endParaRPr>
            </a:p>
          </p:txBody>
        </p:sp>
      </p:grpSp>
      <p:grpSp>
        <p:nvGrpSpPr>
          <p:cNvPr id="94" name="组合 93"/>
          <p:cNvGrpSpPr/>
          <p:nvPr/>
        </p:nvGrpSpPr>
        <p:grpSpPr bwMode="auto">
          <a:xfrm>
            <a:off x="511939" y="1502291"/>
            <a:ext cx="2708343" cy="4625975"/>
            <a:chOff x="3703815" y="1276350"/>
            <a:chExt cx="2708343" cy="4626151"/>
          </a:xfrm>
        </p:grpSpPr>
        <p:sp>
          <p:nvSpPr>
            <p:cNvPr id="95" name="圆角矩形 4"/>
            <p:cNvSpPr/>
            <p:nvPr>
              <p:custDataLst>
                <p:tags r:id="rId9"/>
              </p:custDataLst>
            </p:nvPr>
          </p:nvSpPr>
          <p:spPr>
            <a:xfrm>
              <a:off x="3703815" y="1276350"/>
              <a:ext cx="2284412" cy="4626151"/>
            </a:xfrm>
            <a:prstGeom prst="roundRect">
              <a:avLst/>
            </a:prstGeom>
            <a:solidFill>
              <a:schemeClr val="bg1"/>
            </a:solidFill>
            <a:ln>
              <a:noFill/>
            </a:ln>
            <a:effectLst>
              <a:outerShdw blurRad="63500" sx="103000" sy="103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96" name="矩形 95"/>
            <p:cNvSpPr/>
            <p:nvPr>
              <p:custDataLst>
                <p:tags r:id="rId10"/>
              </p:custDataLst>
            </p:nvPr>
          </p:nvSpPr>
          <p:spPr>
            <a:xfrm>
              <a:off x="3819702" y="5167461"/>
              <a:ext cx="2003425" cy="338150"/>
            </a:xfrm>
            <a:prstGeom prst="rect">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首页</a:t>
              </a:r>
              <a:endParaRPr lang="zh-CN" altLang="en-US" b="1" dirty="0">
                <a:latin typeface="微软雅黑" panose="020B0503020204020204" pitchFamily="34" charset="-122"/>
                <a:ea typeface="微软雅黑" panose="020B0503020204020204" pitchFamily="34" charset="-122"/>
              </a:endParaRPr>
            </a:p>
          </p:txBody>
        </p:sp>
        <p:sp>
          <p:nvSpPr>
            <p:cNvPr id="98" name="文本框 26"/>
            <p:cNvSpPr txBox="1">
              <a:spLocks noChangeArrowheads="1"/>
            </p:cNvSpPr>
            <p:nvPr>
              <p:custDataLst>
                <p:tags r:id="rId11"/>
              </p:custDataLst>
            </p:nvPr>
          </p:nvSpPr>
          <p:spPr bwMode="auto">
            <a:xfrm>
              <a:off x="4276971" y="2289857"/>
              <a:ext cx="2135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广告展示</a:t>
              </a:r>
              <a:endParaRPr lang="zh-CN" altLang="en-US" dirty="0">
                <a:latin typeface="微软雅黑" panose="020B0503020204020204" pitchFamily="34" charset="-122"/>
                <a:ea typeface="微软雅黑" panose="020B0503020204020204" pitchFamily="34" charset="-122"/>
              </a:endParaRPr>
            </a:p>
          </p:txBody>
        </p:sp>
        <p:sp>
          <p:nvSpPr>
            <p:cNvPr id="99" name="文本框 27"/>
            <p:cNvSpPr txBox="1">
              <a:spLocks noChangeArrowheads="1"/>
            </p:cNvSpPr>
            <p:nvPr>
              <p:custDataLst>
                <p:tags r:id="rId12"/>
              </p:custDataLst>
            </p:nvPr>
          </p:nvSpPr>
          <p:spPr bwMode="auto">
            <a:xfrm>
              <a:off x="3856277" y="3095505"/>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核算输入</a:t>
              </a:r>
              <a:r>
                <a:rPr lang="zh-CN" altLang="en-US" dirty="0">
                  <a:latin typeface="微软雅黑" panose="020B0503020204020204" pitchFamily="34" charset="-122"/>
                  <a:ea typeface="微软雅黑" panose="020B0503020204020204" pitchFamily="34" charset="-122"/>
                </a:rPr>
                <a:t>入口</a:t>
              </a:r>
              <a:endParaRPr lang="zh-CN" altLang="en-US" dirty="0">
                <a:latin typeface="微软雅黑" panose="020B0503020204020204" pitchFamily="34" charset="-122"/>
                <a:ea typeface="微软雅黑" panose="020B0503020204020204" pitchFamily="34" charset="-122"/>
              </a:endParaRPr>
            </a:p>
          </p:txBody>
        </p:sp>
        <p:sp>
          <p:nvSpPr>
            <p:cNvPr id="100" name="文本框 28"/>
            <p:cNvSpPr txBox="1">
              <a:spLocks noChangeArrowheads="1"/>
            </p:cNvSpPr>
            <p:nvPr>
              <p:custDataLst>
                <p:tags r:id="rId13"/>
              </p:custDataLst>
            </p:nvPr>
          </p:nvSpPr>
          <p:spPr bwMode="auto">
            <a:xfrm>
              <a:off x="3956274" y="3900343"/>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地区减排</a:t>
              </a:r>
              <a:r>
                <a:rPr lang="zh-CN" altLang="en-US" dirty="0">
                  <a:latin typeface="微软雅黑" panose="020B0503020204020204" pitchFamily="34" charset="-122"/>
                  <a:ea typeface="微软雅黑" panose="020B0503020204020204" pitchFamily="34" charset="-122"/>
                </a:rPr>
                <a:t>广告</a:t>
              </a:r>
              <a:endParaRPr lang="zh-CN" altLang="en-US" dirty="0">
                <a:latin typeface="微软雅黑" panose="020B0503020204020204" pitchFamily="34" charset="-122"/>
                <a:ea typeface="微软雅黑" panose="020B0503020204020204" pitchFamily="34" charset="-122"/>
              </a:endParaRPr>
            </a:p>
          </p:txBody>
        </p:sp>
      </p:grpSp>
      <p:grpSp>
        <p:nvGrpSpPr>
          <p:cNvPr id="103" name="组合 102"/>
          <p:cNvGrpSpPr/>
          <p:nvPr/>
        </p:nvGrpSpPr>
        <p:grpSpPr bwMode="auto">
          <a:xfrm>
            <a:off x="9308922" y="1502292"/>
            <a:ext cx="2422207" cy="4625975"/>
            <a:chOff x="6262865" y="1276350"/>
            <a:chExt cx="2421819" cy="4626151"/>
          </a:xfrm>
        </p:grpSpPr>
        <p:sp>
          <p:nvSpPr>
            <p:cNvPr id="104" name="圆角矩形 4"/>
            <p:cNvSpPr/>
            <p:nvPr>
              <p:custDataLst>
                <p:tags r:id="rId14"/>
              </p:custDataLst>
            </p:nvPr>
          </p:nvSpPr>
          <p:spPr>
            <a:xfrm>
              <a:off x="6262865" y="1276350"/>
              <a:ext cx="2284046" cy="4626151"/>
            </a:xfrm>
            <a:prstGeom prst="roundRect">
              <a:avLst/>
            </a:prstGeom>
            <a:solidFill>
              <a:schemeClr val="bg1"/>
            </a:solidFill>
            <a:ln>
              <a:noFill/>
            </a:ln>
            <a:effectLst>
              <a:outerShdw blurRad="63500" sx="103000" sy="103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矩形 104"/>
            <p:cNvSpPr/>
            <p:nvPr>
              <p:custDataLst>
                <p:tags r:id="rId15"/>
              </p:custDataLst>
            </p:nvPr>
          </p:nvSpPr>
          <p:spPr>
            <a:xfrm>
              <a:off x="6429525" y="5167461"/>
              <a:ext cx="2004692" cy="338150"/>
            </a:xfrm>
            <a:prstGeom prst="rect">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个人中心</a:t>
              </a:r>
              <a:endParaRPr lang="zh-CN" altLang="en-US" b="1" dirty="0">
                <a:latin typeface="微软雅黑" panose="020B0503020204020204" pitchFamily="34" charset="-122"/>
                <a:ea typeface="微软雅黑" panose="020B0503020204020204" pitchFamily="34" charset="-122"/>
              </a:endParaRPr>
            </a:p>
          </p:txBody>
        </p:sp>
        <p:sp>
          <p:nvSpPr>
            <p:cNvPr id="107" name="文本框 31"/>
            <p:cNvSpPr txBox="1">
              <a:spLocks noChangeArrowheads="1"/>
            </p:cNvSpPr>
            <p:nvPr>
              <p:custDataLst>
                <p:tags r:id="rId16"/>
              </p:custDataLst>
            </p:nvPr>
          </p:nvSpPr>
          <p:spPr bwMode="auto">
            <a:xfrm>
              <a:off x="6399368" y="2292389"/>
              <a:ext cx="2020881"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企业信息展示</a:t>
              </a:r>
              <a:endParaRPr lang="zh-CN" altLang="en-US" dirty="0">
                <a:latin typeface="微软雅黑" panose="020B0503020204020204" pitchFamily="34" charset="-122"/>
                <a:ea typeface="微软雅黑" panose="020B0503020204020204" pitchFamily="34" charset="-122"/>
              </a:endParaRPr>
            </a:p>
          </p:txBody>
        </p:sp>
        <p:sp>
          <p:nvSpPr>
            <p:cNvPr id="108" name="文本框 32"/>
            <p:cNvSpPr txBox="1">
              <a:spLocks noChangeArrowheads="1"/>
            </p:cNvSpPr>
            <p:nvPr>
              <p:custDataLst>
                <p:tags r:id="rId17"/>
              </p:custDataLst>
            </p:nvPr>
          </p:nvSpPr>
          <p:spPr bwMode="auto">
            <a:xfrm>
              <a:off x="6549497" y="2825681"/>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历史碳排放</a:t>
              </a:r>
              <a:r>
                <a:rPr lang="zh-CN" altLang="en-US" dirty="0">
                  <a:latin typeface="微软雅黑" panose="020B0503020204020204" pitchFamily="34" charset="-122"/>
                  <a:ea typeface="微软雅黑" panose="020B0503020204020204" pitchFamily="34" charset="-122"/>
                </a:rPr>
                <a:t>记录</a:t>
              </a:r>
              <a:endParaRPr lang="zh-CN" altLang="en-US" dirty="0">
                <a:latin typeface="微软雅黑" panose="020B0503020204020204" pitchFamily="34" charset="-122"/>
                <a:ea typeface="微软雅黑" panose="020B0503020204020204" pitchFamily="34" charset="-122"/>
              </a:endParaRPr>
            </a:p>
          </p:txBody>
        </p:sp>
        <p:sp>
          <p:nvSpPr>
            <p:cNvPr id="109" name="文本框 33"/>
            <p:cNvSpPr txBox="1">
              <a:spLocks noChangeArrowheads="1"/>
            </p:cNvSpPr>
            <p:nvPr>
              <p:custDataLst>
                <p:tags r:id="rId18"/>
              </p:custDataLst>
            </p:nvPr>
          </p:nvSpPr>
          <p:spPr bwMode="auto">
            <a:xfrm>
              <a:off x="6337294" y="3360071"/>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碳排放额度</a:t>
              </a:r>
              <a:r>
                <a:rPr lang="zh-CN" altLang="en-US" dirty="0">
                  <a:latin typeface="微软雅黑" panose="020B0503020204020204" pitchFamily="34" charset="-122"/>
                  <a:ea typeface="微软雅黑" panose="020B0503020204020204" pitchFamily="34" charset="-122"/>
                </a:rPr>
                <a:t>查看</a:t>
              </a:r>
              <a:endParaRPr lang="zh-CN" altLang="en-US" dirty="0">
                <a:latin typeface="微软雅黑" panose="020B0503020204020204" pitchFamily="34" charset="-122"/>
                <a:ea typeface="微软雅黑" panose="020B0503020204020204" pitchFamily="34" charset="-122"/>
              </a:endParaRPr>
            </a:p>
          </p:txBody>
        </p:sp>
        <p:sp>
          <p:nvSpPr>
            <p:cNvPr id="110" name="文本框 34"/>
            <p:cNvSpPr txBox="1">
              <a:spLocks noChangeArrowheads="1"/>
            </p:cNvSpPr>
            <p:nvPr>
              <p:custDataLst>
                <p:tags r:id="rId19"/>
              </p:custDataLst>
            </p:nvPr>
          </p:nvSpPr>
          <p:spPr bwMode="auto">
            <a:xfrm>
              <a:off x="6549226" y="3900640"/>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积分</a:t>
              </a:r>
              <a:r>
                <a:rPr lang="zh-CN" altLang="en-US" dirty="0">
                  <a:latin typeface="微软雅黑" panose="020B0503020204020204" pitchFamily="34" charset="-122"/>
                  <a:ea typeface="微软雅黑" panose="020B0503020204020204" pitchFamily="34" charset="-122"/>
                </a:rPr>
                <a:t>查看</a:t>
              </a:r>
              <a:endParaRPr lang="zh-CN" altLang="en-US"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6445707" y="1502292"/>
            <a:ext cx="2422207" cy="4625975"/>
            <a:chOff x="6262865" y="1276350"/>
            <a:chExt cx="2421819" cy="4626151"/>
          </a:xfrm>
        </p:grpSpPr>
        <p:sp>
          <p:nvSpPr>
            <p:cNvPr id="21" name="圆角矩形 4"/>
            <p:cNvSpPr/>
            <p:nvPr>
              <p:custDataLst>
                <p:tags r:id="rId20"/>
              </p:custDataLst>
            </p:nvPr>
          </p:nvSpPr>
          <p:spPr>
            <a:xfrm>
              <a:off x="6262865" y="1276350"/>
              <a:ext cx="2284046" cy="4626151"/>
            </a:xfrm>
            <a:prstGeom prst="roundRect">
              <a:avLst/>
            </a:prstGeom>
            <a:solidFill>
              <a:schemeClr val="bg1"/>
            </a:solidFill>
            <a:ln>
              <a:noFill/>
            </a:ln>
            <a:effectLst>
              <a:outerShdw blurRad="63500" sx="103000" sy="103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custDataLst>
                <p:tags r:id="rId21"/>
              </p:custDataLst>
            </p:nvPr>
          </p:nvSpPr>
          <p:spPr>
            <a:xfrm>
              <a:off x="6429525" y="5167461"/>
              <a:ext cx="2004692" cy="338150"/>
            </a:xfrm>
            <a:prstGeom prst="rect">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latin typeface="微软雅黑" panose="020B0503020204020204" pitchFamily="34" charset="-122"/>
                  <a:ea typeface="微软雅黑" panose="020B0503020204020204" pitchFamily="34" charset="-122"/>
                </a:rPr>
                <a:t>碳圈</a:t>
              </a:r>
              <a:endParaRPr lang="zh-CN" altLang="en-US" b="1" dirty="0">
                <a:latin typeface="微软雅黑" panose="020B0503020204020204" pitchFamily="34" charset="-122"/>
                <a:ea typeface="微软雅黑" panose="020B0503020204020204" pitchFamily="34" charset="-122"/>
              </a:endParaRPr>
            </a:p>
          </p:txBody>
        </p:sp>
        <p:sp>
          <p:nvSpPr>
            <p:cNvPr id="33" name="文本框 31"/>
            <p:cNvSpPr txBox="1">
              <a:spLocks noChangeArrowheads="1"/>
            </p:cNvSpPr>
            <p:nvPr>
              <p:custDataLst>
                <p:tags r:id="rId22"/>
              </p:custDataLst>
            </p:nvPr>
          </p:nvSpPr>
          <p:spPr bwMode="auto">
            <a:xfrm>
              <a:off x="6784751" y="2291754"/>
              <a:ext cx="1493916"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广告展示</a:t>
              </a:r>
              <a:endParaRPr lang="zh-CN" altLang="en-US" dirty="0">
                <a:latin typeface="微软雅黑" panose="020B0503020204020204" pitchFamily="34" charset="-122"/>
                <a:ea typeface="微软雅黑" panose="020B0503020204020204" pitchFamily="34" charset="-122"/>
              </a:endParaRPr>
            </a:p>
          </p:txBody>
        </p:sp>
        <p:sp>
          <p:nvSpPr>
            <p:cNvPr id="34" name="文本框 32"/>
            <p:cNvSpPr txBox="1">
              <a:spLocks noChangeArrowheads="1"/>
            </p:cNvSpPr>
            <p:nvPr>
              <p:custDataLst>
                <p:tags r:id="rId23"/>
              </p:custDataLst>
            </p:nvPr>
          </p:nvSpPr>
          <p:spPr bwMode="auto">
            <a:xfrm>
              <a:off x="6549497" y="2825681"/>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indent="457200"/>
              <a:r>
                <a:rPr lang="zh-CN" altLang="en-US" dirty="0">
                  <a:latin typeface="微软雅黑" panose="020B0503020204020204" pitchFamily="34" charset="-122"/>
                  <a:ea typeface="微软雅黑" panose="020B0503020204020204" pitchFamily="34" charset="-122"/>
                </a:rPr>
                <a:t>交流</a:t>
              </a:r>
              <a:r>
                <a:rPr lang="zh-CN" altLang="en-US" dirty="0">
                  <a:latin typeface="微软雅黑" panose="020B0503020204020204" pitchFamily="34" charset="-122"/>
                  <a:ea typeface="微软雅黑" panose="020B0503020204020204" pitchFamily="34" charset="-122"/>
                </a:rPr>
                <a:t>圈</a:t>
              </a:r>
              <a:endParaRPr lang="zh-CN" altLang="en-US" dirty="0">
                <a:latin typeface="微软雅黑" panose="020B0503020204020204" pitchFamily="34" charset="-122"/>
                <a:ea typeface="微软雅黑" panose="020B0503020204020204" pitchFamily="34" charset="-122"/>
              </a:endParaRPr>
            </a:p>
          </p:txBody>
        </p:sp>
        <p:sp>
          <p:nvSpPr>
            <p:cNvPr id="35" name="文本框 33"/>
            <p:cNvSpPr txBox="1">
              <a:spLocks noChangeArrowheads="1"/>
            </p:cNvSpPr>
            <p:nvPr>
              <p:custDataLst>
                <p:tags r:id="rId24"/>
              </p:custDataLst>
            </p:nvPr>
          </p:nvSpPr>
          <p:spPr bwMode="auto">
            <a:xfrm>
              <a:off x="6337294" y="3360071"/>
              <a:ext cx="2135187" cy="36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排行</a:t>
              </a:r>
              <a:r>
                <a:rPr lang="zh-CN" altLang="en-US" dirty="0">
                  <a:latin typeface="微软雅黑" panose="020B0503020204020204" pitchFamily="34" charset="-122"/>
                  <a:ea typeface="微软雅黑" panose="020B0503020204020204" pitchFamily="34" charset="-122"/>
                </a:rPr>
                <a:t>榜</a:t>
              </a:r>
              <a:endParaRPr lang="zh-CN" altLang="en-US" dirty="0">
                <a:latin typeface="微软雅黑" panose="020B0503020204020204" pitchFamily="34" charset="-122"/>
                <a:ea typeface="微软雅黑" panose="020B0503020204020204" pitchFamily="34" charset="-122"/>
              </a:endParaRPr>
            </a:p>
          </p:txBody>
        </p:sp>
        <p:sp>
          <p:nvSpPr>
            <p:cNvPr id="36" name="文本框 34"/>
            <p:cNvSpPr txBox="1">
              <a:spLocks noChangeArrowheads="1"/>
            </p:cNvSpPr>
            <p:nvPr>
              <p:custDataLst>
                <p:tags r:id="rId25"/>
              </p:custDataLst>
            </p:nvPr>
          </p:nvSpPr>
          <p:spPr bwMode="auto">
            <a:xfrm>
              <a:off x="6549226" y="3900640"/>
              <a:ext cx="2135187" cy="645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商城</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sp>
        <p:nvSpPr>
          <p:cNvPr id="126" name="文本框 30"/>
          <p:cNvSpPr txBox="1">
            <a:spLocks noChangeArrowheads="1"/>
          </p:cNvSpPr>
          <p:nvPr>
            <p:custDataLst>
              <p:tags r:id="rId26"/>
            </p:custDataLst>
          </p:nvPr>
        </p:nvSpPr>
        <p:spPr bwMode="auto">
          <a:xfrm>
            <a:off x="3607246" y="3303154"/>
            <a:ext cx="2135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历史碳排放</a:t>
            </a:r>
            <a:r>
              <a:rPr lang="zh-CN" altLang="en-US" dirty="0">
                <a:latin typeface="微软雅黑" panose="020B0503020204020204" pitchFamily="34" charset="-122"/>
                <a:ea typeface="微软雅黑" panose="020B0503020204020204" pitchFamily="34" charset="-122"/>
              </a:rPr>
              <a:t>记录</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custDataLst>
              <p:tags r:id="rId27"/>
            </p:custDataLst>
          </p:nvPr>
        </p:nvSpPr>
        <p:spPr>
          <a:xfrm>
            <a:off x="6828155" y="4653915"/>
            <a:ext cx="157353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积分兑换记录</a:t>
            </a:r>
            <a:endParaRPr lang="zh-CN" altLang="en-US">
              <a:latin typeface="微软雅黑" panose="020B0503020204020204" pitchFamily="34" charset="-122"/>
              <a:ea typeface="微软雅黑" panose="020B0503020204020204" pitchFamily="34" charset="-122"/>
            </a:endParaRPr>
          </a:p>
        </p:txBody>
      </p:sp>
      <p:pic>
        <p:nvPicPr>
          <p:cNvPr id="38" name="图片 37" descr="首页"/>
          <p:cNvPicPr>
            <a:picLocks noChangeAspect="1"/>
          </p:cNvPicPr>
          <p:nvPr/>
        </p:nvPicPr>
        <p:blipFill>
          <a:blip r:embed="rId28"/>
          <a:stretch>
            <a:fillRect/>
          </a:stretch>
        </p:blipFill>
        <p:spPr>
          <a:xfrm>
            <a:off x="1404620" y="1836420"/>
            <a:ext cx="478790" cy="478790"/>
          </a:xfrm>
          <a:prstGeom prst="rect">
            <a:avLst/>
          </a:prstGeom>
        </p:spPr>
      </p:pic>
      <p:pic>
        <p:nvPicPr>
          <p:cNvPr id="45" name="图片 44" descr="任务2"/>
          <p:cNvPicPr>
            <a:picLocks noChangeAspect="1"/>
          </p:cNvPicPr>
          <p:nvPr/>
        </p:nvPicPr>
        <p:blipFill>
          <a:blip r:embed="rId29"/>
          <a:stretch>
            <a:fillRect/>
          </a:stretch>
        </p:blipFill>
        <p:spPr>
          <a:xfrm>
            <a:off x="4382135" y="1836420"/>
            <a:ext cx="478155" cy="478155"/>
          </a:xfrm>
          <a:prstGeom prst="rect">
            <a:avLst/>
          </a:prstGeom>
        </p:spPr>
      </p:pic>
      <p:pic>
        <p:nvPicPr>
          <p:cNvPr id="46" name="图片 45" descr="144-绿叶"/>
          <p:cNvPicPr>
            <a:picLocks noChangeAspect="1"/>
          </p:cNvPicPr>
          <p:nvPr/>
        </p:nvPicPr>
        <p:blipFill>
          <a:blip r:embed="rId30"/>
          <a:stretch>
            <a:fillRect/>
          </a:stretch>
        </p:blipFill>
        <p:spPr>
          <a:xfrm>
            <a:off x="7359015" y="1833245"/>
            <a:ext cx="495300" cy="495300"/>
          </a:xfrm>
          <a:prstGeom prst="rect">
            <a:avLst/>
          </a:prstGeom>
        </p:spPr>
      </p:pic>
      <p:pic>
        <p:nvPicPr>
          <p:cNvPr id="47" name="图片 46" descr="个人"/>
          <p:cNvPicPr>
            <a:picLocks noChangeAspect="1"/>
          </p:cNvPicPr>
          <p:nvPr/>
        </p:nvPicPr>
        <p:blipFill>
          <a:blip r:embed="rId31"/>
          <a:stretch>
            <a:fillRect/>
          </a:stretch>
        </p:blipFill>
        <p:spPr>
          <a:xfrm>
            <a:off x="10248900" y="1842770"/>
            <a:ext cx="484505" cy="484505"/>
          </a:xfrm>
          <a:prstGeom prst="rect">
            <a:avLst/>
          </a:prstGeom>
        </p:spPr>
      </p:pic>
      <p:grpSp>
        <p:nvGrpSpPr>
          <p:cNvPr id="3" name="组合 2"/>
          <p:cNvGrpSpPr/>
          <p:nvPr/>
        </p:nvGrpSpPr>
        <p:grpSpPr>
          <a:xfrm>
            <a:off x="10905490" y="6235065"/>
            <a:ext cx="590550" cy="76200"/>
            <a:chOff x="17174" y="9819"/>
            <a:chExt cx="930" cy="120"/>
          </a:xfrm>
        </p:grpSpPr>
        <p:sp>
          <p:nvSpPr>
            <p:cNvPr id="6" name="椭圆 5"/>
            <p:cNvSpPr/>
            <p:nvPr>
              <p:custDataLst>
                <p:tags r:id="rId32"/>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p:cNvSpPr/>
            <p:nvPr>
              <p:custDataLst>
                <p:tags r:id="rId33"/>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34"/>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35"/>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a:t>
            </a:r>
            <a:r>
              <a:rPr lang="zh-CN" altLang="en-US" b="1" dirty="0">
                <a:latin typeface="思源黑体 Bold" panose="020B0800000000000000" pitchFamily="34" charset="-122"/>
                <a:ea typeface="思源黑体 Bold" panose="020B0800000000000000" pitchFamily="34" charset="-122"/>
                <a:sym typeface="+mn-ea"/>
              </a:rPr>
              <a:t>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rPr>
              <a:t>demonstration</a:t>
            </a:r>
            <a:endPar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grpSp>
        <p:nvGrpSpPr>
          <p:cNvPr id="31" name="组合 30"/>
          <p:cNvGrpSpPr/>
          <p:nvPr/>
        </p:nvGrpSpPr>
        <p:grpSpPr>
          <a:xfrm>
            <a:off x="3467826" y="1847438"/>
            <a:ext cx="184151" cy="184151"/>
            <a:chOff x="2345655" y="1404218"/>
            <a:chExt cx="138113" cy="138113"/>
          </a:xfrm>
        </p:grpSpPr>
        <p:sp>
          <p:nvSpPr>
            <p:cNvPr id="171084" name="Freeform 100"/>
            <p:cNvSpPr/>
            <p:nvPr>
              <p:custDataLst>
                <p:tags r:id="rId5"/>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5" name="Freeform 101"/>
            <p:cNvSpPr/>
            <p:nvPr>
              <p:custDataLst>
                <p:tags r:id="rId6"/>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6" name="Freeform 102"/>
            <p:cNvSpPr/>
            <p:nvPr>
              <p:custDataLst>
                <p:tags r:id="rId7"/>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171087" name="Freeform 103"/>
            <p:cNvSpPr/>
            <p:nvPr>
              <p:custDataLst>
                <p:tags r:id="rId8"/>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255" name="TextBox 254"/>
          <p:cNvSpPr txBox="1"/>
          <p:nvPr>
            <p:custDataLst>
              <p:tags r:id="rId9"/>
            </p:custDataLst>
          </p:nvPr>
        </p:nvSpPr>
        <p:spPr bwMode="auto">
          <a:xfrm>
            <a:off x="3632835" y="1749425"/>
            <a:ext cx="1355725" cy="368300"/>
          </a:xfrm>
          <a:prstGeom prst="rect">
            <a:avLst/>
          </a:prstGeom>
          <a:noFill/>
        </p:spPr>
        <p:txBody>
          <a:bodyPr wrap="square" rtlCol="0">
            <a:spAutoFit/>
          </a:bodyPr>
          <a:lstStyle>
            <a:defPPr>
              <a:defRPr lang="zh-CN"/>
            </a:defPPr>
            <a:lvl1pP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lang="zh-CN" altLang="en-US" dirty="0">
                <a:solidFill>
                  <a:schemeClr val="bg1"/>
                </a:solidFill>
                <a:sym typeface="汉仪润圆-65简" panose="00020600040101010101" pitchFamily="18" charset="-122"/>
              </a:rPr>
              <a:t>碳排放</a:t>
            </a:r>
            <a:r>
              <a:rPr lang="zh-CN" altLang="en-US" dirty="0">
                <a:solidFill>
                  <a:schemeClr val="bg1"/>
                </a:solidFill>
                <a:sym typeface="汉仪润圆-65简" panose="00020600040101010101" pitchFamily="18" charset="-122"/>
              </a:rPr>
              <a:t>核算</a:t>
            </a:r>
            <a:endParaRPr lang="zh-CN" altLang="en-US" dirty="0">
              <a:solidFill>
                <a:schemeClr val="bg1"/>
              </a:solidFill>
              <a:sym typeface="汉仪润圆-65简" panose="00020600040101010101" pitchFamily="18" charset="-122"/>
            </a:endParaRPr>
          </a:p>
        </p:txBody>
      </p:sp>
      <p:grpSp>
        <p:nvGrpSpPr>
          <p:cNvPr id="263" name="组合 262"/>
          <p:cNvGrpSpPr/>
          <p:nvPr/>
        </p:nvGrpSpPr>
        <p:grpSpPr>
          <a:xfrm>
            <a:off x="3467826" y="3084314"/>
            <a:ext cx="184151" cy="184151"/>
            <a:chOff x="2345655" y="1404218"/>
            <a:chExt cx="138113" cy="138113"/>
          </a:xfrm>
        </p:grpSpPr>
        <p:sp>
          <p:nvSpPr>
            <p:cNvPr id="264" name="Freeform 100"/>
            <p:cNvSpPr/>
            <p:nvPr>
              <p:custDataLst>
                <p:tags r:id="rId10"/>
              </p:custDataLst>
            </p:nvPr>
          </p:nvSpPr>
          <p:spPr bwMode="auto">
            <a:xfrm>
              <a:off x="2386930" y="1404218"/>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5" name="Freeform 101"/>
            <p:cNvSpPr/>
            <p:nvPr>
              <p:custDataLst>
                <p:tags r:id="rId11"/>
              </p:custDataLst>
            </p:nvPr>
          </p:nvSpPr>
          <p:spPr bwMode="auto">
            <a:xfrm>
              <a:off x="2431380"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6" name="Freeform 102"/>
            <p:cNvSpPr/>
            <p:nvPr>
              <p:custDataLst>
                <p:tags r:id="rId12"/>
              </p:custDataLst>
            </p:nvPr>
          </p:nvSpPr>
          <p:spPr bwMode="auto">
            <a:xfrm>
              <a:off x="2345655" y="1445493"/>
              <a:ext cx="52388" cy="52388"/>
            </a:xfrm>
            <a:custGeom>
              <a:avLst/>
              <a:gdLst>
                <a:gd name="T0" fmla="*/ 11 w 14"/>
                <a:gd name="T1" fmla="*/ 12 h 14"/>
                <a:gd name="T2" fmla="*/ 2 w 14"/>
                <a:gd name="T3" fmla="*/ 12 h 14"/>
                <a:gd name="T4" fmla="*/ 2 w 14"/>
                <a:gd name="T5" fmla="*/ 3 h 14"/>
                <a:gd name="T6" fmla="*/ 11 w 14"/>
                <a:gd name="T7" fmla="*/ 3 h 14"/>
                <a:gd name="T8" fmla="*/ 11 w 14"/>
                <a:gd name="T9" fmla="*/ 12 h 14"/>
              </a:gdLst>
              <a:ahLst/>
              <a:cxnLst>
                <a:cxn ang="0">
                  <a:pos x="T0" y="T1"/>
                </a:cxn>
                <a:cxn ang="0">
                  <a:pos x="T2" y="T3"/>
                </a:cxn>
                <a:cxn ang="0">
                  <a:pos x="T4" y="T5"/>
                </a:cxn>
                <a:cxn ang="0">
                  <a:pos x="T6" y="T7"/>
                </a:cxn>
                <a:cxn ang="0">
                  <a:pos x="T8" y="T9"/>
                </a:cxn>
              </a:cxnLst>
              <a:rect l="0" t="0" r="r" b="b"/>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67" name="Freeform 103"/>
            <p:cNvSpPr/>
            <p:nvPr>
              <p:custDataLst>
                <p:tags r:id="rId13"/>
              </p:custDataLst>
            </p:nvPr>
          </p:nvSpPr>
          <p:spPr bwMode="auto">
            <a:xfrm>
              <a:off x="2386930" y="1489943"/>
              <a:ext cx="52388" cy="52388"/>
            </a:xfrm>
            <a:custGeom>
              <a:avLst/>
              <a:gdLst>
                <a:gd name="T0" fmla="*/ 12 w 14"/>
                <a:gd name="T1" fmla="*/ 11 h 14"/>
                <a:gd name="T2" fmla="*/ 3 w 14"/>
                <a:gd name="T3" fmla="*/ 11 h 14"/>
                <a:gd name="T4" fmla="*/ 3 w 14"/>
                <a:gd name="T5" fmla="*/ 2 h 14"/>
                <a:gd name="T6" fmla="*/ 12 w 14"/>
                <a:gd name="T7" fmla="*/ 2 h 14"/>
                <a:gd name="T8" fmla="*/ 12 w 14"/>
                <a:gd name="T9" fmla="*/ 11 h 14"/>
              </a:gdLst>
              <a:ahLst/>
              <a:cxnLst>
                <a:cxn ang="0">
                  <a:pos x="T0" y="T1"/>
                </a:cxn>
                <a:cxn ang="0">
                  <a:pos x="T2" y="T3"/>
                </a:cxn>
                <a:cxn ang="0">
                  <a:pos x="T4" y="T5"/>
                </a:cxn>
                <a:cxn ang="0">
                  <a:pos x="T6" y="T7"/>
                </a:cxn>
                <a:cxn ang="0">
                  <a:pos x="T8" y="T9"/>
                </a:cxn>
              </a:cxnLst>
              <a:rect l="0" t="0" r="r" b="b"/>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pic>
        <p:nvPicPr>
          <p:cNvPr id="71" name="图片 7"/>
          <p:cNvPicPr>
            <a:picLocks noChangeAspect="1" noChangeArrowheads="1"/>
          </p:cNvPicPr>
          <p:nvPr>
            <p:custDataLst>
              <p:tags r:id="rId1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535940" y="2077720"/>
            <a:ext cx="19399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Screenshot_20230410-102246"/>
          <p:cNvPicPr>
            <a:picLocks noChangeAspect="1"/>
          </p:cNvPicPr>
          <p:nvPr>
            <p:custDataLst>
              <p:tags r:id="rId16"/>
            </p:custDataLst>
          </p:nvPr>
        </p:nvPicPr>
        <p:blipFill>
          <a:blip r:embed="rId17"/>
          <a:stretch>
            <a:fillRect/>
          </a:stretch>
        </p:blipFill>
        <p:spPr>
          <a:xfrm>
            <a:off x="685800" y="2360930"/>
            <a:ext cx="1633855" cy="3451225"/>
          </a:xfrm>
          <a:prstGeom prst="rect">
            <a:avLst/>
          </a:prstGeom>
        </p:spPr>
      </p:pic>
      <p:cxnSp>
        <p:nvCxnSpPr>
          <p:cNvPr id="6" name="直接箭头连接符 5"/>
          <p:cNvCxnSpPr/>
          <p:nvPr>
            <p:custDataLst>
              <p:tags r:id="rId18"/>
            </p:custDataLst>
          </p:nvPr>
        </p:nvCxnSpPr>
        <p:spPr>
          <a:xfrm flipV="1">
            <a:off x="2573038" y="3314734"/>
            <a:ext cx="1675765" cy="302895"/>
          </a:xfrm>
          <a:prstGeom prst="straightConnector1">
            <a:avLst/>
          </a:prstGeom>
          <a:ln>
            <a:solidFill>
              <a:srgbClr val="2F37E2"/>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83" name="右大括号 82"/>
          <p:cNvSpPr/>
          <p:nvPr>
            <p:custDataLst>
              <p:tags r:id="rId19"/>
            </p:custDataLst>
          </p:nvPr>
        </p:nvSpPr>
        <p:spPr>
          <a:xfrm>
            <a:off x="2634615" y="4387850"/>
            <a:ext cx="200660" cy="959485"/>
          </a:xfrm>
          <a:prstGeom prst="rightBrace">
            <a:avLst>
              <a:gd name="adj1" fmla="val 8333"/>
              <a:gd name="adj2" fmla="val 48592"/>
            </a:avLst>
          </a:prstGeom>
          <a:ln>
            <a:solidFill>
              <a:srgbClr val="2F37E2"/>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84" name="文本框 83"/>
          <p:cNvSpPr txBox="1"/>
          <p:nvPr>
            <p:custDataLst>
              <p:tags r:id="rId20"/>
            </p:custDataLst>
          </p:nvPr>
        </p:nvSpPr>
        <p:spPr>
          <a:xfrm>
            <a:off x="2994025" y="4116070"/>
            <a:ext cx="346710" cy="1645285"/>
          </a:xfrm>
          <a:prstGeom prst="rect">
            <a:avLst/>
          </a:prstGeom>
          <a:noFill/>
        </p:spPr>
        <p:txBody>
          <a:bodyPr wrap="square" rtlCol="0">
            <a:noAutofit/>
          </a:bodyPr>
          <a:p>
            <a:r>
              <a:rPr lang="zh-CN" altLang="en-US" sz="1200" dirty="0"/>
              <a:t>地</a:t>
            </a:r>
            <a:endParaRPr lang="zh-CN" altLang="en-US" sz="1200" dirty="0"/>
          </a:p>
          <a:p>
            <a:r>
              <a:rPr lang="zh-CN" altLang="en-US" sz="1200" dirty="0"/>
              <a:t>区</a:t>
            </a:r>
            <a:endParaRPr lang="zh-CN" altLang="en-US" sz="1200" dirty="0"/>
          </a:p>
          <a:p>
            <a:r>
              <a:rPr lang="zh-CN" altLang="en-US" sz="1200" dirty="0"/>
              <a:t>减</a:t>
            </a:r>
            <a:endParaRPr lang="zh-CN" altLang="en-US" sz="1200" dirty="0"/>
          </a:p>
          <a:p>
            <a:r>
              <a:rPr lang="zh-CN" altLang="en-US" sz="1200" dirty="0"/>
              <a:t>排</a:t>
            </a:r>
            <a:endParaRPr lang="zh-CN" altLang="en-US" sz="1200" dirty="0"/>
          </a:p>
          <a:p>
            <a:r>
              <a:rPr lang="zh-CN" altLang="en-US" sz="1200" dirty="0"/>
              <a:t>文</a:t>
            </a:r>
            <a:endParaRPr lang="zh-CN" altLang="en-US" sz="1200" dirty="0"/>
          </a:p>
          <a:p>
            <a:r>
              <a:rPr lang="zh-CN" altLang="en-US" sz="1200" dirty="0"/>
              <a:t>件</a:t>
            </a:r>
            <a:endParaRPr lang="zh-CN" altLang="en-US" sz="1200" dirty="0"/>
          </a:p>
          <a:p>
            <a:r>
              <a:rPr lang="zh-CN" altLang="en-US" sz="1200" dirty="0"/>
              <a:t>公</a:t>
            </a:r>
            <a:endParaRPr lang="zh-CN" altLang="en-US" sz="1200" dirty="0"/>
          </a:p>
          <a:p>
            <a:r>
              <a:rPr lang="zh-CN" altLang="en-US" sz="1200" dirty="0"/>
              <a:t>告</a:t>
            </a:r>
            <a:endParaRPr lang="zh-CN" altLang="en-US" sz="1200" dirty="0"/>
          </a:p>
        </p:txBody>
      </p:sp>
      <p:cxnSp>
        <p:nvCxnSpPr>
          <p:cNvPr id="88" name="直接箭头连接符 87"/>
          <p:cNvCxnSpPr/>
          <p:nvPr>
            <p:custDataLst>
              <p:tags r:id="rId21"/>
            </p:custDataLst>
          </p:nvPr>
        </p:nvCxnSpPr>
        <p:spPr>
          <a:xfrm flipV="1">
            <a:off x="2492679" y="2085642"/>
            <a:ext cx="585470" cy="22987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89" name="文本框 88"/>
          <p:cNvSpPr txBox="1"/>
          <p:nvPr>
            <p:custDataLst>
              <p:tags r:id="rId22"/>
            </p:custDataLst>
          </p:nvPr>
        </p:nvSpPr>
        <p:spPr>
          <a:xfrm>
            <a:off x="2835275" y="1732915"/>
            <a:ext cx="1177290" cy="275590"/>
          </a:xfrm>
          <a:prstGeom prst="rect">
            <a:avLst/>
          </a:prstGeom>
          <a:noFill/>
        </p:spPr>
        <p:txBody>
          <a:bodyPr wrap="square" rtlCol="0">
            <a:spAutoFit/>
          </a:bodyPr>
          <a:p>
            <a:r>
              <a:rPr lang="zh-CN" altLang="en-US" sz="1200" dirty="0"/>
              <a:t>可插入广告</a:t>
            </a:r>
            <a:endParaRPr lang="zh-CN" altLang="en-US" sz="1200" dirty="0"/>
          </a:p>
        </p:txBody>
      </p:sp>
      <p:sp>
        <p:nvSpPr>
          <p:cNvPr id="86" name="矩形: 圆角 85"/>
          <p:cNvSpPr/>
          <p:nvPr>
            <p:custDataLst>
              <p:tags r:id="rId23"/>
            </p:custDataLst>
          </p:nvPr>
        </p:nvSpPr>
        <p:spPr>
          <a:xfrm>
            <a:off x="699135" y="2527935"/>
            <a:ext cx="1633220" cy="78676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圆角 85"/>
          <p:cNvSpPr/>
          <p:nvPr>
            <p:custDataLst>
              <p:tags r:id="rId24"/>
            </p:custDataLst>
          </p:nvPr>
        </p:nvSpPr>
        <p:spPr>
          <a:xfrm>
            <a:off x="682625" y="3470275"/>
            <a:ext cx="1649730" cy="72771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custDataLst>
              <p:tags r:id="rId25"/>
            </p:custDataLst>
          </p:nvPr>
        </p:nvSpPr>
        <p:spPr>
          <a:xfrm>
            <a:off x="7261225" y="3918585"/>
            <a:ext cx="440690" cy="953135"/>
          </a:xfrm>
          <a:prstGeom prst="rect">
            <a:avLst/>
          </a:prstGeom>
          <a:noFill/>
        </p:spPr>
        <p:txBody>
          <a:bodyPr wrap="square" rtlCol="0">
            <a:spAutoFit/>
          </a:bodyPr>
          <a:p>
            <a:r>
              <a:rPr lang="zh-CN" altLang="en-US" sz="1400"/>
              <a:t>动</a:t>
            </a:r>
            <a:endParaRPr lang="zh-CN" altLang="en-US" sz="1400"/>
          </a:p>
          <a:p>
            <a:r>
              <a:rPr lang="zh-CN" altLang="en-US" sz="1400"/>
              <a:t>态</a:t>
            </a:r>
            <a:endParaRPr lang="zh-CN" altLang="en-US" sz="1400"/>
          </a:p>
          <a:p>
            <a:r>
              <a:rPr lang="zh-CN" altLang="en-US" sz="1400"/>
              <a:t>变</a:t>
            </a:r>
            <a:endParaRPr lang="zh-CN" altLang="en-US" sz="1400"/>
          </a:p>
          <a:p>
            <a:r>
              <a:rPr lang="zh-CN" altLang="en-US" sz="1400"/>
              <a:t>化</a:t>
            </a:r>
            <a:endParaRPr lang="zh-CN" altLang="en-US" sz="1400"/>
          </a:p>
        </p:txBody>
      </p:sp>
      <p:pic>
        <p:nvPicPr>
          <p:cNvPr id="8" name="图片 7"/>
          <p:cNvPicPr>
            <a:picLocks noChangeAspect="1" noChangeArrowheads="1"/>
          </p:cNvPicPr>
          <p:nvPr>
            <p:custDataLst>
              <p:tags r:id="rId2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975860" y="2058035"/>
            <a:ext cx="2052955" cy="403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custDataLst>
              <p:tags r:id="rId27"/>
            </p:custDataLst>
          </p:nvPr>
        </p:nvSpPr>
        <p:spPr>
          <a:xfrm>
            <a:off x="2835275" y="2696210"/>
            <a:ext cx="2001520" cy="317500"/>
          </a:xfrm>
          <a:prstGeom prst="rect">
            <a:avLst/>
          </a:prstGeom>
          <a:noFill/>
        </p:spPr>
        <p:txBody>
          <a:bodyPr wrap="square" rtlCol="0">
            <a:noAutofit/>
          </a:bodyPr>
          <a:p>
            <a:r>
              <a:rPr lang="zh-CN" altLang="en-US" sz="1400">
                <a:solidFill>
                  <a:srgbClr val="2C35E1"/>
                </a:solidFill>
              </a:rPr>
              <a:t>碳排放多维度核算入口</a:t>
            </a:r>
            <a:endParaRPr lang="zh-CN" altLang="en-US" sz="1400">
              <a:solidFill>
                <a:srgbClr val="2C35E1"/>
              </a:solidFill>
            </a:endParaRPr>
          </a:p>
        </p:txBody>
      </p:sp>
      <p:pic>
        <p:nvPicPr>
          <p:cNvPr id="10" name="图片 9" descr="~{DZ~CGNW6I~1A49Z$B3`JU"/>
          <p:cNvPicPr>
            <a:picLocks noChangeAspect="1"/>
          </p:cNvPicPr>
          <p:nvPr>
            <p:custDataLst>
              <p:tags r:id="rId28"/>
            </p:custDataLst>
          </p:nvPr>
        </p:nvPicPr>
        <p:blipFill>
          <a:blip r:embed="rId29"/>
          <a:srcRect t="-102" r="2633"/>
          <a:stretch>
            <a:fillRect/>
          </a:stretch>
        </p:blipFill>
        <p:spPr>
          <a:xfrm>
            <a:off x="5069205" y="2322195"/>
            <a:ext cx="1807210" cy="3477260"/>
          </a:xfrm>
          <a:prstGeom prst="rect">
            <a:avLst/>
          </a:prstGeom>
        </p:spPr>
      </p:pic>
      <p:sp>
        <p:nvSpPr>
          <p:cNvPr id="11" name="矩形: 圆角 85"/>
          <p:cNvSpPr/>
          <p:nvPr>
            <p:custDataLst>
              <p:tags r:id="rId30"/>
            </p:custDataLst>
          </p:nvPr>
        </p:nvSpPr>
        <p:spPr>
          <a:xfrm>
            <a:off x="4930140" y="3617595"/>
            <a:ext cx="625475" cy="202755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p:nvPr>
            <p:custDataLst>
              <p:tags r:id="rId31"/>
            </p:custDataLst>
          </p:nvPr>
        </p:nvCxnSpPr>
        <p:spPr>
          <a:xfrm flipH="1">
            <a:off x="4641233" y="4805079"/>
            <a:ext cx="383540" cy="228600"/>
          </a:xfrm>
          <a:prstGeom prst="straightConnector1">
            <a:avLst/>
          </a:prstGeom>
          <a:ln>
            <a:solidFill>
              <a:srgbClr val="2F37E2"/>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13" name="文本框 12"/>
          <p:cNvSpPr txBox="1"/>
          <p:nvPr>
            <p:custDataLst>
              <p:tags r:id="rId32"/>
            </p:custDataLst>
          </p:nvPr>
        </p:nvSpPr>
        <p:spPr>
          <a:xfrm>
            <a:off x="4309110" y="4123055"/>
            <a:ext cx="451485" cy="568960"/>
          </a:xfrm>
          <a:prstGeom prst="rect">
            <a:avLst/>
          </a:prstGeom>
          <a:noFill/>
        </p:spPr>
        <p:txBody>
          <a:bodyPr wrap="square" rtlCol="0">
            <a:noAutofit/>
          </a:bodyPr>
          <a:p>
            <a:r>
              <a:rPr lang="zh-CN" altLang="en-US" sz="1400"/>
              <a:t>输入各种原料消耗量</a:t>
            </a:r>
            <a:endParaRPr lang="zh-CN" altLang="en-US" sz="1400"/>
          </a:p>
        </p:txBody>
      </p:sp>
      <p:sp>
        <p:nvSpPr>
          <p:cNvPr id="20" name="矩形: 圆角 85"/>
          <p:cNvSpPr/>
          <p:nvPr>
            <p:custDataLst>
              <p:tags r:id="rId33"/>
            </p:custDataLst>
          </p:nvPr>
        </p:nvSpPr>
        <p:spPr>
          <a:xfrm>
            <a:off x="5755640" y="3617595"/>
            <a:ext cx="1278890" cy="185864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箭头连接符 22"/>
          <p:cNvCxnSpPr/>
          <p:nvPr>
            <p:custDataLst>
              <p:tags r:id="rId34"/>
            </p:custDataLst>
          </p:nvPr>
        </p:nvCxnSpPr>
        <p:spPr>
          <a:xfrm>
            <a:off x="6920883" y="4387884"/>
            <a:ext cx="386080" cy="99060"/>
          </a:xfrm>
          <a:prstGeom prst="straightConnector1">
            <a:avLst/>
          </a:prstGeom>
          <a:ln>
            <a:solidFill>
              <a:srgbClr val="2F37E2"/>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24" name="直接箭头连接符 23"/>
          <p:cNvCxnSpPr/>
          <p:nvPr>
            <p:custDataLst>
              <p:tags r:id="rId35"/>
            </p:custDataLst>
          </p:nvPr>
        </p:nvCxnSpPr>
        <p:spPr>
          <a:xfrm flipV="1">
            <a:off x="7186948" y="5557554"/>
            <a:ext cx="1374775" cy="87630"/>
          </a:xfrm>
          <a:prstGeom prst="straightConnector1">
            <a:avLst/>
          </a:prstGeom>
          <a:ln>
            <a:solidFill>
              <a:srgbClr val="2F37E2"/>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5" name="文本框 24"/>
          <p:cNvSpPr txBox="1"/>
          <p:nvPr>
            <p:custDataLst>
              <p:tags r:id="rId36"/>
            </p:custDataLst>
          </p:nvPr>
        </p:nvSpPr>
        <p:spPr>
          <a:xfrm>
            <a:off x="7185025" y="5033645"/>
            <a:ext cx="1278255" cy="521970"/>
          </a:xfrm>
          <a:prstGeom prst="rect">
            <a:avLst/>
          </a:prstGeom>
          <a:noFill/>
        </p:spPr>
        <p:txBody>
          <a:bodyPr wrap="square" rtlCol="0">
            <a:spAutoFit/>
          </a:bodyPr>
          <a:p>
            <a:r>
              <a:rPr lang="zh-CN" altLang="en-US" sz="1400">
                <a:solidFill>
                  <a:srgbClr val="2C35E1"/>
                </a:solidFill>
              </a:rPr>
              <a:t>点击生成碳排放报告</a:t>
            </a:r>
            <a:endParaRPr lang="zh-CN" altLang="en-US" sz="1400">
              <a:solidFill>
                <a:srgbClr val="2C35E1"/>
              </a:solidFill>
            </a:endParaRPr>
          </a:p>
        </p:txBody>
      </p:sp>
      <p:sp>
        <p:nvSpPr>
          <p:cNvPr id="26" name="文本框 25"/>
          <p:cNvSpPr txBox="1"/>
          <p:nvPr>
            <p:custDataLst>
              <p:tags r:id="rId37"/>
            </p:custDataLst>
          </p:nvPr>
        </p:nvSpPr>
        <p:spPr>
          <a:xfrm>
            <a:off x="10936605" y="1995805"/>
            <a:ext cx="1350010" cy="288925"/>
          </a:xfrm>
          <a:prstGeom prst="rect">
            <a:avLst/>
          </a:prstGeom>
          <a:noFill/>
        </p:spPr>
        <p:txBody>
          <a:bodyPr wrap="square" rtlCol="0">
            <a:noAutofit/>
          </a:bodyPr>
          <a:p>
            <a:r>
              <a:rPr lang="zh-CN" altLang="en-US" sz="1400" dirty="0"/>
              <a:t>碳排放扇形图</a:t>
            </a:r>
            <a:endParaRPr lang="zh-CN" altLang="en-US" sz="1400" dirty="0"/>
          </a:p>
        </p:txBody>
      </p:sp>
      <p:pic>
        <p:nvPicPr>
          <p:cNvPr id="27" name="图片 7"/>
          <p:cNvPicPr>
            <a:picLocks noChangeAspect="1" noChangeArrowheads="1"/>
          </p:cNvPicPr>
          <p:nvPr>
            <p:custDataLst>
              <p:tags r:id="rId3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8731250" y="2008505"/>
            <a:ext cx="202438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descr="6OPYNER[G_]{@FTCKH~5%{O"/>
          <p:cNvPicPr>
            <a:picLocks noChangeAspect="1"/>
          </p:cNvPicPr>
          <p:nvPr>
            <p:custDataLst>
              <p:tags r:id="rId39"/>
            </p:custDataLst>
          </p:nvPr>
        </p:nvPicPr>
        <p:blipFill>
          <a:blip r:embed="rId40"/>
          <a:stretch>
            <a:fillRect/>
          </a:stretch>
        </p:blipFill>
        <p:spPr>
          <a:xfrm>
            <a:off x="8792845" y="2229485"/>
            <a:ext cx="1835785" cy="3498215"/>
          </a:xfrm>
          <a:prstGeom prst="rect">
            <a:avLst/>
          </a:prstGeom>
        </p:spPr>
      </p:pic>
      <p:cxnSp>
        <p:nvCxnSpPr>
          <p:cNvPr id="29" name="直接箭头连接符 28"/>
          <p:cNvCxnSpPr/>
          <p:nvPr>
            <p:custDataLst>
              <p:tags r:id="rId41"/>
            </p:custDataLst>
          </p:nvPr>
        </p:nvCxnSpPr>
        <p:spPr>
          <a:xfrm flipV="1">
            <a:off x="10189228" y="2418749"/>
            <a:ext cx="969010" cy="666115"/>
          </a:xfrm>
          <a:prstGeom prst="straightConnector1">
            <a:avLst/>
          </a:prstGeom>
          <a:ln>
            <a:solidFill>
              <a:srgbClr val="2F37E2"/>
            </a:solidFill>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0" name="右大括号 29"/>
          <p:cNvSpPr/>
          <p:nvPr>
            <p:custDataLst>
              <p:tags r:id="rId42"/>
            </p:custDataLst>
          </p:nvPr>
        </p:nvSpPr>
        <p:spPr>
          <a:xfrm>
            <a:off x="10859770" y="3918585"/>
            <a:ext cx="244475" cy="1437005"/>
          </a:xfrm>
          <a:prstGeom prst="rightBrace">
            <a:avLst>
              <a:gd name="adj1" fmla="val 8333"/>
              <a:gd name="adj2" fmla="val 48592"/>
            </a:avLst>
          </a:prstGeom>
          <a:ln>
            <a:solidFill>
              <a:srgbClr val="2F37E2"/>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sp>
        <p:nvSpPr>
          <p:cNvPr id="55" name="文本框 54"/>
          <p:cNvSpPr txBox="1"/>
          <p:nvPr>
            <p:custDataLst>
              <p:tags r:id="rId43"/>
            </p:custDataLst>
          </p:nvPr>
        </p:nvSpPr>
        <p:spPr>
          <a:xfrm>
            <a:off x="11208385" y="4531360"/>
            <a:ext cx="1195705" cy="288925"/>
          </a:xfrm>
          <a:prstGeom prst="rect">
            <a:avLst/>
          </a:prstGeom>
          <a:noFill/>
        </p:spPr>
        <p:txBody>
          <a:bodyPr wrap="square" rtlCol="0">
            <a:noAutofit/>
          </a:bodyPr>
          <a:p>
            <a:r>
              <a:rPr lang="zh-CN" altLang="en-US" sz="1600"/>
              <a:t>碳排放详细</a:t>
            </a:r>
            <a:r>
              <a:rPr lang="zh-CN" altLang="en-US" sz="1600"/>
              <a:t>信息</a:t>
            </a:r>
            <a:endParaRPr lang="zh-CN" altLang="en-US" sz="1600"/>
          </a:p>
        </p:txBody>
      </p:sp>
      <p:grpSp>
        <p:nvGrpSpPr>
          <p:cNvPr id="22" name="组合 21"/>
          <p:cNvGrpSpPr/>
          <p:nvPr/>
        </p:nvGrpSpPr>
        <p:grpSpPr>
          <a:xfrm>
            <a:off x="10905490" y="6235065"/>
            <a:ext cx="590550" cy="76200"/>
            <a:chOff x="17174" y="9819"/>
            <a:chExt cx="930" cy="120"/>
          </a:xfrm>
        </p:grpSpPr>
        <p:sp>
          <p:nvSpPr>
            <p:cNvPr id="14" name="椭圆 13"/>
            <p:cNvSpPr/>
            <p:nvPr>
              <p:custDataLst>
                <p:tags r:id="rId44"/>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5" name="椭圆 14"/>
            <p:cNvSpPr/>
            <p:nvPr>
              <p:custDataLst>
                <p:tags r:id="rId45"/>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6" name="椭圆 15"/>
            <p:cNvSpPr/>
            <p:nvPr>
              <p:custDataLst>
                <p:tags r:id="rId46"/>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4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84" grpId="0"/>
      <p:bldP spid="86" grpId="0" bldLvl="0" animBg="1"/>
      <p:bldP spid="89" grpId="0"/>
      <p:bldP spid="7" grpId="0" bldLvl="0" animBg="1"/>
      <p:bldP spid="19" grpId="0"/>
      <p:bldP spid="11" grpId="0" bldLvl="0" animBg="1"/>
      <p:bldP spid="20" grpId="0" bldLvl="0" animBg="1"/>
      <p:bldP spid="9" grpId="0"/>
      <p:bldP spid="13" grpId="0"/>
      <p:bldP spid="25" grpId="0"/>
      <p:bldP spid="26" grpId="0"/>
      <p:bldP spid="30" grpId="0" bldLvl="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34" name="图片 7"/>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591864" y="1190018"/>
            <a:ext cx="2213281" cy="45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箭头连接符 12"/>
          <p:cNvCxnSpPr/>
          <p:nvPr>
            <p:custDataLst>
              <p:tags r:id="rId7"/>
            </p:custDataLst>
          </p:nvPr>
        </p:nvCxnSpPr>
        <p:spPr>
          <a:xfrm flipV="1">
            <a:off x="5435614" y="840481"/>
            <a:ext cx="525780" cy="103695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55" name="文本框 54"/>
          <p:cNvSpPr txBox="1"/>
          <p:nvPr>
            <p:custDataLst>
              <p:tags r:id="rId8"/>
            </p:custDataLst>
          </p:nvPr>
        </p:nvSpPr>
        <p:spPr>
          <a:xfrm>
            <a:off x="5204497" y="481272"/>
            <a:ext cx="2088566" cy="398780"/>
          </a:xfrm>
          <a:prstGeom prst="rect">
            <a:avLst/>
          </a:prstGeom>
          <a:noFill/>
        </p:spPr>
        <p:txBody>
          <a:bodyPr wrap="square" rtlCol="0">
            <a:spAutoFit/>
          </a:bodyPr>
          <a:lstStyle/>
          <a:p>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可插入广告</a:t>
            </a:r>
            <a:endParaRPr lang="zh-CN" altLang="en-US" dirty="0"/>
          </a:p>
        </p:txBody>
      </p:sp>
      <p:pic>
        <p:nvPicPr>
          <p:cNvPr id="3" name="图片 2" descr="Screenshot_20230410-101319"/>
          <p:cNvPicPr>
            <a:picLocks noChangeAspect="1"/>
          </p:cNvPicPr>
          <p:nvPr>
            <p:custDataLst>
              <p:tags r:id="rId9"/>
            </p:custDataLst>
          </p:nvPr>
        </p:nvPicPr>
        <p:blipFill>
          <a:blip r:embed="rId10"/>
          <a:stretch>
            <a:fillRect/>
          </a:stretch>
        </p:blipFill>
        <p:spPr>
          <a:xfrm>
            <a:off x="4784725" y="1536065"/>
            <a:ext cx="1827530" cy="3859530"/>
          </a:xfrm>
          <a:prstGeom prst="rect">
            <a:avLst/>
          </a:prstGeom>
        </p:spPr>
      </p:pic>
      <p:sp>
        <p:nvSpPr>
          <p:cNvPr id="11" name="矩形: 圆角 10"/>
          <p:cNvSpPr/>
          <p:nvPr>
            <p:custDataLst>
              <p:tags r:id="rId11"/>
            </p:custDataLst>
          </p:nvPr>
        </p:nvSpPr>
        <p:spPr>
          <a:xfrm>
            <a:off x="4470400" y="1623060"/>
            <a:ext cx="2420620" cy="97409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10"/>
          <p:cNvSpPr/>
          <p:nvPr>
            <p:custDataLst>
              <p:tags r:id="rId12"/>
            </p:custDataLst>
          </p:nvPr>
        </p:nvSpPr>
        <p:spPr>
          <a:xfrm>
            <a:off x="4469765" y="2534285"/>
            <a:ext cx="2421890" cy="233807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p:nvPr>
            <p:custDataLst>
              <p:tags r:id="rId13"/>
            </p:custDataLst>
          </p:nvPr>
        </p:nvCxnSpPr>
        <p:spPr>
          <a:xfrm flipV="1">
            <a:off x="6901829" y="3670041"/>
            <a:ext cx="979805" cy="34353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6" name="文本框 15"/>
          <p:cNvSpPr txBox="1"/>
          <p:nvPr>
            <p:custDataLst>
              <p:tags r:id="rId14"/>
            </p:custDataLst>
          </p:nvPr>
        </p:nvSpPr>
        <p:spPr>
          <a:xfrm>
            <a:off x="8171180" y="3375660"/>
            <a:ext cx="1760855" cy="706755"/>
          </a:xfrm>
          <a:prstGeom prst="rect">
            <a:avLst/>
          </a:prstGeom>
          <a:noFill/>
        </p:spPr>
        <p:txBody>
          <a:bodyPr wrap="square" rtlCol="0">
            <a:spAutoFit/>
          </a:bodyPr>
          <a:p>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碳排放历史记录</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grpSp>
        <p:nvGrpSpPr>
          <p:cNvPr id="22" name="组合 21"/>
          <p:cNvGrpSpPr/>
          <p:nvPr/>
        </p:nvGrpSpPr>
        <p:grpSpPr>
          <a:xfrm>
            <a:off x="10905490" y="6235065"/>
            <a:ext cx="590550" cy="76200"/>
            <a:chOff x="17174" y="9819"/>
            <a:chExt cx="930" cy="120"/>
          </a:xfrm>
        </p:grpSpPr>
        <p:sp>
          <p:nvSpPr>
            <p:cNvPr id="6" name="椭圆 5"/>
            <p:cNvSpPr/>
            <p:nvPr>
              <p:custDataLst>
                <p:tags r:id="rId15"/>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16"/>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17"/>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18"/>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 grpId="0" bldLvl="0" animBg="1"/>
      <p:bldP spid="7" grpId="0" bldLvl="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34" name="图片 7"/>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153339" y="1190018"/>
            <a:ext cx="2213281" cy="45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文本框 54"/>
          <p:cNvSpPr txBox="1"/>
          <p:nvPr>
            <p:custDataLst>
              <p:tags r:id="rId7"/>
            </p:custDataLst>
          </p:nvPr>
        </p:nvSpPr>
        <p:spPr>
          <a:xfrm>
            <a:off x="5204497" y="481272"/>
            <a:ext cx="2088566" cy="369332"/>
          </a:xfrm>
          <a:prstGeom prst="rect">
            <a:avLst/>
          </a:prstGeom>
          <a:noFill/>
        </p:spPr>
        <p:txBody>
          <a:bodyPr wrap="square" rtlCol="0">
            <a:spAutoFit/>
          </a:bodyPr>
          <a:lstStyle/>
          <a:p>
            <a:r>
              <a:rPr lang="zh-CN" altLang="en-US" dirty="0">
                <a:solidFill>
                  <a:srgbClr val="2D35E1"/>
                </a:solidFill>
              </a:rPr>
              <a:t>可插入广告</a:t>
            </a:r>
            <a:endParaRPr lang="zh-CN" altLang="en-US" dirty="0">
              <a:solidFill>
                <a:srgbClr val="2D35E1"/>
              </a:solidFill>
            </a:endParaRPr>
          </a:p>
        </p:txBody>
      </p:sp>
      <p:sp>
        <p:nvSpPr>
          <p:cNvPr id="18" name="矩形 17"/>
          <p:cNvSpPr/>
          <p:nvPr>
            <p:custDataLst>
              <p:tags r:id="rId8"/>
            </p:custDataLst>
          </p:nvPr>
        </p:nvSpPr>
        <p:spPr>
          <a:xfrm>
            <a:off x="4278722" y="5930316"/>
            <a:ext cx="2839450" cy="467995"/>
          </a:xfrm>
          <a:prstGeom prst="rect">
            <a:avLst/>
          </a:prstGeom>
        </p:spPr>
        <p:txBody>
          <a:bodyPr wrap="square">
            <a:spAutoFit/>
          </a:bodyPr>
          <a:lstStyle/>
          <a:p>
            <a:pPr lvl="1" algn="l">
              <a:spcAft>
                <a:spcPts val="800"/>
              </a:spcAft>
              <a:buClrTx/>
              <a:buSzTx/>
              <a:buFontTx/>
              <a:tabLst>
                <a:tab pos="457200" algn="l"/>
              </a:tabLst>
            </a:pPr>
            <a:r>
              <a:rPr lang="zh-CN" altLang="en-US" sz="14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排行榜：</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rPr>
              <a:t>展示积分排名，并依据排名周期性的提供奖励</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endParaRPr>
          </a:p>
        </p:txBody>
      </p:sp>
      <p:sp>
        <p:nvSpPr>
          <p:cNvPr id="20" name="矩形 19"/>
          <p:cNvSpPr/>
          <p:nvPr>
            <p:custDataLst>
              <p:tags r:id="rId9"/>
            </p:custDataLst>
          </p:nvPr>
        </p:nvSpPr>
        <p:spPr>
          <a:xfrm>
            <a:off x="835025" y="5930265"/>
            <a:ext cx="2534285" cy="604520"/>
          </a:xfrm>
          <a:prstGeom prst="rect">
            <a:avLst/>
          </a:prstGeom>
        </p:spPr>
        <p:txBody>
          <a:bodyPr wrap="square">
            <a:noAutofit/>
          </a:bodyPr>
          <a:lstStyle/>
          <a:p>
            <a:pPr lvl="1">
              <a:spcAft>
                <a:spcPts val="800"/>
              </a:spcAft>
              <a:tabLst>
                <a:tab pos="457200" algn="l"/>
              </a:tabLst>
            </a:pPr>
            <a:r>
              <a:rPr lang="zh-CN" altLang="en-US" sz="14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APP官方商城：</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rPr>
              <a:t>由积分兑换碳排放额度以及其它商品</a:t>
            </a:r>
            <a:endParaRPr lang="zh-CN" altLang="zh-CN" sz="1200" dirty="0">
              <a:latin typeface="等线" panose="02010600030101010101" pitchFamily="2" charset="-122"/>
              <a:ea typeface="宋体" panose="02010600030101010101" pitchFamily="2" charset="-122"/>
              <a:cs typeface="Times New Roman" panose="02020603050405020304" pitchFamily="18" charset="0"/>
            </a:endParaRPr>
          </a:p>
        </p:txBody>
      </p:sp>
      <p:pic>
        <p:nvPicPr>
          <p:cNvPr id="3" name="图片 2" descr="Screenshot_20230410-101314"/>
          <p:cNvPicPr>
            <a:picLocks noChangeAspect="1"/>
          </p:cNvPicPr>
          <p:nvPr>
            <p:custDataLst>
              <p:tags r:id="rId10"/>
            </p:custDataLst>
          </p:nvPr>
        </p:nvPicPr>
        <p:blipFill>
          <a:blip r:embed="rId11"/>
          <a:stretch>
            <a:fillRect/>
          </a:stretch>
        </p:blipFill>
        <p:spPr>
          <a:xfrm>
            <a:off x="1343660" y="1574800"/>
            <a:ext cx="1820545" cy="3844925"/>
          </a:xfrm>
          <a:prstGeom prst="rect">
            <a:avLst/>
          </a:prstGeom>
        </p:spPr>
      </p:pic>
      <p:sp>
        <p:nvSpPr>
          <p:cNvPr id="11" name="矩形: 圆角 10"/>
          <p:cNvSpPr/>
          <p:nvPr>
            <p:custDataLst>
              <p:tags r:id="rId12"/>
            </p:custDataLst>
          </p:nvPr>
        </p:nvSpPr>
        <p:spPr>
          <a:xfrm>
            <a:off x="1031875" y="1538605"/>
            <a:ext cx="2420620" cy="97409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7"/>
          <p:cNvPicPr>
            <a:picLocks noChangeAspect="1" noChangeArrowheads="1"/>
          </p:cNvPicPr>
          <p:nvPr>
            <p:custDataLst>
              <p:tags r:id="rId1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704259" y="1197003"/>
            <a:ext cx="2213281" cy="45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p:cNvPicPr>
            <a:picLocks noChangeAspect="1" noChangeArrowheads="1"/>
          </p:cNvPicPr>
          <p:nvPr>
            <p:custDataLst>
              <p:tags r:id="rId14"/>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449489" y="1197003"/>
            <a:ext cx="2213281" cy="4551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p:nvPr>
            <p:custDataLst>
              <p:tags r:id="rId15"/>
            </p:custDataLst>
          </p:nvPr>
        </p:nvCxnSpPr>
        <p:spPr>
          <a:xfrm flipV="1">
            <a:off x="3502039" y="885566"/>
            <a:ext cx="1896110" cy="72834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pic>
        <p:nvPicPr>
          <p:cNvPr id="9" name="图片 8" descr="I%8`]ZHR_7S~6A1S})NER)I"/>
          <p:cNvPicPr>
            <a:picLocks noChangeAspect="1"/>
          </p:cNvPicPr>
          <p:nvPr>
            <p:custDataLst>
              <p:tags r:id="rId16"/>
            </p:custDataLst>
          </p:nvPr>
        </p:nvPicPr>
        <p:blipFill>
          <a:blip r:embed="rId17"/>
          <a:stretch>
            <a:fillRect/>
          </a:stretch>
        </p:blipFill>
        <p:spPr>
          <a:xfrm>
            <a:off x="4905375" y="1574800"/>
            <a:ext cx="1813560" cy="3844925"/>
          </a:xfrm>
          <a:prstGeom prst="rect">
            <a:avLst/>
          </a:prstGeom>
        </p:spPr>
      </p:pic>
      <p:sp>
        <p:nvSpPr>
          <p:cNvPr id="10" name="矩形: 圆角 10"/>
          <p:cNvSpPr/>
          <p:nvPr>
            <p:custDataLst>
              <p:tags r:id="rId18"/>
            </p:custDataLst>
          </p:nvPr>
        </p:nvSpPr>
        <p:spPr>
          <a:xfrm>
            <a:off x="4596130" y="1574800"/>
            <a:ext cx="2420620" cy="97409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箭头连接符 12"/>
          <p:cNvCxnSpPr/>
          <p:nvPr>
            <p:custDataLst>
              <p:tags r:id="rId19"/>
            </p:custDataLst>
          </p:nvPr>
        </p:nvCxnSpPr>
        <p:spPr>
          <a:xfrm flipV="1">
            <a:off x="5586744" y="840481"/>
            <a:ext cx="374650" cy="73596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pic>
        <p:nvPicPr>
          <p:cNvPr id="14" name="图片 13" descr="N5A(8XV$}FB_PSQ(``DV0_T"/>
          <p:cNvPicPr>
            <a:picLocks noChangeAspect="1"/>
          </p:cNvPicPr>
          <p:nvPr>
            <p:custDataLst>
              <p:tags r:id="rId20"/>
            </p:custDataLst>
          </p:nvPr>
        </p:nvPicPr>
        <p:blipFill>
          <a:blip r:embed="rId21"/>
          <a:stretch>
            <a:fillRect/>
          </a:stretch>
        </p:blipFill>
        <p:spPr>
          <a:xfrm>
            <a:off x="8634730" y="1538605"/>
            <a:ext cx="1810385" cy="3881120"/>
          </a:xfrm>
          <a:prstGeom prst="rect">
            <a:avLst/>
          </a:prstGeom>
        </p:spPr>
      </p:pic>
      <p:sp>
        <p:nvSpPr>
          <p:cNvPr id="15" name="矩形: 圆角 10"/>
          <p:cNvSpPr/>
          <p:nvPr>
            <p:custDataLst>
              <p:tags r:id="rId22"/>
            </p:custDataLst>
          </p:nvPr>
        </p:nvSpPr>
        <p:spPr>
          <a:xfrm>
            <a:off x="8322945" y="1538605"/>
            <a:ext cx="2420620" cy="97409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6" name="直接箭头连接符 15"/>
          <p:cNvCxnSpPr/>
          <p:nvPr>
            <p:custDataLst>
              <p:tags r:id="rId23"/>
            </p:custDataLst>
          </p:nvPr>
        </p:nvCxnSpPr>
        <p:spPr>
          <a:xfrm flipH="1" flipV="1">
            <a:off x="6741809" y="835401"/>
            <a:ext cx="1531620" cy="84137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7" name="矩形 16"/>
          <p:cNvSpPr/>
          <p:nvPr>
            <p:custDataLst>
              <p:tags r:id="rId24"/>
            </p:custDataLst>
          </p:nvPr>
        </p:nvSpPr>
        <p:spPr>
          <a:xfrm>
            <a:off x="8136347" y="5930316"/>
            <a:ext cx="2839450" cy="467995"/>
          </a:xfrm>
          <a:prstGeom prst="rect">
            <a:avLst/>
          </a:prstGeom>
        </p:spPr>
        <p:txBody>
          <a:bodyPr wrap="square">
            <a:spAutoFit/>
          </a:bodyPr>
          <a:p>
            <a:pPr lvl="1" algn="l">
              <a:spcAft>
                <a:spcPts val="800"/>
              </a:spcAft>
              <a:buClrTx/>
              <a:buSzTx/>
              <a:buFontTx/>
              <a:tabLst>
                <a:tab pos="457200" algn="l"/>
              </a:tabLst>
            </a:pPr>
            <a:r>
              <a:rPr lang="zh-CN" altLang="en-US" sz="14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交流圈：</a:t>
            </a:r>
            <a:r>
              <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rPr>
              <a:t>提供企业间交流的平台，便于企业间交易碳排放额度</a:t>
            </a:r>
            <a:endParaRPr lang="zh-CN" altLang="en-US" sz="1050" dirty="0">
              <a:solidFill>
                <a:schemeClr val="tx1">
                  <a:lumMod val="50000"/>
                  <a:lumOff val="50000"/>
                </a:schemeClr>
              </a:solidFill>
              <a:latin typeface="汉仪润圆-65简" panose="00020600040101010101" pitchFamily="18" charset="-122"/>
              <a:ea typeface="汉仪润圆-65简" panose="00020600040101010101" pitchFamily="18" charset="-122"/>
              <a:cs typeface="+mn-ea"/>
            </a:endParaRPr>
          </a:p>
        </p:txBody>
      </p:sp>
      <p:grpSp>
        <p:nvGrpSpPr>
          <p:cNvPr id="22" name="组合 21"/>
          <p:cNvGrpSpPr/>
          <p:nvPr/>
        </p:nvGrpSpPr>
        <p:grpSpPr>
          <a:xfrm>
            <a:off x="10905490" y="6235065"/>
            <a:ext cx="590550" cy="76200"/>
            <a:chOff x="17174" y="9819"/>
            <a:chExt cx="930" cy="120"/>
          </a:xfrm>
        </p:grpSpPr>
        <p:sp>
          <p:nvSpPr>
            <p:cNvPr id="12" name="椭圆 11"/>
            <p:cNvSpPr/>
            <p:nvPr>
              <p:custDataLst>
                <p:tags r:id="rId25"/>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9" name="椭圆 18"/>
            <p:cNvSpPr/>
            <p:nvPr>
              <p:custDataLst>
                <p:tags r:id="rId26"/>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27"/>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3" name="椭圆 22"/>
            <p:cNvSpPr/>
            <p:nvPr>
              <p:custDataLst>
                <p:tags r:id="rId28"/>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0" grpId="0"/>
      <p:bldP spid="18" grpId="0"/>
      <p:bldP spid="17" grpId="0"/>
      <p:bldP spid="15" grpId="0" bldLvl="0" animBg="1"/>
      <p:bldP spid="10" grpId="0" bldLvl="0" animBg="1"/>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9" name="圆角矩形 3"/>
          <p:cNvSpPr/>
          <p:nvPr>
            <p:custDataLst>
              <p:tags r:id="rId5"/>
            </p:custDataLst>
          </p:nvPr>
        </p:nvSpPr>
        <p:spPr>
          <a:xfrm>
            <a:off x="1170561" y="2258343"/>
            <a:ext cx="2560638" cy="3925887"/>
          </a:xfrm>
          <a:prstGeom prst="roundRect">
            <a:avLst/>
          </a:prstGeom>
          <a:noFill/>
          <a:ln>
            <a:noFill/>
          </a:ln>
          <a:effectLst>
            <a:outerShdw blurRad="63500" sx="102000" sy="102000" algn="ctr" rotWithShape="0">
              <a:srgbClr val="FF7D6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a:p>
        </p:txBody>
      </p:sp>
      <p:pic>
        <p:nvPicPr>
          <p:cNvPr id="33" name="图片 7"/>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35790" y="1134595"/>
            <a:ext cx="2713642" cy="55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54"/>
          <p:cNvSpPr/>
          <p:nvPr>
            <p:custDataLst>
              <p:tags r:id="rId8"/>
            </p:custDataLst>
          </p:nvPr>
        </p:nvSpPr>
        <p:spPr>
          <a:xfrm flipH="1">
            <a:off x="5731713" y="2129212"/>
            <a:ext cx="683088" cy="683088"/>
          </a:xfrm>
          <a:prstGeom prst="roundRect">
            <a:avLst/>
          </a:prstGeom>
          <a:solidFill>
            <a:srgbClr val="343CE3"/>
          </a:solidFill>
          <a:ln w="25400" cap="flat" cmpd="sng" algn="ctr">
            <a:noFill/>
            <a:prstDash val="solid"/>
          </a:ln>
          <a:effectLst/>
        </p:spPr>
        <p:txBody>
          <a:bodyPr rtlCol="0" anchor="ctr"/>
          <a:p>
            <a:pPr algn="ctr">
              <a:defRPr/>
            </a:pPr>
            <a:endParaRPr lang="zh-CN" altLang="en-US" sz="1600" kern="0"/>
          </a:p>
        </p:txBody>
      </p:sp>
      <p:sp>
        <p:nvSpPr>
          <p:cNvPr id="19" name="圆角矩形 18"/>
          <p:cNvSpPr/>
          <p:nvPr>
            <p:custDataLst>
              <p:tags r:id="rId9"/>
            </p:custDataLst>
          </p:nvPr>
        </p:nvSpPr>
        <p:spPr>
          <a:xfrm>
            <a:off x="5551170" y="1842770"/>
            <a:ext cx="5182235" cy="1550035"/>
          </a:xfrm>
          <a:prstGeom prst="roundRect">
            <a:avLst>
              <a:gd name="adj" fmla="val 8234"/>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11" name="圆角矩形 56"/>
          <p:cNvSpPr/>
          <p:nvPr>
            <p:custDataLst>
              <p:tags r:id="rId10"/>
            </p:custDataLst>
          </p:nvPr>
        </p:nvSpPr>
        <p:spPr>
          <a:xfrm flipH="1">
            <a:off x="5731713" y="3926368"/>
            <a:ext cx="683088" cy="683088"/>
          </a:xfrm>
          <a:prstGeom prst="roundRect">
            <a:avLst/>
          </a:prstGeom>
          <a:solidFill>
            <a:srgbClr val="2E36E1"/>
          </a:solidFill>
          <a:ln w="25400" cap="flat" cmpd="sng" algn="ctr">
            <a:noFill/>
            <a:prstDash val="solid"/>
          </a:ln>
          <a:effectLst/>
        </p:spPr>
        <p:txBody>
          <a:bodyPr rtlCol="0" anchor="ctr"/>
          <a:p>
            <a:pPr algn="ctr">
              <a:defRPr/>
            </a:pPr>
            <a:endParaRPr lang="zh-CN" altLang="en-US" sz="1600" kern="0"/>
          </a:p>
        </p:txBody>
      </p:sp>
      <p:sp>
        <p:nvSpPr>
          <p:cNvPr id="12" name="文本框 11"/>
          <p:cNvSpPr txBox="1"/>
          <p:nvPr>
            <p:custDataLst>
              <p:tags r:id="rId11"/>
            </p:custDataLst>
          </p:nvPr>
        </p:nvSpPr>
        <p:spPr>
          <a:xfrm>
            <a:off x="6928485" y="2356485"/>
            <a:ext cx="3713480" cy="995045"/>
          </a:xfrm>
          <a:prstGeom prst="rect">
            <a:avLst/>
          </a:prstGeom>
          <a:noFill/>
        </p:spPr>
        <p:txBody>
          <a:bodyPr wrap="square" rtlCol="0">
            <a:spAutoFit/>
          </a:bodyPr>
          <a:p>
            <a:pPr algn="just">
              <a:lnSpc>
                <a:spcPct val="140000"/>
              </a:lnSpc>
            </a:pPr>
            <a:r>
              <a:rPr lang="zh-CN" altLang="en-US" sz="1400" spc="120" dirty="0">
                <a:solidFill>
                  <a:schemeClr val="bg1"/>
                </a:solidFill>
                <a:latin typeface="思源黑体 CN Regular" panose="020B0500000000000000" pitchFamily="34" charset="-122"/>
                <a:ea typeface="思源黑体 CN Regular" panose="020B0500000000000000" pitchFamily="34" charset="-122"/>
              </a:rPr>
              <a:t>企业可以清晰、直观地查看本季度或年份的碳排放额度以及监管部门设定的碳排放阈值。</a:t>
            </a:r>
            <a:endParaRPr lang="zh-CN" altLang="en-US" sz="1400" spc="120" dirty="0">
              <a:solidFill>
                <a:schemeClr val="bg1"/>
              </a:solidFill>
              <a:latin typeface="思源黑体 CN Regular" panose="020B0500000000000000" pitchFamily="34" charset="-122"/>
              <a:ea typeface="思源黑体 CN Regular" panose="020B0500000000000000" pitchFamily="34" charset="-122"/>
            </a:endParaRPr>
          </a:p>
        </p:txBody>
      </p:sp>
      <p:sp>
        <p:nvSpPr>
          <p:cNvPr id="13" name="文本框 12"/>
          <p:cNvSpPr txBox="1"/>
          <p:nvPr>
            <p:custDataLst>
              <p:tags r:id="rId12"/>
            </p:custDataLst>
          </p:nvPr>
        </p:nvSpPr>
        <p:spPr>
          <a:xfrm>
            <a:off x="6928485" y="4174490"/>
            <a:ext cx="3554095" cy="995045"/>
          </a:xfrm>
          <a:prstGeom prst="rect">
            <a:avLst/>
          </a:prstGeom>
          <a:noFill/>
        </p:spPr>
        <p:txBody>
          <a:bodyPr wrap="square" rtlCol="0">
            <a:spAutoFit/>
          </a:bodyPr>
          <a:p>
            <a:pPr algn="just">
              <a:lnSpc>
                <a:spcPct val="14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通过该接口可以查看该企业某季度或某年份的碳排放历史记录以及碳排放报告分析。</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custDataLst>
              <p:tags r:id="rId13"/>
            </p:custDataLst>
          </p:nvPr>
        </p:nvSpPr>
        <p:spPr>
          <a:xfrm>
            <a:off x="6915565" y="1938116"/>
            <a:ext cx="3259000" cy="460375"/>
          </a:xfrm>
          <a:prstGeom prst="rect">
            <a:avLst/>
          </a:prstGeom>
          <a:noFill/>
        </p:spPr>
        <p:txBody>
          <a:bodyPr wrap="square" rtlCol="0">
            <a:spAutoFit/>
          </a:bodyPr>
          <a:p>
            <a:r>
              <a:rPr lang="zh-CN" altLang="en-US" sz="2400" b="1" dirty="0">
                <a:solidFill>
                  <a:schemeClr val="bg1"/>
                </a:solidFill>
                <a:latin typeface="思源黑体 Bold" panose="020B0800000000000000" pitchFamily="34" charset="-122"/>
                <a:ea typeface="思源黑体 Bold" panose="020B0800000000000000" pitchFamily="34" charset="-122"/>
              </a:rPr>
              <a:t>企业碳排放额度</a:t>
            </a:r>
            <a:endParaRPr lang="zh-CN" altLang="en-US" sz="2400" b="1" dirty="0">
              <a:solidFill>
                <a:schemeClr val="bg1"/>
              </a:solidFill>
              <a:latin typeface="思源黑体 Bold" panose="020B0800000000000000" pitchFamily="34" charset="-122"/>
              <a:ea typeface="思源黑体 Bold" panose="020B0800000000000000" pitchFamily="34" charset="-122"/>
            </a:endParaRPr>
          </a:p>
        </p:txBody>
      </p:sp>
      <p:sp>
        <p:nvSpPr>
          <p:cNvPr id="15" name="文本框 14"/>
          <p:cNvSpPr txBox="1"/>
          <p:nvPr>
            <p:custDataLst>
              <p:tags r:id="rId14"/>
            </p:custDataLst>
          </p:nvPr>
        </p:nvSpPr>
        <p:spPr>
          <a:xfrm>
            <a:off x="6928265" y="3775674"/>
            <a:ext cx="3259000" cy="460375"/>
          </a:xfrm>
          <a:prstGeom prst="rect">
            <a:avLst/>
          </a:prstGeom>
          <a:noFill/>
        </p:spPr>
        <p:txBody>
          <a:bodyPr wrap="square" rtlCol="0">
            <a:spAutoFit/>
          </a:bodyPr>
          <a:p>
            <a:r>
              <a:rPr lang="zh-CN" altLang="en-US" sz="2400" b="1" dirty="0">
                <a:solidFill>
                  <a:srgbClr val="2D35E1"/>
                </a:solidFill>
                <a:latin typeface="思源黑体 Bold" panose="020B0800000000000000" pitchFamily="34" charset="-122"/>
                <a:ea typeface="思源黑体 Bold" panose="020B0800000000000000" pitchFamily="34" charset="-122"/>
              </a:rPr>
              <a:t>碳排放历史记录</a:t>
            </a:r>
            <a:endParaRPr lang="zh-CN" altLang="en-US" sz="2400" b="1" dirty="0">
              <a:solidFill>
                <a:srgbClr val="2D35E1"/>
              </a:solidFill>
              <a:latin typeface="思源黑体 Bold" panose="020B0800000000000000" pitchFamily="34" charset="-122"/>
              <a:ea typeface="思源黑体 Bold" panose="020B0800000000000000" pitchFamily="34" charset="-122"/>
            </a:endParaRPr>
          </a:p>
        </p:txBody>
      </p:sp>
      <p:pic>
        <p:nvPicPr>
          <p:cNvPr id="16" name="图片 15"/>
          <p:cNvPicPr>
            <a:picLocks noChangeAspect="1"/>
          </p:cNvPicPr>
          <p:nvPr>
            <p:custDataLst>
              <p:tags r:id="rId15"/>
            </p:custDataLst>
          </p:nvPr>
        </p:nvPicPr>
        <p:blipFill>
          <a:blip r:embed="rId16" cstate="print">
            <a:extLst>
              <a:ext uri="{28A0092B-C50C-407E-A947-70E740481C1C}">
                <a14:useLocalDpi xmlns:a14="http://schemas.microsoft.com/office/drawing/2010/main" val="0"/>
              </a:ext>
            </a:extLst>
          </a:blip>
          <a:stretch>
            <a:fillRect/>
          </a:stretch>
        </p:blipFill>
        <p:spPr>
          <a:xfrm>
            <a:off x="5795528" y="2220087"/>
            <a:ext cx="533166" cy="533163"/>
          </a:xfrm>
          <a:prstGeom prst="rect">
            <a:avLst/>
          </a:prstGeom>
        </p:spPr>
      </p:pic>
      <p:pic>
        <p:nvPicPr>
          <p:cNvPr id="17" name="图片 16"/>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Lst>
          </a:blip>
          <a:stretch>
            <a:fillRect/>
          </a:stretch>
        </p:blipFill>
        <p:spPr>
          <a:xfrm>
            <a:off x="5808345" y="4015105"/>
            <a:ext cx="502920" cy="502920"/>
          </a:xfrm>
          <a:prstGeom prst="rect">
            <a:avLst/>
          </a:prstGeom>
        </p:spPr>
      </p:pic>
      <p:pic>
        <p:nvPicPr>
          <p:cNvPr id="18" name="图片 17" descr="QQ图片20230407212109"/>
          <p:cNvPicPr>
            <a:picLocks noChangeAspect="1"/>
          </p:cNvPicPr>
          <p:nvPr>
            <p:custDataLst>
              <p:tags r:id="rId19"/>
            </p:custDataLst>
          </p:nvPr>
        </p:nvPicPr>
        <p:blipFill>
          <a:blip r:embed="rId20"/>
          <a:srcRect b="5738"/>
          <a:stretch>
            <a:fillRect/>
          </a:stretch>
        </p:blipFill>
        <p:spPr>
          <a:xfrm>
            <a:off x="1324610" y="1543685"/>
            <a:ext cx="2272665" cy="4754245"/>
          </a:xfrm>
          <a:prstGeom prst="rect">
            <a:avLst/>
          </a:prstGeom>
        </p:spPr>
      </p:pic>
      <p:grpSp>
        <p:nvGrpSpPr>
          <p:cNvPr id="22" name="组合 21"/>
          <p:cNvGrpSpPr/>
          <p:nvPr/>
        </p:nvGrpSpPr>
        <p:grpSpPr>
          <a:xfrm>
            <a:off x="10905490" y="6235065"/>
            <a:ext cx="590550" cy="76200"/>
            <a:chOff x="17174" y="9819"/>
            <a:chExt cx="930" cy="120"/>
          </a:xfrm>
        </p:grpSpPr>
        <p:sp>
          <p:nvSpPr>
            <p:cNvPr id="3" name="椭圆 2"/>
            <p:cNvSpPr/>
            <p:nvPr>
              <p:custDataLst>
                <p:tags r:id="rId21"/>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 name="椭圆 5"/>
            <p:cNvSpPr/>
            <p:nvPr>
              <p:custDataLst>
                <p:tags r:id="rId22"/>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7" name="椭圆 6"/>
            <p:cNvSpPr/>
            <p:nvPr>
              <p:custDataLst>
                <p:tags r:id="rId23"/>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24"/>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移动端展示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7" name="圆角矩形 3"/>
          <p:cNvSpPr/>
          <p:nvPr>
            <p:custDataLst>
              <p:tags r:id="rId5"/>
            </p:custDataLst>
          </p:nvPr>
        </p:nvSpPr>
        <p:spPr>
          <a:xfrm>
            <a:off x="1170561" y="2258343"/>
            <a:ext cx="2560638" cy="3925887"/>
          </a:xfrm>
          <a:prstGeom prst="roundRect">
            <a:avLst/>
          </a:prstGeom>
          <a:noFill/>
          <a:ln>
            <a:noFill/>
          </a:ln>
          <a:effectLst>
            <a:outerShdw blurRad="63500" sx="102000" sy="102000" algn="ctr" rotWithShape="0">
              <a:srgbClr val="FF7D6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7"/>
          <p:cNvPicPr>
            <a:picLocks noChangeAspect="1" noChangeArrowheads="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35790" y="1134595"/>
            <a:ext cx="2713642" cy="55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custDataLst>
              <p:tags r:id="rId8"/>
            </p:custDataLst>
          </p:nvPr>
        </p:nvSpPr>
        <p:spPr>
          <a:xfrm>
            <a:off x="5591175" y="3632835"/>
            <a:ext cx="3713480" cy="694055"/>
          </a:xfrm>
          <a:prstGeom prst="rect">
            <a:avLst/>
          </a:prstGeom>
          <a:noFill/>
        </p:spPr>
        <p:txBody>
          <a:bodyPr wrap="square" rtlCol="0">
            <a:spAutoFit/>
          </a:bodyPr>
          <a:lstStyle/>
          <a:p>
            <a:pPr lvl="0" algn="just">
              <a:lnSpc>
                <a:spcPct val="140000"/>
              </a:lnSpc>
              <a:buClrTx/>
              <a:buSzTx/>
              <a:buFontTx/>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政府可以清晰、直观地查看本季度或年份的所有企业碳排放和设定的碳排放阈值。</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endParaRPr>
          </a:p>
        </p:txBody>
      </p:sp>
      <p:sp>
        <p:nvSpPr>
          <p:cNvPr id="10" name="文本框 9"/>
          <p:cNvSpPr txBox="1"/>
          <p:nvPr>
            <p:custDataLst>
              <p:tags r:id="rId9"/>
            </p:custDataLst>
          </p:nvPr>
        </p:nvSpPr>
        <p:spPr>
          <a:xfrm>
            <a:off x="5570220" y="3159760"/>
            <a:ext cx="4801870" cy="460375"/>
          </a:xfrm>
          <a:prstGeom prst="rect">
            <a:avLst/>
          </a:prstGeom>
          <a:noFill/>
        </p:spPr>
        <p:txBody>
          <a:bodyPr wrap="square" rtlCol="0">
            <a:spAutoFit/>
          </a:bodyPr>
          <a:lstStyle/>
          <a:p>
            <a:r>
              <a:rPr lang="zh-CN" altLang="en-US" sz="2400" b="1" dirty="0">
                <a:solidFill>
                  <a:srgbClr val="2D35E1"/>
                </a:solidFill>
                <a:latin typeface="思源黑体 Bold" panose="020B0800000000000000" pitchFamily="34" charset="-122"/>
                <a:ea typeface="思源黑体 Bold" panose="020B0800000000000000" pitchFamily="34" charset="-122"/>
              </a:rPr>
              <a:t>监管</a:t>
            </a:r>
            <a:r>
              <a:rPr lang="zh-CN" altLang="en-US" sz="2400" b="1" dirty="0">
                <a:solidFill>
                  <a:srgbClr val="2D35E1"/>
                </a:solidFill>
                <a:latin typeface="思源黑体 Bold" panose="020B0800000000000000" pitchFamily="34" charset="-122"/>
                <a:ea typeface="思源黑体 Bold" panose="020B0800000000000000" pitchFamily="34" charset="-122"/>
              </a:rPr>
              <a:t>部门查看所有企业碳排放记录</a:t>
            </a:r>
            <a:endParaRPr lang="zh-CN" altLang="en-US" sz="2400" b="1" dirty="0">
              <a:solidFill>
                <a:srgbClr val="2D35E1"/>
              </a:solidFill>
              <a:latin typeface="思源黑体 Bold" panose="020B0800000000000000" pitchFamily="34" charset="-122"/>
              <a:ea typeface="思源黑体 Bold" panose="020B0800000000000000" pitchFamily="34" charset="-122"/>
            </a:endParaRPr>
          </a:p>
        </p:txBody>
      </p:sp>
      <p:pic>
        <p:nvPicPr>
          <p:cNvPr id="11" name="图片 10" descr="Screenshot_20230410-211822"/>
          <p:cNvPicPr>
            <a:picLocks noChangeAspect="1"/>
          </p:cNvPicPr>
          <p:nvPr>
            <p:custDataLst>
              <p:tags r:id="rId10"/>
            </p:custDataLst>
          </p:nvPr>
        </p:nvPicPr>
        <p:blipFill>
          <a:blip r:embed="rId11"/>
          <a:stretch>
            <a:fillRect/>
          </a:stretch>
        </p:blipFill>
        <p:spPr>
          <a:xfrm>
            <a:off x="1324610" y="1543685"/>
            <a:ext cx="2272665" cy="4799965"/>
          </a:xfrm>
          <a:prstGeom prst="rect">
            <a:avLst/>
          </a:prstGeom>
        </p:spPr>
      </p:pic>
      <p:sp>
        <p:nvSpPr>
          <p:cNvPr id="12" name="右大括号 11"/>
          <p:cNvSpPr/>
          <p:nvPr>
            <p:custDataLst>
              <p:tags r:id="rId12"/>
            </p:custDataLst>
          </p:nvPr>
        </p:nvSpPr>
        <p:spPr>
          <a:xfrm>
            <a:off x="4427855" y="2270760"/>
            <a:ext cx="377825" cy="3287395"/>
          </a:xfrm>
          <a:prstGeom prst="rightBrace">
            <a:avLst>
              <a:gd name="adj1" fmla="val 8333"/>
              <a:gd name="adj2" fmla="val 48592"/>
            </a:avLst>
          </a:prstGeom>
          <a:ln>
            <a:solidFill>
              <a:srgbClr val="2F37E2"/>
            </a:solidFill>
          </a:ln>
        </p:spPr>
        <p:style>
          <a:lnRef idx="3">
            <a:schemeClr val="accent6"/>
          </a:lnRef>
          <a:fillRef idx="0">
            <a:schemeClr val="accent6"/>
          </a:fillRef>
          <a:effectRef idx="2">
            <a:schemeClr val="accent6"/>
          </a:effectRef>
          <a:fontRef idx="minor">
            <a:schemeClr val="tx1"/>
          </a:fontRef>
        </p:style>
        <p:txBody>
          <a:bodyPr rtlCol="0" anchor="ctr"/>
          <a:p>
            <a:pPr algn="ctr"/>
            <a:endParaRPr lang="zh-CN" altLang="en-US"/>
          </a:p>
        </p:txBody>
      </p:sp>
      <p:grpSp>
        <p:nvGrpSpPr>
          <p:cNvPr id="22" name="组合 21"/>
          <p:cNvGrpSpPr/>
          <p:nvPr/>
        </p:nvGrpSpPr>
        <p:grpSpPr>
          <a:xfrm>
            <a:off x="10905490" y="6235065"/>
            <a:ext cx="590550" cy="76200"/>
            <a:chOff x="17174" y="9819"/>
            <a:chExt cx="930" cy="120"/>
          </a:xfrm>
        </p:grpSpPr>
        <p:sp>
          <p:nvSpPr>
            <p:cNvPr id="3" name="椭圆 2"/>
            <p:cNvSpPr/>
            <p:nvPr>
              <p:custDataLst>
                <p:tags r:id="rId13"/>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 name="椭圆 5"/>
            <p:cNvSpPr/>
            <p:nvPr>
              <p:custDataLst>
                <p:tags r:id="rId14"/>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椭圆 12"/>
            <p:cNvSpPr/>
            <p:nvPr>
              <p:custDataLst>
                <p:tags r:id="rId15"/>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16"/>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299335" y="1591310"/>
            <a:ext cx="7160260" cy="4495800"/>
          </a:xfrm>
          <a:prstGeom prst="rect">
            <a:avLst/>
          </a:prstGeom>
        </p:spPr>
      </p:pic>
      <p:pic>
        <p:nvPicPr>
          <p:cNvPr id="3" name="图片 2" descr="联想截图_20230506152650"/>
          <p:cNvPicPr>
            <a:picLocks noChangeAspect="1"/>
          </p:cNvPicPr>
          <p:nvPr/>
        </p:nvPicPr>
        <p:blipFill>
          <a:blip r:embed="rId7"/>
          <a:stretch>
            <a:fillRect/>
          </a:stretch>
        </p:blipFill>
        <p:spPr>
          <a:xfrm>
            <a:off x="2327910" y="1633855"/>
            <a:ext cx="7101205" cy="3308350"/>
          </a:xfrm>
          <a:prstGeom prst="rect">
            <a:avLst/>
          </a:prstGeom>
        </p:spPr>
      </p:pic>
      <p:sp>
        <p:nvSpPr>
          <p:cNvPr id="17" name="矩形: 圆角 10"/>
          <p:cNvSpPr/>
          <p:nvPr>
            <p:custDataLst>
              <p:tags r:id="rId8"/>
            </p:custDataLst>
          </p:nvPr>
        </p:nvSpPr>
        <p:spPr>
          <a:xfrm>
            <a:off x="7871460" y="1538605"/>
            <a:ext cx="1376680" cy="57023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custDataLst>
              <p:tags r:id="rId9"/>
            </p:custDataLst>
          </p:nvPr>
        </p:nvCxnSpPr>
        <p:spPr>
          <a:xfrm flipV="1">
            <a:off x="8476629" y="1074161"/>
            <a:ext cx="575310" cy="47752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9" name="文本框 18"/>
          <p:cNvSpPr txBox="1"/>
          <p:nvPr>
            <p:custDataLst>
              <p:tags r:id="rId10"/>
            </p:custDataLst>
          </p:nvPr>
        </p:nvSpPr>
        <p:spPr>
          <a:xfrm>
            <a:off x="8049260" y="661670"/>
            <a:ext cx="2397760" cy="368300"/>
          </a:xfrm>
          <a:prstGeom prst="rect">
            <a:avLst/>
          </a:prstGeom>
          <a:noFill/>
        </p:spPr>
        <p:txBody>
          <a:bodyPr wrap="square" rtlCol="0">
            <a:spAutoFit/>
          </a:bodyPr>
          <a:p>
            <a:r>
              <a:rPr lang="zh-CN" altLang="en-US"/>
              <a:t>登陆注册模块</a:t>
            </a:r>
            <a:r>
              <a:rPr lang="zh-CN" altLang="en-US"/>
              <a:t>入口</a:t>
            </a:r>
            <a:endParaRPr lang="zh-CN" altLang="en-US"/>
          </a:p>
        </p:txBody>
      </p:sp>
      <p:sp>
        <p:nvSpPr>
          <p:cNvPr id="20" name="矩形: 圆角 10"/>
          <p:cNvSpPr/>
          <p:nvPr>
            <p:custDataLst>
              <p:tags r:id="rId11"/>
            </p:custDataLst>
          </p:nvPr>
        </p:nvSpPr>
        <p:spPr>
          <a:xfrm>
            <a:off x="4868545" y="3213100"/>
            <a:ext cx="960755" cy="164338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p:nvPr>
            <p:custDataLst>
              <p:tags r:id="rId12"/>
            </p:custDataLst>
          </p:nvPr>
        </p:nvCxnSpPr>
        <p:spPr>
          <a:xfrm flipH="1">
            <a:off x="2912124" y="4542531"/>
            <a:ext cx="1897380" cy="70040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2" name="文本框 21"/>
          <p:cNvSpPr txBox="1"/>
          <p:nvPr>
            <p:custDataLst>
              <p:tags r:id="rId13"/>
            </p:custDataLst>
          </p:nvPr>
        </p:nvSpPr>
        <p:spPr>
          <a:xfrm>
            <a:off x="1644015" y="5368290"/>
            <a:ext cx="1744980" cy="645160"/>
          </a:xfrm>
          <a:prstGeom prst="rect">
            <a:avLst/>
          </a:prstGeom>
          <a:noFill/>
        </p:spPr>
        <p:txBody>
          <a:bodyPr wrap="square" rtlCol="0">
            <a:spAutoFit/>
          </a:bodyPr>
          <a:p>
            <a:r>
              <a:rPr lang="zh-CN" altLang="en-US"/>
              <a:t>输入各种原料</a:t>
            </a:r>
            <a:r>
              <a:rPr lang="zh-CN" altLang="en-US"/>
              <a:t>消耗量</a:t>
            </a:r>
            <a:endParaRPr lang="zh-CN" altLang="en-US"/>
          </a:p>
        </p:txBody>
      </p:sp>
      <p:sp>
        <p:nvSpPr>
          <p:cNvPr id="24" name="矩形: 圆角 10"/>
          <p:cNvSpPr/>
          <p:nvPr>
            <p:custDataLst>
              <p:tags r:id="rId14"/>
            </p:custDataLst>
          </p:nvPr>
        </p:nvSpPr>
        <p:spPr>
          <a:xfrm>
            <a:off x="5873115" y="3213735"/>
            <a:ext cx="3375025" cy="164274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箭头连接符 24"/>
          <p:cNvCxnSpPr/>
          <p:nvPr>
            <p:custDataLst>
              <p:tags r:id="rId15"/>
            </p:custDataLst>
          </p:nvPr>
        </p:nvCxnSpPr>
        <p:spPr>
          <a:xfrm>
            <a:off x="9216404" y="4250431"/>
            <a:ext cx="841375" cy="32067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6" name="文本框 25"/>
          <p:cNvSpPr txBox="1"/>
          <p:nvPr>
            <p:custDataLst>
              <p:tags r:id="rId16"/>
            </p:custDataLst>
          </p:nvPr>
        </p:nvSpPr>
        <p:spPr>
          <a:xfrm>
            <a:off x="9886315" y="4643755"/>
            <a:ext cx="2076450" cy="368300"/>
          </a:xfrm>
          <a:prstGeom prst="rect">
            <a:avLst/>
          </a:prstGeom>
          <a:noFill/>
        </p:spPr>
        <p:txBody>
          <a:bodyPr wrap="square" rtlCol="0">
            <a:spAutoFit/>
          </a:bodyPr>
          <a:p>
            <a:r>
              <a:rPr lang="zh-CN" altLang="en-US"/>
              <a:t>详细</a:t>
            </a:r>
            <a:r>
              <a:rPr lang="zh-CN" altLang="en-US"/>
              <a:t>各项排放</a:t>
            </a:r>
            <a:r>
              <a:rPr lang="zh-CN" altLang="en-US"/>
              <a:t>因子</a:t>
            </a:r>
            <a:endParaRPr lang="zh-CN" altLang="en-US"/>
          </a:p>
        </p:txBody>
      </p:sp>
      <p:sp>
        <p:nvSpPr>
          <p:cNvPr id="27" name="矩形: 圆角 10"/>
          <p:cNvSpPr/>
          <p:nvPr>
            <p:custDataLst>
              <p:tags r:id="rId17"/>
            </p:custDataLst>
          </p:nvPr>
        </p:nvSpPr>
        <p:spPr>
          <a:xfrm>
            <a:off x="8195310" y="2653030"/>
            <a:ext cx="387350" cy="24574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custDataLst>
              <p:tags r:id="rId18"/>
            </p:custDataLst>
          </p:nvPr>
        </p:nvCxnSpPr>
        <p:spPr>
          <a:xfrm>
            <a:off x="8637919" y="2779771"/>
            <a:ext cx="1219835" cy="65786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9" name="文本框 28"/>
          <p:cNvSpPr txBox="1"/>
          <p:nvPr>
            <p:custDataLst>
              <p:tags r:id="rId19"/>
            </p:custDataLst>
          </p:nvPr>
        </p:nvSpPr>
        <p:spPr>
          <a:xfrm>
            <a:off x="10057765" y="3472180"/>
            <a:ext cx="1620520" cy="513080"/>
          </a:xfrm>
          <a:prstGeom prst="rect">
            <a:avLst/>
          </a:prstGeom>
          <a:noFill/>
        </p:spPr>
        <p:txBody>
          <a:bodyPr wrap="square" rtlCol="0">
            <a:noAutofit/>
          </a:bodyPr>
          <a:p>
            <a:r>
              <a:rPr lang="zh-CN" altLang="en-US"/>
              <a:t>碳排放分析报告</a:t>
            </a:r>
            <a:r>
              <a:rPr lang="zh-CN" altLang="en-US"/>
              <a:t>入口</a:t>
            </a:r>
            <a:endParaRPr lang="zh-CN" altLang="en-US"/>
          </a:p>
        </p:txBody>
      </p:sp>
      <p:sp>
        <p:nvSpPr>
          <p:cNvPr id="6" name="矩形: 圆角 10"/>
          <p:cNvSpPr/>
          <p:nvPr>
            <p:custDataLst>
              <p:tags r:id="rId20"/>
            </p:custDataLst>
          </p:nvPr>
        </p:nvSpPr>
        <p:spPr>
          <a:xfrm>
            <a:off x="8373110" y="2313305"/>
            <a:ext cx="748030" cy="28638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custDataLst>
              <p:tags r:id="rId21"/>
            </p:custDataLst>
          </p:nvPr>
        </p:nvCxnSpPr>
        <p:spPr>
          <a:xfrm flipV="1">
            <a:off x="9121154" y="2427981"/>
            <a:ext cx="850900" cy="4762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9" name="文本框 8"/>
          <p:cNvSpPr txBox="1"/>
          <p:nvPr>
            <p:custDataLst>
              <p:tags r:id="rId22"/>
            </p:custDataLst>
          </p:nvPr>
        </p:nvSpPr>
        <p:spPr>
          <a:xfrm>
            <a:off x="10051415" y="2199005"/>
            <a:ext cx="1620520" cy="513080"/>
          </a:xfrm>
          <a:prstGeom prst="rect">
            <a:avLst/>
          </a:prstGeom>
          <a:noFill/>
        </p:spPr>
        <p:txBody>
          <a:bodyPr wrap="square" rtlCol="0">
            <a:noAutofit/>
          </a:bodyPr>
          <a:p>
            <a:r>
              <a:rPr lang="zh-CN" altLang="en-US"/>
              <a:t>本季度用电</a:t>
            </a:r>
            <a:r>
              <a:rPr lang="zh-CN" altLang="en-US"/>
              <a:t>填写入口</a:t>
            </a:r>
            <a:endParaRPr lang="zh-CN" altLang="en-US"/>
          </a:p>
        </p:txBody>
      </p:sp>
      <p:grpSp>
        <p:nvGrpSpPr>
          <p:cNvPr id="8" name="组合 7"/>
          <p:cNvGrpSpPr/>
          <p:nvPr/>
        </p:nvGrpSpPr>
        <p:grpSpPr>
          <a:xfrm>
            <a:off x="10905490" y="6235065"/>
            <a:ext cx="590550" cy="76200"/>
            <a:chOff x="17174" y="9819"/>
            <a:chExt cx="930" cy="120"/>
          </a:xfrm>
        </p:grpSpPr>
        <p:sp>
          <p:nvSpPr>
            <p:cNvPr id="10" name="椭圆 9"/>
            <p:cNvSpPr/>
            <p:nvPr>
              <p:custDataLst>
                <p:tags r:id="rId23"/>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1" name="椭圆 10"/>
            <p:cNvSpPr/>
            <p:nvPr>
              <p:custDataLst>
                <p:tags r:id="rId24"/>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2" name="椭圆 11"/>
            <p:cNvSpPr/>
            <p:nvPr>
              <p:custDataLst>
                <p:tags r:id="rId25"/>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椭圆 12"/>
            <p:cNvSpPr/>
            <p:nvPr>
              <p:custDataLst>
                <p:tags r:id="rId26"/>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bldLvl="0" animBg="1"/>
      <p:bldP spid="24" grpId="0" bldLvl="0" animBg="1"/>
      <p:bldP spid="27" grpId="0" bldLvl="0" animBg="1"/>
      <p:bldP spid="19" grpId="0"/>
      <p:bldP spid="22" grpId="0"/>
      <p:bldP spid="26" grpId="0"/>
      <p:bldP spid="29" grpId="0"/>
      <p:bldP spid="6" grpId="0" bldLvl="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2000"/>
                    </a14:imgEffect>
                    <a14:imgEffect>
                      <a14:colorTemperature colorTemp="4700"/>
                    </a14:imgEffect>
                  </a14:imgLayer>
                </a14:imgProps>
              </a:ext>
            </a:extLst>
          </a:blip>
          <a:srcRect t="20858" r="13953" b="6482"/>
          <a:stretch>
            <a:fillRect/>
          </a:stretch>
        </p:blipFill>
        <p:spPr>
          <a:xfrm flipH="1">
            <a:off x="-2" y="0"/>
            <a:ext cx="12191999" cy="6858000"/>
          </a:xfrm>
          <a:prstGeom prst="rect">
            <a:avLst/>
          </a:prstGeom>
        </p:spPr>
      </p:pic>
      <p:sp>
        <p:nvSpPr>
          <p:cNvPr id="33" name="矩形 32"/>
          <p:cNvSpPr/>
          <p:nvPr/>
        </p:nvSpPr>
        <p:spPr>
          <a:xfrm>
            <a:off x="0" y="0"/>
            <a:ext cx="12192000" cy="6858000"/>
          </a:xfrm>
          <a:prstGeom prst="rect">
            <a:avLst/>
          </a:prstGeom>
          <a:gradFill>
            <a:gsLst>
              <a:gs pos="25000">
                <a:schemeClr val="bg1">
                  <a:alpha val="97000"/>
                </a:schemeClr>
              </a:gs>
              <a:gs pos="69000">
                <a:srgbClr val="FFFFFF">
                  <a:alpha val="79000"/>
                </a:srgbClr>
              </a:gs>
              <a:gs pos="100000">
                <a:schemeClr val="bg1">
                  <a:alpha val="4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8135" y="3589020"/>
            <a:ext cx="3266440"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t>现状与国内外</a:t>
            </a:r>
            <a:r>
              <a:rPr lang="zh-CN" altLang="en-US" dirty="0"/>
              <a:t>背景</a:t>
            </a:r>
            <a:endParaRPr lang="zh-CN" altLang="en-US" dirty="0"/>
          </a:p>
        </p:txBody>
      </p:sp>
      <p:sp>
        <p:nvSpPr>
          <p:cNvPr id="5" name="文本框 4"/>
          <p:cNvSpPr txBox="1"/>
          <p:nvPr/>
        </p:nvSpPr>
        <p:spPr>
          <a:xfrm>
            <a:off x="318153" y="2736472"/>
            <a:ext cx="1219649" cy="707886"/>
          </a:xfrm>
          <a:prstGeom prst="rect">
            <a:avLst/>
          </a:prstGeom>
          <a:noFill/>
        </p:spPr>
        <p:txBody>
          <a:bodyPr wrap="square" rtlCol="0">
            <a:spAutoFit/>
          </a:bodyPr>
          <a:lstStyle>
            <a:defPPr>
              <a:defRPr lang="zh-CN"/>
            </a:defPPr>
            <a:lvl1pPr>
              <a:defRPr sz="40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en-US" altLang="zh-CN" dirty="0"/>
              <a:t>O1</a:t>
            </a:r>
            <a:endParaRPr lang="zh-CN" altLang="en-US" dirty="0"/>
          </a:p>
        </p:txBody>
      </p:sp>
      <p:sp>
        <p:nvSpPr>
          <p:cNvPr id="6" name="矩形 5"/>
          <p:cNvSpPr/>
          <p:nvPr/>
        </p:nvSpPr>
        <p:spPr>
          <a:xfrm>
            <a:off x="318135" y="3996690"/>
            <a:ext cx="3032125" cy="460375"/>
          </a:xfrm>
          <a:prstGeom prst="rect">
            <a:avLst/>
          </a:prstGeom>
        </p:spPr>
        <p:txBody>
          <a:bodyPr wrap="square">
            <a:spAutoFit/>
          </a:bodyPr>
          <a:lstStyle/>
          <a:p>
            <a:pPr algn="dist" fontAlgn="t">
              <a:lnSpc>
                <a:spcPct val="150000"/>
              </a:lnSpc>
            </a:pPr>
            <a:r>
              <a:rPr lang="en-US" altLang="zh-CN" sz="800"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Situation and</a:t>
            </a:r>
            <a:r>
              <a:rPr lang="en-US" altLang="zh-CN" sz="800"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 Background</a:t>
            </a:r>
            <a:endParaRPr lang="en-US" altLang="zh-CN" sz="8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endParaRPr>
          </a:p>
        </p:txBody>
      </p:sp>
      <p:sp>
        <p:nvSpPr>
          <p:cNvPr id="7" name="文本框 6"/>
          <p:cNvSpPr txBox="1"/>
          <p:nvPr/>
        </p:nvSpPr>
        <p:spPr>
          <a:xfrm>
            <a:off x="4201056" y="2736472"/>
            <a:ext cx="1219649" cy="707886"/>
          </a:xfrm>
          <a:prstGeom prst="rect">
            <a:avLst/>
          </a:prstGeom>
          <a:noFill/>
        </p:spPr>
        <p:txBody>
          <a:bodyPr wrap="square" rtlCol="0">
            <a:spAutoFit/>
          </a:bodyPr>
          <a:lstStyle>
            <a:defPPr>
              <a:defRPr lang="zh-CN"/>
            </a:defPPr>
            <a:lvl1pPr>
              <a:defRPr sz="40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en-US" altLang="zh-CN" dirty="0"/>
              <a:t>O2</a:t>
            </a:r>
            <a:endParaRPr lang="zh-CN" altLang="en-US" dirty="0"/>
          </a:p>
        </p:txBody>
      </p:sp>
      <p:sp>
        <p:nvSpPr>
          <p:cNvPr id="8" name="文本框 7"/>
          <p:cNvSpPr txBox="1"/>
          <p:nvPr/>
        </p:nvSpPr>
        <p:spPr>
          <a:xfrm>
            <a:off x="4201056" y="3588746"/>
            <a:ext cx="2654370"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t>开发</a:t>
            </a:r>
            <a:r>
              <a:rPr lang="zh-CN" altLang="en-US" dirty="0"/>
              <a:t>思路</a:t>
            </a:r>
            <a:endParaRPr lang="zh-CN" altLang="en-US" dirty="0"/>
          </a:p>
        </p:txBody>
      </p:sp>
      <p:sp>
        <p:nvSpPr>
          <p:cNvPr id="9" name="矩形 8"/>
          <p:cNvSpPr/>
          <p:nvPr/>
        </p:nvSpPr>
        <p:spPr>
          <a:xfrm>
            <a:off x="4201056" y="3985371"/>
            <a:ext cx="1740208" cy="460375"/>
          </a:xfrm>
          <a:prstGeom prst="rect">
            <a:avLst/>
          </a:prstGeom>
        </p:spPr>
        <p:txBody>
          <a:bodyPr wrap="square">
            <a:spAutoFit/>
          </a:bodyPr>
          <a:lstStyle/>
          <a:p>
            <a:pPr algn="dist" fontAlgn="t">
              <a:lnSpc>
                <a:spcPct val="150000"/>
              </a:lnSpc>
            </a:pPr>
            <a:r>
              <a:rPr lang="en-US" altLang="zh-CN" sz="800"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Development Concept</a:t>
            </a:r>
            <a:endParaRPr lang="en-US" altLang="zh-CN" sz="8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7082098" y="2736472"/>
            <a:ext cx="1219649" cy="707886"/>
          </a:xfrm>
          <a:prstGeom prst="rect">
            <a:avLst/>
          </a:prstGeom>
          <a:noFill/>
        </p:spPr>
        <p:txBody>
          <a:bodyPr wrap="square" rtlCol="0">
            <a:spAutoFit/>
          </a:bodyPr>
          <a:lstStyle>
            <a:defPPr>
              <a:defRPr lang="zh-CN"/>
            </a:defPPr>
            <a:lvl1pPr>
              <a:defRPr sz="40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en-US" altLang="zh-CN" dirty="0"/>
              <a:t>O3</a:t>
            </a:r>
            <a:endParaRPr lang="zh-CN" altLang="en-US" dirty="0"/>
          </a:p>
        </p:txBody>
      </p:sp>
      <p:sp>
        <p:nvSpPr>
          <p:cNvPr id="11" name="文本框 10"/>
          <p:cNvSpPr txBox="1"/>
          <p:nvPr/>
        </p:nvSpPr>
        <p:spPr>
          <a:xfrm>
            <a:off x="7082098" y="3588746"/>
            <a:ext cx="2928666"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t>产品</a:t>
            </a:r>
            <a:r>
              <a:rPr lang="zh-CN" altLang="en-US" dirty="0"/>
              <a:t>介绍</a:t>
            </a:r>
            <a:endParaRPr lang="zh-CN" altLang="en-US" dirty="0"/>
          </a:p>
        </p:txBody>
      </p:sp>
      <p:sp>
        <p:nvSpPr>
          <p:cNvPr id="13" name="文本框 12"/>
          <p:cNvSpPr txBox="1"/>
          <p:nvPr/>
        </p:nvSpPr>
        <p:spPr>
          <a:xfrm>
            <a:off x="9629765" y="2736472"/>
            <a:ext cx="1219649" cy="707886"/>
          </a:xfrm>
          <a:prstGeom prst="rect">
            <a:avLst/>
          </a:prstGeom>
          <a:noFill/>
        </p:spPr>
        <p:txBody>
          <a:bodyPr wrap="square" rtlCol="0">
            <a:spAutoFit/>
          </a:bodyPr>
          <a:lstStyle>
            <a:defPPr>
              <a:defRPr lang="zh-CN"/>
            </a:defPPr>
            <a:lvl1pPr>
              <a:defRPr sz="40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en-US" altLang="zh-CN" dirty="0"/>
              <a:t>O4</a:t>
            </a:r>
            <a:endParaRPr lang="zh-CN" altLang="en-US" dirty="0"/>
          </a:p>
        </p:txBody>
      </p:sp>
      <p:sp>
        <p:nvSpPr>
          <p:cNvPr id="14" name="文本框 13"/>
          <p:cNvSpPr txBox="1"/>
          <p:nvPr/>
        </p:nvSpPr>
        <p:spPr>
          <a:xfrm>
            <a:off x="9629765" y="3588746"/>
            <a:ext cx="209339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t>应用</a:t>
            </a:r>
            <a:r>
              <a:rPr lang="zh-CN" altLang="en-US" dirty="0"/>
              <a:t>场景</a:t>
            </a:r>
            <a:endParaRPr lang="zh-CN" altLang="en-US" dirty="0"/>
          </a:p>
        </p:txBody>
      </p:sp>
      <p:sp>
        <p:nvSpPr>
          <p:cNvPr id="15" name="矩形 14"/>
          <p:cNvSpPr/>
          <p:nvPr/>
        </p:nvSpPr>
        <p:spPr>
          <a:xfrm>
            <a:off x="9629775" y="3996690"/>
            <a:ext cx="1866265" cy="460375"/>
          </a:xfrm>
          <a:prstGeom prst="rect">
            <a:avLst/>
          </a:prstGeom>
        </p:spPr>
        <p:txBody>
          <a:bodyPr wrap="square">
            <a:spAutoFit/>
          </a:bodyPr>
          <a:lstStyle/>
          <a:p>
            <a:pPr algn="dist" fontAlgn="t">
              <a:lnSpc>
                <a:spcPct val="150000"/>
              </a:lnSpc>
            </a:pPr>
            <a:r>
              <a:rPr lang="en-US" altLang="zh-CN" sz="8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Application Scenarios</a:t>
            </a:r>
            <a:endParaRPr lang="en-US" altLang="zh-CN" sz="8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dist" fontAlgn="t">
              <a:lnSpc>
                <a:spcPct val="150000"/>
              </a:lnSpc>
            </a:pPr>
            <a:endParaRPr lang="zh-CN" altLang="en-US" sz="800"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endParaRPr>
          </a:p>
        </p:txBody>
      </p:sp>
      <p:sp>
        <p:nvSpPr>
          <p:cNvPr id="16" name="矩形 15"/>
          <p:cNvSpPr/>
          <p:nvPr/>
        </p:nvSpPr>
        <p:spPr>
          <a:xfrm>
            <a:off x="318153" y="4271582"/>
            <a:ext cx="2199906" cy="818515"/>
          </a:xfrm>
          <a:prstGeom prst="rect">
            <a:avLst/>
          </a:prstGeom>
        </p:spPr>
        <p:txBody>
          <a:bodyPr wrap="square">
            <a:spAutoFit/>
          </a:bodyPr>
          <a:lstStyle/>
          <a:p>
            <a:pPr fontAlgn="t">
              <a:lnSpc>
                <a:spcPct val="150000"/>
              </a:lnSpc>
            </a:pP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全球气候变化显著，各国家和地区陆续提出</a:t>
            </a:r>
            <a:r>
              <a:rPr lang="en-US" altLang="zh-CN"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碳边境税</a:t>
            </a:r>
            <a:r>
              <a:rPr lang="en-US" altLang="zh-CN"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，我国出口企业压力空前</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rPr>
              <a:t>增加。</a:t>
            </a:r>
            <a:endPar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endParaRPr>
          </a:p>
        </p:txBody>
      </p:sp>
      <p:sp>
        <p:nvSpPr>
          <p:cNvPr id="17" name="矩形 16"/>
          <p:cNvSpPr/>
          <p:nvPr/>
        </p:nvSpPr>
        <p:spPr>
          <a:xfrm>
            <a:off x="4147800" y="4249267"/>
            <a:ext cx="2199906" cy="1060450"/>
          </a:xfrm>
          <a:prstGeom prst="rect">
            <a:avLst/>
          </a:prstGeom>
        </p:spPr>
        <p:txBody>
          <a:bodyPr wrap="square">
            <a:spAutoFit/>
          </a:bodyPr>
          <a:lstStyle/>
          <a:p>
            <a:pPr fontAlgn="t">
              <a:lnSpc>
                <a:spcPct val="150000"/>
              </a:lnSpc>
            </a:pP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sym typeface="+mn-ea"/>
              </a:rPr>
              <a:t>针对目前市场上软件的不足进行作为本产品优势，对于市场需求进行需求分析，更贴合实际，以满足不同的业务需求。</a:t>
            </a:r>
            <a:endParaRPr lang="zh-CN" altLang="en-US" sz="1050" spc="120" dirty="0">
              <a:solidFill>
                <a:schemeClr val="bg1">
                  <a:lumMod val="50000"/>
                  <a:alpha val="60000"/>
                </a:schemeClr>
              </a:solidFill>
              <a:latin typeface="思源黑体 CN Regular" panose="020B0500000000000000" pitchFamily="34" charset="-122"/>
              <a:ea typeface="思源黑体 CN Regular" panose="020B0500000000000000" pitchFamily="34" charset="-122"/>
            </a:endParaRPr>
          </a:p>
        </p:txBody>
      </p:sp>
      <p:sp>
        <p:nvSpPr>
          <p:cNvPr id="18" name="矩形 17"/>
          <p:cNvSpPr/>
          <p:nvPr/>
        </p:nvSpPr>
        <p:spPr>
          <a:xfrm>
            <a:off x="7082097" y="4249267"/>
            <a:ext cx="2199906" cy="1060450"/>
          </a:xfrm>
          <a:prstGeom prst="rect">
            <a:avLst/>
          </a:prstGeom>
        </p:spPr>
        <p:txBody>
          <a:bodyPr wrap="square">
            <a:spAutoFit/>
          </a:bodyPr>
          <a:lstStyle/>
          <a:p>
            <a:pPr fontAlgn="t">
              <a:lnSpc>
                <a:spcPct val="150000"/>
              </a:lnSpc>
            </a:pPr>
            <a:r>
              <a:rPr lang="zh-CN" altLang="en-US" sz="1050" spc="120" dirty="0" smtClean="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sym typeface="+mn-ea"/>
              </a:rPr>
              <a:t>助企业建立全面、规范的碳排放管理体系，实现低碳经济发展，并帮助企业计算出下一个生产周期的用电配额。</a:t>
            </a:r>
            <a:endParaRPr lang="zh-CN" altLang="en-US" sz="1050" spc="120" dirty="0">
              <a:solidFill>
                <a:schemeClr val="bg1">
                  <a:lumMod val="50000"/>
                  <a:alpha val="60000"/>
                </a:schemeClr>
              </a:solidFill>
              <a:latin typeface="思源黑体 CN Regular" panose="020B0500000000000000" pitchFamily="34" charset="-122"/>
              <a:ea typeface="思源黑体 CN Regular" panose="020B0500000000000000" pitchFamily="34" charset="-122"/>
            </a:endParaRPr>
          </a:p>
        </p:txBody>
      </p:sp>
      <p:sp>
        <p:nvSpPr>
          <p:cNvPr id="19" name="矩形 18"/>
          <p:cNvSpPr/>
          <p:nvPr/>
        </p:nvSpPr>
        <p:spPr>
          <a:xfrm>
            <a:off x="9683019" y="4226952"/>
            <a:ext cx="2199906" cy="818515"/>
          </a:xfrm>
          <a:prstGeom prst="rect">
            <a:avLst/>
          </a:prstGeom>
        </p:spPr>
        <p:txBody>
          <a:bodyPr wrap="square">
            <a:spAutoFit/>
          </a:bodyPr>
          <a:lstStyle/>
          <a:p>
            <a:pPr fontAlgn="t">
              <a:lnSpc>
                <a:spcPct val="150000"/>
              </a:lnSpc>
            </a:pP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sym typeface="+mn-ea"/>
              </a:rPr>
              <a:t>通过碳交易、分析报告等一系列方法辅助企业日常生产生活，达到节能减排的目的。</a:t>
            </a:r>
            <a:endParaRPr lang="zh-CN" altLang="en-US" sz="1050" spc="120" dirty="0">
              <a:solidFill>
                <a:schemeClr val="bg1">
                  <a:lumMod val="50000"/>
                  <a:alpha val="60000"/>
                </a:schemeClr>
              </a:solidFill>
              <a:latin typeface="思源黑体 CN Regular" panose="020B0500000000000000" pitchFamily="34" charset="-122"/>
              <a:ea typeface="思源黑体 CN Regular" panose="020B0500000000000000" pitchFamily="34" charset="-122"/>
            </a:endParaRPr>
          </a:p>
        </p:txBody>
      </p:sp>
      <p:sp>
        <p:nvSpPr>
          <p:cNvPr id="20" name="文本框 19"/>
          <p:cNvSpPr txBox="1"/>
          <p:nvPr/>
        </p:nvSpPr>
        <p:spPr>
          <a:xfrm>
            <a:off x="512445" y="425989"/>
            <a:ext cx="2941895" cy="830997"/>
          </a:xfrm>
          <a:prstGeom prst="rect">
            <a:avLst/>
          </a:prstGeom>
          <a:noFill/>
        </p:spPr>
        <p:txBody>
          <a:bodyPr wrap="square" rtlCol="0">
            <a:spAutoFit/>
          </a:bodyPr>
          <a:lstStyle>
            <a:defPPr>
              <a:defRPr lang="zh-CN"/>
            </a:defPPr>
            <a:lvl1pPr>
              <a:defRPr sz="4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latin typeface="思源宋体 CN Heavy" panose="02020900000000000000" pitchFamily="18" charset="-122"/>
                <a:ea typeface="思源宋体 CN Heavy" panose="02020900000000000000" pitchFamily="18" charset="-122"/>
              </a:rPr>
              <a:t>目录</a:t>
            </a:r>
            <a:endParaRPr lang="zh-CN" altLang="en-US" dirty="0">
              <a:latin typeface="思源宋体 CN Heavy" panose="02020900000000000000" pitchFamily="18" charset="-122"/>
              <a:ea typeface="思源宋体 CN Heavy" panose="02020900000000000000" pitchFamily="18" charset="-122"/>
            </a:endParaRPr>
          </a:p>
        </p:txBody>
      </p:sp>
      <p:sp>
        <p:nvSpPr>
          <p:cNvPr id="22" name="文本框 21"/>
          <p:cNvSpPr txBox="1"/>
          <p:nvPr/>
        </p:nvSpPr>
        <p:spPr>
          <a:xfrm>
            <a:off x="1983392" y="494639"/>
            <a:ext cx="3868768" cy="707886"/>
          </a:xfrm>
          <a:prstGeom prst="rect">
            <a:avLst/>
          </a:prstGeom>
          <a:noFill/>
        </p:spPr>
        <p:txBody>
          <a:bodyPr wrap="square" rtlCol="0">
            <a:spAutoFit/>
          </a:bodyPr>
          <a:lstStyle>
            <a:defPPr>
              <a:defRPr lang="zh-CN"/>
            </a:defPPr>
            <a:lvl1pPr>
              <a:defRPr sz="6000" spc="120">
                <a:gradFill>
                  <a:gsLst>
                    <a:gs pos="100000">
                      <a:srgbClr val="009B74"/>
                    </a:gs>
                    <a:gs pos="30000">
                      <a:srgbClr val="00D097"/>
                    </a:gs>
                  </a:gsLst>
                  <a:lin ang="2700000" scaled="0"/>
                </a:gradFill>
                <a:latin typeface="思源黑体 CN Bold" panose="020B0800000000000000" pitchFamily="34" charset="-122"/>
                <a:ea typeface="思源黑体 CN Bold" panose="020B0800000000000000" pitchFamily="34" charset="-122"/>
              </a:defRPr>
            </a:lvl1pPr>
          </a:lstStyle>
          <a:p>
            <a:pPr algn="dist"/>
            <a:r>
              <a:rPr lang="en-US" altLang="zh-CN" sz="4000" dirty="0" smtClean="0">
                <a:gradFill>
                  <a:gsLst>
                    <a:gs pos="86000">
                      <a:srgbClr val="1E27DC">
                        <a:alpha val="44000"/>
                      </a:srgbClr>
                    </a:gs>
                    <a:gs pos="0">
                      <a:srgbClr val="1E27DC">
                        <a:alpha val="19000"/>
                        <a:lumMod val="84000"/>
                      </a:srgbClr>
                    </a:gs>
                  </a:gsLst>
                  <a:lin ang="2700000" scaled="0"/>
                </a:gradFill>
              </a:rPr>
              <a:t>CONTENTS</a:t>
            </a:r>
            <a:endParaRPr lang="zh-CN" altLang="en-US" sz="4000" dirty="0">
              <a:gradFill>
                <a:gsLst>
                  <a:gs pos="86000">
                    <a:srgbClr val="1E27DC">
                      <a:alpha val="44000"/>
                    </a:srgbClr>
                  </a:gs>
                  <a:gs pos="0">
                    <a:srgbClr val="1E27DC">
                      <a:alpha val="19000"/>
                      <a:lumMod val="84000"/>
                    </a:srgbClr>
                  </a:gs>
                </a:gsLst>
                <a:lin ang="2700000" scaled="0"/>
              </a:gradFill>
            </a:endParaRPr>
          </a:p>
        </p:txBody>
      </p:sp>
      <p:sp>
        <p:nvSpPr>
          <p:cNvPr id="30" name="矩形 29"/>
          <p:cNvSpPr/>
          <p:nvPr/>
        </p:nvSpPr>
        <p:spPr>
          <a:xfrm>
            <a:off x="7094976" y="3985370"/>
            <a:ext cx="2064858" cy="460375"/>
          </a:xfrm>
          <a:prstGeom prst="rect">
            <a:avLst/>
          </a:prstGeom>
        </p:spPr>
        <p:txBody>
          <a:bodyPr wrap="square">
            <a:spAutoFit/>
          </a:bodyPr>
          <a:lstStyle/>
          <a:p>
            <a:pPr algn="dist" fontAlgn="t">
              <a:lnSpc>
                <a:spcPct val="150000"/>
              </a:lnSpc>
            </a:pPr>
            <a:r>
              <a:rPr lang="en-US" altLang="zh-CN" sz="800"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Product Presentation </a:t>
            </a:r>
            <a:endParaRPr lang="en-US" altLang="zh-CN" sz="8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endParaRPr>
          </a:p>
        </p:txBody>
      </p:sp>
      <p:sp>
        <p:nvSpPr>
          <p:cNvPr id="39" name="矩形 38"/>
          <p:cNvSpPr/>
          <p:nvPr/>
        </p:nvSpPr>
        <p:spPr>
          <a:xfrm>
            <a:off x="612977" y="63059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3" name="图片 2" descr="速抠图 (1)"/>
          <p:cNvPicPr>
            <a:picLocks noChangeAspect="1"/>
          </p:cNvPicPr>
          <p:nvPr/>
        </p:nvPicPr>
        <p:blipFill>
          <a:blip r:embed="rId3"/>
          <a:stretch>
            <a:fillRect/>
          </a:stretch>
        </p:blipFill>
        <p:spPr>
          <a:xfrm>
            <a:off x="10733405" y="421005"/>
            <a:ext cx="763270" cy="7315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299335" y="1591310"/>
            <a:ext cx="7160260" cy="449580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2357120" y="1633855"/>
            <a:ext cx="7028180" cy="3269615"/>
          </a:xfrm>
          <a:prstGeom prst="rect">
            <a:avLst/>
          </a:prstGeom>
        </p:spPr>
      </p:pic>
      <p:sp>
        <p:nvSpPr>
          <p:cNvPr id="17" name="矩形: 圆角 10"/>
          <p:cNvSpPr/>
          <p:nvPr>
            <p:custDataLst>
              <p:tags r:id="rId9"/>
            </p:custDataLst>
          </p:nvPr>
        </p:nvSpPr>
        <p:spPr>
          <a:xfrm>
            <a:off x="7871460" y="1538605"/>
            <a:ext cx="1376680" cy="57023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custDataLst>
              <p:tags r:id="rId10"/>
            </p:custDataLst>
          </p:nvPr>
        </p:nvCxnSpPr>
        <p:spPr>
          <a:xfrm flipV="1">
            <a:off x="8486154" y="1074161"/>
            <a:ext cx="565785" cy="46799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9" name="文本框 18"/>
          <p:cNvSpPr txBox="1"/>
          <p:nvPr>
            <p:custDataLst>
              <p:tags r:id="rId11"/>
            </p:custDataLst>
          </p:nvPr>
        </p:nvSpPr>
        <p:spPr>
          <a:xfrm>
            <a:off x="8049260" y="661670"/>
            <a:ext cx="2397760" cy="368300"/>
          </a:xfrm>
          <a:prstGeom prst="rect">
            <a:avLst/>
          </a:prstGeom>
          <a:noFill/>
        </p:spPr>
        <p:txBody>
          <a:bodyPr wrap="square" rtlCol="0">
            <a:spAutoFit/>
          </a:bodyPr>
          <a:p>
            <a:r>
              <a:rPr lang="zh-CN" altLang="en-US"/>
              <a:t>登陆注册模块</a:t>
            </a:r>
            <a:r>
              <a:rPr lang="zh-CN" altLang="en-US"/>
              <a:t>入口</a:t>
            </a:r>
            <a:endParaRPr lang="zh-CN" altLang="en-US"/>
          </a:p>
        </p:txBody>
      </p:sp>
      <p:sp>
        <p:nvSpPr>
          <p:cNvPr id="20" name="矩形: 圆角 10"/>
          <p:cNvSpPr/>
          <p:nvPr>
            <p:custDataLst>
              <p:tags r:id="rId12"/>
            </p:custDataLst>
          </p:nvPr>
        </p:nvSpPr>
        <p:spPr>
          <a:xfrm>
            <a:off x="4314825" y="3213100"/>
            <a:ext cx="1514475" cy="143065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1" name="直接箭头连接符 20"/>
          <p:cNvCxnSpPr/>
          <p:nvPr>
            <p:custDataLst>
              <p:tags r:id="rId13"/>
            </p:custDataLst>
          </p:nvPr>
        </p:nvCxnSpPr>
        <p:spPr>
          <a:xfrm flipH="1">
            <a:off x="2912124" y="4580631"/>
            <a:ext cx="1402080" cy="66230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2" name="文本框 21"/>
          <p:cNvSpPr txBox="1"/>
          <p:nvPr>
            <p:custDataLst>
              <p:tags r:id="rId14"/>
            </p:custDataLst>
          </p:nvPr>
        </p:nvSpPr>
        <p:spPr>
          <a:xfrm>
            <a:off x="1644015" y="5368290"/>
            <a:ext cx="1744980" cy="645160"/>
          </a:xfrm>
          <a:prstGeom prst="rect">
            <a:avLst/>
          </a:prstGeom>
          <a:noFill/>
        </p:spPr>
        <p:txBody>
          <a:bodyPr wrap="square" rtlCol="0">
            <a:spAutoFit/>
          </a:bodyPr>
          <a:p>
            <a:r>
              <a:rPr lang="zh-CN" altLang="en-US"/>
              <a:t>输入各种原料</a:t>
            </a:r>
            <a:r>
              <a:rPr lang="zh-CN" altLang="en-US"/>
              <a:t>消耗量</a:t>
            </a:r>
            <a:endParaRPr lang="zh-CN" altLang="en-US"/>
          </a:p>
        </p:txBody>
      </p:sp>
      <p:sp>
        <p:nvSpPr>
          <p:cNvPr id="24" name="矩形: 圆角 10"/>
          <p:cNvSpPr/>
          <p:nvPr>
            <p:custDataLst>
              <p:tags r:id="rId15"/>
            </p:custDataLst>
          </p:nvPr>
        </p:nvSpPr>
        <p:spPr>
          <a:xfrm>
            <a:off x="6301740" y="3213735"/>
            <a:ext cx="2335530" cy="136715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5" name="直接箭头连接符 24"/>
          <p:cNvCxnSpPr/>
          <p:nvPr>
            <p:custDataLst>
              <p:tags r:id="rId16"/>
            </p:custDataLst>
          </p:nvPr>
        </p:nvCxnSpPr>
        <p:spPr>
          <a:xfrm>
            <a:off x="8638554" y="4094856"/>
            <a:ext cx="1419225" cy="47625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6" name="文本框 25"/>
          <p:cNvSpPr txBox="1"/>
          <p:nvPr>
            <p:custDataLst>
              <p:tags r:id="rId17"/>
            </p:custDataLst>
          </p:nvPr>
        </p:nvSpPr>
        <p:spPr>
          <a:xfrm>
            <a:off x="9886315" y="4643755"/>
            <a:ext cx="2047875" cy="368300"/>
          </a:xfrm>
          <a:prstGeom prst="rect">
            <a:avLst/>
          </a:prstGeom>
          <a:noFill/>
        </p:spPr>
        <p:txBody>
          <a:bodyPr wrap="square" rtlCol="0">
            <a:spAutoFit/>
          </a:bodyPr>
          <a:p>
            <a:r>
              <a:rPr lang="zh-CN" altLang="en-US"/>
              <a:t>政策文件链接</a:t>
            </a:r>
            <a:r>
              <a:rPr lang="zh-CN" altLang="en-US"/>
              <a:t>入口</a:t>
            </a:r>
            <a:endParaRPr lang="zh-CN" altLang="en-US"/>
          </a:p>
        </p:txBody>
      </p:sp>
      <p:sp>
        <p:nvSpPr>
          <p:cNvPr id="27" name="矩形: 圆角 10"/>
          <p:cNvSpPr/>
          <p:nvPr>
            <p:custDataLst>
              <p:tags r:id="rId18"/>
            </p:custDataLst>
          </p:nvPr>
        </p:nvSpPr>
        <p:spPr>
          <a:xfrm>
            <a:off x="8195310" y="2653030"/>
            <a:ext cx="387350" cy="24574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custDataLst>
              <p:tags r:id="rId19"/>
            </p:custDataLst>
          </p:nvPr>
        </p:nvCxnSpPr>
        <p:spPr>
          <a:xfrm>
            <a:off x="8600454" y="2904231"/>
            <a:ext cx="1257300" cy="53340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9" name="文本框 28"/>
          <p:cNvSpPr txBox="1"/>
          <p:nvPr>
            <p:custDataLst>
              <p:tags r:id="rId20"/>
            </p:custDataLst>
          </p:nvPr>
        </p:nvSpPr>
        <p:spPr>
          <a:xfrm>
            <a:off x="10057765" y="3472180"/>
            <a:ext cx="1620520" cy="513080"/>
          </a:xfrm>
          <a:prstGeom prst="rect">
            <a:avLst/>
          </a:prstGeom>
          <a:noFill/>
        </p:spPr>
        <p:txBody>
          <a:bodyPr wrap="square" rtlCol="0">
            <a:noAutofit/>
          </a:bodyPr>
          <a:p>
            <a:r>
              <a:rPr lang="zh-CN" altLang="en-US"/>
              <a:t>碳排放分析报告</a:t>
            </a:r>
            <a:r>
              <a:rPr lang="zh-CN" altLang="en-US"/>
              <a:t>入口</a:t>
            </a:r>
            <a:endParaRPr lang="zh-CN" altLang="en-US"/>
          </a:p>
        </p:txBody>
      </p:sp>
      <p:sp>
        <p:nvSpPr>
          <p:cNvPr id="6" name="矩形: 圆角 10"/>
          <p:cNvSpPr/>
          <p:nvPr>
            <p:custDataLst>
              <p:tags r:id="rId21"/>
            </p:custDataLst>
          </p:nvPr>
        </p:nvSpPr>
        <p:spPr>
          <a:xfrm>
            <a:off x="8373110" y="2313305"/>
            <a:ext cx="748030" cy="28638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箭头连接符 6"/>
          <p:cNvCxnSpPr/>
          <p:nvPr>
            <p:custDataLst>
              <p:tags r:id="rId22"/>
            </p:custDataLst>
          </p:nvPr>
        </p:nvCxnSpPr>
        <p:spPr>
          <a:xfrm flipV="1">
            <a:off x="9121154" y="2427981"/>
            <a:ext cx="850900" cy="4762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9" name="文本框 8"/>
          <p:cNvSpPr txBox="1"/>
          <p:nvPr>
            <p:custDataLst>
              <p:tags r:id="rId23"/>
            </p:custDataLst>
          </p:nvPr>
        </p:nvSpPr>
        <p:spPr>
          <a:xfrm>
            <a:off x="10051415" y="2199005"/>
            <a:ext cx="1620520" cy="513080"/>
          </a:xfrm>
          <a:prstGeom prst="rect">
            <a:avLst/>
          </a:prstGeom>
          <a:noFill/>
        </p:spPr>
        <p:txBody>
          <a:bodyPr wrap="square" rtlCol="0">
            <a:noAutofit/>
          </a:bodyPr>
          <a:p>
            <a:r>
              <a:rPr lang="zh-CN" altLang="en-US"/>
              <a:t>消耗原料填写</a:t>
            </a:r>
            <a:r>
              <a:rPr lang="zh-CN" altLang="en-US"/>
              <a:t>入口</a:t>
            </a:r>
            <a:endParaRPr lang="zh-CN" altLang="en-US"/>
          </a:p>
        </p:txBody>
      </p:sp>
      <p:grpSp>
        <p:nvGrpSpPr>
          <p:cNvPr id="3" name="组合 2"/>
          <p:cNvGrpSpPr/>
          <p:nvPr/>
        </p:nvGrpSpPr>
        <p:grpSpPr>
          <a:xfrm>
            <a:off x="10905490" y="6235065"/>
            <a:ext cx="590550" cy="76200"/>
            <a:chOff x="17174" y="9819"/>
            <a:chExt cx="930" cy="120"/>
          </a:xfrm>
        </p:grpSpPr>
        <p:sp>
          <p:nvSpPr>
            <p:cNvPr id="10" name="椭圆 9"/>
            <p:cNvSpPr/>
            <p:nvPr>
              <p:custDataLst>
                <p:tags r:id="rId24"/>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1" name="椭圆 10"/>
            <p:cNvSpPr/>
            <p:nvPr>
              <p:custDataLst>
                <p:tags r:id="rId25"/>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2" name="椭圆 11"/>
            <p:cNvSpPr/>
            <p:nvPr>
              <p:custDataLst>
                <p:tags r:id="rId26"/>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椭圆 12"/>
            <p:cNvSpPr/>
            <p:nvPr>
              <p:custDataLst>
                <p:tags r:id="rId2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bldLvl="0" animBg="1"/>
      <p:bldP spid="24" grpId="0" bldLvl="0" animBg="1"/>
      <p:bldP spid="27" grpId="0" bldLvl="0" animBg="1"/>
      <p:bldP spid="19" grpId="0"/>
      <p:bldP spid="22" grpId="0"/>
      <p:bldP spid="26" grpId="0"/>
      <p:bldP spid="29" grpId="0"/>
      <p:bldP spid="6" grpId="0" bldLvl="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775585" y="1591310"/>
            <a:ext cx="7160260" cy="4495800"/>
          </a:xfrm>
          <a:prstGeom prst="rect">
            <a:avLst/>
          </a:prstGeom>
        </p:spPr>
      </p:pic>
      <p:pic>
        <p:nvPicPr>
          <p:cNvPr id="3" name="图片 2" descr="联想截图_20230506152906"/>
          <p:cNvPicPr>
            <a:picLocks noChangeAspect="1"/>
          </p:cNvPicPr>
          <p:nvPr/>
        </p:nvPicPr>
        <p:blipFill>
          <a:blip r:embed="rId7"/>
          <a:stretch>
            <a:fillRect/>
          </a:stretch>
        </p:blipFill>
        <p:spPr>
          <a:xfrm>
            <a:off x="2809875" y="1648460"/>
            <a:ext cx="7052310" cy="3383280"/>
          </a:xfrm>
          <a:prstGeom prst="rect">
            <a:avLst/>
          </a:prstGeom>
        </p:spPr>
      </p:pic>
      <p:sp>
        <p:nvSpPr>
          <p:cNvPr id="22" name="文本框 21"/>
          <p:cNvSpPr txBox="1"/>
          <p:nvPr>
            <p:custDataLst>
              <p:tags r:id="rId8"/>
            </p:custDataLst>
          </p:nvPr>
        </p:nvSpPr>
        <p:spPr>
          <a:xfrm>
            <a:off x="10242550" y="4742815"/>
            <a:ext cx="1744980" cy="368300"/>
          </a:xfrm>
          <a:prstGeom prst="rect">
            <a:avLst/>
          </a:prstGeom>
          <a:noFill/>
        </p:spPr>
        <p:txBody>
          <a:bodyPr wrap="square" rtlCol="0">
            <a:spAutoFit/>
          </a:bodyPr>
          <a:p>
            <a:r>
              <a:rPr lang="zh-CN" altLang="en-US"/>
              <a:t>注册信息</a:t>
            </a:r>
            <a:r>
              <a:rPr lang="zh-CN" altLang="en-US"/>
              <a:t>填写</a:t>
            </a:r>
            <a:endParaRPr lang="zh-CN" altLang="en-US"/>
          </a:p>
        </p:txBody>
      </p:sp>
      <p:sp>
        <p:nvSpPr>
          <p:cNvPr id="24" name="矩形: 圆角 10"/>
          <p:cNvSpPr/>
          <p:nvPr>
            <p:custDataLst>
              <p:tags r:id="rId9"/>
            </p:custDataLst>
          </p:nvPr>
        </p:nvSpPr>
        <p:spPr>
          <a:xfrm>
            <a:off x="7038340" y="2546985"/>
            <a:ext cx="2318385" cy="178562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custDataLst>
              <p:tags r:id="rId10"/>
            </p:custDataLst>
          </p:nvPr>
        </p:nvCxnSpPr>
        <p:spPr>
          <a:xfrm>
            <a:off x="9511044" y="4196456"/>
            <a:ext cx="1022985" cy="54610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grpSp>
        <p:nvGrpSpPr>
          <p:cNvPr id="6" name="组合 5"/>
          <p:cNvGrpSpPr/>
          <p:nvPr/>
        </p:nvGrpSpPr>
        <p:grpSpPr>
          <a:xfrm>
            <a:off x="10905490" y="6235065"/>
            <a:ext cx="590550" cy="76200"/>
            <a:chOff x="17174" y="9819"/>
            <a:chExt cx="930" cy="120"/>
          </a:xfrm>
        </p:grpSpPr>
        <p:sp>
          <p:nvSpPr>
            <p:cNvPr id="7" name="椭圆 6"/>
            <p:cNvSpPr/>
            <p:nvPr>
              <p:custDataLst>
                <p:tags r:id="rId11"/>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12"/>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13"/>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14"/>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775585" y="1591310"/>
            <a:ext cx="7160260" cy="4495800"/>
          </a:xfrm>
          <a:prstGeom prst="rect">
            <a:avLst/>
          </a:prstGeom>
        </p:spPr>
      </p:pic>
      <p:pic>
        <p:nvPicPr>
          <p:cNvPr id="3" name="图片 2" descr="联想截图_20230506152839"/>
          <p:cNvPicPr>
            <a:picLocks noChangeAspect="1"/>
          </p:cNvPicPr>
          <p:nvPr/>
        </p:nvPicPr>
        <p:blipFill>
          <a:blip r:embed="rId7"/>
          <a:stretch>
            <a:fillRect/>
          </a:stretch>
        </p:blipFill>
        <p:spPr>
          <a:xfrm>
            <a:off x="2823210" y="1648460"/>
            <a:ext cx="7053580" cy="3373755"/>
          </a:xfrm>
          <a:prstGeom prst="rect">
            <a:avLst/>
          </a:prstGeom>
        </p:spPr>
      </p:pic>
      <p:cxnSp>
        <p:nvCxnSpPr>
          <p:cNvPr id="18" name="直接箭头连接符 17"/>
          <p:cNvCxnSpPr/>
          <p:nvPr>
            <p:custDataLst>
              <p:tags r:id="rId8"/>
            </p:custDataLst>
          </p:nvPr>
        </p:nvCxnSpPr>
        <p:spPr>
          <a:xfrm flipH="1" flipV="1">
            <a:off x="2028204" y="2913756"/>
            <a:ext cx="714375" cy="46672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9" name="文本框 18"/>
          <p:cNvSpPr txBox="1"/>
          <p:nvPr>
            <p:custDataLst>
              <p:tags r:id="rId9"/>
            </p:custDataLst>
          </p:nvPr>
        </p:nvSpPr>
        <p:spPr>
          <a:xfrm>
            <a:off x="877570" y="2656205"/>
            <a:ext cx="1360805" cy="368300"/>
          </a:xfrm>
          <a:prstGeom prst="rect">
            <a:avLst/>
          </a:prstGeom>
          <a:noFill/>
        </p:spPr>
        <p:txBody>
          <a:bodyPr wrap="square" rtlCol="0">
            <a:spAutoFit/>
          </a:bodyPr>
          <a:p>
            <a:r>
              <a:rPr lang="zh-CN" altLang="en-US"/>
              <a:t>信息</a:t>
            </a:r>
            <a:r>
              <a:rPr lang="zh-CN" altLang="en-US"/>
              <a:t>填写</a:t>
            </a:r>
            <a:endParaRPr lang="zh-CN" altLang="en-US"/>
          </a:p>
        </p:txBody>
      </p:sp>
      <p:sp>
        <p:nvSpPr>
          <p:cNvPr id="22" name="文本框 21"/>
          <p:cNvSpPr txBox="1"/>
          <p:nvPr>
            <p:custDataLst>
              <p:tags r:id="rId10"/>
            </p:custDataLst>
          </p:nvPr>
        </p:nvSpPr>
        <p:spPr>
          <a:xfrm>
            <a:off x="1489075" y="5702300"/>
            <a:ext cx="1744980" cy="368300"/>
          </a:xfrm>
          <a:prstGeom prst="rect">
            <a:avLst/>
          </a:prstGeom>
          <a:noFill/>
        </p:spPr>
        <p:txBody>
          <a:bodyPr wrap="square" rtlCol="0">
            <a:spAutoFit/>
          </a:bodyPr>
          <a:p>
            <a:r>
              <a:rPr lang="zh-CN" altLang="en-US"/>
              <a:t>注册</a:t>
            </a:r>
            <a:r>
              <a:rPr lang="zh-CN" altLang="en-US"/>
              <a:t>接口</a:t>
            </a:r>
            <a:endParaRPr lang="zh-CN" altLang="en-US"/>
          </a:p>
        </p:txBody>
      </p:sp>
      <p:cxnSp>
        <p:nvCxnSpPr>
          <p:cNvPr id="28" name="直接箭头连接符 27"/>
          <p:cNvCxnSpPr/>
          <p:nvPr>
            <p:custDataLst>
              <p:tags r:id="rId11"/>
            </p:custDataLst>
          </p:nvPr>
        </p:nvCxnSpPr>
        <p:spPr>
          <a:xfrm flipH="1">
            <a:off x="2597164" y="4894956"/>
            <a:ext cx="916940" cy="692785"/>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27" name="矩形: 圆角 10"/>
          <p:cNvSpPr/>
          <p:nvPr>
            <p:custDataLst>
              <p:tags r:id="rId12"/>
            </p:custDataLst>
          </p:nvPr>
        </p:nvSpPr>
        <p:spPr>
          <a:xfrm>
            <a:off x="3542665" y="4660900"/>
            <a:ext cx="913130" cy="234950"/>
          </a:xfrm>
          <a:prstGeom prst="roundRect">
            <a:avLst/>
          </a:prstGeom>
          <a:noFill/>
          <a:ln w="28575">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圆角 10"/>
          <p:cNvSpPr/>
          <p:nvPr>
            <p:custDataLst>
              <p:tags r:id="rId13"/>
            </p:custDataLst>
          </p:nvPr>
        </p:nvSpPr>
        <p:spPr>
          <a:xfrm>
            <a:off x="2823210" y="3024505"/>
            <a:ext cx="2292350" cy="105600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10905490" y="6235065"/>
            <a:ext cx="590550" cy="76200"/>
            <a:chOff x="17174" y="9819"/>
            <a:chExt cx="930" cy="120"/>
          </a:xfrm>
        </p:grpSpPr>
        <p:sp>
          <p:nvSpPr>
            <p:cNvPr id="7" name="椭圆 6"/>
            <p:cNvSpPr/>
            <p:nvPr>
              <p:custDataLst>
                <p:tags r:id="rId14"/>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15"/>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16"/>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1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7" grpId="0" bldLvl="0" animBg="1"/>
      <p:bldP spid="19"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299335" y="1591310"/>
            <a:ext cx="7160260" cy="4495800"/>
          </a:xfrm>
          <a:prstGeom prst="rect">
            <a:avLst/>
          </a:prstGeom>
        </p:spPr>
      </p:pic>
      <p:cxnSp>
        <p:nvCxnSpPr>
          <p:cNvPr id="18" name="直接箭头连接符 17"/>
          <p:cNvCxnSpPr/>
          <p:nvPr>
            <p:custDataLst>
              <p:tags r:id="rId7"/>
            </p:custDataLst>
          </p:nvPr>
        </p:nvCxnSpPr>
        <p:spPr>
          <a:xfrm flipH="1">
            <a:off x="1665619" y="1967606"/>
            <a:ext cx="534035" cy="889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9" name="文本框 18"/>
          <p:cNvSpPr txBox="1"/>
          <p:nvPr>
            <p:custDataLst>
              <p:tags r:id="rId8"/>
            </p:custDataLst>
          </p:nvPr>
        </p:nvSpPr>
        <p:spPr>
          <a:xfrm>
            <a:off x="304800" y="1788160"/>
            <a:ext cx="1360805" cy="645160"/>
          </a:xfrm>
          <a:prstGeom prst="rect">
            <a:avLst/>
          </a:prstGeom>
          <a:noFill/>
        </p:spPr>
        <p:txBody>
          <a:bodyPr wrap="square" rtlCol="0">
            <a:spAutoFit/>
          </a:bodyPr>
          <a:p>
            <a:r>
              <a:rPr lang="zh-CN" altLang="en-US"/>
              <a:t>碳排放</a:t>
            </a:r>
            <a:r>
              <a:rPr lang="zh-CN" altLang="en-US"/>
              <a:t>结果直观</a:t>
            </a:r>
            <a:r>
              <a:rPr lang="zh-CN" altLang="en-US"/>
              <a:t>展示</a:t>
            </a:r>
            <a:endParaRPr lang="zh-CN" altLang="en-US"/>
          </a:p>
        </p:txBody>
      </p:sp>
      <p:sp>
        <p:nvSpPr>
          <p:cNvPr id="22" name="文本框 21"/>
          <p:cNvSpPr txBox="1"/>
          <p:nvPr>
            <p:custDataLst>
              <p:tags r:id="rId9"/>
            </p:custDataLst>
          </p:nvPr>
        </p:nvSpPr>
        <p:spPr>
          <a:xfrm>
            <a:off x="10093325" y="4225290"/>
            <a:ext cx="2037715" cy="368300"/>
          </a:xfrm>
          <a:prstGeom prst="rect">
            <a:avLst/>
          </a:prstGeom>
          <a:noFill/>
        </p:spPr>
        <p:txBody>
          <a:bodyPr wrap="square" rtlCol="0">
            <a:spAutoFit/>
          </a:bodyPr>
          <a:p>
            <a:r>
              <a:rPr lang="zh-CN" altLang="en-US"/>
              <a:t>购电建议</a:t>
            </a:r>
            <a:r>
              <a:rPr lang="zh-CN" altLang="en-US"/>
              <a:t>展示</a:t>
            </a:r>
            <a:endParaRPr lang="zh-CN" altLang="en-US"/>
          </a:p>
        </p:txBody>
      </p:sp>
      <p:cxnSp>
        <p:nvCxnSpPr>
          <p:cNvPr id="28" name="直接箭头连接符 27"/>
          <p:cNvCxnSpPr/>
          <p:nvPr>
            <p:custDataLst>
              <p:tags r:id="rId10"/>
            </p:custDataLst>
          </p:nvPr>
        </p:nvCxnSpPr>
        <p:spPr>
          <a:xfrm>
            <a:off x="9551049" y="3904356"/>
            <a:ext cx="823595" cy="23622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pic>
        <p:nvPicPr>
          <p:cNvPr id="7" name="图片 6" descr="联想截图_20230506152750"/>
          <p:cNvPicPr>
            <a:picLocks noChangeAspect="1"/>
          </p:cNvPicPr>
          <p:nvPr/>
        </p:nvPicPr>
        <p:blipFill>
          <a:blip r:embed="rId11"/>
          <a:stretch>
            <a:fillRect/>
          </a:stretch>
        </p:blipFill>
        <p:spPr>
          <a:xfrm>
            <a:off x="2337435" y="1638935"/>
            <a:ext cx="7075805" cy="3328035"/>
          </a:xfrm>
          <a:prstGeom prst="rect">
            <a:avLst/>
          </a:prstGeom>
        </p:spPr>
      </p:pic>
      <p:sp>
        <p:nvSpPr>
          <p:cNvPr id="27" name="矩形: 圆角 10"/>
          <p:cNvSpPr/>
          <p:nvPr>
            <p:custDataLst>
              <p:tags r:id="rId12"/>
            </p:custDataLst>
          </p:nvPr>
        </p:nvSpPr>
        <p:spPr>
          <a:xfrm>
            <a:off x="7457440" y="3289300"/>
            <a:ext cx="2032635" cy="172847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圆角 10"/>
          <p:cNvSpPr/>
          <p:nvPr>
            <p:custDataLst>
              <p:tags r:id="rId13"/>
            </p:custDataLst>
          </p:nvPr>
        </p:nvSpPr>
        <p:spPr>
          <a:xfrm>
            <a:off x="2199640" y="1538605"/>
            <a:ext cx="7297420" cy="175069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10"/>
          <p:cNvSpPr/>
          <p:nvPr>
            <p:custDataLst>
              <p:tags r:id="rId14"/>
            </p:custDataLst>
          </p:nvPr>
        </p:nvSpPr>
        <p:spPr>
          <a:xfrm>
            <a:off x="2199640" y="3352165"/>
            <a:ext cx="4735195" cy="1666240"/>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箭头连接符 8"/>
          <p:cNvCxnSpPr/>
          <p:nvPr>
            <p:custDataLst>
              <p:tags r:id="rId15"/>
            </p:custDataLst>
          </p:nvPr>
        </p:nvCxnSpPr>
        <p:spPr>
          <a:xfrm flipH="1">
            <a:off x="1656729" y="3904356"/>
            <a:ext cx="488950" cy="15240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0" name="文本框 9"/>
          <p:cNvSpPr txBox="1"/>
          <p:nvPr>
            <p:custDataLst>
              <p:tags r:id="rId16"/>
            </p:custDataLst>
          </p:nvPr>
        </p:nvSpPr>
        <p:spPr>
          <a:xfrm>
            <a:off x="241935" y="3768090"/>
            <a:ext cx="1360805" cy="645160"/>
          </a:xfrm>
          <a:prstGeom prst="rect">
            <a:avLst/>
          </a:prstGeom>
          <a:noFill/>
        </p:spPr>
        <p:txBody>
          <a:bodyPr wrap="square" rtlCol="0">
            <a:spAutoFit/>
          </a:bodyPr>
          <a:p>
            <a:r>
              <a:rPr lang="zh-CN" altLang="en-US"/>
              <a:t>电力</a:t>
            </a:r>
            <a:r>
              <a:rPr lang="zh-CN" altLang="en-US"/>
              <a:t>结构直观</a:t>
            </a:r>
            <a:r>
              <a:rPr lang="zh-CN" altLang="en-US"/>
              <a:t>展示</a:t>
            </a:r>
            <a:endParaRPr lang="zh-CN" altLang="en-US"/>
          </a:p>
        </p:txBody>
      </p:sp>
      <p:grpSp>
        <p:nvGrpSpPr>
          <p:cNvPr id="11" name="组合 10"/>
          <p:cNvGrpSpPr/>
          <p:nvPr/>
        </p:nvGrpSpPr>
        <p:grpSpPr>
          <a:xfrm>
            <a:off x="10905490" y="6235065"/>
            <a:ext cx="590550" cy="76200"/>
            <a:chOff x="17174" y="9819"/>
            <a:chExt cx="930" cy="120"/>
          </a:xfrm>
        </p:grpSpPr>
        <p:sp>
          <p:nvSpPr>
            <p:cNvPr id="12" name="椭圆 11"/>
            <p:cNvSpPr/>
            <p:nvPr>
              <p:custDataLst>
                <p:tags r:id="rId17"/>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椭圆 12"/>
            <p:cNvSpPr/>
            <p:nvPr>
              <p:custDataLst>
                <p:tags r:id="rId18"/>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4" name="椭圆 13"/>
            <p:cNvSpPr/>
            <p:nvPr>
              <p:custDataLst>
                <p:tags r:id="rId19"/>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20"/>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7" grpId="0" bldLvl="0" animBg="1"/>
      <p:bldP spid="19" grpId="0"/>
      <p:bldP spid="22" grpId="0"/>
      <p:bldP spid="8" grpId="0" bldLvl="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3913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前端展示</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469" y="870269"/>
            <a:ext cx="1584657" cy="275590"/>
          </a:xfrm>
          <a:prstGeom prst="rect">
            <a:avLst/>
          </a:prstGeom>
        </p:spPr>
        <p:txBody>
          <a:bodyPr wrap="square">
            <a:spAutoFit/>
          </a:bodyPr>
          <a:lstStyle/>
          <a:p>
            <a:pPr algn="dist" fontAlgn="t">
              <a:lnSpc>
                <a:spcPct val="150000"/>
              </a:lnSpc>
            </a:pPr>
            <a:r>
              <a:rPr lang="en-US" altLang="zh-CN" sz="800" cap="all" spc="120" dirty="0" smtClean="0">
                <a:solidFill>
                  <a:schemeClr val="tx1">
                    <a:lumMod val="65000"/>
                    <a:lumOff val="35000"/>
                    <a:alpha val="40000"/>
                  </a:schemeClr>
                </a:solidFill>
                <a:uFillTx/>
                <a:latin typeface="思源黑体 CN Regular" charset="0"/>
                <a:ea typeface="思源黑体 CN Regular" panose="020B0500000000000000" pitchFamily="34" charset="-122"/>
                <a:sym typeface="+mn-ea"/>
              </a:rPr>
              <a:t>demonstration</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pic>
        <p:nvPicPr>
          <p:cNvPr id="15" name="图片 14" descr="速抠图"/>
          <p:cNvPicPr>
            <a:picLocks noChangeAspect="1"/>
          </p:cNvPicPr>
          <p:nvPr>
            <p:custDataLst>
              <p:tags r:id="rId5"/>
            </p:custDataLst>
          </p:nvPr>
        </p:nvPicPr>
        <p:blipFill>
          <a:blip r:embed="rId6"/>
          <a:stretch>
            <a:fillRect/>
          </a:stretch>
        </p:blipFill>
        <p:spPr>
          <a:xfrm>
            <a:off x="2775585" y="1591310"/>
            <a:ext cx="7160260" cy="4495800"/>
          </a:xfrm>
          <a:prstGeom prst="rect">
            <a:avLst/>
          </a:prstGeom>
        </p:spPr>
      </p:pic>
      <p:sp>
        <p:nvSpPr>
          <p:cNvPr id="19" name="文本框 18"/>
          <p:cNvSpPr txBox="1"/>
          <p:nvPr>
            <p:custDataLst>
              <p:tags r:id="rId7"/>
            </p:custDataLst>
          </p:nvPr>
        </p:nvSpPr>
        <p:spPr>
          <a:xfrm>
            <a:off x="820420" y="2291080"/>
            <a:ext cx="1360805" cy="922020"/>
          </a:xfrm>
          <a:prstGeom prst="rect">
            <a:avLst/>
          </a:prstGeom>
          <a:noFill/>
        </p:spPr>
        <p:txBody>
          <a:bodyPr wrap="square" rtlCol="0">
            <a:spAutoFit/>
          </a:bodyPr>
          <a:p>
            <a:r>
              <a:rPr lang="zh-CN" altLang="en-US"/>
              <a:t>扇形图与柱形图直观</a:t>
            </a:r>
            <a:r>
              <a:rPr lang="zh-CN" altLang="en-US"/>
              <a:t>展示</a:t>
            </a:r>
            <a:endParaRPr lang="zh-CN" altLang="en-US"/>
          </a:p>
        </p:txBody>
      </p:sp>
      <p:sp>
        <p:nvSpPr>
          <p:cNvPr id="22" name="文本框 21"/>
          <p:cNvSpPr txBox="1"/>
          <p:nvPr>
            <p:custDataLst>
              <p:tags r:id="rId8"/>
            </p:custDataLst>
          </p:nvPr>
        </p:nvSpPr>
        <p:spPr>
          <a:xfrm>
            <a:off x="1489075" y="5702300"/>
            <a:ext cx="1744980" cy="368300"/>
          </a:xfrm>
          <a:prstGeom prst="rect">
            <a:avLst/>
          </a:prstGeom>
          <a:noFill/>
        </p:spPr>
        <p:txBody>
          <a:bodyPr wrap="square" rtlCol="0">
            <a:spAutoFit/>
          </a:bodyPr>
          <a:p>
            <a:r>
              <a:rPr lang="zh-CN" altLang="en-US"/>
              <a:t>购电</a:t>
            </a:r>
            <a:r>
              <a:rPr lang="zh-CN" altLang="en-US"/>
              <a:t>建议</a:t>
            </a:r>
            <a:endParaRPr lang="zh-CN" altLang="en-US"/>
          </a:p>
        </p:txBody>
      </p:sp>
      <p:sp>
        <p:nvSpPr>
          <p:cNvPr id="24" name="矩形: 圆角 10"/>
          <p:cNvSpPr/>
          <p:nvPr>
            <p:custDataLst>
              <p:tags r:id="rId9"/>
            </p:custDataLst>
          </p:nvPr>
        </p:nvSpPr>
        <p:spPr>
          <a:xfrm>
            <a:off x="6152515" y="2985135"/>
            <a:ext cx="3375025" cy="1537970"/>
          </a:xfrm>
          <a:prstGeom prst="roundRect">
            <a:avLst/>
          </a:prstGeom>
          <a:noFill/>
          <a:ln w="28575">
            <a:solidFill>
              <a:srgbClr val="37A8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箭头连接符 27"/>
          <p:cNvCxnSpPr/>
          <p:nvPr>
            <p:custDataLst>
              <p:tags r:id="rId10"/>
            </p:custDataLst>
          </p:nvPr>
        </p:nvCxnSpPr>
        <p:spPr>
          <a:xfrm flipH="1">
            <a:off x="2597164" y="5158481"/>
            <a:ext cx="636905" cy="42926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pic>
        <p:nvPicPr>
          <p:cNvPr id="3" name="图片 2" descr="联想截图_20230506152811"/>
          <p:cNvPicPr>
            <a:picLocks noChangeAspect="1"/>
          </p:cNvPicPr>
          <p:nvPr>
            <p:custDataLst>
              <p:tags r:id="rId11"/>
            </p:custDataLst>
          </p:nvPr>
        </p:nvPicPr>
        <p:blipFill>
          <a:blip r:embed="rId12"/>
          <a:stretch>
            <a:fillRect/>
          </a:stretch>
        </p:blipFill>
        <p:spPr>
          <a:xfrm>
            <a:off x="2842260" y="1656715"/>
            <a:ext cx="7019925" cy="3355975"/>
          </a:xfrm>
          <a:prstGeom prst="rect">
            <a:avLst/>
          </a:prstGeom>
        </p:spPr>
      </p:pic>
      <p:sp>
        <p:nvSpPr>
          <p:cNvPr id="27" name="矩形: 圆角 10"/>
          <p:cNvSpPr/>
          <p:nvPr>
            <p:custDataLst>
              <p:tags r:id="rId13"/>
            </p:custDataLst>
          </p:nvPr>
        </p:nvSpPr>
        <p:spPr>
          <a:xfrm>
            <a:off x="2815590" y="1602740"/>
            <a:ext cx="7046595" cy="348170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a:stCxn id="17" idx="1"/>
          </p:cNvCxnSpPr>
          <p:nvPr>
            <p:custDataLst>
              <p:tags r:id="rId14"/>
            </p:custDataLst>
          </p:nvPr>
        </p:nvCxnSpPr>
        <p:spPr>
          <a:xfrm flipH="1" flipV="1">
            <a:off x="2141869" y="2805806"/>
            <a:ext cx="1391285" cy="303530"/>
          </a:xfrm>
          <a:prstGeom prst="straightConnector1">
            <a:avLst/>
          </a:prstGeom>
          <a:ln>
            <a:solidFill>
              <a:srgbClr val="2F37E2"/>
            </a:solidFill>
            <a:tailEnd type="triangle"/>
          </a:ln>
        </p:spPr>
        <p:style>
          <a:lnRef idx="3">
            <a:schemeClr val="accent6"/>
          </a:lnRef>
          <a:fillRef idx="0">
            <a:schemeClr val="accent6"/>
          </a:fillRef>
          <a:effectRef idx="2">
            <a:schemeClr val="accent6"/>
          </a:effectRef>
          <a:fontRef idx="minor">
            <a:schemeClr val="tx1"/>
          </a:fontRef>
        </p:style>
      </p:cxnSp>
      <p:sp>
        <p:nvSpPr>
          <p:cNvPr id="17" name="矩形: 圆角 10"/>
          <p:cNvSpPr/>
          <p:nvPr>
            <p:custDataLst>
              <p:tags r:id="rId15"/>
            </p:custDataLst>
          </p:nvPr>
        </p:nvSpPr>
        <p:spPr>
          <a:xfrm>
            <a:off x="3533140" y="2291080"/>
            <a:ext cx="5454650" cy="1636395"/>
          </a:xfrm>
          <a:prstGeom prst="roundRect">
            <a:avLst/>
          </a:prstGeom>
          <a:noFill/>
          <a:ln w="28575">
            <a:solidFill>
              <a:srgbClr val="2F3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10905490" y="6235065"/>
            <a:ext cx="590550" cy="76200"/>
            <a:chOff x="17174" y="9819"/>
            <a:chExt cx="930" cy="120"/>
          </a:xfrm>
        </p:grpSpPr>
        <p:sp>
          <p:nvSpPr>
            <p:cNvPr id="7" name="椭圆 6"/>
            <p:cNvSpPr/>
            <p:nvPr>
              <p:custDataLst>
                <p:tags r:id="rId16"/>
              </p:custDataLst>
            </p:nvPr>
          </p:nvSpPr>
          <p:spPr>
            <a:xfrm>
              <a:off x="1771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17"/>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18"/>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1" name="椭圆 20"/>
            <p:cNvSpPr/>
            <p:nvPr>
              <p:custDataLst>
                <p:tags r:id="rId19"/>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4" grpId="0" bldLvl="0" animBg="1"/>
      <p:bldP spid="27" grpId="0" bldLvl="0" animBg="1"/>
      <p:bldP spid="19"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b="15625"/>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a:gsLst>
              <a:gs pos="25000">
                <a:schemeClr val="bg1">
                  <a:alpha val="91000"/>
                </a:schemeClr>
              </a:gs>
              <a:gs pos="69000">
                <a:srgbClr val="FFFFFF">
                  <a:alpha val="53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H="1">
            <a:off x="4891" y="0"/>
            <a:ext cx="12192000" cy="6858000"/>
          </a:xfrm>
          <a:prstGeom prst="rect">
            <a:avLst/>
          </a:prstGeom>
          <a:gradFill>
            <a:gsLst>
              <a:gs pos="25000">
                <a:schemeClr val="bg1">
                  <a:alpha val="44000"/>
                </a:schemeClr>
              </a:gs>
              <a:gs pos="69000">
                <a:srgbClr val="FFFFFF">
                  <a:alpha val="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689" y="3644221"/>
            <a:ext cx="5239914" cy="1060450"/>
          </a:xfrm>
          <a:prstGeom prst="rect">
            <a:avLst/>
          </a:prstGeom>
        </p:spPr>
        <p:txBody>
          <a:bodyPr wrap="square">
            <a:spAutoFit/>
          </a:bodyPr>
          <a:lstStyle/>
          <a:p>
            <a:pPr fontAlgn="t">
              <a:lnSpc>
                <a:spcPct val="150000"/>
              </a:lnSpc>
            </a:pP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sym typeface="+mn-ea"/>
              </a:rPr>
              <a:t>基于市场的供需情况、宏观经济环境、政策法规等因素对碳市场价格进行预测。根据市场价格预测，帮助企业更好地规划用电成本，并最大化经济效益。通过碳交易、分析报告等一系列方法辅助企业日常生产生活，达到节能减排的目的。</a:t>
            </a:r>
            <a:endParaRPr kumimoji="0" lang="zh-CN" altLang="en-US" sz="105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a:p>
            <a:pPr fontAlgn="t">
              <a:lnSpc>
                <a:spcPct val="150000"/>
              </a:lnSpc>
            </a:pPr>
            <a:endPar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584689" y="1722653"/>
            <a:ext cx="2972703" cy="461665"/>
          </a:xfrm>
          <a:prstGeom prst="rect">
            <a:avLst/>
          </a:prstGeom>
          <a:noFill/>
        </p:spPr>
        <p:txBody>
          <a:bodyPr wrap="square" rtlCol="0">
            <a:spAutoFit/>
          </a:bodyPr>
          <a:lstStyle/>
          <a:p>
            <a:r>
              <a:rPr lang="en-US" altLang="zh-CN" sz="2400" b="1" spc="120" dirty="0" smtClean="0">
                <a:solidFill>
                  <a:srgbClr val="1E27DC"/>
                </a:solidFill>
                <a:latin typeface="思源黑体 CN Medium" panose="020B0600000000000000" pitchFamily="34" charset="-122"/>
                <a:ea typeface="思源黑体 CN Medium" panose="020B0600000000000000" pitchFamily="34" charset="-122"/>
              </a:rPr>
              <a:t>PART O4</a:t>
            </a:r>
            <a:endParaRPr lang="zh-CN" altLang="en-US" sz="2400" b="1" spc="120" dirty="0">
              <a:solidFill>
                <a:srgbClr val="1E27DC"/>
              </a:solidFill>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6085256" y="491504"/>
            <a:ext cx="1339523"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现状与国内外背景</a:t>
            </a:r>
            <a:endParaRPr lang="zh-CN" altLang="en-US" dirty="0">
              <a:solidFill>
                <a:schemeClr val="bg1">
                  <a:lumMod val="65000"/>
                </a:schemeClr>
              </a:solidFill>
            </a:endParaRPr>
          </a:p>
        </p:txBody>
      </p:sp>
      <p:sp>
        <p:nvSpPr>
          <p:cNvPr id="16" name="文本框 15"/>
          <p:cNvSpPr txBox="1"/>
          <p:nvPr/>
        </p:nvSpPr>
        <p:spPr>
          <a:xfrm>
            <a:off x="7584954" y="491504"/>
            <a:ext cx="1325727"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开发思路</a:t>
            </a:r>
            <a:endParaRPr lang="zh-CN" altLang="en-US" dirty="0">
              <a:solidFill>
                <a:schemeClr val="bg1">
                  <a:lumMod val="65000"/>
                </a:schemeClr>
              </a:solidFill>
            </a:endParaRPr>
          </a:p>
        </p:txBody>
      </p:sp>
      <p:sp>
        <p:nvSpPr>
          <p:cNvPr id="17" name="文本框 16"/>
          <p:cNvSpPr txBox="1"/>
          <p:nvPr/>
        </p:nvSpPr>
        <p:spPr>
          <a:xfrm>
            <a:off x="9070856" y="491504"/>
            <a:ext cx="146272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3755" y="491504"/>
            <a:ext cx="1045548"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olidFill>
                  <a:schemeClr val="bg1">
                    <a:lumMod val="65000"/>
                  </a:schemeClr>
                </a:solidFill>
              </a:rPr>
              <a:t>应用</a:t>
            </a:r>
            <a:r>
              <a:rPr lang="zh-CN" altLang="en-US" dirty="0">
                <a:solidFill>
                  <a:schemeClr val="bg1">
                    <a:lumMod val="65000"/>
                  </a:schemeClr>
                </a:solidFill>
              </a:rPr>
              <a:t>场景</a:t>
            </a:r>
            <a:endParaRPr lang="zh-CN" altLang="en-US" dirty="0">
              <a:solidFill>
                <a:schemeClr val="bg1">
                  <a:lumMod val="65000"/>
                </a:schemeClr>
              </a:solidFill>
            </a:endParaRPr>
          </a:p>
        </p:txBody>
      </p:sp>
      <p:sp>
        <p:nvSpPr>
          <p:cNvPr id="19" name="文本框 18"/>
          <p:cNvSpPr txBox="1"/>
          <p:nvPr/>
        </p:nvSpPr>
        <p:spPr>
          <a:xfrm>
            <a:off x="608718" y="2229686"/>
            <a:ext cx="5395243" cy="1014730"/>
          </a:xfrm>
          <a:prstGeom prst="rect">
            <a:avLst/>
          </a:prstGeom>
          <a:noFill/>
        </p:spPr>
        <p:txBody>
          <a:bodyPr wrap="square" rtlCol="0">
            <a:spAutoFit/>
          </a:bodyPr>
          <a:lstStyle>
            <a:defPPr>
              <a:defRPr lang="zh-CN"/>
            </a:defPPr>
            <a:lvl1pPr>
              <a:defRPr sz="6000" spc="12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defRPr>
            </a:lvl1pPr>
          </a:lstStyle>
          <a:p>
            <a:r>
              <a:rPr lang="zh-CN" altLang="en-US" dirty="0">
                <a:sym typeface="+mn-ea"/>
              </a:rPr>
              <a:t>应用</a:t>
            </a:r>
            <a:r>
              <a:rPr lang="zh-CN" altLang="en-US" dirty="0">
                <a:sym typeface="+mn-ea"/>
              </a:rPr>
              <a:t>场景</a:t>
            </a:r>
            <a:endParaRPr lang="zh-CN" altLang="en-US" dirty="0">
              <a:sym typeface="+mn-ea"/>
            </a:endParaRPr>
          </a:p>
        </p:txBody>
      </p:sp>
      <p:sp>
        <p:nvSpPr>
          <p:cNvPr id="20" name="矩形 19"/>
          <p:cNvSpPr/>
          <p:nvPr/>
        </p:nvSpPr>
        <p:spPr>
          <a:xfrm>
            <a:off x="535260" y="3282813"/>
            <a:ext cx="4075165" cy="368300"/>
          </a:xfrm>
          <a:prstGeom prst="rect">
            <a:avLst/>
          </a:prstGeom>
        </p:spPr>
        <p:txBody>
          <a:bodyPr wrap="square">
            <a:spAutoFit/>
          </a:bodyPr>
          <a:lstStyle/>
          <a:p>
            <a:pPr algn="dist"/>
            <a:r>
              <a:rPr lang="en-US" altLang="zh-CN"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Application Scenarios</a:t>
            </a:r>
            <a:endParaRPr lang="en-US" altLang="zh-CN"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24" name="矩形 23"/>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
        <p:nvSpPr>
          <p:cNvPr id="25" name="矩形 24"/>
          <p:cNvSpPr/>
          <p:nvPr/>
        </p:nvSpPr>
        <p:spPr>
          <a:xfrm>
            <a:off x="6218544" y="1011965"/>
            <a:ext cx="5458415" cy="1569660"/>
          </a:xfrm>
          <a:prstGeom prst="rect">
            <a:avLst/>
          </a:prstGeom>
          <a:noFill/>
        </p:spPr>
        <p:txBody>
          <a:bodyPr wrap="square" rtlCol="0">
            <a:spAutoFit/>
          </a:bodyPr>
          <a:lstStyle/>
          <a:p>
            <a:pPr algn="r"/>
            <a:r>
              <a:rPr lang="en-US" altLang="zh-CN" sz="9600" b="1" spc="120" dirty="0">
                <a:solidFill>
                  <a:srgbClr val="1E27DC">
                    <a:alpha val="8000"/>
                  </a:srgbClr>
                </a:solidFill>
                <a:latin typeface="思源黑体 CN Medium" panose="020B0600000000000000" pitchFamily="34" charset="-122"/>
                <a:ea typeface="思源黑体 CN Medium" panose="020B0600000000000000" pitchFamily="34" charset="-122"/>
              </a:rPr>
              <a:t>FOUR</a:t>
            </a:r>
            <a:endParaRPr lang="zh-CN" altLang="en-US" sz="9600" b="1" spc="120" dirty="0">
              <a:solidFill>
                <a:srgbClr val="1E27DC">
                  <a:alpha val="8000"/>
                </a:srgbClr>
              </a:solidFill>
              <a:latin typeface="思源黑体 CN Medium" panose="020B0600000000000000" pitchFamily="34" charset="-122"/>
              <a:ea typeface="思源黑体 CN Medium" panose="020B0600000000000000" pitchFamily="34" charset="-122"/>
            </a:endParaRPr>
          </a:p>
        </p:txBody>
      </p:sp>
      <p:sp>
        <p:nvSpPr>
          <p:cNvPr id="27" name="平行四边形 26"/>
          <p:cNvSpPr/>
          <p:nvPr/>
        </p:nvSpPr>
        <p:spPr>
          <a:xfrm>
            <a:off x="622548" y="5105146"/>
            <a:ext cx="1155353" cy="315664"/>
          </a:xfrm>
          <a:prstGeom prst="parallelogram">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8" name="文本框 27"/>
          <p:cNvSpPr txBox="1"/>
          <p:nvPr/>
        </p:nvSpPr>
        <p:spPr>
          <a:xfrm>
            <a:off x="713751" y="5109090"/>
            <a:ext cx="972947" cy="307777"/>
          </a:xfrm>
          <a:prstGeom prst="rect">
            <a:avLst/>
          </a:prstGeom>
          <a:noFill/>
        </p:spPr>
        <p:txBody>
          <a:bodyPr wrap="square" rtlCol="0">
            <a:spAutoFit/>
          </a:bodyPr>
          <a:lstStyle/>
          <a:p>
            <a:pPr algn="ctr"/>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关键词</a:t>
            </a:r>
            <a:endPar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29" name="矩形 28"/>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5948" y="473567"/>
            <a:ext cx="2928666"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sym typeface="+mn-ea"/>
              </a:rPr>
              <a:t>政策</a:t>
            </a:r>
            <a:r>
              <a:rPr lang="zh-CN" altLang="en-US" b="1" dirty="0">
                <a:sym typeface="+mn-ea"/>
              </a:rPr>
              <a:t>背景</a:t>
            </a:r>
            <a:endParaRPr lang="zh-CN" altLang="en-US" b="1" dirty="0">
              <a:sym typeface="+mn-ea"/>
            </a:endParaRPr>
          </a:p>
        </p:txBody>
      </p:sp>
      <p:sp>
        <p:nvSpPr>
          <p:cNvPr id="7" name="矩形 6"/>
          <p:cNvSpPr/>
          <p:nvPr/>
        </p:nvSpPr>
        <p:spPr>
          <a:xfrm>
            <a:off x="387928" y="1651357"/>
            <a:ext cx="11430000" cy="2793289"/>
          </a:xfrm>
          <a:prstGeom prst="rect">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8" name="矩形 7"/>
          <p:cNvSpPr/>
          <p:nvPr/>
        </p:nvSpPr>
        <p:spPr>
          <a:xfrm>
            <a:off x="793115" y="5022215"/>
            <a:ext cx="2868295" cy="1753235"/>
          </a:xfrm>
          <a:prstGeom prst="rect">
            <a:avLst/>
          </a:prstGeom>
        </p:spPr>
        <p:txBody>
          <a:bodyPr wrap="square">
            <a:spAutoFit/>
          </a:bodyPr>
          <a:lstStyle/>
          <a:p>
            <a:pPr fontAlgn="t">
              <a:lnSpc>
                <a:spcPct val="150000"/>
              </a:lnSpc>
            </a:pPr>
            <a:r>
              <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补贴电价是风电光伏项目的标杆电价高于基准价的部分，2006年《可再生能源法》中明确了补贴电价的制度和定位。截至2021年底，所有风电、光伏项目不再享受可再生能源补贴，可再生能源补贴总量已经收口。</a:t>
            </a:r>
            <a:endPar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804187" y="4697592"/>
            <a:ext cx="2343961"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国补</a:t>
            </a:r>
            <a:endParaRPr lang="zh-CN" altLang="en-US" dirty="0"/>
          </a:p>
        </p:txBody>
      </p:sp>
      <p:sp>
        <p:nvSpPr>
          <p:cNvPr id="11" name="矩形 10"/>
          <p:cNvSpPr/>
          <p:nvPr/>
        </p:nvSpPr>
        <p:spPr>
          <a:xfrm>
            <a:off x="4853940" y="5015230"/>
            <a:ext cx="3019425" cy="1753235"/>
          </a:xfrm>
          <a:prstGeom prst="rect">
            <a:avLst/>
          </a:prstGeom>
        </p:spPr>
        <p:txBody>
          <a:bodyPr wrap="square">
            <a:spAutoFit/>
          </a:bodyPr>
          <a:lstStyle/>
          <a:p>
            <a:pPr fontAlgn="t">
              <a:lnSpc>
                <a:spcPct val="150000"/>
              </a:lnSpc>
            </a:pPr>
            <a:r>
              <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绿证交易在这一背景下应运而生。2017年2月3日，国家发改委、财政部、国家能源局联合下发《关于试行可再生能源绿色电力证书核发及自愿认购交易制度的通知》，提出在全国范围内试行绿证核发和自愿认购。</a:t>
            </a:r>
            <a:endPar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864978" y="4690686"/>
            <a:ext cx="254424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sym typeface="+mn-ea"/>
              </a:rPr>
              <a:t>绿证</a:t>
            </a:r>
            <a:endParaRPr lang="zh-CN" altLang="en-US" dirty="0">
              <a:sym typeface="+mn-ea"/>
            </a:endParaRPr>
          </a:p>
        </p:txBody>
      </p:sp>
      <p:sp>
        <p:nvSpPr>
          <p:cNvPr id="13" name="矩形 12"/>
          <p:cNvSpPr/>
          <p:nvPr/>
        </p:nvSpPr>
        <p:spPr>
          <a:xfrm>
            <a:off x="8683461" y="5015387"/>
            <a:ext cx="2544245" cy="922020"/>
          </a:xfrm>
          <a:prstGeom prst="rect">
            <a:avLst/>
          </a:prstGeom>
        </p:spPr>
        <p:txBody>
          <a:bodyPr wrap="square">
            <a:spAutoFit/>
          </a:bodyPr>
          <a:lstStyle/>
          <a:p>
            <a:pPr fontAlgn="t">
              <a:lnSpc>
                <a:spcPct val="150000"/>
              </a:lnSpc>
            </a:pPr>
            <a:r>
              <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所谓绿色电力交易，是以绿色电力产品为标的物，交易电力的同时提供可再生能源绿色电力证书。</a:t>
            </a:r>
            <a:endParaRPr lang="zh-CN" altLang="en-US" sz="12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8694363" y="4690686"/>
            <a:ext cx="1925740"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绿电</a:t>
            </a:r>
            <a:endParaRPr lang="zh-CN" altLang="en-US" dirty="0"/>
          </a:p>
        </p:txBody>
      </p:sp>
      <p:sp>
        <p:nvSpPr>
          <p:cNvPr id="15" name="矩形 14"/>
          <p:cNvSpPr/>
          <p:nvPr/>
        </p:nvSpPr>
        <p:spPr>
          <a:xfrm>
            <a:off x="7952631" y="2693769"/>
            <a:ext cx="3277265" cy="1706880"/>
          </a:xfrm>
          <a:prstGeom prst="rect">
            <a:avLst/>
          </a:prstGeom>
        </p:spPr>
        <p:txBody>
          <a:bodyPr wrap="square">
            <a:spAutoFit/>
          </a:bodyPr>
          <a:lstStyle/>
          <a:p>
            <a:pPr fontAlgn="t">
              <a:lnSpc>
                <a:spcPct val="150000"/>
              </a:lnSpc>
            </a:pPr>
            <a:r>
              <a:rPr lang="zh-CN" altLang="en-US" sz="1400" spc="120" dirty="0">
                <a:solidFill>
                  <a:schemeClr val="bg1">
                    <a:lumMod val="95000"/>
                  </a:schemeClr>
                </a:solidFill>
                <a:latin typeface="思源黑体 CN Regular" panose="020B0500000000000000" pitchFamily="34" charset="-122"/>
                <a:ea typeface="思源黑体 CN Regular" panose="020B0500000000000000" pitchFamily="34" charset="-122"/>
              </a:rPr>
              <a:t>2月15日，国家发改委、财政部、国家能源局联合下发《关于享受中央政府补贴的绿电项目参与绿电交易有关事项的通知》，推动含补贴项目全面参与绿色电力交易。</a:t>
            </a:r>
            <a:endParaRPr lang="zh-CN" altLang="en-US" sz="1400" spc="120" dirty="0">
              <a:solidFill>
                <a:schemeClr val="bg1">
                  <a:lumMod val="95000"/>
                </a:schemeClr>
              </a:solidFill>
              <a:latin typeface="思源黑体 CN Regular" panose="020B0500000000000000" pitchFamily="34" charset="-122"/>
              <a:ea typeface="思源黑体 CN Regular" panose="020B0500000000000000" pitchFamily="34" charset="-122"/>
            </a:endParaRPr>
          </a:p>
        </p:txBody>
      </p:sp>
      <p:sp>
        <p:nvSpPr>
          <p:cNvPr id="16" name="文本框 15"/>
          <p:cNvSpPr txBox="1"/>
          <p:nvPr/>
        </p:nvSpPr>
        <p:spPr>
          <a:xfrm>
            <a:off x="7952631" y="2207143"/>
            <a:ext cx="2210272" cy="398780"/>
          </a:xfrm>
          <a:prstGeom prst="rect">
            <a:avLst/>
          </a:prstGeom>
          <a:noFill/>
        </p:spPr>
        <p:txBody>
          <a:bodyPr wrap="square" rtlCol="0">
            <a:spAutoFit/>
          </a:bodyPr>
          <a:lstStyle>
            <a:defPPr>
              <a:defRPr lang="zh-CN"/>
            </a:defPPr>
            <a:lvl1pPr algn="ctr">
              <a:defRPr sz="6600" spc="300">
                <a:gradFill>
                  <a:gsLst>
                    <a:gs pos="48000">
                      <a:srgbClr val="016AFF"/>
                    </a:gs>
                    <a:gs pos="0">
                      <a:srgbClr val="02CEFB">
                        <a:lumMod val="94000"/>
                        <a:lumOff val="6000"/>
                      </a:srgbClr>
                    </a:gs>
                    <a:gs pos="98000">
                      <a:srgbClr val="03F1F9">
                        <a:lumMod val="92000"/>
                      </a:srgbClr>
                    </a:gs>
                  </a:gsLst>
                  <a:lin ang="0" scaled="0"/>
                </a:gradFill>
                <a:latin typeface="思源黑体 CN Bold" panose="020B0800000000000000" pitchFamily="34" charset="-122"/>
                <a:ea typeface="思源黑体 CN Bold" panose="020B0800000000000000" pitchFamily="34" charset="-122"/>
              </a:defRPr>
            </a:lvl1pPr>
          </a:lstStyle>
          <a:p>
            <a:pPr algn="l"/>
            <a:r>
              <a:rPr lang="zh-CN" altLang="en-US" sz="2000" spc="120" dirty="0" smtClean="0">
                <a:solidFill>
                  <a:schemeClr val="bg1"/>
                </a:solidFill>
                <a:latin typeface="思源黑体 CN Medium" panose="020B0600000000000000" pitchFamily="34" charset="-122"/>
                <a:ea typeface="思源黑体 CN Medium" panose="020B0600000000000000" pitchFamily="34" charset="-122"/>
              </a:rPr>
              <a:t>绿电新政</a:t>
            </a:r>
            <a:endParaRPr lang="zh-CN" altLang="en-US" sz="2000" spc="120" dirty="0" smtClean="0">
              <a:solidFill>
                <a:schemeClr val="bg1"/>
              </a:solidFill>
              <a:latin typeface="思源黑体 CN Medium" panose="020B0600000000000000" pitchFamily="34" charset="-122"/>
              <a:ea typeface="思源黑体 CN Medium" panose="020B0600000000000000" pitchFamily="34" charset="-122"/>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13797" b="21028"/>
          <a:stretch>
            <a:fillRect/>
          </a:stretch>
        </p:blipFill>
        <p:spPr>
          <a:xfrm>
            <a:off x="482513" y="1652012"/>
            <a:ext cx="6857401" cy="2791674"/>
          </a:xfrm>
          <a:prstGeom prst="rect">
            <a:avLst/>
          </a:prstGeom>
        </p:spPr>
      </p:pic>
      <p:sp>
        <p:nvSpPr>
          <p:cNvPr id="26" name="平行四边形 25"/>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3" name="图片 2" descr="速抠图 (1)"/>
          <p:cNvPicPr>
            <a:picLocks noChangeAspect="1"/>
          </p:cNvPicPr>
          <p:nvPr>
            <p:custDataLst>
              <p:tags r:id="rId5"/>
            </p:custDataLst>
          </p:nvPr>
        </p:nvPicPr>
        <p:blipFill>
          <a:blip r:embed="rId6"/>
          <a:stretch>
            <a:fillRect/>
          </a:stretch>
        </p:blipFill>
        <p:spPr>
          <a:xfrm>
            <a:off x="10733405" y="421005"/>
            <a:ext cx="763270" cy="731520"/>
          </a:xfrm>
          <a:prstGeom prst="rect">
            <a:avLst/>
          </a:prstGeom>
        </p:spPr>
      </p:pic>
      <p:grpSp>
        <p:nvGrpSpPr>
          <p:cNvPr id="6" name="组合 5"/>
          <p:cNvGrpSpPr/>
          <p:nvPr/>
        </p:nvGrpSpPr>
        <p:grpSpPr>
          <a:xfrm>
            <a:off x="10905490" y="6235065"/>
            <a:ext cx="590550" cy="76200"/>
            <a:chOff x="17174" y="9819"/>
            <a:chExt cx="930" cy="120"/>
          </a:xfrm>
        </p:grpSpPr>
        <p:sp>
          <p:nvSpPr>
            <p:cNvPr id="22" name="椭圆 21"/>
            <p:cNvSpPr/>
            <p:nvPr/>
          </p:nvSpPr>
          <p:spPr>
            <a:xfrm>
              <a:off x="1798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3" name="椭圆 22"/>
            <p:cNvSpPr/>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4" name="椭圆 23"/>
            <p:cNvSpPr/>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 name="椭圆 3"/>
            <p:cNvSpPr/>
            <p:nvPr>
              <p:custDataLst>
                <p:tags r:id="rId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17" name="矩形 16"/>
          <p:cNvSpPr/>
          <p:nvPr>
            <p:custDataLst>
              <p:tags r:id="rId8"/>
            </p:custDataLst>
          </p:nvPr>
        </p:nvSpPr>
        <p:spPr>
          <a:xfrm>
            <a:off x="598702" y="868992"/>
            <a:ext cx="1542556" cy="275590"/>
          </a:xfrm>
          <a:prstGeom prst="rect">
            <a:avLst/>
          </a:prstGeom>
        </p:spPr>
        <p:txBody>
          <a:bodyPr wrap="square">
            <a:spAutoFit/>
          </a:bodyPr>
          <a:lstStyle/>
          <a:p>
            <a:pPr algn="dist" fontAlgn="t">
              <a:lnSpc>
                <a:spcPct val="150000"/>
              </a:lnSpc>
            </a:pPr>
            <a:r>
              <a:rPr lang="en-US" altLang="zh-CN" sz="800" cap="all" spc="120" dirty="0">
                <a:solidFill>
                  <a:schemeClr val="tx1">
                    <a:lumMod val="65000"/>
                    <a:lumOff val="35000"/>
                    <a:alpha val="40000"/>
                  </a:schemeClr>
                </a:solidFill>
                <a:uFillTx/>
                <a:latin typeface="思源黑体 CN Regular" charset="0"/>
                <a:ea typeface="思源黑体 CN Regular" panose="020B0500000000000000" pitchFamily="34" charset="-122"/>
                <a:sym typeface="+mn-ea"/>
              </a:rPr>
              <a:t>background</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22" name="矩形 21"/>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中国绿色电力证书认购交易平台 (greenenergy.org.cn)</a:t>
            </a:r>
            <a:endParaRPr lang="zh-CN" altLang="en-US"/>
          </a:p>
        </p:txBody>
      </p:sp>
      <p:sp>
        <p:nvSpPr>
          <p:cNvPr id="7" name="矩形 6"/>
          <p:cNvSpPr/>
          <p:nvPr/>
        </p:nvSpPr>
        <p:spPr>
          <a:xfrm flipH="1">
            <a:off x="8267700" y="0"/>
            <a:ext cx="3924300" cy="6858000"/>
          </a:xfrm>
          <a:prstGeom prst="rect">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595948" y="473567"/>
            <a:ext cx="2928666"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sym typeface="+mn-ea"/>
              </a:rPr>
              <a:t>政策背景</a:t>
            </a:r>
            <a:endParaRPr lang="zh-CN" altLang="en-US" dirty="0"/>
          </a:p>
        </p:txBody>
      </p:sp>
      <p:graphicFrame>
        <p:nvGraphicFramePr>
          <p:cNvPr id="8" name="图表 7"/>
          <p:cNvGraphicFramePr/>
          <p:nvPr/>
        </p:nvGraphicFramePr>
        <p:xfrm>
          <a:off x="1038200" y="1838713"/>
          <a:ext cx="5836745" cy="3792653"/>
        </p:xfrm>
        <a:graphic>
          <a:graphicData uri="http://schemas.openxmlformats.org/drawingml/2006/chart">
            <c:chart xmlns:c="http://schemas.openxmlformats.org/drawingml/2006/chart" xmlns:r="http://schemas.openxmlformats.org/officeDocument/2006/relationships" r:id="rId1"/>
          </a:graphicData>
        </a:graphic>
      </p:graphicFrame>
      <p:sp>
        <p:nvSpPr>
          <p:cNvPr id="10" name="椭圆 9"/>
          <p:cNvSpPr/>
          <p:nvPr/>
        </p:nvSpPr>
        <p:spPr>
          <a:xfrm>
            <a:off x="2126748" y="5844787"/>
            <a:ext cx="266700" cy="266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633125" y="5844787"/>
            <a:ext cx="266700" cy="266700"/>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752205" y="1838960"/>
            <a:ext cx="3140710" cy="4154170"/>
          </a:xfrm>
          <a:prstGeom prst="rect">
            <a:avLst/>
          </a:prstGeom>
          <a:noFill/>
        </p:spPr>
        <p:txBody>
          <a:bodyPr wrap="square" rtlCol="0">
            <a:spAutoFit/>
          </a:bodyPr>
          <a:lstStyle/>
          <a:p>
            <a:pPr>
              <a:lnSpc>
                <a:spcPct val="120000"/>
              </a:lnSpc>
            </a:pPr>
            <a:r>
              <a:rPr lang="zh-CN" altLang="en-US" sz="2000" dirty="0" smtClean="0">
                <a:solidFill>
                  <a:schemeClr val="bg1"/>
                </a:solidFill>
                <a:latin typeface="思源黑体 CN Medium" panose="020B0600000000000000" pitchFamily="34" charset="-122"/>
                <a:ea typeface="思源黑体 CN Medium" panose="020B0600000000000000" pitchFamily="34" charset="-122"/>
              </a:rPr>
              <a:t>2019年发改委、能源局在《关于积极推进风电、光伏发电无补贴平价上网有关工作的通知》中允许平价、低价风光项目出售绿证获得收益，激活了绿证供给。截至目前无补贴绿证交易规模已超过525.47万张，是含补贴绿证的66.5倍，交易价格折合0.03-0.05元/kwh。</a:t>
            </a:r>
            <a:endParaRPr lang="zh-CN" altLang="en-US" sz="2000" dirty="0" smtClean="0">
              <a:solidFill>
                <a:schemeClr val="bg1"/>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4899825" y="5824249"/>
            <a:ext cx="1462875" cy="306705"/>
          </a:xfrm>
          <a:prstGeom prst="rect">
            <a:avLst/>
          </a:prstGeom>
          <a:noFill/>
        </p:spPr>
        <p:txBody>
          <a:bodyPr wrap="square" rtlCol="0">
            <a:spAutoFit/>
          </a:bodyPr>
          <a:lstStyle/>
          <a:p>
            <a:r>
              <a:rPr lang="zh-CN" altLang="en-US" sz="140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2022年6</a:t>
            </a:r>
            <a:r>
              <a:rPr lang="zh-CN" altLang="en-US" sz="140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月</a:t>
            </a:r>
            <a:endParaRPr lang="zh-CN" altLang="en-US" sz="140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2438812" y="5824249"/>
            <a:ext cx="1462875" cy="306705"/>
          </a:xfrm>
          <a:prstGeom prst="rect">
            <a:avLst/>
          </a:prstGeom>
          <a:noFill/>
        </p:spPr>
        <p:txBody>
          <a:bodyPr wrap="square" rtlCol="0">
            <a:spAutoFit/>
          </a:bodyPr>
          <a:lstStyle/>
          <a:p>
            <a:r>
              <a:rPr lang="zh-CN" altLang="en-US" sz="140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2021年1月</a:t>
            </a:r>
            <a:endParaRPr lang="zh-CN" altLang="en-US" sz="140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20" name="平行四边形 19"/>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 name="文本框 1"/>
          <p:cNvSpPr txBox="1"/>
          <p:nvPr/>
        </p:nvSpPr>
        <p:spPr>
          <a:xfrm>
            <a:off x="5009515" y="6473190"/>
            <a:ext cx="3334385" cy="245110"/>
          </a:xfrm>
          <a:prstGeom prst="rect">
            <a:avLst/>
          </a:prstGeom>
          <a:noFill/>
        </p:spPr>
        <p:txBody>
          <a:bodyPr wrap="square" rtlCol="0">
            <a:spAutoFit/>
          </a:bodyPr>
          <a:p>
            <a:r>
              <a:rPr lang="zh-CN" altLang="en-US" sz="1000">
                <a:hlinkClick r:id="rId4" tooltip="">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中国绿色电力证书认购交易平台 (greenenergy.org.cn)</a:t>
            </a:r>
            <a:endParaRPr lang="zh-CN" altLang="en-US" sz="1000"/>
          </a:p>
        </p:txBody>
      </p:sp>
      <p:sp>
        <p:nvSpPr>
          <p:cNvPr id="3" name="矩形 2"/>
          <p:cNvSpPr/>
          <p:nvPr>
            <p:custDataLst>
              <p:tags r:id="rId5"/>
            </p:custDataLst>
          </p:nvPr>
        </p:nvSpPr>
        <p:spPr>
          <a:xfrm>
            <a:off x="598702" y="868992"/>
            <a:ext cx="1542556" cy="275590"/>
          </a:xfrm>
          <a:prstGeom prst="rect">
            <a:avLst/>
          </a:prstGeom>
        </p:spPr>
        <p:txBody>
          <a:bodyPr wrap="square">
            <a:spAutoFit/>
          </a:bodyPr>
          <a:p>
            <a:pPr algn="dist" fontAlgn="t">
              <a:lnSpc>
                <a:spcPct val="150000"/>
              </a:lnSpc>
            </a:pPr>
            <a:r>
              <a:rPr lang="en-US" altLang="zh-CN" sz="800" cap="all" spc="120" dirty="0">
                <a:solidFill>
                  <a:schemeClr val="tx1">
                    <a:lumMod val="65000"/>
                    <a:lumOff val="35000"/>
                    <a:alpha val="40000"/>
                  </a:schemeClr>
                </a:solidFill>
                <a:uFillTx/>
                <a:latin typeface="思源黑体 CN Regular" charset="0"/>
                <a:ea typeface="思源黑体 CN Regular" panose="020B0500000000000000" pitchFamily="34" charset="-122"/>
                <a:sym typeface="+mn-ea"/>
              </a:rPr>
              <a:t>background</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45" name="矩形 44"/>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5047" r="12863"/>
          <a:stretch>
            <a:fillRect/>
          </a:stretch>
        </p:blipFill>
        <p:spPr>
          <a:xfrm>
            <a:off x="3245751" y="2165068"/>
            <a:ext cx="4230087" cy="3432586"/>
          </a:xfrm>
          <a:prstGeom prst="rect">
            <a:avLst/>
          </a:prstGeom>
        </p:spPr>
      </p:pic>
      <p:sp>
        <p:nvSpPr>
          <p:cNvPr id="7" name="文本框 6"/>
          <p:cNvSpPr txBox="1"/>
          <p:nvPr/>
        </p:nvSpPr>
        <p:spPr>
          <a:xfrm>
            <a:off x="598701" y="461210"/>
            <a:ext cx="209339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sym typeface="+mn-ea"/>
              </a:rPr>
              <a:t>政策背景</a:t>
            </a:r>
            <a:endParaRPr lang="zh-CN" altLang="en-US" dirty="0"/>
          </a:p>
        </p:txBody>
      </p:sp>
      <p:sp>
        <p:nvSpPr>
          <p:cNvPr id="8" name="矩形 7"/>
          <p:cNvSpPr/>
          <p:nvPr/>
        </p:nvSpPr>
        <p:spPr>
          <a:xfrm>
            <a:off x="598702" y="868992"/>
            <a:ext cx="1542556" cy="275590"/>
          </a:xfrm>
          <a:prstGeom prst="rect">
            <a:avLst/>
          </a:prstGeom>
        </p:spPr>
        <p:txBody>
          <a:bodyPr wrap="square">
            <a:spAutoFit/>
          </a:bodyPr>
          <a:lstStyle/>
          <a:p>
            <a:pPr algn="dist" fontAlgn="t">
              <a:lnSpc>
                <a:spcPct val="150000"/>
              </a:lnSpc>
            </a:pPr>
            <a:r>
              <a:rPr lang="en-US" altLang="zh-CN" sz="800" cap="all" spc="120" dirty="0">
                <a:solidFill>
                  <a:schemeClr val="tx1">
                    <a:lumMod val="65000"/>
                    <a:lumOff val="35000"/>
                    <a:alpha val="40000"/>
                  </a:schemeClr>
                </a:solidFill>
                <a:uFillTx/>
                <a:latin typeface="思源黑体 CN Regular" charset="0"/>
                <a:ea typeface="思源黑体 CN Regular" panose="020B0500000000000000" pitchFamily="34" charset="-122"/>
                <a:sym typeface="+mn-ea"/>
              </a:rPr>
              <a:t>background</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10" name="矩形 9"/>
          <p:cNvSpPr/>
          <p:nvPr/>
        </p:nvSpPr>
        <p:spPr>
          <a:xfrm>
            <a:off x="606634" y="2166917"/>
            <a:ext cx="2641236" cy="3429000"/>
          </a:xfrm>
          <a:prstGeom prst="rect">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12" name="椭圆 11"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7628139" y="2337873"/>
            <a:ext cx="759372" cy="759372"/>
          </a:xfrm>
          <a:prstGeom prst="ellipse">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13" name="椭圆 12"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7628139" y="4364585"/>
            <a:ext cx="759372" cy="759372"/>
          </a:xfrm>
          <a:prstGeom prst="ellipse">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14" name="AutoShape 112"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bwMode="auto">
          <a:xfrm>
            <a:off x="7788932" y="4514664"/>
            <a:ext cx="437784" cy="43585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prstClr val="black">
                  <a:lumMod val="65000"/>
                  <a:lumOff val="35000"/>
                </a:prstClr>
              </a:solidFill>
              <a:effectLst>
                <a:outerShdw blurRad="38100" dist="38100" dir="2700000" algn="tl">
                  <a:srgbClr val="000000"/>
                </a:outerShdw>
              </a:effectLst>
              <a:uLnTx/>
              <a:uFillTx/>
              <a:latin typeface="思源黑体 CN Regular" panose="020B0500000000000000" pitchFamily="34" charset="-122"/>
              <a:ea typeface="思源黑体 CN Regular" panose="020B0500000000000000" pitchFamily="34" charset="-122"/>
              <a:cs typeface="+mn-cs"/>
              <a:sym typeface="Gill Sans" panose="020B0602020204020204" charset="0"/>
            </a:endParaRPr>
          </a:p>
        </p:txBody>
      </p:sp>
      <p:grpSp>
        <p:nvGrpSpPr>
          <p:cNvPr id="15" name="组合 14"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GrpSpPr/>
          <p:nvPr/>
        </p:nvGrpSpPr>
        <p:grpSpPr>
          <a:xfrm>
            <a:off x="7857907" y="2499020"/>
            <a:ext cx="299836" cy="437075"/>
            <a:chOff x="2528974" y="2863357"/>
            <a:chExt cx="246811" cy="359779"/>
          </a:xfrm>
          <a:solidFill>
            <a:schemeClr val="bg1"/>
          </a:solidFill>
        </p:grpSpPr>
        <p:sp>
          <p:nvSpPr>
            <p:cNvPr id="16"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prstClr val="black">
                    <a:lumMod val="65000"/>
                    <a:lumOff val="35000"/>
                  </a:prstClr>
                </a:solidFill>
                <a:effectLst>
                  <a:outerShdw blurRad="38100" dist="38100" dir="2700000" algn="tl">
                    <a:srgbClr val="000000"/>
                  </a:outerShdw>
                </a:effectLst>
                <a:uLnTx/>
                <a:uFillTx/>
                <a:latin typeface="思源黑体 CN Regular" panose="020B0500000000000000" pitchFamily="34" charset="-122"/>
                <a:ea typeface="思源黑体 CN Regular" panose="020B0500000000000000" pitchFamily="34" charset="-122"/>
                <a:cs typeface="+mn-cs"/>
                <a:sym typeface="Gill Sans" panose="020B0602020204020204" charset="0"/>
              </a:endParaRPr>
            </a:p>
          </p:txBody>
        </p:sp>
        <p:sp>
          <p:nvSpPr>
            <p:cNvPr id="17"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304800" rtl="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prstClr val="black">
                    <a:lumMod val="65000"/>
                    <a:lumOff val="35000"/>
                  </a:prstClr>
                </a:solidFill>
                <a:effectLst>
                  <a:outerShdw blurRad="38100" dist="38100" dir="2700000" algn="tl">
                    <a:srgbClr val="000000"/>
                  </a:outerShdw>
                </a:effectLst>
                <a:uLnTx/>
                <a:uFillTx/>
                <a:latin typeface="思源黑体 CN Regular" panose="020B0500000000000000" pitchFamily="34" charset="-122"/>
                <a:ea typeface="思源黑体 CN Regular" panose="020B0500000000000000" pitchFamily="34" charset="-122"/>
                <a:cs typeface="+mn-cs"/>
                <a:sym typeface="Gill Sans" panose="020B0602020204020204" charset="0"/>
              </a:endParaRPr>
            </a:p>
          </p:txBody>
        </p:sp>
      </p:grpSp>
      <p:sp>
        <p:nvSpPr>
          <p:cNvPr id="23" name="矩形 22"/>
          <p:cNvSpPr/>
          <p:nvPr/>
        </p:nvSpPr>
        <p:spPr>
          <a:xfrm>
            <a:off x="706120" y="2495550"/>
            <a:ext cx="2430780" cy="2553335"/>
          </a:xfrm>
          <a:prstGeom prst="rect">
            <a:avLst/>
          </a:prstGeom>
        </p:spPr>
        <p:txBody>
          <a:bodyPr wrap="square">
            <a:spAutoFit/>
          </a:bodyPr>
          <a:lstStyle/>
          <a:p>
            <a:pPr marL="0" marR="0" lvl="0" indent="0" algn="l" defTabSz="914400" rtl="0" eaLnBrk="1" fontAlgn="t" latinLnBrk="0" hangingPunct="1">
              <a:lnSpc>
                <a:spcPct val="100000"/>
              </a:lnSpc>
              <a:spcBef>
                <a:spcPts val="0"/>
              </a:spcBef>
              <a:spcAft>
                <a:spcPts val="0"/>
              </a:spcAft>
              <a:buClrTx/>
              <a:buSzTx/>
              <a:buFontTx/>
              <a:buNone/>
              <a:defRPr/>
            </a:pPr>
            <a:r>
              <a:rPr kumimoji="0" lang="zh-CN" altLang="en-US" sz="2000" i="0" u="none" strike="noStrike" kern="1200" cap="none" spc="120" normalizeH="0" baseline="0" noProof="0" dirty="0" smtClean="0">
                <a:ln>
                  <a:noFill/>
                </a:ln>
                <a:solidFill>
                  <a:schemeClr val="bg1"/>
                </a:solidFill>
                <a:effectLst/>
                <a:uLnTx/>
                <a:uFillTx/>
                <a:latin typeface="思源黑体 CN Medium" panose="020B0600000000000000" pitchFamily="34" charset="-122"/>
                <a:ea typeface="思源黑体 CN Medium" panose="020B0600000000000000" pitchFamily="34" charset="-122"/>
              </a:rPr>
              <a:t>2月，三部委再度发布《关于享受中央政府补贴的绿电项目参与绿电交易有关事项的通知》，推动含补贴项目全面参与绿色电力交易。</a:t>
            </a:r>
            <a:endParaRPr kumimoji="0" lang="zh-CN" altLang="en-US" sz="2000" i="0" u="none" strike="noStrike" kern="1200" cap="none" spc="120" normalizeH="0" baseline="0" noProof="0" dirty="0" smtClean="0">
              <a:ln>
                <a:noFill/>
              </a:ln>
              <a:solidFill>
                <a:schemeClr val="bg1"/>
              </a:solidFill>
              <a:effectLst/>
              <a:uLnTx/>
              <a:uFillTx/>
              <a:latin typeface="思源黑体 CN Medium" panose="020B0600000000000000" pitchFamily="34" charset="-122"/>
              <a:ea typeface="思源黑体 CN Medium" panose="020B0600000000000000" pitchFamily="34" charset="-122"/>
            </a:endParaRPr>
          </a:p>
        </p:txBody>
      </p:sp>
      <p:sp>
        <p:nvSpPr>
          <p:cNvPr id="25" name="矩形 24"/>
          <p:cNvSpPr/>
          <p:nvPr/>
        </p:nvSpPr>
        <p:spPr>
          <a:xfrm>
            <a:off x="8540332" y="2166453"/>
            <a:ext cx="2952533" cy="1706880"/>
          </a:xfrm>
          <a:prstGeom prst="rect">
            <a:avLst/>
          </a:prstGeom>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smtClean="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电网保障性收购的部分电量由电网或其结算服务机构组织统一参加绿电交易或绿证交易，产生的溢价收益等额冲抵国家可再生能源补贴或归国家所有。</a:t>
            </a:r>
            <a:endParaRPr kumimoji="0" lang="zh-CN" altLang="en-US" sz="1400" b="0" i="0" u="none" strike="noStrike" kern="1200" cap="none" spc="120" normalizeH="0" baseline="0" noProof="0" dirty="0" smtClean="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26" name="矩形 25"/>
          <p:cNvSpPr/>
          <p:nvPr/>
        </p:nvSpPr>
        <p:spPr>
          <a:xfrm>
            <a:off x="8540332" y="4294056"/>
            <a:ext cx="2952533" cy="1383665"/>
          </a:xfrm>
          <a:prstGeom prst="rect">
            <a:avLst/>
          </a:prstGeom>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市场化交易电量部分由项目单位自行参加绿电交易或绿证交易，产生的溢价收益在国家可再生能源补贴发放时等额扣减。</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27" name="椭圆 26"/>
          <p:cNvSpPr/>
          <p:nvPr/>
        </p:nvSpPr>
        <p:spPr>
          <a:xfrm>
            <a:off x="705913" y="2299064"/>
            <a:ext cx="109723" cy="109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2" name="平行四边形 41"/>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43" name="矩形 42"/>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3" name="图片 2" descr="速抠图 (1)"/>
          <p:cNvPicPr>
            <a:picLocks noChangeAspect="1"/>
          </p:cNvPicPr>
          <p:nvPr>
            <p:custDataLst>
              <p:tags r:id="rId5"/>
            </p:custDataLst>
          </p:nvPr>
        </p:nvPicPr>
        <p:blipFill>
          <a:blip r:embed="rId6"/>
          <a:stretch>
            <a:fillRect/>
          </a:stretch>
        </p:blipFill>
        <p:spPr>
          <a:xfrm>
            <a:off x="10733405" y="421005"/>
            <a:ext cx="763270" cy="731520"/>
          </a:xfrm>
          <a:prstGeom prst="rect">
            <a:avLst/>
          </a:prstGeom>
        </p:spPr>
      </p:pic>
      <p:grpSp>
        <p:nvGrpSpPr>
          <p:cNvPr id="6" name="组合 5"/>
          <p:cNvGrpSpPr/>
          <p:nvPr/>
        </p:nvGrpSpPr>
        <p:grpSpPr>
          <a:xfrm>
            <a:off x="10905490" y="6235065"/>
            <a:ext cx="590550" cy="76200"/>
            <a:chOff x="17174" y="9819"/>
            <a:chExt cx="930" cy="120"/>
          </a:xfrm>
        </p:grpSpPr>
        <p:sp>
          <p:nvSpPr>
            <p:cNvPr id="2" name="椭圆 1"/>
            <p:cNvSpPr/>
            <p:nvPr>
              <p:custDataLst>
                <p:tags r:id="rId7"/>
              </p:custDataLst>
            </p:nvPr>
          </p:nvSpPr>
          <p:spPr>
            <a:xfrm>
              <a:off x="1798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 name="椭圆 3"/>
            <p:cNvSpPr/>
            <p:nvPr>
              <p:custDataLst>
                <p:tags r:id="rId8"/>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5" name="椭圆 4"/>
            <p:cNvSpPr/>
            <p:nvPr>
              <p:custDataLst>
                <p:tags r:id="rId9"/>
              </p:custDataLst>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10"/>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32" name="矩形 31"/>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5948" y="473567"/>
            <a:ext cx="2928666"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sym typeface="+mn-ea"/>
              </a:rPr>
              <a:t>应用场景</a:t>
            </a:r>
            <a:endParaRPr lang="zh-CN" altLang="en-US" dirty="0"/>
          </a:p>
        </p:txBody>
      </p:sp>
      <p:sp>
        <p:nvSpPr>
          <p:cNvPr id="9" name="矩形 8"/>
          <p:cNvSpPr/>
          <p:nvPr/>
        </p:nvSpPr>
        <p:spPr>
          <a:xfrm>
            <a:off x="608965" y="869950"/>
            <a:ext cx="1322705" cy="275590"/>
          </a:xfrm>
          <a:prstGeom prst="rect">
            <a:avLst/>
          </a:prstGeom>
        </p:spPr>
        <p:txBody>
          <a:bodyPr wrap="square">
            <a:spAutoFit/>
          </a:bodyPr>
          <a:lstStyle/>
          <a:p>
            <a:pPr algn="dist" fontAlgn="t">
              <a:lnSpc>
                <a:spcPct val="150000"/>
              </a:lnSpc>
            </a:pPr>
            <a:r>
              <a:rPr lang="en-US" altLang="zh-CN"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rPr>
              <a:t>SOLUTIONS</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29" name="平行四边形 28"/>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0" name="矩形 29"/>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3" name="图片 2"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59" name="任意多边形 58"/>
          <p:cNvSpPr/>
          <p:nvPr>
            <p:custDataLst>
              <p:tags r:id="rId5"/>
            </p:custDataLst>
          </p:nvPr>
        </p:nvSpPr>
        <p:spPr>
          <a:xfrm>
            <a:off x="0" y="4750055"/>
            <a:ext cx="12192000" cy="2107945"/>
          </a:xfrm>
          <a:custGeom>
            <a:avLst/>
            <a:gdLst>
              <a:gd name="connsiteX0" fmla="*/ 2612572 w 12192000"/>
              <a:gd name="connsiteY0" fmla="*/ 2106772 h 2107945"/>
              <a:gd name="connsiteX1" fmla="*/ 2614480 w 12192000"/>
              <a:gd name="connsiteY1" fmla="*/ 2107945 h 2107945"/>
              <a:gd name="connsiteX2" fmla="*/ 2606817 w 12192000"/>
              <a:gd name="connsiteY2" fmla="*/ 2107945 h 2107945"/>
              <a:gd name="connsiteX3" fmla="*/ 6276933 w 12192000"/>
              <a:gd name="connsiteY3" fmla="*/ 2105761 h 2107945"/>
              <a:gd name="connsiteX4" fmla="*/ 6280551 w 12192000"/>
              <a:gd name="connsiteY4" fmla="*/ 2107945 h 2107945"/>
              <a:gd name="connsiteX5" fmla="*/ 6266647 w 12192000"/>
              <a:gd name="connsiteY5" fmla="*/ 2107945 h 2107945"/>
              <a:gd name="connsiteX6" fmla="*/ 789550 w 12192000"/>
              <a:gd name="connsiteY6" fmla="*/ 2103832 h 2107945"/>
              <a:gd name="connsiteX7" fmla="*/ 796370 w 12192000"/>
              <a:gd name="connsiteY7" fmla="*/ 2107945 h 2107945"/>
              <a:gd name="connsiteX8" fmla="*/ 776609 w 12192000"/>
              <a:gd name="connsiteY8" fmla="*/ 2107945 h 2107945"/>
              <a:gd name="connsiteX9" fmla="*/ 777549 w 12192000"/>
              <a:gd name="connsiteY9" fmla="*/ 2106486 h 2107945"/>
              <a:gd name="connsiteX10" fmla="*/ 789550 w 12192000"/>
              <a:gd name="connsiteY10" fmla="*/ 2103832 h 2107945"/>
              <a:gd name="connsiteX11" fmla="*/ 10257651 w 12192000"/>
              <a:gd name="connsiteY11" fmla="*/ 2102590 h 2107945"/>
              <a:gd name="connsiteX12" fmla="*/ 10266601 w 12192000"/>
              <a:gd name="connsiteY12" fmla="*/ 2107945 h 2107945"/>
              <a:gd name="connsiteX13" fmla="*/ 10244281 w 12192000"/>
              <a:gd name="connsiteY13" fmla="*/ 2107945 h 2107945"/>
              <a:gd name="connsiteX14" fmla="*/ 10246163 w 12192000"/>
              <a:gd name="connsiteY14" fmla="*/ 2104981 h 2107945"/>
              <a:gd name="connsiteX15" fmla="*/ 10257651 w 12192000"/>
              <a:gd name="connsiteY15" fmla="*/ 2102590 h 2107945"/>
              <a:gd name="connsiteX16" fmla="*/ 4575828 w 12192000"/>
              <a:gd name="connsiteY16" fmla="*/ 2101217 h 2107945"/>
              <a:gd name="connsiteX17" fmla="*/ 4585774 w 12192000"/>
              <a:gd name="connsiteY17" fmla="*/ 2107099 h 2107945"/>
              <a:gd name="connsiteX18" fmla="*/ 4585998 w 12192000"/>
              <a:gd name="connsiteY18" fmla="*/ 2107945 h 2107945"/>
              <a:gd name="connsiteX19" fmla="*/ 4561954 w 12192000"/>
              <a:gd name="connsiteY19" fmla="*/ 2107945 h 2107945"/>
              <a:gd name="connsiteX20" fmla="*/ 4564665 w 12192000"/>
              <a:gd name="connsiteY20" fmla="*/ 2103668 h 2107945"/>
              <a:gd name="connsiteX21" fmla="*/ 4575828 w 12192000"/>
              <a:gd name="connsiteY21" fmla="*/ 2101217 h 2107945"/>
              <a:gd name="connsiteX22" fmla="*/ 8157717 w 12192000"/>
              <a:gd name="connsiteY22" fmla="*/ 2100429 h 2107945"/>
              <a:gd name="connsiteX23" fmla="*/ 8169326 w 12192000"/>
              <a:gd name="connsiteY23" fmla="*/ 2107461 h 2107945"/>
              <a:gd name="connsiteX24" fmla="*/ 8169453 w 12192000"/>
              <a:gd name="connsiteY24" fmla="*/ 2107945 h 2107945"/>
              <a:gd name="connsiteX25" fmla="*/ 8141680 w 12192000"/>
              <a:gd name="connsiteY25" fmla="*/ 2107945 h 2107945"/>
              <a:gd name="connsiteX26" fmla="*/ 8144640 w 12192000"/>
              <a:gd name="connsiteY26" fmla="*/ 2103224 h 2107945"/>
              <a:gd name="connsiteX27" fmla="*/ 8157717 w 12192000"/>
              <a:gd name="connsiteY27" fmla="*/ 2100429 h 2107945"/>
              <a:gd name="connsiteX28" fmla="*/ 11366731 w 12192000"/>
              <a:gd name="connsiteY28" fmla="*/ 2100237 h 2107945"/>
              <a:gd name="connsiteX29" fmla="*/ 11376676 w 12192000"/>
              <a:gd name="connsiteY29" fmla="*/ 2106159 h 2107945"/>
              <a:gd name="connsiteX30" fmla="*/ 11377138 w 12192000"/>
              <a:gd name="connsiteY30" fmla="*/ 2107945 h 2107945"/>
              <a:gd name="connsiteX31" fmla="*/ 11352185 w 12192000"/>
              <a:gd name="connsiteY31" fmla="*/ 2107945 h 2107945"/>
              <a:gd name="connsiteX32" fmla="*/ 11355454 w 12192000"/>
              <a:gd name="connsiteY32" fmla="*/ 2102688 h 2107945"/>
              <a:gd name="connsiteX33" fmla="*/ 11366731 w 12192000"/>
              <a:gd name="connsiteY33" fmla="*/ 2100237 h 2107945"/>
              <a:gd name="connsiteX34" fmla="*/ 10105364 w 12192000"/>
              <a:gd name="connsiteY34" fmla="*/ 2099588 h 2107945"/>
              <a:gd name="connsiteX35" fmla="*/ 10115582 w 12192000"/>
              <a:gd name="connsiteY35" fmla="*/ 2105703 h 2107945"/>
              <a:gd name="connsiteX36" fmla="*/ 10116184 w 12192000"/>
              <a:gd name="connsiteY36" fmla="*/ 2107945 h 2107945"/>
              <a:gd name="connsiteX37" fmla="*/ 10090084 w 12192000"/>
              <a:gd name="connsiteY37" fmla="*/ 2107945 h 2107945"/>
              <a:gd name="connsiteX38" fmla="*/ 10093875 w 12192000"/>
              <a:gd name="connsiteY38" fmla="*/ 2101977 h 2107945"/>
              <a:gd name="connsiteX39" fmla="*/ 10105364 w 12192000"/>
              <a:gd name="connsiteY39" fmla="*/ 2099588 h 2107945"/>
              <a:gd name="connsiteX40" fmla="*/ 3833528 w 12192000"/>
              <a:gd name="connsiteY40" fmla="*/ 2097117 h 2107945"/>
              <a:gd name="connsiteX41" fmla="*/ 3843939 w 12192000"/>
              <a:gd name="connsiteY41" fmla="*/ 2103363 h 2107945"/>
              <a:gd name="connsiteX42" fmla="*/ 3845165 w 12192000"/>
              <a:gd name="connsiteY42" fmla="*/ 2107945 h 2107945"/>
              <a:gd name="connsiteX43" fmla="*/ 3816501 w 12192000"/>
              <a:gd name="connsiteY43" fmla="*/ 2107945 h 2107945"/>
              <a:gd name="connsiteX44" fmla="*/ 3821813 w 12192000"/>
              <a:gd name="connsiteY44" fmla="*/ 2099564 h 2107945"/>
              <a:gd name="connsiteX45" fmla="*/ 3833528 w 12192000"/>
              <a:gd name="connsiteY45" fmla="*/ 2097117 h 2107945"/>
              <a:gd name="connsiteX46" fmla="*/ 9722632 w 12192000"/>
              <a:gd name="connsiteY46" fmla="*/ 2091089 h 2107945"/>
              <a:gd name="connsiteX47" fmla="*/ 9735433 w 12192000"/>
              <a:gd name="connsiteY47" fmla="*/ 2107752 h 2107945"/>
              <a:gd name="connsiteX48" fmla="*/ 9735311 w 12192000"/>
              <a:gd name="connsiteY48" fmla="*/ 2107945 h 2107945"/>
              <a:gd name="connsiteX49" fmla="*/ 9706913 w 12192000"/>
              <a:gd name="connsiteY49" fmla="*/ 2107945 h 2107945"/>
              <a:gd name="connsiteX50" fmla="*/ 9705562 w 12192000"/>
              <a:gd name="connsiteY50" fmla="*/ 2102851 h 2107945"/>
              <a:gd name="connsiteX51" fmla="*/ 9722632 w 12192000"/>
              <a:gd name="connsiteY51" fmla="*/ 2091089 h 2107945"/>
              <a:gd name="connsiteX52" fmla="*/ 1408917 w 12192000"/>
              <a:gd name="connsiteY52" fmla="*/ 2089130 h 2107945"/>
              <a:gd name="connsiteX53" fmla="*/ 1422328 w 12192000"/>
              <a:gd name="connsiteY53" fmla="*/ 2106772 h 2107945"/>
              <a:gd name="connsiteX54" fmla="*/ 1421592 w 12192000"/>
              <a:gd name="connsiteY54" fmla="*/ 2107945 h 2107945"/>
              <a:gd name="connsiteX55" fmla="*/ 1393057 w 12192000"/>
              <a:gd name="connsiteY55" fmla="*/ 2107945 h 2107945"/>
              <a:gd name="connsiteX56" fmla="*/ 1391238 w 12192000"/>
              <a:gd name="connsiteY56" fmla="*/ 2101218 h 2107945"/>
              <a:gd name="connsiteX57" fmla="*/ 1408917 w 12192000"/>
              <a:gd name="connsiteY57" fmla="*/ 2089130 h 2107945"/>
              <a:gd name="connsiteX58" fmla="*/ 5493856 w 12192000"/>
              <a:gd name="connsiteY58" fmla="*/ 2088802 h 2107945"/>
              <a:gd name="connsiteX59" fmla="*/ 5507877 w 12192000"/>
              <a:gd name="connsiteY59" fmla="*/ 2107098 h 2107945"/>
              <a:gd name="connsiteX60" fmla="*/ 5507340 w 12192000"/>
              <a:gd name="connsiteY60" fmla="*/ 2107945 h 2107945"/>
              <a:gd name="connsiteX61" fmla="*/ 5476969 w 12192000"/>
              <a:gd name="connsiteY61" fmla="*/ 2107945 h 2107945"/>
              <a:gd name="connsiteX62" fmla="*/ 5475262 w 12192000"/>
              <a:gd name="connsiteY62" fmla="*/ 2101544 h 2107945"/>
              <a:gd name="connsiteX63" fmla="*/ 5493856 w 12192000"/>
              <a:gd name="connsiteY63" fmla="*/ 2088802 h 2107945"/>
              <a:gd name="connsiteX64" fmla="*/ 4921496 w 12192000"/>
              <a:gd name="connsiteY64" fmla="*/ 2088150 h 2107945"/>
              <a:gd name="connsiteX65" fmla="*/ 4933994 w 12192000"/>
              <a:gd name="connsiteY65" fmla="*/ 2104485 h 2107945"/>
              <a:gd name="connsiteX66" fmla="*/ 4931788 w 12192000"/>
              <a:gd name="connsiteY66" fmla="*/ 2107945 h 2107945"/>
              <a:gd name="connsiteX67" fmla="*/ 4906978 w 12192000"/>
              <a:gd name="connsiteY67" fmla="*/ 2107945 h 2107945"/>
              <a:gd name="connsiteX68" fmla="*/ 4904732 w 12192000"/>
              <a:gd name="connsiteY68" fmla="*/ 2099584 h 2107945"/>
              <a:gd name="connsiteX69" fmla="*/ 4921496 w 12192000"/>
              <a:gd name="connsiteY69" fmla="*/ 2088150 h 2107945"/>
              <a:gd name="connsiteX70" fmla="*/ 8288540 w 12192000"/>
              <a:gd name="connsiteY70" fmla="*/ 2087169 h 2107945"/>
              <a:gd name="connsiteX71" fmla="*/ 8303171 w 12192000"/>
              <a:gd name="connsiteY71" fmla="*/ 2106445 h 2107945"/>
              <a:gd name="connsiteX72" fmla="*/ 8302229 w 12192000"/>
              <a:gd name="connsiteY72" fmla="*/ 2107945 h 2107945"/>
              <a:gd name="connsiteX73" fmla="*/ 8270997 w 12192000"/>
              <a:gd name="connsiteY73" fmla="*/ 2107945 h 2107945"/>
              <a:gd name="connsiteX74" fmla="*/ 8269032 w 12192000"/>
              <a:gd name="connsiteY74" fmla="*/ 2100564 h 2107945"/>
              <a:gd name="connsiteX75" fmla="*/ 8288540 w 12192000"/>
              <a:gd name="connsiteY75" fmla="*/ 2087169 h 2107945"/>
              <a:gd name="connsiteX76" fmla="*/ 8366265 w 12192000"/>
              <a:gd name="connsiteY76" fmla="*/ 2085862 h 2107945"/>
              <a:gd name="connsiteX77" fmla="*/ 8376894 w 12192000"/>
              <a:gd name="connsiteY77" fmla="*/ 2092274 h 2107945"/>
              <a:gd name="connsiteX78" fmla="*/ 8379153 w 12192000"/>
              <a:gd name="connsiteY78" fmla="*/ 2100731 h 2107945"/>
              <a:gd name="connsiteX79" fmla="*/ 8381324 w 12192000"/>
              <a:gd name="connsiteY79" fmla="*/ 2097262 h 2107945"/>
              <a:gd name="connsiteX80" fmla="*/ 8392372 w 12192000"/>
              <a:gd name="connsiteY80" fmla="*/ 2094893 h 2107945"/>
              <a:gd name="connsiteX81" fmla="*/ 8402179 w 12192000"/>
              <a:gd name="connsiteY81" fmla="*/ 2100839 h 2107945"/>
              <a:gd name="connsiteX82" fmla="*/ 8404040 w 12192000"/>
              <a:gd name="connsiteY82" fmla="*/ 2107945 h 2107945"/>
              <a:gd name="connsiteX83" fmla="*/ 8350558 w 12192000"/>
              <a:gd name="connsiteY83" fmla="*/ 2107945 h 2107945"/>
              <a:gd name="connsiteX84" fmla="*/ 8347976 w 12192000"/>
              <a:gd name="connsiteY84" fmla="*/ 2098278 h 2107945"/>
              <a:gd name="connsiteX85" fmla="*/ 8366265 w 12192000"/>
              <a:gd name="connsiteY85" fmla="*/ 2085862 h 2107945"/>
              <a:gd name="connsiteX86" fmla="*/ 4216144 w 12192000"/>
              <a:gd name="connsiteY86" fmla="*/ 2085535 h 2107945"/>
              <a:gd name="connsiteX87" fmla="*/ 4229250 w 12192000"/>
              <a:gd name="connsiteY87" fmla="*/ 2102851 h 2107945"/>
              <a:gd name="connsiteX88" fmla="*/ 4226015 w 12192000"/>
              <a:gd name="connsiteY88" fmla="*/ 2107945 h 2107945"/>
              <a:gd name="connsiteX89" fmla="*/ 4201126 w 12192000"/>
              <a:gd name="connsiteY89" fmla="*/ 2107945 h 2107945"/>
              <a:gd name="connsiteX90" fmla="*/ 4198466 w 12192000"/>
              <a:gd name="connsiteY90" fmla="*/ 2097624 h 2107945"/>
              <a:gd name="connsiteX91" fmla="*/ 4216144 w 12192000"/>
              <a:gd name="connsiteY91" fmla="*/ 2085535 h 2107945"/>
              <a:gd name="connsiteX92" fmla="*/ 8691182 w 12192000"/>
              <a:gd name="connsiteY92" fmla="*/ 2083248 h 2107945"/>
              <a:gd name="connsiteX93" fmla="*/ 8703070 w 12192000"/>
              <a:gd name="connsiteY93" fmla="*/ 2098604 h 2107945"/>
              <a:gd name="connsiteX94" fmla="*/ 8697545 w 12192000"/>
              <a:gd name="connsiteY94" fmla="*/ 2107181 h 2107945"/>
              <a:gd name="connsiteX95" fmla="*/ 8693964 w 12192000"/>
              <a:gd name="connsiteY95" fmla="*/ 2107945 h 2107945"/>
              <a:gd name="connsiteX96" fmla="*/ 8684814 w 12192000"/>
              <a:gd name="connsiteY96" fmla="*/ 2107945 h 2107945"/>
              <a:gd name="connsiteX97" fmla="*/ 8678076 w 12192000"/>
              <a:gd name="connsiteY97" fmla="*/ 2103913 h 2107945"/>
              <a:gd name="connsiteX98" fmla="*/ 8675333 w 12192000"/>
              <a:gd name="connsiteY98" fmla="*/ 2094030 h 2107945"/>
              <a:gd name="connsiteX99" fmla="*/ 8691182 w 12192000"/>
              <a:gd name="connsiteY99" fmla="*/ 2083248 h 2107945"/>
              <a:gd name="connsiteX100" fmla="*/ 9157834 w 12192000"/>
              <a:gd name="connsiteY100" fmla="*/ 2081288 h 2107945"/>
              <a:gd name="connsiteX101" fmla="*/ 9170026 w 12192000"/>
              <a:gd name="connsiteY101" fmla="*/ 2096971 h 2107945"/>
              <a:gd name="connsiteX102" fmla="*/ 9164578 w 12192000"/>
              <a:gd name="connsiteY102" fmla="*/ 2105710 h 2107945"/>
              <a:gd name="connsiteX103" fmla="*/ 9154478 w 12192000"/>
              <a:gd name="connsiteY103" fmla="*/ 2107945 h 2107945"/>
              <a:gd name="connsiteX104" fmla="*/ 9153648 w 12192000"/>
              <a:gd name="connsiteY104" fmla="*/ 2107945 h 2107945"/>
              <a:gd name="connsiteX105" fmla="*/ 9144461 w 12192000"/>
              <a:gd name="connsiteY105" fmla="*/ 2102443 h 2107945"/>
              <a:gd name="connsiteX106" fmla="*/ 9141680 w 12192000"/>
              <a:gd name="connsiteY106" fmla="*/ 2092396 h 2107945"/>
              <a:gd name="connsiteX107" fmla="*/ 9157834 w 12192000"/>
              <a:gd name="connsiteY107" fmla="*/ 2081288 h 2107945"/>
              <a:gd name="connsiteX108" fmla="*/ 10469396 w 12192000"/>
              <a:gd name="connsiteY108" fmla="*/ 2080635 h 2107945"/>
              <a:gd name="connsiteX109" fmla="*/ 10482198 w 12192000"/>
              <a:gd name="connsiteY109" fmla="*/ 2097298 h 2107945"/>
              <a:gd name="connsiteX110" fmla="*/ 10476293 w 12192000"/>
              <a:gd name="connsiteY110" fmla="*/ 2106609 h 2107945"/>
              <a:gd name="connsiteX111" fmla="*/ 10470205 w 12192000"/>
              <a:gd name="connsiteY111" fmla="*/ 2107945 h 2107945"/>
              <a:gd name="connsiteX112" fmla="*/ 10463245 w 12192000"/>
              <a:gd name="connsiteY112" fmla="*/ 2107945 h 2107945"/>
              <a:gd name="connsiteX113" fmla="*/ 10455184 w 12192000"/>
              <a:gd name="connsiteY113" fmla="*/ 2103179 h 2107945"/>
              <a:gd name="connsiteX114" fmla="*/ 10452327 w 12192000"/>
              <a:gd name="connsiteY114" fmla="*/ 2092397 h 2107945"/>
              <a:gd name="connsiteX115" fmla="*/ 10469396 w 12192000"/>
              <a:gd name="connsiteY115" fmla="*/ 2080635 h 2107945"/>
              <a:gd name="connsiteX116" fmla="*/ 5164106 w 12192000"/>
              <a:gd name="connsiteY116" fmla="*/ 2080635 h 2107945"/>
              <a:gd name="connsiteX117" fmla="*/ 5176908 w 12192000"/>
              <a:gd name="connsiteY117" fmla="*/ 2097624 h 2107945"/>
              <a:gd name="connsiteX118" fmla="*/ 5171003 w 12192000"/>
              <a:gd name="connsiteY118" fmla="*/ 2106936 h 2107945"/>
              <a:gd name="connsiteX119" fmla="*/ 5166404 w 12192000"/>
              <a:gd name="connsiteY119" fmla="*/ 2107945 h 2107945"/>
              <a:gd name="connsiteX120" fmla="*/ 5157419 w 12192000"/>
              <a:gd name="connsiteY120" fmla="*/ 2107945 h 2107945"/>
              <a:gd name="connsiteX121" fmla="*/ 5149895 w 12192000"/>
              <a:gd name="connsiteY121" fmla="*/ 2103465 h 2107945"/>
              <a:gd name="connsiteX122" fmla="*/ 5147038 w 12192000"/>
              <a:gd name="connsiteY122" fmla="*/ 2092397 h 2107945"/>
              <a:gd name="connsiteX123" fmla="*/ 5164106 w 12192000"/>
              <a:gd name="connsiteY123" fmla="*/ 2080635 h 2107945"/>
              <a:gd name="connsiteX124" fmla="*/ 8457985 w 12192000"/>
              <a:gd name="connsiteY124" fmla="*/ 2078359 h 2107945"/>
              <a:gd name="connsiteX125" fmla="*/ 8470156 w 12192000"/>
              <a:gd name="connsiteY125" fmla="*/ 2094013 h 2107945"/>
              <a:gd name="connsiteX126" fmla="*/ 8454036 w 12192000"/>
              <a:gd name="connsiteY126" fmla="*/ 2104813 h 2107945"/>
              <a:gd name="connsiteX127" fmla="*/ 8441865 w 12192000"/>
              <a:gd name="connsiteY127" fmla="*/ 2089160 h 2107945"/>
              <a:gd name="connsiteX128" fmla="*/ 8457985 w 12192000"/>
              <a:gd name="connsiteY128" fmla="*/ 2078359 h 2107945"/>
              <a:gd name="connsiteX129" fmla="*/ 640503 w 12192000"/>
              <a:gd name="connsiteY129" fmla="*/ 2075407 h 2107945"/>
              <a:gd name="connsiteX130" fmla="*/ 654219 w 12192000"/>
              <a:gd name="connsiteY130" fmla="*/ 2093376 h 2107945"/>
              <a:gd name="connsiteX131" fmla="*/ 635931 w 12192000"/>
              <a:gd name="connsiteY131" fmla="*/ 2105792 h 2107945"/>
              <a:gd name="connsiteX132" fmla="*/ 622216 w 12192000"/>
              <a:gd name="connsiteY132" fmla="*/ 2087823 h 2107945"/>
              <a:gd name="connsiteX133" fmla="*/ 640503 w 12192000"/>
              <a:gd name="connsiteY133" fmla="*/ 2075407 h 2107945"/>
              <a:gd name="connsiteX134" fmla="*/ 4781285 w 12192000"/>
              <a:gd name="connsiteY134" fmla="*/ 2074753 h 2107945"/>
              <a:gd name="connsiteX135" fmla="*/ 4793781 w 12192000"/>
              <a:gd name="connsiteY135" fmla="*/ 2091089 h 2107945"/>
              <a:gd name="connsiteX136" fmla="*/ 4777018 w 12192000"/>
              <a:gd name="connsiteY136" fmla="*/ 2102525 h 2107945"/>
              <a:gd name="connsiteX137" fmla="*/ 4764520 w 12192000"/>
              <a:gd name="connsiteY137" fmla="*/ 2086189 h 2107945"/>
              <a:gd name="connsiteX138" fmla="*/ 4781285 w 12192000"/>
              <a:gd name="connsiteY138" fmla="*/ 2074753 h 2107945"/>
              <a:gd name="connsiteX139" fmla="*/ 8828953 w 12192000"/>
              <a:gd name="connsiteY139" fmla="*/ 2074427 h 2107945"/>
              <a:gd name="connsiteX140" fmla="*/ 8840840 w 12192000"/>
              <a:gd name="connsiteY140" fmla="*/ 2089782 h 2107945"/>
              <a:gd name="connsiteX141" fmla="*/ 8824991 w 12192000"/>
              <a:gd name="connsiteY141" fmla="*/ 2100564 h 2107945"/>
              <a:gd name="connsiteX142" fmla="*/ 8813103 w 12192000"/>
              <a:gd name="connsiteY142" fmla="*/ 2085209 h 2107945"/>
              <a:gd name="connsiteX143" fmla="*/ 8828953 w 12192000"/>
              <a:gd name="connsiteY143" fmla="*/ 2074427 h 2107945"/>
              <a:gd name="connsiteX144" fmla="*/ 6950063 w 12192000"/>
              <a:gd name="connsiteY144" fmla="*/ 2074339 h 2107945"/>
              <a:gd name="connsiteX145" fmla="*/ 6965062 w 12192000"/>
              <a:gd name="connsiteY145" fmla="*/ 2093786 h 2107945"/>
              <a:gd name="connsiteX146" fmla="*/ 6945150 w 12192000"/>
              <a:gd name="connsiteY146" fmla="*/ 2107245 h 2107945"/>
              <a:gd name="connsiteX147" fmla="*/ 6930150 w 12192000"/>
              <a:gd name="connsiteY147" fmla="*/ 2087798 h 2107945"/>
              <a:gd name="connsiteX148" fmla="*/ 6950063 w 12192000"/>
              <a:gd name="connsiteY148" fmla="*/ 2074339 h 2107945"/>
              <a:gd name="connsiteX149" fmla="*/ 5066281 w 12192000"/>
              <a:gd name="connsiteY149" fmla="*/ 2074101 h 2107945"/>
              <a:gd name="connsiteX150" fmla="*/ 5078778 w 12192000"/>
              <a:gd name="connsiteY150" fmla="*/ 2090437 h 2107945"/>
              <a:gd name="connsiteX151" fmla="*/ 5062014 w 12192000"/>
              <a:gd name="connsiteY151" fmla="*/ 2101871 h 2107945"/>
              <a:gd name="connsiteX152" fmla="*/ 5049516 w 12192000"/>
              <a:gd name="connsiteY152" fmla="*/ 2085535 h 2107945"/>
              <a:gd name="connsiteX153" fmla="*/ 5066281 w 12192000"/>
              <a:gd name="connsiteY153" fmla="*/ 2074101 h 2107945"/>
              <a:gd name="connsiteX154" fmla="*/ 5269857 w 12192000"/>
              <a:gd name="connsiteY154" fmla="*/ 2068873 h 2107945"/>
              <a:gd name="connsiteX155" fmla="*/ 5282964 w 12192000"/>
              <a:gd name="connsiteY155" fmla="*/ 2086189 h 2107945"/>
              <a:gd name="connsiteX156" fmla="*/ 5265287 w 12192000"/>
              <a:gd name="connsiteY156" fmla="*/ 2098277 h 2107945"/>
              <a:gd name="connsiteX157" fmla="*/ 5252178 w 12192000"/>
              <a:gd name="connsiteY157" fmla="*/ 2080962 h 2107945"/>
              <a:gd name="connsiteX158" fmla="*/ 5269857 w 12192000"/>
              <a:gd name="connsiteY158" fmla="*/ 2068873 h 2107945"/>
              <a:gd name="connsiteX159" fmla="*/ 2770155 w 12192000"/>
              <a:gd name="connsiteY159" fmla="*/ 2068873 h 2107945"/>
              <a:gd name="connsiteX160" fmla="*/ 2783566 w 12192000"/>
              <a:gd name="connsiteY160" fmla="*/ 2086516 h 2107945"/>
              <a:gd name="connsiteX161" fmla="*/ 2765583 w 12192000"/>
              <a:gd name="connsiteY161" fmla="*/ 2098604 h 2107945"/>
              <a:gd name="connsiteX162" fmla="*/ 2752171 w 12192000"/>
              <a:gd name="connsiteY162" fmla="*/ 2080962 h 2107945"/>
              <a:gd name="connsiteX163" fmla="*/ 2770155 w 12192000"/>
              <a:gd name="connsiteY163" fmla="*/ 2068873 h 2107945"/>
              <a:gd name="connsiteX164" fmla="*/ 9508051 w 12192000"/>
              <a:gd name="connsiteY164" fmla="*/ 2065605 h 2107945"/>
              <a:gd name="connsiteX165" fmla="*/ 9520548 w 12192000"/>
              <a:gd name="connsiteY165" fmla="*/ 2081941 h 2107945"/>
              <a:gd name="connsiteX166" fmla="*/ 9504089 w 12192000"/>
              <a:gd name="connsiteY166" fmla="*/ 2093376 h 2107945"/>
              <a:gd name="connsiteX167" fmla="*/ 9491591 w 12192000"/>
              <a:gd name="connsiteY167" fmla="*/ 2077041 h 2107945"/>
              <a:gd name="connsiteX168" fmla="*/ 9508051 w 12192000"/>
              <a:gd name="connsiteY168" fmla="*/ 2065605 h 2107945"/>
              <a:gd name="connsiteX169" fmla="*/ 8557375 w 12192000"/>
              <a:gd name="connsiteY169" fmla="*/ 2064299 h 2107945"/>
              <a:gd name="connsiteX170" fmla="*/ 8569262 w 12192000"/>
              <a:gd name="connsiteY170" fmla="*/ 2079655 h 2107945"/>
              <a:gd name="connsiteX171" fmla="*/ 8553412 w 12192000"/>
              <a:gd name="connsiteY171" fmla="*/ 2090436 h 2107945"/>
              <a:gd name="connsiteX172" fmla="*/ 8541525 w 12192000"/>
              <a:gd name="connsiteY172" fmla="*/ 2075080 h 2107945"/>
              <a:gd name="connsiteX173" fmla="*/ 8557375 w 12192000"/>
              <a:gd name="connsiteY173" fmla="*/ 2064299 h 2107945"/>
              <a:gd name="connsiteX174" fmla="*/ 5381094 w 12192000"/>
              <a:gd name="connsiteY174" fmla="*/ 2062665 h 2107945"/>
              <a:gd name="connsiteX175" fmla="*/ 5394811 w 12192000"/>
              <a:gd name="connsiteY175" fmla="*/ 2080308 h 2107945"/>
              <a:gd name="connsiteX176" fmla="*/ 5376828 w 12192000"/>
              <a:gd name="connsiteY176" fmla="*/ 2092723 h 2107945"/>
              <a:gd name="connsiteX177" fmla="*/ 5363111 w 12192000"/>
              <a:gd name="connsiteY177" fmla="*/ 2075081 h 2107945"/>
              <a:gd name="connsiteX178" fmla="*/ 5381094 w 12192000"/>
              <a:gd name="connsiteY178" fmla="*/ 2062665 h 2107945"/>
              <a:gd name="connsiteX179" fmla="*/ 30599 w 12192000"/>
              <a:gd name="connsiteY179" fmla="*/ 2062012 h 2107945"/>
              <a:gd name="connsiteX180" fmla="*/ 44315 w 12192000"/>
              <a:gd name="connsiteY180" fmla="*/ 2079981 h 2107945"/>
              <a:gd name="connsiteX181" fmla="*/ 26027 w 12192000"/>
              <a:gd name="connsiteY181" fmla="*/ 2092396 h 2107945"/>
              <a:gd name="connsiteX182" fmla="*/ 12311 w 12192000"/>
              <a:gd name="connsiteY182" fmla="*/ 2074427 h 2107945"/>
              <a:gd name="connsiteX183" fmla="*/ 30599 w 12192000"/>
              <a:gd name="connsiteY183" fmla="*/ 2062012 h 2107945"/>
              <a:gd name="connsiteX184" fmla="*/ 11523705 w 12192000"/>
              <a:gd name="connsiteY184" fmla="*/ 2058418 h 2107945"/>
              <a:gd name="connsiteX185" fmla="*/ 11536507 w 12192000"/>
              <a:gd name="connsiteY185" fmla="*/ 2075407 h 2107945"/>
              <a:gd name="connsiteX186" fmla="*/ 11519438 w 12192000"/>
              <a:gd name="connsiteY186" fmla="*/ 2087169 h 2107945"/>
              <a:gd name="connsiteX187" fmla="*/ 11506637 w 12192000"/>
              <a:gd name="connsiteY187" fmla="*/ 2070180 h 2107945"/>
              <a:gd name="connsiteX188" fmla="*/ 11523705 w 12192000"/>
              <a:gd name="connsiteY188" fmla="*/ 2058418 h 2107945"/>
              <a:gd name="connsiteX189" fmla="*/ 5658754 w 12192000"/>
              <a:gd name="connsiteY189" fmla="*/ 2058091 h 2107945"/>
              <a:gd name="connsiteX190" fmla="*/ 5672776 w 12192000"/>
              <a:gd name="connsiteY190" fmla="*/ 2076387 h 2107945"/>
              <a:gd name="connsiteX191" fmla="*/ 5654182 w 12192000"/>
              <a:gd name="connsiteY191" fmla="*/ 2089130 h 2107945"/>
              <a:gd name="connsiteX192" fmla="*/ 5640162 w 12192000"/>
              <a:gd name="connsiteY192" fmla="*/ 2070833 h 2107945"/>
              <a:gd name="connsiteX193" fmla="*/ 5658754 w 12192000"/>
              <a:gd name="connsiteY193" fmla="*/ 2058091 h 2107945"/>
              <a:gd name="connsiteX194" fmla="*/ 6450585 w 12192000"/>
              <a:gd name="connsiteY194" fmla="*/ 2057438 h 2107945"/>
              <a:gd name="connsiteX195" fmla="*/ 6465216 w 12192000"/>
              <a:gd name="connsiteY195" fmla="*/ 2076387 h 2107945"/>
              <a:gd name="connsiteX196" fmla="*/ 6446014 w 12192000"/>
              <a:gd name="connsiteY196" fmla="*/ 2089456 h 2107945"/>
              <a:gd name="connsiteX197" fmla="*/ 6431383 w 12192000"/>
              <a:gd name="connsiteY197" fmla="*/ 2070507 h 2107945"/>
              <a:gd name="connsiteX198" fmla="*/ 6450585 w 12192000"/>
              <a:gd name="connsiteY198" fmla="*/ 2057438 h 2107945"/>
              <a:gd name="connsiteX199" fmla="*/ 489931 w 12192000"/>
              <a:gd name="connsiteY199" fmla="*/ 2057438 h 2107945"/>
              <a:gd name="connsiteX200" fmla="*/ 503648 w 12192000"/>
              <a:gd name="connsiteY200" fmla="*/ 2075407 h 2107945"/>
              <a:gd name="connsiteX201" fmla="*/ 485360 w 12192000"/>
              <a:gd name="connsiteY201" fmla="*/ 2087823 h 2107945"/>
              <a:gd name="connsiteX202" fmla="*/ 471644 w 12192000"/>
              <a:gd name="connsiteY202" fmla="*/ 2069853 h 2107945"/>
              <a:gd name="connsiteX203" fmla="*/ 489931 w 12192000"/>
              <a:gd name="connsiteY203" fmla="*/ 2057438 h 2107945"/>
              <a:gd name="connsiteX204" fmla="*/ 7990139 w 12192000"/>
              <a:gd name="connsiteY204" fmla="*/ 2056784 h 2107945"/>
              <a:gd name="connsiteX205" fmla="*/ 8005075 w 12192000"/>
              <a:gd name="connsiteY205" fmla="*/ 2076387 h 2107945"/>
              <a:gd name="connsiteX206" fmla="*/ 7984957 w 12192000"/>
              <a:gd name="connsiteY206" fmla="*/ 2090109 h 2107945"/>
              <a:gd name="connsiteX207" fmla="*/ 7970022 w 12192000"/>
              <a:gd name="connsiteY207" fmla="*/ 2070507 h 2107945"/>
              <a:gd name="connsiteX208" fmla="*/ 7990139 w 12192000"/>
              <a:gd name="connsiteY208" fmla="*/ 2056784 h 2107945"/>
              <a:gd name="connsiteX209" fmla="*/ 3686385 w 12192000"/>
              <a:gd name="connsiteY209" fmla="*/ 2056131 h 2107945"/>
              <a:gd name="connsiteX210" fmla="*/ 3699795 w 12192000"/>
              <a:gd name="connsiteY210" fmla="*/ 2073774 h 2107945"/>
              <a:gd name="connsiteX211" fmla="*/ 3681810 w 12192000"/>
              <a:gd name="connsiteY211" fmla="*/ 2086189 h 2107945"/>
              <a:gd name="connsiteX212" fmla="*/ 3668399 w 12192000"/>
              <a:gd name="connsiteY212" fmla="*/ 2068546 h 2107945"/>
              <a:gd name="connsiteX213" fmla="*/ 3686385 w 12192000"/>
              <a:gd name="connsiteY213" fmla="*/ 2056131 h 2107945"/>
              <a:gd name="connsiteX214" fmla="*/ 9876557 w 12192000"/>
              <a:gd name="connsiteY214" fmla="*/ 2055804 h 2107945"/>
              <a:gd name="connsiteX215" fmla="*/ 9889358 w 12192000"/>
              <a:gd name="connsiteY215" fmla="*/ 2072467 h 2107945"/>
              <a:gd name="connsiteX216" fmla="*/ 9872290 w 12192000"/>
              <a:gd name="connsiteY216" fmla="*/ 2084228 h 2107945"/>
              <a:gd name="connsiteX217" fmla="*/ 9859487 w 12192000"/>
              <a:gd name="connsiteY217" fmla="*/ 2067566 h 2107945"/>
              <a:gd name="connsiteX218" fmla="*/ 9876557 w 12192000"/>
              <a:gd name="connsiteY218" fmla="*/ 2055804 h 2107945"/>
              <a:gd name="connsiteX219" fmla="*/ 8328949 w 12192000"/>
              <a:gd name="connsiteY219" fmla="*/ 2054567 h 2107945"/>
              <a:gd name="connsiteX220" fmla="*/ 8342383 w 12192000"/>
              <a:gd name="connsiteY220" fmla="*/ 2072091 h 2107945"/>
              <a:gd name="connsiteX221" fmla="*/ 8324518 w 12192000"/>
              <a:gd name="connsiteY221" fmla="*/ 2084247 h 2107945"/>
              <a:gd name="connsiteX222" fmla="*/ 8311084 w 12192000"/>
              <a:gd name="connsiteY222" fmla="*/ 2066722 h 2107945"/>
              <a:gd name="connsiteX223" fmla="*/ 8328949 w 12192000"/>
              <a:gd name="connsiteY223" fmla="*/ 2054567 h 2107945"/>
              <a:gd name="connsiteX224" fmla="*/ 4436838 w 12192000"/>
              <a:gd name="connsiteY224" fmla="*/ 2054497 h 2107945"/>
              <a:gd name="connsiteX225" fmla="*/ 4449638 w 12192000"/>
              <a:gd name="connsiteY225" fmla="*/ 2071160 h 2107945"/>
              <a:gd name="connsiteX226" fmla="*/ 4432575 w 12192000"/>
              <a:gd name="connsiteY226" fmla="*/ 2082922 h 2107945"/>
              <a:gd name="connsiteX227" fmla="*/ 4419769 w 12192000"/>
              <a:gd name="connsiteY227" fmla="*/ 2066260 h 2107945"/>
              <a:gd name="connsiteX228" fmla="*/ 4436838 w 12192000"/>
              <a:gd name="connsiteY228" fmla="*/ 2054497 h 2107945"/>
              <a:gd name="connsiteX229" fmla="*/ 10324006 w 12192000"/>
              <a:gd name="connsiteY229" fmla="*/ 2053844 h 2107945"/>
              <a:gd name="connsiteX230" fmla="*/ 10336807 w 12192000"/>
              <a:gd name="connsiteY230" fmla="*/ 2070507 h 2107945"/>
              <a:gd name="connsiteX231" fmla="*/ 10319738 w 12192000"/>
              <a:gd name="connsiteY231" fmla="*/ 2082268 h 2107945"/>
              <a:gd name="connsiteX232" fmla="*/ 10306935 w 12192000"/>
              <a:gd name="connsiteY232" fmla="*/ 2065606 h 2107945"/>
              <a:gd name="connsiteX233" fmla="*/ 10324006 w 12192000"/>
              <a:gd name="connsiteY233" fmla="*/ 2053844 h 2107945"/>
              <a:gd name="connsiteX234" fmla="*/ 1264442 w 12192000"/>
              <a:gd name="connsiteY234" fmla="*/ 2053844 h 2107945"/>
              <a:gd name="connsiteX235" fmla="*/ 1277853 w 12192000"/>
              <a:gd name="connsiteY235" fmla="*/ 2071487 h 2107945"/>
              <a:gd name="connsiteX236" fmla="*/ 1260175 w 12192000"/>
              <a:gd name="connsiteY236" fmla="*/ 2083575 h 2107945"/>
              <a:gd name="connsiteX237" fmla="*/ 1246764 w 12192000"/>
              <a:gd name="connsiteY237" fmla="*/ 2065932 h 2107945"/>
              <a:gd name="connsiteX238" fmla="*/ 1264442 w 12192000"/>
              <a:gd name="connsiteY238" fmla="*/ 2053844 h 2107945"/>
              <a:gd name="connsiteX239" fmla="*/ 184827 w 12192000"/>
              <a:gd name="connsiteY239" fmla="*/ 2052864 h 2107945"/>
              <a:gd name="connsiteX240" fmla="*/ 198544 w 12192000"/>
              <a:gd name="connsiteY240" fmla="*/ 2070833 h 2107945"/>
              <a:gd name="connsiteX241" fmla="*/ 180255 w 12192000"/>
              <a:gd name="connsiteY241" fmla="*/ 2083248 h 2107945"/>
              <a:gd name="connsiteX242" fmla="*/ 166540 w 12192000"/>
              <a:gd name="connsiteY242" fmla="*/ 2065279 h 2107945"/>
              <a:gd name="connsiteX243" fmla="*/ 184827 w 12192000"/>
              <a:gd name="connsiteY243" fmla="*/ 2052864 h 2107945"/>
              <a:gd name="connsiteX244" fmla="*/ 8359863 w 12192000"/>
              <a:gd name="connsiteY244" fmla="*/ 2051556 h 2107945"/>
              <a:gd name="connsiteX245" fmla="*/ 8372360 w 12192000"/>
              <a:gd name="connsiteY245" fmla="*/ 2067892 h 2107945"/>
              <a:gd name="connsiteX246" fmla="*/ 8355901 w 12192000"/>
              <a:gd name="connsiteY246" fmla="*/ 2079001 h 2107945"/>
              <a:gd name="connsiteX247" fmla="*/ 8343404 w 12192000"/>
              <a:gd name="connsiteY247" fmla="*/ 2062665 h 2107945"/>
              <a:gd name="connsiteX248" fmla="*/ 8359863 w 12192000"/>
              <a:gd name="connsiteY248" fmla="*/ 2051556 h 2107945"/>
              <a:gd name="connsiteX249" fmla="*/ 337837 w 12192000"/>
              <a:gd name="connsiteY249" fmla="*/ 2050250 h 2107945"/>
              <a:gd name="connsiteX250" fmla="*/ 351553 w 12192000"/>
              <a:gd name="connsiteY250" fmla="*/ 2068219 h 2107945"/>
              <a:gd name="connsiteX251" fmla="*/ 333265 w 12192000"/>
              <a:gd name="connsiteY251" fmla="*/ 2080635 h 2107945"/>
              <a:gd name="connsiteX252" fmla="*/ 319549 w 12192000"/>
              <a:gd name="connsiteY252" fmla="*/ 2062665 h 2107945"/>
              <a:gd name="connsiteX253" fmla="*/ 337837 w 12192000"/>
              <a:gd name="connsiteY253" fmla="*/ 2050250 h 2107945"/>
              <a:gd name="connsiteX254" fmla="*/ 10818699 w 12192000"/>
              <a:gd name="connsiteY254" fmla="*/ 2044369 h 2107945"/>
              <a:gd name="connsiteX255" fmla="*/ 10831196 w 12192000"/>
              <a:gd name="connsiteY255" fmla="*/ 2060705 h 2107945"/>
              <a:gd name="connsiteX256" fmla="*/ 10814432 w 12192000"/>
              <a:gd name="connsiteY256" fmla="*/ 2072140 h 2107945"/>
              <a:gd name="connsiteX257" fmla="*/ 10801934 w 12192000"/>
              <a:gd name="connsiteY257" fmla="*/ 2055804 h 2107945"/>
              <a:gd name="connsiteX258" fmla="*/ 10818699 w 12192000"/>
              <a:gd name="connsiteY258" fmla="*/ 2044369 h 2107945"/>
              <a:gd name="connsiteX259" fmla="*/ 8970381 w 12192000"/>
              <a:gd name="connsiteY259" fmla="*/ 2043062 h 2107945"/>
              <a:gd name="connsiteX260" fmla="*/ 8982268 w 12192000"/>
              <a:gd name="connsiteY260" fmla="*/ 2058418 h 2107945"/>
              <a:gd name="connsiteX261" fmla="*/ 8966418 w 12192000"/>
              <a:gd name="connsiteY261" fmla="*/ 2069199 h 2107945"/>
              <a:gd name="connsiteX262" fmla="*/ 8954531 w 12192000"/>
              <a:gd name="connsiteY262" fmla="*/ 2053844 h 2107945"/>
              <a:gd name="connsiteX263" fmla="*/ 8970381 w 12192000"/>
              <a:gd name="connsiteY263" fmla="*/ 2043062 h 2107945"/>
              <a:gd name="connsiteX264" fmla="*/ 5821475 w 12192000"/>
              <a:gd name="connsiteY264" fmla="*/ 2040449 h 2107945"/>
              <a:gd name="connsiteX265" fmla="*/ 5835496 w 12192000"/>
              <a:gd name="connsiteY265" fmla="*/ 2058745 h 2107945"/>
              <a:gd name="connsiteX266" fmla="*/ 5816903 w 12192000"/>
              <a:gd name="connsiteY266" fmla="*/ 2071487 h 2107945"/>
              <a:gd name="connsiteX267" fmla="*/ 5802882 w 12192000"/>
              <a:gd name="connsiteY267" fmla="*/ 2053191 h 2107945"/>
              <a:gd name="connsiteX268" fmla="*/ 5821475 w 12192000"/>
              <a:gd name="connsiteY268" fmla="*/ 2040449 h 2107945"/>
              <a:gd name="connsiteX269" fmla="*/ 4978209 w 12192000"/>
              <a:gd name="connsiteY269" fmla="*/ 2038162 h 2107945"/>
              <a:gd name="connsiteX270" fmla="*/ 4990401 w 12192000"/>
              <a:gd name="connsiteY270" fmla="*/ 2054171 h 2107945"/>
              <a:gd name="connsiteX271" fmla="*/ 4974246 w 12192000"/>
              <a:gd name="connsiteY271" fmla="*/ 2065279 h 2107945"/>
              <a:gd name="connsiteX272" fmla="*/ 4962053 w 12192000"/>
              <a:gd name="connsiteY272" fmla="*/ 2049270 h 2107945"/>
              <a:gd name="connsiteX273" fmla="*/ 4978209 w 12192000"/>
              <a:gd name="connsiteY273" fmla="*/ 2038162 h 2107945"/>
              <a:gd name="connsiteX274" fmla="*/ 4644428 w 12192000"/>
              <a:gd name="connsiteY274" fmla="*/ 2038162 h 2107945"/>
              <a:gd name="connsiteX275" fmla="*/ 4656922 w 12192000"/>
              <a:gd name="connsiteY275" fmla="*/ 2054497 h 2107945"/>
              <a:gd name="connsiteX276" fmla="*/ 4640158 w 12192000"/>
              <a:gd name="connsiteY276" fmla="*/ 2065932 h 2107945"/>
              <a:gd name="connsiteX277" fmla="*/ 4627661 w 12192000"/>
              <a:gd name="connsiteY277" fmla="*/ 2049596 h 2107945"/>
              <a:gd name="connsiteX278" fmla="*/ 4644428 w 12192000"/>
              <a:gd name="connsiteY278" fmla="*/ 2038162 h 2107945"/>
              <a:gd name="connsiteX279" fmla="*/ 74506 w 12192000"/>
              <a:gd name="connsiteY279" fmla="*/ 2038162 h 2107945"/>
              <a:gd name="connsiteX280" fmla="*/ 87917 w 12192000"/>
              <a:gd name="connsiteY280" fmla="*/ 2055478 h 2107945"/>
              <a:gd name="connsiteX281" fmla="*/ 70239 w 12192000"/>
              <a:gd name="connsiteY281" fmla="*/ 2067566 h 2107945"/>
              <a:gd name="connsiteX282" fmla="*/ 56828 w 12192000"/>
              <a:gd name="connsiteY282" fmla="*/ 2050250 h 2107945"/>
              <a:gd name="connsiteX283" fmla="*/ 74506 w 12192000"/>
              <a:gd name="connsiteY283" fmla="*/ 2038162 h 2107945"/>
              <a:gd name="connsiteX284" fmla="*/ 10965917 w 12192000"/>
              <a:gd name="connsiteY284" fmla="*/ 2037835 h 2107945"/>
              <a:gd name="connsiteX285" fmla="*/ 10978415 w 12192000"/>
              <a:gd name="connsiteY285" fmla="*/ 2054171 h 2107945"/>
              <a:gd name="connsiteX286" fmla="*/ 10961651 w 12192000"/>
              <a:gd name="connsiteY286" fmla="*/ 2065606 h 2107945"/>
              <a:gd name="connsiteX287" fmla="*/ 10949153 w 12192000"/>
              <a:gd name="connsiteY287" fmla="*/ 2049270 h 2107945"/>
              <a:gd name="connsiteX288" fmla="*/ 10965917 w 12192000"/>
              <a:gd name="connsiteY288" fmla="*/ 2037835 h 2107945"/>
              <a:gd name="connsiteX289" fmla="*/ 4074104 w 12192000"/>
              <a:gd name="connsiteY289" fmla="*/ 2037835 h 2107945"/>
              <a:gd name="connsiteX290" fmla="*/ 4087210 w 12192000"/>
              <a:gd name="connsiteY290" fmla="*/ 2055151 h 2107945"/>
              <a:gd name="connsiteX291" fmla="*/ 4069835 w 12192000"/>
              <a:gd name="connsiteY291" fmla="*/ 2067239 h 2107945"/>
              <a:gd name="connsiteX292" fmla="*/ 4056729 w 12192000"/>
              <a:gd name="connsiteY292" fmla="*/ 2049923 h 2107945"/>
              <a:gd name="connsiteX293" fmla="*/ 4074104 w 12192000"/>
              <a:gd name="connsiteY293" fmla="*/ 2037835 h 2107945"/>
              <a:gd name="connsiteX294" fmla="*/ 10027473 w 12192000"/>
              <a:gd name="connsiteY294" fmla="*/ 2037798 h 2107945"/>
              <a:gd name="connsiteX295" fmla="*/ 10040403 w 12192000"/>
              <a:gd name="connsiteY295" fmla="*/ 2054573 h 2107945"/>
              <a:gd name="connsiteX296" fmla="*/ 10023236 w 12192000"/>
              <a:gd name="connsiteY296" fmla="*/ 2066186 h 2107945"/>
              <a:gd name="connsiteX297" fmla="*/ 10010306 w 12192000"/>
              <a:gd name="connsiteY297" fmla="*/ 2049411 h 2107945"/>
              <a:gd name="connsiteX298" fmla="*/ 10027473 w 12192000"/>
              <a:gd name="connsiteY298" fmla="*/ 2037798 h 2107945"/>
              <a:gd name="connsiteX299" fmla="*/ 10177091 w 12192000"/>
              <a:gd name="connsiteY299" fmla="*/ 2037508 h 2107945"/>
              <a:gd name="connsiteX300" fmla="*/ 10189893 w 12192000"/>
              <a:gd name="connsiteY300" fmla="*/ 2054171 h 2107945"/>
              <a:gd name="connsiteX301" fmla="*/ 10172824 w 12192000"/>
              <a:gd name="connsiteY301" fmla="*/ 2065932 h 2107945"/>
              <a:gd name="connsiteX302" fmla="*/ 10160022 w 12192000"/>
              <a:gd name="connsiteY302" fmla="*/ 2049270 h 2107945"/>
              <a:gd name="connsiteX303" fmla="*/ 10177091 w 12192000"/>
              <a:gd name="connsiteY303" fmla="*/ 2037508 h 2107945"/>
              <a:gd name="connsiteX304" fmla="*/ 10673918 w 12192000"/>
              <a:gd name="connsiteY304" fmla="*/ 2035874 h 2107945"/>
              <a:gd name="connsiteX305" fmla="*/ 10686415 w 12192000"/>
              <a:gd name="connsiteY305" fmla="*/ 2052210 h 2107945"/>
              <a:gd name="connsiteX306" fmla="*/ 10669651 w 12192000"/>
              <a:gd name="connsiteY306" fmla="*/ 2063646 h 2107945"/>
              <a:gd name="connsiteX307" fmla="*/ 10657154 w 12192000"/>
              <a:gd name="connsiteY307" fmla="*/ 2047310 h 2107945"/>
              <a:gd name="connsiteX308" fmla="*/ 10673918 w 12192000"/>
              <a:gd name="connsiteY308" fmla="*/ 2035874 h 2107945"/>
              <a:gd name="connsiteX309" fmla="*/ 2927126 w 12192000"/>
              <a:gd name="connsiteY309" fmla="*/ 2033588 h 2107945"/>
              <a:gd name="connsiteX310" fmla="*/ 2940537 w 12192000"/>
              <a:gd name="connsiteY310" fmla="*/ 2051230 h 2107945"/>
              <a:gd name="connsiteX311" fmla="*/ 2922554 w 12192000"/>
              <a:gd name="connsiteY311" fmla="*/ 2063319 h 2107945"/>
              <a:gd name="connsiteX312" fmla="*/ 2909143 w 12192000"/>
              <a:gd name="connsiteY312" fmla="*/ 2045676 h 2107945"/>
              <a:gd name="connsiteX313" fmla="*/ 2927126 w 12192000"/>
              <a:gd name="connsiteY313" fmla="*/ 2033588 h 2107945"/>
              <a:gd name="connsiteX314" fmla="*/ 5215333 w 12192000"/>
              <a:gd name="connsiteY314" fmla="*/ 2033587 h 2107945"/>
              <a:gd name="connsiteX315" fmla="*/ 5227829 w 12192000"/>
              <a:gd name="connsiteY315" fmla="*/ 2049923 h 2107945"/>
              <a:gd name="connsiteX316" fmla="*/ 5211066 w 12192000"/>
              <a:gd name="connsiteY316" fmla="*/ 2061358 h 2107945"/>
              <a:gd name="connsiteX317" fmla="*/ 5198569 w 12192000"/>
              <a:gd name="connsiteY317" fmla="*/ 2045022 h 2107945"/>
              <a:gd name="connsiteX318" fmla="*/ 5215333 w 12192000"/>
              <a:gd name="connsiteY318" fmla="*/ 2033587 h 2107945"/>
              <a:gd name="connsiteX319" fmla="*/ 9305128 w 12192000"/>
              <a:gd name="connsiteY319" fmla="*/ 2033434 h 2107945"/>
              <a:gd name="connsiteX320" fmla="*/ 9317251 w 12192000"/>
              <a:gd name="connsiteY320" fmla="*/ 2049409 h 2107945"/>
              <a:gd name="connsiteX321" fmla="*/ 9301082 w 12192000"/>
              <a:gd name="connsiteY321" fmla="*/ 2060532 h 2107945"/>
              <a:gd name="connsiteX322" fmla="*/ 9288959 w 12192000"/>
              <a:gd name="connsiteY322" fmla="*/ 2044556 h 2107945"/>
              <a:gd name="connsiteX323" fmla="*/ 9305128 w 12192000"/>
              <a:gd name="connsiteY323" fmla="*/ 2033434 h 2107945"/>
              <a:gd name="connsiteX324" fmla="*/ 2297117 w 12192000"/>
              <a:gd name="connsiteY324" fmla="*/ 2032607 h 2107945"/>
              <a:gd name="connsiteX325" fmla="*/ 2310223 w 12192000"/>
              <a:gd name="connsiteY325" fmla="*/ 2049596 h 2107945"/>
              <a:gd name="connsiteX326" fmla="*/ 2292849 w 12192000"/>
              <a:gd name="connsiteY326" fmla="*/ 2061358 h 2107945"/>
              <a:gd name="connsiteX327" fmla="*/ 2279743 w 12192000"/>
              <a:gd name="connsiteY327" fmla="*/ 2044369 h 2107945"/>
              <a:gd name="connsiteX328" fmla="*/ 2297117 w 12192000"/>
              <a:gd name="connsiteY328" fmla="*/ 2032607 h 2107945"/>
              <a:gd name="connsiteX329" fmla="*/ 12132394 w 12192000"/>
              <a:gd name="connsiteY329" fmla="*/ 2031954 h 2107945"/>
              <a:gd name="connsiteX330" fmla="*/ 12145196 w 12192000"/>
              <a:gd name="connsiteY330" fmla="*/ 2048943 h 2107945"/>
              <a:gd name="connsiteX331" fmla="*/ 12128127 w 12192000"/>
              <a:gd name="connsiteY331" fmla="*/ 2060705 h 2107945"/>
              <a:gd name="connsiteX332" fmla="*/ 12115326 w 12192000"/>
              <a:gd name="connsiteY332" fmla="*/ 2043715 h 2107945"/>
              <a:gd name="connsiteX333" fmla="*/ 12132394 w 12192000"/>
              <a:gd name="connsiteY333" fmla="*/ 2031954 h 2107945"/>
              <a:gd name="connsiteX334" fmla="*/ 2150399 w 12192000"/>
              <a:gd name="connsiteY334" fmla="*/ 2030332 h 2107945"/>
              <a:gd name="connsiteX335" fmla="*/ 2163581 w 12192000"/>
              <a:gd name="connsiteY335" fmla="*/ 2047482 h 2107945"/>
              <a:gd name="connsiteX336" fmla="*/ 2146064 w 12192000"/>
              <a:gd name="connsiteY336" fmla="*/ 2059366 h 2107945"/>
              <a:gd name="connsiteX337" fmla="*/ 2132883 w 12192000"/>
              <a:gd name="connsiteY337" fmla="*/ 2042217 h 2107945"/>
              <a:gd name="connsiteX338" fmla="*/ 2150399 w 12192000"/>
              <a:gd name="connsiteY338" fmla="*/ 2030332 h 2107945"/>
              <a:gd name="connsiteX339" fmla="*/ 7129074 w 12192000"/>
              <a:gd name="connsiteY339" fmla="*/ 2029340 h 2107945"/>
              <a:gd name="connsiteX340" fmla="*/ 7144009 w 12192000"/>
              <a:gd name="connsiteY340" fmla="*/ 2048943 h 2107945"/>
              <a:gd name="connsiteX341" fmla="*/ 7123892 w 12192000"/>
              <a:gd name="connsiteY341" fmla="*/ 2062665 h 2107945"/>
              <a:gd name="connsiteX342" fmla="*/ 7108957 w 12192000"/>
              <a:gd name="connsiteY342" fmla="*/ 2043062 h 2107945"/>
              <a:gd name="connsiteX343" fmla="*/ 7129074 w 12192000"/>
              <a:gd name="connsiteY343" fmla="*/ 2029340 h 2107945"/>
              <a:gd name="connsiteX344" fmla="*/ 8255621 w 12192000"/>
              <a:gd name="connsiteY344" fmla="*/ 2027380 h 2107945"/>
              <a:gd name="connsiteX345" fmla="*/ 8269947 w 12192000"/>
              <a:gd name="connsiteY345" fmla="*/ 2046003 h 2107945"/>
              <a:gd name="connsiteX346" fmla="*/ 8251049 w 12192000"/>
              <a:gd name="connsiteY346" fmla="*/ 2058745 h 2107945"/>
              <a:gd name="connsiteX347" fmla="*/ 8236724 w 12192000"/>
              <a:gd name="connsiteY347" fmla="*/ 2040122 h 2107945"/>
              <a:gd name="connsiteX348" fmla="*/ 8255621 w 12192000"/>
              <a:gd name="connsiteY348" fmla="*/ 2027380 h 2107945"/>
              <a:gd name="connsiteX349" fmla="*/ 5119032 w 12192000"/>
              <a:gd name="connsiteY349" fmla="*/ 2026726 h 2107945"/>
              <a:gd name="connsiteX350" fmla="*/ 5131223 w 12192000"/>
              <a:gd name="connsiteY350" fmla="*/ 2042735 h 2107945"/>
              <a:gd name="connsiteX351" fmla="*/ 5115068 w 12192000"/>
              <a:gd name="connsiteY351" fmla="*/ 2053844 h 2107945"/>
              <a:gd name="connsiteX352" fmla="*/ 5102875 w 12192000"/>
              <a:gd name="connsiteY352" fmla="*/ 2037835 h 2107945"/>
              <a:gd name="connsiteX353" fmla="*/ 5119032 w 12192000"/>
              <a:gd name="connsiteY353" fmla="*/ 2026726 h 2107945"/>
              <a:gd name="connsiteX354" fmla="*/ 7820974 w 12192000"/>
              <a:gd name="connsiteY354" fmla="*/ 2026073 h 2107945"/>
              <a:gd name="connsiteX355" fmla="*/ 7835909 w 12192000"/>
              <a:gd name="connsiteY355" fmla="*/ 2045676 h 2107945"/>
              <a:gd name="connsiteX356" fmla="*/ 7815792 w 12192000"/>
              <a:gd name="connsiteY356" fmla="*/ 2059398 h 2107945"/>
              <a:gd name="connsiteX357" fmla="*/ 7800857 w 12192000"/>
              <a:gd name="connsiteY357" fmla="*/ 2039795 h 2107945"/>
              <a:gd name="connsiteX358" fmla="*/ 7820974 w 12192000"/>
              <a:gd name="connsiteY358" fmla="*/ 2026073 h 2107945"/>
              <a:gd name="connsiteX359" fmla="*/ 8294027 w 12192000"/>
              <a:gd name="connsiteY359" fmla="*/ 2025420 h 2107945"/>
              <a:gd name="connsiteX360" fmla="*/ 8307133 w 12192000"/>
              <a:gd name="connsiteY360" fmla="*/ 2042409 h 2107945"/>
              <a:gd name="connsiteX361" fmla="*/ 8289759 w 12192000"/>
              <a:gd name="connsiteY361" fmla="*/ 2054171 h 2107945"/>
              <a:gd name="connsiteX362" fmla="*/ 8276652 w 12192000"/>
              <a:gd name="connsiteY362" fmla="*/ 2037181 h 2107945"/>
              <a:gd name="connsiteX363" fmla="*/ 8294027 w 12192000"/>
              <a:gd name="connsiteY363" fmla="*/ 2025420 h 2107945"/>
              <a:gd name="connsiteX364" fmla="*/ 2445555 w 12192000"/>
              <a:gd name="connsiteY364" fmla="*/ 2024113 h 2107945"/>
              <a:gd name="connsiteX365" fmla="*/ 2458661 w 12192000"/>
              <a:gd name="connsiteY365" fmla="*/ 2041102 h 2107945"/>
              <a:gd name="connsiteX366" fmla="*/ 2441287 w 12192000"/>
              <a:gd name="connsiteY366" fmla="*/ 2052864 h 2107945"/>
              <a:gd name="connsiteX367" fmla="*/ 2428180 w 12192000"/>
              <a:gd name="connsiteY367" fmla="*/ 2035874 h 2107945"/>
              <a:gd name="connsiteX368" fmla="*/ 2445555 w 12192000"/>
              <a:gd name="connsiteY368" fmla="*/ 2024113 h 2107945"/>
              <a:gd name="connsiteX369" fmla="*/ 2004814 w 12192000"/>
              <a:gd name="connsiteY369" fmla="*/ 2023786 h 2107945"/>
              <a:gd name="connsiteX370" fmla="*/ 2017921 w 12192000"/>
              <a:gd name="connsiteY370" fmla="*/ 2040775 h 2107945"/>
              <a:gd name="connsiteX371" fmla="*/ 2000546 w 12192000"/>
              <a:gd name="connsiteY371" fmla="*/ 2052537 h 2107945"/>
              <a:gd name="connsiteX372" fmla="*/ 1987440 w 12192000"/>
              <a:gd name="connsiteY372" fmla="*/ 2035547 h 2107945"/>
              <a:gd name="connsiteX373" fmla="*/ 2004814 w 12192000"/>
              <a:gd name="connsiteY373" fmla="*/ 2023786 h 2107945"/>
              <a:gd name="connsiteX374" fmla="*/ 11679764 w 12192000"/>
              <a:gd name="connsiteY374" fmla="*/ 2023459 h 2107945"/>
              <a:gd name="connsiteX375" fmla="*/ 11692565 w 12192000"/>
              <a:gd name="connsiteY375" fmla="*/ 2040448 h 2107945"/>
              <a:gd name="connsiteX376" fmla="*/ 11675496 w 12192000"/>
              <a:gd name="connsiteY376" fmla="*/ 2052210 h 2107945"/>
              <a:gd name="connsiteX377" fmla="*/ 11662695 w 12192000"/>
              <a:gd name="connsiteY377" fmla="*/ 2035221 h 2107945"/>
              <a:gd name="connsiteX378" fmla="*/ 11679764 w 12192000"/>
              <a:gd name="connsiteY378" fmla="*/ 2023459 h 2107945"/>
              <a:gd name="connsiteX379" fmla="*/ 115061 w 12192000"/>
              <a:gd name="connsiteY379" fmla="*/ 2023459 h 2107945"/>
              <a:gd name="connsiteX380" fmla="*/ 127863 w 12192000"/>
              <a:gd name="connsiteY380" fmla="*/ 2040448 h 2107945"/>
              <a:gd name="connsiteX381" fmla="*/ 110489 w 12192000"/>
              <a:gd name="connsiteY381" fmla="*/ 2052210 h 2107945"/>
              <a:gd name="connsiteX382" fmla="*/ 97687 w 12192000"/>
              <a:gd name="connsiteY382" fmla="*/ 2035221 h 2107945"/>
              <a:gd name="connsiteX383" fmla="*/ 115061 w 12192000"/>
              <a:gd name="connsiteY383" fmla="*/ 2023459 h 2107945"/>
              <a:gd name="connsiteX384" fmla="*/ 5984848 w 12192000"/>
              <a:gd name="connsiteY384" fmla="*/ 2023133 h 2107945"/>
              <a:gd name="connsiteX385" fmla="*/ 5998870 w 12192000"/>
              <a:gd name="connsiteY385" fmla="*/ 2041429 h 2107945"/>
              <a:gd name="connsiteX386" fmla="*/ 5980277 w 12192000"/>
              <a:gd name="connsiteY386" fmla="*/ 2054171 h 2107945"/>
              <a:gd name="connsiteX387" fmla="*/ 5966256 w 12192000"/>
              <a:gd name="connsiteY387" fmla="*/ 2035874 h 2107945"/>
              <a:gd name="connsiteX388" fmla="*/ 5984848 w 12192000"/>
              <a:gd name="connsiteY388" fmla="*/ 2023133 h 2107945"/>
              <a:gd name="connsiteX389" fmla="*/ 3538556 w 12192000"/>
              <a:gd name="connsiteY389" fmla="*/ 2023133 h 2107945"/>
              <a:gd name="connsiteX390" fmla="*/ 3551968 w 12192000"/>
              <a:gd name="connsiteY390" fmla="*/ 2040775 h 2107945"/>
              <a:gd name="connsiteX391" fmla="*/ 3533984 w 12192000"/>
              <a:gd name="connsiteY391" fmla="*/ 2053190 h 2107945"/>
              <a:gd name="connsiteX392" fmla="*/ 3520570 w 12192000"/>
              <a:gd name="connsiteY392" fmla="*/ 2035548 h 2107945"/>
              <a:gd name="connsiteX393" fmla="*/ 3538556 w 12192000"/>
              <a:gd name="connsiteY393" fmla="*/ 2023133 h 2107945"/>
              <a:gd name="connsiteX394" fmla="*/ 4841654 w 12192000"/>
              <a:gd name="connsiteY394" fmla="*/ 2022152 h 2107945"/>
              <a:gd name="connsiteX395" fmla="*/ 4853846 w 12192000"/>
              <a:gd name="connsiteY395" fmla="*/ 2038162 h 2107945"/>
              <a:gd name="connsiteX396" fmla="*/ 4837690 w 12192000"/>
              <a:gd name="connsiteY396" fmla="*/ 2049270 h 2107945"/>
              <a:gd name="connsiteX397" fmla="*/ 4825499 w 12192000"/>
              <a:gd name="connsiteY397" fmla="*/ 2033261 h 2107945"/>
              <a:gd name="connsiteX398" fmla="*/ 4841654 w 12192000"/>
              <a:gd name="connsiteY398" fmla="*/ 2022152 h 2107945"/>
              <a:gd name="connsiteX399" fmla="*/ 1119663 w 12192000"/>
              <a:gd name="connsiteY399" fmla="*/ 2020845 h 2107945"/>
              <a:gd name="connsiteX400" fmla="*/ 1133074 w 12192000"/>
              <a:gd name="connsiteY400" fmla="*/ 2038162 h 2107945"/>
              <a:gd name="connsiteX401" fmla="*/ 1115396 w 12192000"/>
              <a:gd name="connsiteY401" fmla="*/ 2050250 h 2107945"/>
              <a:gd name="connsiteX402" fmla="*/ 1101985 w 12192000"/>
              <a:gd name="connsiteY402" fmla="*/ 2032934 h 2107945"/>
              <a:gd name="connsiteX403" fmla="*/ 1119663 w 12192000"/>
              <a:gd name="connsiteY403" fmla="*/ 2020845 h 2107945"/>
              <a:gd name="connsiteX404" fmla="*/ 9659233 w 12192000"/>
              <a:gd name="connsiteY404" fmla="*/ 2020519 h 2107945"/>
              <a:gd name="connsiteX405" fmla="*/ 9671730 w 12192000"/>
              <a:gd name="connsiteY405" fmla="*/ 2036855 h 2107945"/>
              <a:gd name="connsiteX406" fmla="*/ 9655270 w 12192000"/>
              <a:gd name="connsiteY406" fmla="*/ 2048290 h 2107945"/>
              <a:gd name="connsiteX407" fmla="*/ 9642773 w 12192000"/>
              <a:gd name="connsiteY407" fmla="*/ 2031954 h 2107945"/>
              <a:gd name="connsiteX408" fmla="*/ 9659233 w 12192000"/>
              <a:gd name="connsiteY408" fmla="*/ 2020519 h 2107945"/>
              <a:gd name="connsiteX409" fmla="*/ 5319864 w 12192000"/>
              <a:gd name="connsiteY409" fmla="*/ 2018885 h 2107945"/>
              <a:gd name="connsiteX410" fmla="*/ 5332666 w 12192000"/>
              <a:gd name="connsiteY410" fmla="*/ 2035874 h 2107945"/>
              <a:gd name="connsiteX411" fmla="*/ 5315596 w 12192000"/>
              <a:gd name="connsiteY411" fmla="*/ 2047637 h 2107945"/>
              <a:gd name="connsiteX412" fmla="*/ 5302794 w 12192000"/>
              <a:gd name="connsiteY412" fmla="*/ 2030647 h 2107945"/>
              <a:gd name="connsiteX413" fmla="*/ 5319864 w 12192000"/>
              <a:gd name="connsiteY413" fmla="*/ 2018885 h 2107945"/>
              <a:gd name="connsiteX414" fmla="*/ 10530966 w 12192000"/>
              <a:gd name="connsiteY414" fmla="*/ 2016925 h 2107945"/>
              <a:gd name="connsiteX415" fmla="*/ 10543462 w 12192000"/>
              <a:gd name="connsiteY415" fmla="*/ 2033261 h 2107945"/>
              <a:gd name="connsiteX416" fmla="*/ 10526698 w 12192000"/>
              <a:gd name="connsiteY416" fmla="*/ 2044696 h 2107945"/>
              <a:gd name="connsiteX417" fmla="*/ 10514202 w 12192000"/>
              <a:gd name="connsiteY417" fmla="*/ 2028360 h 2107945"/>
              <a:gd name="connsiteX418" fmla="*/ 10530966 w 12192000"/>
              <a:gd name="connsiteY418" fmla="*/ 2016925 h 2107945"/>
              <a:gd name="connsiteX419" fmla="*/ 8428139 w 12192000"/>
              <a:gd name="connsiteY419" fmla="*/ 2016925 h 2107945"/>
              <a:gd name="connsiteX420" fmla="*/ 8440026 w 12192000"/>
              <a:gd name="connsiteY420" fmla="*/ 2032281 h 2107945"/>
              <a:gd name="connsiteX421" fmla="*/ 8424481 w 12192000"/>
              <a:gd name="connsiteY421" fmla="*/ 2043062 h 2107945"/>
              <a:gd name="connsiteX422" fmla="*/ 8412594 w 12192000"/>
              <a:gd name="connsiteY422" fmla="*/ 2027706 h 2107945"/>
              <a:gd name="connsiteX423" fmla="*/ 8428139 w 12192000"/>
              <a:gd name="connsiteY423" fmla="*/ 2016925 h 2107945"/>
              <a:gd name="connsiteX424" fmla="*/ 225991 w 12192000"/>
              <a:gd name="connsiteY424" fmla="*/ 2016925 h 2107945"/>
              <a:gd name="connsiteX425" fmla="*/ 239402 w 12192000"/>
              <a:gd name="connsiteY425" fmla="*/ 2034241 h 2107945"/>
              <a:gd name="connsiteX426" fmla="*/ 221724 w 12192000"/>
              <a:gd name="connsiteY426" fmla="*/ 2046329 h 2107945"/>
              <a:gd name="connsiteX427" fmla="*/ 208313 w 12192000"/>
              <a:gd name="connsiteY427" fmla="*/ 2029013 h 2107945"/>
              <a:gd name="connsiteX428" fmla="*/ 225991 w 12192000"/>
              <a:gd name="connsiteY428" fmla="*/ 2016925 h 2107945"/>
              <a:gd name="connsiteX429" fmla="*/ 11115576 w 12192000"/>
              <a:gd name="connsiteY429" fmla="*/ 2014965 h 2107945"/>
              <a:gd name="connsiteX430" fmla="*/ 11128072 w 12192000"/>
              <a:gd name="connsiteY430" fmla="*/ 2031301 h 2107945"/>
              <a:gd name="connsiteX431" fmla="*/ 11111308 w 12192000"/>
              <a:gd name="connsiteY431" fmla="*/ 2042736 h 2107945"/>
              <a:gd name="connsiteX432" fmla="*/ 11098812 w 12192000"/>
              <a:gd name="connsiteY432" fmla="*/ 2026400 h 2107945"/>
              <a:gd name="connsiteX433" fmla="*/ 11115576 w 12192000"/>
              <a:gd name="connsiteY433" fmla="*/ 2014965 h 2107945"/>
              <a:gd name="connsiteX434" fmla="*/ 8130957 w 12192000"/>
              <a:gd name="connsiteY434" fmla="*/ 2013331 h 2107945"/>
              <a:gd name="connsiteX435" fmla="*/ 8145588 w 12192000"/>
              <a:gd name="connsiteY435" fmla="*/ 2032281 h 2107945"/>
              <a:gd name="connsiteX436" fmla="*/ 8126080 w 12192000"/>
              <a:gd name="connsiteY436" fmla="*/ 2045676 h 2107945"/>
              <a:gd name="connsiteX437" fmla="*/ 8111450 w 12192000"/>
              <a:gd name="connsiteY437" fmla="*/ 2026727 h 2107945"/>
              <a:gd name="connsiteX438" fmla="*/ 8130957 w 12192000"/>
              <a:gd name="connsiteY438" fmla="*/ 2013331 h 2107945"/>
              <a:gd name="connsiteX439" fmla="*/ 8657553 w 12192000"/>
              <a:gd name="connsiteY439" fmla="*/ 2012257 h 2107945"/>
              <a:gd name="connsiteX440" fmla="*/ 8669170 w 12192000"/>
              <a:gd name="connsiteY440" fmla="*/ 2027484 h 2107945"/>
              <a:gd name="connsiteX441" fmla="*/ 8653700 w 12192000"/>
              <a:gd name="connsiteY441" fmla="*/ 2038066 h 2107945"/>
              <a:gd name="connsiteX442" fmla="*/ 8642083 w 12192000"/>
              <a:gd name="connsiteY442" fmla="*/ 2022838 h 2107945"/>
              <a:gd name="connsiteX443" fmla="*/ 8657553 w 12192000"/>
              <a:gd name="connsiteY443" fmla="*/ 2012257 h 2107945"/>
              <a:gd name="connsiteX444" fmla="*/ 11983790 w 12192000"/>
              <a:gd name="connsiteY444" fmla="*/ 2009824 h 2107945"/>
              <a:gd name="connsiteX445" fmla="*/ 11996719 w 12192000"/>
              <a:gd name="connsiteY445" fmla="*/ 2026599 h 2107945"/>
              <a:gd name="connsiteX446" fmla="*/ 11979552 w 12192000"/>
              <a:gd name="connsiteY446" fmla="*/ 2038212 h 2107945"/>
              <a:gd name="connsiteX447" fmla="*/ 11966623 w 12192000"/>
              <a:gd name="connsiteY447" fmla="*/ 2021437 h 2107945"/>
              <a:gd name="connsiteX448" fmla="*/ 11983790 w 12192000"/>
              <a:gd name="connsiteY448" fmla="*/ 2009824 h 2107945"/>
              <a:gd name="connsiteX449" fmla="*/ 1860645 w 12192000"/>
              <a:gd name="connsiteY449" fmla="*/ 2009737 h 2107945"/>
              <a:gd name="connsiteX450" fmla="*/ 1873750 w 12192000"/>
              <a:gd name="connsiteY450" fmla="*/ 2026726 h 2107945"/>
              <a:gd name="connsiteX451" fmla="*/ 1856377 w 12192000"/>
              <a:gd name="connsiteY451" fmla="*/ 2038488 h 2107945"/>
              <a:gd name="connsiteX452" fmla="*/ 1843270 w 12192000"/>
              <a:gd name="connsiteY452" fmla="*/ 2021499 h 2107945"/>
              <a:gd name="connsiteX453" fmla="*/ 1860645 w 12192000"/>
              <a:gd name="connsiteY453" fmla="*/ 2009737 h 2107945"/>
              <a:gd name="connsiteX454" fmla="*/ 3083185 w 12192000"/>
              <a:gd name="connsiteY454" fmla="*/ 2008104 h 2107945"/>
              <a:gd name="connsiteX455" fmla="*/ 3096597 w 12192000"/>
              <a:gd name="connsiteY455" fmla="*/ 2025747 h 2107945"/>
              <a:gd name="connsiteX456" fmla="*/ 3078613 w 12192000"/>
              <a:gd name="connsiteY456" fmla="*/ 2037835 h 2107945"/>
              <a:gd name="connsiteX457" fmla="*/ 3065202 w 12192000"/>
              <a:gd name="connsiteY457" fmla="*/ 2020192 h 2107945"/>
              <a:gd name="connsiteX458" fmla="*/ 3083185 w 12192000"/>
              <a:gd name="connsiteY458" fmla="*/ 2008104 h 2107945"/>
              <a:gd name="connsiteX459" fmla="*/ 5544775 w 12192000"/>
              <a:gd name="connsiteY459" fmla="*/ 2007450 h 2107945"/>
              <a:gd name="connsiteX460" fmla="*/ 5558492 w 12192000"/>
              <a:gd name="connsiteY460" fmla="*/ 2025419 h 2107945"/>
              <a:gd name="connsiteX461" fmla="*/ 5540203 w 12192000"/>
              <a:gd name="connsiteY461" fmla="*/ 2037835 h 2107945"/>
              <a:gd name="connsiteX462" fmla="*/ 5526487 w 12192000"/>
              <a:gd name="connsiteY462" fmla="*/ 2019865 h 2107945"/>
              <a:gd name="connsiteX463" fmla="*/ 5544775 w 12192000"/>
              <a:gd name="connsiteY463" fmla="*/ 2007450 h 2107945"/>
              <a:gd name="connsiteX464" fmla="*/ 11833383 w 12192000"/>
              <a:gd name="connsiteY464" fmla="*/ 2005817 h 2107945"/>
              <a:gd name="connsiteX465" fmla="*/ 11846186 w 12192000"/>
              <a:gd name="connsiteY465" fmla="*/ 2022806 h 2107945"/>
              <a:gd name="connsiteX466" fmla="*/ 11829116 w 12192000"/>
              <a:gd name="connsiteY466" fmla="*/ 2034568 h 2107945"/>
              <a:gd name="connsiteX467" fmla="*/ 11816314 w 12192000"/>
              <a:gd name="connsiteY467" fmla="*/ 2017578 h 2107945"/>
              <a:gd name="connsiteX468" fmla="*/ 11833383 w 12192000"/>
              <a:gd name="connsiteY468" fmla="*/ 2005817 h 2107945"/>
              <a:gd name="connsiteX469" fmla="*/ 6624932 w 12192000"/>
              <a:gd name="connsiteY469" fmla="*/ 2002876 h 2107945"/>
              <a:gd name="connsiteX470" fmla="*/ 6639563 w 12192000"/>
              <a:gd name="connsiteY470" fmla="*/ 2021826 h 2107945"/>
              <a:gd name="connsiteX471" fmla="*/ 6620360 w 12192000"/>
              <a:gd name="connsiteY471" fmla="*/ 2034894 h 2107945"/>
              <a:gd name="connsiteX472" fmla="*/ 6605729 w 12192000"/>
              <a:gd name="connsiteY472" fmla="*/ 2015945 h 2107945"/>
              <a:gd name="connsiteX473" fmla="*/ 6624932 w 12192000"/>
              <a:gd name="connsiteY473" fmla="*/ 2002876 h 2107945"/>
              <a:gd name="connsiteX474" fmla="*/ 3388899 w 12192000"/>
              <a:gd name="connsiteY474" fmla="*/ 2002223 h 2107945"/>
              <a:gd name="connsiteX475" fmla="*/ 3402310 w 12192000"/>
              <a:gd name="connsiteY475" fmla="*/ 2019866 h 2107945"/>
              <a:gd name="connsiteX476" fmla="*/ 3384328 w 12192000"/>
              <a:gd name="connsiteY476" fmla="*/ 2031954 h 2107945"/>
              <a:gd name="connsiteX477" fmla="*/ 3370916 w 12192000"/>
              <a:gd name="connsiteY477" fmla="*/ 2014311 h 2107945"/>
              <a:gd name="connsiteX478" fmla="*/ 3388899 w 12192000"/>
              <a:gd name="connsiteY478" fmla="*/ 2002223 h 2107945"/>
              <a:gd name="connsiteX479" fmla="*/ 4299063 w 12192000"/>
              <a:gd name="connsiteY479" fmla="*/ 2001896 h 2107945"/>
              <a:gd name="connsiteX480" fmla="*/ 4311865 w 12192000"/>
              <a:gd name="connsiteY480" fmla="*/ 2018559 h 2107945"/>
              <a:gd name="connsiteX481" fmla="*/ 4294796 w 12192000"/>
              <a:gd name="connsiteY481" fmla="*/ 2030320 h 2107945"/>
              <a:gd name="connsiteX482" fmla="*/ 4281997 w 12192000"/>
              <a:gd name="connsiteY482" fmla="*/ 2013658 h 2107945"/>
              <a:gd name="connsiteX483" fmla="*/ 4299063 w 12192000"/>
              <a:gd name="connsiteY483" fmla="*/ 2001896 h 2107945"/>
              <a:gd name="connsiteX484" fmla="*/ 2596126 w 12192000"/>
              <a:gd name="connsiteY484" fmla="*/ 2001896 h 2107945"/>
              <a:gd name="connsiteX485" fmla="*/ 2609232 w 12192000"/>
              <a:gd name="connsiteY485" fmla="*/ 2018885 h 2107945"/>
              <a:gd name="connsiteX486" fmla="*/ 2591858 w 12192000"/>
              <a:gd name="connsiteY486" fmla="*/ 2030647 h 2107945"/>
              <a:gd name="connsiteX487" fmla="*/ 2578752 w 12192000"/>
              <a:gd name="connsiteY487" fmla="*/ 2013658 h 2107945"/>
              <a:gd name="connsiteX488" fmla="*/ 2596126 w 12192000"/>
              <a:gd name="connsiteY488" fmla="*/ 2001896 h 2107945"/>
              <a:gd name="connsiteX489" fmla="*/ 262278 w 12192000"/>
              <a:gd name="connsiteY489" fmla="*/ 2001896 h 2107945"/>
              <a:gd name="connsiteX490" fmla="*/ 275081 w 12192000"/>
              <a:gd name="connsiteY490" fmla="*/ 2018885 h 2107945"/>
              <a:gd name="connsiteX491" fmla="*/ 257706 w 12192000"/>
              <a:gd name="connsiteY491" fmla="*/ 2030647 h 2107945"/>
              <a:gd name="connsiteX492" fmla="*/ 244905 w 12192000"/>
              <a:gd name="connsiteY492" fmla="*/ 2013658 h 2107945"/>
              <a:gd name="connsiteX493" fmla="*/ 262278 w 12192000"/>
              <a:gd name="connsiteY493" fmla="*/ 2001896 h 2107945"/>
              <a:gd name="connsiteX494" fmla="*/ 7651504 w 12192000"/>
              <a:gd name="connsiteY494" fmla="*/ 2001895 h 2107945"/>
              <a:gd name="connsiteX495" fmla="*/ 7666439 w 12192000"/>
              <a:gd name="connsiteY495" fmla="*/ 2021499 h 2107945"/>
              <a:gd name="connsiteX496" fmla="*/ 7646323 w 12192000"/>
              <a:gd name="connsiteY496" fmla="*/ 2035221 h 2107945"/>
              <a:gd name="connsiteX497" fmla="*/ 7631387 w 12192000"/>
              <a:gd name="connsiteY497" fmla="*/ 2015618 h 2107945"/>
              <a:gd name="connsiteX498" fmla="*/ 7651504 w 12192000"/>
              <a:gd name="connsiteY498" fmla="*/ 2001895 h 2107945"/>
              <a:gd name="connsiteX499" fmla="*/ 5431101 w 12192000"/>
              <a:gd name="connsiteY499" fmla="*/ 2001570 h 2107945"/>
              <a:gd name="connsiteX500" fmla="*/ 5444207 w 12192000"/>
              <a:gd name="connsiteY500" fmla="*/ 2018886 h 2107945"/>
              <a:gd name="connsiteX501" fmla="*/ 5426528 w 12192000"/>
              <a:gd name="connsiteY501" fmla="*/ 2030974 h 2107945"/>
              <a:gd name="connsiteX502" fmla="*/ 5413422 w 12192000"/>
              <a:gd name="connsiteY502" fmla="*/ 2013658 h 2107945"/>
              <a:gd name="connsiteX503" fmla="*/ 5431101 w 12192000"/>
              <a:gd name="connsiteY503" fmla="*/ 2001570 h 2107945"/>
              <a:gd name="connsiteX504" fmla="*/ 8329908 w 12192000"/>
              <a:gd name="connsiteY504" fmla="*/ 2001443 h 2107945"/>
              <a:gd name="connsiteX505" fmla="*/ 8342078 w 12192000"/>
              <a:gd name="connsiteY505" fmla="*/ 2017097 h 2107945"/>
              <a:gd name="connsiteX506" fmla="*/ 8325958 w 12192000"/>
              <a:gd name="connsiteY506" fmla="*/ 2027898 h 2107945"/>
              <a:gd name="connsiteX507" fmla="*/ 8313788 w 12192000"/>
              <a:gd name="connsiteY507" fmla="*/ 2012244 h 2107945"/>
              <a:gd name="connsiteX508" fmla="*/ 8329908 w 12192000"/>
              <a:gd name="connsiteY508" fmla="*/ 2001443 h 2107945"/>
              <a:gd name="connsiteX509" fmla="*/ 7305859 w 12192000"/>
              <a:gd name="connsiteY509" fmla="*/ 2000916 h 2107945"/>
              <a:gd name="connsiteX510" fmla="*/ 7320795 w 12192000"/>
              <a:gd name="connsiteY510" fmla="*/ 2020519 h 2107945"/>
              <a:gd name="connsiteX511" fmla="*/ 7300677 w 12192000"/>
              <a:gd name="connsiteY511" fmla="*/ 2034241 h 2107945"/>
              <a:gd name="connsiteX512" fmla="*/ 7285742 w 12192000"/>
              <a:gd name="connsiteY512" fmla="*/ 2014638 h 2107945"/>
              <a:gd name="connsiteX513" fmla="*/ 7305859 w 12192000"/>
              <a:gd name="connsiteY513" fmla="*/ 2000916 h 2107945"/>
              <a:gd name="connsiteX514" fmla="*/ 8793291 w 12192000"/>
              <a:gd name="connsiteY514" fmla="*/ 1999282 h 2107945"/>
              <a:gd name="connsiteX515" fmla="*/ 8804874 w 12192000"/>
              <a:gd name="connsiteY515" fmla="*/ 2014311 h 2107945"/>
              <a:gd name="connsiteX516" fmla="*/ 8789634 w 12192000"/>
              <a:gd name="connsiteY516" fmla="*/ 2024766 h 2107945"/>
              <a:gd name="connsiteX517" fmla="*/ 8778051 w 12192000"/>
              <a:gd name="connsiteY517" fmla="*/ 2009737 h 2107945"/>
              <a:gd name="connsiteX518" fmla="*/ 8793291 w 12192000"/>
              <a:gd name="connsiteY518" fmla="*/ 1999282 h 2107945"/>
              <a:gd name="connsiteX519" fmla="*/ 8526895 w 12192000"/>
              <a:gd name="connsiteY519" fmla="*/ 1998629 h 2107945"/>
              <a:gd name="connsiteX520" fmla="*/ 8538477 w 12192000"/>
              <a:gd name="connsiteY520" fmla="*/ 2013658 h 2107945"/>
              <a:gd name="connsiteX521" fmla="*/ 8523237 w 12192000"/>
              <a:gd name="connsiteY521" fmla="*/ 2024113 h 2107945"/>
              <a:gd name="connsiteX522" fmla="*/ 8511654 w 12192000"/>
              <a:gd name="connsiteY522" fmla="*/ 2009084 h 2107945"/>
              <a:gd name="connsiteX523" fmla="*/ 8526895 w 12192000"/>
              <a:gd name="connsiteY523" fmla="*/ 1998629 h 2107945"/>
              <a:gd name="connsiteX524" fmla="*/ 9113943 w 12192000"/>
              <a:gd name="connsiteY524" fmla="*/ 1998629 h 2107945"/>
              <a:gd name="connsiteX525" fmla="*/ 9125830 w 12192000"/>
              <a:gd name="connsiteY525" fmla="*/ 2013984 h 2107945"/>
              <a:gd name="connsiteX526" fmla="*/ 9109981 w 12192000"/>
              <a:gd name="connsiteY526" fmla="*/ 2024766 h 2107945"/>
              <a:gd name="connsiteX527" fmla="*/ 9098093 w 12192000"/>
              <a:gd name="connsiteY527" fmla="*/ 2009410 h 2107945"/>
              <a:gd name="connsiteX528" fmla="*/ 9113943 w 12192000"/>
              <a:gd name="connsiteY528" fmla="*/ 1998629 h 2107945"/>
              <a:gd name="connsiteX529" fmla="*/ 3237109 w 12192000"/>
              <a:gd name="connsiteY529" fmla="*/ 1996995 h 2107945"/>
              <a:gd name="connsiteX530" fmla="*/ 3250520 w 12192000"/>
              <a:gd name="connsiteY530" fmla="*/ 2014638 h 2107945"/>
              <a:gd name="connsiteX531" fmla="*/ 3232537 w 12192000"/>
              <a:gd name="connsiteY531" fmla="*/ 2026726 h 2107945"/>
              <a:gd name="connsiteX532" fmla="*/ 3219126 w 12192000"/>
              <a:gd name="connsiteY532" fmla="*/ 2009084 h 2107945"/>
              <a:gd name="connsiteX533" fmla="*/ 3237109 w 12192000"/>
              <a:gd name="connsiteY533" fmla="*/ 1996995 h 2107945"/>
              <a:gd name="connsiteX534" fmla="*/ 377781 w 12192000"/>
              <a:gd name="connsiteY534" fmla="*/ 1996668 h 2107945"/>
              <a:gd name="connsiteX535" fmla="*/ 391192 w 12192000"/>
              <a:gd name="connsiteY535" fmla="*/ 2013984 h 2107945"/>
              <a:gd name="connsiteX536" fmla="*/ 373514 w 12192000"/>
              <a:gd name="connsiteY536" fmla="*/ 2026072 h 2107945"/>
              <a:gd name="connsiteX537" fmla="*/ 360103 w 12192000"/>
              <a:gd name="connsiteY537" fmla="*/ 2008757 h 2107945"/>
              <a:gd name="connsiteX538" fmla="*/ 377781 w 12192000"/>
              <a:gd name="connsiteY538" fmla="*/ 1996668 h 2107945"/>
              <a:gd name="connsiteX539" fmla="*/ 973969 w 12192000"/>
              <a:gd name="connsiteY539" fmla="*/ 1994708 h 2107945"/>
              <a:gd name="connsiteX540" fmla="*/ 987380 w 12192000"/>
              <a:gd name="connsiteY540" fmla="*/ 2012024 h 2107945"/>
              <a:gd name="connsiteX541" fmla="*/ 969702 w 12192000"/>
              <a:gd name="connsiteY541" fmla="*/ 2024112 h 2107945"/>
              <a:gd name="connsiteX542" fmla="*/ 956291 w 12192000"/>
              <a:gd name="connsiteY542" fmla="*/ 2006797 h 2107945"/>
              <a:gd name="connsiteX543" fmla="*/ 973969 w 12192000"/>
              <a:gd name="connsiteY543" fmla="*/ 1994708 h 2107945"/>
              <a:gd name="connsiteX544" fmla="*/ 155311 w 12192000"/>
              <a:gd name="connsiteY544" fmla="*/ 1994381 h 2107945"/>
              <a:gd name="connsiteX545" fmla="*/ 167808 w 12192000"/>
              <a:gd name="connsiteY545" fmla="*/ 2010717 h 2107945"/>
              <a:gd name="connsiteX546" fmla="*/ 151044 w 12192000"/>
              <a:gd name="connsiteY546" fmla="*/ 2022152 h 2107945"/>
              <a:gd name="connsiteX547" fmla="*/ 138547 w 12192000"/>
              <a:gd name="connsiteY547" fmla="*/ 2005817 h 2107945"/>
              <a:gd name="connsiteX548" fmla="*/ 155311 w 12192000"/>
              <a:gd name="connsiteY548" fmla="*/ 1994381 h 2107945"/>
              <a:gd name="connsiteX549" fmla="*/ 10388928 w 12192000"/>
              <a:gd name="connsiteY549" fmla="*/ 1994054 h 2107945"/>
              <a:gd name="connsiteX550" fmla="*/ 10401425 w 12192000"/>
              <a:gd name="connsiteY550" fmla="*/ 2010390 h 2107945"/>
              <a:gd name="connsiteX551" fmla="*/ 10384661 w 12192000"/>
              <a:gd name="connsiteY551" fmla="*/ 2021826 h 2107945"/>
              <a:gd name="connsiteX552" fmla="*/ 10372164 w 12192000"/>
              <a:gd name="connsiteY552" fmla="*/ 2005490 h 2107945"/>
              <a:gd name="connsiteX553" fmla="*/ 10388928 w 12192000"/>
              <a:gd name="connsiteY553" fmla="*/ 1994054 h 2107945"/>
              <a:gd name="connsiteX554" fmla="*/ 6149746 w 12192000"/>
              <a:gd name="connsiteY554" fmla="*/ 1994054 h 2107945"/>
              <a:gd name="connsiteX555" fmla="*/ 6163767 w 12192000"/>
              <a:gd name="connsiteY555" fmla="*/ 2012351 h 2107945"/>
              <a:gd name="connsiteX556" fmla="*/ 6145175 w 12192000"/>
              <a:gd name="connsiteY556" fmla="*/ 2025092 h 2107945"/>
              <a:gd name="connsiteX557" fmla="*/ 6131154 w 12192000"/>
              <a:gd name="connsiteY557" fmla="*/ 2006797 h 2107945"/>
              <a:gd name="connsiteX558" fmla="*/ 6149746 w 12192000"/>
              <a:gd name="connsiteY558" fmla="*/ 1994054 h 2107945"/>
              <a:gd name="connsiteX559" fmla="*/ 8261108 w 12192000"/>
              <a:gd name="connsiteY559" fmla="*/ 1993728 h 2107945"/>
              <a:gd name="connsiteX560" fmla="*/ 8273909 w 12192000"/>
              <a:gd name="connsiteY560" fmla="*/ 2010391 h 2107945"/>
              <a:gd name="connsiteX561" fmla="*/ 8257145 w 12192000"/>
              <a:gd name="connsiteY561" fmla="*/ 2021826 h 2107945"/>
              <a:gd name="connsiteX562" fmla="*/ 8244344 w 12192000"/>
              <a:gd name="connsiteY562" fmla="*/ 2005163 h 2107945"/>
              <a:gd name="connsiteX563" fmla="*/ 8261108 w 12192000"/>
              <a:gd name="connsiteY563" fmla="*/ 1993728 h 2107945"/>
              <a:gd name="connsiteX564" fmla="*/ 7479900 w 12192000"/>
              <a:gd name="connsiteY564" fmla="*/ 1992094 h 2107945"/>
              <a:gd name="connsiteX565" fmla="*/ 7494836 w 12192000"/>
              <a:gd name="connsiteY565" fmla="*/ 2011697 h 2107945"/>
              <a:gd name="connsiteX566" fmla="*/ 7474719 w 12192000"/>
              <a:gd name="connsiteY566" fmla="*/ 2025420 h 2107945"/>
              <a:gd name="connsiteX567" fmla="*/ 7459783 w 12192000"/>
              <a:gd name="connsiteY567" fmla="*/ 2005817 h 2107945"/>
              <a:gd name="connsiteX568" fmla="*/ 7479900 w 12192000"/>
              <a:gd name="connsiteY568" fmla="*/ 1992094 h 2107945"/>
              <a:gd name="connsiteX569" fmla="*/ 3931762 w 12192000"/>
              <a:gd name="connsiteY569" fmla="*/ 1991441 h 2107945"/>
              <a:gd name="connsiteX570" fmla="*/ 3944867 w 12192000"/>
              <a:gd name="connsiteY570" fmla="*/ 2008757 h 2107945"/>
              <a:gd name="connsiteX571" fmla="*/ 3927493 w 12192000"/>
              <a:gd name="connsiteY571" fmla="*/ 2020845 h 2107945"/>
              <a:gd name="connsiteX572" fmla="*/ 3914387 w 12192000"/>
              <a:gd name="connsiteY572" fmla="*/ 2003530 h 2107945"/>
              <a:gd name="connsiteX573" fmla="*/ 3931762 w 12192000"/>
              <a:gd name="connsiteY573" fmla="*/ 1991441 h 2107945"/>
              <a:gd name="connsiteX574" fmla="*/ 5031873 w 12192000"/>
              <a:gd name="connsiteY574" fmla="*/ 1990461 h 2107945"/>
              <a:gd name="connsiteX575" fmla="*/ 5043761 w 12192000"/>
              <a:gd name="connsiteY575" fmla="*/ 2006143 h 2107945"/>
              <a:gd name="connsiteX576" fmla="*/ 5027911 w 12192000"/>
              <a:gd name="connsiteY576" fmla="*/ 2016925 h 2107945"/>
              <a:gd name="connsiteX577" fmla="*/ 5016023 w 12192000"/>
              <a:gd name="connsiteY577" fmla="*/ 2001243 h 2107945"/>
              <a:gd name="connsiteX578" fmla="*/ 5031873 w 12192000"/>
              <a:gd name="connsiteY578" fmla="*/ 1990461 h 2107945"/>
              <a:gd name="connsiteX579" fmla="*/ 5263816 w 12192000"/>
              <a:gd name="connsiteY579" fmla="*/ 1988174 h 2107945"/>
              <a:gd name="connsiteX580" fmla="*/ 5276008 w 12192000"/>
              <a:gd name="connsiteY580" fmla="*/ 2004183 h 2107945"/>
              <a:gd name="connsiteX581" fmla="*/ 5259853 w 12192000"/>
              <a:gd name="connsiteY581" fmla="*/ 2015291 h 2107945"/>
              <a:gd name="connsiteX582" fmla="*/ 5247660 w 12192000"/>
              <a:gd name="connsiteY582" fmla="*/ 1999282 h 2107945"/>
              <a:gd name="connsiteX583" fmla="*/ 5263816 w 12192000"/>
              <a:gd name="connsiteY583" fmla="*/ 1988174 h 2107945"/>
              <a:gd name="connsiteX584" fmla="*/ 4510006 w 12192000"/>
              <a:gd name="connsiteY584" fmla="*/ 1987194 h 2107945"/>
              <a:gd name="connsiteX585" fmla="*/ 4522502 w 12192000"/>
              <a:gd name="connsiteY585" fmla="*/ 2003530 h 2107945"/>
              <a:gd name="connsiteX586" fmla="*/ 4505739 w 12192000"/>
              <a:gd name="connsiteY586" fmla="*/ 2014965 h 2107945"/>
              <a:gd name="connsiteX587" fmla="*/ 4493241 w 12192000"/>
              <a:gd name="connsiteY587" fmla="*/ 1998629 h 2107945"/>
              <a:gd name="connsiteX588" fmla="*/ 4510006 w 12192000"/>
              <a:gd name="connsiteY588" fmla="*/ 1987194 h 2107945"/>
              <a:gd name="connsiteX589" fmla="*/ 9453186 w 12192000"/>
              <a:gd name="connsiteY589" fmla="*/ 1986866 h 2107945"/>
              <a:gd name="connsiteX590" fmla="*/ 9465378 w 12192000"/>
              <a:gd name="connsiteY590" fmla="*/ 2002876 h 2107945"/>
              <a:gd name="connsiteX591" fmla="*/ 9449224 w 12192000"/>
              <a:gd name="connsiteY591" fmla="*/ 2013984 h 2107945"/>
              <a:gd name="connsiteX592" fmla="*/ 9437033 w 12192000"/>
              <a:gd name="connsiteY592" fmla="*/ 1997975 h 2107945"/>
              <a:gd name="connsiteX593" fmla="*/ 9453186 w 12192000"/>
              <a:gd name="connsiteY593" fmla="*/ 1986866 h 2107945"/>
              <a:gd name="connsiteX594" fmla="*/ 297043 w 12192000"/>
              <a:gd name="connsiteY594" fmla="*/ 1986540 h 2107945"/>
              <a:gd name="connsiteX595" fmla="*/ 309539 w 12192000"/>
              <a:gd name="connsiteY595" fmla="*/ 2002876 h 2107945"/>
              <a:gd name="connsiteX596" fmla="*/ 292775 w 12192000"/>
              <a:gd name="connsiteY596" fmla="*/ 2014311 h 2107945"/>
              <a:gd name="connsiteX597" fmla="*/ 280279 w 12192000"/>
              <a:gd name="connsiteY597" fmla="*/ 1997975 h 2107945"/>
              <a:gd name="connsiteX598" fmla="*/ 297043 w 12192000"/>
              <a:gd name="connsiteY598" fmla="*/ 1986540 h 2107945"/>
              <a:gd name="connsiteX599" fmla="*/ 1717413 w 12192000"/>
              <a:gd name="connsiteY599" fmla="*/ 1986433 h 2107945"/>
              <a:gd name="connsiteX600" fmla="*/ 1730294 w 12192000"/>
              <a:gd name="connsiteY600" fmla="*/ 2003531 h 2107945"/>
              <a:gd name="connsiteX601" fmla="*/ 1713079 w 12192000"/>
              <a:gd name="connsiteY601" fmla="*/ 2015467 h 2107945"/>
              <a:gd name="connsiteX602" fmla="*/ 1700198 w 12192000"/>
              <a:gd name="connsiteY602" fmla="*/ 1998368 h 2107945"/>
              <a:gd name="connsiteX603" fmla="*/ 1717413 w 12192000"/>
              <a:gd name="connsiteY603" fmla="*/ 1986433 h 2107945"/>
              <a:gd name="connsiteX604" fmla="*/ 9809195 w 12192000"/>
              <a:gd name="connsiteY604" fmla="*/ 1985886 h 2107945"/>
              <a:gd name="connsiteX605" fmla="*/ 9821692 w 12192000"/>
              <a:gd name="connsiteY605" fmla="*/ 2002222 h 2107945"/>
              <a:gd name="connsiteX606" fmla="*/ 9805233 w 12192000"/>
              <a:gd name="connsiteY606" fmla="*/ 2013658 h 2107945"/>
              <a:gd name="connsiteX607" fmla="*/ 9792736 w 12192000"/>
              <a:gd name="connsiteY607" fmla="*/ 1997322 h 2107945"/>
              <a:gd name="connsiteX608" fmla="*/ 9809195 w 12192000"/>
              <a:gd name="connsiteY608" fmla="*/ 1985886 h 2107945"/>
              <a:gd name="connsiteX609" fmla="*/ 8222398 w 12192000"/>
              <a:gd name="connsiteY609" fmla="*/ 1984580 h 2107945"/>
              <a:gd name="connsiteX610" fmla="*/ 8236114 w 12192000"/>
              <a:gd name="connsiteY610" fmla="*/ 2002549 h 2107945"/>
              <a:gd name="connsiteX611" fmla="*/ 8217826 w 12192000"/>
              <a:gd name="connsiteY611" fmla="*/ 2014965 h 2107945"/>
              <a:gd name="connsiteX612" fmla="*/ 8204110 w 12192000"/>
              <a:gd name="connsiteY612" fmla="*/ 1996995 h 2107945"/>
              <a:gd name="connsiteX613" fmla="*/ 8222398 w 12192000"/>
              <a:gd name="connsiteY613" fmla="*/ 1984580 h 2107945"/>
              <a:gd name="connsiteX614" fmla="*/ 4708599 w 12192000"/>
              <a:gd name="connsiteY614" fmla="*/ 1983219 h 2107945"/>
              <a:gd name="connsiteX615" fmla="*/ 4720721 w 12192000"/>
              <a:gd name="connsiteY615" fmla="*/ 1999195 h 2107945"/>
              <a:gd name="connsiteX616" fmla="*/ 4704553 w 12192000"/>
              <a:gd name="connsiteY616" fmla="*/ 2010317 h 2107945"/>
              <a:gd name="connsiteX617" fmla="*/ 4692431 w 12192000"/>
              <a:gd name="connsiteY617" fmla="*/ 1994342 h 2107945"/>
              <a:gd name="connsiteX618" fmla="*/ 4708599 w 12192000"/>
              <a:gd name="connsiteY618" fmla="*/ 1983219 h 2107945"/>
              <a:gd name="connsiteX619" fmla="*/ 528657 w 12192000"/>
              <a:gd name="connsiteY619" fmla="*/ 1981640 h 2107945"/>
              <a:gd name="connsiteX620" fmla="*/ 542068 w 12192000"/>
              <a:gd name="connsiteY620" fmla="*/ 1998956 h 2107945"/>
              <a:gd name="connsiteX621" fmla="*/ 524390 w 12192000"/>
              <a:gd name="connsiteY621" fmla="*/ 2011044 h 2107945"/>
              <a:gd name="connsiteX622" fmla="*/ 510979 w 12192000"/>
              <a:gd name="connsiteY622" fmla="*/ 1993728 h 2107945"/>
              <a:gd name="connsiteX623" fmla="*/ 528657 w 12192000"/>
              <a:gd name="connsiteY623" fmla="*/ 1981640 h 2107945"/>
              <a:gd name="connsiteX624" fmla="*/ 16933 w 12192000"/>
              <a:gd name="connsiteY624" fmla="*/ 1981313 h 2107945"/>
              <a:gd name="connsiteX625" fmla="*/ 29430 w 12192000"/>
              <a:gd name="connsiteY625" fmla="*/ 1997649 h 2107945"/>
              <a:gd name="connsiteX626" fmla="*/ 12665 w 12192000"/>
              <a:gd name="connsiteY626" fmla="*/ 2009084 h 2107945"/>
              <a:gd name="connsiteX627" fmla="*/ 169 w 12192000"/>
              <a:gd name="connsiteY627" fmla="*/ 1992748 h 2107945"/>
              <a:gd name="connsiteX628" fmla="*/ 16933 w 12192000"/>
              <a:gd name="connsiteY628" fmla="*/ 1981313 h 2107945"/>
              <a:gd name="connsiteX629" fmla="*/ 5169037 w 12192000"/>
              <a:gd name="connsiteY629" fmla="*/ 1980332 h 2107945"/>
              <a:gd name="connsiteX630" fmla="*/ 5180925 w 12192000"/>
              <a:gd name="connsiteY630" fmla="*/ 1996015 h 2107945"/>
              <a:gd name="connsiteX631" fmla="*/ 5165076 w 12192000"/>
              <a:gd name="connsiteY631" fmla="*/ 2006797 h 2107945"/>
              <a:gd name="connsiteX632" fmla="*/ 5153188 w 12192000"/>
              <a:gd name="connsiteY632" fmla="*/ 1991114 h 2107945"/>
              <a:gd name="connsiteX633" fmla="*/ 5169037 w 12192000"/>
              <a:gd name="connsiteY633" fmla="*/ 1980332 h 2107945"/>
              <a:gd name="connsiteX634" fmla="*/ 827056 w 12192000"/>
              <a:gd name="connsiteY634" fmla="*/ 1979026 h 2107945"/>
              <a:gd name="connsiteX635" fmla="*/ 840467 w 12192000"/>
              <a:gd name="connsiteY635" fmla="*/ 1996342 h 2107945"/>
              <a:gd name="connsiteX636" fmla="*/ 822789 w 12192000"/>
              <a:gd name="connsiteY636" fmla="*/ 2008431 h 2107945"/>
              <a:gd name="connsiteX637" fmla="*/ 809377 w 12192000"/>
              <a:gd name="connsiteY637" fmla="*/ 1991115 h 2107945"/>
              <a:gd name="connsiteX638" fmla="*/ 827056 w 12192000"/>
              <a:gd name="connsiteY638" fmla="*/ 1979026 h 2107945"/>
              <a:gd name="connsiteX639" fmla="*/ 11267224 w 12192000"/>
              <a:gd name="connsiteY639" fmla="*/ 1977771 h 2107945"/>
              <a:gd name="connsiteX640" fmla="*/ 11279901 w 12192000"/>
              <a:gd name="connsiteY640" fmla="*/ 1994174 h 2107945"/>
              <a:gd name="connsiteX641" fmla="*/ 11263083 w 12192000"/>
              <a:gd name="connsiteY641" fmla="*/ 2005516 h 2107945"/>
              <a:gd name="connsiteX642" fmla="*/ 11250406 w 12192000"/>
              <a:gd name="connsiteY642" fmla="*/ 1989114 h 2107945"/>
              <a:gd name="connsiteX643" fmla="*/ 11267224 w 12192000"/>
              <a:gd name="connsiteY643" fmla="*/ 1977771 h 2107945"/>
              <a:gd name="connsiteX644" fmla="*/ 678618 w 12192000"/>
              <a:gd name="connsiteY644" fmla="*/ 1974779 h 2107945"/>
              <a:gd name="connsiteX645" fmla="*/ 692029 w 12192000"/>
              <a:gd name="connsiteY645" fmla="*/ 1992094 h 2107945"/>
              <a:gd name="connsiteX646" fmla="*/ 674351 w 12192000"/>
              <a:gd name="connsiteY646" fmla="*/ 2004183 h 2107945"/>
              <a:gd name="connsiteX647" fmla="*/ 660940 w 12192000"/>
              <a:gd name="connsiteY647" fmla="*/ 1986866 h 2107945"/>
              <a:gd name="connsiteX648" fmla="*/ 678618 w 12192000"/>
              <a:gd name="connsiteY648" fmla="*/ 1974779 h 2107945"/>
              <a:gd name="connsiteX649" fmla="*/ 10246281 w 12192000"/>
              <a:gd name="connsiteY649" fmla="*/ 1973798 h 2107945"/>
              <a:gd name="connsiteX650" fmla="*/ 10258777 w 12192000"/>
              <a:gd name="connsiteY650" fmla="*/ 1990134 h 2107945"/>
              <a:gd name="connsiteX651" fmla="*/ 10242013 w 12192000"/>
              <a:gd name="connsiteY651" fmla="*/ 2001569 h 2107945"/>
              <a:gd name="connsiteX652" fmla="*/ 10229517 w 12192000"/>
              <a:gd name="connsiteY652" fmla="*/ 1985233 h 2107945"/>
              <a:gd name="connsiteX653" fmla="*/ 10246281 w 12192000"/>
              <a:gd name="connsiteY653" fmla="*/ 1973798 h 2107945"/>
              <a:gd name="connsiteX654" fmla="*/ 4898974 w 12192000"/>
              <a:gd name="connsiteY654" fmla="*/ 1973798 h 2107945"/>
              <a:gd name="connsiteX655" fmla="*/ 4910863 w 12192000"/>
              <a:gd name="connsiteY655" fmla="*/ 1989481 h 2107945"/>
              <a:gd name="connsiteX656" fmla="*/ 4895012 w 12192000"/>
              <a:gd name="connsiteY656" fmla="*/ 2000262 h 2107945"/>
              <a:gd name="connsiteX657" fmla="*/ 4883124 w 12192000"/>
              <a:gd name="connsiteY657" fmla="*/ 1984580 h 2107945"/>
              <a:gd name="connsiteX658" fmla="*/ 4898974 w 12192000"/>
              <a:gd name="connsiteY658" fmla="*/ 1973798 h 2107945"/>
              <a:gd name="connsiteX659" fmla="*/ 5367128 w 12192000"/>
              <a:gd name="connsiteY659" fmla="*/ 1972818 h 2107945"/>
              <a:gd name="connsiteX660" fmla="*/ 5379625 w 12192000"/>
              <a:gd name="connsiteY660" fmla="*/ 1989154 h 2107945"/>
              <a:gd name="connsiteX661" fmla="*/ 5362860 w 12192000"/>
              <a:gd name="connsiteY661" fmla="*/ 2000589 h 2107945"/>
              <a:gd name="connsiteX662" fmla="*/ 5350363 w 12192000"/>
              <a:gd name="connsiteY662" fmla="*/ 1984253 h 2107945"/>
              <a:gd name="connsiteX663" fmla="*/ 5367128 w 12192000"/>
              <a:gd name="connsiteY663" fmla="*/ 1972818 h 2107945"/>
              <a:gd name="connsiteX664" fmla="*/ 411325 w 12192000"/>
              <a:gd name="connsiteY664" fmla="*/ 1972818 h 2107945"/>
              <a:gd name="connsiteX665" fmla="*/ 424432 w 12192000"/>
              <a:gd name="connsiteY665" fmla="*/ 1989807 h 2107945"/>
              <a:gd name="connsiteX666" fmla="*/ 407058 w 12192000"/>
              <a:gd name="connsiteY666" fmla="*/ 2001569 h 2107945"/>
              <a:gd name="connsiteX667" fmla="*/ 393952 w 12192000"/>
              <a:gd name="connsiteY667" fmla="*/ 1984580 h 2107945"/>
              <a:gd name="connsiteX668" fmla="*/ 411325 w 12192000"/>
              <a:gd name="connsiteY668" fmla="*/ 1972818 h 2107945"/>
              <a:gd name="connsiteX669" fmla="*/ 2748180 w 12192000"/>
              <a:gd name="connsiteY669" fmla="*/ 1969311 h 2107945"/>
              <a:gd name="connsiteX670" fmla="*/ 2761364 w 12192000"/>
              <a:gd name="connsiteY670" fmla="*/ 1986462 h 2107945"/>
              <a:gd name="connsiteX671" fmla="*/ 2743846 w 12192000"/>
              <a:gd name="connsiteY671" fmla="*/ 1998345 h 2107945"/>
              <a:gd name="connsiteX672" fmla="*/ 2730662 w 12192000"/>
              <a:gd name="connsiteY672" fmla="*/ 1981196 h 2107945"/>
              <a:gd name="connsiteX673" fmla="*/ 2748180 w 12192000"/>
              <a:gd name="connsiteY673" fmla="*/ 1969311 h 2107945"/>
              <a:gd name="connsiteX674" fmla="*/ 9957023 w 12192000"/>
              <a:gd name="connsiteY674" fmla="*/ 1965957 h 2107945"/>
              <a:gd name="connsiteX675" fmla="*/ 9969521 w 12192000"/>
              <a:gd name="connsiteY675" fmla="*/ 1982293 h 2107945"/>
              <a:gd name="connsiteX676" fmla="*/ 9953062 w 12192000"/>
              <a:gd name="connsiteY676" fmla="*/ 1993728 h 2107945"/>
              <a:gd name="connsiteX677" fmla="*/ 9940566 w 12192000"/>
              <a:gd name="connsiteY677" fmla="*/ 1977392 h 2107945"/>
              <a:gd name="connsiteX678" fmla="*/ 9957023 w 12192000"/>
              <a:gd name="connsiteY678" fmla="*/ 1965957 h 2107945"/>
              <a:gd name="connsiteX679" fmla="*/ 5706627 w 12192000"/>
              <a:gd name="connsiteY679" fmla="*/ 1965957 h 2107945"/>
              <a:gd name="connsiteX680" fmla="*/ 5720343 w 12192000"/>
              <a:gd name="connsiteY680" fmla="*/ 1983926 h 2107945"/>
              <a:gd name="connsiteX681" fmla="*/ 5702054 w 12192000"/>
              <a:gd name="connsiteY681" fmla="*/ 1996342 h 2107945"/>
              <a:gd name="connsiteX682" fmla="*/ 5688338 w 12192000"/>
              <a:gd name="connsiteY682" fmla="*/ 1978372 h 2107945"/>
              <a:gd name="connsiteX683" fmla="*/ 5706627 w 12192000"/>
              <a:gd name="connsiteY683" fmla="*/ 1965957 h 2107945"/>
              <a:gd name="connsiteX684" fmla="*/ 8931672 w 12192000"/>
              <a:gd name="connsiteY684" fmla="*/ 1965630 h 2107945"/>
              <a:gd name="connsiteX685" fmla="*/ 8943254 w 12192000"/>
              <a:gd name="connsiteY685" fmla="*/ 1980659 h 2107945"/>
              <a:gd name="connsiteX686" fmla="*/ 8928014 w 12192000"/>
              <a:gd name="connsiteY686" fmla="*/ 1991115 h 2107945"/>
              <a:gd name="connsiteX687" fmla="*/ 8916431 w 12192000"/>
              <a:gd name="connsiteY687" fmla="*/ 1976086 h 2107945"/>
              <a:gd name="connsiteX688" fmla="*/ 8931672 w 12192000"/>
              <a:gd name="connsiteY688" fmla="*/ 1965630 h 2107945"/>
              <a:gd name="connsiteX689" fmla="*/ 7969717 w 12192000"/>
              <a:gd name="connsiteY689" fmla="*/ 1964323 h 2107945"/>
              <a:gd name="connsiteX690" fmla="*/ 7984348 w 12192000"/>
              <a:gd name="connsiteY690" fmla="*/ 1983273 h 2107945"/>
              <a:gd name="connsiteX691" fmla="*/ 7964841 w 12192000"/>
              <a:gd name="connsiteY691" fmla="*/ 1996668 h 2107945"/>
              <a:gd name="connsiteX692" fmla="*/ 7950210 w 12192000"/>
              <a:gd name="connsiteY692" fmla="*/ 1977719 h 2107945"/>
              <a:gd name="connsiteX693" fmla="*/ 7969717 w 12192000"/>
              <a:gd name="connsiteY693" fmla="*/ 1964323 h 2107945"/>
              <a:gd name="connsiteX694" fmla="*/ 10102719 w 12192000"/>
              <a:gd name="connsiteY694" fmla="*/ 1962690 h 2107945"/>
              <a:gd name="connsiteX695" fmla="*/ 10115217 w 12192000"/>
              <a:gd name="connsiteY695" fmla="*/ 1979026 h 2107945"/>
              <a:gd name="connsiteX696" fmla="*/ 10098757 w 12192000"/>
              <a:gd name="connsiteY696" fmla="*/ 1990461 h 2107945"/>
              <a:gd name="connsiteX697" fmla="*/ 10086260 w 12192000"/>
              <a:gd name="connsiteY697" fmla="*/ 1974125 h 2107945"/>
              <a:gd name="connsiteX698" fmla="*/ 10102719 w 12192000"/>
              <a:gd name="connsiteY698" fmla="*/ 1962690 h 2107945"/>
              <a:gd name="connsiteX699" fmla="*/ 441517 w 12192000"/>
              <a:gd name="connsiteY699" fmla="*/ 1960403 h 2107945"/>
              <a:gd name="connsiteX700" fmla="*/ 454014 w 12192000"/>
              <a:gd name="connsiteY700" fmla="*/ 1976739 h 2107945"/>
              <a:gd name="connsiteX701" fmla="*/ 437249 w 12192000"/>
              <a:gd name="connsiteY701" fmla="*/ 1988174 h 2107945"/>
              <a:gd name="connsiteX702" fmla="*/ 424753 w 12192000"/>
              <a:gd name="connsiteY702" fmla="*/ 1971838 h 2107945"/>
              <a:gd name="connsiteX703" fmla="*/ 441517 w 12192000"/>
              <a:gd name="connsiteY703" fmla="*/ 1960403 h 2107945"/>
              <a:gd name="connsiteX704" fmla="*/ 12153730 w 12192000"/>
              <a:gd name="connsiteY704" fmla="*/ 1959096 h 2107945"/>
              <a:gd name="connsiteX705" fmla="*/ 12166228 w 12192000"/>
              <a:gd name="connsiteY705" fmla="*/ 1975432 h 2107945"/>
              <a:gd name="connsiteX706" fmla="*/ 12149464 w 12192000"/>
              <a:gd name="connsiteY706" fmla="*/ 1986866 h 2107945"/>
              <a:gd name="connsiteX707" fmla="*/ 12136965 w 12192000"/>
              <a:gd name="connsiteY707" fmla="*/ 1970531 h 2107945"/>
              <a:gd name="connsiteX708" fmla="*/ 12153730 w 12192000"/>
              <a:gd name="connsiteY708" fmla="*/ 1959096 h 2107945"/>
              <a:gd name="connsiteX709" fmla="*/ 1575657 w 12192000"/>
              <a:gd name="connsiteY709" fmla="*/ 1958116 h 2107945"/>
              <a:gd name="connsiteX710" fmla="*/ 1588763 w 12192000"/>
              <a:gd name="connsiteY710" fmla="*/ 1975105 h 2107945"/>
              <a:gd name="connsiteX711" fmla="*/ 1571389 w 12192000"/>
              <a:gd name="connsiteY711" fmla="*/ 1986867 h 2107945"/>
              <a:gd name="connsiteX712" fmla="*/ 1558283 w 12192000"/>
              <a:gd name="connsiteY712" fmla="*/ 1969878 h 2107945"/>
              <a:gd name="connsiteX713" fmla="*/ 1575657 w 12192000"/>
              <a:gd name="connsiteY713" fmla="*/ 1958116 h 2107945"/>
              <a:gd name="connsiteX714" fmla="*/ 8400097 w 12192000"/>
              <a:gd name="connsiteY714" fmla="*/ 1957462 h 2107945"/>
              <a:gd name="connsiteX715" fmla="*/ 8411679 w 12192000"/>
              <a:gd name="connsiteY715" fmla="*/ 1972491 h 2107945"/>
              <a:gd name="connsiteX716" fmla="*/ 8396439 w 12192000"/>
              <a:gd name="connsiteY716" fmla="*/ 1982947 h 2107945"/>
              <a:gd name="connsiteX717" fmla="*/ 8384857 w 12192000"/>
              <a:gd name="connsiteY717" fmla="*/ 1967917 h 2107945"/>
              <a:gd name="connsiteX718" fmla="*/ 8400097 w 12192000"/>
              <a:gd name="connsiteY718" fmla="*/ 1957462 h 2107945"/>
              <a:gd name="connsiteX719" fmla="*/ 8231237 w 12192000"/>
              <a:gd name="connsiteY719" fmla="*/ 1956155 h 2107945"/>
              <a:gd name="connsiteX720" fmla="*/ 8243734 w 12192000"/>
              <a:gd name="connsiteY720" fmla="*/ 1972491 h 2107945"/>
              <a:gd name="connsiteX721" fmla="*/ 8227275 w 12192000"/>
              <a:gd name="connsiteY721" fmla="*/ 1983600 h 2107945"/>
              <a:gd name="connsiteX722" fmla="*/ 8214778 w 12192000"/>
              <a:gd name="connsiteY722" fmla="*/ 1967264 h 2107945"/>
              <a:gd name="connsiteX723" fmla="*/ 8231237 w 12192000"/>
              <a:gd name="connsiteY723" fmla="*/ 1956155 h 2107945"/>
              <a:gd name="connsiteX724" fmla="*/ 8189783 w 12192000"/>
              <a:gd name="connsiteY724" fmla="*/ 1952562 h 2107945"/>
              <a:gd name="connsiteX725" fmla="*/ 8203195 w 12192000"/>
              <a:gd name="connsiteY725" fmla="*/ 1970205 h 2107945"/>
              <a:gd name="connsiteX726" fmla="*/ 8185211 w 12192000"/>
              <a:gd name="connsiteY726" fmla="*/ 1982293 h 2107945"/>
              <a:gd name="connsiteX727" fmla="*/ 8171800 w 12192000"/>
              <a:gd name="connsiteY727" fmla="*/ 1964650 h 2107945"/>
              <a:gd name="connsiteX728" fmla="*/ 8189783 w 12192000"/>
              <a:gd name="connsiteY728" fmla="*/ 1952562 h 2107945"/>
              <a:gd name="connsiteX729" fmla="*/ 9258669 w 12192000"/>
              <a:gd name="connsiteY729" fmla="*/ 1950991 h 2107945"/>
              <a:gd name="connsiteX730" fmla="*/ 9270538 w 12192000"/>
              <a:gd name="connsiteY730" fmla="*/ 1966594 h 2107945"/>
              <a:gd name="connsiteX731" fmla="*/ 9254718 w 12192000"/>
              <a:gd name="connsiteY731" fmla="*/ 1977445 h 2107945"/>
              <a:gd name="connsiteX732" fmla="*/ 9242850 w 12192000"/>
              <a:gd name="connsiteY732" fmla="*/ 1961842 h 2107945"/>
              <a:gd name="connsiteX733" fmla="*/ 9258669 w 12192000"/>
              <a:gd name="connsiteY733" fmla="*/ 1950991 h 2107945"/>
              <a:gd name="connsiteX734" fmla="*/ 4161291 w 12192000"/>
              <a:gd name="connsiteY734" fmla="*/ 1950928 h 2107945"/>
              <a:gd name="connsiteX735" fmla="*/ 4174094 w 12192000"/>
              <a:gd name="connsiteY735" fmla="*/ 1967591 h 2107945"/>
              <a:gd name="connsiteX736" fmla="*/ 4157024 w 12192000"/>
              <a:gd name="connsiteY736" fmla="*/ 1979352 h 2107945"/>
              <a:gd name="connsiteX737" fmla="*/ 4144221 w 12192000"/>
              <a:gd name="connsiteY737" fmla="*/ 1962690 h 2107945"/>
              <a:gd name="connsiteX738" fmla="*/ 4161291 w 12192000"/>
              <a:gd name="connsiteY738" fmla="*/ 1950928 h 2107945"/>
              <a:gd name="connsiteX739" fmla="*/ 6317387 w 12192000"/>
              <a:gd name="connsiteY739" fmla="*/ 1950275 h 2107945"/>
              <a:gd name="connsiteX740" fmla="*/ 6331408 w 12192000"/>
              <a:gd name="connsiteY740" fmla="*/ 1968570 h 2107945"/>
              <a:gd name="connsiteX741" fmla="*/ 6312816 w 12192000"/>
              <a:gd name="connsiteY741" fmla="*/ 1981313 h 2107945"/>
              <a:gd name="connsiteX742" fmla="*/ 6298794 w 12192000"/>
              <a:gd name="connsiteY742" fmla="*/ 1963016 h 2107945"/>
              <a:gd name="connsiteX743" fmla="*/ 6317387 w 12192000"/>
              <a:gd name="connsiteY743" fmla="*/ 1950275 h 2107945"/>
              <a:gd name="connsiteX744" fmla="*/ 6799584 w 12192000"/>
              <a:gd name="connsiteY744" fmla="*/ 1949621 h 2107945"/>
              <a:gd name="connsiteX745" fmla="*/ 6814214 w 12192000"/>
              <a:gd name="connsiteY745" fmla="*/ 1968571 h 2107945"/>
              <a:gd name="connsiteX746" fmla="*/ 6795012 w 12192000"/>
              <a:gd name="connsiteY746" fmla="*/ 1981640 h 2107945"/>
              <a:gd name="connsiteX747" fmla="*/ 6780381 w 12192000"/>
              <a:gd name="connsiteY747" fmla="*/ 1962690 h 2107945"/>
              <a:gd name="connsiteX748" fmla="*/ 6799584 w 12192000"/>
              <a:gd name="connsiteY748" fmla="*/ 1949621 h 2107945"/>
              <a:gd name="connsiteX749" fmla="*/ 8103525 w 12192000"/>
              <a:gd name="connsiteY749" fmla="*/ 1948968 h 2107945"/>
              <a:gd name="connsiteX750" fmla="*/ 8117851 w 12192000"/>
              <a:gd name="connsiteY750" fmla="*/ 1967591 h 2107945"/>
              <a:gd name="connsiteX751" fmla="*/ 8098953 w 12192000"/>
              <a:gd name="connsiteY751" fmla="*/ 1980332 h 2107945"/>
              <a:gd name="connsiteX752" fmla="*/ 8084627 w 12192000"/>
              <a:gd name="connsiteY752" fmla="*/ 1961710 h 2107945"/>
              <a:gd name="connsiteX753" fmla="*/ 8103525 w 12192000"/>
              <a:gd name="connsiteY753" fmla="*/ 1948968 h 2107945"/>
              <a:gd name="connsiteX754" fmla="*/ 5477449 w 12192000"/>
              <a:gd name="connsiteY754" fmla="*/ 1948968 h 2107945"/>
              <a:gd name="connsiteX755" fmla="*/ 5490252 w 12192000"/>
              <a:gd name="connsiteY755" fmla="*/ 1965957 h 2107945"/>
              <a:gd name="connsiteX756" fmla="*/ 5473181 w 12192000"/>
              <a:gd name="connsiteY756" fmla="*/ 1977719 h 2107945"/>
              <a:gd name="connsiteX757" fmla="*/ 5460380 w 12192000"/>
              <a:gd name="connsiteY757" fmla="*/ 1960729 h 2107945"/>
              <a:gd name="connsiteX758" fmla="*/ 5477449 w 12192000"/>
              <a:gd name="connsiteY758" fmla="*/ 1948968 h 2107945"/>
              <a:gd name="connsiteX759" fmla="*/ 333331 w 12192000"/>
              <a:gd name="connsiteY759" fmla="*/ 1947987 h 2107945"/>
              <a:gd name="connsiteX760" fmla="*/ 345523 w 12192000"/>
              <a:gd name="connsiteY760" fmla="*/ 1963997 h 2107945"/>
              <a:gd name="connsiteX761" fmla="*/ 329064 w 12192000"/>
              <a:gd name="connsiteY761" fmla="*/ 1975105 h 2107945"/>
              <a:gd name="connsiteX762" fmla="*/ 316871 w 12192000"/>
              <a:gd name="connsiteY762" fmla="*/ 1959096 h 2107945"/>
              <a:gd name="connsiteX763" fmla="*/ 333331 w 12192000"/>
              <a:gd name="connsiteY763" fmla="*/ 1947987 h 2107945"/>
              <a:gd name="connsiteX764" fmla="*/ 3789197 w 12192000"/>
              <a:gd name="connsiteY764" fmla="*/ 1947889 h 2107945"/>
              <a:gd name="connsiteX765" fmla="*/ 3802376 w 12192000"/>
              <a:gd name="connsiteY765" fmla="*/ 1965039 h 2107945"/>
              <a:gd name="connsiteX766" fmla="*/ 3784861 w 12192000"/>
              <a:gd name="connsiteY766" fmla="*/ 1976923 h 2107945"/>
              <a:gd name="connsiteX767" fmla="*/ 3771677 w 12192000"/>
              <a:gd name="connsiteY767" fmla="*/ 1959773 h 2107945"/>
              <a:gd name="connsiteX768" fmla="*/ 3789197 w 12192000"/>
              <a:gd name="connsiteY768" fmla="*/ 1947889 h 2107945"/>
              <a:gd name="connsiteX769" fmla="*/ 8302561 w 12192000"/>
              <a:gd name="connsiteY769" fmla="*/ 1946681 h 2107945"/>
              <a:gd name="connsiteX770" fmla="*/ 8314448 w 12192000"/>
              <a:gd name="connsiteY770" fmla="*/ 1962037 h 2107945"/>
              <a:gd name="connsiteX771" fmla="*/ 8298903 w 12192000"/>
              <a:gd name="connsiteY771" fmla="*/ 1972818 h 2107945"/>
              <a:gd name="connsiteX772" fmla="*/ 8287016 w 12192000"/>
              <a:gd name="connsiteY772" fmla="*/ 1957462 h 2107945"/>
              <a:gd name="connsiteX773" fmla="*/ 8302561 w 12192000"/>
              <a:gd name="connsiteY773" fmla="*/ 1946681 h 2107945"/>
              <a:gd name="connsiteX774" fmla="*/ 5083100 w 12192000"/>
              <a:gd name="connsiteY774" fmla="*/ 1944721 h 2107945"/>
              <a:gd name="connsiteX775" fmla="*/ 5094683 w 12192000"/>
              <a:gd name="connsiteY775" fmla="*/ 1959750 h 2107945"/>
              <a:gd name="connsiteX776" fmla="*/ 5079137 w 12192000"/>
              <a:gd name="connsiteY776" fmla="*/ 1970204 h 2107945"/>
              <a:gd name="connsiteX777" fmla="*/ 5067554 w 12192000"/>
              <a:gd name="connsiteY777" fmla="*/ 1955175 h 2107945"/>
              <a:gd name="connsiteX778" fmla="*/ 5083100 w 12192000"/>
              <a:gd name="connsiteY778" fmla="*/ 1944721 h 2107945"/>
              <a:gd name="connsiteX779" fmla="*/ 8626260 w 12192000"/>
              <a:gd name="connsiteY779" fmla="*/ 1944720 h 2107945"/>
              <a:gd name="connsiteX780" fmla="*/ 8637538 w 12192000"/>
              <a:gd name="connsiteY780" fmla="*/ 1959423 h 2107945"/>
              <a:gd name="connsiteX781" fmla="*/ 8622602 w 12192000"/>
              <a:gd name="connsiteY781" fmla="*/ 1969551 h 2107945"/>
              <a:gd name="connsiteX782" fmla="*/ 8611324 w 12192000"/>
              <a:gd name="connsiteY782" fmla="*/ 1954848 h 2107945"/>
              <a:gd name="connsiteX783" fmla="*/ 8626260 w 12192000"/>
              <a:gd name="connsiteY783" fmla="*/ 1944720 h 2107945"/>
              <a:gd name="connsiteX784" fmla="*/ 560372 w 12192000"/>
              <a:gd name="connsiteY784" fmla="*/ 1943414 h 2107945"/>
              <a:gd name="connsiteX785" fmla="*/ 573478 w 12192000"/>
              <a:gd name="connsiteY785" fmla="*/ 1960403 h 2107945"/>
              <a:gd name="connsiteX786" fmla="*/ 556105 w 12192000"/>
              <a:gd name="connsiteY786" fmla="*/ 1972165 h 2107945"/>
              <a:gd name="connsiteX787" fmla="*/ 542998 w 12192000"/>
              <a:gd name="connsiteY787" fmla="*/ 1955176 h 2107945"/>
              <a:gd name="connsiteX788" fmla="*/ 560372 w 12192000"/>
              <a:gd name="connsiteY788" fmla="*/ 1943414 h 2107945"/>
              <a:gd name="connsiteX789" fmla="*/ 5310471 w 12192000"/>
              <a:gd name="connsiteY789" fmla="*/ 1943087 h 2107945"/>
              <a:gd name="connsiteX790" fmla="*/ 5322358 w 12192000"/>
              <a:gd name="connsiteY790" fmla="*/ 1958769 h 2107945"/>
              <a:gd name="connsiteX791" fmla="*/ 5306508 w 12192000"/>
              <a:gd name="connsiteY791" fmla="*/ 1969551 h 2107945"/>
              <a:gd name="connsiteX792" fmla="*/ 5294621 w 12192000"/>
              <a:gd name="connsiteY792" fmla="*/ 1953868 h 2107945"/>
              <a:gd name="connsiteX793" fmla="*/ 5310471 w 12192000"/>
              <a:gd name="connsiteY793" fmla="*/ 1943087 h 2107945"/>
              <a:gd name="connsiteX794" fmla="*/ 9600711 w 12192000"/>
              <a:gd name="connsiteY794" fmla="*/ 1942760 h 2107945"/>
              <a:gd name="connsiteX795" fmla="*/ 9612903 w 12192000"/>
              <a:gd name="connsiteY795" fmla="*/ 1958769 h 2107945"/>
              <a:gd name="connsiteX796" fmla="*/ 9596749 w 12192000"/>
              <a:gd name="connsiteY796" fmla="*/ 1969878 h 2107945"/>
              <a:gd name="connsiteX797" fmla="*/ 9584556 w 12192000"/>
              <a:gd name="connsiteY797" fmla="*/ 1953868 h 2107945"/>
              <a:gd name="connsiteX798" fmla="*/ 9600711 w 12192000"/>
              <a:gd name="connsiteY798" fmla="*/ 1942760 h 2107945"/>
              <a:gd name="connsiteX799" fmla="*/ 5591428 w 12192000"/>
              <a:gd name="connsiteY799" fmla="*/ 1939166 h 2107945"/>
              <a:gd name="connsiteX800" fmla="*/ 5604535 w 12192000"/>
              <a:gd name="connsiteY800" fmla="*/ 1956482 h 2107945"/>
              <a:gd name="connsiteX801" fmla="*/ 5586857 w 12192000"/>
              <a:gd name="connsiteY801" fmla="*/ 1968571 h 2107945"/>
              <a:gd name="connsiteX802" fmla="*/ 5573749 w 12192000"/>
              <a:gd name="connsiteY802" fmla="*/ 1951255 h 2107945"/>
              <a:gd name="connsiteX803" fmla="*/ 5591428 w 12192000"/>
              <a:gd name="connsiteY803" fmla="*/ 1939166 h 2107945"/>
              <a:gd name="connsiteX804" fmla="*/ 471709 w 12192000"/>
              <a:gd name="connsiteY804" fmla="*/ 1938839 h 2107945"/>
              <a:gd name="connsiteX805" fmla="*/ 483901 w 12192000"/>
              <a:gd name="connsiteY805" fmla="*/ 1954848 h 2107945"/>
              <a:gd name="connsiteX806" fmla="*/ 467442 w 12192000"/>
              <a:gd name="connsiteY806" fmla="*/ 1965957 h 2107945"/>
              <a:gd name="connsiteX807" fmla="*/ 455250 w 12192000"/>
              <a:gd name="connsiteY807" fmla="*/ 1949948 h 2107945"/>
              <a:gd name="connsiteX808" fmla="*/ 471709 w 12192000"/>
              <a:gd name="connsiteY808" fmla="*/ 1938839 h 2107945"/>
              <a:gd name="connsiteX809" fmla="*/ 5866585 w 12192000"/>
              <a:gd name="connsiteY809" fmla="*/ 1937206 h 2107945"/>
              <a:gd name="connsiteX810" fmla="*/ 5880301 w 12192000"/>
              <a:gd name="connsiteY810" fmla="*/ 1955175 h 2107945"/>
              <a:gd name="connsiteX811" fmla="*/ 5862013 w 12192000"/>
              <a:gd name="connsiteY811" fmla="*/ 1967591 h 2107945"/>
              <a:gd name="connsiteX812" fmla="*/ 5848297 w 12192000"/>
              <a:gd name="connsiteY812" fmla="*/ 1949621 h 2107945"/>
              <a:gd name="connsiteX813" fmla="*/ 5866585 w 12192000"/>
              <a:gd name="connsiteY813" fmla="*/ 1937206 h 2107945"/>
              <a:gd name="connsiteX814" fmla="*/ 8497633 w 12192000"/>
              <a:gd name="connsiteY814" fmla="*/ 1935573 h 2107945"/>
              <a:gd name="connsiteX815" fmla="*/ 8508912 w 12192000"/>
              <a:gd name="connsiteY815" fmla="*/ 1950275 h 2107945"/>
              <a:gd name="connsiteX816" fmla="*/ 8493976 w 12192000"/>
              <a:gd name="connsiteY816" fmla="*/ 1960403 h 2107945"/>
              <a:gd name="connsiteX817" fmla="*/ 8482698 w 12192000"/>
              <a:gd name="connsiteY817" fmla="*/ 1945701 h 2107945"/>
              <a:gd name="connsiteX818" fmla="*/ 8497633 w 12192000"/>
              <a:gd name="connsiteY818" fmla="*/ 1935573 h 2107945"/>
              <a:gd name="connsiteX819" fmla="*/ 5217218 w 12192000"/>
              <a:gd name="connsiteY819" fmla="*/ 1934919 h 2107945"/>
              <a:gd name="connsiteX820" fmla="*/ 5228800 w 12192000"/>
              <a:gd name="connsiteY820" fmla="*/ 1950275 h 2107945"/>
              <a:gd name="connsiteX821" fmla="*/ 5213254 w 12192000"/>
              <a:gd name="connsiteY821" fmla="*/ 1960730 h 2107945"/>
              <a:gd name="connsiteX822" fmla="*/ 5201671 w 12192000"/>
              <a:gd name="connsiteY822" fmla="*/ 1945374 h 2107945"/>
              <a:gd name="connsiteX823" fmla="*/ 5217218 w 12192000"/>
              <a:gd name="connsiteY823" fmla="*/ 1934919 h 2107945"/>
              <a:gd name="connsiteX824" fmla="*/ 4769735 w 12192000"/>
              <a:gd name="connsiteY824" fmla="*/ 1934266 h 2107945"/>
              <a:gd name="connsiteX825" fmla="*/ 4781622 w 12192000"/>
              <a:gd name="connsiteY825" fmla="*/ 1949948 h 2107945"/>
              <a:gd name="connsiteX826" fmla="*/ 4765773 w 12192000"/>
              <a:gd name="connsiteY826" fmla="*/ 1960730 h 2107945"/>
              <a:gd name="connsiteX827" fmla="*/ 4753884 w 12192000"/>
              <a:gd name="connsiteY827" fmla="*/ 1945048 h 2107945"/>
              <a:gd name="connsiteX828" fmla="*/ 4769735 w 12192000"/>
              <a:gd name="connsiteY828" fmla="*/ 1934266 h 2107945"/>
              <a:gd name="connsiteX829" fmla="*/ 11420987 w 12192000"/>
              <a:gd name="connsiteY829" fmla="*/ 1933939 h 2107945"/>
              <a:gd name="connsiteX830" fmla="*/ 11433483 w 12192000"/>
              <a:gd name="connsiteY830" fmla="*/ 1950275 h 2107945"/>
              <a:gd name="connsiteX831" fmla="*/ 11416719 w 12192000"/>
              <a:gd name="connsiteY831" fmla="*/ 1961709 h 2107945"/>
              <a:gd name="connsiteX832" fmla="*/ 11404223 w 12192000"/>
              <a:gd name="connsiteY832" fmla="*/ 1945374 h 2107945"/>
              <a:gd name="connsiteX833" fmla="*/ 11420987 w 12192000"/>
              <a:gd name="connsiteY833" fmla="*/ 1933939 h 2107945"/>
              <a:gd name="connsiteX834" fmla="*/ 2901537 w 12192000"/>
              <a:gd name="connsiteY834" fmla="*/ 1933612 h 2107945"/>
              <a:gd name="connsiteX835" fmla="*/ 2914642 w 12192000"/>
              <a:gd name="connsiteY835" fmla="*/ 1950601 h 2107945"/>
              <a:gd name="connsiteX836" fmla="*/ 2897271 w 12192000"/>
              <a:gd name="connsiteY836" fmla="*/ 1962363 h 2107945"/>
              <a:gd name="connsiteX837" fmla="*/ 2884165 w 12192000"/>
              <a:gd name="connsiteY837" fmla="*/ 1945374 h 2107945"/>
              <a:gd name="connsiteX838" fmla="*/ 2901537 w 12192000"/>
              <a:gd name="connsiteY838" fmla="*/ 1933612 h 2107945"/>
              <a:gd name="connsiteX839" fmla="*/ 198610 w 12192000"/>
              <a:gd name="connsiteY839" fmla="*/ 1933612 h 2107945"/>
              <a:gd name="connsiteX840" fmla="*/ 210802 w 12192000"/>
              <a:gd name="connsiteY840" fmla="*/ 1949621 h 2107945"/>
              <a:gd name="connsiteX841" fmla="*/ 194343 w 12192000"/>
              <a:gd name="connsiteY841" fmla="*/ 1960729 h 2107945"/>
              <a:gd name="connsiteX842" fmla="*/ 182151 w 12192000"/>
              <a:gd name="connsiteY842" fmla="*/ 1944720 h 2107945"/>
              <a:gd name="connsiteX843" fmla="*/ 198610 w 12192000"/>
              <a:gd name="connsiteY843" fmla="*/ 1933612 h 2107945"/>
              <a:gd name="connsiteX844" fmla="*/ 10735487 w 12192000"/>
              <a:gd name="connsiteY844" fmla="*/ 1932632 h 2107945"/>
              <a:gd name="connsiteX845" fmla="*/ 10747680 w 12192000"/>
              <a:gd name="connsiteY845" fmla="*/ 1948641 h 2107945"/>
              <a:gd name="connsiteX846" fmla="*/ 10731526 w 12192000"/>
              <a:gd name="connsiteY846" fmla="*/ 1959749 h 2107945"/>
              <a:gd name="connsiteX847" fmla="*/ 10719333 w 12192000"/>
              <a:gd name="connsiteY847" fmla="*/ 1943740 h 2107945"/>
              <a:gd name="connsiteX848" fmla="*/ 10735487 w 12192000"/>
              <a:gd name="connsiteY848" fmla="*/ 1932632 h 2107945"/>
              <a:gd name="connsiteX849" fmla="*/ 4376195 w 12192000"/>
              <a:gd name="connsiteY849" fmla="*/ 1931652 h 2107945"/>
              <a:gd name="connsiteX850" fmla="*/ 4388693 w 12192000"/>
              <a:gd name="connsiteY850" fmla="*/ 1947988 h 2107945"/>
              <a:gd name="connsiteX851" fmla="*/ 4371931 w 12192000"/>
              <a:gd name="connsiteY851" fmla="*/ 1959423 h 2107945"/>
              <a:gd name="connsiteX852" fmla="*/ 4359430 w 12192000"/>
              <a:gd name="connsiteY852" fmla="*/ 1943087 h 2107945"/>
              <a:gd name="connsiteX853" fmla="*/ 4376195 w 12192000"/>
              <a:gd name="connsiteY853" fmla="*/ 1931652 h 2107945"/>
              <a:gd name="connsiteX854" fmla="*/ 4578299 w 12192000"/>
              <a:gd name="connsiteY854" fmla="*/ 1930345 h 2107945"/>
              <a:gd name="connsiteX855" fmla="*/ 4590490 w 12192000"/>
              <a:gd name="connsiteY855" fmla="*/ 1946354 h 2107945"/>
              <a:gd name="connsiteX856" fmla="*/ 4574335 w 12192000"/>
              <a:gd name="connsiteY856" fmla="*/ 1957462 h 2107945"/>
              <a:gd name="connsiteX857" fmla="*/ 4562144 w 12192000"/>
              <a:gd name="connsiteY857" fmla="*/ 1941453 h 2107945"/>
              <a:gd name="connsiteX858" fmla="*/ 4578299 w 12192000"/>
              <a:gd name="connsiteY858" fmla="*/ 1930345 h 2107945"/>
              <a:gd name="connsiteX859" fmla="*/ 10593755 w 12192000"/>
              <a:gd name="connsiteY859" fmla="*/ 1929364 h 2107945"/>
              <a:gd name="connsiteX860" fmla="*/ 10605947 w 12192000"/>
              <a:gd name="connsiteY860" fmla="*/ 1945373 h 2107945"/>
              <a:gd name="connsiteX861" fmla="*/ 10589793 w 12192000"/>
              <a:gd name="connsiteY861" fmla="*/ 1956482 h 2107945"/>
              <a:gd name="connsiteX862" fmla="*/ 10577600 w 12192000"/>
              <a:gd name="connsiteY862" fmla="*/ 1940473 h 2107945"/>
              <a:gd name="connsiteX863" fmla="*/ 10593755 w 12192000"/>
              <a:gd name="connsiteY863" fmla="*/ 1929364 h 2107945"/>
              <a:gd name="connsiteX864" fmla="*/ 8758849 w 12192000"/>
              <a:gd name="connsiteY864" fmla="*/ 1929038 h 2107945"/>
              <a:gd name="connsiteX865" fmla="*/ 8770126 w 12192000"/>
              <a:gd name="connsiteY865" fmla="*/ 1943740 h 2107945"/>
              <a:gd name="connsiteX866" fmla="*/ 8755191 w 12192000"/>
              <a:gd name="connsiteY866" fmla="*/ 1953868 h 2107945"/>
              <a:gd name="connsiteX867" fmla="*/ 8743913 w 12192000"/>
              <a:gd name="connsiteY867" fmla="*/ 1939166 h 2107945"/>
              <a:gd name="connsiteX868" fmla="*/ 8758849 w 12192000"/>
              <a:gd name="connsiteY868" fmla="*/ 1929038 h 2107945"/>
              <a:gd name="connsiteX869" fmla="*/ 1434230 w 12192000"/>
              <a:gd name="connsiteY869" fmla="*/ 1929038 h 2107945"/>
              <a:gd name="connsiteX870" fmla="*/ 1447336 w 12192000"/>
              <a:gd name="connsiteY870" fmla="*/ 1946027 h 2107945"/>
              <a:gd name="connsiteX871" fmla="*/ 1429963 w 12192000"/>
              <a:gd name="connsiteY871" fmla="*/ 1957789 h 2107945"/>
              <a:gd name="connsiteX872" fmla="*/ 1416857 w 12192000"/>
              <a:gd name="connsiteY872" fmla="*/ 1940800 h 2107945"/>
              <a:gd name="connsiteX873" fmla="*/ 1434230 w 12192000"/>
              <a:gd name="connsiteY873" fmla="*/ 1929038 h 2107945"/>
              <a:gd name="connsiteX874" fmla="*/ 5412259 w 12192000"/>
              <a:gd name="connsiteY874" fmla="*/ 1928711 h 2107945"/>
              <a:gd name="connsiteX875" fmla="*/ 5424450 w 12192000"/>
              <a:gd name="connsiteY875" fmla="*/ 1944721 h 2107945"/>
              <a:gd name="connsiteX876" fmla="*/ 5408295 w 12192000"/>
              <a:gd name="connsiteY876" fmla="*/ 1955829 h 2107945"/>
              <a:gd name="connsiteX877" fmla="*/ 5396104 w 12192000"/>
              <a:gd name="connsiteY877" fmla="*/ 1939819 h 2107945"/>
              <a:gd name="connsiteX878" fmla="*/ 5412259 w 12192000"/>
              <a:gd name="connsiteY878" fmla="*/ 1928711 h 2107945"/>
              <a:gd name="connsiteX879" fmla="*/ 7806953 w 12192000"/>
              <a:gd name="connsiteY879" fmla="*/ 1928385 h 2107945"/>
              <a:gd name="connsiteX880" fmla="*/ 7821584 w 12192000"/>
              <a:gd name="connsiteY880" fmla="*/ 1947334 h 2107945"/>
              <a:gd name="connsiteX881" fmla="*/ 7802076 w 12192000"/>
              <a:gd name="connsiteY881" fmla="*/ 1960730 h 2107945"/>
              <a:gd name="connsiteX882" fmla="*/ 7787446 w 12192000"/>
              <a:gd name="connsiteY882" fmla="*/ 1941780 h 2107945"/>
              <a:gd name="connsiteX883" fmla="*/ 7806953 w 12192000"/>
              <a:gd name="connsiteY883" fmla="*/ 1928385 h 2107945"/>
              <a:gd name="connsiteX884" fmla="*/ 4953554 w 12192000"/>
              <a:gd name="connsiteY884" fmla="*/ 1928058 h 2107945"/>
              <a:gd name="connsiteX885" fmla="*/ 4965137 w 12192000"/>
              <a:gd name="connsiteY885" fmla="*/ 1943087 h 2107945"/>
              <a:gd name="connsiteX886" fmla="*/ 4949591 w 12192000"/>
              <a:gd name="connsiteY886" fmla="*/ 1953542 h 2107945"/>
              <a:gd name="connsiteX887" fmla="*/ 4938009 w 12192000"/>
              <a:gd name="connsiteY887" fmla="*/ 1938512 h 2107945"/>
              <a:gd name="connsiteX888" fmla="*/ 4953554 w 12192000"/>
              <a:gd name="connsiteY888" fmla="*/ 1928058 h 2107945"/>
              <a:gd name="connsiteX889" fmla="*/ 8158390 w 12192000"/>
              <a:gd name="connsiteY889" fmla="*/ 1925117 h 2107945"/>
              <a:gd name="connsiteX890" fmla="*/ 8171496 w 12192000"/>
              <a:gd name="connsiteY890" fmla="*/ 1942107 h 2107945"/>
              <a:gd name="connsiteX891" fmla="*/ 8154122 w 12192000"/>
              <a:gd name="connsiteY891" fmla="*/ 1953869 h 2107945"/>
              <a:gd name="connsiteX892" fmla="*/ 8141016 w 12192000"/>
              <a:gd name="connsiteY892" fmla="*/ 1936879 h 2107945"/>
              <a:gd name="connsiteX893" fmla="*/ 8158390 w 12192000"/>
              <a:gd name="connsiteY893" fmla="*/ 1925117 h 2107945"/>
              <a:gd name="connsiteX894" fmla="*/ 587515 w 12192000"/>
              <a:gd name="connsiteY894" fmla="*/ 1925117 h 2107945"/>
              <a:gd name="connsiteX895" fmla="*/ 600012 w 12192000"/>
              <a:gd name="connsiteY895" fmla="*/ 1941453 h 2107945"/>
              <a:gd name="connsiteX896" fmla="*/ 583248 w 12192000"/>
              <a:gd name="connsiteY896" fmla="*/ 1952888 h 2107945"/>
              <a:gd name="connsiteX897" fmla="*/ 570751 w 12192000"/>
              <a:gd name="connsiteY897" fmla="*/ 1936552 h 2107945"/>
              <a:gd name="connsiteX898" fmla="*/ 587515 w 12192000"/>
              <a:gd name="connsiteY898" fmla="*/ 1925117 h 2107945"/>
              <a:gd name="connsiteX899" fmla="*/ 10879354 w 12192000"/>
              <a:gd name="connsiteY899" fmla="*/ 1922177 h 2107945"/>
              <a:gd name="connsiteX900" fmla="*/ 10891546 w 12192000"/>
              <a:gd name="connsiteY900" fmla="*/ 1938186 h 2107945"/>
              <a:gd name="connsiteX901" fmla="*/ 10875392 w 12192000"/>
              <a:gd name="connsiteY901" fmla="*/ 1949295 h 2107945"/>
              <a:gd name="connsiteX902" fmla="*/ 10863200 w 12192000"/>
              <a:gd name="connsiteY902" fmla="*/ 1933285 h 2107945"/>
              <a:gd name="connsiteX903" fmla="*/ 10879354 w 12192000"/>
              <a:gd name="connsiteY903" fmla="*/ 1922177 h 2107945"/>
              <a:gd name="connsiteX904" fmla="*/ 9072185 w 12192000"/>
              <a:gd name="connsiteY904" fmla="*/ 1920217 h 2107945"/>
              <a:gd name="connsiteX905" fmla="*/ 9083767 w 12192000"/>
              <a:gd name="connsiteY905" fmla="*/ 1935246 h 2107945"/>
              <a:gd name="connsiteX906" fmla="*/ 9068527 w 12192000"/>
              <a:gd name="connsiteY906" fmla="*/ 1945701 h 2107945"/>
              <a:gd name="connsiteX907" fmla="*/ 9056945 w 12192000"/>
              <a:gd name="connsiteY907" fmla="*/ 1930672 h 2107945"/>
              <a:gd name="connsiteX908" fmla="*/ 9072185 w 12192000"/>
              <a:gd name="connsiteY908" fmla="*/ 1920217 h 2107945"/>
              <a:gd name="connsiteX909" fmla="*/ 709114 w 12192000"/>
              <a:gd name="connsiteY909" fmla="*/ 1917276 h 2107945"/>
              <a:gd name="connsiteX910" fmla="*/ 722220 w 12192000"/>
              <a:gd name="connsiteY910" fmla="*/ 1934265 h 2107945"/>
              <a:gd name="connsiteX911" fmla="*/ 704847 w 12192000"/>
              <a:gd name="connsiteY911" fmla="*/ 1946027 h 2107945"/>
              <a:gd name="connsiteX912" fmla="*/ 691740 w 12192000"/>
              <a:gd name="connsiteY912" fmla="*/ 1929038 h 2107945"/>
              <a:gd name="connsiteX913" fmla="*/ 709114 w 12192000"/>
              <a:gd name="connsiteY913" fmla="*/ 1917276 h 2107945"/>
              <a:gd name="connsiteX914" fmla="*/ 10453546 w 12192000"/>
              <a:gd name="connsiteY914" fmla="*/ 1916950 h 2107945"/>
              <a:gd name="connsiteX915" fmla="*/ 10465737 w 12192000"/>
              <a:gd name="connsiteY915" fmla="*/ 1932959 h 2107945"/>
              <a:gd name="connsiteX916" fmla="*/ 10449583 w 12192000"/>
              <a:gd name="connsiteY916" fmla="*/ 1944067 h 2107945"/>
              <a:gd name="connsiteX917" fmla="*/ 10437391 w 12192000"/>
              <a:gd name="connsiteY917" fmla="*/ 1928058 h 2107945"/>
              <a:gd name="connsiteX918" fmla="*/ 10453546 w 12192000"/>
              <a:gd name="connsiteY918" fmla="*/ 1916950 h 2107945"/>
              <a:gd name="connsiteX919" fmla="*/ 12012607 w 12192000"/>
              <a:gd name="connsiteY919" fmla="*/ 1915316 h 2107945"/>
              <a:gd name="connsiteX920" fmla="*/ 12025103 w 12192000"/>
              <a:gd name="connsiteY920" fmla="*/ 1931652 h 2107945"/>
              <a:gd name="connsiteX921" fmla="*/ 12008339 w 12192000"/>
              <a:gd name="connsiteY921" fmla="*/ 1943087 h 2107945"/>
              <a:gd name="connsiteX922" fmla="*/ 11995843 w 12192000"/>
              <a:gd name="connsiteY922" fmla="*/ 1926751 h 2107945"/>
              <a:gd name="connsiteX923" fmla="*/ 12012607 w 12192000"/>
              <a:gd name="connsiteY923" fmla="*/ 1915316 h 2107945"/>
              <a:gd name="connsiteX924" fmla="*/ 8204110 w 12192000"/>
              <a:gd name="connsiteY924" fmla="*/ 1911722 h 2107945"/>
              <a:gd name="connsiteX925" fmla="*/ 8216302 w 12192000"/>
              <a:gd name="connsiteY925" fmla="*/ 1927405 h 2107945"/>
              <a:gd name="connsiteX926" fmla="*/ 8200148 w 12192000"/>
              <a:gd name="connsiteY926" fmla="*/ 1938513 h 2107945"/>
              <a:gd name="connsiteX927" fmla="*/ 8187956 w 12192000"/>
              <a:gd name="connsiteY927" fmla="*/ 1922830 h 2107945"/>
              <a:gd name="connsiteX928" fmla="*/ 8204110 w 12192000"/>
              <a:gd name="connsiteY928" fmla="*/ 1911722 h 2107945"/>
              <a:gd name="connsiteX929" fmla="*/ 12179944 w 12192000"/>
              <a:gd name="connsiteY929" fmla="*/ 1911395 h 2107945"/>
              <a:gd name="connsiteX930" fmla="*/ 12191830 w 12192000"/>
              <a:gd name="connsiteY930" fmla="*/ 1927078 h 2107945"/>
              <a:gd name="connsiteX931" fmla="*/ 12186306 w 12192000"/>
              <a:gd name="connsiteY931" fmla="*/ 1935654 h 2107945"/>
              <a:gd name="connsiteX932" fmla="*/ 12180393 w 12192000"/>
              <a:gd name="connsiteY932" fmla="*/ 1936917 h 2107945"/>
              <a:gd name="connsiteX933" fmla="*/ 12181102 w 12192000"/>
              <a:gd name="connsiteY933" fmla="*/ 1939527 h 2107945"/>
              <a:gd name="connsiteX934" fmla="*/ 12164633 w 12192000"/>
              <a:gd name="connsiteY934" fmla="*/ 1950599 h 2107945"/>
              <a:gd name="connsiteX935" fmla="*/ 12152209 w 12192000"/>
              <a:gd name="connsiteY935" fmla="*/ 1934571 h 2107945"/>
              <a:gd name="connsiteX936" fmla="*/ 12157871 w 12192000"/>
              <a:gd name="connsiteY936" fmla="*/ 1925717 h 2107945"/>
              <a:gd name="connsiteX937" fmla="*/ 12164656 w 12192000"/>
              <a:gd name="connsiteY937" fmla="*/ 1924326 h 2107945"/>
              <a:gd name="connsiteX938" fmla="*/ 12164094 w 12192000"/>
              <a:gd name="connsiteY938" fmla="*/ 1922177 h 2107945"/>
              <a:gd name="connsiteX939" fmla="*/ 12179944 w 12192000"/>
              <a:gd name="connsiteY939" fmla="*/ 1911395 h 2107945"/>
              <a:gd name="connsiteX940" fmla="*/ 3646156 w 12192000"/>
              <a:gd name="connsiteY940" fmla="*/ 1910089 h 2107945"/>
              <a:gd name="connsiteX941" fmla="*/ 3659267 w 12192000"/>
              <a:gd name="connsiteY941" fmla="*/ 1927405 h 2107945"/>
              <a:gd name="connsiteX942" fmla="*/ 3641891 w 12192000"/>
              <a:gd name="connsiteY942" fmla="*/ 1939493 h 2107945"/>
              <a:gd name="connsiteX943" fmla="*/ 3628778 w 12192000"/>
              <a:gd name="connsiteY943" fmla="*/ 1922177 h 2107945"/>
              <a:gd name="connsiteX944" fmla="*/ 3646156 w 12192000"/>
              <a:gd name="connsiteY944" fmla="*/ 1910089 h 2107945"/>
              <a:gd name="connsiteX945" fmla="*/ 613135 w 12192000"/>
              <a:gd name="connsiteY945" fmla="*/ 1909762 h 2107945"/>
              <a:gd name="connsiteX946" fmla="*/ 625327 w 12192000"/>
              <a:gd name="connsiteY946" fmla="*/ 1925771 h 2107945"/>
              <a:gd name="connsiteX947" fmla="*/ 608868 w 12192000"/>
              <a:gd name="connsiteY947" fmla="*/ 1936879 h 2107945"/>
              <a:gd name="connsiteX948" fmla="*/ 596675 w 12192000"/>
              <a:gd name="connsiteY948" fmla="*/ 1920870 h 2107945"/>
              <a:gd name="connsiteX949" fmla="*/ 613135 w 12192000"/>
              <a:gd name="connsiteY949" fmla="*/ 1909762 h 2107945"/>
              <a:gd name="connsiteX950" fmla="*/ 6026911 w 12192000"/>
              <a:gd name="connsiteY950" fmla="*/ 1909435 h 2107945"/>
              <a:gd name="connsiteX951" fmla="*/ 6040627 w 12192000"/>
              <a:gd name="connsiteY951" fmla="*/ 1927405 h 2107945"/>
              <a:gd name="connsiteX952" fmla="*/ 6022339 w 12192000"/>
              <a:gd name="connsiteY952" fmla="*/ 1939820 h 2107945"/>
              <a:gd name="connsiteX953" fmla="*/ 6008623 w 12192000"/>
              <a:gd name="connsiteY953" fmla="*/ 1921851 h 2107945"/>
              <a:gd name="connsiteX954" fmla="*/ 6026911 w 12192000"/>
              <a:gd name="connsiteY954" fmla="*/ 1909435 h 2107945"/>
              <a:gd name="connsiteX955" fmla="*/ 9747016 w 12192000"/>
              <a:gd name="connsiteY955" fmla="*/ 1907801 h 2107945"/>
              <a:gd name="connsiteX956" fmla="*/ 9759207 w 12192000"/>
              <a:gd name="connsiteY956" fmla="*/ 1923810 h 2107945"/>
              <a:gd name="connsiteX957" fmla="*/ 9743053 w 12192000"/>
              <a:gd name="connsiteY957" fmla="*/ 1934919 h 2107945"/>
              <a:gd name="connsiteX958" fmla="*/ 9730861 w 12192000"/>
              <a:gd name="connsiteY958" fmla="*/ 1918910 h 2107945"/>
              <a:gd name="connsiteX959" fmla="*/ 9747016 w 12192000"/>
              <a:gd name="connsiteY959" fmla="*/ 1907801 h 2107945"/>
              <a:gd name="connsiteX960" fmla="*/ 6972711 w 12192000"/>
              <a:gd name="connsiteY960" fmla="*/ 1905514 h 2107945"/>
              <a:gd name="connsiteX961" fmla="*/ 6987341 w 12192000"/>
              <a:gd name="connsiteY961" fmla="*/ 1924464 h 2107945"/>
              <a:gd name="connsiteX962" fmla="*/ 6968139 w 12192000"/>
              <a:gd name="connsiteY962" fmla="*/ 1937532 h 2107945"/>
              <a:gd name="connsiteX963" fmla="*/ 6953508 w 12192000"/>
              <a:gd name="connsiteY963" fmla="*/ 1918583 h 2107945"/>
              <a:gd name="connsiteX964" fmla="*/ 6972711 w 12192000"/>
              <a:gd name="connsiteY964" fmla="*/ 1905514 h 2107945"/>
              <a:gd name="connsiteX965" fmla="*/ 9402285 w 12192000"/>
              <a:gd name="connsiteY965" fmla="*/ 1905188 h 2107945"/>
              <a:gd name="connsiteX966" fmla="*/ 9414173 w 12192000"/>
              <a:gd name="connsiteY966" fmla="*/ 1920544 h 2107945"/>
              <a:gd name="connsiteX967" fmla="*/ 9398323 w 12192000"/>
              <a:gd name="connsiteY967" fmla="*/ 1931325 h 2107945"/>
              <a:gd name="connsiteX968" fmla="*/ 9386436 w 12192000"/>
              <a:gd name="connsiteY968" fmla="*/ 1915969 h 2107945"/>
              <a:gd name="connsiteX969" fmla="*/ 9402285 w 12192000"/>
              <a:gd name="connsiteY969" fmla="*/ 1905188 h 2107945"/>
              <a:gd name="connsiteX970" fmla="*/ 1291889 w 12192000"/>
              <a:gd name="connsiteY970" fmla="*/ 1905187 h 2107945"/>
              <a:gd name="connsiteX971" fmla="*/ 1304996 w 12192000"/>
              <a:gd name="connsiteY971" fmla="*/ 1922176 h 2107945"/>
              <a:gd name="connsiteX972" fmla="*/ 1287622 w 12192000"/>
              <a:gd name="connsiteY972" fmla="*/ 1933939 h 2107945"/>
              <a:gd name="connsiteX973" fmla="*/ 1274516 w 12192000"/>
              <a:gd name="connsiteY973" fmla="*/ 1916950 h 2107945"/>
              <a:gd name="connsiteX974" fmla="*/ 1291889 w 12192000"/>
              <a:gd name="connsiteY974" fmla="*/ 1905187 h 2107945"/>
              <a:gd name="connsiteX975" fmla="*/ 8075483 w 12192000"/>
              <a:gd name="connsiteY975" fmla="*/ 1903227 h 2107945"/>
              <a:gd name="connsiteX976" fmla="*/ 8089199 w 12192000"/>
              <a:gd name="connsiteY976" fmla="*/ 1921197 h 2107945"/>
              <a:gd name="connsiteX977" fmla="*/ 8070911 w 12192000"/>
              <a:gd name="connsiteY977" fmla="*/ 1933612 h 2107945"/>
              <a:gd name="connsiteX978" fmla="*/ 8057195 w 12192000"/>
              <a:gd name="connsiteY978" fmla="*/ 1915642 h 2107945"/>
              <a:gd name="connsiteX979" fmla="*/ 8075483 w 12192000"/>
              <a:gd name="connsiteY979" fmla="*/ 1903227 h 2107945"/>
              <a:gd name="connsiteX980" fmla="*/ 4023215 w 12192000"/>
              <a:gd name="connsiteY980" fmla="*/ 1902901 h 2107945"/>
              <a:gd name="connsiteX981" fmla="*/ 4036022 w 12192000"/>
              <a:gd name="connsiteY981" fmla="*/ 1919564 h 2107945"/>
              <a:gd name="connsiteX982" fmla="*/ 4018949 w 12192000"/>
              <a:gd name="connsiteY982" fmla="*/ 1931325 h 2107945"/>
              <a:gd name="connsiteX983" fmla="*/ 4006144 w 12192000"/>
              <a:gd name="connsiteY983" fmla="*/ 1914662 h 2107945"/>
              <a:gd name="connsiteX984" fmla="*/ 4023215 w 12192000"/>
              <a:gd name="connsiteY984" fmla="*/ 1902901 h 2107945"/>
              <a:gd name="connsiteX985" fmla="*/ 5521056 w 12192000"/>
              <a:gd name="connsiteY985" fmla="*/ 1901594 h 2107945"/>
              <a:gd name="connsiteX986" fmla="*/ 5533554 w 12192000"/>
              <a:gd name="connsiteY986" fmla="*/ 1917930 h 2107945"/>
              <a:gd name="connsiteX987" fmla="*/ 5516789 w 12192000"/>
              <a:gd name="connsiteY987" fmla="*/ 1929364 h 2107945"/>
              <a:gd name="connsiteX988" fmla="*/ 5504293 w 12192000"/>
              <a:gd name="connsiteY988" fmla="*/ 1913028 h 2107945"/>
              <a:gd name="connsiteX989" fmla="*/ 5521056 w 12192000"/>
              <a:gd name="connsiteY989" fmla="*/ 1901594 h 2107945"/>
              <a:gd name="connsiteX990" fmla="*/ 3053938 w 12192000"/>
              <a:gd name="connsiteY990" fmla="*/ 1901594 h 2107945"/>
              <a:gd name="connsiteX991" fmla="*/ 3067045 w 12192000"/>
              <a:gd name="connsiteY991" fmla="*/ 1918583 h 2107945"/>
              <a:gd name="connsiteX992" fmla="*/ 3049669 w 12192000"/>
              <a:gd name="connsiteY992" fmla="*/ 1930345 h 2107945"/>
              <a:gd name="connsiteX993" fmla="*/ 3036563 w 12192000"/>
              <a:gd name="connsiteY993" fmla="*/ 1913355 h 2107945"/>
              <a:gd name="connsiteX994" fmla="*/ 3053938 w 12192000"/>
              <a:gd name="connsiteY994" fmla="*/ 1901594 h 2107945"/>
              <a:gd name="connsiteX995" fmla="*/ 10313947 w 12192000"/>
              <a:gd name="connsiteY995" fmla="*/ 1900287 h 2107945"/>
              <a:gd name="connsiteX996" fmla="*/ 10326139 w 12192000"/>
              <a:gd name="connsiteY996" fmla="*/ 1916296 h 2107945"/>
              <a:gd name="connsiteX997" fmla="*/ 10309985 w 12192000"/>
              <a:gd name="connsiteY997" fmla="*/ 1927405 h 2107945"/>
              <a:gd name="connsiteX998" fmla="*/ 10297793 w 12192000"/>
              <a:gd name="connsiteY998" fmla="*/ 1911395 h 2107945"/>
              <a:gd name="connsiteX999" fmla="*/ 10313947 w 12192000"/>
              <a:gd name="connsiteY999" fmla="*/ 1900287 h 2107945"/>
              <a:gd name="connsiteX1000" fmla="*/ 8373275 w 12192000"/>
              <a:gd name="connsiteY1000" fmla="*/ 1899960 h 2107945"/>
              <a:gd name="connsiteX1001" fmla="*/ 8384552 w 12192000"/>
              <a:gd name="connsiteY1001" fmla="*/ 1914662 h 2107945"/>
              <a:gd name="connsiteX1002" fmla="*/ 8369617 w 12192000"/>
              <a:gd name="connsiteY1002" fmla="*/ 1924791 h 2107945"/>
              <a:gd name="connsiteX1003" fmla="*/ 8358339 w 12192000"/>
              <a:gd name="connsiteY1003" fmla="*/ 1910089 h 2107945"/>
              <a:gd name="connsiteX1004" fmla="*/ 8373275 w 12192000"/>
              <a:gd name="connsiteY1004" fmla="*/ 1899960 h 2107945"/>
              <a:gd name="connsiteX1005" fmla="*/ 5132194 w 12192000"/>
              <a:gd name="connsiteY1005" fmla="*/ 1899633 h 2107945"/>
              <a:gd name="connsiteX1006" fmla="*/ 5143472 w 12192000"/>
              <a:gd name="connsiteY1006" fmla="*/ 1914336 h 2107945"/>
              <a:gd name="connsiteX1007" fmla="*/ 5128232 w 12192000"/>
              <a:gd name="connsiteY1007" fmla="*/ 1924791 h 2107945"/>
              <a:gd name="connsiteX1008" fmla="*/ 5116953 w 12192000"/>
              <a:gd name="connsiteY1008" fmla="*/ 1910089 h 2107945"/>
              <a:gd name="connsiteX1009" fmla="*/ 5132194 w 12192000"/>
              <a:gd name="connsiteY1009" fmla="*/ 1899633 h 2107945"/>
              <a:gd name="connsiteX1010" fmla="*/ 5354993 w 12192000"/>
              <a:gd name="connsiteY1010" fmla="*/ 1898653 h 2107945"/>
              <a:gd name="connsiteX1011" fmla="*/ 5366576 w 12192000"/>
              <a:gd name="connsiteY1011" fmla="*/ 1914009 h 2107945"/>
              <a:gd name="connsiteX1012" fmla="*/ 5351031 w 12192000"/>
              <a:gd name="connsiteY1012" fmla="*/ 1924464 h 2107945"/>
              <a:gd name="connsiteX1013" fmla="*/ 5339447 w 12192000"/>
              <a:gd name="connsiteY1013" fmla="*/ 1909108 h 2107945"/>
              <a:gd name="connsiteX1014" fmla="*/ 5354993 w 12192000"/>
              <a:gd name="connsiteY1014" fmla="*/ 1898653 h 2107945"/>
              <a:gd name="connsiteX1015" fmla="*/ 11573388 w 12192000"/>
              <a:gd name="connsiteY1015" fmla="*/ 1898327 h 2107945"/>
              <a:gd name="connsiteX1016" fmla="*/ 11585885 w 12192000"/>
              <a:gd name="connsiteY1016" fmla="*/ 1914663 h 2107945"/>
              <a:gd name="connsiteX1017" fmla="*/ 11569121 w 12192000"/>
              <a:gd name="connsiteY1017" fmla="*/ 1926098 h 2107945"/>
              <a:gd name="connsiteX1018" fmla="*/ 11556624 w 12192000"/>
              <a:gd name="connsiteY1018" fmla="*/ 1909762 h 2107945"/>
              <a:gd name="connsiteX1019" fmla="*/ 11573388 w 12192000"/>
              <a:gd name="connsiteY1019" fmla="*/ 1898327 h 2107945"/>
              <a:gd name="connsiteX1020" fmla="*/ 67243 w 12192000"/>
              <a:gd name="connsiteY1020" fmla="*/ 1898326 h 2107945"/>
              <a:gd name="connsiteX1021" fmla="*/ 79435 w 12192000"/>
              <a:gd name="connsiteY1021" fmla="*/ 1914336 h 2107945"/>
              <a:gd name="connsiteX1022" fmla="*/ 62975 w 12192000"/>
              <a:gd name="connsiteY1022" fmla="*/ 1925444 h 2107945"/>
              <a:gd name="connsiteX1023" fmla="*/ 50784 w 12192000"/>
              <a:gd name="connsiteY1023" fmla="*/ 1909435 h 2107945"/>
              <a:gd name="connsiteX1024" fmla="*/ 67243 w 12192000"/>
              <a:gd name="connsiteY1024" fmla="*/ 1898326 h 2107945"/>
              <a:gd name="connsiteX1025" fmla="*/ 856941 w 12192000"/>
              <a:gd name="connsiteY1025" fmla="*/ 1897673 h 2107945"/>
              <a:gd name="connsiteX1026" fmla="*/ 870048 w 12192000"/>
              <a:gd name="connsiteY1026" fmla="*/ 1914662 h 2107945"/>
              <a:gd name="connsiteX1027" fmla="*/ 852674 w 12192000"/>
              <a:gd name="connsiteY1027" fmla="*/ 1926425 h 2107945"/>
              <a:gd name="connsiteX1028" fmla="*/ 839567 w 12192000"/>
              <a:gd name="connsiteY1028" fmla="*/ 1909435 h 2107945"/>
              <a:gd name="connsiteX1029" fmla="*/ 856941 w 12192000"/>
              <a:gd name="connsiteY1029" fmla="*/ 1897673 h 2107945"/>
              <a:gd name="connsiteX1030" fmla="*/ 6486552 w 12192000"/>
              <a:gd name="connsiteY1030" fmla="*/ 1897346 h 2107945"/>
              <a:gd name="connsiteX1031" fmla="*/ 6500572 w 12192000"/>
              <a:gd name="connsiteY1031" fmla="*/ 1915642 h 2107945"/>
              <a:gd name="connsiteX1032" fmla="*/ 6481980 w 12192000"/>
              <a:gd name="connsiteY1032" fmla="*/ 1928384 h 2107945"/>
              <a:gd name="connsiteX1033" fmla="*/ 6467959 w 12192000"/>
              <a:gd name="connsiteY1033" fmla="*/ 1910088 h 2107945"/>
              <a:gd name="connsiteX1034" fmla="*/ 6486552 w 12192000"/>
              <a:gd name="connsiteY1034" fmla="*/ 1897346 h 2107945"/>
              <a:gd name="connsiteX1035" fmla="*/ 11025963 w 12192000"/>
              <a:gd name="connsiteY1035" fmla="*/ 1897019 h 2107945"/>
              <a:gd name="connsiteX1036" fmla="*/ 11038155 w 12192000"/>
              <a:gd name="connsiteY1036" fmla="*/ 1913028 h 2107945"/>
              <a:gd name="connsiteX1037" fmla="*/ 11022001 w 12192000"/>
              <a:gd name="connsiteY1037" fmla="*/ 1924137 h 2107945"/>
              <a:gd name="connsiteX1038" fmla="*/ 11009809 w 12192000"/>
              <a:gd name="connsiteY1038" fmla="*/ 1908128 h 2107945"/>
              <a:gd name="connsiteX1039" fmla="*/ 11025963 w 12192000"/>
              <a:gd name="connsiteY1039" fmla="*/ 1897019 h 2107945"/>
              <a:gd name="connsiteX1040" fmla="*/ 8129129 w 12192000"/>
              <a:gd name="connsiteY1040" fmla="*/ 1896040 h 2107945"/>
              <a:gd name="connsiteX1041" fmla="*/ 8141930 w 12192000"/>
              <a:gd name="connsiteY1041" fmla="*/ 1912702 h 2107945"/>
              <a:gd name="connsiteX1042" fmla="*/ 8125166 w 12192000"/>
              <a:gd name="connsiteY1042" fmla="*/ 1924137 h 2107945"/>
              <a:gd name="connsiteX1043" fmla="*/ 8112365 w 12192000"/>
              <a:gd name="connsiteY1043" fmla="*/ 1907474 h 2107945"/>
              <a:gd name="connsiteX1044" fmla="*/ 8129129 w 12192000"/>
              <a:gd name="connsiteY1044" fmla="*/ 1896040 h 2107945"/>
              <a:gd name="connsiteX1045" fmla="*/ 7643884 w 12192000"/>
              <a:gd name="connsiteY1045" fmla="*/ 1896040 h 2107945"/>
              <a:gd name="connsiteX1046" fmla="*/ 7658515 w 12192000"/>
              <a:gd name="connsiteY1046" fmla="*/ 1914989 h 2107945"/>
              <a:gd name="connsiteX1047" fmla="*/ 7639007 w 12192000"/>
              <a:gd name="connsiteY1047" fmla="*/ 1928058 h 2107945"/>
              <a:gd name="connsiteX1048" fmla="*/ 7624377 w 12192000"/>
              <a:gd name="connsiteY1048" fmla="*/ 1909108 h 2107945"/>
              <a:gd name="connsiteX1049" fmla="*/ 7643884 w 12192000"/>
              <a:gd name="connsiteY1049" fmla="*/ 1896040 h 2107945"/>
              <a:gd name="connsiteX1050" fmla="*/ 7948076 w 12192000"/>
              <a:gd name="connsiteY1050" fmla="*/ 1895713 h 2107945"/>
              <a:gd name="connsiteX1051" fmla="*/ 7962402 w 12192000"/>
              <a:gd name="connsiteY1051" fmla="*/ 1914335 h 2107945"/>
              <a:gd name="connsiteX1052" fmla="*/ 7943504 w 12192000"/>
              <a:gd name="connsiteY1052" fmla="*/ 1927077 h 2107945"/>
              <a:gd name="connsiteX1053" fmla="*/ 7929178 w 12192000"/>
              <a:gd name="connsiteY1053" fmla="*/ 1908455 h 2107945"/>
              <a:gd name="connsiteX1054" fmla="*/ 7948076 w 12192000"/>
              <a:gd name="connsiteY1054" fmla="*/ 1895713 h 2107945"/>
              <a:gd name="connsiteX1055" fmla="*/ 2438253 w 12192000"/>
              <a:gd name="connsiteY1055" fmla="*/ 1895386 h 2107945"/>
              <a:gd name="connsiteX1056" fmla="*/ 2451053 w 12192000"/>
              <a:gd name="connsiteY1056" fmla="*/ 1912048 h 2107945"/>
              <a:gd name="connsiteX1057" fmla="*/ 2433986 w 12192000"/>
              <a:gd name="connsiteY1057" fmla="*/ 1923484 h 2107945"/>
              <a:gd name="connsiteX1058" fmla="*/ 2421184 w 12192000"/>
              <a:gd name="connsiteY1058" fmla="*/ 1906821 h 2107945"/>
              <a:gd name="connsiteX1059" fmla="*/ 2438253 w 12192000"/>
              <a:gd name="connsiteY1059" fmla="*/ 1895386 h 2107945"/>
              <a:gd name="connsiteX1060" fmla="*/ 8276652 w 12192000"/>
              <a:gd name="connsiteY1060" fmla="*/ 1894080 h 2107945"/>
              <a:gd name="connsiteX1061" fmla="*/ 8288235 w 12192000"/>
              <a:gd name="connsiteY1061" fmla="*/ 1909108 h 2107945"/>
              <a:gd name="connsiteX1062" fmla="*/ 8272995 w 12192000"/>
              <a:gd name="connsiteY1062" fmla="*/ 1919564 h 2107945"/>
              <a:gd name="connsiteX1063" fmla="*/ 8261412 w 12192000"/>
              <a:gd name="connsiteY1063" fmla="*/ 1904535 h 2107945"/>
              <a:gd name="connsiteX1064" fmla="*/ 8276652 w 12192000"/>
              <a:gd name="connsiteY1064" fmla="*/ 1894080 h 2107945"/>
              <a:gd name="connsiteX1065" fmla="*/ 8894486 w 12192000"/>
              <a:gd name="connsiteY1065" fmla="*/ 1893753 h 2107945"/>
              <a:gd name="connsiteX1066" fmla="*/ 8905763 w 12192000"/>
              <a:gd name="connsiteY1066" fmla="*/ 1908455 h 2107945"/>
              <a:gd name="connsiteX1067" fmla="*/ 8890827 w 12192000"/>
              <a:gd name="connsiteY1067" fmla="*/ 1918583 h 2107945"/>
              <a:gd name="connsiteX1068" fmla="*/ 8879550 w 12192000"/>
              <a:gd name="connsiteY1068" fmla="*/ 1903881 h 2107945"/>
              <a:gd name="connsiteX1069" fmla="*/ 8894486 w 12192000"/>
              <a:gd name="connsiteY1069" fmla="*/ 1893753 h 2107945"/>
              <a:gd name="connsiteX1070" fmla="*/ 2295606 w 12192000"/>
              <a:gd name="connsiteY1070" fmla="*/ 1893099 h 2107945"/>
              <a:gd name="connsiteX1071" fmla="*/ 2308407 w 12192000"/>
              <a:gd name="connsiteY1071" fmla="*/ 1909762 h 2107945"/>
              <a:gd name="connsiteX1072" fmla="*/ 2291339 w 12192000"/>
              <a:gd name="connsiteY1072" fmla="*/ 1921197 h 2107945"/>
              <a:gd name="connsiteX1073" fmla="*/ 2278537 w 12192000"/>
              <a:gd name="connsiteY1073" fmla="*/ 1904535 h 2107945"/>
              <a:gd name="connsiteX1074" fmla="*/ 2295606 w 12192000"/>
              <a:gd name="connsiteY1074" fmla="*/ 1893099 h 2107945"/>
              <a:gd name="connsiteX1075" fmla="*/ 1148634 w 12192000"/>
              <a:gd name="connsiteY1075" fmla="*/ 1890812 h 2107945"/>
              <a:gd name="connsiteX1076" fmla="*/ 1161740 w 12192000"/>
              <a:gd name="connsiteY1076" fmla="*/ 1907801 h 2107945"/>
              <a:gd name="connsiteX1077" fmla="*/ 1144367 w 12192000"/>
              <a:gd name="connsiteY1077" fmla="*/ 1919563 h 2107945"/>
              <a:gd name="connsiteX1078" fmla="*/ 1131261 w 12192000"/>
              <a:gd name="connsiteY1078" fmla="*/ 1902574 h 2107945"/>
              <a:gd name="connsiteX1079" fmla="*/ 1148634 w 12192000"/>
              <a:gd name="connsiteY1079" fmla="*/ 1890812 h 2107945"/>
              <a:gd name="connsiteX1080" fmla="*/ 5262958 w 12192000"/>
              <a:gd name="connsiteY1080" fmla="*/ 1889832 h 2107945"/>
              <a:gd name="connsiteX1081" fmla="*/ 5274238 w 12192000"/>
              <a:gd name="connsiteY1081" fmla="*/ 1904535 h 2107945"/>
              <a:gd name="connsiteX1082" fmla="*/ 5258996 w 12192000"/>
              <a:gd name="connsiteY1082" fmla="*/ 1914989 h 2107945"/>
              <a:gd name="connsiteX1083" fmla="*/ 5247719 w 12192000"/>
              <a:gd name="connsiteY1083" fmla="*/ 1900287 h 2107945"/>
              <a:gd name="connsiteX1084" fmla="*/ 5262958 w 12192000"/>
              <a:gd name="connsiteY1084" fmla="*/ 1889832 h 2107945"/>
              <a:gd name="connsiteX1085" fmla="*/ 5750232 w 12192000"/>
              <a:gd name="connsiteY1085" fmla="*/ 1889506 h 2107945"/>
              <a:gd name="connsiteX1086" fmla="*/ 5763644 w 12192000"/>
              <a:gd name="connsiteY1086" fmla="*/ 1906821 h 2107945"/>
              <a:gd name="connsiteX1087" fmla="*/ 5745965 w 12192000"/>
              <a:gd name="connsiteY1087" fmla="*/ 1918910 h 2107945"/>
              <a:gd name="connsiteX1088" fmla="*/ 5732553 w 12192000"/>
              <a:gd name="connsiteY1088" fmla="*/ 1901594 h 2107945"/>
              <a:gd name="connsiteX1089" fmla="*/ 5750232 w 12192000"/>
              <a:gd name="connsiteY1089" fmla="*/ 1889506 h 2107945"/>
              <a:gd name="connsiteX1090" fmla="*/ 4827057 w 12192000"/>
              <a:gd name="connsiteY1090" fmla="*/ 1889505 h 2107945"/>
              <a:gd name="connsiteX1091" fmla="*/ 4838639 w 12192000"/>
              <a:gd name="connsiteY1091" fmla="*/ 1904534 h 2107945"/>
              <a:gd name="connsiteX1092" fmla="*/ 4823095 w 12192000"/>
              <a:gd name="connsiteY1092" fmla="*/ 1914989 h 2107945"/>
              <a:gd name="connsiteX1093" fmla="*/ 4811512 w 12192000"/>
              <a:gd name="connsiteY1093" fmla="*/ 1899960 h 2107945"/>
              <a:gd name="connsiteX1094" fmla="*/ 4827057 w 12192000"/>
              <a:gd name="connsiteY1094" fmla="*/ 1889505 h 2107945"/>
              <a:gd name="connsiteX1095" fmla="*/ 733818 w 12192000"/>
              <a:gd name="connsiteY1095" fmla="*/ 1889179 h 2107945"/>
              <a:gd name="connsiteX1096" fmla="*/ 746315 w 12192000"/>
              <a:gd name="connsiteY1096" fmla="*/ 1905841 h 2107945"/>
              <a:gd name="connsiteX1097" fmla="*/ 729551 w 12192000"/>
              <a:gd name="connsiteY1097" fmla="*/ 1917276 h 2107945"/>
              <a:gd name="connsiteX1098" fmla="*/ 717054 w 12192000"/>
              <a:gd name="connsiteY1098" fmla="*/ 1900614 h 2107945"/>
              <a:gd name="connsiteX1099" fmla="*/ 733818 w 12192000"/>
              <a:gd name="connsiteY1099" fmla="*/ 1889179 h 2107945"/>
              <a:gd name="connsiteX1100" fmla="*/ 504644 w 12192000"/>
              <a:gd name="connsiteY1100" fmla="*/ 1889179 h 2107945"/>
              <a:gd name="connsiteX1101" fmla="*/ 516531 w 12192000"/>
              <a:gd name="connsiteY1101" fmla="*/ 1904861 h 2107945"/>
              <a:gd name="connsiteX1102" fmla="*/ 500682 w 12192000"/>
              <a:gd name="connsiteY1102" fmla="*/ 1915643 h 2107945"/>
              <a:gd name="connsiteX1103" fmla="*/ 488795 w 12192000"/>
              <a:gd name="connsiteY1103" fmla="*/ 1899960 h 2107945"/>
              <a:gd name="connsiteX1104" fmla="*/ 504644 w 12192000"/>
              <a:gd name="connsiteY1104" fmla="*/ 1889179 h 2107945"/>
              <a:gd name="connsiteX1105" fmla="*/ 1003550 w 12192000"/>
              <a:gd name="connsiteY1105" fmla="*/ 1888198 h 2107945"/>
              <a:gd name="connsiteX1106" fmla="*/ 1016657 w 12192000"/>
              <a:gd name="connsiteY1106" fmla="*/ 1905187 h 2107945"/>
              <a:gd name="connsiteX1107" fmla="*/ 999283 w 12192000"/>
              <a:gd name="connsiteY1107" fmla="*/ 1916950 h 2107945"/>
              <a:gd name="connsiteX1108" fmla="*/ 986177 w 12192000"/>
              <a:gd name="connsiteY1108" fmla="*/ 1899960 h 2107945"/>
              <a:gd name="connsiteX1109" fmla="*/ 1003550 w 12192000"/>
              <a:gd name="connsiteY1109" fmla="*/ 1888198 h 2107945"/>
              <a:gd name="connsiteX1110" fmla="*/ 11869350 w 12192000"/>
              <a:gd name="connsiteY1110" fmla="*/ 1887545 h 2107945"/>
              <a:gd name="connsiteX1111" fmla="*/ 11881847 w 12192000"/>
              <a:gd name="connsiteY1111" fmla="*/ 1903881 h 2107945"/>
              <a:gd name="connsiteX1112" fmla="*/ 11865083 w 12192000"/>
              <a:gd name="connsiteY1112" fmla="*/ 1915316 h 2107945"/>
              <a:gd name="connsiteX1113" fmla="*/ 11852586 w 12192000"/>
              <a:gd name="connsiteY1113" fmla="*/ 1898980 h 2107945"/>
              <a:gd name="connsiteX1114" fmla="*/ 11869350 w 12192000"/>
              <a:gd name="connsiteY1114" fmla="*/ 1887545 h 2107945"/>
              <a:gd name="connsiteX1115" fmla="*/ 2582729 w 12192000"/>
              <a:gd name="connsiteY1115" fmla="*/ 1887545 h 2107945"/>
              <a:gd name="connsiteX1116" fmla="*/ 2595530 w 12192000"/>
              <a:gd name="connsiteY1116" fmla="*/ 1904208 h 2107945"/>
              <a:gd name="connsiteX1117" fmla="*/ 2578462 w 12192000"/>
              <a:gd name="connsiteY1117" fmla="*/ 1915642 h 2107945"/>
              <a:gd name="connsiteX1118" fmla="*/ 2565659 w 12192000"/>
              <a:gd name="connsiteY1118" fmla="*/ 1898980 h 2107945"/>
              <a:gd name="connsiteX1119" fmla="*/ 2582729 w 12192000"/>
              <a:gd name="connsiteY1119" fmla="*/ 1887545 h 2107945"/>
              <a:gd name="connsiteX1120" fmla="*/ 2153570 w 12192000"/>
              <a:gd name="connsiteY1120" fmla="*/ 1887218 h 2107945"/>
              <a:gd name="connsiteX1121" fmla="*/ 2166371 w 12192000"/>
              <a:gd name="connsiteY1121" fmla="*/ 1903881 h 2107945"/>
              <a:gd name="connsiteX1122" fmla="*/ 2149607 w 12192000"/>
              <a:gd name="connsiteY1122" fmla="*/ 1915316 h 2107945"/>
              <a:gd name="connsiteX1123" fmla="*/ 2136805 w 12192000"/>
              <a:gd name="connsiteY1123" fmla="*/ 1898653 h 2107945"/>
              <a:gd name="connsiteX1124" fmla="*/ 2153570 w 12192000"/>
              <a:gd name="connsiteY1124" fmla="*/ 1887218 h 2107945"/>
              <a:gd name="connsiteX1125" fmla="*/ 9891491 w 12192000"/>
              <a:gd name="connsiteY1125" fmla="*/ 1886565 h 2107945"/>
              <a:gd name="connsiteX1126" fmla="*/ 9903684 w 12192000"/>
              <a:gd name="connsiteY1126" fmla="*/ 1902574 h 2107945"/>
              <a:gd name="connsiteX1127" fmla="*/ 9887529 w 12192000"/>
              <a:gd name="connsiteY1127" fmla="*/ 1913682 h 2107945"/>
              <a:gd name="connsiteX1128" fmla="*/ 9875337 w 12192000"/>
              <a:gd name="connsiteY1128" fmla="*/ 1897673 h 2107945"/>
              <a:gd name="connsiteX1129" fmla="*/ 9891491 w 12192000"/>
              <a:gd name="connsiteY1129" fmla="*/ 1886565 h 2107945"/>
              <a:gd name="connsiteX1130" fmla="*/ 10174347 w 12192000"/>
              <a:gd name="connsiteY1130" fmla="*/ 1886238 h 2107945"/>
              <a:gd name="connsiteX1131" fmla="*/ 10186540 w 12192000"/>
              <a:gd name="connsiteY1131" fmla="*/ 1902247 h 2107945"/>
              <a:gd name="connsiteX1132" fmla="*/ 10170385 w 12192000"/>
              <a:gd name="connsiteY1132" fmla="*/ 1913355 h 2107945"/>
              <a:gd name="connsiteX1133" fmla="*/ 10158193 w 12192000"/>
              <a:gd name="connsiteY1133" fmla="*/ 1897346 h 2107945"/>
              <a:gd name="connsiteX1134" fmla="*/ 10174347 w 12192000"/>
              <a:gd name="connsiteY1134" fmla="*/ 1886238 h 2107945"/>
              <a:gd name="connsiteX1135" fmla="*/ 5455255 w 12192000"/>
              <a:gd name="connsiteY1135" fmla="*/ 1884931 h 2107945"/>
              <a:gd name="connsiteX1136" fmla="*/ 5467144 w 12192000"/>
              <a:gd name="connsiteY1136" fmla="*/ 1900614 h 2107945"/>
              <a:gd name="connsiteX1137" fmla="*/ 5451294 w 12192000"/>
              <a:gd name="connsiteY1137" fmla="*/ 1911396 h 2107945"/>
              <a:gd name="connsiteX1138" fmla="*/ 5439407 w 12192000"/>
              <a:gd name="connsiteY1138" fmla="*/ 1895713 h 2107945"/>
              <a:gd name="connsiteX1139" fmla="*/ 5455255 w 12192000"/>
              <a:gd name="connsiteY1139" fmla="*/ 1884931 h 2107945"/>
              <a:gd name="connsiteX1140" fmla="*/ 3501382 w 12192000"/>
              <a:gd name="connsiteY1140" fmla="*/ 1884278 h 2107945"/>
              <a:gd name="connsiteX1141" fmla="*/ 3514488 w 12192000"/>
              <a:gd name="connsiteY1141" fmla="*/ 1901594 h 2107945"/>
              <a:gd name="connsiteX1142" fmla="*/ 3497115 w 12192000"/>
              <a:gd name="connsiteY1142" fmla="*/ 1913355 h 2107945"/>
              <a:gd name="connsiteX1143" fmla="*/ 3484008 w 12192000"/>
              <a:gd name="connsiteY1143" fmla="*/ 1896039 h 2107945"/>
              <a:gd name="connsiteX1144" fmla="*/ 3501382 w 12192000"/>
              <a:gd name="connsiteY1144" fmla="*/ 1884278 h 2107945"/>
              <a:gd name="connsiteX1145" fmla="*/ 5005696 w 12192000"/>
              <a:gd name="connsiteY1145" fmla="*/ 1883624 h 2107945"/>
              <a:gd name="connsiteX1146" fmla="*/ 5016975 w 12192000"/>
              <a:gd name="connsiteY1146" fmla="*/ 1898326 h 2107945"/>
              <a:gd name="connsiteX1147" fmla="*/ 5001733 w 12192000"/>
              <a:gd name="connsiteY1147" fmla="*/ 1908455 h 2107945"/>
              <a:gd name="connsiteX1148" fmla="*/ 4990455 w 12192000"/>
              <a:gd name="connsiteY1148" fmla="*/ 1893753 h 2107945"/>
              <a:gd name="connsiteX1149" fmla="*/ 5005696 w 12192000"/>
              <a:gd name="connsiteY1149" fmla="*/ 1883624 h 2107945"/>
              <a:gd name="connsiteX1150" fmla="*/ 5634729 w 12192000"/>
              <a:gd name="connsiteY1150" fmla="*/ 1881664 h 2107945"/>
              <a:gd name="connsiteX1151" fmla="*/ 5647532 w 12192000"/>
              <a:gd name="connsiteY1151" fmla="*/ 1898653 h 2107945"/>
              <a:gd name="connsiteX1152" fmla="*/ 5630462 w 12192000"/>
              <a:gd name="connsiteY1152" fmla="*/ 1910415 h 2107945"/>
              <a:gd name="connsiteX1153" fmla="*/ 5617661 w 12192000"/>
              <a:gd name="connsiteY1153" fmla="*/ 1893426 h 2107945"/>
              <a:gd name="connsiteX1154" fmla="*/ 5634729 w 12192000"/>
              <a:gd name="connsiteY1154" fmla="*/ 1881664 h 2107945"/>
              <a:gd name="connsiteX1155" fmla="*/ 4642327 w 12192000"/>
              <a:gd name="connsiteY1155" fmla="*/ 1881664 h 2107945"/>
              <a:gd name="connsiteX1156" fmla="*/ 4654213 w 12192000"/>
              <a:gd name="connsiteY1156" fmla="*/ 1897346 h 2107945"/>
              <a:gd name="connsiteX1157" fmla="*/ 4638359 w 12192000"/>
              <a:gd name="connsiteY1157" fmla="*/ 1908128 h 2107945"/>
              <a:gd name="connsiteX1158" fmla="*/ 4626473 w 12192000"/>
              <a:gd name="connsiteY1158" fmla="*/ 1892446 h 2107945"/>
              <a:gd name="connsiteX1159" fmla="*/ 4642327 w 12192000"/>
              <a:gd name="connsiteY1159" fmla="*/ 1881664 h 2107945"/>
              <a:gd name="connsiteX1160" fmla="*/ 11723046 w 12192000"/>
              <a:gd name="connsiteY1160" fmla="*/ 1881337 h 2107945"/>
              <a:gd name="connsiteX1161" fmla="*/ 11735542 w 12192000"/>
              <a:gd name="connsiteY1161" fmla="*/ 1897673 h 2107945"/>
              <a:gd name="connsiteX1162" fmla="*/ 11718778 w 12192000"/>
              <a:gd name="connsiteY1162" fmla="*/ 1909108 h 2107945"/>
              <a:gd name="connsiteX1163" fmla="*/ 11706282 w 12192000"/>
              <a:gd name="connsiteY1163" fmla="*/ 1892772 h 2107945"/>
              <a:gd name="connsiteX1164" fmla="*/ 11723046 w 12192000"/>
              <a:gd name="connsiteY1164" fmla="*/ 1881337 h 2107945"/>
              <a:gd name="connsiteX1165" fmla="*/ 3205118 w 12192000"/>
              <a:gd name="connsiteY1165" fmla="*/ 1880357 h 2107945"/>
              <a:gd name="connsiteX1166" fmla="*/ 3218222 w 12192000"/>
              <a:gd name="connsiteY1166" fmla="*/ 1897346 h 2107945"/>
              <a:gd name="connsiteX1167" fmla="*/ 3200850 w 12192000"/>
              <a:gd name="connsiteY1167" fmla="*/ 1909108 h 2107945"/>
              <a:gd name="connsiteX1168" fmla="*/ 3187745 w 12192000"/>
              <a:gd name="connsiteY1168" fmla="*/ 1892119 h 2107945"/>
              <a:gd name="connsiteX1169" fmla="*/ 3205118 w 12192000"/>
              <a:gd name="connsiteY1169" fmla="*/ 1880357 h 2107945"/>
              <a:gd name="connsiteX1170" fmla="*/ 10033834 w 12192000"/>
              <a:gd name="connsiteY1170" fmla="*/ 1880030 h 2107945"/>
              <a:gd name="connsiteX1171" fmla="*/ 10046026 w 12192000"/>
              <a:gd name="connsiteY1171" fmla="*/ 1896039 h 2107945"/>
              <a:gd name="connsiteX1172" fmla="*/ 10029872 w 12192000"/>
              <a:gd name="connsiteY1172" fmla="*/ 1907148 h 2107945"/>
              <a:gd name="connsiteX1173" fmla="*/ 10017680 w 12192000"/>
              <a:gd name="connsiteY1173" fmla="*/ 1891139 h 2107945"/>
              <a:gd name="connsiteX1174" fmla="*/ 10033834 w 12192000"/>
              <a:gd name="connsiteY1174" fmla="*/ 1880030 h 2107945"/>
              <a:gd name="connsiteX1175" fmla="*/ 8596389 w 12192000"/>
              <a:gd name="connsiteY1175" fmla="*/ 1879704 h 2107945"/>
              <a:gd name="connsiteX1176" fmla="*/ 8607361 w 12192000"/>
              <a:gd name="connsiteY1176" fmla="*/ 1894080 h 2107945"/>
              <a:gd name="connsiteX1177" fmla="*/ 8592732 w 12192000"/>
              <a:gd name="connsiteY1177" fmla="*/ 1904208 h 2107945"/>
              <a:gd name="connsiteX1178" fmla="*/ 8581759 w 12192000"/>
              <a:gd name="connsiteY1178" fmla="*/ 1889832 h 2107945"/>
              <a:gd name="connsiteX1179" fmla="*/ 8596389 w 12192000"/>
              <a:gd name="connsiteY1179" fmla="*/ 1879704 h 2107945"/>
              <a:gd name="connsiteX1180" fmla="*/ 639669 w 12192000"/>
              <a:gd name="connsiteY1180" fmla="*/ 1879704 h 2107945"/>
              <a:gd name="connsiteX1181" fmla="*/ 651557 w 12192000"/>
              <a:gd name="connsiteY1181" fmla="*/ 1895386 h 2107945"/>
              <a:gd name="connsiteX1182" fmla="*/ 635708 w 12192000"/>
              <a:gd name="connsiteY1182" fmla="*/ 1906168 h 2107945"/>
              <a:gd name="connsiteX1183" fmla="*/ 623820 w 12192000"/>
              <a:gd name="connsiteY1183" fmla="*/ 1890485 h 2107945"/>
              <a:gd name="connsiteX1184" fmla="*/ 639669 w 12192000"/>
              <a:gd name="connsiteY1184" fmla="*/ 1879704 h 2107945"/>
              <a:gd name="connsiteX1185" fmla="*/ 4242119 w 12192000"/>
              <a:gd name="connsiteY1185" fmla="*/ 1879499 h 2107945"/>
              <a:gd name="connsiteX1186" fmla="*/ 4254493 w 12192000"/>
              <a:gd name="connsiteY1186" fmla="*/ 1895848 h 2107945"/>
              <a:gd name="connsiteX1187" fmla="*/ 4237980 w 12192000"/>
              <a:gd name="connsiteY1187" fmla="*/ 1907242 h 2107945"/>
              <a:gd name="connsiteX1188" fmla="*/ 4225599 w 12192000"/>
              <a:gd name="connsiteY1188" fmla="*/ 1890892 h 2107945"/>
              <a:gd name="connsiteX1189" fmla="*/ 4242119 w 12192000"/>
              <a:gd name="connsiteY1189" fmla="*/ 1879499 h 2107945"/>
              <a:gd name="connsiteX1190" fmla="*/ 7144009 w 12192000"/>
              <a:gd name="connsiteY1190" fmla="*/ 1876763 h 2107945"/>
              <a:gd name="connsiteX1191" fmla="*/ 7158640 w 12192000"/>
              <a:gd name="connsiteY1191" fmla="*/ 1895713 h 2107945"/>
              <a:gd name="connsiteX1192" fmla="*/ 7139132 w 12192000"/>
              <a:gd name="connsiteY1192" fmla="*/ 1908782 h 2107945"/>
              <a:gd name="connsiteX1193" fmla="*/ 7124502 w 12192000"/>
              <a:gd name="connsiteY1193" fmla="*/ 1889832 h 2107945"/>
              <a:gd name="connsiteX1194" fmla="*/ 7144009 w 12192000"/>
              <a:gd name="connsiteY1194" fmla="*/ 1876763 h 2107945"/>
              <a:gd name="connsiteX1195" fmla="*/ 3354470 w 12192000"/>
              <a:gd name="connsiteY1195" fmla="*/ 1874149 h 2107945"/>
              <a:gd name="connsiteX1196" fmla="*/ 3367576 w 12192000"/>
              <a:gd name="connsiteY1196" fmla="*/ 1891465 h 2107945"/>
              <a:gd name="connsiteX1197" fmla="*/ 3350202 w 12192000"/>
              <a:gd name="connsiteY1197" fmla="*/ 1903228 h 2107945"/>
              <a:gd name="connsiteX1198" fmla="*/ 3337095 w 12192000"/>
              <a:gd name="connsiteY1198" fmla="*/ 1885912 h 2107945"/>
              <a:gd name="connsiteX1199" fmla="*/ 3354470 w 12192000"/>
              <a:gd name="connsiteY1199" fmla="*/ 1874149 h 2107945"/>
              <a:gd name="connsiteX1200" fmla="*/ 2012753 w 12192000"/>
              <a:gd name="connsiteY1200" fmla="*/ 1874149 h 2107945"/>
              <a:gd name="connsiteX1201" fmla="*/ 2025554 w 12192000"/>
              <a:gd name="connsiteY1201" fmla="*/ 1890812 h 2107945"/>
              <a:gd name="connsiteX1202" fmla="*/ 2008790 w 12192000"/>
              <a:gd name="connsiteY1202" fmla="*/ 1902247 h 2107945"/>
              <a:gd name="connsiteX1203" fmla="*/ 1995988 w 12192000"/>
              <a:gd name="connsiteY1203" fmla="*/ 1885584 h 2107945"/>
              <a:gd name="connsiteX1204" fmla="*/ 2012753 w 12192000"/>
              <a:gd name="connsiteY1204" fmla="*/ 1874149 h 2107945"/>
              <a:gd name="connsiteX1205" fmla="*/ 373277 w 12192000"/>
              <a:gd name="connsiteY1205" fmla="*/ 1874149 h 2107945"/>
              <a:gd name="connsiteX1206" fmla="*/ 385164 w 12192000"/>
              <a:gd name="connsiteY1206" fmla="*/ 1889832 h 2107945"/>
              <a:gd name="connsiteX1207" fmla="*/ 369315 w 12192000"/>
              <a:gd name="connsiteY1207" fmla="*/ 1900614 h 2107945"/>
              <a:gd name="connsiteX1208" fmla="*/ 357428 w 12192000"/>
              <a:gd name="connsiteY1208" fmla="*/ 1884931 h 2107945"/>
              <a:gd name="connsiteX1209" fmla="*/ 373277 w 12192000"/>
              <a:gd name="connsiteY1209" fmla="*/ 1874149 h 2107945"/>
              <a:gd name="connsiteX1210" fmla="*/ 4448145 w 12192000"/>
              <a:gd name="connsiteY1210" fmla="*/ 1873822 h 2107945"/>
              <a:gd name="connsiteX1211" fmla="*/ 4460336 w 12192000"/>
              <a:gd name="connsiteY1211" fmla="*/ 1889832 h 2107945"/>
              <a:gd name="connsiteX1212" fmla="*/ 4444181 w 12192000"/>
              <a:gd name="connsiteY1212" fmla="*/ 1900940 h 2107945"/>
              <a:gd name="connsiteX1213" fmla="*/ 4431992 w 12192000"/>
              <a:gd name="connsiteY1213" fmla="*/ 1884931 h 2107945"/>
              <a:gd name="connsiteX1214" fmla="*/ 4448145 w 12192000"/>
              <a:gd name="connsiteY1214" fmla="*/ 1873822 h 2107945"/>
              <a:gd name="connsiteX1215" fmla="*/ 7479291 w 12192000"/>
              <a:gd name="connsiteY1215" fmla="*/ 1873496 h 2107945"/>
              <a:gd name="connsiteX1216" fmla="*/ 7493922 w 12192000"/>
              <a:gd name="connsiteY1216" fmla="*/ 1892446 h 2107945"/>
              <a:gd name="connsiteX1217" fmla="*/ 7474414 w 12192000"/>
              <a:gd name="connsiteY1217" fmla="*/ 1905514 h 2107945"/>
              <a:gd name="connsiteX1218" fmla="*/ 7459783 w 12192000"/>
              <a:gd name="connsiteY1218" fmla="*/ 1886565 h 2107945"/>
              <a:gd name="connsiteX1219" fmla="*/ 7479291 w 12192000"/>
              <a:gd name="connsiteY1219" fmla="*/ 1873496 h 2107945"/>
              <a:gd name="connsiteX1220" fmla="*/ 8469719 w 12192000"/>
              <a:gd name="connsiteY1220" fmla="*/ 1873366 h 2107945"/>
              <a:gd name="connsiteX1221" fmla="*/ 8480830 w 12192000"/>
              <a:gd name="connsiteY1221" fmla="*/ 1887845 h 2107945"/>
              <a:gd name="connsiteX1222" fmla="*/ 8466058 w 12192000"/>
              <a:gd name="connsiteY1222" fmla="*/ 1897884 h 2107945"/>
              <a:gd name="connsiteX1223" fmla="*/ 8454947 w 12192000"/>
              <a:gd name="connsiteY1223" fmla="*/ 1883405 h 2107945"/>
              <a:gd name="connsiteX1224" fmla="*/ 8469719 w 12192000"/>
              <a:gd name="connsiteY1224" fmla="*/ 1873366 h 2107945"/>
              <a:gd name="connsiteX1225" fmla="*/ 9213003 w 12192000"/>
              <a:gd name="connsiteY1225" fmla="*/ 1872516 h 2107945"/>
              <a:gd name="connsiteX1226" fmla="*/ 9224585 w 12192000"/>
              <a:gd name="connsiteY1226" fmla="*/ 1887545 h 2107945"/>
              <a:gd name="connsiteX1227" fmla="*/ 9209345 w 12192000"/>
              <a:gd name="connsiteY1227" fmla="*/ 1898000 h 2107945"/>
              <a:gd name="connsiteX1228" fmla="*/ 9197763 w 12192000"/>
              <a:gd name="connsiteY1228" fmla="*/ 1882971 h 2107945"/>
              <a:gd name="connsiteX1229" fmla="*/ 9213003 w 12192000"/>
              <a:gd name="connsiteY1229" fmla="*/ 1872516 h 2107945"/>
              <a:gd name="connsiteX1230" fmla="*/ 756086 w 12192000"/>
              <a:gd name="connsiteY1230" fmla="*/ 1870882 h 2107945"/>
              <a:gd name="connsiteX1231" fmla="*/ 768278 w 12192000"/>
              <a:gd name="connsiteY1231" fmla="*/ 1886892 h 2107945"/>
              <a:gd name="connsiteX1232" fmla="*/ 751818 w 12192000"/>
              <a:gd name="connsiteY1232" fmla="*/ 1898000 h 2107945"/>
              <a:gd name="connsiteX1233" fmla="*/ 739626 w 12192000"/>
              <a:gd name="connsiteY1233" fmla="*/ 1881990 h 2107945"/>
              <a:gd name="connsiteX1234" fmla="*/ 756086 w 12192000"/>
              <a:gd name="connsiteY1234" fmla="*/ 1870882 h 2107945"/>
              <a:gd name="connsiteX1235" fmla="*/ 6188647 w 12192000"/>
              <a:gd name="connsiteY1235" fmla="*/ 1870689 h 2107945"/>
              <a:gd name="connsiteX1236" fmla="*/ 6202334 w 12192000"/>
              <a:gd name="connsiteY1236" fmla="*/ 1888587 h 2107945"/>
              <a:gd name="connsiteX1237" fmla="*/ 6184120 w 12192000"/>
              <a:gd name="connsiteY1237" fmla="*/ 1901013 h 2107945"/>
              <a:gd name="connsiteX1238" fmla="*/ 6170432 w 12192000"/>
              <a:gd name="connsiteY1238" fmla="*/ 1883116 h 2107945"/>
              <a:gd name="connsiteX1239" fmla="*/ 6188647 w 12192000"/>
              <a:gd name="connsiteY1239" fmla="*/ 1870689 h 2107945"/>
              <a:gd name="connsiteX1240" fmla="*/ 8047442 w 12192000"/>
              <a:gd name="connsiteY1240" fmla="*/ 1869576 h 2107945"/>
              <a:gd name="connsiteX1241" fmla="*/ 8060853 w 12192000"/>
              <a:gd name="connsiteY1241" fmla="*/ 1887218 h 2107945"/>
              <a:gd name="connsiteX1242" fmla="*/ 8043175 w 12192000"/>
              <a:gd name="connsiteY1242" fmla="*/ 1899307 h 2107945"/>
              <a:gd name="connsiteX1243" fmla="*/ 8029763 w 12192000"/>
              <a:gd name="connsiteY1243" fmla="*/ 1881664 h 2107945"/>
              <a:gd name="connsiteX1244" fmla="*/ 8047442 w 12192000"/>
              <a:gd name="connsiteY1244" fmla="*/ 1869576 h 2107945"/>
              <a:gd name="connsiteX1245" fmla="*/ 2729336 w 12192000"/>
              <a:gd name="connsiteY1245" fmla="*/ 1866962 h 2107945"/>
              <a:gd name="connsiteX1246" fmla="*/ 2742140 w 12192000"/>
              <a:gd name="connsiteY1246" fmla="*/ 1883624 h 2107945"/>
              <a:gd name="connsiteX1247" fmla="*/ 2725068 w 12192000"/>
              <a:gd name="connsiteY1247" fmla="*/ 1895060 h 2107945"/>
              <a:gd name="connsiteX1248" fmla="*/ 2712267 w 12192000"/>
              <a:gd name="connsiteY1248" fmla="*/ 1878397 h 2107945"/>
              <a:gd name="connsiteX1249" fmla="*/ 2729336 w 12192000"/>
              <a:gd name="connsiteY1249" fmla="*/ 1866962 h 2107945"/>
              <a:gd name="connsiteX1250" fmla="*/ 7312870 w 12192000"/>
              <a:gd name="connsiteY1250" fmla="*/ 1865981 h 2107945"/>
              <a:gd name="connsiteX1251" fmla="*/ 7327500 w 12192000"/>
              <a:gd name="connsiteY1251" fmla="*/ 1884931 h 2107945"/>
              <a:gd name="connsiteX1252" fmla="*/ 7307993 w 12192000"/>
              <a:gd name="connsiteY1252" fmla="*/ 1898000 h 2107945"/>
              <a:gd name="connsiteX1253" fmla="*/ 7293362 w 12192000"/>
              <a:gd name="connsiteY1253" fmla="*/ 1879050 h 2107945"/>
              <a:gd name="connsiteX1254" fmla="*/ 7312870 w 12192000"/>
              <a:gd name="connsiteY1254" fmla="*/ 1865981 h 2107945"/>
              <a:gd name="connsiteX1255" fmla="*/ 8178936 w 12192000"/>
              <a:gd name="connsiteY1255" fmla="*/ 1864242 h 2107945"/>
              <a:gd name="connsiteX1256" fmla="*/ 8190854 w 12192000"/>
              <a:gd name="connsiteY1256" fmla="*/ 1879521 h 2107945"/>
              <a:gd name="connsiteX1257" fmla="*/ 8175084 w 12192000"/>
              <a:gd name="connsiteY1257" fmla="*/ 1890050 h 2107945"/>
              <a:gd name="connsiteX1258" fmla="*/ 8163166 w 12192000"/>
              <a:gd name="connsiteY1258" fmla="*/ 1874772 h 2107945"/>
              <a:gd name="connsiteX1259" fmla="*/ 8178936 w 12192000"/>
              <a:gd name="connsiteY1259" fmla="*/ 1864242 h 2107945"/>
              <a:gd name="connsiteX1260" fmla="*/ 8102306 w 12192000"/>
              <a:gd name="connsiteY1260" fmla="*/ 1862714 h 2107945"/>
              <a:gd name="connsiteX1261" fmla="*/ 8114803 w 12192000"/>
              <a:gd name="connsiteY1261" fmla="*/ 1879050 h 2107945"/>
              <a:gd name="connsiteX1262" fmla="*/ 8098343 w 12192000"/>
              <a:gd name="connsiteY1262" fmla="*/ 1890158 h 2107945"/>
              <a:gd name="connsiteX1263" fmla="*/ 8085847 w 12192000"/>
              <a:gd name="connsiteY1263" fmla="*/ 1873822 h 2107945"/>
              <a:gd name="connsiteX1264" fmla="*/ 8102306 w 12192000"/>
              <a:gd name="connsiteY1264" fmla="*/ 1862714 h 2107945"/>
              <a:gd name="connsiteX1265" fmla="*/ 8725930 w 12192000"/>
              <a:gd name="connsiteY1265" fmla="*/ 1862388 h 2107945"/>
              <a:gd name="connsiteX1266" fmla="*/ 8736902 w 12192000"/>
              <a:gd name="connsiteY1266" fmla="*/ 1876763 h 2107945"/>
              <a:gd name="connsiteX1267" fmla="*/ 8722273 w 12192000"/>
              <a:gd name="connsiteY1267" fmla="*/ 1886892 h 2107945"/>
              <a:gd name="connsiteX1268" fmla="*/ 8711299 w 12192000"/>
              <a:gd name="connsiteY1268" fmla="*/ 1872516 h 2107945"/>
              <a:gd name="connsiteX1269" fmla="*/ 8725930 w 12192000"/>
              <a:gd name="connsiteY1269" fmla="*/ 1862388 h 2107945"/>
              <a:gd name="connsiteX1270" fmla="*/ 9546151 w 12192000"/>
              <a:gd name="connsiteY1270" fmla="*/ 1862061 h 2107945"/>
              <a:gd name="connsiteX1271" fmla="*/ 9558039 w 12192000"/>
              <a:gd name="connsiteY1271" fmla="*/ 1877417 h 2107945"/>
              <a:gd name="connsiteX1272" fmla="*/ 9542189 w 12192000"/>
              <a:gd name="connsiteY1272" fmla="*/ 1888199 h 2107945"/>
              <a:gd name="connsiteX1273" fmla="*/ 9530302 w 12192000"/>
              <a:gd name="connsiteY1273" fmla="*/ 1872843 h 2107945"/>
              <a:gd name="connsiteX1274" fmla="*/ 9546151 w 12192000"/>
              <a:gd name="connsiteY1274" fmla="*/ 1862061 h 2107945"/>
              <a:gd name="connsiteX1275" fmla="*/ 11174098 w 12192000"/>
              <a:gd name="connsiteY1275" fmla="*/ 1858794 h 2107945"/>
              <a:gd name="connsiteX1276" fmla="*/ 11186289 w 12192000"/>
              <a:gd name="connsiteY1276" fmla="*/ 1874803 h 2107945"/>
              <a:gd name="connsiteX1277" fmla="*/ 11170135 w 12192000"/>
              <a:gd name="connsiteY1277" fmla="*/ 1885912 h 2107945"/>
              <a:gd name="connsiteX1278" fmla="*/ 11157942 w 12192000"/>
              <a:gd name="connsiteY1278" fmla="*/ 1869902 h 2107945"/>
              <a:gd name="connsiteX1279" fmla="*/ 11174098 w 12192000"/>
              <a:gd name="connsiteY1279" fmla="*/ 1858794 h 2107945"/>
              <a:gd name="connsiteX1280" fmla="*/ 5562225 w 12192000"/>
              <a:gd name="connsiteY1280" fmla="*/ 1857813 h 2107945"/>
              <a:gd name="connsiteX1281" fmla="*/ 5574417 w 12192000"/>
              <a:gd name="connsiteY1281" fmla="*/ 1873822 h 2107945"/>
              <a:gd name="connsiteX1282" fmla="*/ 5558263 w 12192000"/>
              <a:gd name="connsiteY1282" fmla="*/ 1884931 h 2107945"/>
              <a:gd name="connsiteX1283" fmla="*/ 5546070 w 12192000"/>
              <a:gd name="connsiteY1283" fmla="*/ 1868922 h 2107945"/>
              <a:gd name="connsiteX1284" fmla="*/ 5562225 w 12192000"/>
              <a:gd name="connsiteY1284" fmla="*/ 1857813 h 2107945"/>
              <a:gd name="connsiteX1285" fmla="*/ 3885137 w 12192000"/>
              <a:gd name="connsiteY1285" fmla="*/ 1856180 h 2107945"/>
              <a:gd name="connsiteX1286" fmla="*/ 3897942 w 12192000"/>
              <a:gd name="connsiteY1286" fmla="*/ 1872843 h 2107945"/>
              <a:gd name="connsiteX1287" fmla="*/ 3880870 w 12192000"/>
              <a:gd name="connsiteY1287" fmla="*/ 1884605 h 2107945"/>
              <a:gd name="connsiteX1288" fmla="*/ 3868070 w 12192000"/>
              <a:gd name="connsiteY1288" fmla="*/ 1867942 h 2107945"/>
              <a:gd name="connsiteX1289" fmla="*/ 3885137 w 12192000"/>
              <a:gd name="connsiteY1289" fmla="*/ 1856180 h 2107945"/>
              <a:gd name="connsiteX1290" fmla="*/ 7790799 w 12192000"/>
              <a:gd name="connsiteY1290" fmla="*/ 1854546 h 2107945"/>
              <a:gd name="connsiteX1291" fmla="*/ 7804820 w 12192000"/>
              <a:gd name="connsiteY1291" fmla="*/ 1873169 h 2107945"/>
              <a:gd name="connsiteX1292" fmla="*/ 7785921 w 12192000"/>
              <a:gd name="connsiteY1292" fmla="*/ 1885911 h 2107945"/>
              <a:gd name="connsiteX1293" fmla="*/ 7771901 w 12192000"/>
              <a:gd name="connsiteY1293" fmla="*/ 1867288 h 2107945"/>
              <a:gd name="connsiteX1294" fmla="*/ 7790799 w 12192000"/>
              <a:gd name="connsiteY1294" fmla="*/ 1854546 h 2107945"/>
              <a:gd name="connsiteX1295" fmla="*/ 5397687 w 12192000"/>
              <a:gd name="connsiteY1295" fmla="*/ 1854220 h 2107945"/>
              <a:gd name="connsiteX1296" fmla="*/ 5408966 w 12192000"/>
              <a:gd name="connsiteY1296" fmla="*/ 1868922 h 2107945"/>
              <a:gd name="connsiteX1297" fmla="*/ 5393725 w 12192000"/>
              <a:gd name="connsiteY1297" fmla="*/ 1879377 h 2107945"/>
              <a:gd name="connsiteX1298" fmla="*/ 5382446 w 12192000"/>
              <a:gd name="connsiteY1298" fmla="*/ 1864674 h 2107945"/>
              <a:gd name="connsiteX1299" fmla="*/ 5397687 w 12192000"/>
              <a:gd name="connsiteY1299" fmla="*/ 1854220 h 2107945"/>
              <a:gd name="connsiteX1300" fmla="*/ 1873155 w 12192000"/>
              <a:gd name="connsiteY1300" fmla="*/ 1853893 h 2107945"/>
              <a:gd name="connsiteX1301" fmla="*/ 1885956 w 12192000"/>
              <a:gd name="connsiteY1301" fmla="*/ 1870556 h 2107945"/>
              <a:gd name="connsiteX1302" fmla="*/ 1869193 w 12192000"/>
              <a:gd name="connsiteY1302" fmla="*/ 1881991 h 2107945"/>
              <a:gd name="connsiteX1303" fmla="*/ 1856391 w 12192000"/>
              <a:gd name="connsiteY1303" fmla="*/ 1865328 h 2107945"/>
              <a:gd name="connsiteX1304" fmla="*/ 1873155 w 12192000"/>
              <a:gd name="connsiteY1304" fmla="*/ 1853893 h 2107945"/>
              <a:gd name="connsiteX1305" fmla="*/ 880122 w 12192000"/>
              <a:gd name="connsiteY1305" fmla="*/ 1853893 h 2107945"/>
              <a:gd name="connsiteX1306" fmla="*/ 892618 w 12192000"/>
              <a:gd name="connsiteY1306" fmla="*/ 1870556 h 2107945"/>
              <a:gd name="connsiteX1307" fmla="*/ 875854 w 12192000"/>
              <a:gd name="connsiteY1307" fmla="*/ 1881991 h 2107945"/>
              <a:gd name="connsiteX1308" fmla="*/ 863358 w 12192000"/>
              <a:gd name="connsiteY1308" fmla="*/ 1865329 h 2107945"/>
              <a:gd name="connsiteX1309" fmla="*/ 880122 w 12192000"/>
              <a:gd name="connsiteY1309" fmla="*/ 1853893 h 2107945"/>
              <a:gd name="connsiteX1310" fmla="*/ 5907122 w 12192000"/>
              <a:gd name="connsiteY1310" fmla="*/ 1852537 h 2107945"/>
              <a:gd name="connsiteX1311" fmla="*/ 5920256 w 12192000"/>
              <a:gd name="connsiteY1311" fmla="*/ 1870009 h 2107945"/>
              <a:gd name="connsiteX1312" fmla="*/ 5902691 w 12192000"/>
              <a:gd name="connsiteY1312" fmla="*/ 1882216 h 2107945"/>
              <a:gd name="connsiteX1313" fmla="*/ 5889558 w 12192000"/>
              <a:gd name="connsiteY1313" fmla="*/ 1864744 h 2107945"/>
              <a:gd name="connsiteX1314" fmla="*/ 5907122 w 12192000"/>
              <a:gd name="connsiteY1314" fmla="*/ 1852537 h 2107945"/>
              <a:gd name="connsiteX1315" fmla="*/ 5180071 w 12192000"/>
              <a:gd name="connsiteY1315" fmla="*/ 1849319 h 2107945"/>
              <a:gd name="connsiteX1316" fmla="*/ 5191043 w 12192000"/>
              <a:gd name="connsiteY1316" fmla="*/ 1863695 h 2107945"/>
              <a:gd name="connsiteX1317" fmla="*/ 5176411 w 12192000"/>
              <a:gd name="connsiteY1317" fmla="*/ 1873823 h 2107945"/>
              <a:gd name="connsiteX1318" fmla="*/ 5165439 w 12192000"/>
              <a:gd name="connsiteY1318" fmla="*/ 1859447 h 2107945"/>
              <a:gd name="connsiteX1319" fmla="*/ 5180071 w 12192000"/>
              <a:gd name="connsiteY1319" fmla="*/ 1849319 h 2107945"/>
              <a:gd name="connsiteX1320" fmla="*/ 778048 w 12192000"/>
              <a:gd name="connsiteY1320" fmla="*/ 1849319 h 2107945"/>
              <a:gd name="connsiteX1321" fmla="*/ 789935 w 12192000"/>
              <a:gd name="connsiteY1321" fmla="*/ 1865001 h 2107945"/>
              <a:gd name="connsiteX1322" fmla="*/ 774085 w 12192000"/>
              <a:gd name="connsiteY1322" fmla="*/ 1875783 h 2107945"/>
              <a:gd name="connsiteX1323" fmla="*/ 762198 w 12192000"/>
              <a:gd name="connsiteY1323" fmla="*/ 1860101 h 2107945"/>
              <a:gd name="connsiteX1324" fmla="*/ 778048 w 12192000"/>
              <a:gd name="connsiteY1324" fmla="*/ 1849319 h 2107945"/>
              <a:gd name="connsiteX1325" fmla="*/ 9031647 w 12192000"/>
              <a:gd name="connsiteY1325" fmla="*/ 1848012 h 2107945"/>
              <a:gd name="connsiteX1326" fmla="*/ 9042924 w 12192000"/>
              <a:gd name="connsiteY1326" fmla="*/ 1862714 h 2107945"/>
              <a:gd name="connsiteX1327" fmla="*/ 9027989 w 12192000"/>
              <a:gd name="connsiteY1327" fmla="*/ 1872842 h 2107945"/>
              <a:gd name="connsiteX1328" fmla="*/ 9016711 w 12192000"/>
              <a:gd name="connsiteY1328" fmla="*/ 1858140 h 2107945"/>
              <a:gd name="connsiteX1329" fmla="*/ 9031647 w 12192000"/>
              <a:gd name="connsiteY1329" fmla="*/ 1848012 h 2107945"/>
              <a:gd name="connsiteX1330" fmla="*/ 7924927 w 12192000"/>
              <a:gd name="connsiteY1330" fmla="*/ 1846369 h 2107945"/>
              <a:gd name="connsiteX1331" fmla="*/ 7938614 w 12192000"/>
              <a:gd name="connsiteY1331" fmla="*/ 1864267 h 2107945"/>
              <a:gd name="connsiteX1332" fmla="*/ 7920400 w 12192000"/>
              <a:gd name="connsiteY1332" fmla="*/ 1876693 h 2107945"/>
              <a:gd name="connsiteX1333" fmla="*/ 7906712 w 12192000"/>
              <a:gd name="connsiteY1333" fmla="*/ 1858795 h 2107945"/>
              <a:gd name="connsiteX1334" fmla="*/ 7924927 w 12192000"/>
              <a:gd name="connsiteY1334" fmla="*/ 1846369 h 2107945"/>
              <a:gd name="connsiteX1335" fmla="*/ 4882247 w 12192000"/>
              <a:gd name="connsiteY1335" fmla="*/ 1846052 h 2107945"/>
              <a:gd name="connsiteX1336" fmla="*/ 4893525 w 12192000"/>
              <a:gd name="connsiteY1336" fmla="*/ 1860754 h 2107945"/>
              <a:gd name="connsiteX1337" fmla="*/ 4878588 w 12192000"/>
              <a:gd name="connsiteY1337" fmla="*/ 1870882 h 2107945"/>
              <a:gd name="connsiteX1338" fmla="*/ 4867310 w 12192000"/>
              <a:gd name="connsiteY1338" fmla="*/ 1856180 h 2107945"/>
              <a:gd name="connsiteX1339" fmla="*/ 4882247 w 12192000"/>
              <a:gd name="connsiteY1339" fmla="*/ 1846052 h 2107945"/>
              <a:gd name="connsiteX1340" fmla="*/ 12073917 w 12192000"/>
              <a:gd name="connsiteY1340" fmla="*/ 1843641 h 2107945"/>
              <a:gd name="connsiteX1341" fmla="*/ 12085280 w 12192000"/>
              <a:gd name="connsiteY1341" fmla="*/ 1858495 h 2107945"/>
              <a:gd name="connsiteX1342" fmla="*/ 12070158 w 12192000"/>
              <a:gd name="connsiteY1342" fmla="*/ 1868803 h 2107945"/>
              <a:gd name="connsiteX1343" fmla="*/ 12068385 w 12192000"/>
              <a:gd name="connsiteY1343" fmla="*/ 1867739 h 2107945"/>
              <a:gd name="connsiteX1344" fmla="*/ 12067891 w 12192000"/>
              <a:gd name="connsiteY1344" fmla="*/ 1868513 h 2107945"/>
              <a:gd name="connsiteX1345" fmla="*/ 12057718 w 12192000"/>
              <a:gd name="connsiteY1345" fmla="*/ 1870556 h 2107945"/>
              <a:gd name="connsiteX1346" fmla="*/ 12054922 w 12192000"/>
              <a:gd name="connsiteY1346" fmla="*/ 1868875 h 2107945"/>
              <a:gd name="connsiteX1347" fmla="*/ 12045525 w 12192000"/>
              <a:gd name="connsiteY1347" fmla="*/ 1870883 h 2107945"/>
              <a:gd name="connsiteX1348" fmla="*/ 12043229 w 12192000"/>
              <a:gd name="connsiteY1348" fmla="*/ 1869515 h 2107945"/>
              <a:gd name="connsiteX1349" fmla="*/ 12045873 w 12192000"/>
              <a:gd name="connsiteY1349" fmla="*/ 1879244 h 2107945"/>
              <a:gd name="connsiteX1350" fmla="*/ 12029404 w 12192000"/>
              <a:gd name="connsiteY1350" fmla="*/ 1890315 h 2107945"/>
              <a:gd name="connsiteX1351" fmla="*/ 12016980 w 12192000"/>
              <a:gd name="connsiteY1351" fmla="*/ 1874287 h 2107945"/>
              <a:gd name="connsiteX1352" fmla="*/ 12033449 w 12192000"/>
              <a:gd name="connsiteY1352" fmla="*/ 1863217 h 2107945"/>
              <a:gd name="connsiteX1353" fmla="*/ 12036121 w 12192000"/>
              <a:gd name="connsiteY1353" fmla="*/ 1864805 h 2107945"/>
              <a:gd name="connsiteX1354" fmla="*/ 12033637 w 12192000"/>
              <a:gd name="connsiteY1354" fmla="*/ 1855200 h 2107945"/>
              <a:gd name="connsiteX1355" fmla="*/ 12049487 w 12192000"/>
              <a:gd name="connsiteY1355" fmla="*/ 1844418 h 2107945"/>
              <a:gd name="connsiteX1356" fmla="*/ 12052971 w 12192000"/>
              <a:gd name="connsiteY1356" fmla="*/ 1846493 h 2107945"/>
              <a:gd name="connsiteX1357" fmla="*/ 12061680 w 12192000"/>
              <a:gd name="connsiteY1357" fmla="*/ 1844745 h 2107945"/>
              <a:gd name="connsiteX1358" fmla="*/ 12063809 w 12192000"/>
              <a:gd name="connsiteY1358" fmla="*/ 1846025 h 2107945"/>
              <a:gd name="connsiteX1359" fmla="*/ 12064003 w 12192000"/>
              <a:gd name="connsiteY1359" fmla="*/ 1845719 h 2107945"/>
              <a:gd name="connsiteX1360" fmla="*/ 12073917 w 12192000"/>
              <a:gd name="connsiteY1360" fmla="*/ 1843641 h 2107945"/>
              <a:gd name="connsiteX1361" fmla="*/ 6655612 w 12192000"/>
              <a:gd name="connsiteY1361" fmla="*/ 1843133 h 2107945"/>
              <a:gd name="connsiteX1362" fmla="*/ 6669853 w 12192000"/>
              <a:gd name="connsiteY1362" fmla="*/ 1861457 h 2107945"/>
              <a:gd name="connsiteX1363" fmla="*/ 6650989 w 12192000"/>
              <a:gd name="connsiteY1363" fmla="*/ 1874103 h 2107945"/>
              <a:gd name="connsiteX1364" fmla="*/ 6636748 w 12192000"/>
              <a:gd name="connsiteY1364" fmla="*/ 1855779 h 2107945"/>
              <a:gd name="connsiteX1365" fmla="*/ 6655612 w 12192000"/>
              <a:gd name="connsiteY1365" fmla="*/ 1843133 h 2107945"/>
              <a:gd name="connsiteX1366" fmla="*/ 8251964 w 12192000"/>
              <a:gd name="connsiteY1366" fmla="*/ 1842131 h 2107945"/>
              <a:gd name="connsiteX1367" fmla="*/ 8263241 w 12192000"/>
              <a:gd name="connsiteY1367" fmla="*/ 1856833 h 2107945"/>
              <a:gd name="connsiteX1368" fmla="*/ 8248306 w 12192000"/>
              <a:gd name="connsiteY1368" fmla="*/ 1866962 h 2107945"/>
              <a:gd name="connsiteX1369" fmla="*/ 8237028 w 12192000"/>
              <a:gd name="connsiteY1369" fmla="*/ 1852260 h 2107945"/>
              <a:gd name="connsiteX1370" fmla="*/ 8251964 w 12192000"/>
              <a:gd name="connsiteY1370" fmla="*/ 1842131 h 2107945"/>
              <a:gd name="connsiteX1371" fmla="*/ 5496121 w 12192000"/>
              <a:gd name="connsiteY1371" fmla="*/ 1842131 h 2107945"/>
              <a:gd name="connsiteX1372" fmla="*/ 5507704 w 12192000"/>
              <a:gd name="connsiteY1372" fmla="*/ 1857487 h 2107945"/>
              <a:gd name="connsiteX1373" fmla="*/ 5492159 w 12192000"/>
              <a:gd name="connsiteY1373" fmla="*/ 1867942 h 2107945"/>
              <a:gd name="connsiteX1374" fmla="*/ 5480576 w 12192000"/>
              <a:gd name="connsiteY1374" fmla="*/ 1852586 h 2107945"/>
              <a:gd name="connsiteX1375" fmla="*/ 5496121 w 12192000"/>
              <a:gd name="connsiteY1375" fmla="*/ 1842131 h 2107945"/>
              <a:gd name="connsiteX1376" fmla="*/ 8347976 w 12192000"/>
              <a:gd name="connsiteY1376" fmla="*/ 1841804 h 2107945"/>
              <a:gd name="connsiteX1377" fmla="*/ 8358948 w 12192000"/>
              <a:gd name="connsiteY1377" fmla="*/ 1856180 h 2107945"/>
              <a:gd name="connsiteX1378" fmla="*/ 8344319 w 12192000"/>
              <a:gd name="connsiteY1378" fmla="*/ 1866308 h 2107945"/>
              <a:gd name="connsiteX1379" fmla="*/ 8333346 w 12192000"/>
              <a:gd name="connsiteY1379" fmla="*/ 1851933 h 2107945"/>
              <a:gd name="connsiteX1380" fmla="*/ 8347976 w 12192000"/>
              <a:gd name="connsiteY1380" fmla="*/ 1841804 h 2107945"/>
              <a:gd name="connsiteX1381" fmla="*/ 8020315 w 12192000"/>
              <a:gd name="connsiteY1381" fmla="*/ 1841804 h 2107945"/>
              <a:gd name="connsiteX1382" fmla="*/ 8033421 w 12192000"/>
              <a:gd name="connsiteY1382" fmla="*/ 1858794 h 2107945"/>
              <a:gd name="connsiteX1383" fmla="*/ 8016047 w 12192000"/>
              <a:gd name="connsiteY1383" fmla="*/ 1870556 h 2107945"/>
              <a:gd name="connsiteX1384" fmla="*/ 8002941 w 12192000"/>
              <a:gd name="connsiteY1384" fmla="*/ 1853566 h 2107945"/>
              <a:gd name="connsiteX1385" fmla="*/ 8020315 w 12192000"/>
              <a:gd name="connsiteY1385" fmla="*/ 1841804 h 2107945"/>
              <a:gd name="connsiteX1386" fmla="*/ 5308093 w 12192000"/>
              <a:gd name="connsiteY1386" fmla="*/ 1839191 h 2107945"/>
              <a:gd name="connsiteX1387" fmla="*/ 5319065 w 12192000"/>
              <a:gd name="connsiteY1387" fmla="*/ 1853567 h 2107945"/>
              <a:gd name="connsiteX1388" fmla="*/ 5304435 w 12192000"/>
              <a:gd name="connsiteY1388" fmla="*/ 1863695 h 2107945"/>
              <a:gd name="connsiteX1389" fmla="*/ 5293462 w 12192000"/>
              <a:gd name="connsiteY1389" fmla="*/ 1849319 h 2107945"/>
              <a:gd name="connsiteX1390" fmla="*/ 5308093 w 12192000"/>
              <a:gd name="connsiteY1390" fmla="*/ 1839191 h 2107945"/>
              <a:gd name="connsiteX1391" fmla="*/ 4702999 w 12192000"/>
              <a:gd name="connsiteY1391" fmla="*/ 1837884 h 2107945"/>
              <a:gd name="connsiteX1392" fmla="*/ 4714581 w 12192000"/>
              <a:gd name="connsiteY1392" fmla="*/ 1852913 h 2107945"/>
              <a:gd name="connsiteX1393" fmla="*/ 4699035 w 12192000"/>
              <a:gd name="connsiteY1393" fmla="*/ 1863368 h 2107945"/>
              <a:gd name="connsiteX1394" fmla="*/ 4687453 w 12192000"/>
              <a:gd name="connsiteY1394" fmla="*/ 1848339 h 2107945"/>
              <a:gd name="connsiteX1395" fmla="*/ 4702999 w 12192000"/>
              <a:gd name="connsiteY1395" fmla="*/ 1837884 h 2107945"/>
              <a:gd name="connsiteX1396" fmla="*/ 2877227 w 12192000"/>
              <a:gd name="connsiteY1396" fmla="*/ 1837865 h 2107945"/>
              <a:gd name="connsiteX1397" fmla="*/ 2889856 w 12192000"/>
              <a:gd name="connsiteY1397" fmla="*/ 1854589 h 2107945"/>
              <a:gd name="connsiteX1398" fmla="*/ 2872990 w 12192000"/>
              <a:gd name="connsiteY1398" fmla="*/ 1866253 h 2107945"/>
              <a:gd name="connsiteX1399" fmla="*/ 2860363 w 12192000"/>
              <a:gd name="connsiteY1399" fmla="*/ 1849530 h 2107945"/>
              <a:gd name="connsiteX1400" fmla="*/ 2877227 w 12192000"/>
              <a:gd name="connsiteY1400" fmla="*/ 1837865 h 2107945"/>
              <a:gd name="connsiteX1401" fmla="*/ 245567 w 12192000"/>
              <a:gd name="connsiteY1401" fmla="*/ 1836904 h 2107945"/>
              <a:gd name="connsiteX1402" fmla="*/ 257454 w 12192000"/>
              <a:gd name="connsiteY1402" fmla="*/ 1852586 h 2107945"/>
              <a:gd name="connsiteX1403" fmla="*/ 241605 w 12192000"/>
              <a:gd name="connsiteY1403" fmla="*/ 1863368 h 2107945"/>
              <a:gd name="connsiteX1404" fmla="*/ 229718 w 12192000"/>
              <a:gd name="connsiteY1404" fmla="*/ 1847685 h 2107945"/>
              <a:gd name="connsiteX1405" fmla="*/ 245567 w 12192000"/>
              <a:gd name="connsiteY1405" fmla="*/ 1836904 h 2107945"/>
              <a:gd name="connsiteX1406" fmla="*/ 5056010 w 12192000"/>
              <a:gd name="connsiteY1406" fmla="*/ 1834943 h 2107945"/>
              <a:gd name="connsiteX1407" fmla="*/ 5066983 w 12192000"/>
              <a:gd name="connsiteY1407" fmla="*/ 1849319 h 2107945"/>
              <a:gd name="connsiteX1408" fmla="*/ 5052352 w 12192000"/>
              <a:gd name="connsiteY1408" fmla="*/ 1859447 h 2107945"/>
              <a:gd name="connsiteX1409" fmla="*/ 5041379 w 12192000"/>
              <a:gd name="connsiteY1409" fmla="*/ 1845072 h 2107945"/>
              <a:gd name="connsiteX1410" fmla="*/ 5056010 w 12192000"/>
              <a:gd name="connsiteY1410" fmla="*/ 1834943 h 2107945"/>
              <a:gd name="connsiteX1411" fmla="*/ 5674679 w 12192000"/>
              <a:gd name="connsiteY1411" fmla="*/ 1832329 h 2107945"/>
              <a:gd name="connsiteX1412" fmla="*/ 5687177 w 12192000"/>
              <a:gd name="connsiteY1412" fmla="*/ 1848665 h 2107945"/>
              <a:gd name="connsiteX1413" fmla="*/ 5670412 w 12192000"/>
              <a:gd name="connsiteY1413" fmla="*/ 1860101 h 2107945"/>
              <a:gd name="connsiteX1414" fmla="*/ 5657914 w 12192000"/>
              <a:gd name="connsiteY1414" fmla="*/ 1843765 h 2107945"/>
              <a:gd name="connsiteX1415" fmla="*/ 5674679 w 12192000"/>
              <a:gd name="connsiteY1415" fmla="*/ 1832329 h 2107945"/>
              <a:gd name="connsiteX1416" fmla="*/ 899645 w 12192000"/>
              <a:gd name="connsiteY1416" fmla="*/ 1830696 h 2107945"/>
              <a:gd name="connsiteX1417" fmla="*/ 911837 w 12192000"/>
              <a:gd name="connsiteY1417" fmla="*/ 1846705 h 2107945"/>
              <a:gd name="connsiteX1418" fmla="*/ 895377 w 12192000"/>
              <a:gd name="connsiteY1418" fmla="*/ 1857813 h 2107945"/>
              <a:gd name="connsiteX1419" fmla="*/ 883186 w 12192000"/>
              <a:gd name="connsiteY1419" fmla="*/ 1841804 h 2107945"/>
              <a:gd name="connsiteX1420" fmla="*/ 899645 w 12192000"/>
              <a:gd name="connsiteY1420" fmla="*/ 1830696 h 2107945"/>
              <a:gd name="connsiteX1421" fmla="*/ 4108269 w 12192000"/>
              <a:gd name="connsiteY1421" fmla="*/ 1830369 h 2107945"/>
              <a:gd name="connsiteX1422" fmla="*/ 4120766 w 12192000"/>
              <a:gd name="connsiteY1422" fmla="*/ 1846705 h 2107945"/>
              <a:gd name="connsiteX1423" fmla="*/ 4104304 w 12192000"/>
              <a:gd name="connsiteY1423" fmla="*/ 1858140 h 2107945"/>
              <a:gd name="connsiteX1424" fmla="*/ 4091808 w 12192000"/>
              <a:gd name="connsiteY1424" fmla="*/ 1841804 h 2107945"/>
              <a:gd name="connsiteX1425" fmla="*/ 4108269 w 12192000"/>
              <a:gd name="connsiteY1425" fmla="*/ 1830369 h 2107945"/>
              <a:gd name="connsiteX1426" fmla="*/ 1734472 w 12192000"/>
              <a:gd name="connsiteY1426" fmla="*/ 1830042 h 2107945"/>
              <a:gd name="connsiteX1427" fmla="*/ 1747274 w 12192000"/>
              <a:gd name="connsiteY1427" fmla="*/ 1846705 h 2107945"/>
              <a:gd name="connsiteX1428" fmla="*/ 1730509 w 12192000"/>
              <a:gd name="connsiteY1428" fmla="*/ 1858140 h 2107945"/>
              <a:gd name="connsiteX1429" fmla="*/ 1717708 w 12192000"/>
              <a:gd name="connsiteY1429" fmla="*/ 1841477 h 2107945"/>
              <a:gd name="connsiteX1430" fmla="*/ 1734472 w 12192000"/>
              <a:gd name="connsiteY1430" fmla="*/ 1830042 h 2107945"/>
              <a:gd name="connsiteX1431" fmla="*/ 9353516 w 12192000"/>
              <a:gd name="connsiteY1431" fmla="*/ 1827756 h 2107945"/>
              <a:gd name="connsiteX1432" fmla="*/ 9365098 w 12192000"/>
              <a:gd name="connsiteY1432" fmla="*/ 1842785 h 2107945"/>
              <a:gd name="connsiteX1433" fmla="*/ 9349858 w 12192000"/>
              <a:gd name="connsiteY1433" fmla="*/ 1853240 h 2107945"/>
              <a:gd name="connsiteX1434" fmla="*/ 9338276 w 12192000"/>
              <a:gd name="connsiteY1434" fmla="*/ 1838211 h 2107945"/>
              <a:gd name="connsiteX1435" fmla="*/ 9353516 w 12192000"/>
              <a:gd name="connsiteY1435" fmla="*/ 1827756 h 2107945"/>
              <a:gd name="connsiteX1436" fmla="*/ 9688827 w 12192000"/>
              <a:gd name="connsiteY1436" fmla="*/ 1827193 h 2107945"/>
              <a:gd name="connsiteX1437" fmla="*/ 9700695 w 12192000"/>
              <a:gd name="connsiteY1437" fmla="*/ 1842796 h 2107945"/>
              <a:gd name="connsiteX1438" fmla="*/ 9684876 w 12192000"/>
              <a:gd name="connsiteY1438" fmla="*/ 1853646 h 2107945"/>
              <a:gd name="connsiteX1439" fmla="*/ 9673007 w 12192000"/>
              <a:gd name="connsiteY1439" fmla="*/ 1838044 h 2107945"/>
              <a:gd name="connsiteX1440" fmla="*/ 9688827 w 12192000"/>
              <a:gd name="connsiteY1440" fmla="*/ 1827193 h 2107945"/>
              <a:gd name="connsiteX1441" fmla="*/ 8858519 w 12192000"/>
              <a:gd name="connsiteY1441" fmla="*/ 1827102 h 2107945"/>
              <a:gd name="connsiteX1442" fmla="*/ 8869491 w 12192000"/>
              <a:gd name="connsiteY1442" fmla="*/ 1841478 h 2107945"/>
              <a:gd name="connsiteX1443" fmla="*/ 8854861 w 12192000"/>
              <a:gd name="connsiteY1443" fmla="*/ 1851606 h 2107945"/>
              <a:gd name="connsiteX1444" fmla="*/ 8843888 w 12192000"/>
              <a:gd name="connsiteY1444" fmla="*/ 1837231 h 2107945"/>
              <a:gd name="connsiteX1445" fmla="*/ 8858519 w 12192000"/>
              <a:gd name="connsiteY1445" fmla="*/ 1827102 h 2107945"/>
              <a:gd name="connsiteX1446" fmla="*/ 5790080 w 12192000"/>
              <a:gd name="connsiteY1446" fmla="*/ 1826449 h 2107945"/>
              <a:gd name="connsiteX1447" fmla="*/ 5802882 w 12192000"/>
              <a:gd name="connsiteY1447" fmla="*/ 1843438 h 2107945"/>
              <a:gd name="connsiteX1448" fmla="*/ 5785914 w 12192000"/>
              <a:gd name="connsiteY1448" fmla="*/ 1855200 h 2107945"/>
              <a:gd name="connsiteX1449" fmla="*/ 5773113 w 12192000"/>
              <a:gd name="connsiteY1449" fmla="*/ 1838211 h 2107945"/>
              <a:gd name="connsiteX1450" fmla="*/ 5790080 w 12192000"/>
              <a:gd name="connsiteY1450" fmla="*/ 1826449 h 2107945"/>
              <a:gd name="connsiteX1451" fmla="*/ 4515827 w 12192000"/>
              <a:gd name="connsiteY1451" fmla="*/ 1825468 h 2107945"/>
              <a:gd name="connsiteX1452" fmla="*/ 4527718 w 12192000"/>
              <a:gd name="connsiteY1452" fmla="*/ 1841151 h 2107945"/>
              <a:gd name="connsiteX1453" fmla="*/ 4511864 w 12192000"/>
              <a:gd name="connsiteY1453" fmla="*/ 1851933 h 2107945"/>
              <a:gd name="connsiteX1454" fmla="*/ 4499978 w 12192000"/>
              <a:gd name="connsiteY1454" fmla="*/ 1836250 h 2107945"/>
              <a:gd name="connsiteX1455" fmla="*/ 4515827 w 12192000"/>
              <a:gd name="connsiteY1455" fmla="*/ 1825468 h 2107945"/>
              <a:gd name="connsiteX1456" fmla="*/ 10517859 w 12192000"/>
              <a:gd name="connsiteY1456" fmla="*/ 1823835 h 2107945"/>
              <a:gd name="connsiteX1457" fmla="*/ 10529747 w 12192000"/>
              <a:gd name="connsiteY1457" fmla="*/ 1839517 h 2107945"/>
              <a:gd name="connsiteX1458" fmla="*/ 10513896 w 12192000"/>
              <a:gd name="connsiteY1458" fmla="*/ 1850299 h 2107945"/>
              <a:gd name="connsiteX1459" fmla="*/ 10502009 w 12192000"/>
              <a:gd name="connsiteY1459" fmla="*/ 1834617 h 2107945"/>
              <a:gd name="connsiteX1460" fmla="*/ 10517859 w 12192000"/>
              <a:gd name="connsiteY1460" fmla="*/ 1823835 h 2107945"/>
              <a:gd name="connsiteX1461" fmla="*/ 1026120 w 12192000"/>
              <a:gd name="connsiteY1461" fmla="*/ 1823508 h 2107945"/>
              <a:gd name="connsiteX1462" fmla="*/ 1038617 w 12192000"/>
              <a:gd name="connsiteY1462" fmla="*/ 1840171 h 2107945"/>
              <a:gd name="connsiteX1463" fmla="*/ 1021853 w 12192000"/>
              <a:gd name="connsiteY1463" fmla="*/ 1851606 h 2107945"/>
              <a:gd name="connsiteX1464" fmla="*/ 1009357 w 12192000"/>
              <a:gd name="connsiteY1464" fmla="*/ 1834943 h 2107945"/>
              <a:gd name="connsiteX1465" fmla="*/ 1026120 w 12192000"/>
              <a:gd name="connsiteY1465" fmla="*/ 1823508 h 2107945"/>
              <a:gd name="connsiteX1466" fmla="*/ 10656849 w 12192000"/>
              <a:gd name="connsiteY1466" fmla="*/ 1822855 h 2107945"/>
              <a:gd name="connsiteX1467" fmla="*/ 10668736 w 12192000"/>
              <a:gd name="connsiteY1467" fmla="*/ 1838538 h 2107945"/>
              <a:gd name="connsiteX1468" fmla="*/ 10652887 w 12192000"/>
              <a:gd name="connsiteY1468" fmla="*/ 1849319 h 2107945"/>
              <a:gd name="connsiteX1469" fmla="*/ 10641000 w 12192000"/>
              <a:gd name="connsiteY1469" fmla="*/ 1833637 h 2107945"/>
              <a:gd name="connsiteX1470" fmla="*/ 10656849 w 12192000"/>
              <a:gd name="connsiteY1470" fmla="*/ 1822855 h 2107945"/>
              <a:gd name="connsiteX1471" fmla="*/ 8078227 w 12192000"/>
              <a:gd name="connsiteY1471" fmla="*/ 1822855 h 2107945"/>
              <a:gd name="connsiteX1472" fmla="*/ 8090419 w 12192000"/>
              <a:gd name="connsiteY1472" fmla="*/ 1838538 h 2107945"/>
              <a:gd name="connsiteX1473" fmla="*/ 8074264 w 12192000"/>
              <a:gd name="connsiteY1473" fmla="*/ 1849645 h 2107945"/>
              <a:gd name="connsiteX1474" fmla="*/ 8062072 w 12192000"/>
              <a:gd name="connsiteY1474" fmla="*/ 1833963 h 2107945"/>
              <a:gd name="connsiteX1475" fmla="*/ 8078227 w 12192000"/>
              <a:gd name="connsiteY1475" fmla="*/ 1822855 h 2107945"/>
              <a:gd name="connsiteX1476" fmla="*/ 4317990 w 12192000"/>
              <a:gd name="connsiteY1476" fmla="*/ 1821222 h 2107945"/>
              <a:gd name="connsiteX1477" fmla="*/ 4330186 w 12192000"/>
              <a:gd name="connsiteY1477" fmla="*/ 1837231 h 2107945"/>
              <a:gd name="connsiteX1478" fmla="*/ 4314028 w 12192000"/>
              <a:gd name="connsiteY1478" fmla="*/ 1848339 h 2107945"/>
              <a:gd name="connsiteX1479" fmla="*/ 4301837 w 12192000"/>
              <a:gd name="connsiteY1479" fmla="*/ 1832330 h 2107945"/>
              <a:gd name="connsiteX1480" fmla="*/ 4317990 w 12192000"/>
              <a:gd name="connsiteY1480" fmla="*/ 1821222 h 2107945"/>
              <a:gd name="connsiteX1481" fmla="*/ 669558 w 12192000"/>
              <a:gd name="connsiteY1481" fmla="*/ 1820241 h 2107945"/>
              <a:gd name="connsiteX1482" fmla="*/ 681140 w 12192000"/>
              <a:gd name="connsiteY1482" fmla="*/ 1835597 h 2107945"/>
              <a:gd name="connsiteX1483" fmla="*/ 665596 w 12192000"/>
              <a:gd name="connsiteY1483" fmla="*/ 1846052 h 2107945"/>
              <a:gd name="connsiteX1484" fmla="*/ 654013 w 12192000"/>
              <a:gd name="connsiteY1484" fmla="*/ 1830696 h 2107945"/>
              <a:gd name="connsiteX1485" fmla="*/ 669558 w 12192000"/>
              <a:gd name="connsiteY1485" fmla="*/ 1820241 h 2107945"/>
              <a:gd name="connsiteX1486" fmla="*/ 6352746 w 12192000"/>
              <a:gd name="connsiteY1486" fmla="*/ 1819778 h 2107945"/>
              <a:gd name="connsiteX1487" fmla="*/ 6366433 w 12192000"/>
              <a:gd name="connsiteY1487" fmla="*/ 1837676 h 2107945"/>
              <a:gd name="connsiteX1488" fmla="*/ 6348219 w 12192000"/>
              <a:gd name="connsiteY1488" fmla="*/ 1850102 h 2107945"/>
              <a:gd name="connsiteX1489" fmla="*/ 6334532 w 12192000"/>
              <a:gd name="connsiteY1489" fmla="*/ 1832204 h 2107945"/>
              <a:gd name="connsiteX1490" fmla="*/ 6352746 w 12192000"/>
              <a:gd name="connsiteY1490" fmla="*/ 1819778 h 2107945"/>
              <a:gd name="connsiteX1491" fmla="*/ 12088503 w 12192000"/>
              <a:gd name="connsiteY1491" fmla="*/ 1818934 h 2107945"/>
              <a:gd name="connsiteX1492" fmla="*/ 12099779 w 12192000"/>
              <a:gd name="connsiteY1492" fmla="*/ 1833636 h 2107945"/>
              <a:gd name="connsiteX1493" fmla="*/ 12084845 w 12192000"/>
              <a:gd name="connsiteY1493" fmla="*/ 1843765 h 2107945"/>
              <a:gd name="connsiteX1494" fmla="*/ 12073568 w 12192000"/>
              <a:gd name="connsiteY1494" fmla="*/ 1829063 h 2107945"/>
              <a:gd name="connsiteX1495" fmla="*/ 12088503 w 12192000"/>
              <a:gd name="connsiteY1495" fmla="*/ 1818934 h 2107945"/>
              <a:gd name="connsiteX1496" fmla="*/ 8155342 w 12192000"/>
              <a:gd name="connsiteY1496" fmla="*/ 1816974 h 2107945"/>
              <a:gd name="connsiteX1497" fmla="*/ 8166924 w 12192000"/>
              <a:gd name="connsiteY1497" fmla="*/ 1832003 h 2107945"/>
              <a:gd name="connsiteX1498" fmla="*/ 8151684 w 12192000"/>
              <a:gd name="connsiteY1498" fmla="*/ 1842458 h 2107945"/>
              <a:gd name="connsiteX1499" fmla="*/ 8140102 w 12192000"/>
              <a:gd name="connsiteY1499" fmla="*/ 1827429 h 2107945"/>
              <a:gd name="connsiteX1500" fmla="*/ 8155342 w 12192000"/>
              <a:gd name="connsiteY1500" fmla="*/ 1816974 h 2107945"/>
              <a:gd name="connsiteX1501" fmla="*/ 6064402 w 12192000"/>
              <a:gd name="connsiteY1501" fmla="*/ 1816321 h 2107945"/>
              <a:gd name="connsiteX1502" fmla="*/ 6077813 w 12192000"/>
              <a:gd name="connsiteY1502" fmla="*/ 1833637 h 2107945"/>
              <a:gd name="connsiteX1503" fmla="*/ 6060134 w 12192000"/>
              <a:gd name="connsiteY1503" fmla="*/ 1845725 h 2107945"/>
              <a:gd name="connsiteX1504" fmla="*/ 6046723 w 12192000"/>
              <a:gd name="connsiteY1504" fmla="*/ 1828409 h 2107945"/>
              <a:gd name="connsiteX1505" fmla="*/ 6064402 w 12192000"/>
              <a:gd name="connsiteY1505" fmla="*/ 1816321 h 2107945"/>
              <a:gd name="connsiteX1506" fmla="*/ 10380699 w 12192000"/>
              <a:gd name="connsiteY1506" fmla="*/ 1816320 h 2107945"/>
              <a:gd name="connsiteX1507" fmla="*/ 10392586 w 12192000"/>
              <a:gd name="connsiteY1507" fmla="*/ 1832003 h 2107945"/>
              <a:gd name="connsiteX1508" fmla="*/ 10376735 w 12192000"/>
              <a:gd name="connsiteY1508" fmla="*/ 1842785 h 2107945"/>
              <a:gd name="connsiteX1509" fmla="*/ 10364849 w 12192000"/>
              <a:gd name="connsiteY1509" fmla="*/ 1827102 h 2107945"/>
              <a:gd name="connsiteX1510" fmla="*/ 10380699 w 12192000"/>
              <a:gd name="connsiteY1510" fmla="*/ 1816320 h 2107945"/>
              <a:gd name="connsiteX1511" fmla="*/ 5601566 w 12192000"/>
              <a:gd name="connsiteY1511" fmla="*/ 1815667 h 2107945"/>
              <a:gd name="connsiteX1512" fmla="*/ 5613453 w 12192000"/>
              <a:gd name="connsiteY1512" fmla="*/ 1831349 h 2107945"/>
              <a:gd name="connsiteX1513" fmla="*/ 5597603 w 12192000"/>
              <a:gd name="connsiteY1513" fmla="*/ 1842131 h 2107945"/>
              <a:gd name="connsiteX1514" fmla="*/ 5585716 w 12192000"/>
              <a:gd name="connsiteY1514" fmla="*/ 1826449 h 2107945"/>
              <a:gd name="connsiteX1515" fmla="*/ 5601566 w 12192000"/>
              <a:gd name="connsiteY1515" fmla="*/ 1815667 h 2107945"/>
              <a:gd name="connsiteX1516" fmla="*/ 11323756 w 12192000"/>
              <a:gd name="connsiteY1516" fmla="*/ 1815340 h 2107945"/>
              <a:gd name="connsiteX1517" fmla="*/ 11335947 w 12192000"/>
              <a:gd name="connsiteY1517" fmla="*/ 1831350 h 2107945"/>
              <a:gd name="connsiteX1518" fmla="*/ 11319793 w 12192000"/>
              <a:gd name="connsiteY1518" fmla="*/ 1842458 h 2107945"/>
              <a:gd name="connsiteX1519" fmla="*/ 11307601 w 12192000"/>
              <a:gd name="connsiteY1519" fmla="*/ 1826449 h 2107945"/>
              <a:gd name="connsiteX1520" fmla="*/ 11323756 w 12192000"/>
              <a:gd name="connsiteY1520" fmla="*/ 1815340 h 2107945"/>
              <a:gd name="connsiteX1521" fmla="*/ 7633826 w 12192000"/>
              <a:gd name="connsiteY1521" fmla="*/ 1814688 h 2107945"/>
              <a:gd name="connsiteX1522" fmla="*/ 7647847 w 12192000"/>
              <a:gd name="connsiteY1522" fmla="*/ 1833310 h 2107945"/>
              <a:gd name="connsiteX1523" fmla="*/ 7628949 w 12192000"/>
              <a:gd name="connsiteY1523" fmla="*/ 1846052 h 2107945"/>
              <a:gd name="connsiteX1524" fmla="*/ 7614928 w 12192000"/>
              <a:gd name="connsiteY1524" fmla="*/ 1827429 h 2107945"/>
              <a:gd name="connsiteX1525" fmla="*/ 7633826 w 12192000"/>
              <a:gd name="connsiteY1525" fmla="*/ 1814688 h 2107945"/>
              <a:gd name="connsiteX1526" fmla="*/ 8568043 w 12192000"/>
              <a:gd name="connsiteY1526" fmla="*/ 1814687 h 2107945"/>
              <a:gd name="connsiteX1527" fmla="*/ 8578711 w 12192000"/>
              <a:gd name="connsiteY1527" fmla="*/ 1828736 h 2107945"/>
              <a:gd name="connsiteX1528" fmla="*/ 8564386 w 12192000"/>
              <a:gd name="connsiteY1528" fmla="*/ 1838537 h 2107945"/>
              <a:gd name="connsiteX1529" fmla="*/ 8553717 w 12192000"/>
              <a:gd name="connsiteY1529" fmla="*/ 1824488 h 2107945"/>
              <a:gd name="connsiteX1530" fmla="*/ 8568043 w 12192000"/>
              <a:gd name="connsiteY1530" fmla="*/ 1814687 h 2107945"/>
              <a:gd name="connsiteX1531" fmla="*/ 3746156 w 12192000"/>
              <a:gd name="connsiteY1531" fmla="*/ 1814687 h 2107945"/>
              <a:gd name="connsiteX1532" fmla="*/ 3758953 w 12192000"/>
              <a:gd name="connsiteY1532" fmla="*/ 1831350 h 2107945"/>
              <a:gd name="connsiteX1533" fmla="*/ 3741881 w 12192000"/>
              <a:gd name="connsiteY1533" fmla="*/ 1843111 h 2107945"/>
              <a:gd name="connsiteX1534" fmla="*/ 3729077 w 12192000"/>
              <a:gd name="connsiteY1534" fmla="*/ 1826449 h 2107945"/>
              <a:gd name="connsiteX1535" fmla="*/ 3746156 w 12192000"/>
              <a:gd name="connsiteY1535" fmla="*/ 1814687 h 2107945"/>
              <a:gd name="connsiteX1536" fmla="*/ 7995016 w 12192000"/>
              <a:gd name="connsiteY1536" fmla="*/ 1814360 h 2107945"/>
              <a:gd name="connsiteX1537" fmla="*/ 8007817 w 12192000"/>
              <a:gd name="connsiteY1537" fmla="*/ 1831023 h 2107945"/>
              <a:gd name="connsiteX1538" fmla="*/ 7991053 w 12192000"/>
              <a:gd name="connsiteY1538" fmla="*/ 1842458 h 2107945"/>
              <a:gd name="connsiteX1539" fmla="*/ 7978252 w 12192000"/>
              <a:gd name="connsiteY1539" fmla="*/ 1825795 h 2107945"/>
              <a:gd name="connsiteX1540" fmla="*/ 7995016 w 12192000"/>
              <a:gd name="connsiteY1540" fmla="*/ 1814360 h 2107945"/>
              <a:gd name="connsiteX1541" fmla="*/ 801534 w 12192000"/>
              <a:gd name="connsiteY1541" fmla="*/ 1810767 h 2107945"/>
              <a:gd name="connsiteX1542" fmla="*/ 813117 w 12192000"/>
              <a:gd name="connsiteY1542" fmla="*/ 1826122 h 2107945"/>
              <a:gd name="connsiteX1543" fmla="*/ 797572 w 12192000"/>
              <a:gd name="connsiteY1543" fmla="*/ 1836577 h 2107945"/>
              <a:gd name="connsiteX1544" fmla="*/ 785990 w 12192000"/>
              <a:gd name="connsiteY1544" fmla="*/ 1821222 h 2107945"/>
              <a:gd name="connsiteX1545" fmla="*/ 801534 w 12192000"/>
              <a:gd name="connsiteY1545" fmla="*/ 1810767 h 2107945"/>
              <a:gd name="connsiteX1546" fmla="*/ 11898002 w 12192000"/>
              <a:gd name="connsiteY1546" fmla="*/ 1810766 h 2107945"/>
              <a:gd name="connsiteX1547" fmla="*/ 11910193 w 12192000"/>
              <a:gd name="connsiteY1547" fmla="*/ 1826775 h 2107945"/>
              <a:gd name="connsiteX1548" fmla="*/ 11893734 w 12192000"/>
              <a:gd name="connsiteY1548" fmla="*/ 1837884 h 2107945"/>
              <a:gd name="connsiteX1549" fmla="*/ 11881542 w 12192000"/>
              <a:gd name="connsiteY1549" fmla="*/ 1821875 h 2107945"/>
              <a:gd name="connsiteX1550" fmla="*/ 11898002 w 12192000"/>
              <a:gd name="connsiteY1550" fmla="*/ 1810766 h 2107945"/>
              <a:gd name="connsiteX1551" fmla="*/ 8445000 w 12192000"/>
              <a:gd name="connsiteY1551" fmla="*/ 1809943 h 2107945"/>
              <a:gd name="connsiteX1552" fmla="*/ 8455857 w 12192000"/>
              <a:gd name="connsiteY1552" fmla="*/ 1824048 h 2107945"/>
              <a:gd name="connsiteX1553" fmla="*/ 8441434 w 12192000"/>
              <a:gd name="connsiteY1553" fmla="*/ 1833815 h 2107945"/>
              <a:gd name="connsiteX1554" fmla="*/ 8430577 w 12192000"/>
              <a:gd name="connsiteY1554" fmla="*/ 1819709 h 2107945"/>
              <a:gd name="connsiteX1555" fmla="*/ 8445000 w 12192000"/>
              <a:gd name="connsiteY1555" fmla="*/ 1809943 h 2107945"/>
              <a:gd name="connsiteX1556" fmla="*/ 10797668 w 12192000"/>
              <a:gd name="connsiteY1556" fmla="*/ 1809786 h 2107945"/>
              <a:gd name="connsiteX1557" fmla="*/ 10809554 w 12192000"/>
              <a:gd name="connsiteY1557" fmla="*/ 1825468 h 2107945"/>
              <a:gd name="connsiteX1558" fmla="*/ 10793705 w 12192000"/>
              <a:gd name="connsiteY1558" fmla="*/ 1836250 h 2107945"/>
              <a:gd name="connsiteX1559" fmla="*/ 10781818 w 12192000"/>
              <a:gd name="connsiteY1559" fmla="*/ 1820568 h 2107945"/>
              <a:gd name="connsiteX1560" fmla="*/ 10797668 w 12192000"/>
              <a:gd name="connsiteY1560" fmla="*/ 1809786 h 2107945"/>
              <a:gd name="connsiteX1561" fmla="*/ 7902051 w 12192000"/>
              <a:gd name="connsiteY1561" fmla="*/ 1809460 h 2107945"/>
              <a:gd name="connsiteX1562" fmla="*/ 7915462 w 12192000"/>
              <a:gd name="connsiteY1562" fmla="*/ 1827102 h 2107945"/>
              <a:gd name="connsiteX1563" fmla="*/ 7897784 w 12192000"/>
              <a:gd name="connsiteY1563" fmla="*/ 1839191 h 2107945"/>
              <a:gd name="connsiteX1564" fmla="*/ 7884372 w 12192000"/>
              <a:gd name="connsiteY1564" fmla="*/ 1821548 h 2107945"/>
              <a:gd name="connsiteX1565" fmla="*/ 7902051 w 12192000"/>
              <a:gd name="connsiteY1565" fmla="*/ 1809460 h 2107945"/>
              <a:gd name="connsiteX1566" fmla="*/ 917950 w 12192000"/>
              <a:gd name="connsiteY1566" fmla="*/ 1809133 h 2107945"/>
              <a:gd name="connsiteX1567" fmla="*/ 929837 w 12192000"/>
              <a:gd name="connsiteY1567" fmla="*/ 1824815 h 2107945"/>
              <a:gd name="connsiteX1568" fmla="*/ 913987 w 12192000"/>
              <a:gd name="connsiteY1568" fmla="*/ 1835597 h 2107945"/>
              <a:gd name="connsiteX1569" fmla="*/ 902101 w 12192000"/>
              <a:gd name="connsiteY1569" fmla="*/ 1819915 h 2107945"/>
              <a:gd name="connsiteX1570" fmla="*/ 917950 w 12192000"/>
              <a:gd name="connsiteY1570" fmla="*/ 1809133 h 2107945"/>
              <a:gd name="connsiteX1571" fmla="*/ 1595484 w 12192000"/>
              <a:gd name="connsiteY1571" fmla="*/ 1808806 h 2107945"/>
              <a:gd name="connsiteX1572" fmla="*/ 1608285 w 12192000"/>
              <a:gd name="connsiteY1572" fmla="*/ 1825469 h 2107945"/>
              <a:gd name="connsiteX1573" fmla="*/ 1591521 w 12192000"/>
              <a:gd name="connsiteY1573" fmla="*/ 1836904 h 2107945"/>
              <a:gd name="connsiteX1574" fmla="*/ 1578720 w 12192000"/>
              <a:gd name="connsiteY1574" fmla="*/ 1820241 h 2107945"/>
              <a:gd name="connsiteX1575" fmla="*/ 1595484 w 12192000"/>
              <a:gd name="connsiteY1575" fmla="*/ 1808806 h 2107945"/>
              <a:gd name="connsiteX1576" fmla="*/ 3025605 w 12192000"/>
              <a:gd name="connsiteY1576" fmla="*/ 1806520 h 2107945"/>
              <a:gd name="connsiteX1577" fmla="*/ 3038408 w 12192000"/>
              <a:gd name="connsiteY1577" fmla="*/ 1823182 h 2107945"/>
              <a:gd name="connsiteX1578" fmla="*/ 3021339 w 12192000"/>
              <a:gd name="connsiteY1578" fmla="*/ 1834617 h 2107945"/>
              <a:gd name="connsiteX1579" fmla="*/ 3008538 w 12192000"/>
              <a:gd name="connsiteY1579" fmla="*/ 1817955 h 2107945"/>
              <a:gd name="connsiteX1580" fmla="*/ 3025605 w 12192000"/>
              <a:gd name="connsiteY1580" fmla="*/ 1806520 h 2107945"/>
              <a:gd name="connsiteX1581" fmla="*/ 10243843 w 12192000"/>
              <a:gd name="connsiteY1581" fmla="*/ 1805213 h 2107945"/>
              <a:gd name="connsiteX1582" fmla="*/ 10255730 w 12192000"/>
              <a:gd name="connsiteY1582" fmla="*/ 1820895 h 2107945"/>
              <a:gd name="connsiteX1583" fmla="*/ 10239880 w 12192000"/>
              <a:gd name="connsiteY1583" fmla="*/ 1831677 h 2107945"/>
              <a:gd name="connsiteX1584" fmla="*/ 10227993 w 12192000"/>
              <a:gd name="connsiteY1584" fmla="*/ 1815994 h 2107945"/>
              <a:gd name="connsiteX1585" fmla="*/ 10243843 w 12192000"/>
              <a:gd name="connsiteY1585" fmla="*/ 1805213 h 2107945"/>
              <a:gd name="connsiteX1586" fmla="*/ 541542 w 12192000"/>
              <a:gd name="connsiteY1586" fmla="*/ 1804886 h 2107945"/>
              <a:gd name="connsiteX1587" fmla="*/ 553125 w 12192000"/>
              <a:gd name="connsiteY1587" fmla="*/ 1820241 h 2107945"/>
              <a:gd name="connsiteX1588" fmla="*/ 537581 w 12192000"/>
              <a:gd name="connsiteY1588" fmla="*/ 1830696 h 2107945"/>
              <a:gd name="connsiteX1589" fmla="*/ 525999 w 12192000"/>
              <a:gd name="connsiteY1589" fmla="*/ 1815340 h 2107945"/>
              <a:gd name="connsiteX1590" fmla="*/ 541542 w 12192000"/>
              <a:gd name="connsiteY1590" fmla="*/ 1804886 h 2107945"/>
              <a:gd name="connsiteX1591" fmla="*/ 9829922 w 12192000"/>
              <a:gd name="connsiteY1591" fmla="*/ 1804232 h 2107945"/>
              <a:gd name="connsiteX1592" fmla="*/ 9841809 w 12192000"/>
              <a:gd name="connsiteY1592" fmla="*/ 1819588 h 2107945"/>
              <a:gd name="connsiteX1593" fmla="*/ 9825959 w 12192000"/>
              <a:gd name="connsiteY1593" fmla="*/ 1830370 h 2107945"/>
              <a:gd name="connsiteX1594" fmla="*/ 9814073 w 12192000"/>
              <a:gd name="connsiteY1594" fmla="*/ 1815014 h 2107945"/>
              <a:gd name="connsiteX1595" fmla="*/ 9829922 w 12192000"/>
              <a:gd name="connsiteY1595" fmla="*/ 1804232 h 2107945"/>
              <a:gd name="connsiteX1596" fmla="*/ 5439772 w 12192000"/>
              <a:gd name="connsiteY1596" fmla="*/ 1804232 h 2107945"/>
              <a:gd name="connsiteX1597" fmla="*/ 5450745 w 12192000"/>
              <a:gd name="connsiteY1597" fmla="*/ 1818608 h 2107945"/>
              <a:gd name="connsiteX1598" fmla="*/ 5436115 w 12192000"/>
              <a:gd name="connsiteY1598" fmla="*/ 1828736 h 2107945"/>
              <a:gd name="connsiteX1599" fmla="*/ 5425141 w 12192000"/>
              <a:gd name="connsiteY1599" fmla="*/ 1814361 h 2107945"/>
              <a:gd name="connsiteX1600" fmla="*/ 5439772 w 12192000"/>
              <a:gd name="connsiteY1600" fmla="*/ 1804232 h 2107945"/>
              <a:gd name="connsiteX1601" fmla="*/ 1170900 w 12192000"/>
              <a:gd name="connsiteY1601" fmla="*/ 1801618 h 2107945"/>
              <a:gd name="connsiteX1602" fmla="*/ 1183702 w 12192000"/>
              <a:gd name="connsiteY1602" fmla="*/ 1818281 h 2107945"/>
              <a:gd name="connsiteX1603" fmla="*/ 1166938 w 12192000"/>
              <a:gd name="connsiteY1603" fmla="*/ 1829716 h 2107945"/>
              <a:gd name="connsiteX1604" fmla="*/ 1154136 w 12192000"/>
              <a:gd name="connsiteY1604" fmla="*/ 1813054 h 2107945"/>
              <a:gd name="connsiteX1605" fmla="*/ 1170900 w 12192000"/>
              <a:gd name="connsiteY1605" fmla="*/ 1801618 h 2107945"/>
              <a:gd name="connsiteX1606" fmla="*/ 9169417 w 12192000"/>
              <a:gd name="connsiteY1606" fmla="*/ 1800638 h 2107945"/>
              <a:gd name="connsiteX1607" fmla="*/ 9180694 w 12192000"/>
              <a:gd name="connsiteY1607" fmla="*/ 1815341 h 2107945"/>
              <a:gd name="connsiteX1608" fmla="*/ 9165760 w 12192000"/>
              <a:gd name="connsiteY1608" fmla="*/ 1825469 h 2107945"/>
              <a:gd name="connsiteX1609" fmla="*/ 9154481 w 12192000"/>
              <a:gd name="connsiteY1609" fmla="*/ 1810767 h 2107945"/>
              <a:gd name="connsiteX1610" fmla="*/ 9169417 w 12192000"/>
              <a:gd name="connsiteY1610" fmla="*/ 1800638 h 2107945"/>
              <a:gd name="connsiteX1611" fmla="*/ 7773425 w 12192000"/>
              <a:gd name="connsiteY1611" fmla="*/ 1800311 h 2107945"/>
              <a:gd name="connsiteX1612" fmla="*/ 7787141 w 12192000"/>
              <a:gd name="connsiteY1612" fmla="*/ 1818281 h 2107945"/>
              <a:gd name="connsiteX1613" fmla="*/ 7768853 w 12192000"/>
              <a:gd name="connsiteY1613" fmla="*/ 1830696 h 2107945"/>
              <a:gd name="connsiteX1614" fmla="*/ 7755137 w 12192000"/>
              <a:gd name="connsiteY1614" fmla="*/ 1812727 h 2107945"/>
              <a:gd name="connsiteX1615" fmla="*/ 7773425 w 12192000"/>
              <a:gd name="connsiteY1615" fmla="*/ 1800311 h 2107945"/>
              <a:gd name="connsiteX1616" fmla="*/ 4935303 w 12192000"/>
              <a:gd name="connsiteY1616" fmla="*/ 1800311 h 2107945"/>
              <a:gd name="connsiteX1617" fmla="*/ 4946275 w 12192000"/>
              <a:gd name="connsiteY1617" fmla="*/ 1814687 h 2107945"/>
              <a:gd name="connsiteX1618" fmla="*/ 4931644 w 12192000"/>
              <a:gd name="connsiteY1618" fmla="*/ 1824815 h 2107945"/>
              <a:gd name="connsiteX1619" fmla="*/ 4920671 w 12192000"/>
              <a:gd name="connsiteY1619" fmla="*/ 1810440 h 2107945"/>
              <a:gd name="connsiteX1620" fmla="*/ 4935303 w 12192000"/>
              <a:gd name="connsiteY1620" fmla="*/ 1800311 h 2107945"/>
              <a:gd name="connsiteX1621" fmla="*/ 5535768 w 12192000"/>
              <a:gd name="connsiteY1621" fmla="*/ 1799005 h 2107945"/>
              <a:gd name="connsiteX1622" fmla="*/ 5547047 w 12192000"/>
              <a:gd name="connsiteY1622" fmla="*/ 1813707 h 2107945"/>
              <a:gd name="connsiteX1623" fmla="*/ 5531806 w 12192000"/>
              <a:gd name="connsiteY1623" fmla="*/ 1824162 h 2107945"/>
              <a:gd name="connsiteX1624" fmla="*/ 5520527 w 12192000"/>
              <a:gd name="connsiteY1624" fmla="*/ 1809459 h 2107945"/>
              <a:gd name="connsiteX1625" fmla="*/ 5535768 w 12192000"/>
              <a:gd name="connsiteY1625" fmla="*/ 1799005 h 2107945"/>
              <a:gd name="connsiteX1626" fmla="*/ 8694840 w 12192000"/>
              <a:gd name="connsiteY1626" fmla="*/ 1797698 h 2107945"/>
              <a:gd name="connsiteX1627" fmla="*/ 8705509 w 12192000"/>
              <a:gd name="connsiteY1627" fmla="*/ 1811747 h 2107945"/>
              <a:gd name="connsiteX1628" fmla="*/ 8691182 w 12192000"/>
              <a:gd name="connsiteY1628" fmla="*/ 1821548 h 2107945"/>
              <a:gd name="connsiteX1629" fmla="*/ 8680515 w 12192000"/>
              <a:gd name="connsiteY1629" fmla="*/ 1807499 h 2107945"/>
              <a:gd name="connsiteX1630" fmla="*/ 8694840 w 12192000"/>
              <a:gd name="connsiteY1630" fmla="*/ 1797698 h 2107945"/>
              <a:gd name="connsiteX1631" fmla="*/ 10106985 w 12192000"/>
              <a:gd name="connsiteY1631" fmla="*/ 1796391 h 2107945"/>
              <a:gd name="connsiteX1632" fmla="*/ 10118874 w 12192000"/>
              <a:gd name="connsiteY1632" fmla="*/ 1812073 h 2107945"/>
              <a:gd name="connsiteX1633" fmla="*/ 10103024 w 12192000"/>
              <a:gd name="connsiteY1633" fmla="*/ 1822855 h 2107945"/>
              <a:gd name="connsiteX1634" fmla="*/ 10091136 w 12192000"/>
              <a:gd name="connsiteY1634" fmla="*/ 1807172 h 2107945"/>
              <a:gd name="connsiteX1635" fmla="*/ 10106985 w 12192000"/>
              <a:gd name="connsiteY1635" fmla="*/ 1796391 h 2107945"/>
              <a:gd name="connsiteX1636" fmla="*/ 4760625 w 12192000"/>
              <a:gd name="connsiteY1636" fmla="*/ 1796064 h 2107945"/>
              <a:gd name="connsiteX1637" fmla="*/ 4771903 w 12192000"/>
              <a:gd name="connsiteY1637" fmla="*/ 1810766 h 2107945"/>
              <a:gd name="connsiteX1638" fmla="*/ 4756966 w 12192000"/>
              <a:gd name="connsiteY1638" fmla="*/ 1820895 h 2107945"/>
              <a:gd name="connsiteX1639" fmla="*/ 4745689 w 12192000"/>
              <a:gd name="connsiteY1639" fmla="*/ 1806193 h 2107945"/>
              <a:gd name="connsiteX1640" fmla="*/ 4760625 w 12192000"/>
              <a:gd name="connsiteY1640" fmla="*/ 1796064 h 2107945"/>
              <a:gd name="connsiteX1641" fmla="*/ 6824882 w 12192000"/>
              <a:gd name="connsiteY1641" fmla="*/ 1796064 h 2107945"/>
              <a:gd name="connsiteX1642" fmla="*/ 6838902 w 12192000"/>
              <a:gd name="connsiteY1642" fmla="*/ 1814360 h 2107945"/>
              <a:gd name="connsiteX1643" fmla="*/ 6820005 w 12192000"/>
              <a:gd name="connsiteY1643" fmla="*/ 1827102 h 2107945"/>
              <a:gd name="connsiteX1644" fmla="*/ 6805984 w 12192000"/>
              <a:gd name="connsiteY1644" fmla="*/ 1808806 h 2107945"/>
              <a:gd name="connsiteX1645" fmla="*/ 6824882 w 12192000"/>
              <a:gd name="connsiteY1645" fmla="*/ 1796064 h 2107945"/>
              <a:gd name="connsiteX1646" fmla="*/ 9969216 w 12192000"/>
              <a:gd name="connsiteY1646" fmla="*/ 1794757 h 2107945"/>
              <a:gd name="connsiteX1647" fmla="*/ 9981104 w 12192000"/>
              <a:gd name="connsiteY1647" fmla="*/ 1810113 h 2107945"/>
              <a:gd name="connsiteX1648" fmla="*/ 9965254 w 12192000"/>
              <a:gd name="connsiteY1648" fmla="*/ 1820895 h 2107945"/>
              <a:gd name="connsiteX1649" fmla="*/ 9953366 w 12192000"/>
              <a:gd name="connsiteY1649" fmla="*/ 1805539 h 2107945"/>
              <a:gd name="connsiteX1650" fmla="*/ 9969216 w 12192000"/>
              <a:gd name="connsiteY1650" fmla="*/ 1794757 h 2107945"/>
              <a:gd name="connsiteX1651" fmla="*/ 1455276 w 12192000"/>
              <a:gd name="connsiteY1651" fmla="*/ 1794757 h 2107945"/>
              <a:gd name="connsiteX1652" fmla="*/ 1468078 w 12192000"/>
              <a:gd name="connsiteY1652" fmla="*/ 1811420 h 2107945"/>
              <a:gd name="connsiteX1653" fmla="*/ 1451314 w 12192000"/>
              <a:gd name="connsiteY1653" fmla="*/ 1822856 h 2107945"/>
              <a:gd name="connsiteX1654" fmla="*/ 1438512 w 12192000"/>
              <a:gd name="connsiteY1654" fmla="*/ 1806193 h 2107945"/>
              <a:gd name="connsiteX1655" fmla="*/ 1455276 w 12192000"/>
              <a:gd name="connsiteY1655" fmla="*/ 1794757 h 2107945"/>
              <a:gd name="connsiteX1656" fmla="*/ 1313850 w 12192000"/>
              <a:gd name="connsiteY1656" fmla="*/ 1791816 h 2107945"/>
              <a:gd name="connsiteX1657" fmla="*/ 1326651 w 12192000"/>
              <a:gd name="connsiteY1657" fmla="*/ 1808479 h 2107945"/>
              <a:gd name="connsiteX1658" fmla="*/ 1309887 w 12192000"/>
              <a:gd name="connsiteY1658" fmla="*/ 1819915 h 2107945"/>
              <a:gd name="connsiteX1659" fmla="*/ 1297085 w 12192000"/>
              <a:gd name="connsiteY1659" fmla="*/ 1803252 h 2107945"/>
              <a:gd name="connsiteX1660" fmla="*/ 1313850 w 12192000"/>
              <a:gd name="connsiteY1660" fmla="*/ 1791816 h 2107945"/>
              <a:gd name="connsiteX1661" fmla="*/ 5227642 w 12192000"/>
              <a:gd name="connsiteY1661" fmla="*/ 1790837 h 2107945"/>
              <a:gd name="connsiteX1662" fmla="*/ 5238615 w 12192000"/>
              <a:gd name="connsiteY1662" fmla="*/ 1804886 h 2107945"/>
              <a:gd name="connsiteX1663" fmla="*/ 5224289 w 12192000"/>
              <a:gd name="connsiteY1663" fmla="*/ 1814688 h 2107945"/>
              <a:gd name="connsiteX1664" fmla="*/ 5213315 w 12192000"/>
              <a:gd name="connsiteY1664" fmla="*/ 1800638 h 2107945"/>
              <a:gd name="connsiteX1665" fmla="*/ 5227642 w 12192000"/>
              <a:gd name="connsiteY1665" fmla="*/ 1790837 h 2107945"/>
              <a:gd name="connsiteX1666" fmla="*/ 8229104 w 12192000"/>
              <a:gd name="connsiteY1666" fmla="*/ 1789530 h 2107945"/>
              <a:gd name="connsiteX1667" fmla="*/ 8240076 w 12192000"/>
              <a:gd name="connsiteY1667" fmla="*/ 1803905 h 2107945"/>
              <a:gd name="connsiteX1668" fmla="*/ 8225446 w 12192000"/>
              <a:gd name="connsiteY1668" fmla="*/ 1813707 h 2107945"/>
              <a:gd name="connsiteX1669" fmla="*/ 8214473 w 12192000"/>
              <a:gd name="connsiteY1669" fmla="*/ 1799331 h 2107945"/>
              <a:gd name="connsiteX1670" fmla="*/ 8229104 w 12192000"/>
              <a:gd name="connsiteY1670" fmla="*/ 1789530 h 2107945"/>
              <a:gd name="connsiteX1671" fmla="*/ 1043510 w 12192000"/>
              <a:gd name="connsiteY1671" fmla="*/ 1789203 h 2107945"/>
              <a:gd name="connsiteX1672" fmla="*/ 1055702 w 12192000"/>
              <a:gd name="connsiteY1672" fmla="*/ 1805212 h 2107945"/>
              <a:gd name="connsiteX1673" fmla="*/ 1039242 w 12192000"/>
              <a:gd name="connsiteY1673" fmla="*/ 1816321 h 2107945"/>
              <a:gd name="connsiteX1674" fmla="*/ 1027051 w 12192000"/>
              <a:gd name="connsiteY1674" fmla="*/ 1800311 h 2107945"/>
              <a:gd name="connsiteX1675" fmla="*/ 1043510 w 12192000"/>
              <a:gd name="connsiteY1675" fmla="*/ 1789203 h 2107945"/>
              <a:gd name="connsiteX1676" fmla="*/ 5712496 w 12192000"/>
              <a:gd name="connsiteY1676" fmla="*/ 1787896 h 2107945"/>
              <a:gd name="connsiteX1677" fmla="*/ 5724688 w 12192000"/>
              <a:gd name="connsiteY1677" fmla="*/ 1803905 h 2107945"/>
              <a:gd name="connsiteX1678" fmla="*/ 5708533 w 12192000"/>
              <a:gd name="connsiteY1678" fmla="*/ 1815014 h 2107945"/>
              <a:gd name="connsiteX1679" fmla="*/ 5696341 w 12192000"/>
              <a:gd name="connsiteY1679" fmla="*/ 1799004 h 2107945"/>
              <a:gd name="connsiteX1680" fmla="*/ 5712496 w 12192000"/>
              <a:gd name="connsiteY1680" fmla="*/ 1787896 h 2107945"/>
              <a:gd name="connsiteX1681" fmla="*/ 9494031 w 12192000"/>
              <a:gd name="connsiteY1681" fmla="*/ 1785609 h 2107945"/>
              <a:gd name="connsiteX1682" fmla="*/ 9505614 w 12192000"/>
              <a:gd name="connsiteY1682" fmla="*/ 1800638 h 2107945"/>
              <a:gd name="connsiteX1683" fmla="*/ 9490374 w 12192000"/>
              <a:gd name="connsiteY1683" fmla="*/ 1811093 h 2107945"/>
              <a:gd name="connsiteX1684" fmla="*/ 9478791 w 12192000"/>
              <a:gd name="connsiteY1684" fmla="*/ 1796064 h 2107945"/>
              <a:gd name="connsiteX1685" fmla="*/ 9494031 w 12192000"/>
              <a:gd name="connsiteY1685" fmla="*/ 1785609 h 2107945"/>
              <a:gd name="connsiteX1686" fmla="*/ 120295 w 12192000"/>
              <a:gd name="connsiteY1686" fmla="*/ 1784302 h 2107945"/>
              <a:gd name="connsiteX1687" fmla="*/ 132183 w 12192000"/>
              <a:gd name="connsiteY1687" fmla="*/ 1799985 h 2107945"/>
              <a:gd name="connsiteX1688" fmla="*/ 116333 w 12192000"/>
              <a:gd name="connsiteY1688" fmla="*/ 1810766 h 2107945"/>
              <a:gd name="connsiteX1689" fmla="*/ 104446 w 12192000"/>
              <a:gd name="connsiteY1689" fmla="*/ 1795084 h 2107945"/>
              <a:gd name="connsiteX1690" fmla="*/ 120295 w 12192000"/>
              <a:gd name="connsiteY1690" fmla="*/ 1784302 h 2107945"/>
              <a:gd name="connsiteX1691" fmla="*/ 3606074 w 12192000"/>
              <a:gd name="connsiteY1691" fmla="*/ 1783666 h 2107945"/>
              <a:gd name="connsiteX1692" fmla="*/ 3618995 w 12192000"/>
              <a:gd name="connsiteY1692" fmla="*/ 1800441 h 2107945"/>
              <a:gd name="connsiteX1693" fmla="*/ 3601839 w 12192000"/>
              <a:gd name="connsiteY1693" fmla="*/ 1812055 h 2107945"/>
              <a:gd name="connsiteX1694" fmla="*/ 3588904 w 12192000"/>
              <a:gd name="connsiteY1694" fmla="*/ 1795279 h 2107945"/>
              <a:gd name="connsiteX1695" fmla="*/ 3606074 w 12192000"/>
              <a:gd name="connsiteY1695" fmla="*/ 1783666 h 2107945"/>
              <a:gd name="connsiteX1696" fmla="*/ 10940618 w 12192000"/>
              <a:gd name="connsiteY1696" fmla="*/ 1783322 h 2107945"/>
              <a:gd name="connsiteX1697" fmla="*/ 10952507 w 12192000"/>
              <a:gd name="connsiteY1697" fmla="*/ 1799004 h 2107945"/>
              <a:gd name="connsiteX1698" fmla="*/ 10936657 w 12192000"/>
              <a:gd name="connsiteY1698" fmla="*/ 1809786 h 2107945"/>
              <a:gd name="connsiteX1699" fmla="*/ 10924769 w 12192000"/>
              <a:gd name="connsiteY1699" fmla="*/ 1794104 h 2107945"/>
              <a:gd name="connsiteX1700" fmla="*/ 10940618 w 12192000"/>
              <a:gd name="connsiteY1700" fmla="*/ 1783322 h 2107945"/>
              <a:gd name="connsiteX1701" fmla="*/ 5944005 w 12192000"/>
              <a:gd name="connsiteY1701" fmla="*/ 1783322 h 2107945"/>
              <a:gd name="connsiteX1702" fmla="*/ 5956807 w 12192000"/>
              <a:gd name="connsiteY1702" fmla="*/ 1800311 h 2107945"/>
              <a:gd name="connsiteX1703" fmla="*/ 5939738 w 12192000"/>
              <a:gd name="connsiteY1703" fmla="*/ 1812073 h 2107945"/>
              <a:gd name="connsiteX1704" fmla="*/ 5926936 w 12192000"/>
              <a:gd name="connsiteY1704" fmla="*/ 1795084 h 2107945"/>
              <a:gd name="connsiteX1705" fmla="*/ 5944005 w 12192000"/>
              <a:gd name="connsiteY1705" fmla="*/ 1783322 h 2107945"/>
              <a:gd name="connsiteX1706" fmla="*/ 4579243 w 12192000"/>
              <a:gd name="connsiteY1706" fmla="*/ 1782996 h 2107945"/>
              <a:gd name="connsiteX1707" fmla="*/ 4590828 w 12192000"/>
              <a:gd name="connsiteY1707" fmla="*/ 1798025 h 2107945"/>
              <a:gd name="connsiteX1708" fmla="*/ 4575282 w 12192000"/>
              <a:gd name="connsiteY1708" fmla="*/ 1808479 h 2107945"/>
              <a:gd name="connsiteX1709" fmla="*/ 4563698 w 12192000"/>
              <a:gd name="connsiteY1709" fmla="*/ 1793450 h 2107945"/>
              <a:gd name="connsiteX1710" fmla="*/ 4579243 w 12192000"/>
              <a:gd name="connsiteY1710" fmla="*/ 1782996 h 2107945"/>
              <a:gd name="connsiteX1711" fmla="*/ 7971546 w 12192000"/>
              <a:gd name="connsiteY1711" fmla="*/ 1782995 h 2107945"/>
              <a:gd name="connsiteX1712" fmla="*/ 7984042 w 12192000"/>
              <a:gd name="connsiteY1712" fmla="*/ 1799004 h 2107945"/>
              <a:gd name="connsiteX1713" fmla="*/ 7967583 w 12192000"/>
              <a:gd name="connsiteY1713" fmla="*/ 1810113 h 2107945"/>
              <a:gd name="connsiteX1714" fmla="*/ 7955086 w 12192000"/>
              <a:gd name="connsiteY1714" fmla="*/ 1794104 h 2107945"/>
              <a:gd name="connsiteX1715" fmla="*/ 7971546 w 12192000"/>
              <a:gd name="connsiteY1715" fmla="*/ 1782995 h 2107945"/>
              <a:gd name="connsiteX1716" fmla="*/ 8993166 w 12192000"/>
              <a:gd name="connsiteY1716" fmla="*/ 1782107 h 2107945"/>
              <a:gd name="connsiteX1717" fmla="*/ 9004277 w 12192000"/>
              <a:gd name="connsiteY1717" fmla="*/ 1796587 h 2107945"/>
              <a:gd name="connsiteX1718" fmla="*/ 8989504 w 12192000"/>
              <a:gd name="connsiteY1718" fmla="*/ 1806625 h 2107945"/>
              <a:gd name="connsiteX1719" fmla="*/ 8978394 w 12192000"/>
              <a:gd name="connsiteY1719" fmla="*/ 1792144 h 2107945"/>
              <a:gd name="connsiteX1720" fmla="*/ 8993166 w 12192000"/>
              <a:gd name="connsiteY1720" fmla="*/ 1782107 h 2107945"/>
              <a:gd name="connsiteX1721" fmla="*/ 3973850 w 12192000"/>
              <a:gd name="connsiteY1721" fmla="*/ 1781689 h 2107945"/>
              <a:gd name="connsiteX1722" fmla="*/ 3986348 w 12192000"/>
              <a:gd name="connsiteY1722" fmla="*/ 1798025 h 2107945"/>
              <a:gd name="connsiteX1723" fmla="*/ 3969889 w 12192000"/>
              <a:gd name="connsiteY1723" fmla="*/ 1809459 h 2107945"/>
              <a:gd name="connsiteX1724" fmla="*/ 3957393 w 12192000"/>
              <a:gd name="connsiteY1724" fmla="*/ 1793123 h 2107945"/>
              <a:gd name="connsiteX1725" fmla="*/ 3973850 w 12192000"/>
              <a:gd name="connsiteY1725" fmla="*/ 1781689 h 2107945"/>
              <a:gd name="connsiteX1726" fmla="*/ 8324811 w 12192000"/>
              <a:gd name="connsiteY1726" fmla="*/ 1781362 h 2107945"/>
              <a:gd name="connsiteX1727" fmla="*/ 8335479 w 12192000"/>
              <a:gd name="connsiteY1727" fmla="*/ 1795411 h 2107945"/>
              <a:gd name="connsiteX1728" fmla="*/ 8321154 w 12192000"/>
              <a:gd name="connsiteY1728" fmla="*/ 1805212 h 2107945"/>
              <a:gd name="connsiteX1729" fmla="*/ 8310485 w 12192000"/>
              <a:gd name="connsiteY1729" fmla="*/ 1791163 h 2107945"/>
              <a:gd name="connsiteX1730" fmla="*/ 8324811 w 12192000"/>
              <a:gd name="connsiteY1730" fmla="*/ 1781362 h 2107945"/>
              <a:gd name="connsiteX1731" fmla="*/ 7475938 w 12192000"/>
              <a:gd name="connsiteY1731" fmla="*/ 1780382 h 2107945"/>
              <a:gd name="connsiteX1732" fmla="*/ 7489959 w 12192000"/>
              <a:gd name="connsiteY1732" fmla="*/ 1799005 h 2107945"/>
              <a:gd name="connsiteX1733" fmla="*/ 7471062 w 12192000"/>
              <a:gd name="connsiteY1733" fmla="*/ 1811747 h 2107945"/>
              <a:gd name="connsiteX1734" fmla="*/ 7457041 w 12192000"/>
              <a:gd name="connsiteY1734" fmla="*/ 1793124 h 2107945"/>
              <a:gd name="connsiteX1735" fmla="*/ 7475938 w 12192000"/>
              <a:gd name="connsiteY1735" fmla="*/ 1780382 h 2107945"/>
              <a:gd name="connsiteX1736" fmla="*/ 11471889 w 12192000"/>
              <a:gd name="connsiteY1736" fmla="*/ 1780382 h 2107945"/>
              <a:gd name="connsiteX1737" fmla="*/ 11484080 w 12192000"/>
              <a:gd name="connsiteY1737" fmla="*/ 1796391 h 2107945"/>
              <a:gd name="connsiteX1738" fmla="*/ 11467925 w 12192000"/>
              <a:gd name="connsiteY1738" fmla="*/ 1807499 h 2107945"/>
              <a:gd name="connsiteX1739" fmla="*/ 11455734 w 12192000"/>
              <a:gd name="connsiteY1739" fmla="*/ 1791490 h 2107945"/>
              <a:gd name="connsiteX1740" fmla="*/ 11471889 w 12192000"/>
              <a:gd name="connsiteY1740" fmla="*/ 1780382 h 2107945"/>
              <a:gd name="connsiteX1741" fmla="*/ 7879496 w 12192000"/>
              <a:gd name="connsiteY1741" fmla="*/ 1780382 h 2107945"/>
              <a:gd name="connsiteX1742" fmla="*/ 7892602 w 12192000"/>
              <a:gd name="connsiteY1742" fmla="*/ 1797371 h 2107945"/>
              <a:gd name="connsiteX1743" fmla="*/ 7875228 w 12192000"/>
              <a:gd name="connsiteY1743" fmla="*/ 1809133 h 2107945"/>
              <a:gd name="connsiteX1744" fmla="*/ 7862122 w 12192000"/>
              <a:gd name="connsiteY1744" fmla="*/ 1792143 h 2107945"/>
              <a:gd name="connsiteX1745" fmla="*/ 7879496 w 12192000"/>
              <a:gd name="connsiteY1745" fmla="*/ 1780382 h 2107945"/>
              <a:gd name="connsiteX1746" fmla="*/ 3173735 w 12192000"/>
              <a:gd name="connsiteY1746" fmla="*/ 1780382 h 2107945"/>
              <a:gd name="connsiteX1747" fmla="*/ 3186539 w 12192000"/>
              <a:gd name="connsiteY1747" fmla="*/ 1797044 h 2107945"/>
              <a:gd name="connsiteX1748" fmla="*/ 3169472 w 12192000"/>
              <a:gd name="connsiteY1748" fmla="*/ 1808479 h 2107945"/>
              <a:gd name="connsiteX1749" fmla="*/ 3156670 w 12192000"/>
              <a:gd name="connsiteY1749" fmla="*/ 1791817 h 2107945"/>
              <a:gd name="connsiteX1750" fmla="*/ 3173735 w 12192000"/>
              <a:gd name="connsiteY1750" fmla="*/ 1780382 h 2107945"/>
              <a:gd name="connsiteX1751" fmla="*/ 936560 w 12192000"/>
              <a:gd name="connsiteY1751" fmla="*/ 1780382 h 2107945"/>
              <a:gd name="connsiteX1752" fmla="*/ 948142 w 12192000"/>
              <a:gd name="connsiteY1752" fmla="*/ 1795737 h 2107945"/>
              <a:gd name="connsiteX1753" fmla="*/ 932597 w 12192000"/>
              <a:gd name="connsiteY1753" fmla="*/ 1806192 h 2107945"/>
              <a:gd name="connsiteX1754" fmla="*/ 921015 w 12192000"/>
              <a:gd name="connsiteY1754" fmla="*/ 1790836 h 2107945"/>
              <a:gd name="connsiteX1755" fmla="*/ 936560 w 12192000"/>
              <a:gd name="connsiteY1755" fmla="*/ 1780382 h 2107945"/>
              <a:gd name="connsiteX1756" fmla="*/ 8055671 w 12192000"/>
              <a:gd name="connsiteY1756" fmla="*/ 1779728 h 2107945"/>
              <a:gd name="connsiteX1757" fmla="*/ 8067559 w 12192000"/>
              <a:gd name="connsiteY1757" fmla="*/ 1795084 h 2107945"/>
              <a:gd name="connsiteX1758" fmla="*/ 8052014 w 12192000"/>
              <a:gd name="connsiteY1758" fmla="*/ 1805866 h 2107945"/>
              <a:gd name="connsiteX1759" fmla="*/ 8040127 w 12192000"/>
              <a:gd name="connsiteY1759" fmla="*/ 1790510 h 2107945"/>
              <a:gd name="connsiteX1760" fmla="*/ 8055671 w 12192000"/>
              <a:gd name="connsiteY1760" fmla="*/ 1779728 h 2107945"/>
              <a:gd name="connsiteX1761" fmla="*/ 5105715 w 12192000"/>
              <a:gd name="connsiteY1761" fmla="*/ 1779402 h 2107945"/>
              <a:gd name="connsiteX1762" fmla="*/ 5116688 w 12192000"/>
              <a:gd name="connsiteY1762" fmla="*/ 1793450 h 2107945"/>
              <a:gd name="connsiteX1763" fmla="*/ 5102362 w 12192000"/>
              <a:gd name="connsiteY1763" fmla="*/ 1803252 h 2107945"/>
              <a:gd name="connsiteX1764" fmla="*/ 5091388 w 12192000"/>
              <a:gd name="connsiteY1764" fmla="*/ 1789203 h 2107945"/>
              <a:gd name="connsiteX1765" fmla="*/ 5105715 w 12192000"/>
              <a:gd name="connsiteY1765" fmla="*/ 1779402 h 2107945"/>
              <a:gd name="connsiteX1766" fmla="*/ 5352922 w 12192000"/>
              <a:gd name="connsiteY1766" fmla="*/ 1779075 h 2107945"/>
              <a:gd name="connsiteX1767" fmla="*/ 5363895 w 12192000"/>
              <a:gd name="connsiteY1767" fmla="*/ 1793124 h 2107945"/>
              <a:gd name="connsiteX1768" fmla="*/ 5349568 w 12192000"/>
              <a:gd name="connsiteY1768" fmla="*/ 1802925 h 2107945"/>
              <a:gd name="connsiteX1769" fmla="*/ 5338595 w 12192000"/>
              <a:gd name="connsiteY1769" fmla="*/ 1788877 h 2107945"/>
              <a:gd name="connsiteX1770" fmla="*/ 5352922 w 12192000"/>
              <a:gd name="connsiteY1770" fmla="*/ 1779075 h 2107945"/>
              <a:gd name="connsiteX1771" fmla="*/ 11759316 w 12192000"/>
              <a:gd name="connsiteY1771" fmla="*/ 1776461 h 2107945"/>
              <a:gd name="connsiteX1772" fmla="*/ 11771509 w 12192000"/>
              <a:gd name="connsiteY1772" fmla="*/ 1792470 h 2107945"/>
              <a:gd name="connsiteX1773" fmla="*/ 11755049 w 12192000"/>
              <a:gd name="connsiteY1773" fmla="*/ 1803579 h 2107945"/>
              <a:gd name="connsiteX1774" fmla="*/ 11742857 w 12192000"/>
              <a:gd name="connsiteY1774" fmla="*/ 1787570 h 2107945"/>
              <a:gd name="connsiteX1775" fmla="*/ 11759316 w 12192000"/>
              <a:gd name="connsiteY1775" fmla="*/ 1776461 h 2107945"/>
              <a:gd name="connsiteX1776" fmla="*/ 5639078 w 12192000"/>
              <a:gd name="connsiteY1776" fmla="*/ 1774501 h 2107945"/>
              <a:gd name="connsiteX1777" fmla="*/ 5650661 w 12192000"/>
              <a:gd name="connsiteY1777" fmla="*/ 1789857 h 2107945"/>
              <a:gd name="connsiteX1778" fmla="*/ 5635116 w 12192000"/>
              <a:gd name="connsiteY1778" fmla="*/ 1800312 h 2107945"/>
              <a:gd name="connsiteX1779" fmla="*/ 5623534 w 12192000"/>
              <a:gd name="connsiteY1779" fmla="*/ 1784956 h 2107945"/>
              <a:gd name="connsiteX1780" fmla="*/ 5639078 w 12192000"/>
              <a:gd name="connsiteY1780" fmla="*/ 1774501 h 2107945"/>
              <a:gd name="connsiteX1781" fmla="*/ 5826638 w 12192000"/>
              <a:gd name="connsiteY1781" fmla="*/ 1773960 h 2107945"/>
              <a:gd name="connsiteX1782" fmla="*/ 5839315 w 12192000"/>
              <a:gd name="connsiteY1782" fmla="*/ 1790362 h 2107945"/>
              <a:gd name="connsiteX1783" fmla="*/ 5822496 w 12192000"/>
              <a:gd name="connsiteY1783" fmla="*/ 1801704 h 2107945"/>
              <a:gd name="connsiteX1784" fmla="*/ 5809820 w 12192000"/>
              <a:gd name="connsiteY1784" fmla="*/ 1785302 h 2107945"/>
              <a:gd name="connsiteX1785" fmla="*/ 5826638 w 12192000"/>
              <a:gd name="connsiteY1785" fmla="*/ 1773960 h 2107945"/>
              <a:gd name="connsiteX1786" fmla="*/ 4388722 w 12192000"/>
              <a:gd name="connsiteY1786" fmla="*/ 1773521 h 2107945"/>
              <a:gd name="connsiteX1787" fmla="*/ 4400609 w 12192000"/>
              <a:gd name="connsiteY1787" fmla="*/ 1789203 h 2107945"/>
              <a:gd name="connsiteX1788" fmla="*/ 4384760 w 12192000"/>
              <a:gd name="connsiteY1788" fmla="*/ 1799985 h 2107945"/>
              <a:gd name="connsiteX1789" fmla="*/ 4372873 w 12192000"/>
              <a:gd name="connsiteY1789" fmla="*/ 1784302 h 2107945"/>
              <a:gd name="connsiteX1790" fmla="*/ 4388722 w 12192000"/>
              <a:gd name="connsiteY1790" fmla="*/ 1773521 h 2107945"/>
              <a:gd name="connsiteX1791" fmla="*/ 4187457 w 12192000"/>
              <a:gd name="connsiteY1791" fmla="*/ 1772293 h 2107945"/>
              <a:gd name="connsiteX1792" fmla="*/ 4199581 w 12192000"/>
              <a:gd name="connsiteY1792" fmla="*/ 1788270 h 2107945"/>
              <a:gd name="connsiteX1793" fmla="*/ 4183409 w 12192000"/>
              <a:gd name="connsiteY1793" fmla="*/ 1799391 h 2107945"/>
              <a:gd name="connsiteX1794" fmla="*/ 4171290 w 12192000"/>
              <a:gd name="connsiteY1794" fmla="*/ 1783414 h 2107945"/>
              <a:gd name="connsiteX1795" fmla="*/ 4187457 w 12192000"/>
              <a:gd name="connsiteY1795" fmla="*/ 1772293 h 2107945"/>
              <a:gd name="connsiteX1796" fmla="*/ 8133091 w 12192000"/>
              <a:gd name="connsiteY1796" fmla="*/ 1770907 h 2107945"/>
              <a:gd name="connsiteX1797" fmla="*/ 8144368 w 12192000"/>
              <a:gd name="connsiteY1797" fmla="*/ 1785609 h 2107945"/>
              <a:gd name="connsiteX1798" fmla="*/ 8129434 w 12192000"/>
              <a:gd name="connsiteY1798" fmla="*/ 1795737 h 2107945"/>
              <a:gd name="connsiteX1799" fmla="*/ 8118155 w 12192000"/>
              <a:gd name="connsiteY1799" fmla="*/ 1781035 h 2107945"/>
              <a:gd name="connsiteX1800" fmla="*/ 8133091 w 12192000"/>
              <a:gd name="connsiteY1800" fmla="*/ 1770907 h 2107945"/>
              <a:gd name="connsiteX1801" fmla="*/ 6223203 w 12192000"/>
              <a:gd name="connsiteY1801" fmla="*/ 1769927 h 2107945"/>
              <a:gd name="connsiteX1802" fmla="*/ 6236615 w 12192000"/>
              <a:gd name="connsiteY1802" fmla="*/ 1787243 h 2107945"/>
              <a:gd name="connsiteX1803" fmla="*/ 6218936 w 12192000"/>
              <a:gd name="connsiteY1803" fmla="*/ 1799332 h 2107945"/>
              <a:gd name="connsiteX1804" fmla="*/ 6205525 w 12192000"/>
              <a:gd name="connsiteY1804" fmla="*/ 1782016 h 2107945"/>
              <a:gd name="connsiteX1805" fmla="*/ 6223203 w 12192000"/>
              <a:gd name="connsiteY1805" fmla="*/ 1769927 h 2107945"/>
              <a:gd name="connsiteX1806" fmla="*/ 11935797 w 12192000"/>
              <a:gd name="connsiteY1806" fmla="*/ 1769927 h 2107945"/>
              <a:gd name="connsiteX1807" fmla="*/ 11944903 w 12192000"/>
              <a:gd name="connsiteY1807" fmla="*/ 1775399 h 2107945"/>
              <a:gd name="connsiteX1808" fmla="*/ 11945771 w 12192000"/>
              <a:gd name="connsiteY1808" fmla="*/ 1778866 h 2107945"/>
              <a:gd name="connsiteX1809" fmla="*/ 11949512 w 12192000"/>
              <a:gd name="connsiteY1809" fmla="*/ 1778095 h 2107945"/>
              <a:gd name="connsiteX1810" fmla="*/ 11953220 w 12192000"/>
              <a:gd name="connsiteY1810" fmla="*/ 1780321 h 2107945"/>
              <a:gd name="connsiteX1811" fmla="*/ 11953970 w 12192000"/>
              <a:gd name="connsiteY1811" fmla="*/ 1779116 h 2107945"/>
              <a:gd name="connsiteX1812" fmla="*/ 11963839 w 12192000"/>
              <a:gd name="connsiteY1812" fmla="*/ 1777115 h 2107945"/>
              <a:gd name="connsiteX1813" fmla="*/ 11975116 w 12192000"/>
              <a:gd name="connsiteY1813" fmla="*/ 1791817 h 2107945"/>
              <a:gd name="connsiteX1814" fmla="*/ 11960180 w 12192000"/>
              <a:gd name="connsiteY1814" fmla="*/ 1801945 h 2107945"/>
              <a:gd name="connsiteX1815" fmla="*/ 11956597 w 12192000"/>
              <a:gd name="connsiteY1815" fmla="*/ 1799782 h 2107945"/>
              <a:gd name="connsiteX1816" fmla="*/ 11955570 w 12192000"/>
              <a:gd name="connsiteY1816" fmla="*/ 1801414 h 2107945"/>
              <a:gd name="connsiteX1817" fmla="*/ 11945550 w 12192000"/>
              <a:gd name="connsiteY1817" fmla="*/ 1803579 h 2107945"/>
              <a:gd name="connsiteX1818" fmla="*/ 11936711 w 12192000"/>
              <a:gd name="connsiteY1818" fmla="*/ 1798269 h 2107945"/>
              <a:gd name="connsiteX1819" fmla="*/ 11935872 w 12192000"/>
              <a:gd name="connsiteY1819" fmla="*/ 1794927 h 2107945"/>
              <a:gd name="connsiteX1820" fmla="*/ 11931835 w 12192000"/>
              <a:gd name="connsiteY1820" fmla="*/ 1795737 h 2107945"/>
              <a:gd name="connsiteX1821" fmla="*/ 11929339 w 12192000"/>
              <a:gd name="connsiteY1821" fmla="*/ 1794237 h 2107945"/>
              <a:gd name="connsiteX1822" fmla="*/ 11926006 w 12192000"/>
              <a:gd name="connsiteY1822" fmla="*/ 1799413 h 2107945"/>
              <a:gd name="connsiteX1823" fmla="*/ 11915681 w 12192000"/>
              <a:gd name="connsiteY1823" fmla="*/ 1801618 h 2107945"/>
              <a:gd name="connsiteX1824" fmla="*/ 11903793 w 12192000"/>
              <a:gd name="connsiteY1824" fmla="*/ 1785936 h 2107945"/>
              <a:gd name="connsiteX1825" fmla="*/ 11919643 w 12192000"/>
              <a:gd name="connsiteY1825" fmla="*/ 1775154 h 2107945"/>
              <a:gd name="connsiteX1826" fmla="*/ 11922537 w 12192000"/>
              <a:gd name="connsiteY1826" fmla="*/ 1776878 h 2107945"/>
              <a:gd name="connsiteX1827" fmla="*/ 11925738 w 12192000"/>
              <a:gd name="connsiteY1827" fmla="*/ 1771969 h 2107945"/>
              <a:gd name="connsiteX1828" fmla="*/ 11935797 w 12192000"/>
              <a:gd name="connsiteY1828" fmla="*/ 1769927 h 2107945"/>
              <a:gd name="connsiteX1829" fmla="*/ 416881 w 12192000"/>
              <a:gd name="connsiteY1829" fmla="*/ 1767314 h 2107945"/>
              <a:gd name="connsiteX1830" fmla="*/ 428463 w 12192000"/>
              <a:gd name="connsiteY1830" fmla="*/ 1782669 h 2107945"/>
              <a:gd name="connsiteX1831" fmla="*/ 412919 w 12192000"/>
              <a:gd name="connsiteY1831" fmla="*/ 1793124 h 2107945"/>
              <a:gd name="connsiteX1832" fmla="*/ 401336 w 12192000"/>
              <a:gd name="connsiteY1832" fmla="*/ 1777768 h 2107945"/>
              <a:gd name="connsiteX1833" fmla="*/ 416881 w 12192000"/>
              <a:gd name="connsiteY1833" fmla="*/ 1767314 h 2107945"/>
              <a:gd name="connsiteX1834" fmla="*/ 3464209 w 12192000"/>
              <a:gd name="connsiteY1834" fmla="*/ 1766660 h 2107945"/>
              <a:gd name="connsiteX1835" fmla="*/ 3477010 w 12192000"/>
              <a:gd name="connsiteY1835" fmla="*/ 1783322 h 2107945"/>
              <a:gd name="connsiteX1836" fmla="*/ 3459942 w 12192000"/>
              <a:gd name="connsiteY1836" fmla="*/ 1794757 h 2107945"/>
              <a:gd name="connsiteX1837" fmla="*/ 3447141 w 12192000"/>
              <a:gd name="connsiteY1837" fmla="*/ 1778095 h 2107945"/>
              <a:gd name="connsiteX1838" fmla="*/ 3464209 w 12192000"/>
              <a:gd name="connsiteY1838" fmla="*/ 1766660 h 2107945"/>
              <a:gd name="connsiteX1839" fmla="*/ 1058462 w 12192000"/>
              <a:gd name="connsiteY1839" fmla="*/ 1766660 h 2107945"/>
              <a:gd name="connsiteX1840" fmla="*/ 1070349 w 12192000"/>
              <a:gd name="connsiteY1840" fmla="*/ 1782342 h 2107945"/>
              <a:gd name="connsiteX1841" fmla="*/ 1054499 w 12192000"/>
              <a:gd name="connsiteY1841" fmla="*/ 1793124 h 2107945"/>
              <a:gd name="connsiteX1842" fmla="*/ 1042612 w 12192000"/>
              <a:gd name="connsiteY1842" fmla="*/ 1777441 h 2107945"/>
              <a:gd name="connsiteX1843" fmla="*/ 1058462 w 12192000"/>
              <a:gd name="connsiteY1843" fmla="*/ 1766660 h 2107945"/>
              <a:gd name="connsiteX1844" fmla="*/ 11617243 w 12192000"/>
              <a:gd name="connsiteY1844" fmla="*/ 1766286 h 2107945"/>
              <a:gd name="connsiteX1845" fmla="*/ 11629366 w 12192000"/>
              <a:gd name="connsiteY1845" fmla="*/ 1782262 h 2107945"/>
              <a:gd name="connsiteX1846" fmla="*/ 11613198 w 12192000"/>
              <a:gd name="connsiteY1846" fmla="*/ 1793385 h 2107945"/>
              <a:gd name="connsiteX1847" fmla="*/ 11601075 w 12192000"/>
              <a:gd name="connsiteY1847" fmla="*/ 1777409 h 2107945"/>
              <a:gd name="connsiteX1848" fmla="*/ 11617243 w 12192000"/>
              <a:gd name="connsiteY1848" fmla="*/ 1766286 h 2107945"/>
              <a:gd name="connsiteX1849" fmla="*/ 3320042 w 12192000"/>
              <a:gd name="connsiteY1849" fmla="*/ 1766006 h 2107945"/>
              <a:gd name="connsiteX1850" fmla="*/ 3332843 w 12192000"/>
              <a:gd name="connsiteY1850" fmla="*/ 1782669 h 2107945"/>
              <a:gd name="connsiteX1851" fmla="*/ 3315773 w 12192000"/>
              <a:gd name="connsiteY1851" fmla="*/ 1794104 h 2107945"/>
              <a:gd name="connsiteX1852" fmla="*/ 3302973 w 12192000"/>
              <a:gd name="connsiteY1852" fmla="*/ 1777441 h 2107945"/>
              <a:gd name="connsiteX1853" fmla="*/ 3320042 w 12192000"/>
              <a:gd name="connsiteY1853" fmla="*/ 1766006 h 2107945"/>
              <a:gd name="connsiteX1854" fmla="*/ 6991304 w 12192000"/>
              <a:gd name="connsiteY1854" fmla="*/ 1764046 h 2107945"/>
              <a:gd name="connsiteX1855" fmla="*/ 7005324 w 12192000"/>
              <a:gd name="connsiteY1855" fmla="*/ 1782342 h 2107945"/>
              <a:gd name="connsiteX1856" fmla="*/ 6986427 w 12192000"/>
              <a:gd name="connsiteY1856" fmla="*/ 1795084 h 2107945"/>
              <a:gd name="connsiteX1857" fmla="*/ 6972406 w 12192000"/>
              <a:gd name="connsiteY1857" fmla="*/ 1776788 h 2107945"/>
              <a:gd name="connsiteX1858" fmla="*/ 6991304 w 12192000"/>
              <a:gd name="connsiteY1858" fmla="*/ 1764046 h 2107945"/>
              <a:gd name="connsiteX1859" fmla="*/ 2572380 w 12192000"/>
              <a:gd name="connsiteY1859" fmla="*/ 1764046 h 2107945"/>
              <a:gd name="connsiteX1860" fmla="*/ 2584876 w 12192000"/>
              <a:gd name="connsiteY1860" fmla="*/ 1780382 h 2107945"/>
              <a:gd name="connsiteX1861" fmla="*/ 2568416 w 12192000"/>
              <a:gd name="connsiteY1861" fmla="*/ 1791490 h 2107945"/>
              <a:gd name="connsiteX1862" fmla="*/ 2555918 w 12192000"/>
              <a:gd name="connsiteY1862" fmla="*/ 1775154 h 2107945"/>
              <a:gd name="connsiteX1863" fmla="*/ 2572380 w 12192000"/>
              <a:gd name="connsiteY1863" fmla="*/ 1764046 h 2107945"/>
              <a:gd name="connsiteX1864" fmla="*/ 8824381 w 12192000"/>
              <a:gd name="connsiteY1864" fmla="*/ 1763719 h 2107945"/>
              <a:gd name="connsiteX1865" fmla="*/ 8835049 w 12192000"/>
              <a:gd name="connsiteY1865" fmla="*/ 1777768 h 2107945"/>
              <a:gd name="connsiteX1866" fmla="*/ 8820723 w 12192000"/>
              <a:gd name="connsiteY1866" fmla="*/ 1787570 h 2107945"/>
              <a:gd name="connsiteX1867" fmla="*/ 8810055 w 12192000"/>
              <a:gd name="connsiteY1867" fmla="*/ 1773521 h 2107945"/>
              <a:gd name="connsiteX1868" fmla="*/ 8824381 w 12192000"/>
              <a:gd name="connsiteY1868" fmla="*/ 1763719 h 2107945"/>
              <a:gd name="connsiteX1869" fmla="*/ 6517946 w 12192000"/>
              <a:gd name="connsiteY1869" fmla="*/ 1762739 h 2107945"/>
              <a:gd name="connsiteX1870" fmla="*/ 6531663 w 12192000"/>
              <a:gd name="connsiteY1870" fmla="*/ 1780709 h 2107945"/>
              <a:gd name="connsiteX1871" fmla="*/ 6513374 w 12192000"/>
              <a:gd name="connsiteY1871" fmla="*/ 1793124 h 2107945"/>
              <a:gd name="connsiteX1872" fmla="*/ 6499659 w 12192000"/>
              <a:gd name="connsiteY1872" fmla="*/ 1775155 h 2107945"/>
              <a:gd name="connsiteX1873" fmla="*/ 6517946 w 12192000"/>
              <a:gd name="connsiteY1873" fmla="*/ 1762739 h 2107945"/>
              <a:gd name="connsiteX1874" fmla="*/ 2433085 w 12192000"/>
              <a:gd name="connsiteY1874" fmla="*/ 1761759 h 2107945"/>
              <a:gd name="connsiteX1875" fmla="*/ 2445584 w 12192000"/>
              <a:gd name="connsiteY1875" fmla="*/ 1778095 h 2107945"/>
              <a:gd name="connsiteX1876" fmla="*/ 2429123 w 12192000"/>
              <a:gd name="connsiteY1876" fmla="*/ 1789203 h 2107945"/>
              <a:gd name="connsiteX1877" fmla="*/ 2416626 w 12192000"/>
              <a:gd name="connsiteY1877" fmla="*/ 1772867 h 2107945"/>
              <a:gd name="connsiteX1878" fmla="*/ 2433085 w 12192000"/>
              <a:gd name="connsiteY1878" fmla="*/ 1761759 h 2107945"/>
              <a:gd name="connsiteX1879" fmla="*/ 7755137 w 12192000"/>
              <a:gd name="connsiteY1879" fmla="*/ 1760779 h 2107945"/>
              <a:gd name="connsiteX1880" fmla="*/ 7768548 w 12192000"/>
              <a:gd name="connsiteY1880" fmla="*/ 1778421 h 2107945"/>
              <a:gd name="connsiteX1881" fmla="*/ 7750869 w 12192000"/>
              <a:gd name="connsiteY1881" fmla="*/ 1790510 h 2107945"/>
              <a:gd name="connsiteX1882" fmla="*/ 7737458 w 12192000"/>
              <a:gd name="connsiteY1882" fmla="*/ 1772868 h 2107945"/>
              <a:gd name="connsiteX1883" fmla="*/ 7755137 w 12192000"/>
              <a:gd name="connsiteY1883" fmla="*/ 1760779 h 2107945"/>
              <a:gd name="connsiteX1884" fmla="*/ 7316832 w 12192000"/>
              <a:gd name="connsiteY1884" fmla="*/ 1757512 h 2107945"/>
              <a:gd name="connsiteX1885" fmla="*/ 7330853 w 12192000"/>
              <a:gd name="connsiteY1885" fmla="*/ 1776134 h 2107945"/>
              <a:gd name="connsiteX1886" fmla="*/ 7311955 w 12192000"/>
              <a:gd name="connsiteY1886" fmla="*/ 1788877 h 2107945"/>
              <a:gd name="connsiteX1887" fmla="*/ 7297934 w 12192000"/>
              <a:gd name="connsiteY1887" fmla="*/ 1770253 h 2107945"/>
              <a:gd name="connsiteX1888" fmla="*/ 7316832 w 12192000"/>
              <a:gd name="connsiteY1888" fmla="*/ 1757512 h 2107945"/>
              <a:gd name="connsiteX1889" fmla="*/ 9306808 w 12192000"/>
              <a:gd name="connsiteY1889" fmla="*/ 1757231 h 2107945"/>
              <a:gd name="connsiteX1890" fmla="*/ 9318171 w 12192000"/>
              <a:gd name="connsiteY1890" fmla="*/ 1772084 h 2107945"/>
              <a:gd name="connsiteX1891" fmla="*/ 9303049 w 12192000"/>
              <a:gd name="connsiteY1891" fmla="*/ 1782393 h 2107945"/>
              <a:gd name="connsiteX1892" fmla="*/ 9291685 w 12192000"/>
              <a:gd name="connsiteY1892" fmla="*/ 1767539 h 2107945"/>
              <a:gd name="connsiteX1893" fmla="*/ 9306808 w 12192000"/>
              <a:gd name="connsiteY1893" fmla="*/ 1757231 h 2107945"/>
              <a:gd name="connsiteX1894" fmla="*/ 2712890 w 12192000"/>
              <a:gd name="connsiteY1894" fmla="*/ 1757185 h 2107945"/>
              <a:gd name="connsiteX1895" fmla="*/ 2725387 w 12192000"/>
              <a:gd name="connsiteY1895" fmla="*/ 1773521 h 2107945"/>
              <a:gd name="connsiteX1896" fmla="*/ 2708928 w 12192000"/>
              <a:gd name="connsiteY1896" fmla="*/ 1784629 h 2107945"/>
              <a:gd name="connsiteX1897" fmla="*/ 2696432 w 12192000"/>
              <a:gd name="connsiteY1897" fmla="*/ 1768293 h 2107945"/>
              <a:gd name="connsiteX1898" fmla="*/ 2712890 w 12192000"/>
              <a:gd name="connsiteY1898" fmla="*/ 1757185 h 2107945"/>
              <a:gd name="connsiteX1899" fmla="*/ 12108314 w 12192000"/>
              <a:gd name="connsiteY1899" fmla="*/ 1756532 h 2107945"/>
              <a:gd name="connsiteX1900" fmla="*/ 12119288 w 12192000"/>
              <a:gd name="connsiteY1900" fmla="*/ 1770907 h 2107945"/>
              <a:gd name="connsiteX1901" fmla="*/ 12104657 w 12192000"/>
              <a:gd name="connsiteY1901" fmla="*/ 1780709 h 2107945"/>
              <a:gd name="connsiteX1902" fmla="*/ 12093684 w 12192000"/>
              <a:gd name="connsiteY1902" fmla="*/ 1766333 h 2107945"/>
              <a:gd name="connsiteX1903" fmla="*/ 12108314 w 12192000"/>
              <a:gd name="connsiteY1903" fmla="*/ 1756532 h 2107945"/>
              <a:gd name="connsiteX1904" fmla="*/ 2294706 w 12192000"/>
              <a:gd name="connsiteY1904" fmla="*/ 1756205 h 2107945"/>
              <a:gd name="connsiteX1905" fmla="*/ 2307203 w 12192000"/>
              <a:gd name="connsiteY1905" fmla="*/ 1772541 h 2107945"/>
              <a:gd name="connsiteX1906" fmla="*/ 2290743 w 12192000"/>
              <a:gd name="connsiteY1906" fmla="*/ 1783649 h 2107945"/>
              <a:gd name="connsiteX1907" fmla="*/ 2278247 w 12192000"/>
              <a:gd name="connsiteY1907" fmla="*/ 1767313 h 2107945"/>
              <a:gd name="connsiteX1908" fmla="*/ 2294706 w 12192000"/>
              <a:gd name="connsiteY1908" fmla="*/ 1756205 h 2107945"/>
              <a:gd name="connsiteX1909" fmla="*/ 7621939 w 12192000"/>
              <a:gd name="connsiteY1909" fmla="*/ 1754244 h 2107945"/>
              <a:gd name="connsiteX1910" fmla="*/ 7635655 w 12192000"/>
              <a:gd name="connsiteY1910" fmla="*/ 1772214 h 2107945"/>
              <a:gd name="connsiteX1911" fmla="*/ 7617366 w 12192000"/>
              <a:gd name="connsiteY1911" fmla="*/ 1784629 h 2107945"/>
              <a:gd name="connsiteX1912" fmla="*/ 7603651 w 12192000"/>
              <a:gd name="connsiteY1912" fmla="*/ 1766660 h 2107945"/>
              <a:gd name="connsiteX1913" fmla="*/ 7621939 w 12192000"/>
              <a:gd name="connsiteY1913" fmla="*/ 1754244 h 2107945"/>
              <a:gd name="connsiteX1914" fmla="*/ 4816425 w 12192000"/>
              <a:gd name="connsiteY1914" fmla="*/ 1752937 h 2107945"/>
              <a:gd name="connsiteX1915" fmla="*/ 4827397 w 12192000"/>
              <a:gd name="connsiteY1915" fmla="*/ 1767313 h 2107945"/>
              <a:gd name="connsiteX1916" fmla="*/ 4812766 w 12192000"/>
              <a:gd name="connsiteY1916" fmla="*/ 1777441 h 2107945"/>
              <a:gd name="connsiteX1917" fmla="*/ 4801794 w 12192000"/>
              <a:gd name="connsiteY1917" fmla="*/ 1763066 h 2107945"/>
              <a:gd name="connsiteX1918" fmla="*/ 4816425 w 12192000"/>
              <a:gd name="connsiteY1918" fmla="*/ 1752937 h 2107945"/>
              <a:gd name="connsiteX1919" fmla="*/ 7858160 w 12192000"/>
              <a:gd name="connsiteY1919" fmla="*/ 1752284 h 2107945"/>
              <a:gd name="connsiteX1920" fmla="*/ 7870962 w 12192000"/>
              <a:gd name="connsiteY1920" fmla="*/ 1768946 h 2107945"/>
              <a:gd name="connsiteX1921" fmla="*/ 7854198 w 12192000"/>
              <a:gd name="connsiteY1921" fmla="*/ 1780382 h 2107945"/>
              <a:gd name="connsiteX1922" fmla="*/ 7841396 w 12192000"/>
              <a:gd name="connsiteY1922" fmla="*/ 1763719 h 2107945"/>
              <a:gd name="connsiteX1923" fmla="*/ 7858160 w 12192000"/>
              <a:gd name="connsiteY1923" fmla="*/ 1752284 h 2107945"/>
              <a:gd name="connsiteX1924" fmla="*/ 7155592 w 12192000"/>
              <a:gd name="connsiteY1924" fmla="*/ 1750978 h 2107945"/>
              <a:gd name="connsiteX1925" fmla="*/ 7169612 w 12192000"/>
              <a:gd name="connsiteY1925" fmla="*/ 1769600 h 2107945"/>
              <a:gd name="connsiteX1926" fmla="*/ 7150715 w 12192000"/>
              <a:gd name="connsiteY1926" fmla="*/ 1782342 h 2107945"/>
              <a:gd name="connsiteX1927" fmla="*/ 7136694 w 12192000"/>
              <a:gd name="connsiteY1927" fmla="*/ 1763719 h 2107945"/>
              <a:gd name="connsiteX1928" fmla="*/ 7155592 w 12192000"/>
              <a:gd name="connsiteY1928" fmla="*/ 1750978 h 2107945"/>
              <a:gd name="connsiteX1929" fmla="*/ 5574501 w 12192000"/>
              <a:gd name="connsiteY1929" fmla="*/ 1750650 h 2107945"/>
              <a:gd name="connsiteX1930" fmla="*/ 5585474 w 12192000"/>
              <a:gd name="connsiteY1930" fmla="*/ 1765026 h 2107945"/>
              <a:gd name="connsiteX1931" fmla="*/ 5570843 w 12192000"/>
              <a:gd name="connsiteY1931" fmla="*/ 1775154 h 2107945"/>
              <a:gd name="connsiteX1932" fmla="*/ 5559869 w 12192000"/>
              <a:gd name="connsiteY1932" fmla="*/ 1760778 h 2107945"/>
              <a:gd name="connsiteX1933" fmla="*/ 5574501 w 12192000"/>
              <a:gd name="connsiteY1933" fmla="*/ 1750650 h 2107945"/>
              <a:gd name="connsiteX1934" fmla="*/ 9633324 w 12192000"/>
              <a:gd name="connsiteY1934" fmla="*/ 1750324 h 2107945"/>
              <a:gd name="connsiteX1935" fmla="*/ 9644907 w 12192000"/>
              <a:gd name="connsiteY1935" fmla="*/ 1765353 h 2107945"/>
              <a:gd name="connsiteX1936" fmla="*/ 9629363 w 12192000"/>
              <a:gd name="connsiteY1936" fmla="*/ 1775808 h 2107945"/>
              <a:gd name="connsiteX1937" fmla="*/ 9617780 w 12192000"/>
              <a:gd name="connsiteY1937" fmla="*/ 1760779 h 2107945"/>
              <a:gd name="connsiteX1938" fmla="*/ 9633324 w 12192000"/>
              <a:gd name="connsiteY1938" fmla="*/ 1750324 h 2107945"/>
              <a:gd name="connsiteX1939" fmla="*/ 1187070 w 12192000"/>
              <a:gd name="connsiteY1939" fmla="*/ 1749997 h 2107945"/>
              <a:gd name="connsiteX1940" fmla="*/ 1199262 w 12192000"/>
              <a:gd name="connsiteY1940" fmla="*/ 1766006 h 2107945"/>
              <a:gd name="connsiteX1941" fmla="*/ 1182802 w 12192000"/>
              <a:gd name="connsiteY1941" fmla="*/ 1777115 h 2107945"/>
              <a:gd name="connsiteX1942" fmla="*/ 1170610 w 12192000"/>
              <a:gd name="connsiteY1942" fmla="*/ 1761105 h 2107945"/>
              <a:gd name="connsiteX1943" fmla="*/ 1187070 w 12192000"/>
              <a:gd name="connsiteY1943" fmla="*/ 1749997 h 2107945"/>
              <a:gd name="connsiteX1944" fmla="*/ 4987141 w 12192000"/>
              <a:gd name="connsiteY1944" fmla="*/ 1749017 h 2107945"/>
              <a:gd name="connsiteX1945" fmla="*/ 4998114 w 12192000"/>
              <a:gd name="connsiteY1945" fmla="*/ 1763066 h 2107945"/>
              <a:gd name="connsiteX1946" fmla="*/ 4983788 w 12192000"/>
              <a:gd name="connsiteY1946" fmla="*/ 1772868 h 2107945"/>
              <a:gd name="connsiteX1947" fmla="*/ 4972814 w 12192000"/>
              <a:gd name="connsiteY1947" fmla="*/ 1758819 h 2107945"/>
              <a:gd name="connsiteX1948" fmla="*/ 4987141 w 12192000"/>
              <a:gd name="connsiteY1948" fmla="*/ 1749017 h 2107945"/>
              <a:gd name="connsiteX1949" fmla="*/ 8541525 w 12192000"/>
              <a:gd name="connsiteY1949" fmla="*/ 1748037 h 2107945"/>
              <a:gd name="connsiteX1950" fmla="*/ 8552193 w 12192000"/>
              <a:gd name="connsiteY1950" fmla="*/ 1761759 h 2107945"/>
              <a:gd name="connsiteX1951" fmla="*/ 8538172 w 12192000"/>
              <a:gd name="connsiteY1951" fmla="*/ 1771234 h 2107945"/>
              <a:gd name="connsiteX1952" fmla="*/ 8527503 w 12192000"/>
              <a:gd name="connsiteY1952" fmla="*/ 1757512 h 2107945"/>
              <a:gd name="connsiteX1953" fmla="*/ 8541525 w 12192000"/>
              <a:gd name="connsiteY1953" fmla="*/ 1748037 h 2107945"/>
              <a:gd name="connsiteX1954" fmla="*/ 827764 w 12192000"/>
              <a:gd name="connsiteY1954" fmla="*/ 1747057 h 2107945"/>
              <a:gd name="connsiteX1955" fmla="*/ 839042 w 12192000"/>
              <a:gd name="connsiteY1955" fmla="*/ 1762085 h 2107945"/>
              <a:gd name="connsiteX1956" fmla="*/ 823802 w 12192000"/>
              <a:gd name="connsiteY1956" fmla="*/ 1772540 h 2107945"/>
              <a:gd name="connsiteX1957" fmla="*/ 812525 w 12192000"/>
              <a:gd name="connsiteY1957" fmla="*/ 1757512 h 2107945"/>
              <a:gd name="connsiteX1958" fmla="*/ 827764 w 12192000"/>
              <a:gd name="connsiteY1958" fmla="*/ 1747057 h 2107945"/>
              <a:gd name="connsiteX1959" fmla="*/ 5748180 w 12192000"/>
              <a:gd name="connsiteY1959" fmla="*/ 1746730 h 2107945"/>
              <a:gd name="connsiteX1960" fmla="*/ 5760068 w 12192000"/>
              <a:gd name="connsiteY1960" fmla="*/ 1762413 h 2107945"/>
              <a:gd name="connsiteX1961" fmla="*/ 5744217 w 12192000"/>
              <a:gd name="connsiteY1961" fmla="*/ 1773194 h 2107945"/>
              <a:gd name="connsiteX1962" fmla="*/ 5732330 w 12192000"/>
              <a:gd name="connsiteY1962" fmla="*/ 1757512 h 2107945"/>
              <a:gd name="connsiteX1963" fmla="*/ 5748180 w 12192000"/>
              <a:gd name="connsiteY1963" fmla="*/ 1746730 h 2107945"/>
              <a:gd name="connsiteX1964" fmla="*/ 7950515 w 12192000"/>
              <a:gd name="connsiteY1964" fmla="*/ 1746403 h 2107945"/>
              <a:gd name="connsiteX1965" fmla="*/ 7962707 w 12192000"/>
              <a:gd name="connsiteY1965" fmla="*/ 1762085 h 2107945"/>
              <a:gd name="connsiteX1966" fmla="*/ 7946553 w 12192000"/>
              <a:gd name="connsiteY1966" fmla="*/ 1772868 h 2107945"/>
              <a:gd name="connsiteX1967" fmla="*/ 7934360 w 12192000"/>
              <a:gd name="connsiteY1967" fmla="*/ 1757185 h 2107945"/>
              <a:gd name="connsiteX1968" fmla="*/ 7950515 w 12192000"/>
              <a:gd name="connsiteY1968" fmla="*/ 1746403 h 2107945"/>
              <a:gd name="connsiteX1969" fmla="*/ 11981822 w 12192000"/>
              <a:gd name="connsiteY1969" fmla="*/ 1746076 h 2107945"/>
              <a:gd name="connsiteX1970" fmla="*/ 11992795 w 12192000"/>
              <a:gd name="connsiteY1970" fmla="*/ 1760452 h 2107945"/>
              <a:gd name="connsiteX1971" fmla="*/ 11978164 w 12192000"/>
              <a:gd name="connsiteY1971" fmla="*/ 1770253 h 2107945"/>
              <a:gd name="connsiteX1972" fmla="*/ 11967191 w 12192000"/>
              <a:gd name="connsiteY1972" fmla="*/ 1755878 h 2107945"/>
              <a:gd name="connsiteX1973" fmla="*/ 11981822 w 12192000"/>
              <a:gd name="connsiteY1973" fmla="*/ 1746076 h 2107945"/>
              <a:gd name="connsiteX1974" fmla="*/ 11085399 w 12192000"/>
              <a:gd name="connsiteY1974" fmla="*/ 1745750 h 2107945"/>
              <a:gd name="connsiteX1975" fmla="*/ 11097288 w 12192000"/>
              <a:gd name="connsiteY1975" fmla="*/ 1761432 h 2107945"/>
              <a:gd name="connsiteX1976" fmla="*/ 11081438 w 12192000"/>
              <a:gd name="connsiteY1976" fmla="*/ 1772214 h 2107945"/>
              <a:gd name="connsiteX1977" fmla="*/ 11069550 w 12192000"/>
              <a:gd name="connsiteY1977" fmla="*/ 1756532 h 2107945"/>
              <a:gd name="connsiteX1978" fmla="*/ 11085399 w 12192000"/>
              <a:gd name="connsiteY1978" fmla="*/ 1745750 h 2107945"/>
              <a:gd name="connsiteX1979" fmla="*/ 5481554 w 12192000"/>
              <a:gd name="connsiteY1979" fmla="*/ 1744770 h 2107945"/>
              <a:gd name="connsiteX1980" fmla="*/ 5492527 w 12192000"/>
              <a:gd name="connsiteY1980" fmla="*/ 1758819 h 2107945"/>
              <a:gd name="connsiteX1981" fmla="*/ 5478200 w 12192000"/>
              <a:gd name="connsiteY1981" fmla="*/ 1768620 h 2107945"/>
              <a:gd name="connsiteX1982" fmla="*/ 5467228 w 12192000"/>
              <a:gd name="connsiteY1982" fmla="*/ 1754571 h 2107945"/>
              <a:gd name="connsiteX1983" fmla="*/ 5481554 w 12192000"/>
              <a:gd name="connsiteY1983" fmla="*/ 1744770 h 2107945"/>
              <a:gd name="connsiteX1984" fmla="*/ 2157241 w 12192000"/>
              <a:gd name="connsiteY1984" fmla="*/ 1744442 h 2107945"/>
              <a:gd name="connsiteX1985" fmla="*/ 2169738 w 12192000"/>
              <a:gd name="connsiteY1985" fmla="*/ 1760778 h 2107945"/>
              <a:gd name="connsiteX1986" fmla="*/ 2153279 w 12192000"/>
              <a:gd name="connsiteY1986" fmla="*/ 1771887 h 2107945"/>
              <a:gd name="connsiteX1987" fmla="*/ 2140782 w 12192000"/>
              <a:gd name="connsiteY1987" fmla="*/ 1755551 h 2107945"/>
              <a:gd name="connsiteX1988" fmla="*/ 2157241 w 12192000"/>
              <a:gd name="connsiteY1988" fmla="*/ 1744442 h 2107945"/>
              <a:gd name="connsiteX1989" fmla="*/ 4639920 w 12192000"/>
              <a:gd name="connsiteY1989" fmla="*/ 1742810 h 2107945"/>
              <a:gd name="connsiteX1990" fmla="*/ 4651198 w 12192000"/>
              <a:gd name="connsiteY1990" fmla="*/ 1757512 h 2107945"/>
              <a:gd name="connsiteX1991" fmla="*/ 4636261 w 12192000"/>
              <a:gd name="connsiteY1991" fmla="*/ 1767640 h 2107945"/>
              <a:gd name="connsiteX1992" fmla="*/ 4624984 w 12192000"/>
              <a:gd name="connsiteY1992" fmla="*/ 1752938 h 2107945"/>
              <a:gd name="connsiteX1993" fmla="*/ 4639920 w 12192000"/>
              <a:gd name="connsiteY1993" fmla="*/ 1742810 h 2107945"/>
              <a:gd name="connsiteX1994" fmla="*/ 8421128 w 12192000"/>
              <a:gd name="connsiteY1994" fmla="*/ 1742809 h 2107945"/>
              <a:gd name="connsiteX1995" fmla="*/ 8431491 w 12192000"/>
              <a:gd name="connsiteY1995" fmla="*/ 1756532 h 2107945"/>
              <a:gd name="connsiteX1996" fmla="*/ 8417471 w 12192000"/>
              <a:gd name="connsiteY1996" fmla="*/ 1766006 h 2107945"/>
              <a:gd name="connsiteX1997" fmla="*/ 8407107 w 12192000"/>
              <a:gd name="connsiteY1997" fmla="*/ 1752284 h 2107945"/>
              <a:gd name="connsiteX1998" fmla="*/ 8421128 w 12192000"/>
              <a:gd name="connsiteY1998" fmla="*/ 1742809 h 2107945"/>
              <a:gd name="connsiteX1999" fmla="*/ 6097930 w 12192000"/>
              <a:gd name="connsiteY1999" fmla="*/ 1741176 h 2107945"/>
              <a:gd name="connsiteX2000" fmla="*/ 6110732 w 12192000"/>
              <a:gd name="connsiteY2000" fmla="*/ 1758165 h 2107945"/>
              <a:gd name="connsiteX2001" fmla="*/ 6093663 w 12192000"/>
              <a:gd name="connsiteY2001" fmla="*/ 1769927 h 2107945"/>
              <a:gd name="connsiteX2002" fmla="*/ 6080861 w 12192000"/>
              <a:gd name="connsiteY2002" fmla="*/ 1752937 h 2107945"/>
              <a:gd name="connsiteX2003" fmla="*/ 6097930 w 12192000"/>
              <a:gd name="connsiteY2003" fmla="*/ 1741176 h 2107945"/>
              <a:gd name="connsiteX2004" fmla="*/ 1073413 w 12192000"/>
              <a:gd name="connsiteY2004" fmla="*/ 1740523 h 2107945"/>
              <a:gd name="connsiteX2005" fmla="*/ 1084995 w 12192000"/>
              <a:gd name="connsiteY2005" fmla="*/ 1755878 h 2107945"/>
              <a:gd name="connsiteX2006" fmla="*/ 1069451 w 12192000"/>
              <a:gd name="connsiteY2006" fmla="*/ 1766333 h 2107945"/>
              <a:gd name="connsiteX2007" fmla="*/ 1057868 w 12192000"/>
              <a:gd name="connsiteY2007" fmla="*/ 1750978 h 2107945"/>
              <a:gd name="connsiteX2008" fmla="*/ 1073413 w 12192000"/>
              <a:gd name="connsiteY2008" fmla="*/ 1740523 h 2107945"/>
              <a:gd name="connsiteX2009" fmla="*/ 2855540 w 12192000"/>
              <a:gd name="connsiteY2009" fmla="*/ 1739542 h 2107945"/>
              <a:gd name="connsiteX2010" fmla="*/ 2868036 w 12192000"/>
              <a:gd name="connsiteY2010" fmla="*/ 1755878 h 2107945"/>
              <a:gd name="connsiteX2011" fmla="*/ 2851578 w 12192000"/>
              <a:gd name="connsiteY2011" fmla="*/ 1766987 h 2107945"/>
              <a:gd name="connsiteX2012" fmla="*/ 2839079 w 12192000"/>
              <a:gd name="connsiteY2012" fmla="*/ 1750651 h 2107945"/>
              <a:gd name="connsiteX2013" fmla="*/ 2855540 w 12192000"/>
              <a:gd name="connsiteY2013" fmla="*/ 1739542 h 2107945"/>
              <a:gd name="connsiteX2014" fmla="*/ 8034640 w 12192000"/>
              <a:gd name="connsiteY2014" fmla="*/ 1737908 h 2107945"/>
              <a:gd name="connsiteX2015" fmla="*/ 8046223 w 12192000"/>
              <a:gd name="connsiteY2015" fmla="*/ 1752937 h 2107945"/>
              <a:gd name="connsiteX2016" fmla="*/ 8030982 w 12192000"/>
              <a:gd name="connsiteY2016" fmla="*/ 1763393 h 2107945"/>
              <a:gd name="connsiteX2017" fmla="*/ 8019400 w 12192000"/>
              <a:gd name="connsiteY2017" fmla="*/ 1748363 h 2107945"/>
              <a:gd name="connsiteX2018" fmla="*/ 8034640 w 12192000"/>
              <a:gd name="connsiteY2018" fmla="*/ 1737908 h 2107945"/>
              <a:gd name="connsiteX2019" fmla="*/ 956693 w 12192000"/>
              <a:gd name="connsiteY2019" fmla="*/ 1737908 h 2107945"/>
              <a:gd name="connsiteX2020" fmla="*/ 967971 w 12192000"/>
              <a:gd name="connsiteY2020" fmla="*/ 1752937 h 2107945"/>
              <a:gd name="connsiteX2021" fmla="*/ 952731 w 12192000"/>
              <a:gd name="connsiteY2021" fmla="*/ 1763393 h 2107945"/>
              <a:gd name="connsiteX2022" fmla="*/ 941453 w 12192000"/>
              <a:gd name="connsiteY2022" fmla="*/ 1748363 h 2107945"/>
              <a:gd name="connsiteX2023" fmla="*/ 956693 w 12192000"/>
              <a:gd name="connsiteY2023" fmla="*/ 1737908 h 2107945"/>
              <a:gd name="connsiteX2024" fmla="*/ 3839427 w 12192000"/>
              <a:gd name="connsiteY2024" fmla="*/ 1736928 h 2107945"/>
              <a:gd name="connsiteX2025" fmla="*/ 3851925 w 12192000"/>
              <a:gd name="connsiteY2025" fmla="*/ 1753264 h 2107945"/>
              <a:gd name="connsiteX2026" fmla="*/ 3835471 w 12192000"/>
              <a:gd name="connsiteY2026" fmla="*/ 1764700 h 2107945"/>
              <a:gd name="connsiteX2027" fmla="*/ 3822976 w 12192000"/>
              <a:gd name="connsiteY2027" fmla="*/ 1748364 h 2107945"/>
              <a:gd name="connsiteX2028" fmla="*/ 3839427 w 12192000"/>
              <a:gd name="connsiteY2028" fmla="*/ 1736928 h 2107945"/>
              <a:gd name="connsiteX2029" fmla="*/ 9127279 w 12192000"/>
              <a:gd name="connsiteY2029" fmla="*/ 1736017 h 2107945"/>
              <a:gd name="connsiteX2030" fmla="*/ 9138390 w 12192000"/>
              <a:gd name="connsiteY2030" fmla="*/ 1750496 h 2107945"/>
              <a:gd name="connsiteX2031" fmla="*/ 9123619 w 12192000"/>
              <a:gd name="connsiteY2031" fmla="*/ 1760535 h 2107945"/>
              <a:gd name="connsiteX2032" fmla="*/ 9112508 w 12192000"/>
              <a:gd name="connsiteY2032" fmla="*/ 1746056 h 2107945"/>
              <a:gd name="connsiteX2033" fmla="*/ 9127279 w 12192000"/>
              <a:gd name="connsiteY2033" fmla="*/ 1736017 h 2107945"/>
              <a:gd name="connsiteX2034" fmla="*/ 8207768 w 12192000"/>
              <a:gd name="connsiteY2034" fmla="*/ 1733988 h 2107945"/>
              <a:gd name="connsiteX2035" fmla="*/ 8218435 w 12192000"/>
              <a:gd name="connsiteY2035" fmla="*/ 1748037 h 2107945"/>
              <a:gd name="connsiteX2036" fmla="*/ 8204110 w 12192000"/>
              <a:gd name="connsiteY2036" fmla="*/ 1757838 h 2107945"/>
              <a:gd name="connsiteX2037" fmla="*/ 8193442 w 12192000"/>
              <a:gd name="connsiteY2037" fmla="*/ 1743789 h 2107945"/>
              <a:gd name="connsiteX2038" fmla="*/ 8207768 w 12192000"/>
              <a:gd name="connsiteY2038" fmla="*/ 1733988 h 2107945"/>
              <a:gd name="connsiteX2039" fmla="*/ 5675372 w 12192000"/>
              <a:gd name="connsiteY2039" fmla="*/ 1733008 h 2107945"/>
              <a:gd name="connsiteX2040" fmla="*/ 5686650 w 12192000"/>
              <a:gd name="connsiteY2040" fmla="*/ 1748037 h 2107945"/>
              <a:gd name="connsiteX2041" fmla="*/ 5671410 w 12192000"/>
              <a:gd name="connsiteY2041" fmla="*/ 1758492 h 2107945"/>
              <a:gd name="connsiteX2042" fmla="*/ 5660131 w 12192000"/>
              <a:gd name="connsiteY2042" fmla="*/ 1743462 h 2107945"/>
              <a:gd name="connsiteX2043" fmla="*/ 5675372 w 12192000"/>
              <a:gd name="connsiteY2043" fmla="*/ 1733008 h 2107945"/>
              <a:gd name="connsiteX2044" fmla="*/ 8665580 w 12192000"/>
              <a:gd name="connsiteY2044" fmla="*/ 1732681 h 2107945"/>
              <a:gd name="connsiteX2045" fmla="*/ 8676248 w 12192000"/>
              <a:gd name="connsiteY2045" fmla="*/ 1746403 h 2107945"/>
              <a:gd name="connsiteX2046" fmla="*/ 8662226 w 12192000"/>
              <a:gd name="connsiteY2046" fmla="*/ 1755878 h 2107945"/>
              <a:gd name="connsiteX2047" fmla="*/ 8651558 w 12192000"/>
              <a:gd name="connsiteY2047" fmla="*/ 1742156 h 2107945"/>
              <a:gd name="connsiteX2048" fmla="*/ 8665580 w 12192000"/>
              <a:gd name="connsiteY2048" fmla="*/ 1732681 h 2107945"/>
              <a:gd name="connsiteX2049" fmla="*/ 4455186 w 12192000"/>
              <a:gd name="connsiteY2049" fmla="*/ 1732355 h 2107945"/>
              <a:gd name="connsiteX2050" fmla="*/ 4466768 w 12192000"/>
              <a:gd name="connsiteY2050" fmla="*/ 1747383 h 2107945"/>
              <a:gd name="connsiteX2051" fmla="*/ 4451223 w 12192000"/>
              <a:gd name="connsiteY2051" fmla="*/ 1757839 h 2107945"/>
              <a:gd name="connsiteX2052" fmla="*/ 4439640 w 12192000"/>
              <a:gd name="connsiteY2052" fmla="*/ 1742810 h 2107945"/>
              <a:gd name="connsiteX2053" fmla="*/ 4455186 w 12192000"/>
              <a:gd name="connsiteY2053" fmla="*/ 1732355 h 2107945"/>
              <a:gd name="connsiteX2054" fmla="*/ 702798 w 12192000"/>
              <a:gd name="connsiteY2054" fmla="*/ 1732028 h 2107945"/>
              <a:gd name="connsiteX2055" fmla="*/ 714076 w 12192000"/>
              <a:gd name="connsiteY2055" fmla="*/ 1747057 h 2107945"/>
              <a:gd name="connsiteX2056" fmla="*/ 698836 w 12192000"/>
              <a:gd name="connsiteY2056" fmla="*/ 1757512 h 2107945"/>
              <a:gd name="connsiteX2057" fmla="*/ 687558 w 12192000"/>
              <a:gd name="connsiteY2057" fmla="*/ 1742483 h 2107945"/>
              <a:gd name="connsiteX2058" fmla="*/ 702798 w 12192000"/>
              <a:gd name="connsiteY2058" fmla="*/ 1732028 h 2107945"/>
              <a:gd name="connsiteX2059" fmla="*/ 7736614 w 12192000"/>
              <a:gd name="connsiteY2059" fmla="*/ 1729336 h 2107945"/>
              <a:gd name="connsiteX2060" fmla="*/ 7749495 w 12192000"/>
              <a:gd name="connsiteY2060" fmla="*/ 1746435 h 2107945"/>
              <a:gd name="connsiteX2061" fmla="*/ 7732279 w 12192000"/>
              <a:gd name="connsiteY2061" fmla="*/ 1758370 h 2107945"/>
              <a:gd name="connsiteX2062" fmla="*/ 7719398 w 12192000"/>
              <a:gd name="connsiteY2062" fmla="*/ 1741272 h 2107945"/>
              <a:gd name="connsiteX2063" fmla="*/ 7736614 w 12192000"/>
              <a:gd name="connsiteY2063" fmla="*/ 1729336 h 2107945"/>
              <a:gd name="connsiteX2064" fmla="*/ 5861099 w 12192000"/>
              <a:gd name="connsiteY2064" fmla="*/ 1728433 h 2107945"/>
              <a:gd name="connsiteX2065" fmla="*/ 5873291 w 12192000"/>
              <a:gd name="connsiteY2065" fmla="*/ 1744442 h 2107945"/>
              <a:gd name="connsiteX2066" fmla="*/ 5857136 w 12192000"/>
              <a:gd name="connsiteY2066" fmla="*/ 1755551 h 2107945"/>
              <a:gd name="connsiteX2067" fmla="*/ 5844945 w 12192000"/>
              <a:gd name="connsiteY2067" fmla="*/ 1739542 h 2107945"/>
              <a:gd name="connsiteX2068" fmla="*/ 5861099 w 12192000"/>
              <a:gd name="connsiteY2068" fmla="*/ 1728433 h 2107945"/>
              <a:gd name="connsiteX2069" fmla="*/ 2020692 w 12192000"/>
              <a:gd name="connsiteY2069" fmla="*/ 1727453 h 2107945"/>
              <a:gd name="connsiteX2070" fmla="*/ 2033189 w 12192000"/>
              <a:gd name="connsiteY2070" fmla="*/ 1743462 h 2107945"/>
              <a:gd name="connsiteX2071" fmla="*/ 2016729 w 12192000"/>
              <a:gd name="connsiteY2071" fmla="*/ 1754571 h 2107945"/>
              <a:gd name="connsiteX2072" fmla="*/ 2004233 w 12192000"/>
              <a:gd name="connsiteY2072" fmla="*/ 1738562 h 2107945"/>
              <a:gd name="connsiteX2073" fmla="*/ 2020692 w 12192000"/>
              <a:gd name="connsiteY2073" fmla="*/ 1727453 h 2107945"/>
              <a:gd name="connsiteX2074" fmla="*/ 5977533 w 12192000"/>
              <a:gd name="connsiteY2074" fmla="*/ 1727126 h 2107945"/>
              <a:gd name="connsiteX2075" fmla="*/ 5990030 w 12192000"/>
              <a:gd name="connsiteY2075" fmla="*/ 1743462 h 2107945"/>
              <a:gd name="connsiteX2076" fmla="*/ 5973266 w 12192000"/>
              <a:gd name="connsiteY2076" fmla="*/ 1754898 h 2107945"/>
              <a:gd name="connsiteX2077" fmla="*/ 5960769 w 12192000"/>
              <a:gd name="connsiteY2077" fmla="*/ 1738562 h 2107945"/>
              <a:gd name="connsiteX2078" fmla="*/ 5977533 w 12192000"/>
              <a:gd name="connsiteY2078" fmla="*/ 1727126 h 2107945"/>
              <a:gd name="connsiteX2079" fmla="*/ 9771400 w 12192000"/>
              <a:gd name="connsiteY2079" fmla="*/ 1725821 h 2107945"/>
              <a:gd name="connsiteX2080" fmla="*/ 9782982 w 12192000"/>
              <a:gd name="connsiteY2080" fmla="*/ 1740849 h 2107945"/>
              <a:gd name="connsiteX2081" fmla="*/ 9767437 w 12192000"/>
              <a:gd name="connsiteY2081" fmla="*/ 1751304 h 2107945"/>
              <a:gd name="connsiteX2082" fmla="*/ 9755855 w 12192000"/>
              <a:gd name="connsiteY2082" fmla="*/ 1736275 h 2107945"/>
              <a:gd name="connsiteX2083" fmla="*/ 9771400 w 12192000"/>
              <a:gd name="connsiteY2083" fmla="*/ 1725821 h 2107945"/>
              <a:gd name="connsiteX2084" fmla="*/ 4261312 w 12192000"/>
              <a:gd name="connsiteY2084" fmla="*/ 1725167 h 2107945"/>
              <a:gd name="connsiteX2085" fmla="*/ 4273199 w 12192000"/>
              <a:gd name="connsiteY2085" fmla="*/ 1740523 h 2107945"/>
              <a:gd name="connsiteX2086" fmla="*/ 4257348 w 12192000"/>
              <a:gd name="connsiteY2086" fmla="*/ 1751304 h 2107945"/>
              <a:gd name="connsiteX2087" fmla="*/ 4245462 w 12192000"/>
              <a:gd name="connsiteY2087" fmla="*/ 1735948 h 2107945"/>
              <a:gd name="connsiteX2088" fmla="*/ 4261312 w 12192000"/>
              <a:gd name="connsiteY2088" fmla="*/ 1725167 h 2107945"/>
              <a:gd name="connsiteX2089" fmla="*/ 8112060 w 12192000"/>
              <a:gd name="connsiteY2089" fmla="*/ 1724513 h 2107945"/>
              <a:gd name="connsiteX2090" fmla="*/ 8123032 w 12192000"/>
              <a:gd name="connsiteY2090" fmla="*/ 1738889 h 2107945"/>
              <a:gd name="connsiteX2091" fmla="*/ 8108402 w 12192000"/>
              <a:gd name="connsiteY2091" fmla="*/ 1748691 h 2107945"/>
              <a:gd name="connsiteX2092" fmla="*/ 8097429 w 12192000"/>
              <a:gd name="connsiteY2092" fmla="*/ 1734315 h 2107945"/>
              <a:gd name="connsiteX2093" fmla="*/ 8112060 w 12192000"/>
              <a:gd name="connsiteY2093" fmla="*/ 1724513 h 2107945"/>
              <a:gd name="connsiteX2094" fmla="*/ 4056411 w 12192000"/>
              <a:gd name="connsiteY2094" fmla="*/ 1722680 h 2107945"/>
              <a:gd name="connsiteX2095" fmla="*/ 4068533 w 12192000"/>
              <a:gd name="connsiteY2095" fmla="*/ 1738655 h 2107945"/>
              <a:gd name="connsiteX2096" fmla="*/ 4052368 w 12192000"/>
              <a:gd name="connsiteY2096" fmla="*/ 1749777 h 2107945"/>
              <a:gd name="connsiteX2097" fmla="*/ 4040247 w 12192000"/>
              <a:gd name="connsiteY2097" fmla="*/ 1733802 h 2107945"/>
              <a:gd name="connsiteX2098" fmla="*/ 4056411 w 12192000"/>
              <a:gd name="connsiteY2098" fmla="*/ 1722680 h 2107945"/>
              <a:gd name="connsiteX2099" fmla="*/ 10446231 w 12192000"/>
              <a:gd name="connsiteY2099" fmla="*/ 1721899 h 2107945"/>
              <a:gd name="connsiteX2100" fmla="*/ 10457813 w 12192000"/>
              <a:gd name="connsiteY2100" fmla="*/ 1736928 h 2107945"/>
              <a:gd name="connsiteX2101" fmla="*/ 10442268 w 12192000"/>
              <a:gd name="connsiteY2101" fmla="*/ 1747383 h 2107945"/>
              <a:gd name="connsiteX2102" fmla="*/ 10430686 w 12192000"/>
              <a:gd name="connsiteY2102" fmla="*/ 1732355 h 2107945"/>
              <a:gd name="connsiteX2103" fmla="*/ 10446231 w 12192000"/>
              <a:gd name="connsiteY2103" fmla="*/ 1721899 h 2107945"/>
              <a:gd name="connsiteX2104" fmla="*/ 7838348 w 12192000"/>
              <a:gd name="connsiteY2104" fmla="*/ 1721899 h 2107945"/>
              <a:gd name="connsiteX2105" fmla="*/ 7850844 w 12192000"/>
              <a:gd name="connsiteY2105" fmla="*/ 1737908 h 2107945"/>
              <a:gd name="connsiteX2106" fmla="*/ 7834385 w 12192000"/>
              <a:gd name="connsiteY2106" fmla="*/ 1749017 h 2107945"/>
              <a:gd name="connsiteX2107" fmla="*/ 7821888 w 12192000"/>
              <a:gd name="connsiteY2107" fmla="*/ 1733008 h 2107945"/>
              <a:gd name="connsiteX2108" fmla="*/ 7838348 w 12192000"/>
              <a:gd name="connsiteY2108" fmla="*/ 1721899 h 2107945"/>
              <a:gd name="connsiteX2109" fmla="*/ 5274604 w 12192000"/>
              <a:gd name="connsiteY2109" fmla="*/ 1721899 h 2107945"/>
              <a:gd name="connsiteX2110" fmla="*/ 5285273 w 12192000"/>
              <a:gd name="connsiteY2110" fmla="*/ 1735621 h 2107945"/>
              <a:gd name="connsiteX2111" fmla="*/ 5271252 w 12192000"/>
              <a:gd name="connsiteY2111" fmla="*/ 1745096 h 2107945"/>
              <a:gd name="connsiteX2112" fmla="*/ 5260584 w 12192000"/>
              <a:gd name="connsiteY2112" fmla="*/ 1731374 h 2107945"/>
              <a:gd name="connsiteX2113" fmla="*/ 5274604 w 12192000"/>
              <a:gd name="connsiteY2113" fmla="*/ 1721899 h 2107945"/>
              <a:gd name="connsiteX2114" fmla="*/ 1199582 w 12192000"/>
              <a:gd name="connsiteY2114" fmla="*/ 1720919 h 2107945"/>
              <a:gd name="connsiteX2115" fmla="*/ 1211469 w 12192000"/>
              <a:gd name="connsiteY2115" fmla="*/ 1736601 h 2107945"/>
              <a:gd name="connsiteX2116" fmla="*/ 1195620 w 12192000"/>
              <a:gd name="connsiteY2116" fmla="*/ 1747383 h 2107945"/>
              <a:gd name="connsiteX2117" fmla="*/ 1183733 w 12192000"/>
              <a:gd name="connsiteY2117" fmla="*/ 1731701 h 2107945"/>
              <a:gd name="connsiteX2118" fmla="*/ 1199582 w 12192000"/>
              <a:gd name="connsiteY2118" fmla="*/ 1720919 h 2107945"/>
              <a:gd name="connsiteX2119" fmla="*/ 8955446 w 12192000"/>
              <a:gd name="connsiteY2119" fmla="*/ 1720266 h 2107945"/>
              <a:gd name="connsiteX2120" fmla="*/ 8966114 w 12192000"/>
              <a:gd name="connsiteY2120" fmla="*/ 1734315 h 2107945"/>
              <a:gd name="connsiteX2121" fmla="*/ 8951788 w 12192000"/>
              <a:gd name="connsiteY2121" fmla="*/ 1744116 h 2107945"/>
              <a:gd name="connsiteX2122" fmla="*/ 8941120 w 12192000"/>
              <a:gd name="connsiteY2122" fmla="*/ 1730067 h 2107945"/>
              <a:gd name="connsiteX2123" fmla="*/ 8955446 w 12192000"/>
              <a:gd name="connsiteY2123" fmla="*/ 1720266 h 2107945"/>
              <a:gd name="connsiteX2124" fmla="*/ 10311509 w 12192000"/>
              <a:gd name="connsiteY2124" fmla="*/ 1719286 h 2107945"/>
              <a:gd name="connsiteX2125" fmla="*/ 10323092 w 12192000"/>
              <a:gd name="connsiteY2125" fmla="*/ 1734315 h 2107945"/>
              <a:gd name="connsiteX2126" fmla="*/ 10307545 w 12192000"/>
              <a:gd name="connsiteY2126" fmla="*/ 1744770 h 2107945"/>
              <a:gd name="connsiteX2127" fmla="*/ 10295963 w 12192000"/>
              <a:gd name="connsiteY2127" fmla="*/ 1729741 h 2107945"/>
              <a:gd name="connsiteX2128" fmla="*/ 10311509 w 12192000"/>
              <a:gd name="connsiteY2128" fmla="*/ 1719286 h 2107945"/>
              <a:gd name="connsiteX2129" fmla="*/ 1329715 w 12192000"/>
              <a:gd name="connsiteY2129" fmla="*/ 1718306 h 2107945"/>
              <a:gd name="connsiteX2130" fmla="*/ 1341907 w 12192000"/>
              <a:gd name="connsiteY2130" fmla="*/ 1734315 h 2107945"/>
              <a:gd name="connsiteX2131" fmla="*/ 1325447 w 12192000"/>
              <a:gd name="connsiteY2131" fmla="*/ 1745423 h 2107945"/>
              <a:gd name="connsiteX2132" fmla="*/ 1313255 w 12192000"/>
              <a:gd name="connsiteY2132" fmla="*/ 1729414 h 2107945"/>
              <a:gd name="connsiteX2133" fmla="*/ 1329715 w 12192000"/>
              <a:gd name="connsiteY2133" fmla="*/ 1718306 h 2107945"/>
              <a:gd name="connsiteX2134" fmla="*/ 10582173 w 12192000"/>
              <a:gd name="connsiteY2134" fmla="*/ 1716999 h 2107945"/>
              <a:gd name="connsiteX2135" fmla="*/ 10593755 w 12192000"/>
              <a:gd name="connsiteY2135" fmla="*/ 1732028 h 2107945"/>
              <a:gd name="connsiteX2136" fmla="*/ 10578210 w 12192000"/>
              <a:gd name="connsiteY2136" fmla="*/ 1742482 h 2107945"/>
              <a:gd name="connsiteX2137" fmla="*/ 10566627 w 12192000"/>
              <a:gd name="connsiteY2137" fmla="*/ 1727453 h 2107945"/>
              <a:gd name="connsiteX2138" fmla="*/ 10582173 w 12192000"/>
              <a:gd name="connsiteY2138" fmla="*/ 1716999 h 2107945"/>
              <a:gd name="connsiteX2139" fmla="*/ 8303475 w 12192000"/>
              <a:gd name="connsiteY2139" fmla="*/ 1716672 h 2107945"/>
              <a:gd name="connsiteX2140" fmla="*/ 8313839 w 12192000"/>
              <a:gd name="connsiteY2140" fmla="*/ 1730394 h 2107945"/>
              <a:gd name="connsiteX2141" fmla="*/ 8299818 w 12192000"/>
              <a:gd name="connsiteY2141" fmla="*/ 1739869 h 2107945"/>
              <a:gd name="connsiteX2142" fmla="*/ 8289455 w 12192000"/>
              <a:gd name="connsiteY2142" fmla="*/ 1726147 h 2107945"/>
              <a:gd name="connsiteX2143" fmla="*/ 8303475 w 12192000"/>
              <a:gd name="connsiteY2143" fmla="*/ 1716672 h 2107945"/>
              <a:gd name="connsiteX2144" fmla="*/ 11788273 w 12192000"/>
              <a:gd name="connsiteY2144" fmla="*/ 1715365 h 2107945"/>
              <a:gd name="connsiteX2145" fmla="*/ 11800159 w 12192000"/>
              <a:gd name="connsiteY2145" fmla="*/ 1731048 h 2107945"/>
              <a:gd name="connsiteX2146" fmla="*/ 11784310 w 12192000"/>
              <a:gd name="connsiteY2146" fmla="*/ 1741830 h 2107945"/>
              <a:gd name="connsiteX2147" fmla="*/ 11772423 w 12192000"/>
              <a:gd name="connsiteY2147" fmla="*/ 1726147 h 2107945"/>
              <a:gd name="connsiteX2148" fmla="*/ 11788273 w 12192000"/>
              <a:gd name="connsiteY2148" fmla="*/ 1715365 h 2107945"/>
              <a:gd name="connsiteX2149" fmla="*/ 9443739 w 12192000"/>
              <a:gd name="connsiteY2149" fmla="*/ 1715365 h 2107945"/>
              <a:gd name="connsiteX2150" fmla="*/ 9455016 w 12192000"/>
              <a:gd name="connsiteY2150" fmla="*/ 1730067 h 2107945"/>
              <a:gd name="connsiteX2151" fmla="*/ 9440082 w 12192000"/>
              <a:gd name="connsiteY2151" fmla="*/ 1740195 h 2107945"/>
              <a:gd name="connsiteX2152" fmla="*/ 9428803 w 12192000"/>
              <a:gd name="connsiteY2152" fmla="*/ 1725493 h 2107945"/>
              <a:gd name="connsiteX2153" fmla="*/ 9443739 w 12192000"/>
              <a:gd name="connsiteY2153" fmla="*/ 1715365 h 2107945"/>
              <a:gd name="connsiteX2154" fmla="*/ 2999102 w 12192000"/>
              <a:gd name="connsiteY2154" fmla="*/ 1715365 h 2107945"/>
              <a:gd name="connsiteX2155" fmla="*/ 3011600 w 12192000"/>
              <a:gd name="connsiteY2155" fmla="*/ 1731701 h 2107945"/>
              <a:gd name="connsiteX2156" fmla="*/ 2995140 w 12192000"/>
              <a:gd name="connsiteY2156" fmla="*/ 1742809 h 2107945"/>
              <a:gd name="connsiteX2157" fmla="*/ 2982642 w 12192000"/>
              <a:gd name="connsiteY2157" fmla="*/ 1726473 h 2107945"/>
              <a:gd name="connsiteX2158" fmla="*/ 2999102 w 12192000"/>
              <a:gd name="connsiteY2158" fmla="*/ 1715365 h 2107945"/>
              <a:gd name="connsiteX2159" fmla="*/ 5155115 w 12192000"/>
              <a:gd name="connsiteY2159" fmla="*/ 1714712 h 2107945"/>
              <a:gd name="connsiteX2160" fmla="*/ 5165784 w 12192000"/>
              <a:gd name="connsiteY2160" fmla="*/ 1728434 h 2107945"/>
              <a:gd name="connsiteX2161" fmla="*/ 5151763 w 12192000"/>
              <a:gd name="connsiteY2161" fmla="*/ 1737909 h 2107945"/>
              <a:gd name="connsiteX2162" fmla="*/ 5141094 w 12192000"/>
              <a:gd name="connsiteY2162" fmla="*/ 1724187 h 2107945"/>
              <a:gd name="connsiteX2163" fmla="*/ 5155115 w 12192000"/>
              <a:gd name="connsiteY2163" fmla="*/ 1714712 h 2107945"/>
              <a:gd name="connsiteX2164" fmla="*/ 294658 w 12192000"/>
              <a:gd name="connsiteY2164" fmla="*/ 1714058 h 2107945"/>
              <a:gd name="connsiteX2165" fmla="*/ 306240 w 12192000"/>
              <a:gd name="connsiteY2165" fmla="*/ 1729414 h 2107945"/>
              <a:gd name="connsiteX2166" fmla="*/ 290696 w 12192000"/>
              <a:gd name="connsiteY2166" fmla="*/ 1739869 h 2107945"/>
              <a:gd name="connsiteX2167" fmla="*/ 279113 w 12192000"/>
              <a:gd name="connsiteY2167" fmla="*/ 1724513 h 2107945"/>
              <a:gd name="connsiteX2168" fmla="*/ 294658 w 12192000"/>
              <a:gd name="connsiteY2168" fmla="*/ 1714058 h 2107945"/>
              <a:gd name="connsiteX2169" fmla="*/ 10177395 w 12192000"/>
              <a:gd name="connsiteY2169" fmla="*/ 1713732 h 2107945"/>
              <a:gd name="connsiteX2170" fmla="*/ 10188978 w 12192000"/>
              <a:gd name="connsiteY2170" fmla="*/ 1728761 h 2107945"/>
              <a:gd name="connsiteX2171" fmla="*/ 10173434 w 12192000"/>
              <a:gd name="connsiteY2171" fmla="*/ 1739215 h 2107945"/>
              <a:gd name="connsiteX2172" fmla="*/ 10161851 w 12192000"/>
              <a:gd name="connsiteY2172" fmla="*/ 1724187 h 2107945"/>
              <a:gd name="connsiteX2173" fmla="*/ 10177395 w 12192000"/>
              <a:gd name="connsiteY2173" fmla="*/ 1713732 h 2107945"/>
              <a:gd name="connsiteX2174" fmla="*/ 6383890 w 12192000"/>
              <a:gd name="connsiteY2174" fmla="*/ 1713182 h 2107945"/>
              <a:gd name="connsiteX2175" fmla="*/ 6397022 w 12192000"/>
              <a:gd name="connsiteY2175" fmla="*/ 1730656 h 2107945"/>
              <a:gd name="connsiteX2176" fmla="*/ 6379456 w 12192000"/>
              <a:gd name="connsiteY2176" fmla="*/ 1742862 h 2107945"/>
              <a:gd name="connsiteX2177" fmla="*/ 6366324 w 12192000"/>
              <a:gd name="connsiteY2177" fmla="*/ 1725388 h 2107945"/>
              <a:gd name="connsiteX2178" fmla="*/ 6383890 w 12192000"/>
              <a:gd name="connsiteY2178" fmla="*/ 1713182 h 2107945"/>
              <a:gd name="connsiteX2179" fmla="*/ 9907951 w 12192000"/>
              <a:gd name="connsiteY2179" fmla="*/ 1713078 h 2107945"/>
              <a:gd name="connsiteX2180" fmla="*/ 9919534 w 12192000"/>
              <a:gd name="connsiteY2180" fmla="*/ 1728107 h 2107945"/>
              <a:gd name="connsiteX2181" fmla="*/ 9903989 w 12192000"/>
              <a:gd name="connsiteY2181" fmla="*/ 1738562 h 2107945"/>
              <a:gd name="connsiteX2182" fmla="*/ 9892406 w 12192000"/>
              <a:gd name="connsiteY2182" fmla="*/ 1723533 h 2107945"/>
              <a:gd name="connsiteX2183" fmla="*/ 9907951 w 12192000"/>
              <a:gd name="connsiteY2183" fmla="*/ 1713078 h 2107945"/>
              <a:gd name="connsiteX2184" fmla="*/ 10042978 w 12192000"/>
              <a:gd name="connsiteY2184" fmla="*/ 1710138 h 2107945"/>
              <a:gd name="connsiteX2185" fmla="*/ 10054561 w 12192000"/>
              <a:gd name="connsiteY2185" fmla="*/ 1725167 h 2107945"/>
              <a:gd name="connsiteX2186" fmla="*/ 10039016 w 12192000"/>
              <a:gd name="connsiteY2186" fmla="*/ 1735621 h 2107945"/>
              <a:gd name="connsiteX2187" fmla="*/ 10027433 w 12192000"/>
              <a:gd name="connsiteY2187" fmla="*/ 1720592 h 2107945"/>
              <a:gd name="connsiteX2188" fmla="*/ 10042978 w 12192000"/>
              <a:gd name="connsiteY2188" fmla="*/ 1710138 h 2107945"/>
              <a:gd name="connsiteX2189" fmla="*/ 6682844 w 12192000"/>
              <a:gd name="connsiteY2189" fmla="*/ 1709811 h 2107945"/>
              <a:gd name="connsiteX2190" fmla="*/ 6696560 w 12192000"/>
              <a:gd name="connsiteY2190" fmla="*/ 1727780 h 2107945"/>
              <a:gd name="connsiteX2191" fmla="*/ 6678272 w 12192000"/>
              <a:gd name="connsiteY2191" fmla="*/ 1740196 h 2107945"/>
              <a:gd name="connsiteX2192" fmla="*/ 6664556 w 12192000"/>
              <a:gd name="connsiteY2192" fmla="*/ 1722226 h 2107945"/>
              <a:gd name="connsiteX2193" fmla="*/ 6682844 w 12192000"/>
              <a:gd name="connsiteY2193" fmla="*/ 1709811 h 2107945"/>
              <a:gd name="connsiteX2194" fmla="*/ 7608833 w 12192000"/>
              <a:gd name="connsiteY2194" fmla="*/ 1709484 h 2107945"/>
              <a:gd name="connsiteX2195" fmla="*/ 7622243 w 12192000"/>
              <a:gd name="connsiteY2195" fmla="*/ 1726800 h 2107945"/>
              <a:gd name="connsiteX2196" fmla="*/ 7604565 w 12192000"/>
              <a:gd name="connsiteY2196" fmla="*/ 1738889 h 2107945"/>
              <a:gd name="connsiteX2197" fmla="*/ 7591154 w 12192000"/>
              <a:gd name="connsiteY2197" fmla="*/ 1721573 h 2107945"/>
              <a:gd name="connsiteX2198" fmla="*/ 7608833 w 12192000"/>
              <a:gd name="connsiteY2198" fmla="*/ 1709484 h 2107945"/>
              <a:gd name="connsiteX2199" fmla="*/ 7470452 w 12192000"/>
              <a:gd name="connsiteY2199" fmla="*/ 1709484 h 2107945"/>
              <a:gd name="connsiteX2200" fmla="*/ 7484168 w 12192000"/>
              <a:gd name="connsiteY2200" fmla="*/ 1727453 h 2107945"/>
              <a:gd name="connsiteX2201" fmla="*/ 7465880 w 12192000"/>
              <a:gd name="connsiteY2201" fmla="*/ 1739869 h 2107945"/>
              <a:gd name="connsiteX2202" fmla="*/ 7452164 w 12192000"/>
              <a:gd name="connsiteY2202" fmla="*/ 1721899 h 2107945"/>
              <a:gd name="connsiteX2203" fmla="*/ 7470452 w 12192000"/>
              <a:gd name="connsiteY2203" fmla="*/ 1709484 h 2107945"/>
              <a:gd name="connsiteX2204" fmla="*/ 1884474 w 12192000"/>
              <a:gd name="connsiteY2204" fmla="*/ 1709230 h 2107945"/>
              <a:gd name="connsiteX2205" fmla="*/ 1896897 w 12192000"/>
              <a:gd name="connsiteY2205" fmla="*/ 1725258 h 2107945"/>
              <a:gd name="connsiteX2206" fmla="*/ 1880429 w 12192000"/>
              <a:gd name="connsiteY2206" fmla="*/ 1736329 h 2107945"/>
              <a:gd name="connsiteX2207" fmla="*/ 1868005 w 12192000"/>
              <a:gd name="connsiteY2207" fmla="*/ 1720301 h 2107945"/>
              <a:gd name="connsiteX2208" fmla="*/ 1884474 w 12192000"/>
              <a:gd name="connsiteY2208" fmla="*/ 1709230 h 2107945"/>
              <a:gd name="connsiteX2209" fmla="*/ 1088670 w 12192000"/>
              <a:gd name="connsiteY2209" fmla="*/ 1708178 h 2107945"/>
              <a:gd name="connsiteX2210" fmla="*/ 1099947 w 12192000"/>
              <a:gd name="connsiteY2210" fmla="*/ 1723206 h 2107945"/>
              <a:gd name="connsiteX2211" fmla="*/ 1084708 w 12192000"/>
              <a:gd name="connsiteY2211" fmla="*/ 1733661 h 2107945"/>
              <a:gd name="connsiteX2212" fmla="*/ 1073430 w 12192000"/>
              <a:gd name="connsiteY2212" fmla="*/ 1718633 h 2107945"/>
              <a:gd name="connsiteX2213" fmla="*/ 1088670 w 12192000"/>
              <a:gd name="connsiteY2213" fmla="*/ 1708178 h 2107945"/>
              <a:gd name="connsiteX2214" fmla="*/ 5397446 w 12192000"/>
              <a:gd name="connsiteY2214" fmla="*/ 1708177 h 2107945"/>
              <a:gd name="connsiteX2215" fmla="*/ 5408116 w 12192000"/>
              <a:gd name="connsiteY2215" fmla="*/ 1721899 h 2107945"/>
              <a:gd name="connsiteX2216" fmla="*/ 5394094 w 12192000"/>
              <a:gd name="connsiteY2216" fmla="*/ 1731374 h 2107945"/>
              <a:gd name="connsiteX2217" fmla="*/ 5383424 w 12192000"/>
              <a:gd name="connsiteY2217" fmla="*/ 1717652 h 2107945"/>
              <a:gd name="connsiteX2218" fmla="*/ 5397446 w 12192000"/>
              <a:gd name="connsiteY2218" fmla="*/ 1708177 h 2107945"/>
              <a:gd name="connsiteX2219" fmla="*/ 5782341 w 12192000"/>
              <a:gd name="connsiteY2219" fmla="*/ 1706870 h 2107945"/>
              <a:gd name="connsiteX2220" fmla="*/ 5793738 w 12192000"/>
              <a:gd name="connsiteY2220" fmla="*/ 1722226 h 2107945"/>
              <a:gd name="connsiteX2221" fmla="*/ 5778378 w 12192000"/>
              <a:gd name="connsiteY2221" fmla="*/ 1732681 h 2107945"/>
              <a:gd name="connsiteX2222" fmla="*/ 5766795 w 12192000"/>
              <a:gd name="connsiteY2222" fmla="*/ 1717325 h 2107945"/>
              <a:gd name="connsiteX2223" fmla="*/ 5782341 w 12192000"/>
              <a:gd name="connsiteY2223" fmla="*/ 1706870 h 2107945"/>
              <a:gd name="connsiteX2224" fmla="*/ 7931007 w 12192000"/>
              <a:gd name="connsiteY2224" fmla="*/ 1706544 h 2107945"/>
              <a:gd name="connsiteX2225" fmla="*/ 7942894 w 12192000"/>
              <a:gd name="connsiteY2225" fmla="*/ 1721899 h 2107945"/>
              <a:gd name="connsiteX2226" fmla="*/ 7927350 w 12192000"/>
              <a:gd name="connsiteY2226" fmla="*/ 1732681 h 2107945"/>
              <a:gd name="connsiteX2227" fmla="*/ 7915462 w 12192000"/>
              <a:gd name="connsiteY2227" fmla="*/ 1717325 h 2107945"/>
              <a:gd name="connsiteX2228" fmla="*/ 7931007 w 12192000"/>
              <a:gd name="connsiteY2228" fmla="*/ 1706544 h 2107945"/>
              <a:gd name="connsiteX2229" fmla="*/ 4870396 w 12192000"/>
              <a:gd name="connsiteY2229" fmla="*/ 1706217 h 2107945"/>
              <a:gd name="connsiteX2230" fmla="*/ 4881370 w 12192000"/>
              <a:gd name="connsiteY2230" fmla="*/ 1720266 h 2107945"/>
              <a:gd name="connsiteX2231" fmla="*/ 4867042 w 12192000"/>
              <a:gd name="connsiteY2231" fmla="*/ 1730067 h 2107945"/>
              <a:gd name="connsiteX2232" fmla="*/ 4856069 w 12192000"/>
              <a:gd name="connsiteY2232" fmla="*/ 1716019 h 2107945"/>
              <a:gd name="connsiteX2233" fmla="*/ 4870396 w 12192000"/>
              <a:gd name="connsiteY2233" fmla="*/ 1706217 h 2107945"/>
              <a:gd name="connsiteX2234" fmla="*/ 11231096 w 12192000"/>
              <a:gd name="connsiteY2234" fmla="*/ 1703276 h 2107945"/>
              <a:gd name="connsiteX2235" fmla="*/ 11242983 w 12192000"/>
              <a:gd name="connsiteY2235" fmla="*/ 1718959 h 2107945"/>
              <a:gd name="connsiteX2236" fmla="*/ 11227132 w 12192000"/>
              <a:gd name="connsiteY2236" fmla="*/ 1729740 h 2107945"/>
              <a:gd name="connsiteX2237" fmla="*/ 11215246 w 12192000"/>
              <a:gd name="connsiteY2237" fmla="*/ 1714058 h 2107945"/>
              <a:gd name="connsiteX2238" fmla="*/ 11231096 w 12192000"/>
              <a:gd name="connsiteY2238" fmla="*/ 1703276 h 2107945"/>
              <a:gd name="connsiteX2239" fmla="*/ 4697849 w 12192000"/>
              <a:gd name="connsiteY2239" fmla="*/ 1702620 h 2107945"/>
              <a:gd name="connsiteX2240" fmla="*/ 4708958 w 12192000"/>
              <a:gd name="connsiteY2240" fmla="*/ 1717098 h 2107945"/>
              <a:gd name="connsiteX2241" fmla="*/ 4694186 w 12192000"/>
              <a:gd name="connsiteY2241" fmla="*/ 1727138 h 2107945"/>
              <a:gd name="connsiteX2242" fmla="*/ 4683075 w 12192000"/>
              <a:gd name="connsiteY2242" fmla="*/ 1712659 h 2107945"/>
              <a:gd name="connsiteX2243" fmla="*/ 4697849 w 12192000"/>
              <a:gd name="connsiteY2243" fmla="*/ 1702620 h 2107945"/>
              <a:gd name="connsiteX2244" fmla="*/ 10719943 w 12192000"/>
              <a:gd name="connsiteY2244" fmla="*/ 1701643 h 2107945"/>
              <a:gd name="connsiteX2245" fmla="*/ 10731526 w 12192000"/>
              <a:gd name="connsiteY2245" fmla="*/ 1716672 h 2107945"/>
              <a:gd name="connsiteX2246" fmla="*/ 10715981 w 12192000"/>
              <a:gd name="connsiteY2246" fmla="*/ 1727126 h 2107945"/>
              <a:gd name="connsiteX2247" fmla="*/ 10704398 w 12192000"/>
              <a:gd name="connsiteY2247" fmla="*/ 1712098 h 2107945"/>
              <a:gd name="connsiteX2248" fmla="*/ 10719943 w 12192000"/>
              <a:gd name="connsiteY2248" fmla="*/ 1701643 h 2107945"/>
              <a:gd name="connsiteX2249" fmla="*/ 8791767 w 12192000"/>
              <a:gd name="connsiteY2249" fmla="*/ 1701316 h 2107945"/>
              <a:gd name="connsiteX2250" fmla="*/ 8802434 w 12192000"/>
              <a:gd name="connsiteY2250" fmla="*/ 1715038 h 2107945"/>
              <a:gd name="connsiteX2251" fmla="*/ 8788414 w 12192000"/>
              <a:gd name="connsiteY2251" fmla="*/ 1724513 h 2107945"/>
              <a:gd name="connsiteX2252" fmla="*/ 8777746 w 12192000"/>
              <a:gd name="connsiteY2252" fmla="*/ 1710791 h 2107945"/>
              <a:gd name="connsiteX2253" fmla="*/ 8791767 w 12192000"/>
              <a:gd name="connsiteY2253" fmla="*/ 1701316 h 2107945"/>
              <a:gd name="connsiteX2254" fmla="*/ 7720244 w 12192000"/>
              <a:gd name="connsiteY2254" fmla="*/ 1700694 h 2107945"/>
              <a:gd name="connsiteX2255" fmla="*/ 7732871 w 12192000"/>
              <a:gd name="connsiteY2255" fmla="*/ 1717419 h 2107945"/>
              <a:gd name="connsiteX2256" fmla="*/ 7716004 w 12192000"/>
              <a:gd name="connsiteY2256" fmla="*/ 1729082 h 2107945"/>
              <a:gd name="connsiteX2257" fmla="*/ 7703377 w 12192000"/>
              <a:gd name="connsiteY2257" fmla="*/ 1712357 h 2107945"/>
              <a:gd name="connsiteX2258" fmla="*/ 7720244 w 12192000"/>
              <a:gd name="connsiteY2258" fmla="*/ 1700694 h 2107945"/>
              <a:gd name="connsiteX2259" fmla="*/ 3703794 w 12192000"/>
              <a:gd name="connsiteY2259" fmla="*/ 1700010 h 2107945"/>
              <a:gd name="connsiteX2260" fmla="*/ 3716296 w 12192000"/>
              <a:gd name="connsiteY2260" fmla="*/ 1716346 h 2107945"/>
              <a:gd name="connsiteX2261" fmla="*/ 3699834 w 12192000"/>
              <a:gd name="connsiteY2261" fmla="*/ 1727780 h 2107945"/>
              <a:gd name="connsiteX2262" fmla="*/ 3687337 w 12192000"/>
              <a:gd name="connsiteY2262" fmla="*/ 1711444 h 2107945"/>
              <a:gd name="connsiteX2263" fmla="*/ 3703794 w 12192000"/>
              <a:gd name="connsiteY2263" fmla="*/ 1700010 h 2107945"/>
              <a:gd name="connsiteX2264" fmla="*/ 1471141 w 12192000"/>
              <a:gd name="connsiteY2264" fmla="*/ 1697722 h 2107945"/>
              <a:gd name="connsiteX2265" fmla="*/ 1483333 w 12192000"/>
              <a:gd name="connsiteY2265" fmla="*/ 1713731 h 2107945"/>
              <a:gd name="connsiteX2266" fmla="*/ 1466874 w 12192000"/>
              <a:gd name="connsiteY2266" fmla="*/ 1724840 h 2107945"/>
              <a:gd name="connsiteX2267" fmla="*/ 1454682 w 12192000"/>
              <a:gd name="connsiteY2267" fmla="*/ 1708831 h 2107945"/>
              <a:gd name="connsiteX2268" fmla="*/ 1471141 w 12192000"/>
              <a:gd name="connsiteY2268" fmla="*/ 1697722 h 2107945"/>
              <a:gd name="connsiteX2269" fmla="*/ 8014522 w 12192000"/>
              <a:gd name="connsiteY2269" fmla="*/ 1697395 h 2107945"/>
              <a:gd name="connsiteX2270" fmla="*/ 8025801 w 12192000"/>
              <a:gd name="connsiteY2270" fmla="*/ 1712098 h 2107945"/>
              <a:gd name="connsiteX2271" fmla="*/ 8010865 w 12192000"/>
              <a:gd name="connsiteY2271" fmla="*/ 1722226 h 2107945"/>
              <a:gd name="connsiteX2272" fmla="*/ 7999588 w 12192000"/>
              <a:gd name="connsiteY2272" fmla="*/ 1707524 h 2107945"/>
              <a:gd name="connsiteX2273" fmla="*/ 8014522 w 12192000"/>
              <a:gd name="connsiteY2273" fmla="*/ 1697395 h 2107945"/>
              <a:gd name="connsiteX2274" fmla="*/ 1210876 w 12192000"/>
              <a:gd name="connsiteY2274" fmla="*/ 1697395 h 2107945"/>
              <a:gd name="connsiteX2275" fmla="*/ 1222458 w 12192000"/>
              <a:gd name="connsiteY2275" fmla="*/ 1712751 h 2107945"/>
              <a:gd name="connsiteX2276" fmla="*/ 1206914 w 12192000"/>
              <a:gd name="connsiteY2276" fmla="*/ 1723533 h 2107945"/>
              <a:gd name="connsiteX2277" fmla="*/ 1195331 w 12192000"/>
              <a:gd name="connsiteY2277" fmla="*/ 1708177 h 2107945"/>
              <a:gd name="connsiteX2278" fmla="*/ 1210876 w 12192000"/>
              <a:gd name="connsiteY2278" fmla="*/ 1697395 h 2107945"/>
              <a:gd name="connsiteX2279" fmla="*/ 1748202 w 12192000"/>
              <a:gd name="connsiteY2279" fmla="*/ 1695108 h 2107945"/>
              <a:gd name="connsiteX2280" fmla="*/ 1760699 w 12192000"/>
              <a:gd name="connsiteY2280" fmla="*/ 1711118 h 2107945"/>
              <a:gd name="connsiteX2281" fmla="*/ 1744240 w 12192000"/>
              <a:gd name="connsiteY2281" fmla="*/ 1722226 h 2107945"/>
              <a:gd name="connsiteX2282" fmla="*/ 1731743 w 12192000"/>
              <a:gd name="connsiteY2282" fmla="*/ 1706217 h 2107945"/>
              <a:gd name="connsiteX2283" fmla="*/ 1748202 w 12192000"/>
              <a:gd name="connsiteY2283" fmla="*/ 1695108 h 2107945"/>
              <a:gd name="connsiteX2284" fmla="*/ 580880 w 12192000"/>
              <a:gd name="connsiteY2284" fmla="*/ 1695108 h 2107945"/>
              <a:gd name="connsiteX2285" fmla="*/ 592157 w 12192000"/>
              <a:gd name="connsiteY2285" fmla="*/ 1710137 h 2107945"/>
              <a:gd name="connsiteX2286" fmla="*/ 576917 w 12192000"/>
              <a:gd name="connsiteY2286" fmla="*/ 1720592 h 2107945"/>
              <a:gd name="connsiteX2287" fmla="*/ 565640 w 12192000"/>
              <a:gd name="connsiteY2287" fmla="*/ 1705563 h 2107945"/>
              <a:gd name="connsiteX2288" fmla="*/ 580880 w 12192000"/>
              <a:gd name="connsiteY2288" fmla="*/ 1695108 h 2107945"/>
              <a:gd name="connsiteX2289" fmla="*/ 4518908 w 12192000"/>
              <a:gd name="connsiteY2289" fmla="*/ 1693475 h 2107945"/>
              <a:gd name="connsiteX2290" fmla="*/ 4530186 w 12192000"/>
              <a:gd name="connsiteY2290" fmla="*/ 1708177 h 2107945"/>
              <a:gd name="connsiteX2291" fmla="*/ 4515252 w 12192000"/>
              <a:gd name="connsiteY2291" fmla="*/ 1718305 h 2107945"/>
              <a:gd name="connsiteX2292" fmla="*/ 4503973 w 12192000"/>
              <a:gd name="connsiteY2292" fmla="*/ 1703603 h 2107945"/>
              <a:gd name="connsiteX2293" fmla="*/ 4518908 w 12192000"/>
              <a:gd name="connsiteY2293" fmla="*/ 1693475 h 2107945"/>
              <a:gd name="connsiteX2294" fmla="*/ 5613235 w 12192000"/>
              <a:gd name="connsiteY2294" fmla="*/ 1693149 h 2107945"/>
              <a:gd name="connsiteX2295" fmla="*/ 5624209 w 12192000"/>
              <a:gd name="connsiteY2295" fmla="*/ 1707197 h 2107945"/>
              <a:gd name="connsiteX2296" fmla="*/ 5609882 w 12192000"/>
              <a:gd name="connsiteY2296" fmla="*/ 1716999 h 2107945"/>
              <a:gd name="connsiteX2297" fmla="*/ 5598909 w 12192000"/>
              <a:gd name="connsiteY2297" fmla="*/ 1702950 h 2107945"/>
              <a:gd name="connsiteX2298" fmla="*/ 5613235 w 12192000"/>
              <a:gd name="connsiteY2298" fmla="*/ 1693149 h 2107945"/>
              <a:gd name="connsiteX2299" fmla="*/ 9261467 w 12192000"/>
              <a:gd name="connsiteY2299" fmla="*/ 1692821 h 2107945"/>
              <a:gd name="connsiteX2300" fmla="*/ 9272440 w 12192000"/>
              <a:gd name="connsiteY2300" fmla="*/ 1707197 h 2107945"/>
              <a:gd name="connsiteX2301" fmla="*/ 9257809 w 12192000"/>
              <a:gd name="connsiteY2301" fmla="*/ 1717325 h 2107945"/>
              <a:gd name="connsiteX2302" fmla="*/ 9246836 w 12192000"/>
              <a:gd name="connsiteY2302" fmla="*/ 1702950 h 2107945"/>
              <a:gd name="connsiteX2303" fmla="*/ 9261467 w 12192000"/>
              <a:gd name="connsiteY2303" fmla="*/ 1692821 h 2107945"/>
              <a:gd name="connsiteX2304" fmla="*/ 11810524 w 12192000"/>
              <a:gd name="connsiteY2304" fmla="*/ 1692495 h 2107945"/>
              <a:gd name="connsiteX2305" fmla="*/ 11819630 w 12192000"/>
              <a:gd name="connsiteY2305" fmla="*/ 1697967 h 2107945"/>
              <a:gd name="connsiteX2306" fmla="*/ 11819962 w 12192000"/>
              <a:gd name="connsiteY2306" fmla="*/ 1699296 h 2107945"/>
              <a:gd name="connsiteX2307" fmla="*/ 11827592 w 12192000"/>
              <a:gd name="connsiteY2307" fmla="*/ 1697722 h 2107945"/>
              <a:gd name="connsiteX2308" fmla="*/ 11836431 w 12192000"/>
              <a:gd name="connsiteY2308" fmla="*/ 1703031 h 2107945"/>
              <a:gd name="connsiteX2309" fmla="*/ 11838532 w 12192000"/>
              <a:gd name="connsiteY2309" fmla="*/ 1711398 h 2107945"/>
              <a:gd name="connsiteX2310" fmla="*/ 11843136 w 12192000"/>
              <a:gd name="connsiteY2310" fmla="*/ 1710464 h 2107945"/>
              <a:gd name="connsiteX2311" fmla="*/ 11847591 w 12192000"/>
              <a:gd name="connsiteY2311" fmla="*/ 1713154 h 2107945"/>
              <a:gd name="connsiteX2312" fmla="*/ 11850604 w 12192000"/>
              <a:gd name="connsiteY2312" fmla="*/ 1708382 h 2107945"/>
              <a:gd name="connsiteX2313" fmla="*/ 11860206 w 12192000"/>
              <a:gd name="connsiteY2313" fmla="*/ 1706544 h 2107945"/>
              <a:gd name="connsiteX2314" fmla="*/ 11871179 w 12192000"/>
              <a:gd name="connsiteY2314" fmla="*/ 1720919 h 2107945"/>
              <a:gd name="connsiteX2315" fmla="*/ 11856549 w 12192000"/>
              <a:gd name="connsiteY2315" fmla="*/ 1730721 h 2107945"/>
              <a:gd name="connsiteX2316" fmla="*/ 11852482 w 12192000"/>
              <a:gd name="connsiteY2316" fmla="*/ 1728266 h 2107945"/>
              <a:gd name="connsiteX2317" fmla="*/ 11849347 w 12192000"/>
              <a:gd name="connsiteY2317" fmla="*/ 1733293 h 2107945"/>
              <a:gd name="connsiteX2318" fmla="*/ 11839480 w 12192000"/>
              <a:gd name="connsiteY2318" fmla="*/ 1735294 h 2107945"/>
              <a:gd name="connsiteX2319" fmla="*/ 11830754 w 12192000"/>
              <a:gd name="connsiteY2319" fmla="*/ 1730026 h 2107945"/>
              <a:gd name="connsiteX2320" fmla="*/ 11828618 w 12192000"/>
              <a:gd name="connsiteY2320" fmla="*/ 1722129 h 2107945"/>
              <a:gd name="connsiteX2321" fmla="*/ 11823631 w 12192000"/>
              <a:gd name="connsiteY2321" fmla="*/ 1723206 h 2107945"/>
              <a:gd name="connsiteX2322" fmla="*/ 11814791 w 12192000"/>
              <a:gd name="connsiteY2322" fmla="*/ 1717897 h 2107945"/>
              <a:gd name="connsiteX2323" fmla="*/ 11814498 w 12192000"/>
              <a:gd name="connsiteY2323" fmla="*/ 1716730 h 2107945"/>
              <a:gd name="connsiteX2324" fmla="*/ 11806561 w 12192000"/>
              <a:gd name="connsiteY2324" fmla="*/ 1718305 h 2107945"/>
              <a:gd name="connsiteX2325" fmla="*/ 11794978 w 12192000"/>
              <a:gd name="connsiteY2325" fmla="*/ 1702950 h 2107945"/>
              <a:gd name="connsiteX2326" fmla="*/ 11810524 w 12192000"/>
              <a:gd name="connsiteY2326" fmla="*/ 1692495 h 2107945"/>
              <a:gd name="connsiteX2327" fmla="*/ 3142967 w 12192000"/>
              <a:gd name="connsiteY2327" fmla="*/ 1690861 h 2107945"/>
              <a:gd name="connsiteX2328" fmla="*/ 3155465 w 12192000"/>
              <a:gd name="connsiteY2328" fmla="*/ 1707197 h 2107945"/>
              <a:gd name="connsiteX2329" fmla="*/ 3139007 w 12192000"/>
              <a:gd name="connsiteY2329" fmla="*/ 1718633 h 2107945"/>
              <a:gd name="connsiteX2330" fmla="*/ 3126508 w 12192000"/>
              <a:gd name="connsiteY2330" fmla="*/ 1702297 h 2107945"/>
              <a:gd name="connsiteX2331" fmla="*/ 3142967 w 12192000"/>
              <a:gd name="connsiteY2331" fmla="*/ 1690861 h 2107945"/>
              <a:gd name="connsiteX2332" fmla="*/ 1610369 w 12192000"/>
              <a:gd name="connsiteY2332" fmla="*/ 1690426 h 2107945"/>
              <a:gd name="connsiteX2333" fmla="*/ 1622793 w 12192000"/>
              <a:gd name="connsiteY2333" fmla="*/ 1706453 h 2107945"/>
              <a:gd name="connsiteX2334" fmla="*/ 1606323 w 12192000"/>
              <a:gd name="connsiteY2334" fmla="*/ 1717524 h 2107945"/>
              <a:gd name="connsiteX2335" fmla="*/ 1593900 w 12192000"/>
              <a:gd name="connsiteY2335" fmla="*/ 1701497 h 2107945"/>
              <a:gd name="connsiteX2336" fmla="*/ 1610369 w 12192000"/>
              <a:gd name="connsiteY2336" fmla="*/ 1690426 h 2107945"/>
              <a:gd name="connsiteX2337" fmla="*/ 5038370 w 12192000"/>
              <a:gd name="connsiteY2337" fmla="*/ 1689881 h 2107945"/>
              <a:gd name="connsiteX2338" fmla="*/ 5049039 w 12192000"/>
              <a:gd name="connsiteY2338" fmla="*/ 1703603 h 2107945"/>
              <a:gd name="connsiteX2339" fmla="*/ 5035017 w 12192000"/>
              <a:gd name="connsiteY2339" fmla="*/ 1713078 h 2107945"/>
              <a:gd name="connsiteX2340" fmla="*/ 5024349 w 12192000"/>
              <a:gd name="connsiteY2340" fmla="*/ 1699356 h 2107945"/>
              <a:gd name="connsiteX2341" fmla="*/ 5038370 w 12192000"/>
              <a:gd name="connsiteY2341" fmla="*/ 1689881 h 2107945"/>
              <a:gd name="connsiteX2342" fmla="*/ 6253683 w 12192000"/>
              <a:gd name="connsiteY2342" fmla="*/ 1689554 h 2107945"/>
              <a:gd name="connsiteX2343" fmla="*/ 6266485 w 12192000"/>
              <a:gd name="connsiteY2343" fmla="*/ 1706544 h 2107945"/>
              <a:gd name="connsiteX2344" fmla="*/ 6249416 w 12192000"/>
              <a:gd name="connsiteY2344" fmla="*/ 1718306 h 2107945"/>
              <a:gd name="connsiteX2345" fmla="*/ 6236615 w 12192000"/>
              <a:gd name="connsiteY2345" fmla="*/ 1701317 h 2107945"/>
              <a:gd name="connsiteX2346" fmla="*/ 6253683 w 12192000"/>
              <a:gd name="connsiteY2346" fmla="*/ 1689554 h 2107945"/>
              <a:gd name="connsiteX2347" fmla="*/ 5893409 w 12192000"/>
              <a:gd name="connsiteY2347" fmla="*/ 1687594 h 2107945"/>
              <a:gd name="connsiteX2348" fmla="*/ 5905296 w 12192000"/>
              <a:gd name="connsiteY2348" fmla="*/ 1703276 h 2107945"/>
              <a:gd name="connsiteX2349" fmla="*/ 5889445 w 12192000"/>
              <a:gd name="connsiteY2349" fmla="*/ 1714058 h 2107945"/>
              <a:gd name="connsiteX2350" fmla="*/ 5877559 w 12192000"/>
              <a:gd name="connsiteY2350" fmla="*/ 1698376 h 2107945"/>
              <a:gd name="connsiteX2351" fmla="*/ 5893409 w 12192000"/>
              <a:gd name="connsiteY2351" fmla="*/ 1687594 h 2107945"/>
              <a:gd name="connsiteX2352" fmla="*/ 5710754 w 12192000"/>
              <a:gd name="connsiteY2352" fmla="*/ 1686941 h 2107945"/>
              <a:gd name="connsiteX2353" fmla="*/ 5721727 w 12192000"/>
              <a:gd name="connsiteY2353" fmla="*/ 1701317 h 2107945"/>
              <a:gd name="connsiteX2354" fmla="*/ 5706791 w 12192000"/>
              <a:gd name="connsiteY2354" fmla="*/ 1711445 h 2107945"/>
              <a:gd name="connsiteX2355" fmla="*/ 5695818 w 12192000"/>
              <a:gd name="connsiteY2355" fmla="*/ 1697069 h 2107945"/>
              <a:gd name="connsiteX2356" fmla="*/ 5710754 w 12192000"/>
              <a:gd name="connsiteY2356" fmla="*/ 1686941 h 2107945"/>
              <a:gd name="connsiteX2357" fmla="*/ 7820364 w 12192000"/>
              <a:gd name="connsiteY2357" fmla="*/ 1686614 h 2107945"/>
              <a:gd name="connsiteX2358" fmla="*/ 7832556 w 12192000"/>
              <a:gd name="connsiteY2358" fmla="*/ 1702296 h 2107945"/>
              <a:gd name="connsiteX2359" fmla="*/ 7816402 w 12192000"/>
              <a:gd name="connsiteY2359" fmla="*/ 1713078 h 2107945"/>
              <a:gd name="connsiteX2360" fmla="*/ 7804210 w 12192000"/>
              <a:gd name="connsiteY2360" fmla="*/ 1697395 h 2107945"/>
              <a:gd name="connsiteX2361" fmla="*/ 7820364 w 12192000"/>
              <a:gd name="connsiteY2361" fmla="*/ 1686614 h 2107945"/>
              <a:gd name="connsiteX2362" fmla="*/ 4330825 w 12192000"/>
              <a:gd name="connsiteY2362" fmla="*/ 1684981 h 2107945"/>
              <a:gd name="connsiteX2363" fmla="*/ 4342408 w 12192000"/>
              <a:gd name="connsiteY2363" fmla="*/ 1700010 h 2107945"/>
              <a:gd name="connsiteX2364" fmla="*/ 4326864 w 12192000"/>
              <a:gd name="connsiteY2364" fmla="*/ 1710465 h 2107945"/>
              <a:gd name="connsiteX2365" fmla="*/ 4315279 w 12192000"/>
              <a:gd name="connsiteY2365" fmla="*/ 1695436 h 2107945"/>
              <a:gd name="connsiteX2366" fmla="*/ 4330825 w 12192000"/>
              <a:gd name="connsiteY2366" fmla="*/ 1684981 h 2107945"/>
              <a:gd name="connsiteX2367" fmla="*/ 6128106 w 12192000"/>
              <a:gd name="connsiteY2367" fmla="*/ 1681386 h 2107945"/>
              <a:gd name="connsiteX2368" fmla="*/ 6140602 w 12192000"/>
              <a:gd name="connsiteY2368" fmla="*/ 1697722 h 2107945"/>
              <a:gd name="connsiteX2369" fmla="*/ 6123838 w 12192000"/>
              <a:gd name="connsiteY2369" fmla="*/ 1709158 h 2107945"/>
              <a:gd name="connsiteX2370" fmla="*/ 6111342 w 12192000"/>
              <a:gd name="connsiteY2370" fmla="*/ 1692822 h 2107945"/>
              <a:gd name="connsiteX2371" fmla="*/ 6128106 w 12192000"/>
              <a:gd name="connsiteY2371" fmla="*/ 1681386 h 2107945"/>
              <a:gd name="connsiteX2372" fmla="*/ 6007986 w 12192000"/>
              <a:gd name="connsiteY2372" fmla="*/ 1680531 h 2107945"/>
              <a:gd name="connsiteX2373" fmla="*/ 6020108 w 12192000"/>
              <a:gd name="connsiteY2373" fmla="*/ 1696507 h 2107945"/>
              <a:gd name="connsiteX2374" fmla="*/ 6003941 w 12192000"/>
              <a:gd name="connsiteY2374" fmla="*/ 1707630 h 2107945"/>
              <a:gd name="connsiteX2375" fmla="*/ 5991818 w 12192000"/>
              <a:gd name="connsiteY2375" fmla="*/ 1691655 h 2107945"/>
              <a:gd name="connsiteX2376" fmla="*/ 6007986 w 12192000"/>
              <a:gd name="connsiteY2376" fmla="*/ 1680531 h 2107945"/>
              <a:gd name="connsiteX2377" fmla="*/ 9580696 w 12192000"/>
              <a:gd name="connsiteY2377" fmla="*/ 1680305 h 2107945"/>
              <a:gd name="connsiteX2378" fmla="*/ 9592058 w 12192000"/>
              <a:gd name="connsiteY2378" fmla="*/ 1695159 h 2107945"/>
              <a:gd name="connsiteX2379" fmla="*/ 9576937 w 12192000"/>
              <a:gd name="connsiteY2379" fmla="*/ 1705467 h 2107945"/>
              <a:gd name="connsiteX2380" fmla="*/ 9565574 w 12192000"/>
              <a:gd name="connsiteY2380" fmla="*/ 1690614 h 2107945"/>
              <a:gd name="connsiteX2381" fmla="*/ 9580696 w 12192000"/>
              <a:gd name="connsiteY2381" fmla="*/ 1680305 h 2107945"/>
              <a:gd name="connsiteX2382" fmla="*/ 8517445 w 12192000"/>
              <a:gd name="connsiteY2382" fmla="*/ 1677792 h 2107945"/>
              <a:gd name="connsiteX2383" fmla="*/ 8527809 w 12192000"/>
              <a:gd name="connsiteY2383" fmla="*/ 1691188 h 2107945"/>
              <a:gd name="connsiteX2384" fmla="*/ 8514093 w 12192000"/>
              <a:gd name="connsiteY2384" fmla="*/ 1700663 h 2107945"/>
              <a:gd name="connsiteX2385" fmla="*/ 8503729 w 12192000"/>
              <a:gd name="connsiteY2385" fmla="*/ 1687267 h 2107945"/>
              <a:gd name="connsiteX2386" fmla="*/ 8517445 w 12192000"/>
              <a:gd name="connsiteY2386" fmla="*/ 1677792 h 2107945"/>
              <a:gd name="connsiteX2387" fmla="*/ 978962 w 12192000"/>
              <a:gd name="connsiteY2387" fmla="*/ 1676813 h 2107945"/>
              <a:gd name="connsiteX2388" fmla="*/ 990239 w 12192000"/>
              <a:gd name="connsiteY2388" fmla="*/ 1691515 h 2107945"/>
              <a:gd name="connsiteX2389" fmla="*/ 975304 w 12192000"/>
              <a:gd name="connsiteY2389" fmla="*/ 1701643 h 2107945"/>
              <a:gd name="connsiteX2390" fmla="*/ 964027 w 12192000"/>
              <a:gd name="connsiteY2390" fmla="*/ 1686941 h 2107945"/>
              <a:gd name="connsiteX2391" fmla="*/ 978962 w 12192000"/>
              <a:gd name="connsiteY2391" fmla="*/ 1676813 h 2107945"/>
              <a:gd name="connsiteX2392" fmla="*/ 1340703 w 12192000"/>
              <a:gd name="connsiteY2392" fmla="*/ 1676486 h 2107945"/>
              <a:gd name="connsiteX2393" fmla="*/ 1352590 w 12192000"/>
              <a:gd name="connsiteY2393" fmla="*/ 1692168 h 2107945"/>
              <a:gd name="connsiteX2394" fmla="*/ 1336741 w 12192000"/>
              <a:gd name="connsiteY2394" fmla="*/ 1702950 h 2107945"/>
              <a:gd name="connsiteX2395" fmla="*/ 1324854 w 12192000"/>
              <a:gd name="connsiteY2395" fmla="*/ 1687268 h 2107945"/>
              <a:gd name="connsiteX2396" fmla="*/ 1340703 w 12192000"/>
              <a:gd name="connsiteY2396" fmla="*/ 1676486 h 2107945"/>
              <a:gd name="connsiteX2397" fmla="*/ 3566635 w 12192000"/>
              <a:gd name="connsiteY2397" fmla="*/ 1675832 h 2107945"/>
              <a:gd name="connsiteX2398" fmla="*/ 3579133 w 12192000"/>
              <a:gd name="connsiteY2398" fmla="*/ 1692168 h 2107945"/>
              <a:gd name="connsiteX2399" fmla="*/ 3562674 w 12192000"/>
              <a:gd name="connsiteY2399" fmla="*/ 1703603 h 2107945"/>
              <a:gd name="connsiteX2400" fmla="*/ 3550177 w 12192000"/>
              <a:gd name="connsiteY2400" fmla="*/ 1687267 h 2107945"/>
              <a:gd name="connsiteX2401" fmla="*/ 3566635 w 12192000"/>
              <a:gd name="connsiteY2401" fmla="*/ 1675832 h 2107945"/>
              <a:gd name="connsiteX2402" fmla="*/ 9086815 w 12192000"/>
              <a:gd name="connsiteY2402" fmla="*/ 1675506 h 2107945"/>
              <a:gd name="connsiteX2403" fmla="*/ 9097483 w 12192000"/>
              <a:gd name="connsiteY2403" fmla="*/ 1689554 h 2107945"/>
              <a:gd name="connsiteX2404" fmla="*/ 9083157 w 12192000"/>
              <a:gd name="connsiteY2404" fmla="*/ 1699356 h 2107945"/>
              <a:gd name="connsiteX2405" fmla="*/ 9072490 w 12192000"/>
              <a:gd name="connsiteY2405" fmla="*/ 1685307 h 2107945"/>
              <a:gd name="connsiteX2406" fmla="*/ 9086815 w 12192000"/>
              <a:gd name="connsiteY2406" fmla="*/ 1675506 h 2107945"/>
              <a:gd name="connsiteX2407" fmla="*/ 4134206 w 12192000"/>
              <a:gd name="connsiteY2407" fmla="*/ 1675506 h 2107945"/>
              <a:gd name="connsiteX2408" fmla="*/ 4146093 w 12192000"/>
              <a:gd name="connsiteY2408" fmla="*/ 1690861 h 2107945"/>
              <a:gd name="connsiteX2409" fmla="*/ 4130242 w 12192000"/>
              <a:gd name="connsiteY2409" fmla="*/ 1701643 h 2107945"/>
              <a:gd name="connsiteX2410" fmla="*/ 4118356 w 12192000"/>
              <a:gd name="connsiteY2410" fmla="*/ 1686287 h 2107945"/>
              <a:gd name="connsiteX2411" fmla="*/ 4134206 w 12192000"/>
              <a:gd name="connsiteY2411" fmla="*/ 1675506 h 2107945"/>
              <a:gd name="connsiteX2412" fmla="*/ 8092857 w 12192000"/>
              <a:gd name="connsiteY2412" fmla="*/ 1675179 h 2107945"/>
              <a:gd name="connsiteX2413" fmla="*/ 8103525 w 12192000"/>
              <a:gd name="connsiteY2413" fmla="*/ 1689228 h 2107945"/>
              <a:gd name="connsiteX2414" fmla="*/ 8089199 w 12192000"/>
              <a:gd name="connsiteY2414" fmla="*/ 1699029 h 2107945"/>
              <a:gd name="connsiteX2415" fmla="*/ 8078531 w 12192000"/>
              <a:gd name="connsiteY2415" fmla="*/ 1684981 h 2107945"/>
              <a:gd name="connsiteX2416" fmla="*/ 8092857 w 12192000"/>
              <a:gd name="connsiteY2416" fmla="*/ 1675179 h 2107945"/>
              <a:gd name="connsiteX2417" fmla="*/ 10859542 w 12192000"/>
              <a:gd name="connsiteY2417" fmla="*/ 1674852 h 2107945"/>
              <a:gd name="connsiteX2418" fmla="*/ 10871125 w 12192000"/>
              <a:gd name="connsiteY2418" fmla="*/ 1690208 h 2107945"/>
              <a:gd name="connsiteX2419" fmla="*/ 10855580 w 12192000"/>
              <a:gd name="connsiteY2419" fmla="*/ 1700663 h 2107945"/>
              <a:gd name="connsiteX2420" fmla="*/ 10843997 w 12192000"/>
              <a:gd name="connsiteY2420" fmla="*/ 1685307 h 2107945"/>
              <a:gd name="connsiteX2421" fmla="*/ 10859542 w 12192000"/>
              <a:gd name="connsiteY2421" fmla="*/ 1674852 h 2107945"/>
              <a:gd name="connsiteX2422" fmla="*/ 3926009 w 12192000"/>
              <a:gd name="connsiteY2422" fmla="*/ 1674852 h 2107945"/>
              <a:gd name="connsiteX2423" fmla="*/ 3938204 w 12192000"/>
              <a:gd name="connsiteY2423" fmla="*/ 1690861 h 2107945"/>
              <a:gd name="connsiteX2424" fmla="*/ 3922047 w 12192000"/>
              <a:gd name="connsiteY2424" fmla="*/ 1701970 h 2107945"/>
              <a:gd name="connsiteX2425" fmla="*/ 3909853 w 12192000"/>
              <a:gd name="connsiteY2425" fmla="*/ 1685960 h 2107945"/>
              <a:gd name="connsiteX2426" fmla="*/ 3926009 w 12192000"/>
              <a:gd name="connsiteY2426" fmla="*/ 1674852 h 2107945"/>
              <a:gd name="connsiteX2427" fmla="*/ 7595421 w 12192000"/>
              <a:gd name="connsiteY2427" fmla="*/ 1674526 h 2107945"/>
              <a:gd name="connsiteX2428" fmla="*/ 7608527 w 12192000"/>
              <a:gd name="connsiteY2428" fmla="*/ 1691515 h 2107945"/>
              <a:gd name="connsiteX2429" fmla="*/ 7591154 w 12192000"/>
              <a:gd name="connsiteY2429" fmla="*/ 1703277 h 2107945"/>
              <a:gd name="connsiteX2430" fmla="*/ 7578047 w 12192000"/>
              <a:gd name="connsiteY2430" fmla="*/ 1686287 h 2107945"/>
              <a:gd name="connsiteX2431" fmla="*/ 7595421 w 12192000"/>
              <a:gd name="connsiteY2431" fmla="*/ 1674526 h 2107945"/>
              <a:gd name="connsiteX2432" fmla="*/ 5523641 w 12192000"/>
              <a:gd name="connsiteY2432" fmla="*/ 1674199 h 2107945"/>
              <a:gd name="connsiteX2433" fmla="*/ 5534311 w 12192000"/>
              <a:gd name="connsiteY2433" fmla="*/ 1687921 h 2107945"/>
              <a:gd name="connsiteX2434" fmla="*/ 5520288 w 12192000"/>
              <a:gd name="connsiteY2434" fmla="*/ 1697395 h 2107945"/>
              <a:gd name="connsiteX2435" fmla="*/ 5509620 w 12192000"/>
              <a:gd name="connsiteY2435" fmla="*/ 1683674 h 2107945"/>
              <a:gd name="connsiteX2436" fmla="*/ 5523641 w 12192000"/>
              <a:gd name="connsiteY2436" fmla="*/ 1674199 h 2107945"/>
              <a:gd name="connsiteX2437" fmla="*/ 11654465 w 12192000"/>
              <a:gd name="connsiteY2437" fmla="*/ 1673872 h 2107945"/>
              <a:gd name="connsiteX2438" fmla="*/ 11666353 w 12192000"/>
              <a:gd name="connsiteY2438" fmla="*/ 1689554 h 2107945"/>
              <a:gd name="connsiteX2439" fmla="*/ 11650503 w 12192000"/>
              <a:gd name="connsiteY2439" fmla="*/ 1700336 h 2107945"/>
              <a:gd name="connsiteX2440" fmla="*/ 11638615 w 12192000"/>
              <a:gd name="connsiteY2440" fmla="*/ 1684654 h 2107945"/>
              <a:gd name="connsiteX2441" fmla="*/ 11654465 w 12192000"/>
              <a:gd name="connsiteY2441" fmla="*/ 1673872 h 2107945"/>
              <a:gd name="connsiteX2442" fmla="*/ 12005597 w 12192000"/>
              <a:gd name="connsiteY2442" fmla="*/ 1673545 h 2107945"/>
              <a:gd name="connsiteX2443" fmla="*/ 12016264 w 12192000"/>
              <a:gd name="connsiteY2443" fmla="*/ 1687594 h 2107945"/>
              <a:gd name="connsiteX2444" fmla="*/ 12001939 w 12192000"/>
              <a:gd name="connsiteY2444" fmla="*/ 1697395 h 2107945"/>
              <a:gd name="connsiteX2445" fmla="*/ 11991270 w 12192000"/>
              <a:gd name="connsiteY2445" fmla="*/ 1683347 h 2107945"/>
              <a:gd name="connsiteX2446" fmla="*/ 12005597 w 12192000"/>
              <a:gd name="connsiteY2446" fmla="*/ 1673545 h 2107945"/>
              <a:gd name="connsiteX2447" fmla="*/ 8188565 w 12192000"/>
              <a:gd name="connsiteY2447" fmla="*/ 1673545 h 2107945"/>
              <a:gd name="connsiteX2448" fmla="*/ 8198928 w 12192000"/>
              <a:gd name="connsiteY2448" fmla="*/ 1687268 h 2107945"/>
              <a:gd name="connsiteX2449" fmla="*/ 8184907 w 12192000"/>
              <a:gd name="connsiteY2449" fmla="*/ 1696742 h 2107945"/>
              <a:gd name="connsiteX2450" fmla="*/ 8174544 w 12192000"/>
              <a:gd name="connsiteY2450" fmla="*/ 1683020 h 2107945"/>
              <a:gd name="connsiteX2451" fmla="*/ 8188565 w 12192000"/>
              <a:gd name="connsiteY2451" fmla="*/ 1673545 h 2107945"/>
              <a:gd name="connsiteX2452" fmla="*/ 3285917 w 12192000"/>
              <a:gd name="connsiteY2452" fmla="*/ 1672892 h 2107945"/>
              <a:gd name="connsiteX2453" fmla="*/ 3298414 w 12192000"/>
              <a:gd name="connsiteY2453" fmla="*/ 1689228 h 2107945"/>
              <a:gd name="connsiteX2454" fmla="*/ 3281954 w 12192000"/>
              <a:gd name="connsiteY2454" fmla="*/ 1700663 h 2107945"/>
              <a:gd name="connsiteX2455" fmla="*/ 3269459 w 12192000"/>
              <a:gd name="connsiteY2455" fmla="*/ 1684327 h 2107945"/>
              <a:gd name="connsiteX2456" fmla="*/ 3285917 w 12192000"/>
              <a:gd name="connsiteY2456" fmla="*/ 1672892 h 2107945"/>
              <a:gd name="connsiteX2457" fmla="*/ 7318051 w 12192000"/>
              <a:gd name="connsiteY2457" fmla="*/ 1672565 h 2107945"/>
              <a:gd name="connsiteX2458" fmla="*/ 7331767 w 12192000"/>
              <a:gd name="connsiteY2458" fmla="*/ 1690535 h 2107945"/>
              <a:gd name="connsiteX2459" fmla="*/ 7313479 w 12192000"/>
              <a:gd name="connsiteY2459" fmla="*/ 1702950 h 2107945"/>
              <a:gd name="connsiteX2460" fmla="*/ 7299763 w 12192000"/>
              <a:gd name="connsiteY2460" fmla="*/ 1684981 h 2107945"/>
              <a:gd name="connsiteX2461" fmla="*/ 7318051 w 12192000"/>
              <a:gd name="connsiteY2461" fmla="*/ 1672565 h 2107945"/>
              <a:gd name="connsiteX2462" fmla="*/ 8399487 w 12192000"/>
              <a:gd name="connsiteY2462" fmla="*/ 1671258 h 2107945"/>
              <a:gd name="connsiteX2463" fmla="*/ 8409851 w 12192000"/>
              <a:gd name="connsiteY2463" fmla="*/ 1684654 h 2107945"/>
              <a:gd name="connsiteX2464" fmla="*/ 8396135 w 12192000"/>
              <a:gd name="connsiteY2464" fmla="*/ 1694129 h 2107945"/>
              <a:gd name="connsiteX2465" fmla="*/ 8385771 w 12192000"/>
              <a:gd name="connsiteY2465" fmla="*/ 1680733 h 2107945"/>
              <a:gd name="connsiteX2466" fmla="*/ 8399487 w 12192000"/>
              <a:gd name="connsiteY2466" fmla="*/ 1671258 h 2107945"/>
              <a:gd name="connsiteX2467" fmla="*/ 7703625 w 12192000"/>
              <a:gd name="connsiteY2467" fmla="*/ 1669951 h 2107945"/>
              <a:gd name="connsiteX2468" fmla="*/ 7716122 w 12192000"/>
              <a:gd name="connsiteY2468" fmla="*/ 1685961 h 2107945"/>
              <a:gd name="connsiteX2469" fmla="*/ 7699663 w 12192000"/>
              <a:gd name="connsiteY2469" fmla="*/ 1697069 h 2107945"/>
              <a:gd name="connsiteX2470" fmla="*/ 7687166 w 12192000"/>
              <a:gd name="connsiteY2470" fmla="*/ 1681060 h 2107945"/>
              <a:gd name="connsiteX2471" fmla="*/ 7703625 w 12192000"/>
              <a:gd name="connsiteY2471" fmla="*/ 1669951 h 2107945"/>
              <a:gd name="connsiteX2472" fmla="*/ 11375572 w 12192000"/>
              <a:gd name="connsiteY2472" fmla="*/ 1669625 h 2107945"/>
              <a:gd name="connsiteX2473" fmla="*/ 11387459 w 12192000"/>
              <a:gd name="connsiteY2473" fmla="*/ 1685307 h 2107945"/>
              <a:gd name="connsiteX2474" fmla="*/ 11371609 w 12192000"/>
              <a:gd name="connsiteY2474" fmla="*/ 1696089 h 2107945"/>
              <a:gd name="connsiteX2475" fmla="*/ 11359721 w 12192000"/>
              <a:gd name="connsiteY2475" fmla="*/ 1680406 h 2107945"/>
              <a:gd name="connsiteX2476" fmla="*/ 11375572 w 12192000"/>
              <a:gd name="connsiteY2476" fmla="*/ 1669625 h 2107945"/>
              <a:gd name="connsiteX2477" fmla="*/ 6845913 w 12192000"/>
              <a:gd name="connsiteY2477" fmla="*/ 1669625 h 2107945"/>
              <a:gd name="connsiteX2478" fmla="*/ 6859629 w 12192000"/>
              <a:gd name="connsiteY2478" fmla="*/ 1687594 h 2107945"/>
              <a:gd name="connsiteX2479" fmla="*/ 6841341 w 12192000"/>
              <a:gd name="connsiteY2479" fmla="*/ 1700010 h 2107945"/>
              <a:gd name="connsiteX2480" fmla="*/ 6827625 w 12192000"/>
              <a:gd name="connsiteY2480" fmla="*/ 1682040 h 2107945"/>
              <a:gd name="connsiteX2481" fmla="*/ 6845913 w 12192000"/>
              <a:gd name="connsiteY2481" fmla="*/ 1669625 h 2107945"/>
              <a:gd name="connsiteX2482" fmla="*/ 1222357 w 12192000"/>
              <a:gd name="connsiteY2482" fmla="*/ 1668928 h 2107945"/>
              <a:gd name="connsiteX2483" fmla="*/ 1233721 w 12192000"/>
              <a:gd name="connsiteY2483" fmla="*/ 1683781 h 2107945"/>
              <a:gd name="connsiteX2484" fmla="*/ 1218601 w 12192000"/>
              <a:gd name="connsiteY2484" fmla="*/ 1694091 h 2107945"/>
              <a:gd name="connsiteX2485" fmla="*/ 1207237 w 12192000"/>
              <a:gd name="connsiteY2485" fmla="*/ 1679239 h 2107945"/>
              <a:gd name="connsiteX2486" fmla="*/ 1222357 w 12192000"/>
              <a:gd name="connsiteY2486" fmla="*/ 1668928 h 2107945"/>
              <a:gd name="connsiteX2487" fmla="*/ 7912405 w 12192000"/>
              <a:gd name="connsiteY2487" fmla="*/ 1668488 h 2107945"/>
              <a:gd name="connsiteX2488" fmla="*/ 7923769 w 12192000"/>
              <a:gd name="connsiteY2488" fmla="*/ 1683340 h 2107945"/>
              <a:gd name="connsiteX2489" fmla="*/ 7908648 w 12192000"/>
              <a:gd name="connsiteY2489" fmla="*/ 1693650 h 2107945"/>
              <a:gd name="connsiteX2490" fmla="*/ 7897284 w 12192000"/>
              <a:gd name="connsiteY2490" fmla="*/ 1678798 h 2107945"/>
              <a:gd name="connsiteX2491" fmla="*/ 7912405 w 12192000"/>
              <a:gd name="connsiteY2491" fmla="*/ 1668488 h 2107945"/>
              <a:gd name="connsiteX2492" fmla="*/ 1104842 w 12192000"/>
              <a:gd name="connsiteY2492" fmla="*/ 1667991 h 2107945"/>
              <a:gd name="connsiteX2493" fmla="*/ 1116119 w 12192000"/>
              <a:gd name="connsiteY2493" fmla="*/ 1682693 h 2107945"/>
              <a:gd name="connsiteX2494" fmla="*/ 1101184 w 12192000"/>
              <a:gd name="connsiteY2494" fmla="*/ 1692821 h 2107945"/>
              <a:gd name="connsiteX2495" fmla="*/ 1089907 w 12192000"/>
              <a:gd name="connsiteY2495" fmla="*/ 1678119 h 2107945"/>
              <a:gd name="connsiteX2496" fmla="*/ 1104842 w 12192000"/>
              <a:gd name="connsiteY2496" fmla="*/ 1667991 h 2107945"/>
              <a:gd name="connsiteX2497" fmla="*/ 5814769 w 12192000"/>
              <a:gd name="connsiteY2497" fmla="*/ 1667665 h 2107945"/>
              <a:gd name="connsiteX2498" fmla="*/ 5826047 w 12192000"/>
              <a:gd name="connsiteY2498" fmla="*/ 1682693 h 2107945"/>
              <a:gd name="connsiteX2499" fmla="*/ 5810807 w 12192000"/>
              <a:gd name="connsiteY2499" fmla="*/ 1693149 h 2107945"/>
              <a:gd name="connsiteX2500" fmla="*/ 5799529 w 12192000"/>
              <a:gd name="connsiteY2500" fmla="*/ 1678120 h 2107945"/>
              <a:gd name="connsiteX2501" fmla="*/ 5814769 w 12192000"/>
              <a:gd name="connsiteY2501" fmla="*/ 1667665 h 2107945"/>
              <a:gd name="connsiteX2502" fmla="*/ 3427343 w 12192000"/>
              <a:gd name="connsiteY2502" fmla="*/ 1667011 h 2107945"/>
              <a:gd name="connsiteX2503" fmla="*/ 3439839 w 12192000"/>
              <a:gd name="connsiteY2503" fmla="*/ 1683347 h 2107945"/>
              <a:gd name="connsiteX2504" fmla="*/ 3423380 w 12192000"/>
              <a:gd name="connsiteY2504" fmla="*/ 1694782 h 2107945"/>
              <a:gd name="connsiteX2505" fmla="*/ 3410884 w 12192000"/>
              <a:gd name="connsiteY2505" fmla="*/ 1678446 h 2107945"/>
              <a:gd name="connsiteX2506" fmla="*/ 3427343 w 12192000"/>
              <a:gd name="connsiteY2506" fmla="*/ 1667011 h 2107945"/>
              <a:gd name="connsiteX2507" fmla="*/ 11881848 w 12192000"/>
              <a:gd name="connsiteY2507" fmla="*/ 1666358 h 2107945"/>
              <a:gd name="connsiteX2508" fmla="*/ 11892514 w 12192000"/>
              <a:gd name="connsiteY2508" fmla="*/ 1680406 h 2107945"/>
              <a:gd name="connsiteX2509" fmla="*/ 11878190 w 12192000"/>
              <a:gd name="connsiteY2509" fmla="*/ 1690208 h 2107945"/>
              <a:gd name="connsiteX2510" fmla="*/ 11867521 w 12192000"/>
              <a:gd name="connsiteY2510" fmla="*/ 1676159 h 2107945"/>
              <a:gd name="connsiteX2511" fmla="*/ 11881848 w 12192000"/>
              <a:gd name="connsiteY2511" fmla="*/ 1666358 h 2107945"/>
              <a:gd name="connsiteX2512" fmla="*/ 8638147 w 12192000"/>
              <a:gd name="connsiteY2512" fmla="*/ 1665704 h 2107945"/>
              <a:gd name="connsiteX2513" fmla="*/ 8648510 w 12192000"/>
              <a:gd name="connsiteY2513" fmla="*/ 1679099 h 2107945"/>
              <a:gd name="connsiteX2514" fmla="*/ 8634794 w 12192000"/>
              <a:gd name="connsiteY2514" fmla="*/ 1688574 h 2107945"/>
              <a:gd name="connsiteX2515" fmla="*/ 8624431 w 12192000"/>
              <a:gd name="connsiteY2515" fmla="*/ 1675179 h 2107945"/>
              <a:gd name="connsiteX2516" fmla="*/ 8638147 w 12192000"/>
              <a:gd name="connsiteY2516" fmla="*/ 1665704 h 2107945"/>
              <a:gd name="connsiteX2517" fmla="*/ 856434 w 12192000"/>
              <a:gd name="connsiteY2517" fmla="*/ 1661784 h 2107945"/>
              <a:gd name="connsiteX2518" fmla="*/ 867711 w 12192000"/>
              <a:gd name="connsiteY2518" fmla="*/ 1676486 h 2107945"/>
              <a:gd name="connsiteX2519" fmla="*/ 852776 w 12192000"/>
              <a:gd name="connsiteY2519" fmla="*/ 1686614 h 2107945"/>
              <a:gd name="connsiteX2520" fmla="*/ 841499 w 12192000"/>
              <a:gd name="connsiteY2520" fmla="*/ 1671912 h 2107945"/>
              <a:gd name="connsiteX2521" fmla="*/ 856434 w 12192000"/>
              <a:gd name="connsiteY2521" fmla="*/ 1661784 h 2107945"/>
              <a:gd name="connsiteX2522" fmla="*/ 8919783 w 12192000"/>
              <a:gd name="connsiteY2522" fmla="*/ 1660803 h 2107945"/>
              <a:gd name="connsiteX2523" fmla="*/ 8930451 w 12192000"/>
              <a:gd name="connsiteY2523" fmla="*/ 1674526 h 2107945"/>
              <a:gd name="connsiteX2524" fmla="*/ 8916431 w 12192000"/>
              <a:gd name="connsiteY2524" fmla="*/ 1684001 h 2107945"/>
              <a:gd name="connsiteX2525" fmla="*/ 8905763 w 12192000"/>
              <a:gd name="connsiteY2525" fmla="*/ 1670278 h 2107945"/>
              <a:gd name="connsiteX2526" fmla="*/ 8919783 w 12192000"/>
              <a:gd name="connsiteY2526" fmla="*/ 1660803 h 2107945"/>
              <a:gd name="connsiteX2527" fmla="*/ 4754259 w 12192000"/>
              <a:gd name="connsiteY2527" fmla="*/ 1660477 h 2107945"/>
              <a:gd name="connsiteX2528" fmla="*/ 4764928 w 12192000"/>
              <a:gd name="connsiteY2528" fmla="*/ 1674526 h 2107945"/>
              <a:gd name="connsiteX2529" fmla="*/ 4750602 w 12192000"/>
              <a:gd name="connsiteY2529" fmla="*/ 1684327 h 2107945"/>
              <a:gd name="connsiteX2530" fmla="*/ 4739934 w 12192000"/>
              <a:gd name="connsiteY2530" fmla="*/ 1670278 h 2107945"/>
              <a:gd name="connsiteX2531" fmla="*/ 4754259 w 12192000"/>
              <a:gd name="connsiteY2531" fmla="*/ 1660477 h 2107945"/>
              <a:gd name="connsiteX2532" fmla="*/ 11516999 w 12192000"/>
              <a:gd name="connsiteY2532" fmla="*/ 1658190 h 2107945"/>
              <a:gd name="connsiteX2533" fmla="*/ 11528886 w 12192000"/>
              <a:gd name="connsiteY2533" fmla="*/ 1673872 h 2107945"/>
              <a:gd name="connsiteX2534" fmla="*/ 11513037 w 12192000"/>
              <a:gd name="connsiteY2534" fmla="*/ 1684654 h 2107945"/>
              <a:gd name="connsiteX2535" fmla="*/ 11501149 w 12192000"/>
              <a:gd name="connsiteY2535" fmla="*/ 1668971 h 2107945"/>
              <a:gd name="connsiteX2536" fmla="*/ 11516999 w 12192000"/>
              <a:gd name="connsiteY2536" fmla="*/ 1658190 h 2107945"/>
              <a:gd name="connsiteX2537" fmla="*/ 7995626 w 12192000"/>
              <a:gd name="connsiteY2537" fmla="*/ 1656883 h 2107945"/>
              <a:gd name="connsiteX2538" fmla="*/ 8006599 w 12192000"/>
              <a:gd name="connsiteY2538" fmla="*/ 1671259 h 2107945"/>
              <a:gd name="connsiteX2539" fmla="*/ 7991968 w 12192000"/>
              <a:gd name="connsiteY2539" fmla="*/ 1681060 h 2107945"/>
              <a:gd name="connsiteX2540" fmla="*/ 7980995 w 12192000"/>
              <a:gd name="connsiteY2540" fmla="*/ 1666684 h 2107945"/>
              <a:gd name="connsiteX2541" fmla="*/ 7995626 w 12192000"/>
              <a:gd name="connsiteY2541" fmla="*/ 1656883 h 2107945"/>
              <a:gd name="connsiteX2542" fmla="*/ 7463137 w 12192000"/>
              <a:gd name="connsiteY2542" fmla="*/ 1656229 h 2107945"/>
              <a:gd name="connsiteX2543" fmla="*/ 7476548 w 12192000"/>
              <a:gd name="connsiteY2543" fmla="*/ 1673545 h 2107945"/>
              <a:gd name="connsiteX2544" fmla="*/ 7458870 w 12192000"/>
              <a:gd name="connsiteY2544" fmla="*/ 1685634 h 2107945"/>
              <a:gd name="connsiteX2545" fmla="*/ 7445458 w 12192000"/>
              <a:gd name="connsiteY2545" fmla="*/ 1668318 h 2107945"/>
              <a:gd name="connsiteX2546" fmla="*/ 7463137 w 12192000"/>
              <a:gd name="connsiteY2546" fmla="*/ 1656229 h 2107945"/>
              <a:gd name="connsiteX2547" fmla="*/ 4579584 w 12192000"/>
              <a:gd name="connsiteY2547" fmla="*/ 1655902 h 2107945"/>
              <a:gd name="connsiteX2548" fmla="*/ 4590557 w 12192000"/>
              <a:gd name="connsiteY2548" fmla="*/ 1670278 h 2107945"/>
              <a:gd name="connsiteX2549" fmla="*/ 4575925 w 12192000"/>
              <a:gd name="connsiteY2549" fmla="*/ 1680406 h 2107945"/>
              <a:gd name="connsiteX2550" fmla="*/ 4564952 w 12192000"/>
              <a:gd name="connsiteY2550" fmla="*/ 1666031 h 2107945"/>
              <a:gd name="connsiteX2551" fmla="*/ 4579584 w 12192000"/>
              <a:gd name="connsiteY2551" fmla="*/ 1655902 h 2107945"/>
              <a:gd name="connsiteX2552" fmla="*/ 12133613 w 12192000"/>
              <a:gd name="connsiteY2552" fmla="*/ 1655575 h 2107945"/>
              <a:gd name="connsiteX2553" fmla="*/ 12144281 w 12192000"/>
              <a:gd name="connsiteY2553" fmla="*/ 1669624 h 2107945"/>
              <a:gd name="connsiteX2554" fmla="*/ 12129956 w 12192000"/>
              <a:gd name="connsiteY2554" fmla="*/ 1679426 h 2107945"/>
              <a:gd name="connsiteX2555" fmla="*/ 12119287 w 12192000"/>
              <a:gd name="connsiteY2555" fmla="*/ 1665377 h 2107945"/>
              <a:gd name="connsiteX2556" fmla="*/ 12133613 w 12192000"/>
              <a:gd name="connsiteY2556" fmla="*/ 1655575 h 2107945"/>
              <a:gd name="connsiteX2557" fmla="*/ 173958 w 12192000"/>
              <a:gd name="connsiteY2557" fmla="*/ 1654269 h 2107945"/>
              <a:gd name="connsiteX2558" fmla="*/ 185541 w 12192000"/>
              <a:gd name="connsiteY2558" fmla="*/ 1669625 h 2107945"/>
              <a:gd name="connsiteX2559" fmla="*/ 169996 w 12192000"/>
              <a:gd name="connsiteY2559" fmla="*/ 1680080 h 2107945"/>
              <a:gd name="connsiteX2560" fmla="*/ 158414 w 12192000"/>
              <a:gd name="connsiteY2560" fmla="*/ 1664724 h 2107945"/>
              <a:gd name="connsiteX2561" fmla="*/ 173958 w 12192000"/>
              <a:gd name="connsiteY2561" fmla="*/ 1654269 h 2107945"/>
              <a:gd name="connsiteX2562" fmla="*/ 6545074 w 12192000"/>
              <a:gd name="connsiteY2562" fmla="*/ 1653942 h 2107945"/>
              <a:gd name="connsiteX2563" fmla="*/ 6558485 w 12192000"/>
              <a:gd name="connsiteY2563" fmla="*/ 1671258 h 2107945"/>
              <a:gd name="connsiteX2564" fmla="*/ 6540806 w 12192000"/>
              <a:gd name="connsiteY2564" fmla="*/ 1683347 h 2107945"/>
              <a:gd name="connsiteX2565" fmla="*/ 6527395 w 12192000"/>
              <a:gd name="connsiteY2565" fmla="*/ 1666031 h 2107945"/>
              <a:gd name="connsiteX2566" fmla="*/ 6545074 w 12192000"/>
              <a:gd name="connsiteY2566" fmla="*/ 1653942 h 2107945"/>
              <a:gd name="connsiteX2567" fmla="*/ 4923148 w 12192000"/>
              <a:gd name="connsiteY2567" fmla="*/ 1653615 h 2107945"/>
              <a:gd name="connsiteX2568" fmla="*/ 4933816 w 12192000"/>
              <a:gd name="connsiteY2568" fmla="*/ 1667338 h 2107945"/>
              <a:gd name="connsiteX2569" fmla="*/ 4919795 w 12192000"/>
              <a:gd name="connsiteY2569" fmla="*/ 1676812 h 2107945"/>
              <a:gd name="connsiteX2570" fmla="*/ 4909126 w 12192000"/>
              <a:gd name="connsiteY2570" fmla="*/ 1663090 h 2107945"/>
              <a:gd name="connsiteX2571" fmla="*/ 4923148 w 12192000"/>
              <a:gd name="connsiteY2571" fmla="*/ 1653615 h 2107945"/>
              <a:gd name="connsiteX2572" fmla="*/ 9715317 w 12192000"/>
              <a:gd name="connsiteY2572" fmla="*/ 1652962 h 2107945"/>
              <a:gd name="connsiteX2573" fmla="*/ 9726595 w 12192000"/>
              <a:gd name="connsiteY2573" fmla="*/ 1667664 h 2107945"/>
              <a:gd name="connsiteX2574" fmla="*/ 9711659 w 12192000"/>
              <a:gd name="connsiteY2574" fmla="*/ 1677792 h 2107945"/>
              <a:gd name="connsiteX2575" fmla="*/ 9700381 w 12192000"/>
              <a:gd name="connsiteY2575" fmla="*/ 1663090 h 2107945"/>
              <a:gd name="connsiteX2576" fmla="*/ 9715317 w 12192000"/>
              <a:gd name="connsiteY2576" fmla="*/ 1652962 h 2107945"/>
              <a:gd name="connsiteX2577" fmla="*/ 9395275 w 12192000"/>
              <a:gd name="connsiteY2577" fmla="*/ 1651982 h 2107945"/>
              <a:gd name="connsiteX2578" fmla="*/ 9406248 w 12192000"/>
              <a:gd name="connsiteY2578" fmla="*/ 1666358 h 2107945"/>
              <a:gd name="connsiteX2579" fmla="*/ 9391617 w 12192000"/>
              <a:gd name="connsiteY2579" fmla="*/ 1676486 h 2107945"/>
              <a:gd name="connsiteX2580" fmla="*/ 9380645 w 12192000"/>
              <a:gd name="connsiteY2580" fmla="*/ 1662110 h 2107945"/>
              <a:gd name="connsiteX2581" fmla="*/ 9395275 w 12192000"/>
              <a:gd name="connsiteY2581" fmla="*/ 1651982 h 2107945"/>
              <a:gd name="connsiteX2582" fmla="*/ 7163516 w 12192000"/>
              <a:gd name="connsiteY2582" fmla="*/ 1650675 h 2107945"/>
              <a:gd name="connsiteX2583" fmla="*/ 7177233 w 12192000"/>
              <a:gd name="connsiteY2583" fmla="*/ 1668645 h 2107945"/>
              <a:gd name="connsiteX2584" fmla="*/ 7158944 w 12192000"/>
              <a:gd name="connsiteY2584" fmla="*/ 1681060 h 2107945"/>
              <a:gd name="connsiteX2585" fmla="*/ 7145229 w 12192000"/>
              <a:gd name="connsiteY2585" fmla="*/ 1663091 h 2107945"/>
              <a:gd name="connsiteX2586" fmla="*/ 7163516 w 12192000"/>
              <a:gd name="connsiteY2586" fmla="*/ 1650675 h 2107945"/>
              <a:gd name="connsiteX2587" fmla="*/ 1348949 w 12192000"/>
              <a:gd name="connsiteY2587" fmla="*/ 1650022 h 2107945"/>
              <a:gd name="connsiteX2588" fmla="*/ 1360532 w 12192000"/>
              <a:gd name="connsiteY2588" fmla="*/ 1665377 h 2107945"/>
              <a:gd name="connsiteX2589" fmla="*/ 1344987 w 12192000"/>
              <a:gd name="connsiteY2589" fmla="*/ 1676159 h 2107945"/>
              <a:gd name="connsiteX2590" fmla="*/ 1333404 w 12192000"/>
              <a:gd name="connsiteY2590" fmla="*/ 1660803 h 2107945"/>
              <a:gd name="connsiteX2591" fmla="*/ 1348949 w 12192000"/>
              <a:gd name="connsiteY2591" fmla="*/ 1650022 h 2107945"/>
              <a:gd name="connsiteX2592" fmla="*/ 5923888 w 12192000"/>
              <a:gd name="connsiteY2592" fmla="*/ 1649368 h 2107945"/>
              <a:gd name="connsiteX2593" fmla="*/ 5935471 w 12192000"/>
              <a:gd name="connsiteY2593" fmla="*/ 1664724 h 2107945"/>
              <a:gd name="connsiteX2594" fmla="*/ 5919926 w 12192000"/>
              <a:gd name="connsiteY2594" fmla="*/ 1675179 h 2107945"/>
              <a:gd name="connsiteX2595" fmla="*/ 5908344 w 12192000"/>
              <a:gd name="connsiteY2595" fmla="*/ 1659824 h 2107945"/>
              <a:gd name="connsiteX2596" fmla="*/ 5923888 w 12192000"/>
              <a:gd name="connsiteY2596" fmla="*/ 1649368 h 2107945"/>
              <a:gd name="connsiteX2597" fmla="*/ 7006239 w 12192000"/>
              <a:gd name="connsiteY2597" fmla="*/ 1649041 h 2107945"/>
              <a:gd name="connsiteX2598" fmla="*/ 7019955 w 12192000"/>
              <a:gd name="connsiteY2598" fmla="*/ 1667011 h 2107945"/>
              <a:gd name="connsiteX2599" fmla="*/ 7001667 w 12192000"/>
              <a:gd name="connsiteY2599" fmla="*/ 1679426 h 2107945"/>
              <a:gd name="connsiteX2600" fmla="*/ 6987951 w 12192000"/>
              <a:gd name="connsiteY2600" fmla="*/ 1661457 h 2107945"/>
              <a:gd name="connsiteX2601" fmla="*/ 7006239 w 12192000"/>
              <a:gd name="connsiteY2601" fmla="*/ 1649041 h 2107945"/>
              <a:gd name="connsiteX2602" fmla="*/ 7804210 w 12192000"/>
              <a:gd name="connsiteY2602" fmla="*/ 1648715 h 2107945"/>
              <a:gd name="connsiteX2603" fmla="*/ 7816097 w 12192000"/>
              <a:gd name="connsiteY2603" fmla="*/ 1664070 h 2107945"/>
              <a:gd name="connsiteX2604" fmla="*/ 7800552 w 12192000"/>
              <a:gd name="connsiteY2604" fmla="*/ 1674852 h 2107945"/>
              <a:gd name="connsiteX2605" fmla="*/ 7788665 w 12192000"/>
              <a:gd name="connsiteY2605" fmla="*/ 1659497 h 2107945"/>
              <a:gd name="connsiteX2606" fmla="*/ 7804210 w 12192000"/>
              <a:gd name="connsiteY2606" fmla="*/ 1648715 h 2107945"/>
              <a:gd name="connsiteX2607" fmla="*/ 4397289 w 12192000"/>
              <a:gd name="connsiteY2607" fmla="*/ 1647408 h 2107945"/>
              <a:gd name="connsiteX2608" fmla="*/ 4408568 w 12192000"/>
              <a:gd name="connsiteY2608" fmla="*/ 1662111 h 2107945"/>
              <a:gd name="connsiteX2609" fmla="*/ 4393632 w 12192000"/>
              <a:gd name="connsiteY2609" fmla="*/ 1672239 h 2107945"/>
              <a:gd name="connsiteX2610" fmla="*/ 4382353 w 12192000"/>
              <a:gd name="connsiteY2610" fmla="*/ 1657536 h 2107945"/>
              <a:gd name="connsiteX2611" fmla="*/ 4397289 w 12192000"/>
              <a:gd name="connsiteY2611" fmla="*/ 1647408 h 2107945"/>
              <a:gd name="connsiteX2612" fmla="*/ 8284272 w 12192000"/>
              <a:gd name="connsiteY2612" fmla="*/ 1646427 h 2107945"/>
              <a:gd name="connsiteX2613" fmla="*/ 8294636 w 12192000"/>
              <a:gd name="connsiteY2613" fmla="*/ 1659823 h 2107945"/>
              <a:gd name="connsiteX2614" fmla="*/ 8280920 w 12192000"/>
              <a:gd name="connsiteY2614" fmla="*/ 1669298 h 2107945"/>
              <a:gd name="connsiteX2615" fmla="*/ 8270556 w 12192000"/>
              <a:gd name="connsiteY2615" fmla="*/ 1655902 h 2107945"/>
              <a:gd name="connsiteX2616" fmla="*/ 8284272 w 12192000"/>
              <a:gd name="connsiteY2616" fmla="*/ 1646427 h 2107945"/>
              <a:gd name="connsiteX2617" fmla="*/ 7582315 w 12192000"/>
              <a:gd name="connsiteY2617" fmla="*/ 1643814 h 2107945"/>
              <a:gd name="connsiteX2618" fmla="*/ 7595116 w 12192000"/>
              <a:gd name="connsiteY2618" fmla="*/ 1660477 h 2107945"/>
              <a:gd name="connsiteX2619" fmla="*/ 7578352 w 12192000"/>
              <a:gd name="connsiteY2619" fmla="*/ 1671912 h 2107945"/>
              <a:gd name="connsiteX2620" fmla="*/ 7565551 w 12192000"/>
              <a:gd name="connsiteY2620" fmla="*/ 1655249 h 2107945"/>
              <a:gd name="connsiteX2621" fmla="*/ 7582315 w 12192000"/>
              <a:gd name="connsiteY2621" fmla="*/ 1643814 h 2107945"/>
              <a:gd name="connsiteX2622" fmla="*/ 461705 w 12192000"/>
              <a:gd name="connsiteY2622" fmla="*/ 1642507 h 2107945"/>
              <a:gd name="connsiteX2623" fmla="*/ 472982 w 12192000"/>
              <a:gd name="connsiteY2623" fmla="*/ 1657536 h 2107945"/>
              <a:gd name="connsiteX2624" fmla="*/ 457743 w 12192000"/>
              <a:gd name="connsiteY2624" fmla="*/ 1667991 h 2107945"/>
              <a:gd name="connsiteX2625" fmla="*/ 446465 w 12192000"/>
              <a:gd name="connsiteY2625" fmla="*/ 1652963 h 2107945"/>
              <a:gd name="connsiteX2626" fmla="*/ 461705 w 12192000"/>
              <a:gd name="connsiteY2626" fmla="*/ 1642507 h 2107945"/>
              <a:gd name="connsiteX2627" fmla="*/ 5321874 w 12192000"/>
              <a:gd name="connsiteY2627" fmla="*/ 1641854 h 2107945"/>
              <a:gd name="connsiteX2628" fmla="*/ 5332237 w 12192000"/>
              <a:gd name="connsiteY2628" fmla="*/ 1655249 h 2107945"/>
              <a:gd name="connsiteX2629" fmla="*/ 5318520 w 12192000"/>
              <a:gd name="connsiteY2629" fmla="*/ 1664724 h 2107945"/>
              <a:gd name="connsiteX2630" fmla="*/ 5308157 w 12192000"/>
              <a:gd name="connsiteY2630" fmla="*/ 1651329 h 2107945"/>
              <a:gd name="connsiteX2631" fmla="*/ 5321874 w 12192000"/>
              <a:gd name="connsiteY2631" fmla="*/ 1641854 h 2107945"/>
              <a:gd name="connsiteX2632" fmla="*/ 2699189 w 12192000"/>
              <a:gd name="connsiteY2632" fmla="*/ 1641527 h 2107945"/>
              <a:gd name="connsiteX2633" fmla="*/ 2711380 w 12192000"/>
              <a:gd name="connsiteY2633" fmla="*/ 1657209 h 2107945"/>
              <a:gd name="connsiteX2634" fmla="*/ 2695228 w 12192000"/>
              <a:gd name="connsiteY2634" fmla="*/ 1668318 h 2107945"/>
              <a:gd name="connsiteX2635" fmla="*/ 2683035 w 12192000"/>
              <a:gd name="connsiteY2635" fmla="*/ 1652636 h 2107945"/>
              <a:gd name="connsiteX2636" fmla="*/ 2699189 w 12192000"/>
              <a:gd name="connsiteY2636" fmla="*/ 1641527 h 2107945"/>
              <a:gd name="connsiteX2637" fmla="*/ 6036970 w 12192000"/>
              <a:gd name="connsiteY2637" fmla="*/ 1639567 h 2107945"/>
              <a:gd name="connsiteX2638" fmla="*/ 6048857 w 12192000"/>
              <a:gd name="connsiteY2638" fmla="*/ 1655249 h 2107945"/>
              <a:gd name="connsiteX2639" fmla="*/ 6033008 w 12192000"/>
              <a:gd name="connsiteY2639" fmla="*/ 1666031 h 2107945"/>
              <a:gd name="connsiteX2640" fmla="*/ 6021121 w 12192000"/>
              <a:gd name="connsiteY2640" fmla="*/ 1650348 h 2107945"/>
              <a:gd name="connsiteX2641" fmla="*/ 6036970 w 12192000"/>
              <a:gd name="connsiteY2641" fmla="*/ 1639567 h 2107945"/>
              <a:gd name="connsiteX2642" fmla="*/ 5204213 w 12192000"/>
              <a:gd name="connsiteY2642" fmla="*/ 1639567 h 2107945"/>
              <a:gd name="connsiteX2643" fmla="*/ 5214576 w 12192000"/>
              <a:gd name="connsiteY2643" fmla="*/ 1652962 h 2107945"/>
              <a:gd name="connsiteX2644" fmla="*/ 5200860 w 12192000"/>
              <a:gd name="connsiteY2644" fmla="*/ 1662437 h 2107945"/>
              <a:gd name="connsiteX2645" fmla="*/ 5190496 w 12192000"/>
              <a:gd name="connsiteY2645" fmla="*/ 1649041 h 2107945"/>
              <a:gd name="connsiteX2646" fmla="*/ 5204213 w 12192000"/>
              <a:gd name="connsiteY2646" fmla="*/ 1639567 h 2107945"/>
              <a:gd name="connsiteX2647" fmla="*/ 1233771 w 12192000"/>
              <a:gd name="connsiteY2647" fmla="*/ 1639240 h 2107945"/>
              <a:gd name="connsiteX2648" fmla="*/ 1245048 w 12192000"/>
              <a:gd name="connsiteY2648" fmla="*/ 1653942 h 2107945"/>
              <a:gd name="connsiteX2649" fmla="*/ 1230113 w 12192000"/>
              <a:gd name="connsiteY2649" fmla="*/ 1664070 h 2107945"/>
              <a:gd name="connsiteX2650" fmla="*/ 1218835 w 12192000"/>
              <a:gd name="connsiteY2650" fmla="*/ 1649368 h 2107945"/>
              <a:gd name="connsiteX2651" fmla="*/ 1233771 w 12192000"/>
              <a:gd name="connsiteY2651" fmla="*/ 1639240 h 2107945"/>
              <a:gd name="connsiteX2652" fmla="*/ 2563555 w 12192000"/>
              <a:gd name="connsiteY2652" fmla="*/ 1639240 h 2107945"/>
              <a:gd name="connsiteX2653" fmla="*/ 2575748 w 12192000"/>
              <a:gd name="connsiteY2653" fmla="*/ 1654922 h 2107945"/>
              <a:gd name="connsiteX2654" fmla="*/ 2559592 w 12192000"/>
              <a:gd name="connsiteY2654" fmla="*/ 1666031 h 2107945"/>
              <a:gd name="connsiteX2655" fmla="*/ 2547399 w 12192000"/>
              <a:gd name="connsiteY2655" fmla="*/ 1650348 h 2107945"/>
              <a:gd name="connsiteX2656" fmla="*/ 2563555 w 12192000"/>
              <a:gd name="connsiteY2656" fmla="*/ 1639240 h 2107945"/>
              <a:gd name="connsiteX2657" fmla="*/ 8761286 w 12192000"/>
              <a:gd name="connsiteY2657" fmla="*/ 1638259 h 2107945"/>
              <a:gd name="connsiteX2658" fmla="*/ 8771650 w 12192000"/>
              <a:gd name="connsiteY2658" fmla="*/ 1651655 h 2107945"/>
              <a:gd name="connsiteX2659" fmla="*/ 8757934 w 12192000"/>
              <a:gd name="connsiteY2659" fmla="*/ 1661130 h 2107945"/>
              <a:gd name="connsiteX2660" fmla="*/ 8747571 w 12192000"/>
              <a:gd name="connsiteY2660" fmla="*/ 1647734 h 2107945"/>
              <a:gd name="connsiteX2661" fmla="*/ 8761286 w 12192000"/>
              <a:gd name="connsiteY2661" fmla="*/ 1638259 h 2107945"/>
              <a:gd name="connsiteX2662" fmla="*/ 11000969 w 12192000"/>
              <a:gd name="connsiteY2662" fmla="*/ 1637607 h 2107945"/>
              <a:gd name="connsiteX2663" fmla="*/ 11012552 w 12192000"/>
              <a:gd name="connsiteY2663" fmla="*/ 1652962 h 2107945"/>
              <a:gd name="connsiteX2664" fmla="*/ 10997008 w 12192000"/>
              <a:gd name="connsiteY2664" fmla="*/ 1663417 h 2107945"/>
              <a:gd name="connsiteX2665" fmla="*/ 10985425 w 12192000"/>
              <a:gd name="connsiteY2665" fmla="*/ 1648061 h 2107945"/>
              <a:gd name="connsiteX2666" fmla="*/ 11000969 w 12192000"/>
              <a:gd name="connsiteY2666" fmla="*/ 1637607 h 2107945"/>
              <a:gd name="connsiteX2667" fmla="*/ 1481215 w 12192000"/>
              <a:gd name="connsiteY2667" fmla="*/ 1637280 h 2107945"/>
              <a:gd name="connsiteX2668" fmla="*/ 1493102 w 12192000"/>
              <a:gd name="connsiteY2668" fmla="*/ 1652962 h 2107945"/>
              <a:gd name="connsiteX2669" fmla="*/ 1477253 w 12192000"/>
              <a:gd name="connsiteY2669" fmla="*/ 1663744 h 2107945"/>
              <a:gd name="connsiteX2670" fmla="*/ 1465366 w 12192000"/>
              <a:gd name="connsiteY2670" fmla="*/ 1648061 h 2107945"/>
              <a:gd name="connsiteX2671" fmla="*/ 1481215 w 12192000"/>
              <a:gd name="connsiteY2671" fmla="*/ 1637280 h 2107945"/>
              <a:gd name="connsiteX2672" fmla="*/ 7689027 w 12192000"/>
              <a:gd name="connsiteY2672" fmla="*/ 1636113 h 2107945"/>
              <a:gd name="connsiteX2673" fmla="*/ 7701197 w 12192000"/>
              <a:gd name="connsiteY2673" fmla="*/ 1651766 h 2107945"/>
              <a:gd name="connsiteX2674" fmla="*/ 7685078 w 12192000"/>
              <a:gd name="connsiteY2674" fmla="*/ 1662566 h 2107945"/>
              <a:gd name="connsiteX2675" fmla="*/ 7672907 w 12192000"/>
              <a:gd name="connsiteY2675" fmla="*/ 1646913 h 2107945"/>
              <a:gd name="connsiteX2676" fmla="*/ 7689027 w 12192000"/>
              <a:gd name="connsiteY2676" fmla="*/ 1636113 h 2107945"/>
              <a:gd name="connsiteX2677" fmla="*/ 9849125 w 12192000"/>
              <a:gd name="connsiteY2677" fmla="*/ 1635973 h 2107945"/>
              <a:gd name="connsiteX2678" fmla="*/ 9860401 w 12192000"/>
              <a:gd name="connsiteY2678" fmla="*/ 1650675 h 2107945"/>
              <a:gd name="connsiteX2679" fmla="*/ 9845467 w 12192000"/>
              <a:gd name="connsiteY2679" fmla="*/ 1660804 h 2107945"/>
              <a:gd name="connsiteX2680" fmla="*/ 9834188 w 12192000"/>
              <a:gd name="connsiteY2680" fmla="*/ 1646101 h 2107945"/>
              <a:gd name="connsiteX2681" fmla="*/ 9849125 w 12192000"/>
              <a:gd name="connsiteY2681" fmla="*/ 1635973 h 2107945"/>
              <a:gd name="connsiteX2682" fmla="*/ 2836352 w 12192000"/>
              <a:gd name="connsiteY2682" fmla="*/ 1635973 h 2107945"/>
              <a:gd name="connsiteX2683" fmla="*/ 2848545 w 12192000"/>
              <a:gd name="connsiteY2683" fmla="*/ 1651656 h 2107945"/>
              <a:gd name="connsiteX2684" fmla="*/ 2832394 w 12192000"/>
              <a:gd name="connsiteY2684" fmla="*/ 1662764 h 2107945"/>
              <a:gd name="connsiteX2685" fmla="*/ 2820200 w 12192000"/>
              <a:gd name="connsiteY2685" fmla="*/ 1647081 h 2107945"/>
              <a:gd name="connsiteX2686" fmla="*/ 2836352 w 12192000"/>
              <a:gd name="connsiteY2686" fmla="*/ 1635973 h 2107945"/>
              <a:gd name="connsiteX2687" fmla="*/ 4207068 w 12192000"/>
              <a:gd name="connsiteY2687" fmla="*/ 1635646 h 2107945"/>
              <a:gd name="connsiteX2688" fmla="*/ 4218655 w 12192000"/>
              <a:gd name="connsiteY2688" fmla="*/ 1650675 h 2107945"/>
              <a:gd name="connsiteX2689" fmla="*/ 4203106 w 12192000"/>
              <a:gd name="connsiteY2689" fmla="*/ 1661130 h 2107945"/>
              <a:gd name="connsiteX2690" fmla="*/ 4191527 w 12192000"/>
              <a:gd name="connsiteY2690" fmla="*/ 1646101 h 2107945"/>
              <a:gd name="connsiteX2691" fmla="*/ 4207068 w 12192000"/>
              <a:gd name="connsiteY2691" fmla="*/ 1635646 h 2107945"/>
              <a:gd name="connsiteX2692" fmla="*/ 9217880 w 12192000"/>
              <a:gd name="connsiteY2692" fmla="*/ 1634013 h 2107945"/>
              <a:gd name="connsiteX2693" fmla="*/ 9228548 w 12192000"/>
              <a:gd name="connsiteY2693" fmla="*/ 1648061 h 2107945"/>
              <a:gd name="connsiteX2694" fmla="*/ 9214222 w 12192000"/>
              <a:gd name="connsiteY2694" fmla="*/ 1657863 h 2107945"/>
              <a:gd name="connsiteX2695" fmla="*/ 9203554 w 12192000"/>
              <a:gd name="connsiteY2695" fmla="*/ 1643814 h 2107945"/>
              <a:gd name="connsiteX2696" fmla="*/ 9217880 w 12192000"/>
              <a:gd name="connsiteY2696" fmla="*/ 1634013 h 2107945"/>
              <a:gd name="connsiteX2697" fmla="*/ 2428527 w 12192000"/>
              <a:gd name="connsiteY2697" fmla="*/ 1634013 h 2107945"/>
              <a:gd name="connsiteX2698" fmla="*/ 2440720 w 12192000"/>
              <a:gd name="connsiteY2698" fmla="*/ 1649695 h 2107945"/>
              <a:gd name="connsiteX2699" fmla="*/ 2424565 w 12192000"/>
              <a:gd name="connsiteY2699" fmla="*/ 1660804 h 2107945"/>
              <a:gd name="connsiteX2700" fmla="*/ 2412374 w 12192000"/>
              <a:gd name="connsiteY2700" fmla="*/ 1645121 h 2107945"/>
              <a:gd name="connsiteX2701" fmla="*/ 2428527 w 12192000"/>
              <a:gd name="connsiteY2701" fmla="*/ 1634013 h 2107945"/>
              <a:gd name="connsiteX2702" fmla="*/ 6155458 w 12192000"/>
              <a:gd name="connsiteY2702" fmla="*/ 1633496 h 2107945"/>
              <a:gd name="connsiteX2703" fmla="*/ 6167881 w 12192000"/>
              <a:gd name="connsiteY2703" fmla="*/ 1649522 h 2107945"/>
              <a:gd name="connsiteX2704" fmla="*/ 6151412 w 12192000"/>
              <a:gd name="connsiteY2704" fmla="*/ 1660594 h 2107945"/>
              <a:gd name="connsiteX2705" fmla="*/ 6138989 w 12192000"/>
              <a:gd name="connsiteY2705" fmla="*/ 1644566 h 2107945"/>
              <a:gd name="connsiteX2706" fmla="*/ 6155458 w 12192000"/>
              <a:gd name="connsiteY2706" fmla="*/ 1633496 h 2107945"/>
              <a:gd name="connsiteX2707" fmla="*/ 3794683 w 12192000"/>
              <a:gd name="connsiteY2707" fmla="*/ 1632808 h 2107945"/>
              <a:gd name="connsiteX2708" fmla="*/ 3806807 w 12192000"/>
              <a:gd name="connsiteY2708" fmla="*/ 1648784 h 2107945"/>
              <a:gd name="connsiteX2709" fmla="*/ 3790642 w 12192000"/>
              <a:gd name="connsiteY2709" fmla="*/ 1659907 h 2107945"/>
              <a:gd name="connsiteX2710" fmla="*/ 3778515 w 12192000"/>
              <a:gd name="connsiteY2710" fmla="*/ 1643931 h 2107945"/>
              <a:gd name="connsiteX2711" fmla="*/ 3794683 w 12192000"/>
              <a:gd name="connsiteY2711" fmla="*/ 1632808 h 2107945"/>
              <a:gd name="connsiteX2712" fmla="*/ 5746135 w 12192000"/>
              <a:gd name="connsiteY2712" fmla="*/ 1632379 h 2107945"/>
              <a:gd name="connsiteX2713" fmla="*/ 5757109 w 12192000"/>
              <a:gd name="connsiteY2713" fmla="*/ 1646427 h 2107945"/>
              <a:gd name="connsiteX2714" fmla="*/ 5742782 w 12192000"/>
              <a:gd name="connsiteY2714" fmla="*/ 1656229 h 2107945"/>
              <a:gd name="connsiteX2715" fmla="*/ 5731809 w 12192000"/>
              <a:gd name="connsiteY2715" fmla="*/ 1642181 h 2107945"/>
              <a:gd name="connsiteX2716" fmla="*/ 5746135 w 12192000"/>
              <a:gd name="connsiteY2716" fmla="*/ 1632379 h 2107945"/>
              <a:gd name="connsiteX2717" fmla="*/ 7895040 w 12192000"/>
              <a:gd name="connsiteY2717" fmla="*/ 1631725 h 2107945"/>
              <a:gd name="connsiteX2718" fmla="*/ 7906318 w 12192000"/>
              <a:gd name="connsiteY2718" fmla="*/ 1646428 h 2107945"/>
              <a:gd name="connsiteX2719" fmla="*/ 7891383 w 12192000"/>
              <a:gd name="connsiteY2719" fmla="*/ 1656556 h 2107945"/>
              <a:gd name="connsiteX2720" fmla="*/ 7880105 w 12192000"/>
              <a:gd name="connsiteY2720" fmla="*/ 1641854 h 2107945"/>
              <a:gd name="connsiteX2721" fmla="*/ 7895040 w 12192000"/>
              <a:gd name="connsiteY2721" fmla="*/ 1631725 h 2107945"/>
              <a:gd name="connsiteX2722" fmla="*/ 6410656 w 12192000"/>
              <a:gd name="connsiteY2722" fmla="*/ 1629438 h 2107945"/>
              <a:gd name="connsiteX2723" fmla="*/ 6423458 w 12192000"/>
              <a:gd name="connsiteY2723" fmla="*/ 1646427 h 2107945"/>
              <a:gd name="connsiteX2724" fmla="*/ 6406084 w 12192000"/>
              <a:gd name="connsiteY2724" fmla="*/ 1658190 h 2107945"/>
              <a:gd name="connsiteX2725" fmla="*/ 6393283 w 12192000"/>
              <a:gd name="connsiteY2725" fmla="*/ 1641200 h 2107945"/>
              <a:gd name="connsiteX2726" fmla="*/ 6410656 w 12192000"/>
              <a:gd name="connsiteY2726" fmla="*/ 1629438 h 2107945"/>
              <a:gd name="connsiteX2727" fmla="*/ 9982018 w 12192000"/>
              <a:gd name="connsiteY2727" fmla="*/ 1627805 h 2107945"/>
              <a:gd name="connsiteX2728" fmla="*/ 9993295 w 12192000"/>
              <a:gd name="connsiteY2728" fmla="*/ 1642507 h 2107945"/>
              <a:gd name="connsiteX2729" fmla="*/ 9978360 w 12192000"/>
              <a:gd name="connsiteY2729" fmla="*/ 1652635 h 2107945"/>
              <a:gd name="connsiteX2730" fmla="*/ 9967082 w 12192000"/>
              <a:gd name="connsiteY2730" fmla="*/ 1637933 h 2107945"/>
              <a:gd name="connsiteX2731" fmla="*/ 9982018 w 12192000"/>
              <a:gd name="connsiteY2731" fmla="*/ 1627805 h 2107945"/>
              <a:gd name="connsiteX2732" fmla="*/ 6280506 w 12192000"/>
              <a:gd name="connsiteY2732" fmla="*/ 1626498 h 2107945"/>
              <a:gd name="connsiteX2733" fmla="*/ 6293003 w 12192000"/>
              <a:gd name="connsiteY2733" fmla="*/ 1642834 h 2107945"/>
              <a:gd name="connsiteX2734" fmla="*/ 6276239 w 12192000"/>
              <a:gd name="connsiteY2734" fmla="*/ 1654269 h 2107945"/>
              <a:gd name="connsiteX2735" fmla="*/ 6263742 w 12192000"/>
              <a:gd name="connsiteY2735" fmla="*/ 1637933 h 2107945"/>
              <a:gd name="connsiteX2736" fmla="*/ 6280506 w 12192000"/>
              <a:gd name="connsiteY2736" fmla="*/ 1626498 h 2107945"/>
              <a:gd name="connsiteX2737" fmla="*/ 1356586 w 12192000"/>
              <a:gd name="connsiteY2737" fmla="*/ 1626171 h 2107945"/>
              <a:gd name="connsiteX2738" fmla="*/ 1368168 w 12192000"/>
              <a:gd name="connsiteY2738" fmla="*/ 1641200 h 2107945"/>
              <a:gd name="connsiteX2739" fmla="*/ 1352928 w 12192000"/>
              <a:gd name="connsiteY2739" fmla="*/ 1651656 h 2107945"/>
              <a:gd name="connsiteX2740" fmla="*/ 1341345 w 12192000"/>
              <a:gd name="connsiteY2740" fmla="*/ 1636627 h 2107945"/>
              <a:gd name="connsiteX2741" fmla="*/ 1356586 w 12192000"/>
              <a:gd name="connsiteY2741" fmla="*/ 1626171 h 2107945"/>
              <a:gd name="connsiteX2742" fmla="*/ 5442583 w 12192000"/>
              <a:gd name="connsiteY2742" fmla="*/ 1626171 h 2107945"/>
              <a:gd name="connsiteX2743" fmla="*/ 5452945 w 12192000"/>
              <a:gd name="connsiteY2743" fmla="*/ 1639893 h 2107945"/>
              <a:gd name="connsiteX2744" fmla="*/ 5439229 w 12192000"/>
              <a:gd name="connsiteY2744" fmla="*/ 1649368 h 2107945"/>
              <a:gd name="connsiteX2745" fmla="*/ 5428865 w 12192000"/>
              <a:gd name="connsiteY2745" fmla="*/ 1635646 h 2107945"/>
              <a:gd name="connsiteX2746" fmla="*/ 5442583 w 12192000"/>
              <a:gd name="connsiteY2746" fmla="*/ 1626171 h 2107945"/>
              <a:gd name="connsiteX2747" fmla="*/ 4007067 w 12192000"/>
              <a:gd name="connsiteY2747" fmla="*/ 1625371 h 2107945"/>
              <a:gd name="connsiteX2748" fmla="*/ 4018942 w 12192000"/>
              <a:gd name="connsiteY2748" fmla="*/ 1640972 h 2107945"/>
              <a:gd name="connsiteX2749" fmla="*/ 4003117 w 12192000"/>
              <a:gd name="connsiteY2749" fmla="*/ 1651824 h 2107945"/>
              <a:gd name="connsiteX2750" fmla="*/ 3991246 w 12192000"/>
              <a:gd name="connsiteY2750" fmla="*/ 1636222 h 2107945"/>
              <a:gd name="connsiteX2751" fmla="*/ 4007067 w 12192000"/>
              <a:gd name="connsiteY2751" fmla="*/ 1625371 h 2107945"/>
              <a:gd name="connsiteX2752" fmla="*/ 5652233 w 12192000"/>
              <a:gd name="connsiteY2752" fmla="*/ 1625322 h 2107945"/>
              <a:gd name="connsiteX2753" fmla="*/ 5662838 w 12192000"/>
              <a:gd name="connsiteY2753" fmla="*/ 1639053 h 2107945"/>
              <a:gd name="connsiteX2754" fmla="*/ 5648764 w 12192000"/>
              <a:gd name="connsiteY2754" fmla="*/ 1648549 h 2107945"/>
              <a:gd name="connsiteX2755" fmla="*/ 5638159 w 12192000"/>
              <a:gd name="connsiteY2755" fmla="*/ 1634818 h 2107945"/>
              <a:gd name="connsiteX2756" fmla="*/ 5652233 w 12192000"/>
              <a:gd name="connsiteY2756" fmla="*/ 1625322 h 2107945"/>
              <a:gd name="connsiteX2757" fmla="*/ 10113516 w 12192000"/>
              <a:gd name="connsiteY2757" fmla="*/ 1625290 h 2107945"/>
              <a:gd name="connsiteX2758" fmla="*/ 10124879 w 12192000"/>
              <a:gd name="connsiteY2758" fmla="*/ 1640143 h 2107945"/>
              <a:gd name="connsiteX2759" fmla="*/ 10109759 w 12192000"/>
              <a:gd name="connsiteY2759" fmla="*/ 1650453 h 2107945"/>
              <a:gd name="connsiteX2760" fmla="*/ 10098395 w 12192000"/>
              <a:gd name="connsiteY2760" fmla="*/ 1635600 h 2107945"/>
              <a:gd name="connsiteX2761" fmla="*/ 10113516 w 12192000"/>
              <a:gd name="connsiteY2761" fmla="*/ 1625290 h 2107945"/>
              <a:gd name="connsiteX2762" fmla="*/ 737564 w 12192000"/>
              <a:gd name="connsiteY2762" fmla="*/ 1625191 h 2107945"/>
              <a:gd name="connsiteX2763" fmla="*/ 748841 w 12192000"/>
              <a:gd name="connsiteY2763" fmla="*/ 1639893 h 2107945"/>
              <a:gd name="connsiteX2764" fmla="*/ 733906 w 12192000"/>
              <a:gd name="connsiteY2764" fmla="*/ 1650022 h 2107945"/>
              <a:gd name="connsiteX2765" fmla="*/ 722628 w 12192000"/>
              <a:gd name="connsiteY2765" fmla="*/ 1635319 h 2107945"/>
              <a:gd name="connsiteX2766" fmla="*/ 737564 w 12192000"/>
              <a:gd name="connsiteY2766" fmla="*/ 1625191 h 2107945"/>
              <a:gd name="connsiteX2767" fmla="*/ 10245671 w 12192000"/>
              <a:gd name="connsiteY2767" fmla="*/ 1624538 h 2107945"/>
              <a:gd name="connsiteX2768" fmla="*/ 10256950 w 12192000"/>
              <a:gd name="connsiteY2768" fmla="*/ 1639240 h 2107945"/>
              <a:gd name="connsiteX2769" fmla="*/ 10242013 w 12192000"/>
              <a:gd name="connsiteY2769" fmla="*/ 1649368 h 2107945"/>
              <a:gd name="connsiteX2770" fmla="*/ 10230736 w 12192000"/>
              <a:gd name="connsiteY2770" fmla="*/ 1634666 h 2107945"/>
              <a:gd name="connsiteX2771" fmla="*/ 10245671 w 12192000"/>
              <a:gd name="connsiteY2771" fmla="*/ 1624538 h 2107945"/>
              <a:gd name="connsiteX2772" fmla="*/ 2294111 w 12192000"/>
              <a:gd name="connsiteY2772" fmla="*/ 1623884 h 2107945"/>
              <a:gd name="connsiteX2773" fmla="*/ 2306303 w 12192000"/>
              <a:gd name="connsiteY2773" fmla="*/ 1639567 h 2107945"/>
              <a:gd name="connsiteX2774" fmla="*/ 2290148 w 12192000"/>
              <a:gd name="connsiteY2774" fmla="*/ 1650675 h 2107945"/>
              <a:gd name="connsiteX2775" fmla="*/ 2277956 w 12192000"/>
              <a:gd name="connsiteY2775" fmla="*/ 1634993 h 2107945"/>
              <a:gd name="connsiteX2776" fmla="*/ 2294111 w 12192000"/>
              <a:gd name="connsiteY2776" fmla="*/ 1623884 h 2107945"/>
              <a:gd name="connsiteX2777" fmla="*/ 5846774 w 12192000"/>
              <a:gd name="connsiteY2777" fmla="*/ 1623557 h 2107945"/>
              <a:gd name="connsiteX2778" fmla="*/ 5857747 w 12192000"/>
              <a:gd name="connsiteY2778" fmla="*/ 1637933 h 2107945"/>
              <a:gd name="connsiteX2779" fmla="*/ 5842811 w 12192000"/>
              <a:gd name="connsiteY2779" fmla="*/ 1648061 h 2107945"/>
              <a:gd name="connsiteX2780" fmla="*/ 5831838 w 12192000"/>
              <a:gd name="connsiteY2780" fmla="*/ 1633686 h 2107945"/>
              <a:gd name="connsiteX2781" fmla="*/ 5846774 w 12192000"/>
              <a:gd name="connsiteY2781" fmla="*/ 1623557 h 2107945"/>
              <a:gd name="connsiteX2782" fmla="*/ 10377955 w 12192000"/>
              <a:gd name="connsiteY2782" fmla="*/ 1622251 h 2107945"/>
              <a:gd name="connsiteX2783" fmla="*/ 10389234 w 12192000"/>
              <a:gd name="connsiteY2783" fmla="*/ 1636953 h 2107945"/>
              <a:gd name="connsiteX2784" fmla="*/ 10374297 w 12192000"/>
              <a:gd name="connsiteY2784" fmla="*/ 1647081 h 2107945"/>
              <a:gd name="connsiteX2785" fmla="*/ 10363020 w 12192000"/>
              <a:gd name="connsiteY2785" fmla="*/ 1632379 h 2107945"/>
              <a:gd name="connsiteX2786" fmla="*/ 10377955 w 12192000"/>
              <a:gd name="connsiteY2786" fmla="*/ 1622251 h 2107945"/>
              <a:gd name="connsiteX2787" fmla="*/ 2974734 w 12192000"/>
              <a:gd name="connsiteY2787" fmla="*/ 1622251 h 2107945"/>
              <a:gd name="connsiteX2788" fmla="*/ 2986924 w 12192000"/>
              <a:gd name="connsiteY2788" fmla="*/ 1637934 h 2107945"/>
              <a:gd name="connsiteX2789" fmla="*/ 2970774 w 12192000"/>
              <a:gd name="connsiteY2789" fmla="*/ 1649042 h 2107945"/>
              <a:gd name="connsiteX2790" fmla="*/ 2958578 w 12192000"/>
              <a:gd name="connsiteY2790" fmla="*/ 1633359 h 2107945"/>
              <a:gd name="connsiteX2791" fmla="*/ 2974734 w 12192000"/>
              <a:gd name="connsiteY2791" fmla="*/ 1622251 h 2107945"/>
              <a:gd name="connsiteX2792" fmla="*/ 5088687 w 12192000"/>
              <a:gd name="connsiteY2792" fmla="*/ 1621924 h 2107945"/>
              <a:gd name="connsiteX2793" fmla="*/ 5099050 w 12192000"/>
              <a:gd name="connsiteY2793" fmla="*/ 1635319 h 2107945"/>
              <a:gd name="connsiteX2794" fmla="*/ 5085333 w 12192000"/>
              <a:gd name="connsiteY2794" fmla="*/ 1644794 h 2107945"/>
              <a:gd name="connsiteX2795" fmla="*/ 5074970 w 12192000"/>
              <a:gd name="connsiteY2795" fmla="*/ 1631398 h 2107945"/>
              <a:gd name="connsiteX2796" fmla="*/ 5088687 w 12192000"/>
              <a:gd name="connsiteY2796" fmla="*/ 1621924 h 2107945"/>
              <a:gd name="connsiteX2797" fmla="*/ 8075483 w 12192000"/>
              <a:gd name="connsiteY2797" fmla="*/ 1620617 h 2107945"/>
              <a:gd name="connsiteX2798" fmla="*/ 8085847 w 12192000"/>
              <a:gd name="connsiteY2798" fmla="*/ 1634339 h 2107945"/>
              <a:gd name="connsiteX2799" fmla="*/ 8071825 w 12192000"/>
              <a:gd name="connsiteY2799" fmla="*/ 1643814 h 2107945"/>
              <a:gd name="connsiteX2800" fmla="*/ 8061463 w 12192000"/>
              <a:gd name="connsiteY2800" fmla="*/ 1630092 h 2107945"/>
              <a:gd name="connsiteX2801" fmla="*/ 8075483 w 12192000"/>
              <a:gd name="connsiteY2801" fmla="*/ 1620617 h 2107945"/>
              <a:gd name="connsiteX2802" fmla="*/ 9048106 w 12192000"/>
              <a:gd name="connsiteY2802" fmla="*/ 1618330 h 2107945"/>
              <a:gd name="connsiteX2803" fmla="*/ 9058774 w 12192000"/>
              <a:gd name="connsiteY2803" fmla="*/ 1632052 h 2107945"/>
              <a:gd name="connsiteX2804" fmla="*/ 9044752 w 12192000"/>
              <a:gd name="connsiteY2804" fmla="*/ 1641527 h 2107945"/>
              <a:gd name="connsiteX2805" fmla="*/ 9034084 w 12192000"/>
              <a:gd name="connsiteY2805" fmla="*/ 1627805 h 2107945"/>
              <a:gd name="connsiteX2806" fmla="*/ 9048106 w 12192000"/>
              <a:gd name="connsiteY2806" fmla="*/ 1618330 h 2107945"/>
              <a:gd name="connsiteX2807" fmla="*/ 4637819 w 12192000"/>
              <a:gd name="connsiteY2807" fmla="*/ 1617677 h 2107945"/>
              <a:gd name="connsiteX2808" fmla="*/ 4648489 w 12192000"/>
              <a:gd name="connsiteY2808" fmla="*/ 1631725 h 2107945"/>
              <a:gd name="connsiteX2809" fmla="*/ 4634163 w 12192000"/>
              <a:gd name="connsiteY2809" fmla="*/ 1641527 h 2107945"/>
              <a:gd name="connsiteX2810" fmla="*/ 4623494 w 12192000"/>
              <a:gd name="connsiteY2810" fmla="*/ 1627478 h 2107945"/>
              <a:gd name="connsiteX2811" fmla="*/ 4637819 w 12192000"/>
              <a:gd name="connsiteY2811" fmla="*/ 1617677 h 2107945"/>
              <a:gd name="connsiteX2812" fmla="*/ 9528778 w 12192000"/>
              <a:gd name="connsiteY2812" fmla="*/ 1615390 h 2107945"/>
              <a:gd name="connsiteX2813" fmla="*/ 9539751 w 12192000"/>
              <a:gd name="connsiteY2813" fmla="*/ 1629766 h 2107945"/>
              <a:gd name="connsiteX2814" fmla="*/ 9525120 w 12192000"/>
              <a:gd name="connsiteY2814" fmla="*/ 1639894 h 2107945"/>
              <a:gd name="connsiteX2815" fmla="*/ 9514147 w 12192000"/>
              <a:gd name="connsiteY2815" fmla="*/ 1625518 h 2107945"/>
              <a:gd name="connsiteX2816" fmla="*/ 9528778 w 12192000"/>
              <a:gd name="connsiteY2816" fmla="*/ 1615390 h 2107945"/>
              <a:gd name="connsiteX2817" fmla="*/ 7454603 w 12192000"/>
              <a:gd name="connsiteY2817" fmla="*/ 1615063 h 2107945"/>
              <a:gd name="connsiteX2818" fmla="*/ 7467709 w 12192000"/>
              <a:gd name="connsiteY2818" fmla="*/ 1632052 h 2107945"/>
              <a:gd name="connsiteX2819" fmla="*/ 7450336 w 12192000"/>
              <a:gd name="connsiteY2819" fmla="*/ 1643814 h 2107945"/>
              <a:gd name="connsiteX2820" fmla="*/ 7437229 w 12192000"/>
              <a:gd name="connsiteY2820" fmla="*/ 1626825 h 2107945"/>
              <a:gd name="connsiteX2821" fmla="*/ 7454603 w 12192000"/>
              <a:gd name="connsiteY2821" fmla="*/ 1615063 h 2107945"/>
              <a:gd name="connsiteX2822" fmla="*/ 11706586 w 12192000"/>
              <a:gd name="connsiteY2822" fmla="*/ 1614410 h 2107945"/>
              <a:gd name="connsiteX2823" fmla="*/ 11715426 w 12192000"/>
              <a:gd name="connsiteY2823" fmla="*/ 1619719 h 2107945"/>
              <a:gd name="connsiteX2824" fmla="*/ 11717813 w 12192000"/>
              <a:gd name="connsiteY2824" fmla="*/ 1629237 h 2107945"/>
              <a:gd name="connsiteX2825" fmla="*/ 11724874 w 12192000"/>
              <a:gd name="connsiteY2825" fmla="*/ 1627805 h 2107945"/>
              <a:gd name="connsiteX2826" fmla="*/ 11736151 w 12192000"/>
              <a:gd name="connsiteY2826" fmla="*/ 1642507 h 2107945"/>
              <a:gd name="connsiteX2827" fmla="*/ 11735819 w 12192000"/>
              <a:gd name="connsiteY2827" fmla="*/ 1643040 h 2107945"/>
              <a:gd name="connsiteX2828" fmla="*/ 11741943 w 12192000"/>
              <a:gd name="connsiteY2828" fmla="*/ 1641854 h 2107945"/>
              <a:gd name="connsiteX2829" fmla="*/ 11748928 w 12192000"/>
              <a:gd name="connsiteY2829" fmla="*/ 1646069 h 2107945"/>
              <a:gd name="connsiteX2830" fmla="*/ 11747734 w 12192000"/>
              <a:gd name="connsiteY2830" fmla="*/ 1641527 h 2107945"/>
              <a:gd name="connsiteX2831" fmla="*/ 11762060 w 12192000"/>
              <a:gd name="connsiteY2831" fmla="*/ 1631725 h 2107945"/>
              <a:gd name="connsiteX2832" fmla="*/ 11772728 w 12192000"/>
              <a:gd name="connsiteY2832" fmla="*/ 1645775 h 2107945"/>
              <a:gd name="connsiteX2833" fmla="*/ 11758402 w 12192000"/>
              <a:gd name="connsiteY2833" fmla="*/ 1655576 h 2107945"/>
              <a:gd name="connsiteX2834" fmla="*/ 11751616 w 12192000"/>
              <a:gd name="connsiteY2834" fmla="*/ 1651438 h 2107945"/>
              <a:gd name="connsiteX2835" fmla="*/ 11752915 w 12192000"/>
              <a:gd name="connsiteY2835" fmla="*/ 1656229 h 2107945"/>
              <a:gd name="connsiteX2836" fmla="*/ 11738286 w 12192000"/>
              <a:gd name="connsiteY2836" fmla="*/ 1666031 h 2107945"/>
              <a:gd name="connsiteX2837" fmla="*/ 11727312 w 12192000"/>
              <a:gd name="connsiteY2837" fmla="*/ 1651656 h 2107945"/>
              <a:gd name="connsiteX2838" fmla="*/ 11727503 w 12192000"/>
              <a:gd name="connsiteY2838" fmla="*/ 1651360 h 2107945"/>
              <a:gd name="connsiteX2839" fmla="*/ 11721217 w 12192000"/>
              <a:gd name="connsiteY2839" fmla="*/ 1652635 h 2107945"/>
              <a:gd name="connsiteX2840" fmla="*/ 11712491 w 12192000"/>
              <a:gd name="connsiteY2840" fmla="*/ 1647367 h 2107945"/>
              <a:gd name="connsiteX2841" fmla="*/ 11710036 w 12192000"/>
              <a:gd name="connsiteY2841" fmla="*/ 1638292 h 2107945"/>
              <a:gd name="connsiteX2842" fmla="*/ 11702623 w 12192000"/>
              <a:gd name="connsiteY2842" fmla="*/ 1639893 h 2107945"/>
              <a:gd name="connsiteX2843" fmla="*/ 11694178 w 12192000"/>
              <a:gd name="connsiteY2843" fmla="*/ 1634822 h 2107945"/>
              <a:gd name="connsiteX2844" fmla="*/ 11695614 w 12192000"/>
              <a:gd name="connsiteY2844" fmla="*/ 1640547 h 2107945"/>
              <a:gd name="connsiteX2845" fmla="*/ 11680068 w 12192000"/>
              <a:gd name="connsiteY2845" fmla="*/ 1651002 h 2107945"/>
              <a:gd name="connsiteX2846" fmla="*/ 11668485 w 12192000"/>
              <a:gd name="connsiteY2846" fmla="*/ 1635646 h 2107945"/>
              <a:gd name="connsiteX2847" fmla="*/ 11684031 w 12192000"/>
              <a:gd name="connsiteY2847" fmla="*/ 1625191 h 2107945"/>
              <a:gd name="connsiteX2848" fmla="*/ 11692740 w 12192000"/>
              <a:gd name="connsiteY2848" fmla="*/ 1630426 h 2107945"/>
              <a:gd name="connsiteX2849" fmla="*/ 11691345 w 12192000"/>
              <a:gd name="connsiteY2849" fmla="*/ 1624864 h 2107945"/>
              <a:gd name="connsiteX2850" fmla="*/ 11706586 w 12192000"/>
              <a:gd name="connsiteY2850" fmla="*/ 1614410 h 2107945"/>
              <a:gd name="connsiteX2851" fmla="*/ 4808842 w 12192000"/>
              <a:gd name="connsiteY2851" fmla="*/ 1614409 h 2107945"/>
              <a:gd name="connsiteX2852" fmla="*/ 4819511 w 12192000"/>
              <a:gd name="connsiteY2852" fmla="*/ 1628132 h 2107945"/>
              <a:gd name="connsiteX2853" fmla="*/ 4805488 w 12192000"/>
              <a:gd name="connsiteY2853" fmla="*/ 1637606 h 2107945"/>
              <a:gd name="connsiteX2854" fmla="*/ 4794819 w 12192000"/>
              <a:gd name="connsiteY2854" fmla="*/ 1623884 h 2107945"/>
              <a:gd name="connsiteX2855" fmla="*/ 4808842 w 12192000"/>
              <a:gd name="connsiteY2855" fmla="*/ 1614409 h 2107945"/>
              <a:gd name="connsiteX2856" fmla="*/ 7978252 w 12192000"/>
              <a:gd name="connsiteY2856" fmla="*/ 1614082 h 2107945"/>
              <a:gd name="connsiteX2857" fmla="*/ 7988919 w 12192000"/>
              <a:gd name="connsiteY2857" fmla="*/ 1628131 h 2107945"/>
              <a:gd name="connsiteX2858" fmla="*/ 7974594 w 12192000"/>
              <a:gd name="connsiteY2858" fmla="*/ 1637933 h 2107945"/>
              <a:gd name="connsiteX2859" fmla="*/ 7963926 w 12192000"/>
              <a:gd name="connsiteY2859" fmla="*/ 1623884 h 2107945"/>
              <a:gd name="connsiteX2860" fmla="*/ 7978252 w 12192000"/>
              <a:gd name="connsiteY2860" fmla="*/ 1614082 h 2107945"/>
              <a:gd name="connsiteX2861" fmla="*/ 10511458 w 12192000"/>
              <a:gd name="connsiteY2861" fmla="*/ 1613756 h 2107945"/>
              <a:gd name="connsiteX2862" fmla="*/ 10522737 w 12192000"/>
              <a:gd name="connsiteY2862" fmla="*/ 1628459 h 2107945"/>
              <a:gd name="connsiteX2863" fmla="*/ 10507497 w 12192000"/>
              <a:gd name="connsiteY2863" fmla="*/ 1638587 h 2107945"/>
              <a:gd name="connsiteX2864" fmla="*/ 10496219 w 12192000"/>
              <a:gd name="connsiteY2864" fmla="*/ 1623884 h 2107945"/>
              <a:gd name="connsiteX2865" fmla="*/ 10511458 w 12192000"/>
              <a:gd name="connsiteY2865" fmla="*/ 1613756 h 2107945"/>
              <a:gd name="connsiteX2866" fmla="*/ 7570122 w 12192000"/>
              <a:gd name="connsiteY2866" fmla="*/ 1613103 h 2107945"/>
              <a:gd name="connsiteX2867" fmla="*/ 7582619 w 12192000"/>
              <a:gd name="connsiteY2867" fmla="*/ 1629112 h 2107945"/>
              <a:gd name="connsiteX2868" fmla="*/ 7566160 w 12192000"/>
              <a:gd name="connsiteY2868" fmla="*/ 1640220 h 2107945"/>
              <a:gd name="connsiteX2869" fmla="*/ 7553663 w 12192000"/>
              <a:gd name="connsiteY2869" fmla="*/ 1624211 h 2107945"/>
              <a:gd name="connsiteX2870" fmla="*/ 7570122 w 12192000"/>
              <a:gd name="connsiteY2870" fmla="*/ 1613103 h 2107945"/>
              <a:gd name="connsiteX2871" fmla="*/ 7788665 w 12192000"/>
              <a:gd name="connsiteY2871" fmla="*/ 1612776 h 2107945"/>
              <a:gd name="connsiteX2872" fmla="*/ 7800248 w 12192000"/>
              <a:gd name="connsiteY2872" fmla="*/ 1627805 h 2107945"/>
              <a:gd name="connsiteX2873" fmla="*/ 7785007 w 12192000"/>
              <a:gd name="connsiteY2873" fmla="*/ 1638260 h 2107945"/>
              <a:gd name="connsiteX2874" fmla="*/ 7773425 w 12192000"/>
              <a:gd name="connsiteY2874" fmla="*/ 1623231 h 2107945"/>
              <a:gd name="connsiteX2875" fmla="*/ 7788665 w 12192000"/>
              <a:gd name="connsiteY2875" fmla="*/ 1612776 h 2107945"/>
              <a:gd name="connsiteX2876" fmla="*/ 4460399 w 12192000"/>
              <a:gd name="connsiteY2876" fmla="*/ 1612123 h 2107945"/>
              <a:gd name="connsiteX2877" fmla="*/ 4471373 w 12192000"/>
              <a:gd name="connsiteY2877" fmla="*/ 1626498 h 2107945"/>
              <a:gd name="connsiteX2878" fmla="*/ 4456742 w 12192000"/>
              <a:gd name="connsiteY2878" fmla="*/ 1636627 h 2107945"/>
              <a:gd name="connsiteX2879" fmla="*/ 4445772 w 12192000"/>
              <a:gd name="connsiteY2879" fmla="*/ 1622251 h 2107945"/>
              <a:gd name="connsiteX2880" fmla="*/ 4460399 w 12192000"/>
              <a:gd name="connsiteY2880" fmla="*/ 1612123 h 2107945"/>
              <a:gd name="connsiteX2881" fmla="*/ 5953149 w 12192000"/>
              <a:gd name="connsiteY2881" fmla="*/ 1611143 h 2107945"/>
              <a:gd name="connsiteX2882" fmla="*/ 5964427 w 12192000"/>
              <a:gd name="connsiteY2882" fmla="*/ 1626171 h 2107945"/>
              <a:gd name="connsiteX2883" fmla="*/ 5949187 w 12192000"/>
              <a:gd name="connsiteY2883" fmla="*/ 1636627 h 2107945"/>
              <a:gd name="connsiteX2884" fmla="*/ 5937909 w 12192000"/>
              <a:gd name="connsiteY2884" fmla="*/ 1621597 h 2107945"/>
              <a:gd name="connsiteX2885" fmla="*/ 5953149 w 12192000"/>
              <a:gd name="connsiteY2885" fmla="*/ 1611143 h 2107945"/>
              <a:gd name="connsiteX2886" fmla="*/ 2160609 w 12192000"/>
              <a:gd name="connsiteY2886" fmla="*/ 1609836 h 2107945"/>
              <a:gd name="connsiteX2887" fmla="*/ 2172801 w 12192000"/>
              <a:gd name="connsiteY2887" fmla="*/ 1625518 h 2107945"/>
              <a:gd name="connsiteX2888" fmla="*/ 2156647 w 12192000"/>
              <a:gd name="connsiteY2888" fmla="*/ 1636300 h 2107945"/>
              <a:gd name="connsiteX2889" fmla="*/ 2144455 w 12192000"/>
              <a:gd name="connsiteY2889" fmla="*/ 1620617 h 2107945"/>
              <a:gd name="connsiteX2890" fmla="*/ 2160609 w 12192000"/>
              <a:gd name="connsiteY2890" fmla="*/ 1609836 h 2107945"/>
              <a:gd name="connsiteX2891" fmla="*/ 1123148 w 12192000"/>
              <a:gd name="connsiteY2891" fmla="*/ 1609182 h 2107945"/>
              <a:gd name="connsiteX2892" fmla="*/ 1134121 w 12192000"/>
              <a:gd name="connsiteY2892" fmla="*/ 1623558 h 2107945"/>
              <a:gd name="connsiteX2893" fmla="*/ 1119491 w 12192000"/>
              <a:gd name="connsiteY2893" fmla="*/ 1633359 h 2107945"/>
              <a:gd name="connsiteX2894" fmla="*/ 1108518 w 12192000"/>
              <a:gd name="connsiteY2894" fmla="*/ 1618984 h 2107945"/>
              <a:gd name="connsiteX2895" fmla="*/ 1123148 w 12192000"/>
              <a:gd name="connsiteY2895" fmla="*/ 1609182 h 2107945"/>
              <a:gd name="connsiteX2896" fmla="*/ 1620203 w 12192000"/>
              <a:gd name="connsiteY2896" fmla="*/ 1608528 h 2107945"/>
              <a:gd name="connsiteX2897" fmla="*/ 1632090 w 12192000"/>
              <a:gd name="connsiteY2897" fmla="*/ 1624211 h 2107945"/>
              <a:gd name="connsiteX2898" fmla="*/ 1615936 w 12192000"/>
              <a:gd name="connsiteY2898" fmla="*/ 1634993 h 2107945"/>
              <a:gd name="connsiteX2899" fmla="*/ 1604049 w 12192000"/>
              <a:gd name="connsiteY2899" fmla="*/ 1619310 h 2107945"/>
              <a:gd name="connsiteX2900" fmla="*/ 1620203 w 12192000"/>
              <a:gd name="connsiteY2900" fmla="*/ 1608528 h 2107945"/>
              <a:gd name="connsiteX2901" fmla="*/ 7316832 w 12192000"/>
              <a:gd name="connsiteY2901" fmla="*/ 1607549 h 2107945"/>
              <a:gd name="connsiteX2902" fmla="*/ 7330243 w 12192000"/>
              <a:gd name="connsiteY2902" fmla="*/ 1624864 h 2107945"/>
              <a:gd name="connsiteX2903" fmla="*/ 7312565 w 12192000"/>
              <a:gd name="connsiteY2903" fmla="*/ 1636953 h 2107945"/>
              <a:gd name="connsiteX2904" fmla="*/ 7299153 w 12192000"/>
              <a:gd name="connsiteY2904" fmla="*/ 1619637 h 2107945"/>
              <a:gd name="connsiteX2905" fmla="*/ 7316832 w 12192000"/>
              <a:gd name="connsiteY2905" fmla="*/ 1607549 h 2107945"/>
              <a:gd name="connsiteX2906" fmla="*/ 8171495 w 12192000"/>
              <a:gd name="connsiteY2906" fmla="*/ 1607221 h 2107945"/>
              <a:gd name="connsiteX2907" fmla="*/ 8181859 w 12192000"/>
              <a:gd name="connsiteY2907" fmla="*/ 1620617 h 2107945"/>
              <a:gd name="connsiteX2908" fmla="*/ 8168143 w 12192000"/>
              <a:gd name="connsiteY2908" fmla="*/ 1630092 h 2107945"/>
              <a:gd name="connsiteX2909" fmla="*/ 8157780 w 12192000"/>
              <a:gd name="connsiteY2909" fmla="*/ 1616696 h 2107945"/>
              <a:gd name="connsiteX2910" fmla="*/ 8171495 w 12192000"/>
              <a:gd name="connsiteY2910" fmla="*/ 1607221 h 2107945"/>
              <a:gd name="connsiteX2911" fmla="*/ 3114027 w 12192000"/>
              <a:gd name="connsiteY2911" fmla="*/ 1603955 h 2107945"/>
              <a:gd name="connsiteX2912" fmla="*/ 3126220 w 12192000"/>
              <a:gd name="connsiteY2912" fmla="*/ 1619637 h 2107945"/>
              <a:gd name="connsiteX2913" fmla="*/ 3110065 w 12192000"/>
              <a:gd name="connsiteY2913" fmla="*/ 1630746 h 2107945"/>
              <a:gd name="connsiteX2914" fmla="*/ 3097872 w 12192000"/>
              <a:gd name="connsiteY2914" fmla="*/ 1615063 h 2107945"/>
              <a:gd name="connsiteX2915" fmla="*/ 3114027 w 12192000"/>
              <a:gd name="connsiteY2915" fmla="*/ 1603955 h 2107945"/>
              <a:gd name="connsiteX2916" fmla="*/ 8495178 w 12192000"/>
              <a:gd name="connsiteY2916" fmla="*/ 1603666 h 2107945"/>
              <a:gd name="connsiteX2917" fmla="*/ 8505230 w 12192000"/>
              <a:gd name="connsiteY2917" fmla="*/ 1616970 h 2107945"/>
              <a:gd name="connsiteX2918" fmla="*/ 8491807 w 12192000"/>
              <a:gd name="connsiteY2918" fmla="*/ 1626248 h 2107945"/>
              <a:gd name="connsiteX2919" fmla="*/ 8481754 w 12192000"/>
              <a:gd name="connsiteY2919" fmla="*/ 1612943 h 2107945"/>
              <a:gd name="connsiteX2920" fmla="*/ 8495178 w 12192000"/>
              <a:gd name="connsiteY2920" fmla="*/ 1603666 h 2107945"/>
              <a:gd name="connsiteX2921" fmla="*/ 6705095 w 12192000"/>
              <a:gd name="connsiteY2921" fmla="*/ 1603301 h 2107945"/>
              <a:gd name="connsiteX2922" fmla="*/ 6718506 w 12192000"/>
              <a:gd name="connsiteY2922" fmla="*/ 1620618 h 2107945"/>
              <a:gd name="connsiteX2923" fmla="*/ 6700827 w 12192000"/>
              <a:gd name="connsiteY2923" fmla="*/ 1632706 h 2107945"/>
              <a:gd name="connsiteX2924" fmla="*/ 6687416 w 12192000"/>
              <a:gd name="connsiteY2924" fmla="*/ 1615390 h 2107945"/>
              <a:gd name="connsiteX2925" fmla="*/ 6705095 w 12192000"/>
              <a:gd name="connsiteY2925" fmla="*/ 1603301 h 2107945"/>
              <a:gd name="connsiteX2926" fmla="*/ 6064097 w 12192000"/>
              <a:gd name="connsiteY2926" fmla="*/ 1602321 h 2107945"/>
              <a:gd name="connsiteX2927" fmla="*/ 6075679 w 12192000"/>
              <a:gd name="connsiteY2927" fmla="*/ 1617677 h 2107945"/>
              <a:gd name="connsiteX2928" fmla="*/ 6060135 w 12192000"/>
              <a:gd name="connsiteY2928" fmla="*/ 1628132 h 2107945"/>
              <a:gd name="connsiteX2929" fmla="*/ 6048553 w 12192000"/>
              <a:gd name="connsiteY2929" fmla="*/ 1612776 h 2107945"/>
              <a:gd name="connsiteX2930" fmla="*/ 6064097 w 12192000"/>
              <a:gd name="connsiteY2930" fmla="*/ 1602321 h 2107945"/>
              <a:gd name="connsiteX2931" fmla="*/ 1245980 w 12192000"/>
              <a:gd name="connsiteY2931" fmla="*/ 1601668 h 2107945"/>
              <a:gd name="connsiteX2932" fmla="*/ 1256953 w 12192000"/>
              <a:gd name="connsiteY2932" fmla="*/ 1616043 h 2107945"/>
              <a:gd name="connsiteX2933" fmla="*/ 1242322 w 12192000"/>
              <a:gd name="connsiteY2933" fmla="*/ 1625845 h 2107945"/>
              <a:gd name="connsiteX2934" fmla="*/ 1231350 w 12192000"/>
              <a:gd name="connsiteY2934" fmla="*/ 1611469 h 2107945"/>
              <a:gd name="connsiteX2935" fmla="*/ 1245980 w 12192000"/>
              <a:gd name="connsiteY2935" fmla="*/ 1601668 h 2107945"/>
              <a:gd name="connsiteX2936" fmla="*/ 3662353 w 12192000"/>
              <a:gd name="connsiteY2936" fmla="*/ 1601014 h 2107945"/>
              <a:gd name="connsiteX2937" fmla="*/ 3674545 w 12192000"/>
              <a:gd name="connsiteY2937" fmla="*/ 1617023 h 2107945"/>
              <a:gd name="connsiteX2938" fmla="*/ 3658389 w 12192000"/>
              <a:gd name="connsiteY2938" fmla="*/ 1628132 h 2107945"/>
              <a:gd name="connsiteX2939" fmla="*/ 3646195 w 12192000"/>
              <a:gd name="connsiteY2939" fmla="*/ 1612123 h 2107945"/>
              <a:gd name="connsiteX2940" fmla="*/ 3662353 w 12192000"/>
              <a:gd name="connsiteY2940" fmla="*/ 1601014 h 2107945"/>
              <a:gd name="connsiteX2941" fmla="*/ 8885951 w 12192000"/>
              <a:gd name="connsiteY2941" fmla="*/ 1601014 h 2107945"/>
              <a:gd name="connsiteX2942" fmla="*/ 8896314 w 12192000"/>
              <a:gd name="connsiteY2942" fmla="*/ 1614409 h 2107945"/>
              <a:gd name="connsiteX2943" fmla="*/ 8882598 w 12192000"/>
              <a:gd name="connsiteY2943" fmla="*/ 1623884 h 2107945"/>
              <a:gd name="connsiteX2944" fmla="*/ 8872235 w 12192000"/>
              <a:gd name="connsiteY2944" fmla="*/ 1610489 h 2107945"/>
              <a:gd name="connsiteX2945" fmla="*/ 8885951 w 12192000"/>
              <a:gd name="connsiteY2945" fmla="*/ 1601014 h 2107945"/>
              <a:gd name="connsiteX2946" fmla="*/ 1364471 w 12192000"/>
              <a:gd name="connsiteY2946" fmla="*/ 1600927 h 2107945"/>
              <a:gd name="connsiteX2947" fmla="*/ 1375582 w 12192000"/>
              <a:gd name="connsiteY2947" fmla="*/ 1615405 h 2107945"/>
              <a:gd name="connsiteX2948" fmla="*/ 1360811 w 12192000"/>
              <a:gd name="connsiteY2948" fmla="*/ 1625444 h 2107945"/>
              <a:gd name="connsiteX2949" fmla="*/ 1349700 w 12192000"/>
              <a:gd name="connsiteY2949" fmla="*/ 1610966 h 2107945"/>
              <a:gd name="connsiteX2950" fmla="*/ 1364471 w 12192000"/>
              <a:gd name="connsiteY2950" fmla="*/ 1600927 h 2107945"/>
              <a:gd name="connsiteX2951" fmla="*/ 7676193 w 12192000"/>
              <a:gd name="connsiteY2951" fmla="*/ 1599054 h 2107945"/>
              <a:gd name="connsiteX2952" fmla="*/ 7688081 w 12192000"/>
              <a:gd name="connsiteY2952" fmla="*/ 1614410 h 2107945"/>
              <a:gd name="connsiteX2953" fmla="*/ 7672535 w 12192000"/>
              <a:gd name="connsiteY2953" fmla="*/ 1625191 h 2107945"/>
              <a:gd name="connsiteX2954" fmla="*/ 7660648 w 12192000"/>
              <a:gd name="connsiteY2954" fmla="*/ 1609836 h 2107945"/>
              <a:gd name="connsiteX2955" fmla="*/ 7676193 w 12192000"/>
              <a:gd name="connsiteY2955" fmla="*/ 1599054 h 2107945"/>
              <a:gd name="connsiteX2956" fmla="*/ 4276278 w 12192000"/>
              <a:gd name="connsiteY2956" fmla="*/ 1598400 h 2107945"/>
              <a:gd name="connsiteX2957" fmla="*/ 4287558 w 12192000"/>
              <a:gd name="connsiteY2957" fmla="*/ 1613103 h 2107945"/>
              <a:gd name="connsiteX2958" fmla="*/ 4272620 w 12192000"/>
              <a:gd name="connsiteY2958" fmla="*/ 1623231 h 2107945"/>
              <a:gd name="connsiteX2959" fmla="*/ 4261344 w 12192000"/>
              <a:gd name="connsiteY2959" fmla="*/ 1608528 h 2107945"/>
              <a:gd name="connsiteX2960" fmla="*/ 4276278 w 12192000"/>
              <a:gd name="connsiteY2960" fmla="*/ 1598400 h 2107945"/>
              <a:gd name="connsiteX2961" fmla="*/ 52344 w 12192000"/>
              <a:gd name="connsiteY2961" fmla="*/ 1598074 h 2107945"/>
              <a:gd name="connsiteX2962" fmla="*/ 63927 w 12192000"/>
              <a:gd name="connsiteY2962" fmla="*/ 1613430 h 2107945"/>
              <a:gd name="connsiteX2963" fmla="*/ 48382 w 12192000"/>
              <a:gd name="connsiteY2963" fmla="*/ 1623884 h 2107945"/>
              <a:gd name="connsiteX2964" fmla="*/ 36800 w 12192000"/>
              <a:gd name="connsiteY2964" fmla="*/ 1608529 h 2107945"/>
              <a:gd name="connsiteX2965" fmla="*/ 52344 w 12192000"/>
              <a:gd name="connsiteY2965" fmla="*/ 1598074 h 2107945"/>
              <a:gd name="connsiteX2966" fmla="*/ 10646181 w 12192000"/>
              <a:gd name="connsiteY2966" fmla="*/ 1596767 h 2107945"/>
              <a:gd name="connsiteX2967" fmla="*/ 10657459 w 12192000"/>
              <a:gd name="connsiteY2967" fmla="*/ 1611469 h 2107945"/>
              <a:gd name="connsiteX2968" fmla="*/ 10642218 w 12192000"/>
              <a:gd name="connsiteY2968" fmla="*/ 1621924 h 2107945"/>
              <a:gd name="connsiteX2969" fmla="*/ 10630942 w 12192000"/>
              <a:gd name="connsiteY2969" fmla="*/ 1607222 h 2107945"/>
              <a:gd name="connsiteX2970" fmla="*/ 10646181 w 12192000"/>
              <a:gd name="connsiteY2970" fmla="*/ 1596767 h 2107945"/>
              <a:gd name="connsiteX2971" fmla="*/ 7878642 w 12192000"/>
              <a:gd name="connsiteY2971" fmla="*/ 1596510 h 2107945"/>
              <a:gd name="connsiteX2972" fmla="*/ 7889451 w 12192000"/>
              <a:gd name="connsiteY2972" fmla="*/ 1610938 h 2107945"/>
              <a:gd name="connsiteX2973" fmla="*/ 7874980 w 12192000"/>
              <a:gd name="connsiteY2973" fmla="*/ 1621028 h 2107945"/>
              <a:gd name="connsiteX2974" fmla="*/ 7864171 w 12192000"/>
              <a:gd name="connsiteY2974" fmla="*/ 1606599 h 2107945"/>
              <a:gd name="connsiteX2975" fmla="*/ 7878642 w 12192000"/>
              <a:gd name="connsiteY2975" fmla="*/ 1596510 h 2107945"/>
              <a:gd name="connsiteX2976" fmla="*/ 11143008 w 12192000"/>
              <a:gd name="connsiteY2976" fmla="*/ 1596440 h 2107945"/>
              <a:gd name="connsiteX2977" fmla="*/ 11154591 w 12192000"/>
              <a:gd name="connsiteY2977" fmla="*/ 1611796 h 2107945"/>
              <a:gd name="connsiteX2978" fmla="*/ 11139045 w 12192000"/>
              <a:gd name="connsiteY2978" fmla="*/ 1622250 h 2107945"/>
              <a:gd name="connsiteX2979" fmla="*/ 11127462 w 12192000"/>
              <a:gd name="connsiteY2979" fmla="*/ 1606895 h 2107945"/>
              <a:gd name="connsiteX2980" fmla="*/ 11143008 w 12192000"/>
              <a:gd name="connsiteY2980" fmla="*/ 1596440 h 2107945"/>
              <a:gd name="connsiteX2981" fmla="*/ 2027413 w 12192000"/>
              <a:gd name="connsiteY2981" fmla="*/ 1596440 h 2107945"/>
              <a:gd name="connsiteX2982" fmla="*/ 2039605 w 12192000"/>
              <a:gd name="connsiteY2982" fmla="*/ 1612122 h 2107945"/>
              <a:gd name="connsiteX2983" fmla="*/ 2023450 w 12192000"/>
              <a:gd name="connsiteY2983" fmla="*/ 1622904 h 2107945"/>
              <a:gd name="connsiteX2984" fmla="*/ 2011258 w 12192000"/>
              <a:gd name="connsiteY2984" fmla="*/ 1607221 h 2107945"/>
              <a:gd name="connsiteX2985" fmla="*/ 2027413 w 12192000"/>
              <a:gd name="connsiteY2985" fmla="*/ 1596440 h 2107945"/>
              <a:gd name="connsiteX2986" fmla="*/ 8612848 w 12192000"/>
              <a:gd name="connsiteY2986" fmla="*/ 1595134 h 2107945"/>
              <a:gd name="connsiteX2987" fmla="*/ 8622907 w 12192000"/>
              <a:gd name="connsiteY2987" fmla="*/ 1608202 h 2107945"/>
              <a:gd name="connsiteX2988" fmla="*/ 8609496 w 12192000"/>
              <a:gd name="connsiteY2988" fmla="*/ 1617350 h 2107945"/>
              <a:gd name="connsiteX2989" fmla="*/ 8599437 w 12192000"/>
              <a:gd name="connsiteY2989" fmla="*/ 1604282 h 2107945"/>
              <a:gd name="connsiteX2990" fmla="*/ 8612848 w 12192000"/>
              <a:gd name="connsiteY2990" fmla="*/ 1595134 h 2107945"/>
              <a:gd name="connsiteX2991" fmla="*/ 8379981 w 12192000"/>
              <a:gd name="connsiteY2991" fmla="*/ 1594807 h 2107945"/>
              <a:gd name="connsiteX2992" fmla="*/ 8390039 w 12192000"/>
              <a:gd name="connsiteY2992" fmla="*/ 1607875 h 2107945"/>
              <a:gd name="connsiteX2993" fmla="*/ 8376627 w 12192000"/>
              <a:gd name="connsiteY2993" fmla="*/ 1617023 h 2107945"/>
              <a:gd name="connsiteX2994" fmla="*/ 8366569 w 12192000"/>
              <a:gd name="connsiteY2994" fmla="*/ 1603955 h 2107945"/>
              <a:gd name="connsiteX2995" fmla="*/ 8379981 w 12192000"/>
              <a:gd name="connsiteY2995" fmla="*/ 1594807 h 2107945"/>
              <a:gd name="connsiteX2996" fmla="*/ 1003669 w 12192000"/>
              <a:gd name="connsiteY2996" fmla="*/ 1594153 h 2107945"/>
              <a:gd name="connsiteX2997" fmla="*/ 1014641 w 12192000"/>
              <a:gd name="connsiteY2997" fmla="*/ 1608529 h 2107945"/>
              <a:gd name="connsiteX2998" fmla="*/ 1000011 w 12192000"/>
              <a:gd name="connsiteY2998" fmla="*/ 1618330 h 2107945"/>
              <a:gd name="connsiteX2999" fmla="*/ 989038 w 12192000"/>
              <a:gd name="connsiteY2999" fmla="*/ 1603955 h 2107945"/>
              <a:gd name="connsiteX3000" fmla="*/ 1003669 w 12192000"/>
              <a:gd name="connsiteY3000" fmla="*/ 1594153 h 2107945"/>
              <a:gd name="connsiteX3001" fmla="*/ 4975137 w 12192000"/>
              <a:gd name="connsiteY3001" fmla="*/ 1593852 h 2107945"/>
              <a:gd name="connsiteX3002" fmla="*/ 4985442 w 12192000"/>
              <a:gd name="connsiteY3002" fmla="*/ 1607532 h 2107945"/>
              <a:gd name="connsiteX3003" fmla="*/ 4971667 w 12192000"/>
              <a:gd name="connsiteY3003" fmla="*/ 1617079 h 2107945"/>
              <a:gd name="connsiteX3004" fmla="*/ 4961363 w 12192000"/>
              <a:gd name="connsiteY3004" fmla="*/ 1603400 h 2107945"/>
              <a:gd name="connsiteX3005" fmla="*/ 4975137 w 12192000"/>
              <a:gd name="connsiteY3005" fmla="*/ 1593852 h 2107945"/>
              <a:gd name="connsiteX3006" fmla="*/ 9348944 w 12192000"/>
              <a:gd name="connsiteY3006" fmla="*/ 1593500 h 2107945"/>
              <a:gd name="connsiteX3007" fmla="*/ 9359613 w 12192000"/>
              <a:gd name="connsiteY3007" fmla="*/ 1607548 h 2107945"/>
              <a:gd name="connsiteX3008" fmla="*/ 9345287 w 12192000"/>
              <a:gd name="connsiteY3008" fmla="*/ 1617350 h 2107945"/>
              <a:gd name="connsiteX3009" fmla="*/ 9334619 w 12192000"/>
              <a:gd name="connsiteY3009" fmla="*/ 1603301 h 2107945"/>
              <a:gd name="connsiteX3010" fmla="*/ 9348944 w 12192000"/>
              <a:gd name="connsiteY3010" fmla="*/ 1593500 h 2107945"/>
              <a:gd name="connsiteX3011" fmla="*/ 5566035 w 12192000"/>
              <a:gd name="connsiteY3011" fmla="*/ 1592846 h 2107945"/>
              <a:gd name="connsiteX3012" fmla="*/ 5576399 w 12192000"/>
              <a:gd name="connsiteY3012" fmla="*/ 1606568 h 2107945"/>
              <a:gd name="connsiteX3013" fmla="*/ 5562681 w 12192000"/>
              <a:gd name="connsiteY3013" fmla="*/ 1616043 h 2107945"/>
              <a:gd name="connsiteX3014" fmla="*/ 5552317 w 12192000"/>
              <a:gd name="connsiteY3014" fmla="*/ 1602321 h 2107945"/>
              <a:gd name="connsiteX3015" fmla="*/ 5566035 w 12192000"/>
              <a:gd name="connsiteY3015" fmla="*/ 1592846 h 2107945"/>
              <a:gd name="connsiteX3016" fmla="*/ 6180836 w 12192000"/>
              <a:gd name="connsiteY3016" fmla="*/ 1592519 h 2107945"/>
              <a:gd name="connsiteX3017" fmla="*/ 6192723 w 12192000"/>
              <a:gd name="connsiteY3017" fmla="*/ 1608202 h 2107945"/>
              <a:gd name="connsiteX3018" fmla="*/ 6176873 w 12192000"/>
              <a:gd name="connsiteY3018" fmla="*/ 1618984 h 2107945"/>
              <a:gd name="connsiteX3019" fmla="*/ 6164986 w 12192000"/>
              <a:gd name="connsiteY3019" fmla="*/ 1603301 h 2107945"/>
              <a:gd name="connsiteX3020" fmla="*/ 6180836 w 12192000"/>
              <a:gd name="connsiteY3020" fmla="*/ 1592519 h 2107945"/>
              <a:gd name="connsiteX3021" fmla="*/ 1757666 w 12192000"/>
              <a:gd name="connsiteY3021" fmla="*/ 1592193 h 2107945"/>
              <a:gd name="connsiteX3022" fmla="*/ 1769553 w 12192000"/>
              <a:gd name="connsiteY3022" fmla="*/ 1607875 h 2107945"/>
              <a:gd name="connsiteX3023" fmla="*/ 1753399 w 12192000"/>
              <a:gd name="connsiteY3023" fmla="*/ 1618657 h 2107945"/>
              <a:gd name="connsiteX3024" fmla="*/ 1741512 w 12192000"/>
              <a:gd name="connsiteY3024" fmla="*/ 1602975 h 2107945"/>
              <a:gd name="connsiteX3025" fmla="*/ 1757666 w 12192000"/>
              <a:gd name="connsiteY3025" fmla="*/ 1592193 h 2107945"/>
              <a:gd name="connsiteX3026" fmla="*/ 1892997 w 12192000"/>
              <a:gd name="connsiteY3026" fmla="*/ 1589252 h 2107945"/>
              <a:gd name="connsiteX3027" fmla="*/ 1905189 w 12192000"/>
              <a:gd name="connsiteY3027" fmla="*/ 1604934 h 2107945"/>
              <a:gd name="connsiteX3028" fmla="*/ 1889034 w 12192000"/>
              <a:gd name="connsiteY3028" fmla="*/ 1615716 h 2107945"/>
              <a:gd name="connsiteX3029" fmla="*/ 1876842 w 12192000"/>
              <a:gd name="connsiteY3029" fmla="*/ 1600034 h 2107945"/>
              <a:gd name="connsiteX3030" fmla="*/ 1892997 w 12192000"/>
              <a:gd name="connsiteY3030" fmla="*/ 1589252 h 2107945"/>
              <a:gd name="connsiteX3031" fmla="*/ 3253014 w 12192000"/>
              <a:gd name="connsiteY3031" fmla="*/ 1587619 h 2107945"/>
              <a:gd name="connsiteX3032" fmla="*/ 3265207 w 12192000"/>
              <a:gd name="connsiteY3032" fmla="*/ 1603301 h 2107945"/>
              <a:gd name="connsiteX3033" fmla="*/ 3249052 w 12192000"/>
              <a:gd name="connsiteY3033" fmla="*/ 1614410 h 2107945"/>
              <a:gd name="connsiteX3034" fmla="*/ 3236860 w 12192000"/>
              <a:gd name="connsiteY3034" fmla="*/ 1598727 h 2107945"/>
              <a:gd name="connsiteX3035" fmla="*/ 3253014 w 12192000"/>
              <a:gd name="connsiteY3035" fmla="*/ 1587619 h 2107945"/>
              <a:gd name="connsiteX3036" fmla="*/ 9661671 w 12192000"/>
              <a:gd name="connsiteY3036" fmla="*/ 1585332 h 2107945"/>
              <a:gd name="connsiteX3037" fmla="*/ 9672644 w 12192000"/>
              <a:gd name="connsiteY3037" fmla="*/ 1599707 h 2107945"/>
              <a:gd name="connsiteX3038" fmla="*/ 9658013 w 12192000"/>
              <a:gd name="connsiteY3038" fmla="*/ 1609836 h 2107945"/>
              <a:gd name="connsiteX3039" fmla="*/ 9647041 w 12192000"/>
              <a:gd name="connsiteY3039" fmla="*/ 1595460 h 2107945"/>
              <a:gd name="connsiteX3040" fmla="*/ 9661671 w 12192000"/>
              <a:gd name="connsiteY3040" fmla="*/ 1585332 h 2107945"/>
              <a:gd name="connsiteX3041" fmla="*/ 4083621 w 12192000"/>
              <a:gd name="connsiteY3041" fmla="*/ 1583698 h 2107945"/>
              <a:gd name="connsiteX3042" fmla="*/ 4095203 w 12192000"/>
              <a:gd name="connsiteY3042" fmla="*/ 1598727 h 2107945"/>
              <a:gd name="connsiteX3043" fmla="*/ 4079659 w 12192000"/>
              <a:gd name="connsiteY3043" fmla="*/ 1609182 h 2107945"/>
              <a:gd name="connsiteX3044" fmla="*/ 4068075 w 12192000"/>
              <a:gd name="connsiteY3044" fmla="*/ 1594153 h 2107945"/>
              <a:gd name="connsiteX3045" fmla="*/ 4083621 w 12192000"/>
              <a:gd name="connsiteY3045" fmla="*/ 1583698 h 2107945"/>
              <a:gd name="connsiteX3046" fmla="*/ 343749 w 12192000"/>
              <a:gd name="connsiteY3046" fmla="*/ 1583372 h 2107945"/>
              <a:gd name="connsiteX3047" fmla="*/ 355026 w 12192000"/>
              <a:gd name="connsiteY3047" fmla="*/ 1598401 h 2107945"/>
              <a:gd name="connsiteX3048" fmla="*/ 339786 w 12192000"/>
              <a:gd name="connsiteY3048" fmla="*/ 1608855 h 2107945"/>
              <a:gd name="connsiteX3049" fmla="*/ 328509 w 12192000"/>
              <a:gd name="connsiteY3049" fmla="*/ 1593826 h 2107945"/>
              <a:gd name="connsiteX3050" fmla="*/ 343749 w 12192000"/>
              <a:gd name="connsiteY3050" fmla="*/ 1583372 h 2107945"/>
              <a:gd name="connsiteX3051" fmla="*/ 11909279 w 12192000"/>
              <a:gd name="connsiteY3051" fmla="*/ 1583371 h 2107945"/>
              <a:gd name="connsiteX3052" fmla="*/ 11919643 w 12192000"/>
              <a:gd name="connsiteY3052" fmla="*/ 1597094 h 2107945"/>
              <a:gd name="connsiteX3053" fmla="*/ 11905622 w 12192000"/>
              <a:gd name="connsiteY3053" fmla="*/ 1606568 h 2107945"/>
              <a:gd name="connsiteX3054" fmla="*/ 11895258 w 12192000"/>
              <a:gd name="connsiteY3054" fmla="*/ 1592846 h 2107945"/>
              <a:gd name="connsiteX3055" fmla="*/ 11909279 w 12192000"/>
              <a:gd name="connsiteY3055" fmla="*/ 1583371 h 2107945"/>
              <a:gd name="connsiteX3056" fmla="*/ 3527634 w 12192000"/>
              <a:gd name="connsiteY3056" fmla="*/ 1583044 h 2107945"/>
              <a:gd name="connsiteX3057" fmla="*/ 3539830 w 12192000"/>
              <a:gd name="connsiteY3057" fmla="*/ 1599053 h 2107945"/>
              <a:gd name="connsiteX3058" fmla="*/ 3523672 w 12192000"/>
              <a:gd name="connsiteY3058" fmla="*/ 1610162 h 2107945"/>
              <a:gd name="connsiteX3059" fmla="*/ 3511479 w 12192000"/>
              <a:gd name="connsiteY3059" fmla="*/ 1594153 h 2107945"/>
              <a:gd name="connsiteX3060" fmla="*/ 3527634 w 12192000"/>
              <a:gd name="connsiteY3060" fmla="*/ 1583044 h 2107945"/>
              <a:gd name="connsiteX3061" fmla="*/ 11787054 w 12192000"/>
              <a:gd name="connsiteY3061" fmla="*/ 1581411 h 2107945"/>
              <a:gd name="connsiteX3062" fmla="*/ 11797417 w 12192000"/>
              <a:gd name="connsiteY3062" fmla="*/ 1595134 h 2107945"/>
              <a:gd name="connsiteX3063" fmla="*/ 11783395 w 12192000"/>
              <a:gd name="connsiteY3063" fmla="*/ 1604608 h 2107945"/>
              <a:gd name="connsiteX3064" fmla="*/ 11773033 w 12192000"/>
              <a:gd name="connsiteY3064" fmla="*/ 1590886 h 2107945"/>
              <a:gd name="connsiteX3065" fmla="*/ 11787054 w 12192000"/>
              <a:gd name="connsiteY3065" fmla="*/ 1581411 h 2107945"/>
              <a:gd name="connsiteX3066" fmla="*/ 7446068 w 12192000"/>
              <a:gd name="connsiteY3066" fmla="*/ 1580757 h 2107945"/>
              <a:gd name="connsiteX3067" fmla="*/ 7458870 w 12192000"/>
              <a:gd name="connsiteY3067" fmla="*/ 1597420 h 2107945"/>
              <a:gd name="connsiteX3068" fmla="*/ 7442106 w 12192000"/>
              <a:gd name="connsiteY3068" fmla="*/ 1608855 h 2107945"/>
              <a:gd name="connsiteX3069" fmla="*/ 7429304 w 12192000"/>
              <a:gd name="connsiteY3069" fmla="*/ 1592193 h 2107945"/>
              <a:gd name="connsiteX3070" fmla="*/ 7446068 w 12192000"/>
              <a:gd name="connsiteY3070" fmla="*/ 1580757 h 2107945"/>
              <a:gd name="connsiteX3071" fmla="*/ 7559149 w 12192000"/>
              <a:gd name="connsiteY3071" fmla="*/ 1579451 h 2107945"/>
              <a:gd name="connsiteX3072" fmla="*/ 7571036 w 12192000"/>
              <a:gd name="connsiteY3072" fmla="*/ 1595133 h 2107945"/>
              <a:gd name="connsiteX3073" fmla="*/ 7554883 w 12192000"/>
              <a:gd name="connsiteY3073" fmla="*/ 1605915 h 2107945"/>
              <a:gd name="connsiteX3074" fmla="*/ 7542994 w 12192000"/>
              <a:gd name="connsiteY3074" fmla="*/ 1590232 h 2107945"/>
              <a:gd name="connsiteX3075" fmla="*/ 7559149 w 12192000"/>
              <a:gd name="connsiteY3075" fmla="*/ 1579451 h 2107945"/>
              <a:gd name="connsiteX3076" fmla="*/ 7773729 w 12192000"/>
              <a:gd name="connsiteY3076" fmla="*/ 1579124 h 2107945"/>
              <a:gd name="connsiteX3077" fmla="*/ 7785008 w 12192000"/>
              <a:gd name="connsiteY3077" fmla="*/ 1593826 h 2107945"/>
              <a:gd name="connsiteX3078" fmla="*/ 7770072 w 12192000"/>
              <a:gd name="connsiteY3078" fmla="*/ 1603955 h 2107945"/>
              <a:gd name="connsiteX3079" fmla="*/ 7758795 w 12192000"/>
              <a:gd name="connsiteY3079" fmla="*/ 1589252 h 2107945"/>
              <a:gd name="connsiteX3080" fmla="*/ 7773729 w 12192000"/>
              <a:gd name="connsiteY3080" fmla="*/ 1579124 h 2107945"/>
              <a:gd name="connsiteX3081" fmla="*/ 3391231 w 12192000"/>
              <a:gd name="connsiteY3081" fmla="*/ 1579094 h 2107945"/>
              <a:gd name="connsiteX3082" fmla="*/ 3403351 w 12192000"/>
              <a:gd name="connsiteY3082" fmla="*/ 1595071 h 2107945"/>
              <a:gd name="connsiteX3083" fmla="*/ 3387183 w 12192000"/>
              <a:gd name="connsiteY3083" fmla="*/ 1606192 h 2107945"/>
              <a:gd name="connsiteX3084" fmla="*/ 3375061 w 12192000"/>
              <a:gd name="connsiteY3084" fmla="*/ 1590215 h 2107945"/>
              <a:gd name="connsiteX3085" fmla="*/ 3391231 w 12192000"/>
              <a:gd name="connsiteY3085" fmla="*/ 1579094 h 2107945"/>
              <a:gd name="connsiteX3086" fmla="*/ 3879995 w 12192000"/>
              <a:gd name="connsiteY3086" fmla="*/ 1578471 h 2107945"/>
              <a:gd name="connsiteX3087" fmla="*/ 3891884 w 12192000"/>
              <a:gd name="connsiteY3087" fmla="*/ 1593826 h 2107945"/>
              <a:gd name="connsiteX3088" fmla="*/ 3876034 w 12192000"/>
              <a:gd name="connsiteY3088" fmla="*/ 1604608 h 2107945"/>
              <a:gd name="connsiteX3089" fmla="*/ 3864144 w 12192000"/>
              <a:gd name="connsiteY3089" fmla="*/ 1589252 h 2107945"/>
              <a:gd name="connsiteX3090" fmla="*/ 3879995 w 12192000"/>
              <a:gd name="connsiteY3090" fmla="*/ 1578471 h 2107945"/>
              <a:gd name="connsiteX3091" fmla="*/ 11554491 w 12192000"/>
              <a:gd name="connsiteY3091" fmla="*/ 1577491 h 2107945"/>
              <a:gd name="connsiteX3092" fmla="*/ 11566074 w 12192000"/>
              <a:gd name="connsiteY3092" fmla="*/ 1592846 h 2107945"/>
              <a:gd name="connsiteX3093" fmla="*/ 11550527 w 12192000"/>
              <a:gd name="connsiteY3093" fmla="*/ 1603301 h 2107945"/>
              <a:gd name="connsiteX3094" fmla="*/ 11538945 w 12192000"/>
              <a:gd name="connsiteY3094" fmla="*/ 1587946 h 2107945"/>
              <a:gd name="connsiteX3095" fmla="*/ 11554491 w 12192000"/>
              <a:gd name="connsiteY3095" fmla="*/ 1577491 h 2107945"/>
              <a:gd name="connsiteX3096" fmla="*/ 9176427 w 12192000"/>
              <a:gd name="connsiteY3096" fmla="*/ 1577491 h 2107945"/>
              <a:gd name="connsiteX3097" fmla="*/ 9187095 w 12192000"/>
              <a:gd name="connsiteY3097" fmla="*/ 1591213 h 2107945"/>
              <a:gd name="connsiteX3098" fmla="*/ 9173074 w 12192000"/>
              <a:gd name="connsiteY3098" fmla="*/ 1600687 h 2107945"/>
              <a:gd name="connsiteX3099" fmla="*/ 9162406 w 12192000"/>
              <a:gd name="connsiteY3099" fmla="*/ 1586966 h 2107945"/>
              <a:gd name="connsiteX3100" fmla="*/ 9176427 w 12192000"/>
              <a:gd name="connsiteY3100" fmla="*/ 1577491 h 2107945"/>
              <a:gd name="connsiteX3101" fmla="*/ 6304281 w 12192000"/>
              <a:gd name="connsiteY3101" fmla="*/ 1577491 h 2107945"/>
              <a:gd name="connsiteX3102" fmla="*/ 6316473 w 12192000"/>
              <a:gd name="connsiteY3102" fmla="*/ 1593500 h 2107945"/>
              <a:gd name="connsiteX3103" fmla="*/ 6300013 w 12192000"/>
              <a:gd name="connsiteY3103" fmla="*/ 1604608 h 2107945"/>
              <a:gd name="connsiteX3104" fmla="*/ 6287821 w 12192000"/>
              <a:gd name="connsiteY3104" fmla="*/ 1588599 h 2107945"/>
              <a:gd name="connsiteX3105" fmla="*/ 6304281 w 12192000"/>
              <a:gd name="connsiteY3105" fmla="*/ 1577491 h 2107945"/>
              <a:gd name="connsiteX3106" fmla="*/ 4521076 w 12192000"/>
              <a:gd name="connsiteY3106" fmla="*/ 1577491 h 2107945"/>
              <a:gd name="connsiteX3107" fmla="*/ 4531749 w 12192000"/>
              <a:gd name="connsiteY3107" fmla="*/ 1591539 h 2107945"/>
              <a:gd name="connsiteX3108" fmla="*/ 4517420 w 12192000"/>
              <a:gd name="connsiteY3108" fmla="*/ 1601341 h 2107945"/>
              <a:gd name="connsiteX3109" fmla="*/ 4506751 w 12192000"/>
              <a:gd name="connsiteY3109" fmla="*/ 1587292 h 2107945"/>
              <a:gd name="connsiteX3110" fmla="*/ 4521076 w 12192000"/>
              <a:gd name="connsiteY3110" fmla="*/ 1577491 h 2107945"/>
              <a:gd name="connsiteX3111" fmla="*/ 4694189 w 12192000"/>
              <a:gd name="connsiteY3111" fmla="*/ 1577416 h 2107945"/>
              <a:gd name="connsiteX3112" fmla="*/ 4704796 w 12192000"/>
              <a:gd name="connsiteY3112" fmla="*/ 1591146 h 2107945"/>
              <a:gd name="connsiteX3113" fmla="*/ 4690722 w 12192000"/>
              <a:gd name="connsiteY3113" fmla="*/ 1600643 h 2107945"/>
              <a:gd name="connsiteX3114" fmla="*/ 4680117 w 12192000"/>
              <a:gd name="connsiteY3114" fmla="*/ 1586912 h 2107945"/>
              <a:gd name="connsiteX3115" fmla="*/ 4694189 w 12192000"/>
              <a:gd name="connsiteY3115" fmla="*/ 1577416 h 2107945"/>
              <a:gd name="connsiteX3116" fmla="*/ 1372166 w 12192000"/>
              <a:gd name="connsiteY3116" fmla="*/ 1574550 h 2107945"/>
              <a:gd name="connsiteX3117" fmla="*/ 1383138 w 12192000"/>
              <a:gd name="connsiteY3117" fmla="*/ 1588926 h 2107945"/>
              <a:gd name="connsiteX3118" fmla="*/ 1368507 w 12192000"/>
              <a:gd name="connsiteY3118" fmla="*/ 1598727 h 2107945"/>
              <a:gd name="connsiteX3119" fmla="*/ 1357535 w 12192000"/>
              <a:gd name="connsiteY3119" fmla="*/ 1584351 h 2107945"/>
              <a:gd name="connsiteX3120" fmla="*/ 1372166 w 12192000"/>
              <a:gd name="connsiteY3120" fmla="*/ 1574550 h 2107945"/>
              <a:gd name="connsiteX3121" fmla="*/ 621132 w 12192000"/>
              <a:gd name="connsiteY3121" fmla="*/ 1573897 h 2107945"/>
              <a:gd name="connsiteX3122" fmla="*/ 632104 w 12192000"/>
              <a:gd name="connsiteY3122" fmla="*/ 1588599 h 2107945"/>
              <a:gd name="connsiteX3123" fmla="*/ 617169 w 12192000"/>
              <a:gd name="connsiteY3123" fmla="*/ 1598727 h 2107945"/>
              <a:gd name="connsiteX3124" fmla="*/ 606197 w 12192000"/>
              <a:gd name="connsiteY3124" fmla="*/ 1584025 h 2107945"/>
              <a:gd name="connsiteX3125" fmla="*/ 621132 w 12192000"/>
              <a:gd name="connsiteY3125" fmla="*/ 1573897 h 2107945"/>
              <a:gd name="connsiteX3126" fmla="*/ 5878731 w 12192000"/>
              <a:gd name="connsiteY3126" fmla="*/ 1572638 h 2107945"/>
              <a:gd name="connsiteX3127" fmla="*/ 5889590 w 12192000"/>
              <a:gd name="connsiteY3127" fmla="*/ 1586742 h 2107945"/>
              <a:gd name="connsiteX3128" fmla="*/ 5875167 w 12192000"/>
              <a:gd name="connsiteY3128" fmla="*/ 1596510 h 2107945"/>
              <a:gd name="connsiteX3129" fmla="*/ 5864309 w 12192000"/>
              <a:gd name="connsiteY3129" fmla="*/ 1582406 h 2107945"/>
              <a:gd name="connsiteX3130" fmla="*/ 5878731 w 12192000"/>
              <a:gd name="connsiteY3130" fmla="*/ 1572638 h 2107945"/>
              <a:gd name="connsiteX3131" fmla="*/ 7168698 w 12192000"/>
              <a:gd name="connsiteY3131" fmla="*/ 1572590 h 2107945"/>
              <a:gd name="connsiteX3132" fmla="*/ 7182110 w 12192000"/>
              <a:gd name="connsiteY3132" fmla="*/ 1589906 h 2107945"/>
              <a:gd name="connsiteX3133" fmla="*/ 7164431 w 12192000"/>
              <a:gd name="connsiteY3133" fmla="*/ 1601994 h 2107945"/>
              <a:gd name="connsiteX3134" fmla="*/ 7151020 w 12192000"/>
              <a:gd name="connsiteY3134" fmla="*/ 1584678 h 2107945"/>
              <a:gd name="connsiteX3135" fmla="*/ 7168698 w 12192000"/>
              <a:gd name="connsiteY3135" fmla="*/ 1572590 h 2107945"/>
              <a:gd name="connsiteX3136" fmla="*/ 8732940 w 12192000"/>
              <a:gd name="connsiteY3136" fmla="*/ 1572263 h 2107945"/>
              <a:gd name="connsiteX3137" fmla="*/ 8742999 w 12192000"/>
              <a:gd name="connsiteY3137" fmla="*/ 1585332 h 2107945"/>
              <a:gd name="connsiteX3138" fmla="*/ 8729587 w 12192000"/>
              <a:gd name="connsiteY3138" fmla="*/ 1594480 h 2107945"/>
              <a:gd name="connsiteX3139" fmla="*/ 8719529 w 12192000"/>
              <a:gd name="connsiteY3139" fmla="*/ 1581411 h 2107945"/>
              <a:gd name="connsiteX3140" fmla="*/ 8732940 w 12192000"/>
              <a:gd name="connsiteY3140" fmla="*/ 1572263 h 2107945"/>
              <a:gd name="connsiteX3141" fmla="*/ 8267508 w 12192000"/>
              <a:gd name="connsiteY3141" fmla="*/ 1570629 h 2107945"/>
              <a:gd name="connsiteX3142" fmla="*/ 8277567 w 12192000"/>
              <a:gd name="connsiteY3142" fmla="*/ 1583698 h 2107945"/>
              <a:gd name="connsiteX3143" fmla="*/ 8264155 w 12192000"/>
              <a:gd name="connsiteY3143" fmla="*/ 1592846 h 2107945"/>
              <a:gd name="connsiteX3144" fmla="*/ 8254097 w 12192000"/>
              <a:gd name="connsiteY3144" fmla="*/ 1579777 h 2107945"/>
              <a:gd name="connsiteX3145" fmla="*/ 8267508 w 12192000"/>
              <a:gd name="connsiteY3145" fmla="*/ 1570629 h 2107945"/>
              <a:gd name="connsiteX3146" fmla="*/ 10782428 w 12192000"/>
              <a:gd name="connsiteY3146" fmla="*/ 1569976 h 2107945"/>
              <a:gd name="connsiteX3147" fmla="*/ 10793704 w 12192000"/>
              <a:gd name="connsiteY3147" fmla="*/ 1584678 h 2107945"/>
              <a:gd name="connsiteX3148" fmla="*/ 10778464 w 12192000"/>
              <a:gd name="connsiteY3148" fmla="*/ 1595133 h 2107945"/>
              <a:gd name="connsiteX3149" fmla="*/ 10767187 w 12192000"/>
              <a:gd name="connsiteY3149" fmla="*/ 1580431 h 2107945"/>
              <a:gd name="connsiteX3150" fmla="*/ 10782428 w 12192000"/>
              <a:gd name="connsiteY3150" fmla="*/ 1569976 h 2107945"/>
              <a:gd name="connsiteX3151" fmla="*/ 6862983 w 12192000"/>
              <a:gd name="connsiteY3151" fmla="*/ 1569323 h 2107945"/>
              <a:gd name="connsiteX3152" fmla="*/ 6876393 w 12192000"/>
              <a:gd name="connsiteY3152" fmla="*/ 1586639 h 2107945"/>
              <a:gd name="connsiteX3153" fmla="*/ 6858715 w 12192000"/>
              <a:gd name="connsiteY3153" fmla="*/ 1598727 h 2107945"/>
              <a:gd name="connsiteX3154" fmla="*/ 6845304 w 12192000"/>
              <a:gd name="connsiteY3154" fmla="*/ 1581411 h 2107945"/>
              <a:gd name="connsiteX3155" fmla="*/ 6862983 w 12192000"/>
              <a:gd name="connsiteY3155" fmla="*/ 1569323 h 2107945"/>
              <a:gd name="connsiteX3156" fmla="*/ 6567934 w 12192000"/>
              <a:gd name="connsiteY3156" fmla="*/ 1569323 h 2107945"/>
              <a:gd name="connsiteX3157" fmla="*/ 6580736 w 12192000"/>
              <a:gd name="connsiteY3157" fmla="*/ 1586312 h 2107945"/>
              <a:gd name="connsiteX3158" fmla="*/ 6563362 w 12192000"/>
              <a:gd name="connsiteY3158" fmla="*/ 1598074 h 2107945"/>
              <a:gd name="connsiteX3159" fmla="*/ 6550561 w 12192000"/>
              <a:gd name="connsiteY3159" fmla="*/ 1581085 h 2107945"/>
              <a:gd name="connsiteX3160" fmla="*/ 6567934 w 12192000"/>
              <a:gd name="connsiteY3160" fmla="*/ 1569323 h 2107945"/>
              <a:gd name="connsiteX3161" fmla="*/ 5982106 w 12192000"/>
              <a:gd name="connsiteY3161" fmla="*/ 1569323 h 2107945"/>
              <a:gd name="connsiteX3162" fmla="*/ 5993078 w 12192000"/>
              <a:gd name="connsiteY3162" fmla="*/ 1584025 h 2107945"/>
              <a:gd name="connsiteX3163" fmla="*/ 5978144 w 12192000"/>
              <a:gd name="connsiteY3163" fmla="*/ 1594153 h 2107945"/>
              <a:gd name="connsiteX3164" fmla="*/ 5967170 w 12192000"/>
              <a:gd name="connsiteY3164" fmla="*/ 1579451 h 2107945"/>
              <a:gd name="connsiteX3165" fmla="*/ 5982106 w 12192000"/>
              <a:gd name="connsiteY3165" fmla="*/ 1569323 h 2107945"/>
              <a:gd name="connsiteX3166" fmla="*/ 5781823 w 12192000"/>
              <a:gd name="connsiteY3166" fmla="*/ 1568016 h 2107945"/>
              <a:gd name="connsiteX3167" fmla="*/ 5792214 w 12192000"/>
              <a:gd name="connsiteY3167" fmla="*/ 1581738 h 2107945"/>
              <a:gd name="connsiteX3168" fmla="*/ 5778469 w 12192000"/>
              <a:gd name="connsiteY3168" fmla="*/ 1591212 h 2107945"/>
              <a:gd name="connsiteX3169" fmla="*/ 5767800 w 12192000"/>
              <a:gd name="connsiteY3169" fmla="*/ 1577491 h 2107945"/>
              <a:gd name="connsiteX3170" fmla="*/ 5781823 w 12192000"/>
              <a:gd name="connsiteY3170" fmla="*/ 1568016 h 2107945"/>
              <a:gd name="connsiteX3171" fmla="*/ 7962707 w 12192000"/>
              <a:gd name="connsiteY3171" fmla="*/ 1566708 h 2107945"/>
              <a:gd name="connsiteX3172" fmla="*/ 7973070 w 12192000"/>
              <a:gd name="connsiteY3172" fmla="*/ 1580431 h 2107945"/>
              <a:gd name="connsiteX3173" fmla="*/ 7959049 w 12192000"/>
              <a:gd name="connsiteY3173" fmla="*/ 1589905 h 2107945"/>
              <a:gd name="connsiteX3174" fmla="*/ 7948686 w 12192000"/>
              <a:gd name="connsiteY3174" fmla="*/ 1576183 h 2107945"/>
              <a:gd name="connsiteX3175" fmla="*/ 7962707 w 12192000"/>
              <a:gd name="connsiteY3175" fmla="*/ 1566708 h 2107945"/>
              <a:gd name="connsiteX3176" fmla="*/ 6090005 w 12192000"/>
              <a:gd name="connsiteY3176" fmla="*/ 1565729 h 2107945"/>
              <a:gd name="connsiteX3177" fmla="*/ 6101282 w 12192000"/>
              <a:gd name="connsiteY3177" fmla="*/ 1580758 h 2107945"/>
              <a:gd name="connsiteX3178" fmla="*/ 6086042 w 12192000"/>
              <a:gd name="connsiteY3178" fmla="*/ 1591213 h 2107945"/>
              <a:gd name="connsiteX3179" fmla="*/ 6074765 w 12192000"/>
              <a:gd name="connsiteY3179" fmla="*/ 1576184 h 2107945"/>
              <a:gd name="connsiteX3180" fmla="*/ 6090005 w 12192000"/>
              <a:gd name="connsiteY3180" fmla="*/ 1565729 h 2107945"/>
              <a:gd name="connsiteX3181" fmla="*/ 7663815 w 12192000"/>
              <a:gd name="connsiteY3181" fmla="*/ 1564971 h 2107945"/>
              <a:gd name="connsiteX3182" fmla="*/ 7675179 w 12192000"/>
              <a:gd name="connsiteY3182" fmla="*/ 1579824 h 2107945"/>
              <a:gd name="connsiteX3183" fmla="*/ 7660059 w 12192000"/>
              <a:gd name="connsiteY3183" fmla="*/ 1590134 h 2107945"/>
              <a:gd name="connsiteX3184" fmla="*/ 7648694 w 12192000"/>
              <a:gd name="connsiteY3184" fmla="*/ 1575281 h 2107945"/>
              <a:gd name="connsiteX3185" fmla="*/ 7663815 w 12192000"/>
              <a:gd name="connsiteY3185" fmla="*/ 1564971 h 2107945"/>
              <a:gd name="connsiteX3186" fmla="*/ 11283826 w 12192000"/>
              <a:gd name="connsiteY3186" fmla="*/ 1564749 h 2107945"/>
              <a:gd name="connsiteX3187" fmla="*/ 11295409 w 12192000"/>
              <a:gd name="connsiteY3187" fmla="*/ 1580104 h 2107945"/>
              <a:gd name="connsiteX3188" fmla="*/ 11279864 w 12192000"/>
              <a:gd name="connsiteY3188" fmla="*/ 1590559 h 2107945"/>
              <a:gd name="connsiteX3189" fmla="*/ 11268281 w 12192000"/>
              <a:gd name="connsiteY3189" fmla="*/ 1575203 h 2107945"/>
              <a:gd name="connsiteX3190" fmla="*/ 11283826 w 12192000"/>
              <a:gd name="connsiteY3190" fmla="*/ 1564749 h 2107945"/>
              <a:gd name="connsiteX3191" fmla="*/ 6433821 w 12192000"/>
              <a:gd name="connsiteY3191" fmla="*/ 1564748 h 2107945"/>
              <a:gd name="connsiteX3192" fmla="*/ 6446318 w 12192000"/>
              <a:gd name="connsiteY3192" fmla="*/ 1581084 h 2107945"/>
              <a:gd name="connsiteX3193" fmla="*/ 6429554 w 12192000"/>
              <a:gd name="connsiteY3193" fmla="*/ 1592519 h 2107945"/>
              <a:gd name="connsiteX3194" fmla="*/ 6417058 w 12192000"/>
              <a:gd name="connsiteY3194" fmla="*/ 1576183 h 2107945"/>
              <a:gd name="connsiteX3195" fmla="*/ 6433821 w 12192000"/>
              <a:gd name="connsiteY3195" fmla="*/ 1564748 h 2107945"/>
              <a:gd name="connsiteX3196" fmla="*/ 4342133 w 12192000"/>
              <a:gd name="connsiteY3196" fmla="*/ 1564422 h 2107945"/>
              <a:gd name="connsiteX3197" fmla="*/ 4353106 w 12192000"/>
              <a:gd name="connsiteY3197" fmla="*/ 1578798 h 2107945"/>
              <a:gd name="connsiteX3198" fmla="*/ 4338476 w 12192000"/>
              <a:gd name="connsiteY3198" fmla="*/ 1588926 h 2107945"/>
              <a:gd name="connsiteX3199" fmla="*/ 4327503 w 12192000"/>
              <a:gd name="connsiteY3199" fmla="*/ 1574550 h 2107945"/>
              <a:gd name="connsiteX3200" fmla="*/ 4342133 w 12192000"/>
              <a:gd name="connsiteY3200" fmla="*/ 1564422 h 2107945"/>
              <a:gd name="connsiteX3201" fmla="*/ 12034553 w 12192000"/>
              <a:gd name="connsiteY3201" fmla="*/ 1563115 h 2107945"/>
              <a:gd name="connsiteX3202" fmla="*/ 12044916 w 12192000"/>
              <a:gd name="connsiteY3202" fmla="*/ 1576837 h 2107945"/>
              <a:gd name="connsiteX3203" fmla="*/ 12030896 w 12192000"/>
              <a:gd name="connsiteY3203" fmla="*/ 1586312 h 2107945"/>
              <a:gd name="connsiteX3204" fmla="*/ 12020531 w 12192000"/>
              <a:gd name="connsiteY3204" fmla="*/ 1572590 h 2107945"/>
              <a:gd name="connsiteX3205" fmla="*/ 12034553 w 12192000"/>
              <a:gd name="connsiteY3205" fmla="*/ 1563115 h 2107945"/>
              <a:gd name="connsiteX3206" fmla="*/ 9793041 w 12192000"/>
              <a:gd name="connsiteY3206" fmla="*/ 1563115 h 2107945"/>
              <a:gd name="connsiteX3207" fmla="*/ 9804014 w 12192000"/>
              <a:gd name="connsiteY3207" fmla="*/ 1577491 h 2107945"/>
              <a:gd name="connsiteX3208" fmla="*/ 9789384 w 12192000"/>
              <a:gd name="connsiteY3208" fmla="*/ 1587619 h 2107945"/>
              <a:gd name="connsiteX3209" fmla="*/ 9778411 w 12192000"/>
              <a:gd name="connsiteY3209" fmla="*/ 1573243 h 2107945"/>
              <a:gd name="connsiteX3210" fmla="*/ 9793041 w 12192000"/>
              <a:gd name="connsiteY3210" fmla="*/ 1563115 h 2107945"/>
              <a:gd name="connsiteX3211" fmla="*/ 4862205 w 12192000"/>
              <a:gd name="connsiteY3211" fmla="*/ 1562462 h 2107945"/>
              <a:gd name="connsiteX3212" fmla="*/ 4872568 w 12192000"/>
              <a:gd name="connsiteY3212" fmla="*/ 1575857 h 2107945"/>
              <a:gd name="connsiteX3213" fmla="*/ 4858852 w 12192000"/>
              <a:gd name="connsiteY3213" fmla="*/ 1585332 h 2107945"/>
              <a:gd name="connsiteX3214" fmla="*/ 4848488 w 12192000"/>
              <a:gd name="connsiteY3214" fmla="*/ 1571937 h 2107945"/>
              <a:gd name="connsiteX3215" fmla="*/ 4862205 w 12192000"/>
              <a:gd name="connsiteY3215" fmla="*/ 1562462 h 2107945"/>
              <a:gd name="connsiteX3216" fmla="*/ 9011530 w 12192000"/>
              <a:gd name="connsiteY3216" fmla="*/ 1560828 h 2107945"/>
              <a:gd name="connsiteX3217" fmla="*/ 9021892 w 12192000"/>
              <a:gd name="connsiteY3217" fmla="*/ 1574223 h 2107945"/>
              <a:gd name="connsiteX3218" fmla="*/ 9008176 w 12192000"/>
              <a:gd name="connsiteY3218" fmla="*/ 1583698 h 2107945"/>
              <a:gd name="connsiteX3219" fmla="*/ 8997813 w 12192000"/>
              <a:gd name="connsiteY3219" fmla="*/ 1570303 h 2107945"/>
              <a:gd name="connsiteX3220" fmla="*/ 9011530 w 12192000"/>
              <a:gd name="connsiteY3220" fmla="*/ 1560828 h 2107945"/>
              <a:gd name="connsiteX3221" fmla="*/ 11626728 w 12192000"/>
              <a:gd name="connsiteY3221" fmla="*/ 1560501 h 2107945"/>
              <a:gd name="connsiteX3222" fmla="*/ 11635186 w 12192000"/>
              <a:gd name="connsiteY3222" fmla="*/ 1565606 h 2107945"/>
              <a:gd name="connsiteX3223" fmla="*/ 11637535 w 12192000"/>
              <a:gd name="connsiteY3223" fmla="*/ 1574263 h 2107945"/>
              <a:gd name="connsiteX3224" fmla="*/ 11645931 w 12192000"/>
              <a:gd name="connsiteY3224" fmla="*/ 1572589 h 2107945"/>
              <a:gd name="connsiteX3225" fmla="*/ 11656599 w 12192000"/>
              <a:gd name="connsiteY3225" fmla="*/ 1586639 h 2107945"/>
              <a:gd name="connsiteX3226" fmla="*/ 11642273 w 12192000"/>
              <a:gd name="connsiteY3226" fmla="*/ 1596440 h 2107945"/>
              <a:gd name="connsiteX3227" fmla="*/ 11633967 w 12192000"/>
              <a:gd name="connsiteY3227" fmla="*/ 1591376 h 2107945"/>
              <a:gd name="connsiteX3228" fmla="*/ 11631769 w 12192000"/>
              <a:gd name="connsiteY3228" fmla="*/ 1583013 h 2107945"/>
              <a:gd name="connsiteX3229" fmla="*/ 11623071 w 12192000"/>
              <a:gd name="connsiteY3229" fmla="*/ 1584678 h 2107945"/>
              <a:gd name="connsiteX3230" fmla="*/ 11612098 w 12192000"/>
              <a:gd name="connsiteY3230" fmla="*/ 1570303 h 2107945"/>
              <a:gd name="connsiteX3231" fmla="*/ 11626728 w 12192000"/>
              <a:gd name="connsiteY3231" fmla="*/ 1560501 h 2107945"/>
              <a:gd name="connsiteX3232" fmla="*/ 8060243 w 12192000"/>
              <a:gd name="connsiteY3232" fmla="*/ 1560501 h 2107945"/>
              <a:gd name="connsiteX3233" fmla="*/ 8070607 w 12192000"/>
              <a:gd name="connsiteY3233" fmla="*/ 1573896 h 2107945"/>
              <a:gd name="connsiteX3234" fmla="*/ 8056891 w 12192000"/>
              <a:gd name="connsiteY3234" fmla="*/ 1583371 h 2107945"/>
              <a:gd name="connsiteX3235" fmla="*/ 8046527 w 12192000"/>
              <a:gd name="connsiteY3235" fmla="*/ 1569976 h 2107945"/>
              <a:gd name="connsiteX3236" fmla="*/ 8060243 w 12192000"/>
              <a:gd name="connsiteY3236" fmla="*/ 1560501 h 2107945"/>
              <a:gd name="connsiteX3237" fmla="*/ 7863037 w 12192000"/>
              <a:gd name="connsiteY3237" fmla="*/ 1559848 h 2107945"/>
              <a:gd name="connsiteX3238" fmla="*/ 7873704 w 12192000"/>
              <a:gd name="connsiteY3238" fmla="*/ 1573897 h 2107945"/>
              <a:gd name="connsiteX3239" fmla="*/ 7859379 w 12192000"/>
              <a:gd name="connsiteY3239" fmla="*/ 1583698 h 2107945"/>
              <a:gd name="connsiteX3240" fmla="*/ 7848711 w 12192000"/>
              <a:gd name="connsiteY3240" fmla="*/ 1569649 h 2107945"/>
              <a:gd name="connsiteX3241" fmla="*/ 7863037 w 12192000"/>
              <a:gd name="connsiteY3241" fmla="*/ 1559848 h 2107945"/>
              <a:gd name="connsiteX3242" fmla="*/ 7017247 w 12192000"/>
              <a:gd name="connsiteY3242" fmla="*/ 1558871 h 2107945"/>
              <a:gd name="connsiteX3243" fmla="*/ 7030681 w 12192000"/>
              <a:gd name="connsiteY3243" fmla="*/ 1576395 h 2107945"/>
              <a:gd name="connsiteX3244" fmla="*/ 7012816 w 12192000"/>
              <a:gd name="connsiteY3244" fmla="*/ 1588551 h 2107945"/>
              <a:gd name="connsiteX3245" fmla="*/ 6999381 w 12192000"/>
              <a:gd name="connsiteY3245" fmla="*/ 1571027 h 2107945"/>
              <a:gd name="connsiteX3246" fmla="*/ 7017247 w 12192000"/>
              <a:gd name="connsiteY3246" fmla="*/ 1558871 h 2107945"/>
              <a:gd name="connsiteX3247" fmla="*/ 887236 w 12192000"/>
              <a:gd name="connsiteY3247" fmla="*/ 1558541 h 2107945"/>
              <a:gd name="connsiteX3248" fmla="*/ 898209 w 12192000"/>
              <a:gd name="connsiteY3248" fmla="*/ 1572917 h 2107945"/>
              <a:gd name="connsiteX3249" fmla="*/ 883883 w 12192000"/>
              <a:gd name="connsiteY3249" fmla="*/ 1582718 h 2107945"/>
              <a:gd name="connsiteX3250" fmla="*/ 872911 w 12192000"/>
              <a:gd name="connsiteY3250" fmla="*/ 1568342 h 2107945"/>
              <a:gd name="connsiteX3251" fmla="*/ 887236 w 12192000"/>
              <a:gd name="connsiteY3251" fmla="*/ 1558541 h 2107945"/>
              <a:gd name="connsiteX3252" fmla="*/ 1625401 w 12192000"/>
              <a:gd name="connsiteY3252" fmla="*/ 1558214 h 2107945"/>
              <a:gd name="connsiteX3253" fmla="*/ 1636983 w 12192000"/>
              <a:gd name="connsiteY3253" fmla="*/ 1573570 h 2107945"/>
              <a:gd name="connsiteX3254" fmla="*/ 1621438 w 12192000"/>
              <a:gd name="connsiteY3254" fmla="*/ 1584351 h 2107945"/>
              <a:gd name="connsiteX3255" fmla="*/ 1609856 w 12192000"/>
              <a:gd name="connsiteY3255" fmla="*/ 1568996 h 2107945"/>
              <a:gd name="connsiteX3256" fmla="*/ 1625401 w 12192000"/>
              <a:gd name="connsiteY3256" fmla="*/ 1558214 h 2107945"/>
              <a:gd name="connsiteX3257" fmla="*/ 7313784 w 12192000"/>
              <a:gd name="connsiteY3257" fmla="*/ 1557887 h 2107945"/>
              <a:gd name="connsiteX3258" fmla="*/ 7326890 w 12192000"/>
              <a:gd name="connsiteY3258" fmla="*/ 1574876 h 2107945"/>
              <a:gd name="connsiteX3259" fmla="*/ 7309517 w 12192000"/>
              <a:gd name="connsiteY3259" fmla="*/ 1586639 h 2107945"/>
              <a:gd name="connsiteX3260" fmla="*/ 7296411 w 12192000"/>
              <a:gd name="connsiteY3260" fmla="*/ 1569649 h 2107945"/>
              <a:gd name="connsiteX3261" fmla="*/ 7313784 w 12192000"/>
              <a:gd name="connsiteY3261" fmla="*/ 1557887 h 2107945"/>
              <a:gd name="connsiteX3262" fmla="*/ 11421292 w 12192000"/>
              <a:gd name="connsiteY3262" fmla="*/ 1556581 h 2107945"/>
              <a:gd name="connsiteX3263" fmla="*/ 11432873 w 12192000"/>
              <a:gd name="connsiteY3263" fmla="*/ 1571936 h 2107945"/>
              <a:gd name="connsiteX3264" fmla="*/ 11417329 w 12192000"/>
              <a:gd name="connsiteY3264" fmla="*/ 1582391 h 2107945"/>
              <a:gd name="connsiteX3265" fmla="*/ 11405747 w 12192000"/>
              <a:gd name="connsiteY3265" fmla="*/ 1567035 h 2107945"/>
              <a:gd name="connsiteX3266" fmla="*/ 11421292 w 12192000"/>
              <a:gd name="connsiteY3266" fmla="*/ 1556581 h 2107945"/>
              <a:gd name="connsiteX3267" fmla="*/ 6204306 w 12192000"/>
              <a:gd name="connsiteY3267" fmla="*/ 1556254 h 2107945"/>
              <a:gd name="connsiteX3268" fmla="*/ 6215888 w 12192000"/>
              <a:gd name="connsiteY3268" fmla="*/ 1571609 h 2107945"/>
              <a:gd name="connsiteX3269" fmla="*/ 6200343 w 12192000"/>
              <a:gd name="connsiteY3269" fmla="*/ 1582064 h 2107945"/>
              <a:gd name="connsiteX3270" fmla="*/ 6188761 w 12192000"/>
              <a:gd name="connsiteY3270" fmla="*/ 1566708 h 2107945"/>
              <a:gd name="connsiteX3271" fmla="*/ 6204306 w 12192000"/>
              <a:gd name="connsiteY3271" fmla="*/ 1556254 h 2107945"/>
              <a:gd name="connsiteX3272" fmla="*/ 9479866 w 12192000"/>
              <a:gd name="connsiteY3272" fmla="*/ 1555982 h 2107945"/>
              <a:gd name="connsiteX3273" fmla="*/ 9490724 w 12192000"/>
              <a:gd name="connsiteY3273" fmla="*/ 1570088 h 2107945"/>
              <a:gd name="connsiteX3274" fmla="*/ 9476299 w 12192000"/>
              <a:gd name="connsiteY3274" fmla="*/ 1579854 h 2107945"/>
              <a:gd name="connsiteX3275" fmla="*/ 9465442 w 12192000"/>
              <a:gd name="connsiteY3275" fmla="*/ 1565749 h 2107945"/>
              <a:gd name="connsiteX3276" fmla="*/ 9479866 w 12192000"/>
              <a:gd name="connsiteY3276" fmla="*/ 1555982 h 2107945"/>
              <a:gd name="connsiteX3277" fmla="*/ 5253006 w 12192000"/>
              <a:gd name="connsiteY3277" fmla="*/ 1554947 h 2107945"/>
              <a:gd name="connsiteX3278" fmla="*/ 5263066 w 12192000"/>
              <a:gd name="connsiteY3278" fmla="*/ 1568342 h 2107945"/>
              <a:gd name="connsiteX3279" fmla="*/ 5249652 w 12192000"/>
              <a:gd name="connsiteY3279" fmla="*/ 1577491 h 2107945"/>
              <a:gd name="connsiteX3280" fmla="*/ 5239595 w 12192000"/>
              <a:gd name="connsiteY3280" fmla="*/ 1564095 h 2107945"/>
              <a:gd name="connsiteX3281" fmla="*/ 5253006 w 12192000"/>
              <a:gd name="connsiteY3281" fmla="*/ 1554947 h 2107945"/>
              <a:gd name="connsiteX3282" fmla="*/ 11669095 w 12192000"/>
              <a:gd name="connsiteY3282" fmla="*/ 1554294 h 2107945"/>
              <a:gd name="connsiteX3283" fmla="*/ 11679458 w 12192000"/>
              <a:gd name="connsiteY3283" fmla="*/ 1568016 h 2107945"/>
              <a:gd name="connsiteX3284" fmla="*/ 11665438 w 12192000"/>
              <a:gd name="connsiteY3284" fmla="*/ 1577491 h 2107945"/>
              <a:gd name="connsiteX3285" fmla="*/ 11655075 w 12192000"/>
              <a:gd name="connsiteY3285" fmla="*/ 1563769 h 2107945"/>
              <a:gd name="connsiteX3286" fmla="*/ 11669095 w 12192000"/>
              <a:gd name="connsiteY3286" fmla="*/ 1554294 h 2107945"/>
              <a:gd name="connsiteX3287" fmla="*/ 5369144 w 12192000"/>
              <a:gd name="connsiteY3287" fmla="*/ 1551680 h 2107945"/>
              <a:gd name="connsiteX3288" fmla="*/ 5379203 w 12192000"/>
              <a:gd name="connsiteY3288" fmla="*/ 1565076 h 2107945"/>
              <a:gd name="connsiteX3289" fmla="*/ 5365790 w 12192000"/>
              <a:gd name="connsiteY3289" fmla="*/ 1574223 h 2107945"/>
              <a:gd name="connsiteX3290" fmla="*/ 5355731 w 12192000"/>
              <a:gd name="connsiteY3290" fmla="*/ 1560828 h 2107945"/>
              <a:gd name="connsiteX3291" fmla="*/ 5369144 w 12192000"/>
              <a:gd name="connsiteY3291" fmla="*/ 1551680 h 2107945"/>
              <a:gd name="connsiteX3292" fmla="*/ 7437838 w 12192000"/>
              <a:gd name="connsiteY3292" fmla="*/ 1548413 h 2107945"/>
              <a:gd name="connsiteX3293" fmla="*/ 7450030 w 12192000"/>
              <a:gd name="connsiteY3293" fmla="*/ 1564422 h 2107945"/>
              <a:gd name="connsiteX3294" fmla="*/ 7433571 w 12192000"/>
              <a:gd name="connsiteY3294" fmla="*/ 1575530 h 2107945"/>
              <a:gd name="connsiteX3295" fmla="*/ 7421379 w 12192000"/>
              <a:gd name="connsiteY3295" fmla="*/ 1559521 h 2107945"/>
              <a:gd name="connsiteX3296" fmla="*/ 7437838 w 12192000"/>
              <a:gd name="connsiteY3296" fmla="*/ 1548413 h 2107945"/>
              <a:gd name="connsiteX3297" fmla="*/ 9923802 w 12192000"/>
              <a:gd name="connsiteY3297" fmla="*/ 1548086 h 2107945"/>
              <a:gd name="connsiteX3298" fmla="*/ 9934773 w 12192000"/>
              <a:gd name="connsiteY3298" fmla="*/ 1562462 h 2107945"/>
              <a:gd name="connsiteX3299" fmla="*/ 9920144 w 12192000"/>
              <a:gd name="connsiteY3299" fmla="*/ 1572590 h 2107945"/>
              <a:gd name="connsiteX3300" fmla="*/ 9909170 w 12192000"/>
              <a:gd name="connsiteY3300" fmla="*/ 1558214 h 2107945"/>
              <a:gd name="connsiteX3301" fmla="*/ 9923802 w 12192000"/>
              <a:gd name="connsiteY3301" fmla="*/ 1548086 h 2107945"/>
              <a:gd name="connsiteX3302" fmla="*/ 7759404 w 12192000"/>
              <a:gd name="connsiteY3302" fmla="*/ 1548086 h 2107945"/>
              <a:gd name="connsiteX3303" fmla="*/ 7770377 w 12192000"/>
              <a:gd name="connsiteY3303" fmla="*/ 1562462 h 2107945"/>
              <a:gd name="connsiteX3304" fmla="*/ 7755746 w 12192000"/>
              <a:gd name="connsiteY3304" fmla="*/ 1572264 h 2107945"/>
              <a:gd name="connsiteX3305" fmla="*/ 7744773 w 12192000"/>
              <a:gd name="connsiteY3305" fmla="*/ 1557888 h 2107945"/>
              <a:gd name="connsiteX3306" fmla="*/ 7759404 w 12192000"/>
              <a:gd name="connsiteY3306" fmla="*/ 1548086 h 2107945"/>
              <a:gd name="connsiteX3307" fmla="*/ 5691316 w 12192000"/>
              <a:gd name="connsiteY3307" fmla="*/ 1547106 h 2107945"/>
              <a:gd name="connsiteX3308" fmla="*/ 5701680 w 12192000"/>
              <a:gd name="connsiteY3308" fmla="*/ 1560828 h 2107945"/>
              <a:gd name="connsiteX3309" fmla="*/ 5687963 w 12192000"/>
              <a:gd name="connsiteY3309" fmla="*/ 1570303 h 2107945"/>
              <a:gd name="connsiteX3310" fmla="*/ 5677598 w 12192000"/>
              <a:gd name="connsiteY3310" fmla="*/ 1556581 h 2107945"/>
              <a:gd name="connsiteX3311" fmla="*/ 5691316 w 12192000"/>
              <a:gd name="connsiteY3311" fmla="*/ 1547106 h 2107945"/>
              <a:gd name="connsiteX3312" fmla="*/ 5139003 w 12192000"/>
              <a:gd name="connsiteY3312" fmla="*/ 1545146 h 2107945"/>
              <a:gd name="connsiteX3313" fmla="*/ 5149062 w 12192000"/>
              <a:gd name="connsiteY3313" fmla="*/ 1558541 h 2107945"/>
              <a:gd name="connsiteX3314" fmla="*/ 5135650 w 12192000"/>
              <a:gd name="connsiteY3314" fmla="*/ 1567689 h 2107945"/>
              <a:gd name="connsiteX3315" fmla="*/ 5125590 w 12192000"/>
              <a:gd name="connsiteY3315" fmla="*/ 1554294 h 2107945"/>
              <a:gd name="connsiteX3316" fmla="*/ 5139003 w 12192000"/>
              <a:gd name="connsiteY3316" fmla="*/ 1545146 h 2107945"/>
              <a:gd name="connsiteX3317" fmla="*/ 4155992 w 12192000"/>
              <a:gd name="connsiteY3317" fmla="*/ 1544917 h 2107945"/>
              <a:gd name="connsiteX3318" fmla="*/ 4167356 w 12192000"/>
              <a:gd name="connsiteY3318" fmla="*/ 1559770 h 2107945"/>
              <a:gd name="connsiteX3319" fmla="*/ 4152237 w 12192000"/>
              <a:gd name="connsiteY3319" fmla="*/ 1570080 h 2107945"/>
              <a:gd name="connsiteX3320" fmla="*/ 4140869 w 12192000"/>
              <a:gd name="connsiteY3320" fmla="*/ 1555227 h 2107945"/>
              <a:gd name="connsiteX3321" fmla="*/ 4155992 w 12192000"/>
              <a:gd name="connsiteY3321" fmla="*/ 1544917 h 2107945"/>
              <a:gd name="connsiteX3322" fmla="*/ 7549396 w 12192000"/>
              <a:gd name="connsiteY3322" fmla="*/ 1544165 h 2107945"/>
              <a:gd name="connsiteX3323" fmla="*/ 7561283 w 12192000"/>
              <a:gd name="connsiteY3323" fmla="*/ 1559521 h 2107945"/>
              <a:gd name="connsiteX3324" fmla="*/ 7545738 w 12192000"/>
              <a:gd name="connsiteY3324" fmla="*/ 1570303 h 2107945"/>
              <a:gd name="connsiteX3325" fmla="*/ 7533850 w 12192000"/>
              <a:gd name="connsiteY3325" fmla="*/ 1554947 h 2107945"/>
              <a:gd name="connsiteX3326" fmla="*/ 7549396 w 12192000"/>
              <a:gd name="connsiteY3326" fmla="*/ 1544165 h 2107945"/>
              <a:gd name="connsiteX3327" fmla="*/ 1261239 w 12192000"/>
              <a:gd name="connsiteY3327" fmla="*/ 1543512 h 2107945"/>
              <a:gd name="connsiteX3328" fmla="*/ 1271906 w 12192000"/>
              <a:gd name="connsiteY3328" fmla="*/ 1557561 h 2107945"/>
              <a:gd name="connsiteX3329" fmla="*/ 1257886 w 12192000"/>
              <a:gd name="connsiteY3329" fmla="*/ 1567362 h 2107945"/>
              <a:gd name="connsiteX3330" fmla="*/ 1247217 w 12192000"/>
              <a:gd name="connsiteY3330" fmla="*/ 1553313 h 2107945"/>
              <a:gd name="connsiteX3331" fmla="*/ 1261239 w 12192000"/>
              <a:gd name="connsiteY3331" fmla="*/ 1543512 h 2107945"/>
              <a:gd name="connsiteX3332" fmla="*/ 4579314 w 12192000"/>
              <a:gd name="connsiteY3332" fmla="*/ 1542205 h 2107945"/>
              <a:gd name="connsiteX3333" fmla="*/ 4589983 w 12192000"/>
              <a:gd name="connsiteY3333" fmla="*/ 1555928 h 2107945"/>
              <a:gd name="connsiteX3334" fmla="*/ 4575960 w 12192000"/>
              <a:gd name="connsiteY3334" fmla="*/ 1565402 h 2107945"/>
              <a:gd name="connsiteX3335" fmla="*/ 4565292 w 12192000"/>
              <a:gd name="connsiteY3335" fmla="*/ 1551680 h 2107945"/>
              <a:gd name="connsiteX3336" fmla="*/ 4579314 w 12192000"/>
              <a:gd name="connsiteY3336" fmla="*/ 1542205 h 2107945"/>
              <a:gd name="connsiteX3337" fmla="*/ 11584725 w 12192000"/>
              <a:gd name="connsiteY3337" fmla="*/ 1541533 h 2107945"/>
              <a:gd name="connsiteX3338" fmla="*/ 11593538 w 12192000"/>
              <a:gd name="connsiteY3338" fmla="*/ 1546825 h 2107945"/>
              <a:gd name="connsiteX3339" fmla="*/ 11594093 w 12192000"/>
              <a:gd name="connsiteY3339" fmla="*/ 1548906 h 2107945"/>
              <a:gd name="connsiteX3340" fmla="*/ 11597581 w 12192000"/>
              <a:gd name="connsiteY3340" fmla="*/ 1543553 h 2107945"/>
              <a:gd name="connsiteX3341" fmla="*/ 11607221 w 12192000"/>
              <a:gd name="connsiteY3341" fmla="*/ 1541552 h 2107945"/>
              <a:gd name="connsiteX3342" fmla="*/ 11618499 w 12192000"/>
              <a:gd name="connsiteY3342" fmla="*/ 1556254 h 2107945"/>
              <a:gd name="connsiteX3343" fmla="*/ 11603563 w 12192000"/>
              <a:gd name="connsiteY3343" fmla="*/ 1566382 h 2107945"/>
              <a:gd name="connsiteX3344" fmla="*/ 11594838 w 12192000"/>
              <a:gd name="connsiteY3344" fmla="*/ 1561114 h 2107945"/>
              <a:gd name="connsiteX3345" fmla="*/ 11594317 w 12192000"/>
              <a:gd name="connsiteY3345" fmla="*/ 1559187 h 2107945"/>
              <a:gd name="connsiteX3346" fmla="*/ 11590880 w 12192000"/>
              <a:gd name="connsiteY3346" fmla="*/ 1564617 h 2107945"/>
              <a:gd name="connsiteX3347" fmla="*/ 11580966 w 12192000"/>
              <a:gd name="connsiteY3347" fmla="*/ 1566695 h 2107945"/>
              <a:gd name="connsiteX3348" fmla="*/ 11569603 w 12192000"/>
              <a:gd name="connsiteY3348" fmla="*/ 1551841 h 2107945"/>
              <a:gd name="connsiteX3349" fmla="*/ 11584725 w 12192000"/>
              <a:gd name="connsiteY3349" fmla="*/ 1541533 h 2107945"/>
              <a:gd name="connsiteX3350" fmla="*/ 3751680 w 12192000"/>
              <a:gd name="connsiteY3350" fmla="*/ 1539591 h 2107945"/>
              <a:gd name="connsiteX3351" fmla="*/ 3763559 w 12192000"/>
              <a:gd name="connsiteY3351" fmla="*/ 1554947 h 2107945"/>
              <a:gd name="connsiteX3352" fmla="*/ 3747717 w 12192000"/>
              <a:gd name="connsiteY3352" fmla="*/ 1565728 h 2107945"/>
              <a:gd name="connsiteX3353" fmla="*/ 3735828 w 12192000"/>
              <a:gd name="connsiteY3353" fmla="*/ 1550373 h 2107945"/>
              <a:gd name="connsiteX3354" fmla="*/ 3751680 w 12192000"/>
              <a:gd name="connsiteY3354" fmla="*/ 1539591 h 2107945"/>
              <a:gd name="connsiteX3355" fmla="*/ 8854556 w 12192000"/>
              <a:gd name="connsiteY3355" fmla="*/ 1539265 h 2107945"/>
              <a:gd name="connsiteX3356" fmla="*/ 8864615 w 12192000"/>
              <a:gd name="connsiteY3356" fmla="*/ 1552333 h 2107945"/>
              <a:gd name="connsiteX3357" fmla="*/ 8851203 w 12192000"/>
              <a:gd name="connsiteY3357" fmla="*/ 1561481 h 2107945"/>
              <a:gd name="connsiteX3358" fmla="*/ 8841145 w 12192000"/>
              <a:gd name="connsiteY3358" fmla="*/ 1548413 h 2107945"/>
              <a:gd name="connsiteX3359" fmla="*/ 8854556 w 12192000"/>
              <a:gd name="connsiteY3359" fmla="*/ 1539265 h 2107945"/>
              <a:gd name="connsiteX3360" fmla="*/ 10053952 w 12192000"/>
              <a:gd name="connsiteY3360" fmla="*/ 1538285 h 2107945"/>
              <a:gd name="connsiteX3361" fmla="*/ 10064925 w 12192000"/>
              <a:gd name="connsiteY3361" fmla="*/ 1552660 h 2107945"/>
              <a:gd name="connsiteX3362" fmla="*/ 10050294 w 12192000"/>
              <a:gd name="connsiteY3362" fmla="*/ 1562789 h 2107945"/>
              <a:gd name="connsiteX3363" fmla="*/ 10039321 w 12192000"/>
              <a:gd name="connsiteY3363" fmla="*/ 1548413 h 2107945"/>
              <a:gd name="connsiteX3364" fmla="*/ 10053952 w 12192000"/>
              <a:gd name="connsiteY3364" fmla="*/ 1538285 h 2107945"/>
              <a:gd name="connsiteX3365" fmla="*/ 1499876 w 12192000"/>
              <a:gd name="connsiteY3365" fmla="*/ 1538285 h 2107945"/>
              <a:gd name="connsiteX3366" fmla="*/ 1510848 w 12192000"/>
              <a:gd name="connsiteY3366" fmla="*/ 1552660 h 2107945"/>
              <a:gd name="connsiteX3367" fmla="*/ 1505818 w 12192000"/>
              <a:gd name="connsiteY3367" fmla="*/ 1560624 h 2107945"/>
              <a:gd name="connsiteX3368" fmla="*/ 1500491 w 12192000"/>
              <a:gd name="connsiteY3368" fmla="*/ 1561644 h 2107945"/>
              <a:gd name="connsiteX3369" fmla="*/ 1504619 w 12192000"/>
              <a:gd name="connsiteY3369" fmla="*/ 1564136 h 2107945"/>
              <a:gd name="connsiteX3370" fmla="*/ 1507172 w 12192000"/>
              <a:gd name="connsiteY3370" fmla="*/ 1573570 h 2107945"/>
              <a:gd name="connsiteX3371" fmla="*/ 1502104 w 12192000"/>
              <a:gd name="connsiteY3371" fmla="*/ 1581697 h 2107945"/>
              <a:gd name="connsiteX3372" fmla="*/ 1498525 w 12192000"/>
              <a:gd name="connsiteY3372" fmla="*/ 1582423 h 2107945"/>
              <a:gd name="connsiteX3373" fmla="*/ 1500793 w 12192000"/>
              <a:gd name="connsiteY3373" fmla="*/ 1583780 h 2107945"/>
              <a:gd name="connsiteX3374" fmla="*/ 1503498 w 12192000"/>
              <a:gd name="connsiteY3374" fmla="*/ 1593500 h 2107945"/>
              <a:gd name="connsiteX3375" fmla="*/ 1498279 w 12192000"/>
              <a:gd name="connsiteY3375" fmla="*/ 1601790 h 2107945"/>
              <a:gd name="connsiteX3376" fmla="*/ 1489972 w 12192000"/>
              <a:gd name="connsiteY3376" fmla="*/ 1603584 h 2107945"/>
              <a:gd name="connsiteX3377" fmla="*/ 1496433 w 12192000"/>
              <a:gd name="connsiteY3377" fmla="*/ 1607467 h 2107945"/>
              <a:gd name="connsiteX3378" fmla="*/ 1498909 w 12192000"/>
              <a:gd name="connsiteY3378" fmla="*/ 1617350 h 2107945"/>
              <a:gd name="connsiteX3379" fmla="*/ 1483365 w 12192000"/>
              <a:gd name="connsiteY3379" fmla="*/ 1628132 h 2107945"/>
              <a:gd name="connsiteX3380" fmla="*/ 1471783 w 12192000"/>
              <a:gd name="connsiteY3380" fmla="*/ 1612776 h 2107945"/>
              <a:gd name="connsiteX3381" fmla="*/ 1477268 w 12192000"/>
              <a:gd name="connsiteY3381" fmla="*/ 1604200 h 2107945"/>
              <a:gd name="connsiteX3382" fmla="*/ 1485611 w 12192000"/>
              <a:gd name="connsiteY3382" fmla="*/ 1602371 h 2107945"/>
              <a:gd name="connsiteX3383" fmla="*/ 1479381 w 12192000"/>
              <a:gd name="connsiteY3383" fmla="*/ 1598645 h 2107945"/>
              <a:gd name="connsiteX3384" fmla="*/ 1476676 w 12192000"/>
              <a:gd name="connsiteY3384" fmla="*/ 1588925 h 2107945"/>
              <a:gd name="connsiteX3385" fmla="*/ 1481895 w 12192000"/>
              <a:gd name="connsiteY3385" fmla="*/ 1580635 h 2107945"/>
              <a:gd name="connsiteX3386" fmla="*/ 1485776 w 12192000"/>
              <a:gd name="connsiteY3386" fmla="*/ 1579797 h 2107945"/>
              <a:gd name="connsiteX3387" fmla="*/ 1483512 w 12192000"/>
              <a:gd name="connsiteY3387" fmla="*/ 1578430 h 2107945"/>
              <a:gd name="connsiteX3388" fmla="*/ 1480960 w 12192000"/>
              <a:gd name="connsiteY3388" fmla="*/ 1568996 h 2107945"/>
              <a:gd name="connsiteX3389" fmla="*/ 1486026 w 12192000"/>
              <a:gd name="connsiteY3389" fmla="*/ 1560869 h 2107945"/>
              <a:gd name="connsiteX3390" fmla="*/ 1491679 w 12192000"/>
              <a:gd name="connsiteY3390" fmla="*/ 1559723 h 2107945"/>
              <a:gd name="connsiteX3391" fmla="*/ 1487759 w 12192000"/>
              <a:gd name="connsiteY3391" fmla="*/ 1557356 h 2107945"/>
              <a:gd name="connsiteX3392" fmla="*/ 1485245 w 12192000"/>
              <a:gd name="connsiteY3392" fmla="*/ 1548086 h 2107945"/>
              <a:gd name="connsiteX3393" fmla="*/ 1499876 w 12192000"/>
              <a:gd name="connsiteY3393" fmla="*/ 1538285 h 2107945"/>
              <a:gd name="connsiteX3394" fmla="*/ 1381327 w 12192000"/>
              <a:gd name="connsiteY3394" fmla="*/ 1537958 h 2107945"/>
              <a:gd name="connsiteX3395" fmla="*/ 1391995 w 12192000"/>
              <a:gd name="connsiteY3395" fmla="*/ 1552006 h 2107945"/>
              <a:gd name="connsiteX3396" fmla="*/ 1377670 w 12192000"/>
              <a:gd name="connsiteY3396" fmla="*/ 1561808 h 2107945"/>
              <a:gd name="connsiteX3397" fmla="*/ 1367002 w 12192000"/>
              <a:gd name="connsiteY3397" fmla="*/ 1547759 h 2107945"/>
              <a:gd name="connsiteX3398" fmla="*/ 1381327 w 12192000"/>
              <a:gd name="connsiteY3398" fmla="*/ 1537958 h 2107945"/>
              <a:gd name="connsiteX3399" fmla="*/ 9304444 w 12192000"/>
              <a:gd name="connsiteY3399" fmla="*/ 1537631 h 2107945"/>
              <a:gd name="connsiteX3400" fmla="*/ 9315113 w 12192000"/>
              <a:gd name="connsiteY3400" fmla="*/ 1551353 h 2107945"/>
              <a:gd name="connsiteX3401" fmla="*/ 9301090 w 12192000"/>
              <a:gd name="connsiteY3401" fmla="*/ 1560828 h 2107945"/>
              <a:gd name="connsiteX3402" fmla="*/ 9290422 w 12192000"/>
              <a:gd name="connsiteY3402" fmla="*/ 1547106 h 2107945"/>
              <a:gd name="connsiteX3403" fmla="*/ 9304444 w 12192000"/>
              <a:gd name="connsiteY3403" fmla="*/ 1537631 h 2107945"/>
              <a:gd name="connsiteX3404" fmla="*/ 6325921 w 12192000"/>
              <a:gd name="connsiteY3404" fmla="*/ 1537304 h 2107945"/>
              <a:gd name="connsiteX3405" fmla="*/ 6337809 w 12192000"/>
              <a:gd name="connsiteY3405" fmla="*/ 1552987 h 2107945"/>
              <a:gd name="connsiteX3406" fmla="*/ 6321959 w 12192000"/>
              <a:gd name="connsiteY3406" fmla="*/ 1563769 h 2107945"/>
              <a:gd name="connsiteX3407" fmla="*/ 6310071 w 12192000"/>
              <a:gd name="connsiteY3407" fmla="*/ 1548086 h 2107945"/>
              <a:gd name="connsiteX3408" fmla="*/ 6325921 w 12192000"/>
              <a:gd name="connsiteY3408" fmla="*/ 1537304 h 2107945"/>
              <a:gd name="connsiteX3409" fmla="*/ 8156561 w 12192000"/>
              <a:gd name="connsiteY3409" fmla="*/ 1535017 h 2107945"/>
              <a:gd name="connsiteX3410" fmla="*/ 8166620 w 12192000"/>
              <a:gd name="connsiteY3410" fmla="*/ 1548086 h 2107945"/>
              <a:gd name="connsiteX3411" fmla="*/ 8153208 w 12192000"/>
              <a:gd name="connsiteY3411" fmla="*/ 1557234 h 2107945"/>
              <a:gd name="connsiteX3412" fmla="*/ 8143150 w 12192000"/>
              <a:gd name="connsiteY3412" fmla="*/ 1544165 h 2107945"/>
              <a:gd name="connsiteX3413" fmla="*/ 8156561 w 12192000"/>
              <a:gd name="connsiteY3413" fmla="*/ 1535017 h 2107945"/>
              <a:gd name="connsiteX3414" fmla="*/ 10920197 w 12192000"/>
              <a:gd name="connsiteY3414" fmla="*/ 1534364 h 2107945"/>
              <a:gd name="connsiteX3415" fmla="*/ 10931476 w 12192000"/>
              <a:gd name="connsiteY3415" fmla="*/ 1549066 h 2107945"/>
              <a:gd name="connsiteX3416" fmla="*/ 10916236 w 12192000"/>
              <a:gd name="connsiteY3416" fmla="*/ 1559521 h 2107945"/>
              <a:gd name="connsiteX3417" fmla="*/ 10904957 w 12192000"/>
              <a:gd name="connsiteY3417" fmla="*/ 1544819 h 2107945"/>
              <a:gd name="connsiteX3418" fmla="*/ 10920197 w 12192000"/>
              <a:gd name="connsiteY3418" fmla="*/ 1534364 h 2107945"/>
              <a:gd name="connsiteX3419" fmla="*/ 5487720 w 12192000"/>
              <a:gd name="connsiteY3419" fmla="*/ 1534037 h 2107945"/>
              <a:gd name="connsiteX3420" fmla="*/ 5497779 w 12192000"/>
              <a:gd name="connsiteY3420" fmla="*/ 1547433 h 2107945"/>
              <a:gd name="connsiteX3421" fmla="*/ 5484367 w 12192000"/>
              <a:gd name="connsiteY3421" fmla="*/ 1556581 h 2107945"/>
              <a:gd name="connsiteX3422" fmla="*/ 5474307 w 12192000"/>
              <a:gd name="connsiteY3422" fmla="*/ 1543185 h 2107945"/>
              <a:gd name="connsiteX3423" fmla="*/ 5487720 w 12192000"/>
              <a:gd name="connsiteY3423" fmla="*/ 1534037 h 2107945"/>
              <a:gd name="connsiteX3424" fmla="*/ 7651504 w 12192000"/>
              <a:gd name="connsiteY3424" fmla="*/ 1533384 h 2107945"/>
              <a:gd name="connsiteX3425" fmla="*/ 7662782 w 12192000"/>
              <a:gd name="connsiteY3425" fmla="*/ 1548086 h 2107945"/>
              <a:gd name="connsiteX3426" fmla="*/ 7647847 w 12192000"/>
              <a:gd name="connsiteY3426" fmla="*/ 1558214 h 2107945"/>
              <a:gd name="connsiteX3427" fmla="*/ 7636569 w 12192000"/>
              <a:gd name="connsiteY3427" fmla="*/ 1543512 h 2107945"/>
              <a:gd name="connsiteX3428" fmla="*/ 7651504 w 12192000"/>
              <a:gd name="connsiteY3428" fmla="*/ 1533384 h 2107945"/>
              <a:gd name="connsiteX3429" fmla="*/ 4404939 w 12192000"/>
              <a:gd name="connsiteY3429" fmla="*/ 1532731 h 2107945"/>
              <a:gd name="connsiteX3430" fmla="*/ 4415612 w 12192000"/>
              <a:gd name="connsiteY3430" fmla="*/ 1546779 h 2107945"/>
              <a:gd name="connsiteX3431" fmla="*/ 4401285 w 12192000"/>
              <a:gd name="connsiteY3431" fmla="*/ 1556581 h 2107945"/>
              <a:gd name="connsiteX3432" fmla="*/ 4390618 w 12192000"/>
              <a:gd name="connsiteY3432" fmla="*/ 1542532 h 2107945"/>
              <a:gd name="connsiteX3433" fmla="*/ 4404939 w 12192000"/>
              <a:gd name="connsiteY3433" fmla="*/ 1532731 h 2107945"/>
              <a:gd name="connsiteX3434" fmla="*/ 4748812 w 12192000"/>
              <a:gd name="connsiteY3434" fmla="*/ 1532077 h 2107945"/>
              <a:gd name="connsiteX3435" fmla="*/ 4759177 w 12192000"/>
              <a:gd name="connsiteY3435" fmla="*/ 1545472 h 2107945"/>
              <a:gd name="connsiteX3436" fmla="*/ 4745460 w 12192000"/>
              <a:gd name="connsiteY3436" fmla="*/ 1554947 h 2107945"/>
              <a:gd name="connsiteX3437" fmla="*/ 4735094 w 12192000"/>
              <a:gd name="connsiteY3437" fmla="*/ 1541552 h 2107945"/>
              <a:gd name="connsiteX3438" fmla="*/ 4748812 w 12192000"/>
              <a:gd name="connsiteY3438" fmla="*/ 1532077 h 2107945"/>
              <a:gd name="connsiteX3439" fmla="*/ 3960179 w 12192000"/>
              <a:gd name="connsiteY3439" fmla="*/ 1532077 h 2107945"/>
              <a:gd name="connsiteX3440" fmla="*/ 3971763 w 12192000"/>
              <a:gd name="connsiteY3440" fmla="*/ 1547106 h 2107945"/>
              <a:gd name="connsiteX3441" fmla="*/ 3956517 w 12192000"/>
              <a:gd name="connsiteY3441" fmla="*/ 1557560 h 2107945"/>
              <a:gd name="connsiteX3442" fmla="*/ 3944936 w 12192000"/>
              <a:gd name="connsiteY3442" fmla="*/ 1542531 h 2107945"/>
              <a:gd name="connsiteX3443" fmla="*/ 3960179 w 12192000"/>
              <a:gd name="connsiteY3443" fmla="*/ 1532077 h 2107945"/>
              <a:gd name="connsiteX3444" fmla="*/ 10183492 w 12192000"/>
              <a:gd name="connsiteY3444" fmla="*/ 1531424 h 2107945"/>
              <a:gd name="connsiteX3445" fmla="*/ 10194465 w 12192000"/>
              <a:gd name="connsiteY3445" fmla="*/ 1545799 h 2107945"/>
              <a:gd name="connsiteX3446" fmla="*/ 10179835 w 12192000"/>
              <a:gd name="connsiteY3446" fmla="*/ 1555928 h 2107945"/>
              <a:gd name="connsiteX3447" fmla="*/ 10168861 w 12192000"/>
              <a:gd name="connsiteY3447" fmla="*/ 1541552 h 2107945"/>
              <a:gd name="connsiteX3448" fmla="*/ 10183492 w 12192000"/>
              <a:gd name="connsiteY3448" fmla="*/ 1531424 h 2107945"/>
              <a:gd name="connsiteX3449" fmla="*/ 2819300 w 12192000"/>
              <a:gd name="connsiteY3449" fmla="*/ 1529463 h 2107945"/>
              <a:gd name="connsiteX3450" fmla="*/ 2831190 w 12192000"/>
              <a:gd name="connsiteY3450" fmla="*/ 1544819 h 2107945"/>
              <a:gd name="connsiteX3451" fmla="*/ 2815645 w 12192000"/>
              <a:gd name="connsiteY3451" fmla="*/ 1555601 h 2107945"/>
              <a:gd name="connsiteX3452" fmla="*/ 2803753 w 12192000"/>
              <a:gd name="connsiteY3452" fmla="*/ 1540245 h 2107945"/>
              <a:gd name="connsiteX3453" fmla="*/ 2819300 w 12192000"/>
              <a:gd name="connsiteY3453" fmla="*/ 1529463 h 2107945"/>
              <a:gd name="connsiteX3454" fmla="*/ 12162264 w 12192000"/>
              <a:gd name="connsiteY3454" fmla="*/ 1529136 h 2107945"/>
              <a:gd name="connsiteX3455" fmla="*/ 12172628 w 12192000"/>
              <a:gd name="connsiteY3455" fmla="*/ 1542859 h 2107945"/>
              <a:gd name="connsiteX3456" fmla="*/ 12158606 w 12192000"/>
              <a:gd name="connsiteY3456" fmla="*/ 1552333 h 2107945"/>
              <a:gd name="connsiteX3457" fmla="*/ 12148244 w 12192000"/>
              <a:gd name="connsiteY3457" fmla="*/ 1538611 h 2107945"/>
              <a:gd name="connsiteX3458" fmla="*/ 12162264 w 12192000"/>
              <a:gd name="connsiteY3458" fmla="*/ 1529136 h 2107945"/>
              <a:gd name="connsiteX3459" fmla="*/ 225183 w 12192000"/>
              <a:gd name="connsiteY3459" fmla="*/ 1528156 h 2107945"/>
              <a:gd name="connsiteX3460" fmla="*/ 236461 w 12192000"/>
              <a:gd name="connsiteY3460" fmla="*/ 1543185 h 2107945"/>
              <a:gd name="connsiteX3461" fmla="*/ 221221 w 12192000"/>
              <a:gd name="connsiteY3461" fmla="*/ 1553640 h 2107945"/>
              <a:gd name="connsiteX3462" fmla="*/ 209943 w 12192000"/>
              <a:gd name="connsiteY3462" fmla="*/ 1538611 h 2107945"/>
              <a:gd name="connsiteX3463" fmla="*/ 225183 w 12192000"/>
              <a:gd name="connsiteY3463" fmla="*/ 1528156 h 2107945"/>
              <a:gd name="connsiteX3464" fmla="*/ 1144503 w 12192000"/>
              <a:gd name="connsiteY3464" fmla="*/ 1527829 h 2107945"/>
              <a:gd name="connsiteX3465" fmla="*/ 1155170 w 12192000"/>
              <a:gd name="connsiteY3465" fmla="*/ 1541878 h 2107945"/>
              <a:gd name="connsiteX3466" fmla="*/ 1141150 w 12192000"/>
              <a:gd name="connsiteY3466" fmla="*/ 1551680 h 2107945"/>
              <a:gd name="connsiteX3467" fmla="*/ 1130482 w 12192000"/>
              <a:gd name="connsiteY3467" fmla="*/ 1537631 h 2107945"/>
              <a:gd name="connsiteX3468" fmla="*/ 1144503 w 12192000"/>
              <a:gd name="connsiteY3468" fmla="*/ 1527829 h 2107945"/>
              <a:gd name="connsiteX3469" fmla="*/ 2687012 w 12192000"/>
              <a:gd name="connsiteY3469" fmla="*/ 1527176 h 2107945"/>
              <a:gd name="connsiteX3470" fmla="*/ 2698898 w 12192000"/>
              <a:gd name="connsiteY3470" fmla="*/ 1542532 h 2107945"/>
              <a:gd name="connsiteX3471" fmla="*/ 2683354 w 12192000"/>
              <a:gd name="connsiteY3471" fmla="*/ 1553313 h 2107945"/>
              <a:gd name="connsiteX3472" fmla="*/ 2671467 w 12192000"/>
              <a:gd name="connsiteY3472" fmla="*/ 1537958 h 2107945"/>
              <a:gd name="connsiteX3473" fmla="*/ 2687012 w 12192000"/>
              <a:gd name="connsiteY3473" fmla="*/ 1527176 h 2107945"/>
              <a:gd name="connsiteX3474" fmla="*/ 5026524 w 12192000"/>
              <a:gd name="connsiteY3474" fmla="*/ 1526196 h 2107945"/>
              <a:gd name="connsiteX3475" fmla="*/ 5036583 w 12192000"/>
              <a:gd name="connsiteY3475" fmla="*/ 1539592 h 2107945"/>
              <a:gd name="connsiteX3476" fmla="*/ 5023172 w 12192000"/>
              <a:gd name="connsiteY3476" fmla="*/ 1548739 h 2107945"/>
              <a:gd name="connsiteX3477" fmla="*/ 5013111 w 12192000"/>
              <a:gd name="connsiteY3477" fmla="*/ 1535344 h 2107945"/>
              <a:gd name="connsiteX3478" fmla="*/ 5026524 w 12192000"/>
              <a:gd name="connsiteY3478" fmla="*/ 1526196 h 2107945"/>
              <a:gd name="connsiteX3479" fmla="*/ 2952802 w 12192000"/>
              <a:gd name="connsiteY3479" fmla="*/ 1525869 h 2107945"/>
              <a:gd name="connsiteX3480" fmla="*/ 2964689 w 12192000"/>
              <a:gd name="connsiteY3480" fmla="*/ 1541225 h 2107945"/>
              <a:gd name="connsiteX3481" fmla="*/ 2948837 w 12192000"/>
              <a:gd name="connsiteY3481" fmla="*/ 1552006 h 2107945"/>
              <a:gd name="connsiteX3482" fmla="*/ 2936949 w 12192000"/>
              <a:gd name="connsiteY3482" fmla="*/ 1536651 h 2107945"/>
              <a:gd name="connsiteX3483" fmla="*/ 2952802 w 12192000"/>
              <a:gd name="connsiteY3483" fmla="*/ 1525869 h 2107945"/>
              <a:gd name="connsiteX3484" fmla="*/ 6115608 w 12192000"/>
              <a:gd name="connsiteY3484" fmla="*/ 1525215 h 2107945"/>
              <a:gd name="connsiteX3485" fmla="*/ 6126886 w 12192000"/>
              <a:gd name="connsiteY3485" fmla="*/ 1539918 h 2107945"/>
              <a:gd name="connsiteX3486" fmla="*/ 6111951 w 12192000"/>
              <a:gd name="connsiteY3486" fmla="*/ 1550046 h 2107945"/>
              <a:gd name="connsiteX3487" fmla="*/ 6100673 w 12192000"/>
              <a:gd name="connsiteY3487" fmla="*/ 1535344 h 2107945"/>
              <a:gd name="connsiteX3488" fmla="*/ 6115608 w 12192000"/>
              <a:gd name="connsiteY3488" fmla="*/ 1525215 h 2107945"/>
              <a:gd name="connsiteX3489" fmla="*/ 8474773 w 12192000"/>
              <a:gd name="connsiteY3489" fmla="*/ 1524562 h 2107945"/>
              <a:gd name="connsiteX3490" fmla="*/ 8484528 w 12192000"/>
              <a:gd name="connsiteY3490" fmla="*/ 1537304 h 2107945"/>
              <a:gd name="connsiteX3491" fmla="*/ 8471421 w 12192000"/>
              <a:gd name="connsiteY3491" fmla="*/ 1546126 h 2107945"/>
              <a:gd name="connsiteX3492" fmla="*/ 8461668 w 12192000"/>
              <a:gd name="connsiteY3492" fmla="*/ 1533384 h 2107945"/>
              <a:gd name="connsiteX3493" fmla="*/ 8474773 w 12192000"/>
              <a:gd name="connsiteY3493" fmla="*/ 1524562 h 2107945"/>
              <a:gd name="connsiteX3494" fmla="*/ 10313643 w 12192000"/>
              <a:gd name="connsiteY3494" fmla="*/ 1523582 h 2107945"/>
              <a:gd name="connsiteX3495" fmla="*/ 10324615 w 12192000"/>
              <a:gd name="connsiteY3495" fmla="*/ 1537958 h 2107945"/>
              <a:gd name="connsiteX3496" fmla="*/ 10309985 w 12192000"/>
              <a:gd name="connsiteY3496" fmla="*/ 1548086 h 2107945"/>
              <a:gd name="connsiteX3497" fmla="*/ 10299012 w 12192000"/>
              <a:gd name="connsiteY3497" fmla="*/ 1533710 h 2107945"/>
              <a:gd name="connsiteX3498" fmla="*/ 10313643 w 12192000"/>
              <a:gd name="connsiteY3498" fmla="*/ 1523582 h 2107945"/>
              <a:gd name="connsiteX3499" fmla="*/ 1762254 w 12192000"/>
              <a:gd name="connsiteY3499" fmla="*/ 1523582 h 2107945"/>
              <a:gd name="connsiteX3500" fmla="*/ 1774141 w 12192000"/>
              <a:gd name="connsiteY3500" fmla="*/ 1538938 h 2107945"/>
              <a:gd name="connsiteX3501" fmla="*/ 1758597 w 12192000"/>
              <a:gd name="connsiteY3501" fmla="*/ 1549719 h 2107945"/>
              <a:gd name="connsiteX3502" fmla="*/ 1746710 w 12192000"/>
              <a:gd name="connsiteY3502" fmla="*/ 1534363 h 2107945"/>
              <a:gd name="connsiteX3503" fmla="*/ 1762254 w 12192000"/>
              <a:gd name="connsiteY3503" fmla="*/ 1523582 h 2107945"/>
              <a:gd name="connsiteX3504" fmla="*/ 2555033 w 12192000"/>
              <a:gd name="connsiteY3504" fmla="*/ 1522275 h 2107945"/>
              <a:gd name="connsiteX3505" fmla="*/ 2566921 w 12192000"/>
              <a:gd name="connsiteY3505" fmla="*/ 1537631 h 2107945"/>
              <a:gd name="connsiteX3506" fmla="*/ 2551376 w 12192000"/>
              <a:gd name="connsiteY3506" fmla="*/ 1548412 h 2107945"/>
              <a:gd name="connsiteX3507" fmla="*/ 2539490 w 12192000"/>
              <a:gd name="connsiteY3507" fmla="*/ 1533057 h 2107945"/>
              <a:gd name="connsiteX3508" fmla="*/ 2555033 w 12192000"/>
              <a:gd name="connsiteY3508" fmla="*/ 1522275 h 2107945"/>
              <a:gd name="connsiteX3509" fmla="*/ 9610159 w 12192000"/>
              <a:gd name="connsiteY3509" fmla="*/ 1521622 h 2107945"/>
              <a:gd name="connsiteX3510" fmla="*/ 9620828 w 12192000"/>
              <a:gd name="connsiteY3510" fmla="*/ 1535671 h 2107945"/>
              <a:gd name="connsiteX3511" fmla="*/ 9606502 w 12192000"/>
              <a:gd name="connsiteY3511" fmla="*/ 1545472 h 2107945"/>
              <a:gd name="connsiteX3512" fmla="*/ 9595835 w 12192000"/>
              <a:gd name="connsiteY3512" fmla="*/ 1531424 h 2107945"/>
              <a:gd name="connsiteX3513" fmla="*/ 9610159 w 12192000"/>
              <a:gd name="connsiteY3513" fmla="*/ 1521622 h 2107945"/>
              <a:gd name="connsiteX3514" fmla="*/ 9136803 w 12192000"/>
              <a:gd name="connsiteY3514" fmla="*/ 1521295 h 2107945"/>
              <a:gd name="connsiteX3515" fmla="*/ 9147166 w 12192000"/>
              <a:gd name="connsiteY3515" fmla="*/ 1534690 h 2107945"/>
              <a:gd name="connsiteX3516" fmla="*/ 9133450 w 12192000"/>
              <a:gd name="connsiteY3516" fmla="*/ 1544165 h 2107945"/>
              <a:gd name="connsiteX3517" fmla="*/ 9123087 w 12192000"/>
              <a:gd name="connsiteY3517" fmla="*/ 1530770 h 2107945"/>
              <a:gd name="connsiteX3518" fmla="*/ 9136803 w 12192000"/>
              <a:gd name="connsiteY3518" fmla="*/ 1521295 h 2107945"/>
              <a:gd name="connsiteX3519" fmla="*/ 6227166 w 12192000"/>
              <a:gd name="connsiteY3519" fmla="*/ 1520969 h 2107945"/>
              <a:gd name="connsiteX3520" fmla="*/ 6238443 w 12192000"/>
              <a:gd name="connsiteY3520" fmla="*/ 1535997 h 2107945"/>
              <a:gd name="connsiteX3521" fmla="*/ 6223203 w 12192000"/>
              <a:gd name="connsiteY3521" fmla="*/ 1546453 h 2107945"/>
              <a:gd name="connsiteX3522" fmla="*/ 6211926 w 12192000"/>
              <a:gd name="connsiteY3522" fmla="*/ 1531424 h 2107945"/>
              <a:gd name="connsiteX3523" fmla="*/ 6227166 w 12192000"/>
              <a:gd name="connsiteY3523" fmla="*/ 1520969 h 2107945"/>
              <a:gd name="connsiteX3524" fmla="*/ 6010757 w 12192000"/>
              <a:gd name="connsiteY3524" fmla="*/ 1520969 h 2107945"/>
              <a:gd name="connsiteX3525" fmla="*/ 6021729 w 12192000"/>
              <a:gd name="connsiteY3525" fmla="*/ 1535344 h 2107945"/>
              <a:gd name="connsiteX3526" fmla="*/ 6007404 w 12192000"/>
              <a:gd name="connsiteY3526" fmla="*/ 1545146 h 2107945"/>
              <a:gd name="connsiteX3527" fmla="*/ 5996431 w 12192000"/>
              <a:gd name="connsiteY3527" fmla="*/ 1531097 h 2107945"/>
              <a:gd name="connsiteX3528" fmla="*/ 6010757 w 12192000"/>
              <a:gd name="connsiteY3528" fmla="*/ 1520969 h 2107945"/>
              <a:gd name="connsiteX3529" fmla="*/ 8589684 w 12192000"/>
              <a:gd name="connsiteY3529" fmla="*/ 1520642 h 2107945"/>
              <a:gd name="connsiteX3530" fmla="*/ 8599437 w 12192000"/>
              <a:gd name="connsiteY3530" fmla="*/ 1533710 h 2107945"/>
              <a:gd name="connsiteX3531" fmla="*/ 8586330 w 12192000"/>
              <a:gd name="connsiteY3531" fmla="*/ 1542532 h 2107945"/>
              <a:gd name="connsiteX3532" fmla="*/ 8576577 w 12192000"/>
              <a:gd name="connsiteY3532" fmla="*/ 1529463 h 2107945"/>
              <a:gd name="connsiteX3533" fmla="*/ 8589684 w 12192000"/>
              <a:gd name="connsiteY3533" fmla="*/ 1520642 h 2107945"/>
              <a:gd name="connsiteX3534" fmla="*/ 6723688 w 12192000"/>
              <a:gd name="connsiteY3534" fmla="*/ 1520642 h 2107945"/>
              <a:gd name="connsiteX3535" fmla="*/ 6736794 w 12192000"/>
              <a:gd name="connsiteY3535" fmla="*/ 1537631 h 2107945"/>
              <a:gd name="connsiteX3536" fmla="*/ 6719421 w 12192000"/>
              <a:gd name="connsiteY3536" fmla="*/ 1549392 h 2107945"/>
              <a:gd name="connsiteX3537" fmla="*/ 6706314 w 12192000"/>
              <a:gd name="connsiteY3537" fmla="*/ 1532403 h 2107945"/>
              <a:gd name="connsiteX3538" fmla="*/ 6723688 w 12192000"/>
              <a:gd name="connsiteY3538" fmla="*/ 1520642 h 2107945"/>
              <a:gd name="connsiteX3539" fmla="*/ 7848711 w 12192000"/>
              <a:gd name="connsiteY3539" fmla="*/ 1520315 h 2107945"/>
              <a:gd name="connsiteX3540" fmla="*/ 7859073 w 12192000"/>
              <a:gd name="connsiteY3540" fmla="*/ 1534037 h 2107945"/>
              <a:gd name="connsiteX3541" fmla="*/ 7845053 w 12192000"/>
              <a:gd name="connsiteY3541" fmla="*/ 1543512 h 2107945"/>
              <a:gd name="connsiteX3542" fmla="*/ 7834689 w 12192000"/>
              <a:gd name="connsiteY3542" fmla="*/ 1529790 h 2107945"/>
              <a:gd name="connsiteX3543" fmla="*/ 7848711 w 12192000"/>
              <a:gd name="connsiteY3543" fmla="*/ 1520315 h 2107945"/>
              <a:gd name="connsiteX3544" fmla="*/ 7309821 w 12192000"/>
              <a:gd name="connsiteY3544" fmla="*/ 1518354 h 2107945"/>
              <a:gd name="connsiteX3545" fmla="*/ 7322623 w 12192000"/>
              <a:gd name="connsiteY3545" fmla="*/ 1535017 h 2107945"/>
              <a:gd name="connsiteX3546" fmla="*/ 7305859 w 12192000"/>
              <a:gd name="connsiteY3546" fmla="*/ 1546452 h 2107945"/>
              <a:gd name="connsiteX3547" fmla="*/ 7293057 w 12192000"/>
              <a:gd name="connsiteY3547" fmla="*/ 1529790 h 2107945"/>
              <a:gd name="connsiteX3548" fmla="*/ 7309821 w 12192000"/>
              <a:gd name="connsiteY3548" fmla="*/ 1518354 h 2107945"/>
              <a:gd name="connsiteX3549" fmla="*/ 7745993 w 12192000"/>
              <a:gd name="connsiteY3549" fmla="*/ 1517375 h 2107945"/>
              <a:gd name="connsiteX3550" fmla="*/ 7756661 w 12192000"/>
              <a:gd name="connsiteY3550" fmla="*/ 1531424 h 2107945"/>
              <a:gd name="connsiteX3551" fmla="*/ 7742336 w 12192000"/>
              <a:gd name="connsiteY3551" fmla="*/ 1541225 h 2107945"/>
              <a:gd name="connsiteX3552" fmla="*/ 7731667 w 12192000"/>
              <a:gd name="connsiteY3552" fmla="*/ 1527176 h 2107945"/>
              <a:gd name="connsiteX3553" fmla="*/ 7745993 w 12192000"/>
              <a:gd name="connsiteY3553" fmla="*/ 1517375 h 2107945"/>
              <a:gd name="connsiteX3554" fmla="*/ 3087219 w 12192000"/>
              <a:gd name="connsiteY3554" fmla="*/ 1516068 h 2107945"/>
              <a:gd name="connsiteX3555" fmla="*/ 3099108 w 12192000"/>
              <a:gd name="connsiteY3555" fmla="*/ 1531424 h 2107945"/>
              <a:gd name="connsiteX3556" fmla="*/ 3083253 w 12192000"/>
              <a:gd name="connsiteY3556" fmla="*/ 1542205 h 2107945"/>
              <a:gd name="connsiteX3557" fmla="*/ 3071370 w 12192000"/>
              <a:gd name="connsiteY3557" fmla="*/ 1526849 h 2107945"/>
              <a:gd name="connsiteX3558" fmla="*/ 3087219 w 12192000"/>
              <a:gd name="connsiteY3558" fmla="*/ 1516068 h 2107945"/>
              <a:gd name="connsiteX3559" fmla="*/ 505614 w 12192000"/>
              <a:gd name="connsiteY3559" fmla="*/ 1516068 h 2107945"/>
              <a:gd name="connsiteX3560" fmla="*/ 516586 w 12192000"/>
              <a:gd name="connsiteY3560" fmla="*/ 1530444 h 2107945"/>
              <a:gd name="connsiteX3561" fmla="*/ 501652 w 12192000"/>
              <a:gd name="connsiteY3561" fmla="*/ 1540572 h 2107945"/>
              <a:gd name="connsiteX3562" fmla="*/ 490679 w 12192000"/>
              <a:gd name="connsiteY3562" fmla="*/ 1526196 h 2107945"/>
              <a:gd name="connsiteX3563" fmla="*/ 505614 w 12192000"/>
              <a:gd name="connsiteY3563" fmla="*/ 1516068 h 2107945"/>
              <a:gd name="connsiteX3564" fmla="*/ 7430523 w 12192000"/>
              <a:gd name="connsiteY3564" fmla="*/ 1515415 h 2107945"/>
              <a:gd name="connsiteX3565" fmla="*/ 7442410 w 12192000"/>
              <a:gd name="connsiteY3565" fmla="*/ 1531097 h 2107945"/>
              <a:gd name="connsiteX3566" fmla="*/ 7426255 w 12192000"/>
              <a:gd name="connsiteY3566" fmla="*/ 1541879 h 2107945"/>
              <a:gd name="connsiteX3567" fmla="*/ 7414368 w 12192000"/>
              <a:gd name="connsiteY3567" fmla="*/ 1526196 h 2107945"/>
              <a:gd name="connsiteX3568" fmla="*/ 7430523 w 12192000"/>
              <a:gd name="connsiteY3568" fmla="*/ 1515415 h 2107945"/>
              <a:gd name="connsiteX3569" fmla="*/ 6454243 w 12192000"/>
              <a:gd name="connsiteY3569" fmla="*/ 1515087 h 2107945"/>
              <a:gd name="connsiteX3570" fmla="*/ 6466435 w 12192000"/>
              <a:gd name="connsiteY3570" fmla="*/ 1531097 h 2107945"/>
              <a:gd name="connsiteX3571" fmla="*/ 6449976 w 12192000"/>
              <a:gd name="connsiteY3571" fmla="*/ 1542205 h 2107945"/>
              <a:gd name="connsiteX3572" fmla="*/ 6437784 w 12192000"/>
              <a:gd name="connsiteY3572" fmla="*/ 1526195 h 2107945"/>
              <a:gd name="connsiteX3573" fmla="*/ 6454243 w 12192000"/>
              <a:gd name="connsiteY3573" fmla="*/ 1515087 h 2107945"/>
              <a:gd name="connsiteX3574" fmla="*/ 7948686 w 12192000"/>
              <a:gd name="connsiteY3574" fmla="*/ 1514434 h 2107945"/>
              <a:gd name="connsiteX3575" fmla="*/ 7959049 w 12192000"/>
              <a:gd name="connsiteY3575" fmla="*/ 1527829 h 2107945"/>
              <a:gd name="connsiteX3576" fmla="*/ 7945333 w 12192000"/>
              <a:gd name="connsiteY3576" fmla="*/ 1537304 h 2107945"/>
              <a:gd name="connsiteX3577" fmla="*/ 7934970 w 12192000"/>
              <a:gd name="connsiteY3577" fmla="*/ 1523909 h 2107945"/>
              <a:gd name="connsiteX3578" fmla="*/ 7948686 w 12192000"/>
              <a:gd name="connsiteY3578" fmla="*/ 1514434 h 2107945"/>
              <a:gd name="connsiteX3579" fmla="*/ 1504160 w 12192000"/>
              <a:gd name="connsiteY3579" fmla="*/ 1513781 h 2107945"/>
              <a:gd name="connsiteX3580" fmla="*/ 1514827 w 12192000"/>
              <a:gd name="connsiteY3580" fmla="*/ 1527829 h 2107945"/>
              <a:gd name="connsiteX3581" fmla="*/ 1500502 w 12192000"/>
              <a:gd name="connsiteY3581" fmla="*/ 1537631 h 2107945"/>
              <a:gd name="connsiteX3582" fmla="*/ 1489834 w 12192000"/>
              <a:gd name="connsiteY3582" fmla="*/ 1523582 h 2107945"/>
              <a:gd name="connsiteX3583" fmla="*/ 1504160 w 12192000"/>
              <a:gd name="connsiteY3583" fmla="*/ 1513781 h 2107945"/>
              <a:gd name="connsiteX3584" fmla="*/ 8362828 w 12192000"/>
              <a:gd name="connsiteY3584" fmla="*/ 1513569 h 2107945"/>
              <a:gd name="connsiteX3585" fmla="*/ 8372626 w 12192000"/>
              <a:gd name="connsiteY3585" fmla="*/ 1526501 h 2107945"/>
              <a:gd name="connsiteX3586" fmla="*/ 8359551 w 12192000"/>
              <a:gd name="connsiteY3586" fmla="*/ 1535506 h 2107945"/>
              <a:gd name="connsiteX3587" fmla="*/ 8349753 w 12192000"/>
              <a:gd name="connsiteY3587" fmla="*/ 1522575 h 2107945"/>
              <a:gd name="connsiteX3588" fmla="*/ 8362828 w 12192000"/>
              <a:gd name="connsiteY3588" fmla="*/ 1513569 h 2107945"/>
              <a:gd name="connsiteX3589" fmla="*/ 2423666 w 12192000"/>
              <a:gd name="connsiteY3589" fmla="*/ 1513454 h 2107945"/>
              <a:gd name="connsiteX3590" fmla="*/ 2435553 w 12192000"/>
              <a:gd name="connsiteY3590" fmla="*/ 1528810 h 2107945"/>
              <a:gd name="connsiteX3591" fmla="*/ 2420008 w 12192000"/>
              <a:gd name="connsiteY3591" fmla="*/ 1539592 h 2107945"/>
              <a:gd name="connsiteX3592" fmla="*/ 2408122 w 12192000"/>
              <a:gd name="connsiteY3592" fmla="*/ 1524236 h 2107945"/>
              <a:gd name="connsiteX3593" fmla="*/ 2423666 w 12192000"/>
              <a:gd name="connsiteY3593" fmla="*/ 1513454 h 2107945"/>
              <a:gd name="connsiteX3594" fmla="*/ 7171137 w 12192000"/>
              <a:gd name="connsiteY3594" fmla="*/ 1513127 h 2107945"/>
              <a:gd name="connsiteX3595" fmla="*/ 7184243 w 12192000"/>
              <a:gd name="connsiteY3595" fmla="*/ 1530117 h 2107945"/>
              <a:gd name="connsiteX3596" fmla="*/ 7166870 w 12192000"/>
              <a:gd name="connsiteY3596" fmla="*/ 1541879 h 2107945"/>
              <a:gd name="connsiteX3597" fmla="*/ 7153763 w 12192000"/>
              <a:gd name="connsiteY3597" fmla="*/ 1524890 h 2107945"/>
              <a:gd name="connsiteX3598" fmla="*/ 7171137 w 12192000"/>
              <a:gd name="connsiteY3598" fmla="*/ 1513127 h 2107945"/>
              <a:gd name="connsiteX3599" fmla="*/ 5911087 w 12192000"/>
              <a:gd name="connsiteY3599" fmla="*/ 1512474 h 2107945"/>
              <a:gd name="connsiteX3600" fmla="*/ 5921755 w 12192000"/>
              <a:gd name="connsiteY3600" fmla="*/ 1526522 h 2107945"/>
              <a:gd name="connsiteX3601" fmla="*/ 5907734 w 12192000"/>
              <a:gd name="connsiteY3601" fmla="*/ 1536324 h 2107945"/>
              <a:gd name="connsiteX3602" fmla="*/ 5897065 w 12192000"/>
              <a:gd name="connsiteY3602" fmla="*/ 1522275 h 2107945"/>
              <a:gd name="connsiteX3603" fmla="*/ 5911087 w 12192000"/>
              <a:gd name="connsiteY3603" fmla="*/ 1512474 h 2107945"/>
              <a:gd name="connsiteX3604" fmla="*/ 10444402 w 12192000"/>
              <a:gd name="connsiteY3604" fmla="*/ 1512147 h 2107945"/>
              <a:gd name="connsiteX3605" fmla="*/ 10455375 w 12192000"/>
              <a:gd name="connsiteY3605" fmla="*/ 1526523 h 2107945"/>
              <a:gd name="connsiteX3606" fmla="*/ 10440745 w 12192000"/>
              <a:gd name="connsiteY3606" fmla="*/ 1536651 h 2107945"/>
              <a:gd name="connsiteX3607" fmla="*/ 10429772 w 12192000"/>
              <a:gd name="connsiteY3607" fmla="*/ 1522276 h 2107945"/>
              <a:gd name="connsiteX3608" fmla="*/ 10444402 w 12192000"/>
              <a:gd name="connsiteY3608" fmla="*/ 1512147 h 2107945"/>
              <a:gd name="connsiteX3609" fmla="*/ 3621824 w 12192000"/>
              <a:gd name="connsiteY3609" fmla="*/ 1512147 h 2107945"/>
              <a:gd name="connsiteX3610" fmla="*/ 3633707 w 12192000"/>
              <a:gd name="connsiteY3610" fmla="*/ 1527503 h 2107945"/>
              <a:gd name="connsiteX3611" fmla="*/ 3617864 w 12192000"/>
              <a:gd name="connsiteY3611" fmla="*/ 1538285 h 2107945"/>
              <a:gd name="connsiteX3612" fmla="*/ 3605991 w 12192000"/>
              <a:gd name="connsiteY3612" fmla="*/ 1522929 h 2107945"/>
              <a:gd name="connsiteX3613" fmla="*/ 3621824 w 12192000"/>
              <a:gd name="connsiteY3613" fmla="*/ 1512147 h 2107945"/>
              <a:gd name="connsiteX3614" fmla="*/ 7539947 w 12192000"/>
              <a:gd name="connsiteY3614" fmla="*/ 1510840 h 2107945"/>
              <a:gd name="connsiteX3615" fmla="*/ 7551529 w 12192000"/>
              <a:gd name="connsiteY3615" fmla="*/ 1525869 h 2107945"/>
              <a:gd name="connsiteX3616" fmla="*/ 7536289 w 12192000"/>
              <a:gd name="connsiteY3616" fmla="*/ 1536324 h 2107945"/>
              <a:gd name="connsiteX3617" fmla="*/ 7524707 w 12192000"/>
              <a:gd name="connsiteY3617" fmla="*/ 1521295 h 2107945"/>
              <a:gd name="connsiteX3618" fmla="*/ 7539947 w 12192000"/>
              <a:gd name="connsiteY3618" fmla="*/ 1510840 h 2107945"/>
              <a:gd name="connsiteX3619" fmla="*/ 4225082 w 12192000"/>
              <a:gd name="connsiteY3619" fmla="*/ 1510187 h 2107945"/>
              <a:gd name="connsiteX3620" fmla="*/ 4236059 w 12192000"/>
              <a:gd name="connsiteY3620" fmla="*/ 1524563 h 2107945"/>
              <a:gd name="connsiteX3621" fmla="*/ 4221429 w 12192000"/>
              <a:gd name="connsiteY3621" fmla="*/ 1534691 h 2107945"/>
              <a:gd name="connsiteX3622" fmla="*/ 4210452 w 12192000"/>
              <a:gd name="connsiteY3622" fmla="*/ 1520315 h 2107945"/>
              <a:gd name="connsiteX3623" fmla="*/ 4225082 w 12192000"/>
              <a:gd name="connsiteY3623" fmla="*/ 1510187 h 2107945"/>
              <a:gd name="connsiteX3624" fmla="*/ 773243 w 12192000"/>
              <a:gd name="connsiteY3624" fmla="*/ 1508880 h 2107945"/>
              <a:gd name="connsiteX3625" fmla="*/ 784216 w 12192000"/>
              <a:gd name="connsiteY3625" fmla="*/ 1522929 h 2107945"/>
              <a:gd name="connsiteX3626" fmla="*/ 769890 w 12192000"/>
              <a:gd name="connsiteY3626" fmla="*/ 1532730 h 2107945"/>
              <a:gd name="connsiteX3627" fmla="*/ 758918 w 12192000"/>
              <a:gd name="connsiteY3627" fmla="*/ 1518354 h 2107945"/>
              <a:gd name="connsiteX3628" fmla="*/ 773243 w 12192000"/>
              <a:gd name="connsiteY3628" fmla="*/ 1508880 h 2107945"/>
              <a:gd name="connsiteX3629" fmla="*/ 7639617 w 12192000"/>
              <a:gd name="connsiteY3629" fmla="*/ 1506267 h 2107945"/>
              <a:gd name="connsiteX3630" fmla="*/ 7650589 w 12192000"/>
              <a:gd name="connsiteY3630" fmla="*/ 1520642 h 2107945"/>
              <a:gd name="connsiteX3631" fmla="*/ 7635959 w 12192000"/>
              <a:gd name="connsiteY3631" fmla="*/ 1530444 h 2107945"/>
              <a:gd name="connsiteX3632" fmla="*/ 7624987 w 12192000"/>
              <a:gd name="connsiteY3632" fmla="*/ 1516068 h 2107945"/>
              <a:gd name="connsiteX3633" fmla="*/ 7639617 w 12192000"/>
              <a:gd name="connsiteY3633" fmla="*/ 1506267 h 2107945"/>
              <a:gd name="connsiteX3634" fmla="*/ 6587267 w 12192000"/>
              <a:gd name="connsiteY3634" fmla="*/ 1505254 h 2107945"/>
              <a:gd name="connsiteX3635" fmla="*/ 6599941 w 12192000"/>
              <a:gd name="connsiteY3635" fmla="*/ 1521657 h 2107945"/>
              <a:gd name="connsiteX3636" fmla="*/ 6583122 w 12192000"/>
              <a:gd name="connsiteY3636" fmla="*/ 1532998 h 2107945"/>
              <a:gd name="connsiteX3637" fmla="*/ 6570447 w 12192000"/>
              <a:gd name="connsiteY3637" fmla="*/ 1516595 h 2107945"/>
              <a:gd name="connsiteX3638" fmla="*/ 6587267 w 12192000"/>
              <a:gd name="connsiteY3638" fmla="*/ 1505254 h 2107945"/>
              <a:gd name="connsiteX3639" fmla="*/ 3222245 w 12192000"/>
              <a:gd name="connsiteY3639" fmla="*/ 1504633 h 2107945"/>
              <a:gd name="connsiteX3640" fmla="*/ 3234130 w 12192000"/>
              <a:gd name="connsiteY3640" fmla="*/ 1519988 h 2107945"/>
              <a:gd name="connsiteX3641" fmla="*/ 3218281 w 12192000"/>
              <a:gd name="connsiteY3641" fmla="*/ 1530770 h 2107945"/>
              <a:gd name="connsiteX3642" fmla="*/ 3206395 w 12192000"/>
              <a:gd name="connsiteY3642" fmla="*/ 1515414 h 2107945"/>
              <a:gd name="connsiteX3643" fmla="*/ 3222245 w 12192000"/>
              <a:gd name="connsiteY3643" fmla="*/ 1504633 h 2107945"/>
              <a:gd name="connsiteX3644" fmla="*/ 4914348 w 12192000"/>
              <a:gd name="connsiteY3644" fmla="*/ 1503652 h 2107945"/>
              <a:gd name="connsiteX3645" fmla="*/ 4924409 w 12192000"/>
              <a:gd name="connsiteY3645" fmla="*/ 1517047 h 2107945"/>
              <a:gd name="connsiteX3646" fmla="*/ 4910996 w 12192000"/>
              <a:gd name="connsiteY3646" fmla="*/ 1526196 h 2107945"/>
              <a:gd name="connsiteX3647" fmla="*/ 4900937 w 12192000"/>
              <a:gd name="connsiteY3647" fmla="*/ 1512801 h 2107945"/>
              <a:gd name="connsiteX3648" fmla="*/ 4914348 w 12192000"/>
              <a:gd name="connsiteY3648" fmla="*/ 1503652 h 2107945"/>
              <a:gd name="connsiteX3649" fmla="*/ 4635724 w 12192000"/>
              <a:gd name="connsiteY3649" fmla="*/ 1503652 h 2107945"/>
              <a:gd name="connsiteX3650" fmla="*/ 4646087 w 12192000"/>
              <a:gd name="connsiteY3650" fmla="*/ 1517048 h 2107945"/>
              <a:gd name="connsiteX3651" fmla="*/ 4632370 w 12192000"/>
              <a:gd name="connsiteY3651" fmla="*/ 1526523 h 2107945"/>
              <a:gd name="connsiteX3652" fmla="*/ 4622007 w 12192000"/>
              <a:gd name="connsiteY3652" fmla="*/ 1513127 h 2107945"/>
              <a:gd name="connsiteX3653" fmla="*/ 4635724 w 12192000"/>
              <a:gd name="connsiteY3653" fmla="*/ 1503652 h 2107945"/>
              <a:gd name="connsiteX3654" fmla="*/ 8706423 w 12192000"/>
              <a:gd name="connsiteY3654" fmla="*/ 1502672 h 2107945"/>
              <a:gd name="connsiteX3655" fmla="*/ 8716177 w 12192000"/>
              <a:gd name="connsiteY3655" fmla="*/ 1515741 h 2107945"/>
              <a:gd name="connsiteX3656" fmla="*/ 8703070 w 12192000"/>
              <a:gd name="connsiteY3656" fmla="*/ 1524563 h 2107945"/>
              <a:gd name="connsiteX3657" fmla="*/ 8693317 w 12192000"/>
              <a:gd name="connsiteY3657" fmla="*/ 1511494 h 2107945"/>
              <a:gd name="connsiteX3658" fmla="*/ 8706423 w 12192000"/>
              <a:gd name="connsiteY3658" fmla="*/ 1502672 h 2107945"/>
              <a:gd name="connsiteX3659" fmla="*/ 6346039 w 12192000"/>
              <a:gd name="connsiteY3659" fmla="*/ 1502345 h 2107945"/>
              <a:gd name="connsiteX3660" fmla="*/ 6357621 w 12192000"/>
              <a:gd name="connsiteY3660" fmla="*/ 1517701 h 2107945"/>
              <a:gd name="connsiteX3661" fmla="*/ 6342076 w 12192000"/>
              <a:gd name="connsiteY3661" fmla="*/ 1528156 h 2107945"/>
              <a:gd name="connsiteX3662" fmla="*/ 6330493 w 12192000"/>
              <a:gd name="connsiteY3662" fmla="*/ 1512801 h 2107945"/>
              <a:gd name="connsiteX3663" fmla="*/ 6346039 w 12192000"/>
              <a:gd name="connsiteY3663" fmla="*/ 1502345 h 2107945"/>
              <a:gd name="connsiteX3664" fmla="*/ 5608428 w 12192000"/>
              <a:gd name="connsiteY3664" fmla="*/ 1502345 h 2107945"/>
              <a:gd name="connsiteX3665" fmla="*/ 5618487 w 12192000"/>
              <a:gd name="connsiteY3665" fmla="*/ 1515741 h 2107945"/>
              <a:gd name="connsiteX3666" fmla="*/ 5605075 w 12192000"/>
              <a:gd name="connsiteY3666" fmla="*/ 1524889 h 2107945"/>
              <a:gd name="connsiteX3667" fmla="*/ 5595016 w 12192000"/>
              <a:gd name="connsiteY3667" fmla="*/ 1511493 h 2107945"/>
              <a:gd name="connsiteX3668" fmla="*/ 5608428 w 12192000"/>
              <a:gd name="connsiteY3668" fmla="*/ 1502345 h 2107945"/>
              <a:gd name="connsiteX3669" fmla="*/ 2293211 w 12192000"/>
              <a:gd name="connsiteY3669" fmla="*/ 1502345 h 2107945"/>
              <a:gd name="connsiteX3670" fmla="*/ 2305099 w 12192000"/>
              <a:gd name="connsiteY3670" fmla="*/ 1517701 h 2107945"/>
              <a:gd name="connsiteX3671" fmla="*/ 2289553 w 12192000"/>
              <a:gd name="connsiteY3671" fmla="*/ 1528483 h 2107945"/>
              <a:gd name="connsiteX3672" fmla="*/ 2277666 w 12192000"/>
              <a:gd name="connsiteY3672" fmla="*/ 1513127 h 2107945"/>
              <a:gd name="connsiteX3673" fmla="*/ 2293211 w 12192000"/>
              <a:gd name="connsiteY3673" fmla="*/ 1502345 h 2107945"/>
              <a:gd name="connsiteX3674" fmla="*/ 8976782 w 12192000"/>
              <a:gd name="connsiteY3674" fmla="*/ 1501692 h 2107945"/>
              <a:gd name="connsiteX3675" fmla="*/ 8986840 w 12192000"/>
              <a:gd name="connsiteY3675" fmla="*/ 1514761 h 2107945"/>
              <a:gd name="connsiteX3676" fmla="*/ 8973429 w 12192000"/>
              <a:gd name="connsiteY3676" fmla="*/ 1523909 h 2107945"/>
              <a:gd name="connsiteX3677" fmla="*/ 8963371 w 12192000"/>
              <a:gd name="connsiteY3677" fmla="*/ 1510840 h 2107945"/>
              <a:gd name="connsiteX3678" fmla="*/ 8976782 w 12192000"/>
              <a:gd name="connsiteY3678" fmla="*/ 1501692 h 2107945"/>
              <a:gd name="connsiteX3679" fmla="*/ 4465311 w 12192000"/>
              <a:gd name="connsiteY3679" fmla="*/ 1501366 h 2107945"/>
              <a:gd name="connsiteX3680" fmla="*/ 4475982 w 12192000"/>
              <a:gd name="connsiteY3680" fmla="*/ 1515088 h 2107945"/>
              <a:gd name="connsiteX3681" fmla="*/ 4461959 w 12192000"/>
              <a:gd name="connsiteY3681" fmla="*/ 1524563 h 2107945"/>
              <a:gd name="connsiteX3682" fmla="*/ 4451288 w 12192000"/>
              <a:gd name="connsiteY3682" fmla="*/ 1510840 h 2107945"/>
              <a:gd name="connsiteX3683" fmla="*/ 4465311 w 12192000"/>
              <a:gd name="connsiteY3683" fmla="*/ 1501366 h 2107945"/>
              <a:gd name="connsiteX3684" fmla="*/ 1897279 w 12192000"/>
              <a:gd name="connsiteY3684" fmla="*/ 1501039 h 2107945"/>
              <a:gd name="connsiteX3685" fmla="*/ 1909166 w 12192000"/>
              <a:gd name="connsiteY3685" fmla="*/ 1516395 h 2107945"/>
              <a:gd name="connsiteX3686" fmla="*/ 1893621 w 12192000"/>
              <a:gd name="connsiteY3686" fmla="*/ 1527176 h 2107945"/>
              <a:gd name="connsiteX3687" fmla="*/ 1881734 w 12192000"/>
              <a:gd name="connsiteY3687" fmla="*/ 1511820 h 2107945"/>
              <a:gd name="connsiteX3688" fmla="*/ 1897279 w 12192000"/>
              <a:gd name="connsiteY3688" fmla="*/ 1501039 h 2107945"/>
              <a:gd name="connsiteX3689" fmla="*/ 3490157 w 12192000"/>
              <a:gd name="connsiteY3689" fmla="*/ 1498425 h 2107945"/>
              <a:gd name="connsiteX3690" fmla="*/ 3502045 w 12192000"/>
              <a:gd name="connsiteY3690" fmla="*/ 1513781 h 2107945"/>
              <a:gd name="connsiteX3691" fmla="*/ 3486195 w 12192000"/>
              <a:gd name="connsiteY3691" fmla="*/ 1524562 h 2107945"/>
              <a:gd name="connsiteX3692" fmla="*/ 3474308 w 12192000"/>
              <a:gd name="connsiteY3692" fmla="*/ 1509206 h 2107945"/>
              <a:gd name="connsiteX3693" fmla="*/ 3490157 w 12192000"/>
              <a:gd name="connsiteY3693" fmla="*/ 1498425 h 2107945"/>
              <a:gd name="connsiteX3694" fmla="*/ 9432764 w 12192000"/>
              <a:gd name="connsiteY3694" fmla="*/ 1498098 h 2107945"/>
              <a:gd name="connsiteX3695" fmla="*/ 9443433 w 12192000"/>
              <a:gd name="connsiteY3695" fmla="*/ 1511820 h 2107945"/>
              <a:gd name="connsiteX3696" fmla="*/ 9429413 w 12192000"/>
              <a:gd name="connsiteY3696" fmla="*/ 1521295 h 2107945"/>
              <a:gd name="connsiteX3697" fmla="*/ 9418744 w 12192000"/>
              <a:gd name="connsiteY3697" fmla="*/ 1507573 h 2107945"/>
              <a:gd name="connsiteX3698" fmla="*/ 9432764 w 12192000"/>
              <a:gd name="connsiteY3698" fmla="*/ 1498098 h 2107945"/>
              <a:gd name="connsiteX3699" fmla="*/ 3356963 w 12192000"/>
              <a:gd name="connsiteY3699" fmla="*/ 1497118 h 2107945"/>
              <a:gd name="connsiteX3700" fmla="*/ 3368851 w 12192000"/>
              <a:gd name="connsiteY3700" fmla="*/ 1512474 h 2107945"/>
              <a:gd name="connsiteX3701" fmla="*/ 3353000 w 12192000"/>
              <a:gd name="connsiteY3701" fmla="*/ 1523256 h 2107945"/>
              <a:gd name="connsiteX3702" fmla="*/ 3341114 w 12192000"/>
              <a:gd name="connsiteY3702" fmla="*/ 1507900 h 2107945"/>
              <a:gd name="connsiteX3703" fmla="*/ 3356963 w 12192000"/>
              <a:gd name="connsiteY3703" fmla="*/ 1497118 h 2107945"/>
              <a:gd name="connsiteX3704" fmla="*/ 11532545 w 12192000"/>
              <a:gd name="connsiteY3704" fmla="*/ 1496465 h 2107945"/>
              <a:gd name="connsiteX3705" fmla="*/ 11540736 w 12192000"/>
              <a:gd name="connsiteY3705" fmla="*/ 1501529 h 2107945"/>
              <a:gd name="connsiteX3706" fmla="*/ 11542959 w 12192000"/>
              <a:gd name="connsiteY3706" fmla="*/ 1509594 h 2107945"/>
              <a:gd name="connsiteX3707" fmla="*/ 11545422 w 12192000"/>
              <a:gd name="connsiteY3707" fmla="*/ 1505776 h 2107945"/>
              <a:gd name="connsiteX3708" fmla="*/ 11554490 w 12192000"/>
              <a:gd name="connsiteY3708" fmla="*/ 1503979 h 2107945"/>
              <a:gd name="connsiteX3709" fmla="*/ 11564853 w 12192000"/>
              <a:gd name="connsiteY3709" fmla="*/ 1517701 h 2107945"/>
              <a:gd name="connsiteX3710" fmla="*/ 11550832 w 12192000"/>
              <a:gd name="connsiteY3710" fmla="*/ 1527176 h 2107945"/>
              <a:gd name="connsiteX3711" fmla="*/ 11542793 w 12192000"/>
              <a:gd name="connsiteY3711" fmla="*/ 1522275 h 2107945"/>
              <a:gd name="connsiteX3712" fmla="*/ 11540735 w 12192000"/>
              <a:gd name="connsiteY3712" fmla="*/ 1514465 h 2107945"/>
              <a:gd name="connsiteX3713" fmla="*/ 11538374 w 12192000"/>
              <a:gd name="connsiteY3713" fmla="*/ 1518232 h 2107945"/>
              <a:gd name="connsiteX3714" fmla="*/ 11529192 w 12192000"/>
              <a:gd name="connsiteY3714" fmla="*/ 1520315 h 2107945"/>
              <a:gd name="connsiteX3715" fmla="*/ 11518523 w 12192000"/>
              <a:gd name="connsiteY3715" fmla="*/ 1506267 h 2107945"/>
              <a:gd name="connsiteX3716" fmla="*/ 11532545 w 12192000"/>
              <a:gd name="connsiteY3716" fmla="*/ 1496465 h 2107945"/>
              <a:gd name="connsiteX3717" fmla="*/ 11058882 w 12192000"/>
              <a:gd name="connsiteY3717" fmla="*/ 1495484 h 2107945"/>
              <a:gd name="connsiteX3718" fmla="*/ 11070160 w 12192000"/>
              <a:gd name="connsiteY3718" fmla="*/ 1510187 h 2107945"/>
              <a:gd name="connsiteX3719" fmla="*/ 11054920 w 12192000"/>
              <a:gd name="connsiteY3719" fmla="*/ 1520642 h 2107945"/>
              <a:gd name="connsiteX3720" fmla="*/ 11043642 w 12192000"/>
              <a:gd name="connsiteY3720" fmla="*/ 1505940 h 2107945"/>
              <a:gd name="connsiteX3721" fmla="*/ 11058882 w 12192000"/>
              <a:gd name="connsiteY3721" fmla="*/ 1495484 h 2107945"/>
              <a:gd name="connsiteX3722" fmla="*/ 5817208 w 12192000"/>
              <a:gd name="connsiteY3722" fmla="*/ 1495158 h 2107945"/>
              <a:gd name="connsiteX3723" fmla="*/ 5827571 w 12192000"/>
              <a:gd name="connsiteY3723" fmla="*/ 1508880 h 2107945"/>
              <a:gd name="connsiteX3724" fmla="*/ 5813854 w 12192000"/>
              <a:gd name="connsiteY3724" fmla="*/ 1518354 h 2107945"/>
              <a:gd name="connsiteX3725" fmla="*/ 5803492 w 12192000"/>
              <a:gd name="connsiteY3725" fmla="*/ 1504633 h 2107945"/>
              <a:gd name="connsiteX3726" fmla="*/ 5817208 w 12192000"/>
              <a:gd name="connsiteY3726" fmla="*/ 1495158 h 2107945"/>
              <a:gd name="connsiteX3727" fmla="*/ 10576076 w 12192000"/>
              <a:gd name="connsiteY3727" fmla="*/ 1494504 h 2107945"/>
              <a:gd name="connsiteX3728" fmla="*/ 10587049 w 12192000"/>
              <a:gd name="connsiteY3728" fmla="*/ 1508880 h 2107945"/>
              <a:gd name="connsiteX3729" fmla="*/ 10572419 w 12192000"/>
              <a:gd name="connsiteY3729" fmla="*/ 1519008 h 2107945"/>
              <a:gd name="connsiteX3730" fmla="*/ 10561446 w 12192000"/>
              <a:gd name="connsiteY3730" fmla="*/ 1504633 h 2107945"/>
              <a:gd name="connsiteX3731" fmla="*/ 10576076 w 12192000"/>
              <a:gd name="connsiteY3731" fmla="*/ 1494504 h 2107945"/>
              <a:gd name="connsiteX3732" fmla="*/ 8046527 w 12192000"/>
              <a:gd name="connsiteY3732" fmla="*/ 1494178 h 2107945"/>
              <a:gd name="connsiteX3733" fmla="*/ 8056586 w 12192000"/>
              <a:gd name="connsiteY3733" fmla="*/ 1507247 h 2107945"/>
              <a:gd name="connsiteX3734" fmla="*/ 8043174 w 12192000"/>
              <a:gd name="connsiteY3734" fmla="*/ 1516395 h 2107945"/>
              <a:gd name="connsiteX3735" fmla="*/ 8033116 w 12192000"/>
              <a:gd name="connsiteY3735" fmla="*/ 1503326 h 2107945"/>
              <a:gd name="connsiteX3736" fmla="*/ 8046527 w 12192000"/>
              <a:gd name="connsiteY3736" fmla="*/ 1494178 h 2107945"/>
              <a:gd name="connsiteX3737" fmla="*/ 11697442 w 12192000"/>
              <a:gd name="connsiteY3737" fmla="*/ 1493851 h 2107945"/>
              <a:gd name="connsiteX3738" fmla="*/ 11707806 w 12192000"/>
              <a:gd name="connsiteY3738" fmla="*/ 1507246 h 2107945"/>
              <a:gd name="connsiteX3739" fmla="*/ 11694089 w 12192000"/>
              <a:gd name="connsiteY3739" fmla="*/ 1516394 h 2107945"/>
              <a:gd name="connsiteX3740" fmla="*/ 11683725 w 12192000"/>
              <a:gd name="connsiteY3740" fmla="*/ 1502999 h 2107945"/>
              <a:gd name="connsiteX3741" fmla="*/ 11697442 w 12192000"/>
              <a:gd name="connsiteY3741" fmla="*/ 1493851 h 2107945"/>
              <a:gd name="connsiteX3742" fmla="*/ 2162148 w 12192000"/>
              <a:gd name="connsiteY3742" fmla="*/ 1493524 h 2107945"/>
              <a:gd name="connsiteX3743" fmla="*/ 2174035 w 12192000"/>
              <a:gd name="connsiteY3743" fmla="*/ 1508880 h 2107945"/>
              <a:gd name="connsiteX3744" fmla="*/ 2158491 w 12192000"/>
              <a:gd name="connsiteY3744" fmla="*/ 1519661 h 2107945"/>
              <a:gd name="connsiteX3745" fmla="*/ 2146604 w 12192000"/>
              <a:gd name="connsiteY3745" fmla="*/ 1504306 h 2107945"/>
              <a:gd name="connsiteX3746" fmla="*/ 2162148 w 12192000"/>
              <a:gd name="connsiteY3746" fmla="*/ 1493524 h 2107945"/>
              <a:gd name="connsiteX3747" fmla="*/ 1030510 w 12192000"/>
              <a:gd name="connsiteY3747" fmla="*/ 1493198 h 2107945"/>
              <a:gd name="connsiteX3748" fmla="*/ 1041177 w 12192000"/>
              <a:gd name="connsiteY3748" fmla="*/ 1507247 h 2107945"/>
              <a:gd name="connsiteX3749" fmla="*/ 1027157 w 12192000"/>
              <a:gd name="connsiteY3749" fmla="*/ 1517048 h 2107945"/>
              <a:gd name="connsiteX3750" fmla="*/ 1016489 w 12192000"/>
              <a:gd name="connsiteY3750" fmla="*/ 1502999 h 2107945"/>
              <a:gd name="connsiteX3751" fmla="*/ 1030510 w 12192000"/>
              <a:gd name="connsiteY3751" fmla="*/ 1493198 h 2107945"/>
              <a:gd name="connsiteX3752" fmla="*/ 9739700 w 12192000"/>
              <a:gd name="connsiteY3752" fmla="*/ 1492871 h 2107945"/>
              <a:gd name="connsiteX3753" fmla="*/ 9750368 w 12192000"/>
              <a:gd name="connsiteY3753" fmla="*/ 1506920 h 2107945"/>
              <a:gd name="connsiteX3754" fmla="*/ 9736042 w 12192000"/>
              <a:gd name="connsiteY3754" fmla="*/ 1516721 h 2107945"/>
              <a:gd name="connsiteX3755" fmla="*/ 9725375 w 12192000"/>
              <a:gd name="connsiteY3755" fmla="*/ 1502672 h 2107945"/>
              <a:gd name="connsiteX3756" fmla="*/ 9739700 w 12192000"/>
              <a:gd name="connsiteY3756" fmla="*/ 1492871 h 2107945"/>
              <a:gd name="connsiteX3757" fmla="*/ 6876393 w 12192000"/>
              <a:gd name="connsiteY3757" fmla="*/ 1492217 h 2107945"/>
              <a:gd name="connsiteX3758" fmla="*/ 6889500 w 12192000"/>
              <a:gd name="connsiteY3758" fmla="*/ 1509206 h 2107945"/>
              <a:gd name="connsiteX3759" fmla="*/ 6872126 w 12192000"/>
              <a:gd name="connsiteY3759" fmla="*/ 1520969 h 2107945"/>
              <a:gd name="connsiteX3760" fmla="*/ 6859019 w 12192000"/>
              <a:gd name="connsiteY3760" fmla="*/ 1503979 h 2107945"/>
              <a:gd name="connsiteX3761" fmla="*/ 6876393 w 12192000"/>
              <a:gd name="connsiteY3761" fmla="*/ 1492217 h 2107945"/>
              <a:gd name="connsiteX3762" fmla="*/ 2030475 w 12192000"/>
              <a:gd name="connsiteY3762" fmla="*/ 1491564 h 2107945"/>
              <a:gd name="connsiteX3763" fmla="*/ 2042363 w 12192000"/>
              <a:gd name="connsiteY3763" fmla="*/ 1506920 h 2107945"/>
              <a:gd name="connsiteX3764" fmla="*/ 2026818 w 12192000"/>
              <a:gd name="connsiteY3764" fmla="*/ 1517701 h 2107945"/>
              <a:gd name="connsiteX3765" fmla="*/ 2014931 w 12192000"/>
              <a:gd name="connsiteY3765" fmla="*/ 1502345 h 2107945"/>
              <a:gd name="connsiteX3766" fmla="*/ 2030475 w 12192000"/>
              <a:gd name="connsiteY3766" fmla="*/ 1491564 h 2107945"/>
              <a:gd name="connsiteX3767" fmla="*/ 8252268 w 12192000"/>
              <a:gd name="connsiteY3767" fmla="*/ 1489604 h 2107945"/>
              <a:gd name="connsiteX3768" fmla="*/ 8262023 w 12192000"/>
              <a:gd name="connsiteY3768" fmla="*/ 1502346 h 2107945"/>
              <a:gd name="connsiteX3769" fmla="*/ 8248916 w 12192000"/>
              <a:gd name="connsiteY3769" fmla="*/ 1511167 h 2107945"/>
              <a:gd name="connsiteX3770" fmla="*/ 8239162 w 12192000"/>
              <a:gd name="connsiteY3770" fmla="*/ 1498425 h 2107945"/>
              <a:gd name="connsiteX3771" fmla="*/ 8252268 w 12192000"/>
              <a:gd name="connsiteY3771" fmla="*/ 1489604 h 2107945"/>
              <a:gd name="connsiteX3772" fmla="*/ 7025746 w 12192000"/>
              <a:gd name="connsiteY3772" fmla="*/ 1489604 h 2107945"/>
              <a:gd name="connsiteX3773" fmla="*/ 7038853 w 12192000"/>
              <a:gd name="connsiteY3773" fmla="*/ 1506593 h 2107945"/>
              <a:gd name="connsiteX3774" fmla="*/ 7021480 w 12192000"/>
              <a:gd name="connsiteY3774" fmla="*/ 1518355 h 2107945"/>
              <a:gd name="connsiteX3775" fmla="*/ 7008373 w 12192000"/>
              <a:gd name="connsiteY3775" fmla="*/ 1501366 h 2107945"/>
              <a:gd name="connsiteX3776" fmla="*/ 7025746 w 12192000"/>
              <a:gd name="connsiteY3776" fmla="*/ 1489604 h 2107945"/>
              <a:gd name="connsiteX3777" fmla="*/ 4036395 w 12192000"/>
              <a:gd name="connsiteY3777" fmla="*/ 1489604 h 2107945"/>
              <a:gd name="connsiteX3778" fmla="*/ 4047667 w 12192000"/>
              <a:gd name="connsiteY3778" fmla="*/ 1504306 h 2107945"/>
              <a:gd name="connsiteX3779" fmla="*/ 4032746 w 12192000"/>
              <a:gd name="connsiteY3779" fmla="*/ 1514434 h 2107945"/>
              <a:gd name="connsiteX3780" fmla="*/ 4021467 w 12192000"/>
              <a:gd name="connsiteY3780" fmla="*/ 1499732 h 2107945"/>
              <a:gd name="connsiteX3781" fmla="*/ 4036395 w 12192000"/>
              <a:gd name="connsiteY3781" fmla="*/ 1489604 h 2107945"/>
              <a:gd name="connsiteX3782" fmla="*/ 11817839 w 12192000"/>
              <a:gd name="connsiteY3782" fmla="*/ 1489277 h 2107945"/>
              <a:gd name="connsiteX3783" fmla="*/ 11828202 w 12192000"/>
              <a:gd name="connsiteY3783" fmla="*/ 1502672 h 2107945"/>
              <a:gd name="connsiteX3784" fmla="*/ 11814486 w 12192000"/>
              <a:gd name="connsiteY3784" fmla="*/ 1511820 h 2107945"/>
              <a:gd name="connsiteX3785" fmla="*/ 11804123 w 12192000"/>
              <a:gd name="connsiteY3785" fmla="*/ 1498425 h 2107945"/>
              <a:gd name="connsiteX3786" fmla="*/ 11817839 w 12192000"/>
              <a:gd name="connsiteY3786" fmla="*/ 1489277 h 2107945"/>
              <a:gd name="connsiteX3787" fmla="*/ 11458782 w 12192000"/>
              <a:gd name="connsiteY3787" fmla="*/ 1487643 h 2107945"/>
              <a:gd name="connsiteX3788" fmla="*/ 11470060 w 12192000"/>
              <a:gd name="connsiteY3788" fmla="*/ 1502672 h 2107945"/>
              <a:gd name="connsiteX3789" fmla="*/ 11454820 w 12192000"/>
              <a:gd name="connsiteY3789" fmla="*/ 1513127 h 2107945"/>
              <a:gd name="connsiteX3790" fmla="*/ 11443542 w 12192000"/>
              <a:gd name="connsiteY3790" fmla="*/ 1498099 h 2107945"/>
              <a:gd name="connsiteX3791" fmla="*/ 11458782 w 12192000"/>
              <a:gd name="connsiteY3791" fmla="*/ 1487643 h 2107945"/>
              <a:gd name="connsiteX3792" fmla="*/ 3836119 w 12192000"/>
              <a:gd name="connsiteY3792" fmla="*/ 1486336 h 2107945"/>
              <a:gd name="connsiteX3793" fmla="*/ 3847694 w 12192000"/>
              <a:gd name="connsiteY3793" fmla="*/ 1501365 h 2107945"/>
              <a:gd name="connsiteX3794" fmla="*/ 3832464 w 12192000"/>
              <a:gd name="connsiteY3794" fmla="*/ 1511820 h 2107945"/>
              <a:gd name="connsiteX3795" fmla="*/ 3820884 w 12192000"/>
              <a:gd name="connsiteY3795" fmla="*/ 1496791 h 2107945"/>
              <a:gd name="connsiteX3796" fmla="*/ 3836119 w 12192000"/>
              <a:gd name="connsiteY3796" fmla="*/ 1486336 h 2107945"/>
              <a:gd name="connsiteX3797" fmla="*/ 104788 w 12192000"/>
              <a:gd name="connsiteY3797" fmla="*/ 1486009 h 2107945"/>
              <a:gd name="connsiteX3798" fmla="*/ 116066 w 12192000"/>
              <a:gd name="connsiteY3798" fmla="*/ 1500712 h 2107945"/>
              <a:gd name="connsiteX3799" fmla="*/ 100826 w 12192000"/>
              <a:gd name="connsiteY3799" fmla="*/ 1511167 h 2107945"/>
              <a:gd name="connsiteX3800" fmla="*/ 89548 w 12192000"/>
              <a:gd name="connsiteY3800" fmla="*/ 1496465 h 2107945"/>
              <a:gd name="connsiteX3801" fmla="*/ 104788 w 12192000"/>
              <a:gd name="connsiteY3801" fmla="*/ 1486009 h 2107945"/>
              <a:gd name="connsiteX3802" fmla="*/ 7733496 w 12192000"/>
              <a:gd name="connsiteY3802" fmla="*/ 1484702 h 2107945"/>
              <a:gd name="connsiteX3803" fmla="*/ 7743859 w 12192000"/>
              <a:gd name="connsiteY3803" fmla="*/ 1498425 h 2107945"/>
              <a:gd name="connsiteX3804" fmla="*/ 7729838 w 12192000"/>
              <a:gd name="connsiteY3804" fmla="*/ 1507899 h 2107945"/>
              <a:gd name="connsiteX3805" fmla="*/ 7719475 w 12192000"/>
              <a:gd name="connsiteY3805" fmla="*/ 1494177 h 2107945"/>
              <a:gd name="connsiteX3806" fmla="*/ 7733496 w 12192000"/>
              <a:gd name="connsiteY3806" fmla="*/ 1484702 h 2107945"/>
              <a:gd name="connsiteX3807" fmla="*/ 7305859 w 12192000"/>
              <a:gd name="connsiteY3807" fmla="*/ 1483723 h 2107945"/>
              <a:gd name="connsiteX3808" fmla="*/ 7318051 w 12192000"/>
              <a:gd name="connsiteY3808" fmla="*/ 1499732 h 2107945"/>
              <a:gd name="connsiteX3809" fmla="*/ 7301592 w 12192000"/>
              <a:gd name="connsiteY3809" fmla="*/ 1510840 h 2107945"/>
              <a:gd name="connsiteX3810" fmla="*/ 7289400 w 12192000"/>
              <a:gd name="connsiteY3810" fmla="*/ 1494831 h 2107945"/>
              <a:gd name="connsiteX3811" fmla="*/ 7305859 w 12192000"/>
              <a:gd name="connsiteY3811" fmla="*/ 1483723 h 2107945"/>
              <a:gd name="connsiteX3812" fmla="*/ 7530498 w 12192000"/>
              <a:gd name="connsiteY3812" fmla="*/ 1482416 h 2107945"/>
              <a:gd name="connsiteX3813" fmla="*/ 7541776 w 12192000"/>
              <a:gd name="connsiteY3813" fmla="*/ 1497118 h 2107945"/>
              <a:gd name="connsiteX3814" fmla="*/ 7526840 w 12192000"/>
              <a:gd name="connsiteY3814" fmla="*/ 1507246 h 2107945"/>
              <a:gd name="connsiteX3815" fmla="*/ 7515563 w 12192000"/>
              <a:gd name="connsiteY3815" fmla="*/ 1492544 h 2107945"/>
              <a:gd name="connsiteX3816" fmla="*/ 7530498 w 12192000"/>
              <a:gd name="connsiteY3816" fmla="*/ 1482416 h 2107945"/>
              <a:gd name="connsiteX3817" fmla="*/ 6249416 w 12192000"/>
              <a:gd name="connsiteY3817" fmla="*/ 1482416 h 2107945"/>
              <a:gd name="connsiteX3818" fmla="*/ 6260694 w 12192000"/>
              <a:gd name="connsiteY3818" fmla="*/ 1497118 h 2107945"/>
              <a:gd name="connsiteX3819" fmla="*/ 6245759 w 12192000"/>
              <a:gd name="connsiteY3819" fmla="*/ 1507246 h 2107945"/>
              <a:gd name="connsiteX3820" fmla="*/ 6234481 w 12192000"/>
              <a:gd name="connsiteY3820" fmla="*/ 1492544 h 2107945"/>
              <a:gd name="connsiteX3821" fmla="*/ 6249416 w 12192000"/>
              <a:gd name="connsiteY3821" fmla="*/ 1482416 h 2107945"/>
              <a:gd name="connsiteX3822" fmla="*/ 7423818 w 12192000"/>
              <a:gd name="connsiteY3822" fmla="*/ 1481763 h 2107945"/>
              <a:gd name="connsiteX3823" fmla="*/ 7435705 w 12192000"/>
              <a:gd name="connsiteY3823" fmla="*/ 1497118 h 2107945"/>
              <a:gd name="connsiteX3824" fmla="*/ 7420160 w 12192000"/>
              <a:gd name="connsiteY3824" fmla="*/ 1507900 h 2107945"/>
              <a:gd name="connsiteX3825" fmla="*/ 7408273 w 12192000"/>
              <a:gd name="connsiteY3825" fmla="*/ 1492545 h 2107945"/>
              <a:gd name="connsiteX3826" fmla="*/ 7423818 w 12192000"/>
              <a:gd name="connsiteY3826" fmla="*/ 1481763 h 2107945"/>
              <a:gd name="connsiteX3827" fmla="*/ 4802479 w 12192000"/>
              <a:gd name="connsiteY3827" fmla="*/ 1481763 h 2107945"/>
              <a:gd name="connsiteX3828" fmla="*/ 4812538 w 12192000"/>
              <a:gd name="connsiteY3828" fmla="*/ 1495158 h 2107945"/>
              <a:gd name="connsiteX3829" fmla="*/ 4799126 w 12192000"/>
              <a:gd name="connsiteY3829" fmla="*/ 1504306 h 2107945"/>
              <a:gd name="connsiteX3830" fmla="*/ 4789067 w 12192000"/>
              <a:gd name="connsiteY3830" fmla="*/ 1490911 h 2107945"/>
              <a:gd name="connsiteX3831" fmla="*/ 4802479 w 12192000"/>
              <a:gd name="connsiteY3831" fmla="*/ 1481763 h 2107945"/>
              <a:gd name="connsiteX3832" fmla="*/ 9262381 w 12192000"/>
              <a:gd name="connsiteY3832" fmla="*/ 1481762 h 2107945"/>
              <a:gd name="connsiteX3833" fmla="*/ 9272744 w 12192000"/>
              <a:gd name="connsiteY3833" fmla="*/ 1495158 h 2107945"/>
              <a:gd name="connsiteX3834" fmla="*/ 9259028 w 12192000"/>
              <a:gd name="connsiteY3834" fmla="*/ 1504633 h 2107945"/>
              <a:gd name="connsiteX3835" fmla="*/ 9248664 w 12192000"/>
              <a:gd name="connsiteY3835" fmla="*/ 1491237 h 2107945"/>
              <a:gd name="connsiteX3836" fmla="*/ 9262381 w 12192000"/>
              <a:gd name="connsiteY3836" fmla="*/ 1481762 h 2107945"/>
              <a:gd name="connsiteX3837" fmla="*/ 1628516 w 12192000"/>
              <a:gd name="connsiteY3837" fmla="*/ 1481109 h 2107945"/>
              <a:gd name="connsiteX3838" fmla="*/ 1639183 w 12192000"/>
              <a:gd name="connsiteY3838" fmla="*/ 1495158 h 2107945"/>
              <a:gd name="connsiteX3839" fmla="*/ 1634806 w 12192000"/>
              <a:gd name="connsiteY3839" fmla="*/ 1502087 h 2107945"/>
              <a:gd name="connsiteX3840" fmla="*/ 1636478 w 12192000"/>
              <a:gd name="connsiteY3840" fmla="*/ 1503086 h 2107945"/>
              <a:gd name="connsiteX3841" fmla="*/ 1638921 w 12192000"/>
              <a:gd name="connsiteY3841" fmla="*/ 1512161 h 2107945"/>
              <a:gd name="connsiteX3842" fmla="*/ 1636547 w 12192000"/>
              <a:gd name="connsiteY3842" fmla="*/ 1515895 h 2107945"/>
              <a:gd name="connsiteX3843" fmla="*/ 1636901 w 12192000"/>
              <a:gd name="connsiteY3843" fmla="*/ 1516109 h 2107945"/>
              <a:gd name="connsiteX3844" fmla="*/ 1639454 w 12192000"/>
              <a:gd name="connsiteY3844" fmla="*/ 1525543 h 2107945"/>
              <a:gd name="connsiteX3845" fmla="*/ 1634737 w 12192000"/>
              <a:gd name="connsiteY3845" fmla="*/ 1533108 h 2107945"/>
              <a:gd name="connsiteX3846" fmla="*/ 1636428 w 12192000"/>
              <a:gd name="connsiteY3846" fmla="*/ 1534119 h 2107945"/>
              <a:gd name="connsiteX3847" fmla="*/ 1639133 w 12192000"/>
              <a:gd name="connsiteY3847" fmla="*/ 1543838 h 2107945"/>
              <a:gd name="connsiteX3848" fmla="*/ 1623893 w 12192000"/>
              <a:gd name="connsiteY3848" fmla="*/ 1554294 h 2107945"/>
              <a:gd name="connsiteX3849" fmla="*/ 1612310 w 12192000"/>
              <a:gd name="connsiteY3849" fmla="*/ 1539265 h 2107945"/>
              <a:gd name="connsiteX3850" fmla="*/ 1617338 w 12192000"/>
              <a:gd name="connsiteY3850" fmla="*/ 1531335 h 2107945"/>
              <a:gd name="connsiteX3851" fmla="*/ 1615794 w 12192000"/>
              <a:gd name="connsiteY3851" fmla="*/ 1530403 h 2107945"/>
              <a:gd name="connsiteX3852" fmla="*/ 1613241 w 12192000"/>
              <a:gd name="connsiteY3852" fmla="*/ 1520969 h 2107945"/>
              <a:gd name="connsiteX3853" fmla="*/ 1616016 w 12192000"/>
              <a:gd name="connsiteY3853" fmla="*/ 1516653 h 2107945"/>
              <a:gd name="connsiteX3854" fmla="*/ 1613640 w 12192000"/>
              <a:gd name="connsiteY3854" fmla="*/ 1507825 h 2107945"/>
              <a:gd name="connsiteX3855" fmla="*/ 1618086 w 12192000"/>
              <a:gd name="connsiteY3855" fmla="*/ 1500831 h 2107945"/>
              <a:gd name="connsiteX3856" fmla="*/ 1616552 w 12192000"/>
              <a:gd name="connsiteY3856" fmla="*/ 1499896 h 2107945"/>
              <a:gd name="connsiteX3857" fmla="*/ 1614191 w 12192000"/>
              <a:gd name="connsiteY3857" fmla="*/ 1490911 h 2107945"/>
              <a:gd name="connsiteX3858" fmla="*/ 1628516 w 12192000"/>
              <a:gd name="connsiteY3858" fmla="*/ 1481109 h 2107945"/>
              <a:gd name="connsiteX3859" fmla="*/ 7628035 w 12192000"/>
              <a:gd name="connsiteY3859" fmla="*/ 1480782 h 2107945"/>
              <a:gd name="connsiteX3860" fmla="*/ 7638702 w 12192000"/>
              <a:gd name="connsiteY3860" fmla="*/ 1494831 h 2107945"/>
              <a:gd name="connsiteX3861" fmla="*/ 7624376 w 12192000"/>
              <a:gd name="connsiteY3861" fmla="*/ 1504633 h 2107945"/>
              <a:gd name="connsiteX3862" fmla="*/ 7613708 w 12192000"/>
              <a:gd name="connsiteY3862" fmla="*/ 1490584 h 2107945"/>
              <a:gd name="connsiteX3863" fmla="*/ 7628035 w 12192000"/>
              <a:gd name="connsiteY3863" fmla="*/ 1480782 h 2107945"/>
              <a:gd name="connsiteX3864" fmla="*/ 6141212 w 12192000"/>
              <a:gd name="connsiteY3864" fmla="*/ 1479475 h 2107945"/>
              <a:gd name="connsiteX3865" fmla="*/ 6152185 w 12192000"/>
              <a:gd name="connsiteY3865" fmla="*/ 1493851 h 2107945"/>
              <a:gd name="connsiteX3866" fmla="*/ 6137858 w 12192000"/>
              <a:gd name="connsiteY3866" fmla="*/ 1503652 h 2107945"/>
              <a:gd name="connsiteX3867" fmla="*/ 6126886 w 12192000"/>
              <a:gd name="connsiteY3867" fmla="*/ 1489277 h 2107945"/>
              <a:gd name="connsiteX3868" fmla="*/ 6141212 w 12192000"/>
              <a:gd name="connsiteY3868" fmla="*/ 1479475 h 2107945"/>
              <a:gd name="connsiteX3869" fmla="*/ 4290574 w 12192000"/>
              <a:gd name="connsiteY3869" fmla="*/ 1479117 h 2107945"/>
              <a:gd name="connsiteX3870" fmla="*/ 4301433 w 12192000"/>
              <a:gd name="connsiteY3870" fmla="*/ 1493221 h 2107945"/>
              <a:gd name="connsiteX3871" fmla="*/ 4287012 w 12192000"/>
              <a:gd name="connsiteY3871" fmla="*/ 1502989 h 2107945"/>
              <a:gd name="connsiteX3872" fmla="*/ 4276153 w 12192000"/>
              <a:gd name="connsiteY3872" fmla="*/ 1488885 h 2107945"/>
              <a:gd name="connsiteX3873" fmla="*/ 4290574 w 12192000"/>
              <a:gd name="connsiteY3873" fmla="*/ 1479117 h 2107945"/>
              <a:gd name="connsiteX3874" fmla="*/ 1393843 w 12192000"/>
              <a:gd name="connsiteY3874" fmla="*/ 1477841 h 2107945"/>
              <a:gd name="connsiteX3875" fmla="*/ 1404206 w 12192000"/>
              <a:gd name="connsiteY3875" fmla="*/ 1491564 h 2107945"/>
              <a:gd name="connsiteX3876" fmla="*/ 1390489 w 12192000"/>
              <a:gd name="connsiteY3876" fmla="*/ 1501038 h 2107945"/>
              <a:gd name="connsiteX3877" fmla="*/ 1380127 w 12192000"/>
              <a:gd name="connsiteY3877" fmla="*/ 1487316 h 2107945"/>
              <a:gd name="connsiteX3878" fmla="*/ 1393843 w 12192000"/>
              <a:gd name="connsiteY3878" fmla="*/ 1477841 h 2107945"/>
              <a:gd name="connsiteX3879" fmla="*/ 11580967 w 12192000"/>
              <a:gd name="connsiteY3879" fmla="*/ 1476947 h 2107945"/>
              <a:gd name="connsiteX3880" fmla="*/ 11591320 w 12192000"/>
              <a:gd name="connsiteY3880" fmla="*/ 1490303 h 2107945"/>
              <a:gd name="connsiteX3881" fmla="*/ 11577596 w 12192000"/>
              <a:gd name="connsiteY3881" fmla="*/ 1499529 h 2107945"/>
              <a:gd name="connsiteX3882" fmla="*/ 11567243 w 12192000"/>
              <a:gd name="connsiteY3882" fmla="*/ 1486173 h 2107945"/>
              <a:gd name="connsiteX3883" fmla="*/ 11580967 w 12192000"/>
              <a:gd name="connsiteY3883" fmla="*/ 1476947 h 2107945"/>
              <a:gd name="connsiteX3884" fmla="*/ 6472226 w 12192000"/>
              <a:gd name="connsiteY3884" fmla="*/ 1476208 h 2107945"/>
              <a:gd name="connsiteX3885" fmla="*/ 6484114 w 12192000"/>
              <a:gd name="connsiteY3885" fmla="*/ 1491890 h 2107945"/>
              <a:gd name="connsiteX3886" fmla="*/ 6468264 w 12192000"/>
              <a:gd name="connsiteY3886" fmla="*/ 1502672 h 2107945"/>
              <a:gd name="connsiteX3887" fmla="*/ 6456376 w 12192000"/>
              <a:gd name="connsiteY3887" fmla="*/ 1486990 h 2107945"/>
              <a:gd name="connsiteX3888" fmla="*/ 6472226 w 12192000"/>
              <a:gd name="connsiteY3888" fmla="*/ 1476208 h 2107945"/>
              <a:gd name="connsiteX3889" fmla="*/ 7836214 w 12192000"/>
              <a:gd name="connsiteY3889" fmla="*/ 1475882 h 2107945"/>
              <a:gd name="connsiteX3890" fmla="*/ 7846578 w 12192000"/>
              <a:gd name="connsiteY3890" fmla="*/ 1489277 h 2107945"/>
              <a:gd name="connsiteX3891" fmla="*/ 7832862 w 12192000"/>
              <a:gd name="connsiteY3891" fmla="*/ 1498425 h 2107945"/>
              <a:gd name="connsiteX3892" fmla="*/ 7822498 w 12192000"/>
              <a:gd name="connsiteY3892" fmla="*/ 1485030 h 2107945"/>
              <a:gd name="connsiteX3893" fmla="*/ 7836214 w 12192000"/>
              <a:gd name="connsiteY3893" fmla="*/ 1475882 h 2107945"/>
              <a:gd name="connsiteX3894" fmla="*/ 1510883 w 12192000"/>
              <a:gd name="connsiteY3894" fmla="*/ 1475228 h 2107945"/>
              <a:gd name="connsiteX3895" fmla="*/ 1521246 w 12192000"/>
              <a:gd name="connsiteY3895" fmla="*/ 1488950 h 2107945"/>
              <a:gd name="connsiteX3896" fmla="*/ 1507226 w 12192000"/>
              <a:gd name="connsiteY3896" fmla="*/ 1498425 h 2107945"/>
              <a:gd name="connsiteX3897" fmla="*/ 1496862 w 12192000"/>
              <a:gd name="connsiteY3897" fmla="*/ 1484703 h 2107945"/>
              <a:gd name="connsiteX3898" fmla="*/ 1510883 w 12192000"/>
              <a:gd name="connsiteY3898" fmla="*/ 1475228 h 2107945"/>
              <a:gd name="connsiteX3899" fmla="*/ 11512122 w 12192000"/>
              <a:gd name="connsiteY3899" fmla="*/ 1474248 h 2107945"/>
              <a:gd name="connsiteX3900" fmla="*/ 11523095 w 12192000"/>
              <a:gd name="connsiteY3900" fmla="*/ 1488624 h 2107945"/>
              <a:gd name="connsiteX3901" fmla="*/ 11508464 w 12192000"/>
              <a:gd name="connsiteY3901" fmla="*/ 1498425 h 2107945"/>
              <a:gd name="connsiteX3902" fmla="*/ 11497492 w 12192000"/>
              <a:gd name="connsiteY3902" fmla="*/ 1484049 h 2107945"/>
              <a:gd name="connsiteX3903" fmla="*/ 11512122 w 12192000"/>
              <a:gd name="connsiteY3903" fmla="*/ 1474248 h 2107945"/>
              <a:gd name="connsiteX3904" fmla="*/ 8824990 w 12192000"/>
              <a:gd name="connsiteY3904" fmla="*/ 1474248 h 2107945"/>
              <a:gd name="connsiteX3905" fmla="*/ 8834744 w 12192000"/>
              <a:gd name="connsiteY3905" fmla="*/ 1487316 h 2107945"/>
              <a:gd name="connsiteX3906" fmla="*/ 8821637 w 12192000"/>
              <a:gd name="connsiteY3906" fmla="*/ 1496138 h 2107945"/>
              <a:gd name="connsiteX3907" fmla="*/ 8811884 w 12192000"/>
              <a:gd name="connsiteY3907" fmla="*/ 1483070 h 2107945"/>
              <a:gd name="connsiteX3908" fmla="*/ 8824990 w 12192000"/>
              <a:gd name="connsiteY3908" fmla="*/ 1474248 h 2107945"/>
              <a:gd name="connsiteX3909" fmla="*/ 9868632 w 12192000"/>
              <a:gd name="connsiteY3909" fmla="*/ 1470327 h 2107945"/>
              <a:gd name="connsiteX3910" fmla="*/ 9879300 w 12192000"/>
              <a:gd name="connsiteY3910" fmla="*/ 1484376 h 2107945"/>
              <a:gd name="connsiteX3911" fmla="*/ 9864975 w 12192000"/>
              <a:gd name="connsiteY3911" fmla="*/ 1494177 h 2107945"/>
              <a:gd name="connsiteX3912" fmla="*/ 9854306 w 12192000"/>
              <a:gd name="connsiteY3912" fmla="*/ 1480129 h 2107945"/>
              <a:gd name="connsiteX3913" fmla="*/ 9868632 w 12192000"/>
              <a:gd name="connsiteY3913" fmla="*/ 1470327 h 2107945"/>
              <a:gd name="connsiteX3914" fmla="*/ 10709274 w 12192000"/>
              <a:gd name="connsiteY3914" fmla="*/ 1469020 h 2107945"/>
              <a:gd name="connsiteX3915" fmla="*/ 10720247 w 12192000"/>
              <a:gd name="connsiteY3915" fmla="*/ 1483396 h 2107945"/>
              <a:gd name="connsiteX3916" fmla="*/ 10705617 w 12192000"/>
              <a:gd name="connsiteY3916" fmla="*/ 1493524 h 2107945"/>
              <a:gd name="connsiteX3917" fmla="*/ 10694644 w 12192000"/>
              <a:gd name="connsiteY3917" fmla="*/ 1479148 h 2107945"/>
              <a:gd name="connsiteX3918" fmla="*/ 10709274 w 12192000"/>
              <a:gd name="connsiteY3918" fmla="*/ 1469020 h 2107945"/>
              <a:gd name="connsiteX3919" fmla="*/ 4523551 w 12192000"/>
              <a:gd name="connsiteY3919" fmla="*/ 1468693 h 2107945"/>
              <a:gd name="connsiteX3920" fmla="*/ 4533915 w 12192000"/>
              <a:gd name="connsiteY3920" fmla="*/ 1482089 h 2107945"/>
              <a:gd name="connsiteX3921" fmla="*/ 4520200 w 12192000"/>
              <a:gd name="connsiteY3921" fmla="*/ 1491564 h 2107945"/>
              <a:gd name="connsiteX3922" fmla="*/ 4509835 w 12192000"/>
              <a:gd name="connsiteY3922" fmla="*/ 1478168 h 2107945"/>
              <a:gd name="connsiteX3923" fmla="*/ 4523551 w 12192000"/>
              <a:gd name="connsiteY3923" fmla="*/ 1468693 h 2107945"/>
              <a:gd name="connsiteX3924" fmla="*/ 6365545 w 12192000"/>
              <a:gd name="connsiteY3924" fmla="*/ 1468367 h 2107945"/>
              <a:gd name="connsiteX3925" fmla="*/ 6376823 w 12192000"/>
              <a:gd name="connsiteY3925" fmla="*/ 1483396 h 2107945"/>
              <a:gd name="connsiteX3926" fmla="*/ 6361583 w 12192000"/>
              <a:gd name="connsiteY3926" fmla="*/ 1493851 h 2107945"/>
              <a:gd name="connsiteX3927" fmla="*/ 6350305 w 12192000"/>
              <a:gd name="connsiteY3927" fmla="*/ 1478822 h 2107945"/>
              <a:gd name="connsiteX3928" fmla="*/ 6365545 w 12192000"/>
              <a:gd name="connsiteY3928" fmla="*/ 1468367 h 2107945"/>
              <a:gd name="connsiteX3929" fmla="*/ 7172356 w 12192000"/>
              <a:gd name="connsiteY3929" fmla="*/ 1467061 h 2107945"/>
              <a:gd name="connsiteX3930" fmla="*/ 7184852 w 12192000"/>
              <a:gd name="connsiteY3930" fmla="*/ 1483723 h 2107945"/>
              <a:gd name="connsiteX3931" fmla="*/ 7168088 w 12192000"/>
              <a:gd name="connsiteY3931" fmla="*/ 1495158 h 2107945"/>
              <a:gd name="connsiteX3932" fmla="*/ 7155592 w 12192000"/>
              <a:gd name="connsiteY3932" fmla="*/ 1478495 h 2107945"/>
              <a:gd name="connsiteX3933" fmla="*/ 7172356 w 12192000"/>
              <a:gd name="connsiteY3933" fmla="*/ 1467061 h 2107945"/>
              <a:gd name="connsiteX3934" fmla="*/ 11196043 w 12192000"/>
              <a:gd name="connsiteY3934" fmla="*/ 1466734 h 2107945"/>
              <a:gd name="connsiteX3935" fmla="*/ 11207321 w 12192000"/>
              <a:gd name="connsiteY3935" fmla="*/ 1481763 h 2107945"/>
              <a:gd name="connsiteX3936" fmla="*/ 11192080 w 12192000"/>
              <a:gd name="connsiteY3936" fmla="*/ 1492218 h 2107945"/>
              <a:gd name="connsiteX3937" fmla="*/ 11180803 w 12192000"/>
              <a:gd name="connsiteY3937" fmla="*/ 1477189 h 2107945"/>
              <a:gd name="connsiteX3938" fmla="*/ 11196043 w 12192000"/>
              <a:gd name="connsiteY3938" fmla="*/ 1466734 h 2107945"/>
              <a:gd name="connsiteX3939" fmla="*/ 11940979 w 12192000"/>
              <a:gd name="connsiteY3939" fmla="*/ 1466407 h 2107945"/>
              <a:gd name="connsiteX3940" fmla="*/ 11951341 w 12192000"/>
              <a:gd name="connsiteY3940" fmla="*/ 1479802 h 2107945"/>
              <a:gd name="connsiteX3941" fmla="*/ 11937626 w 12192000"/>
              <a:gd name="connsiteY3941" fmla="*/ 1488950 h 2107945"/>
              <a:gd name="connsiteX3942" fmla="*/ 11927262 w 12192000"/>
              <a:gd name="connsiteY3942" fmla="*/ 1475555 h 2107945"/>
              <a:gd name="connsiteX3943" fmla="*/ 11940979 w 12192000"/>
              <a:gd name="connsiteY3943" fmla="*/ 1466407 h 2107945"/>
              <a:gd name="connsiteX3944" fmla="*/ 6039712 w 12192000"/>
              <a:gd name="connsiteY3944" fmla="*/ 1465100 h 2107945"/>
              <a:gd name="connsiteX3945" fmla="*/ 6050380 w 12192000"/>
              <a:gd name="connsiteY3945" fmla="*/ 1479148 h 2107945"/>
              <a:gd name="connsiteX3946" fmla="*/ 6036360 w 12192000"/>
              <a:gd name="connsiteY3946" fmla="*/ 1488950 h 2107945"/>
              <a:gd name="connsiteX3947" fmla="*/ 6025692 w 12192000"/>
              <a:gd name="connsiteY3947" fmla="*/ 1474901 h 2107945"/>
              <a:gd name="connsiteX3948" fmla="*/ 6039712 w 12192000"/>
              <a:gd name="connsiteY3948" fmla="*/ 1465100 h 2107945"/>
              <a:gd name="connsiteX3949" fmla="*/ 11488653 w 12192000"/>
              <a:gd name="connsiteY3949" fmla="*/ 1464120 h 2107945"/>
              <a:gd name="connsiteX3950" fmla="*/ 11499929 w 12192000"/>
              <a:gd name="connsiteY3950" fmla="*/ 1478822 h 2107945"/>
              <a:gd name="connsiteX3951" fmla="*/ 11484995 w 12192000"/>
              <a:gd name="connsiteY3951" fmla="*/ 1488950 h 2107945"/>
              <a:gd name="connsiteX3952" fmla="*/ 11473718 w 12192000"/>
              <a:gd name="connsiteY3952" fmla="*/ 1474248 h 2107945"/>
              <a:gd name="connsiteX3953" fmla="*/ 11488653 w 12192000"/>
              <a:gd name="connsiteY3953" fmla="*/ 1464120 h 2107945"/>
              <a:gd name="connsiteX3954" fmla="*/ 9099616 w 12192000"/>
              <a:gd name="connsiteY3954" fmla="*/ 1463466 h 2107945"/>
              <a:gd name="connsiteX3955" fmla="*/ 9109675 w 12192000"/>
              <a:gd name="connsiteY3955" fmla="*/ 1476534 h 2107945"/>
              <a:gd name="connsiteX3956" fmla="*/ 9096264 w 12192000"/>
              <a:gd name="connsiteY3956" fmla="*/ 1485683 h 2107945"/>
              <a:gd name="connsiteX3957" fmla="*/ 9086206 w 12192000"/>
              <a:gd name="connsiteY3957" fmla="*/ 1472614 h 2107945"/>
              <a:gd name="connsiteX3958" fmla="*/ 9099616 w 12192000"/>
              <a:gd name="connsiteY3958" fmla="*/ 1463466 h 2107945"/>
              <a:gd name="connsiteX3959" fmla="*/ 11329546 w 12192000"/>
              <a:gd name="connsiteY3959" fmla="*/ 1462159 h 2107945"/>
              <a:gd name="connsiteX3960" fmla="*/ 11340825 w 12192000"/>
              <a:gd name="connsiteY3960" fmla="*/ 1477188 h 2107945"/>
              <a:gd name="connsiteX3961" fmla="*/ 11325584 w 12192000"/>
              <a:gd name="connsiteY3961" fmla="*/ 1487643 h 2107945"/>
              <a:gd name="connsiteX3962" fmla="*/ 11314306 w 12192000"/>
              <a:gd name="connsiteY3962" fmla="*/ 1472614 h 2107945"/>
              <a:gd name="connsiteX3963" fmla="*/ 11329546 w 12192000"/>
              <a:gd name="connsiteY3963" fmla="*/ 1462159 h 2107945"/>
              <a:gd name="connsiteX3964" fmla="*/ 5301800 w 12192000"/>
              <a:gd name="connsiteY3964" fmla="*/ 1462159 h 2107945"/>
              <a:gd name="connsiteX3965" fmla="*/ 5311860 w 12192000"/>
              <a:gd name="connsiteY3965" fmla="*/ 1475228 h 2107945"/>
              <a:gd name="connsiteX3966" fmla="*/ 5298751 w 12192000"/>
              <a:gd name="connsiteY3966" fmla="*/ 1484376 h 2107945"/>
              <a:gd name="connsiteX3967" fmla="*/ 5288692 w 12192000"/>
              <a:gd name="connsiteY3967" fmla="*/ 1471307 h 2107945"/>
              <a:gd name="connsiteX3968" fmla="*/ 5301800 w 12192000"/>
              <a:gd name="connsiteY3968" fmla="*/ 1462159 h 2107945"/>
              <a:gd name="connsiteX3969" fmla="*/ 389792 w 12192000"/>
              <a:gd name="connsiteY3969" fmla="*/ 1462159 h 2107945"/>
              <a:gd name="connsiteX3970" fmla="*/ 400765 w 12192000"/>
              <a:gd name="connsiteY3970" fmla="*/ 1476535 h 2107945"/>
              <a:gd name="connsiteX3971" fmla="*/ 385829 w 12192000"/>
              <a:gd name="connsiteY3971" fmla="*/ 1486663 h 2107945"/>
              <a:gd name="connsiteX3972" fmla="*/ 374857 w 12192000"/>
              <a:gd name="connsiteY3972" fmla="*/ 1472288 h 2107945"/>
              <a:gd name="connsiteX3973" fmla="*/ 389792 w 12192000"/>
              <a:gd name="connsiteY3973" fmla="*/ 1462159 h 2107945"/>
              <a:gd name="connsiteX3974" fmla="*/ 1279545 w 12192000"/>
              <a:gd name="connsiteY3974" fmla="*/ 1461179 h 2107945"/>
              <a:gd name="connsiteX3975" fmla="*/ 1289908 w 12192000"/>
              <a:gd name="connsiteY3975" fmla="*/ 1474902 h 2107945"/>
              <a:gd name="connsiteX3976" fmla="*/ 1276191 w 12192000"/>
              <a:gd name="connsiteY3976" fmla="*/ 1484376 h 2107945"/>
              <a:gd name="connsiteX3977" fmla="*/ 1265829 w 12192000"/>
              <a:gd name="connsiteY3977" fmla="*/ 1470654 h 2107945"/>
              <a:gd name="connsiteX3978" fmla="*/ 1279545 w 12192000"/>
              <a:gd name="connsiteY3978" fmla="*/ 1461179 h 2107945"/>
              <a:gd name="connsiteX3979" fmla="*/ 4690610 w 12192000"/>
              <a:gd name="connsiteY3979" fmla="*/ 1460852 h 2107945"/>
              <a:gd name="connsiteX3980" fmla="*/ 4700668 w 12192000"/>
              <a:gd name="connsiteY3980" fmla="*/ 1474248 h 2107945"/>
              <a:gd name="connsiteX3981" fmla="*/ 4687257 w 12192000"/>
              <a:gd name="connsiteY3981" fmla="*/ 1483396 h 2107945"/>
              <a:gd name="connsiteX3982" fmla="*/ 4677197 w 12192000"/>
              <a:gd name="connsiteY3982" fmla="*/ 1470000 h 2107945"/>
              <a:gd name="connsiteX3983" fmla="*/ 4690610 w 12192000"/>
              <a:gd name="connsiteY3983" fmla="*/ 1460852 h 2107945"/>
              <a:gd name="connsiteX3984" fmla="*/ 5730662 w 12192000"/>
              <a:gd name="connsiteY3984" fmla="*/ 1460526 h 2107945"/>
              <a:gd name="connsiteX3985" fmla="*/ 5740721 w 12192000"/>
              <a:gd name="connsiteY3985" fmla="*/ 1473922 h 2107945"/>
              <a:gd name="connsiteX3986" fmla="*/ 5727309 w 12192000"/>
              <a:gd name="connsiteY3986" fmla="*/ 1483069 h 2107945"/>
              <a:gd name="connsiteX3987" fmla="*/ 5717250 w 12192000"/>
              <a:gd name="connsiteY3987" fmla="*/ 1469674 h 2107945"/>
              <a:gd name="connsiteX3988" fmla="*/ 5730662 w 12192000"/>
              <a:gd name="connsiteY3988" fmla="*/ 1460526 h 2107945"/>
              <a:gd name="connsiteX3989" fmla="*/ 5188710 w 12192000"/>
              <a:gd name="connsiteY3989" fmla="*/ 1460526 h 2107945"/>
              <a:gd name="connsiteX3990" fmla="*/ 5198770 w 12192000"/>
              <a:gd name="connsiteY3990" fmla="*/ 1473595 h 2107945"/>
              <a:gd name="connsiteX3991" fmla="*/ 5185663 w 12192000"/>
              <a:gd name="connsiteY3991" fmla="*/ 1482743 h 2107945"/>
              <a:gd name="connsiteX3992" fmla="*/ 5175603 w 12192000"/>
              <a:gd name="connsiteY3992" fmla="*/ 1469674 h 2107945"/>
              <a:gd name="connsiteX3993" fmla="*/ 5188710 w 12192000"/>
              <a:gd name="connsiteY3993" fmla="*/ 1460526 h 2107945"/>
              <a:gd name="connsiteX3994" fmla="*/ 9561087 w 12192000"/>
              <a:gd name="connsiteY3994" fmla="*/ 1459545 h 2107945"/>
              <a:gd name="connsiteX3995" fmla="*/ 9571755 w 12192000"/>
              <a:gd name="connsiteY3995" fmla="*/ 1473268 h 2107945"/>
              <a:gd name="connsiteX3996" fmla="*/ 9557733 w 12192000"/>
              <a:gd name="connsiteY3996" fmla="*/ 1482742 h 2107945"/>
              <a:gd name="connsiteX3997" fmla="*/ 9547065 w 12192000"/>
              <a:gd name="connsiteY3997" fmla="*/ 1469020 h 2107945"/>
              <a:gd name="connsiteX3998" fmla="*/ 9561087 w 12192000"/>
              <a:gd name="connsiteY3998" fmla="*/ 1459545 h 2107945"/>
              <a:gd name="connsiteX3999" fmla="*/ 6738623 w 12192000"/>
              <a:gd name="connsiteY3999" fmla="*/ 1458239 h 2107945"/>
              <a:gd name="connsiteX4000" fmla="*/ 6751119 w 12192000"/>
              <a:gd name="connsiteY4000" fmla="*/ 1474575 h 2107945"/>
              <a:gd name="connsiteX4001" fmla="*/ 6734355 w 12192000"/>
              <a:gd name="connsiteY4001" fmla="*/ 1486010 h 2107945"/>
              <a:gd name="connsiteX4002" fmla="*/ 6721859 w 12192000"/>
              <a:gd name="connsiteY4002" fmla="*/ 1469674 h 2107945"/>
              <a:gd name="connsiteX4003" fmla="*/ 6738623 w 12192000"/>
              <a:gd name="connsiteY4003" fmla="*/ 1458239 h 2107945"/>
              <a:gd name="connsiteX4004" fmla="*/ 8143454 w 12192000"/>
              <a:gd name="connsiteY4004" fmla="*/ 1456932 h 2107945"/>
              <a:gd name="connsiteX4005" fmla="*/ 8153207 w 12192000"/>
              <a:gd name="connsiteY4005" fmla="*/ 1469674 h 2107945"/>
              <a:gd name="connsiteX4006" fmla="*/ 8140101 w 12192000"/>
              <a:gd name="connsiteY4006" fmla="*/ 1478495 h 2107945"/>
              <a:gd name="connsiteX4007" fmla="*/ 8130347 w 12192000"/>
              <a:gd name="connsiteY4007" fmla="*/ 1465754 h 2107945"/>
              <a:gd name="connsiteX4008" fmla="*/ 8143454 w 12192000"/>
              <a:gd name="connsiteY4008" fmla="*/ 1456932 h 2107945"/>
              <a:gd name="connsiteX4009" fmla="*/ 6603596 w 12192000"/>
              <a:gd name="connsiteY4009" fmla="*/ 1456279 h 2107945"/>
              <a:gd name="connsiteX4010" fmla="*/ 6615788 w 12192000"/>
              <a:gd name="connsiteY4010" fmla="*/ 1472288 h 2107945"/>
              <a:gd name="connsiteX4011" fmla="*/ 6599329 w 12192000"/>
              <a:gd name="connsiteY4011" fmla="*/ 1483396 h 2107945"/>
              <a:gd name="connsiteX4012" fmla="*/ 6587137 w 12192000"/>
              <a:gd name="connsiteY4012" fmla="*/ 1467387 h 2107945"/>
              <a:gd name="connsiteX4013" fmla="*/ 6603596 w 12192000"/>
              <a:gd name="connsiteY4013" fmla="*/ 1456279 h 2107945"/>
              <a:gd name="connsiteX4014" fmla="*/ 7936494 w 12192000"/>
              <a:gd name="connsiteY4014" fmla="*/ 1455952 h 2107945"/>
              <a:gd name="connsiteX4015" fmla="*/ 7946553 w 12192000"/>
              <a:gd name="connsiteY4015" fmla="*/ 1469021 h 2107945"/>
              <a:gd name="connsiteX4016" fmla="*/ 7933141 w 12192000"/>
              <a:gd name="connsiteY4016" fmla="*/ 1478169 h 2107945"/>
              <a:gd name="connsiteX4017" fmla="*/ 7923082 w 12192000"/>
              <a:gd name="connsiteY4017" fmla="*/ 1465100 h 2107945"/>
              <a:gd name="connsiteX4018" fmla="*/ 7936494 w 12192000"/>
              <a:gd name="connsiteY4018" fmla="*/ 1455952 h 2107945"/>
              <a:gd name="connsiteX4019" fmla="*/ 1630668 w 12192000"/>
              <a:gd name="connsiteY4019" fmla="*/ 1455625 h 2107945"/>
              <a:gd name="connsiteX4020" fmla="*/ 1641031 w 12192000"/>
              <a:gd name="connsiteY4020" fmla="*/ 1469347 h 2107945"/>
              <a:gd name="connsiteX4021" fmla="*/ 1627009 w 12192000"/>
              <a:gd name="connsiteY4021" fmla="*/ 1478822 h 2107945"/>
              <a:gd name="connsiteX4022" fmla="*/ 1616647 w 12192000"/>
              <a:gd name="connsiteY4022" fmla="*/ 1465100 h 2107945"/>
              <a:gd name="connsiteX4023" fmla="*/ 1630668 w 12192000"/>
              <a:gd name="connsiteY4023" fmla="*/ 1455625 h 2107945"/>
              <a:gd name="connsiteX4024" fmla="*/ 7617366 w 12192000"/>
              <a:gd name="connsiteY4024" fmla="*/ 1454971 h 2107945"/>
              <a:gd name="connsiteX4025" fmla="*/ 7627729 w 12192000"/>
              <a:gd name="connsiteY4025" fmla="*/ 1468694 h 2107945"/>
              <a:gd name="connsiteX4026" fmla="*/ 7613708 w 12192000"/>
              <a:gd name="connsiteY4026" fmla="*/ 1478168 h 2107945"/>
              <a:gd name="connsiteX4027" fmla="*/ 7603345 w 12192000"/>
              <a:gd name="connsiteY4027" fmla="*/ 1464446 h 2107945"/>
              <a:gd name="connsiteX4028" fmla="*/ 7617366 w 12192000"/>
              <a:gd name="connsiteY4028" fmla="*/ 1454971 h 2107945"/>
              <a:gd name="connsiteX4029" fmla="*/ 5416414 w 12192000"/>
              <a:gd name="connsiteY4029" fmla="*/ 1453991 h 2107945"/>
              <a:gd name="connsiteX4030" fmla="*/ 5426473 w 12192000"/>
              <a:gd name="connsiteY4030" fmla="*/ 1467060 h 2107945"/>
              <a:gd name="connsiteX4031" fmla="*/ 5413366 w 12192000"/>
              <a:gd name="connsiteY4031" fmla="*/ 1476208 h 2107945"/>
              <a:gd name="connsiteX4032" fmla="*/ 5403307 w 12192000"/>
              <a:gd name="connsiteY4032" fmla="*/ 1463139 h 2107945"/>
              <a:gd name="connsiteX4033" fmla="*/ 5416414 w 12192000"/>
              <a:gd name="connsiteY4033" fmla="*/ 1453991 h 2107945"/>
              <a:gd name="connsiteX4034" fmla="*/ 660164 w 12192000"/>
              <a:gd name="connsiteY4034" fmla="*/ 1453338 h 2107945"/>
              <a:gd name="connsiteX4035" fmla="*/ 671137 w 12192000"/>
              <a:gd name="connsiteY4035" fmla="*/ 1467387 h 2107945"/>
              <a:gd name="connsiteX4036" fmla="*/ 656812 w 12192000"/>
              <a:gd name="connsiteY4036" fmla="*/ 1477188 h 2107945"/>
              <a:gd name="connsiteX4037" fmla="*/ 645839 w 12192000"/>
              <a:gd name="connsiteY4037" fmla="*/ 1463139 h 2107945"/>
              <a:gd name="connsiteX4038" fmla="*/ 660164 w 12192000"/>
              <a:gd name="connsiteY4038" fmla="*/ 1453338 h 2107945"/>
              <a:gd name="connsiteX4039" fmla="*/ 9996954 w 12192000"/>
              <a:gd name="connsiteY4039" fmla="*/ 1452685 h 2107945"/>
              <a:gd name="connsiteX4040" fmla="*/ 10007622 w 12192000"/>
              <a:gd name="connsiteY4040" fmla="*/ 1466734 h 2107945"/>
              <a:gd name="connsiteX4041" fmla="*/ 9993296 w 12192000"/>
              <a:gd name="connsiteY4041" fmla="*/ 1476535 h 2107945"/>
              <a:gd name="connsiteX4042" fmla="*/ 9982629 w 12192000"/>
              <a:gd name="connsiteY4042" fmla="*/ 1462486 h 2107945"/>
              <a:gd name="connsiteX4043" fmla="*/ 9996954 w 12192000"/>
              <a:gd name="connsiteY4043" fmla="*/ 1452685 h 2107945"/>
              <a:gd name="connsiteX4044" fmla="*/ 5077146 w 12192000"/>
              <a:gd name="connsiteY4044" fmla="*/ 1451378 h 2107945"/>
              <a:gd name="connsiteX4045" fmla="*/ 5087204 w 12192000"/>
              <a:gd name="connsiteY4045" fmla="*/ 1464446 h 2107945"/>
              <a:gd name="connsiteX4046" fmla="*/ 5074098 w 12192000"/>
              <a:gd name="connsiteY4046" fmla="*/ 1473595 h 2107945"/>
              <a:gd name="connsiteX4047" fmla="*/ 5064038 w 12192000"/>
              <a:gd name="connsiteY4047" fmla="*/ 1460526 h 2107945"/>
              <a:gd name="connsiteX4048" fmla="*/ 5077146 w 12192000"/>
              <a:gd name="connsiteY4048" fmla="*/ 1451378 h 2107945"/>
              <a:gd name="connsiteX4049" fmla="*/ 4108647 w 12192000"/>
              <a:gd name="connsiteY4049" fmla="*/ 1451051 h 2107945"/>
              <a:gd name="connsiteX4050" fmla="*/ 4119619 w 12192000"/>
              <a:gd name="connsiteY4050" fmla="*/ 1465427 h 2107945"/>
              <a:gd name="connsiteX4051" fmla="*/ 4104985 w 12192000"/>
              <a:gd name="connsiteY4051" fmla="*/ 1475555 h 2107945"/>
              <a:gd name="connsiteX4052" fmla="*/ 4094015 w 12192000"/>
              <a:gd name="connsiteY4052" fmla="*/ 1461179 h 2107945"/>
              <a:gd name="connsiteX4053" fmla="*/ 4108647 w 12192000"/>
              <a:gd name="connsiteY4053" fmla="*/ 1451051 h 2107945"/>
              <a:gd name="connsiteX4054" fmla="*/ 7301897 w 12192000"/>
              <a:gd name="connsiteY4054" fmla="*/ 1450725 h 2107945"/>
              <a:gd name="connsiteX4055" fmla="*/ 7313784 w 12192000"/>
              <a:gd name="connsiteY4055" fmla="*/ 1466407 h 2107945"/>
              <a:gd name="connsiteX4056" fmla="*/ 7297934 w 12192000"/>
              <a:gd name="connsiteY4056" fmla="*/ 1477189 h 2107945"/>
              <a:gd name="connsiteX4057" fmla="*/ 7286046 w 12192000"/>
              <a:gd name="connsiteY4057" fmla="*/ 1461506 h 2107945"/>
              <a:gd name="connsiteX4058" fmla="*/ 7301897 w 12192000"/>
              <a:gd name="connsiteY4058" fmla="*/ 1450725 h 2107945"/>
              <a:gd name="connsiteX4059" fmla="*/ 3710842 w 12192000"/>
              <a:gd name="connsiteY4059" fmla="*/ 1450398 h 2107945"/>
              <a:gd name="connsiteX4060" fmla="*/ 3722430 w 12192000"/>
              <a:gd name="connsiteY4060" fmla="*/ 1465427 h 2107945"/>
              <a:gd name="connsiteX4061" fmla="*/ 3707186 w 12192000"/>
              <a:gd name="connsiteY4061" fmla="*/ 1475882 h 2107945"/>
              <a:gd name="connsiteX4062" fmla="*/ 3695614 w 12192000"/>
              <a:gd name="connsiteY4062" fmla="*/ 1460853 h 2107945"/>
              <a:gd name="connsiteX4063" fmla="*/ 3710842 w 12192000"/>
              <a:gd name="connsiteY4063" fmla="*/ 1450398 h 2107945"/>
              <a:gd name="connsiteX4064" fmla="*/ 7417111 w 12192000"/>
              <a:gd name="connsiteY4064" fmla="*/ 1450071 h 2107945"/>
              <a:gd name="connsiteX4065" fmla="*/ 7428694 w 12192000"/>
              <a:gd name="connsiteY4065" fmla="*/ 1465100 h 2107945"/>
              <a:gd name="connsiteX4066" fmla="*/ 7413454 w 12192000"/>
              <a:gd name="connsiteY4066" fmla="*/ 1475555 h 2107945"/>
              <a:gd name="connsiteX4067" fmla="*/ 7401871 w 12192000"/>
              <a:gd name="connsiteY4067" fmla="*/ 1460526 h 2107945"/>
              <a:gd name="connsiteX4068" fmla="*/ 7417111 w 12192000"/>
              <a:gd name="connsiteY4068" fmla="*/ 1450071 h 2107945"/>
              <a:gd name="connsiteX4069" fmla="*/ 4353139 w 12192000"/>
              <a:gd name="connsiteY4069" fmla="*/ 1449744 h 2107945"/>
              <a:gd name="connsiteX4070" fmla="*/ 4363809 w 12192000"/>
              <a:gd name="connsiteY4070" fmla="*/ 1463466 h 2107945"/>
              <a:gd name="connsiteX4071" fmla="*/ 4349786 w 12192000"/>
              <a:gd name="connsiteY4071" fmla="*/ 1472941 h 2107945"/>
              <a:gd name="connsiteX4072" fmla="*/ 4339119 w 12192000"/>
              <a:gd name="connsiteY4072" fmla="*/ 1459219 h 2107945"/>
              <a:gd name="connsiteX4073" fmla="*/ 4353139 w 12192000"/>
              <a:gd name="connsiteY4073" fmla="*/ 1449744 h 2107945"/>
              <a:gd name="connsiteX4074" fmla="*/ 7722218 w 12192000"/>
              <a:gd name="connsiteY4074" fmla="*/ 1448437 h 2107945"/>
              <a:gd name="connsiteX4075" fmla="*/ 7732581 w 12192000"/>
              <a:gd name="connsiteY4075" fmla="*/ 1461833 h 2107945"/>
              <a:gd name="connsiteX4076" fmla="*/ 7718865 w 12192000"/>
              <a:gd name="connsiteY4076" fmla="*/ 1470981 h 2107945"/>
              <a:gd name="connsiteX4077" fmla="*/ 7708502 w 12192000"/>
              <a:gd name="connsiteY4077" fmla="*/ 1457586 h 2107945"/>
              <a:gd name="connsiteX4078" fmla="*/ 7722218 w 12192000"/>
              <a:gd name="connsiteY4078" fmla="*/ 1448437 h 2107945"/>
              <a:gd name="connsiteX4079" fmla="*/ 918466 w 12192000"/>
              <a:gd name="connsiteY4079" fmla="*/ 1446183 h 2107945"/>
              <a:gd name="connsiteX4080" fmla="*/ 929071 w 12192000"/>
              <a:gd name="connsiteY4080" fmla="*/ 1459913 h 2107945"/>
              <a:gd name="connsiteX4081" fmla="*/ 914998 w 12192000"/>
              <a:gd name="connsiteY4081" fmla="*/ 1469410 h 2107945"/>
              <a:gd name="connsiteX4082" fmla="*/ 904392 w 12192000"/>
              <a:gd name="connsiteY4082" fmla="*/ 1455680 h 2107945"/>
              <a:gd name="connsiteX4083" fmla="*/ 918466 w 12192000"/>
              <a:gd name="connsiteY4083" fmla="*/ 1446183 h 2107945"/>
              <a:gd name="connsiteX4084" fmla="*/ 5943700 w 12192000"/>
              <a:gd name="connsiteY4084" fmla="*/ 1444843 h 2107945"/>
              <a:gd name="connsiteX4085" fmla="*/ 5954064 w 12192000"/>
              <a:gd name="connsiteY4085" fmla="*/ 1458566 h 2107945"/>
              <a:gd name="connsiteX4086" fmla="*/ 5940347 w 12192000"/>
              <a:gd name="connsiteY4086" fmla="*/ 1468040 h 2107945"/>
              <a:gd name="connsiteX4087" fmla="*/ 5929984 w 12192000"/>
              <a:gd name="connsiteY4087" fmla="*/ 1454318 h 2107945"/>
              <a:gd name="connsiteX4088" fmla="*/ 5943700 w 12192000"/>
              <a:gd name="connsiteY4088" fmla="*/ 1444843 h 2107945"/>
              <a:gd name="connsiteX4089" fmla="*/ 1897296 w 12192000"/>
              <a:gd name="connsiteY4089" fmla="*/ 1442883 h 2107945"/>
              <a:gd name="connsiteX4090" fmla="*/ 1908878 w 12192000"/>
              <a:gd name="connsiteY4090" fmla="*/ 1457912 h 2107945"/>
              <a:gd name="connsiteX4091" fmla="*/ 1893638 w 12192000"/>
              <a:gd name="connsiteY4091" fmla="*/ 1468367 h 2107945"/>
              <a:gd name="connsiteX4092" fmla="*/ 1882056 w 12192000"/>
              <a:gd name="connsiteY4092" fmla="*/ 1453338 h 2107945"/>
              <a:gd name="connsiteX4093" fmla="*/ 1897296 w 12192000"/>
              <a:gd name="connsiteY4093" fmla="*/ 1442883 h 2107945"/>
              <a:gd name="connsiteX4094" fmla="*/ 6488686 w 12192000"/>
              <a:gd name="connsiteY4094" fmla="*/ 1442556 h 2107945"/>
              <a:gd name="connsiteX4095" fmla="*/ 6500269 w 12192000"/>
              <a:gd name="connsiteY4095" fmla="*/ 1457912 h 2107945"/>
              <a:gd name="connsiteX4096" fmla="*/ 6484723 w 12192000"/>
              <a:gd name="connsiteY4096" fmla="*/ 1468366 h 2107945"/>
              <a:gd name="connsiteX4097" fmla="*/ 6473141 w 12192000"/>
              <a:gd name="connsiteY4097" fmla="*/ 1453011 h 2107945"/>
              <a:gd name="connsiteX4098" fmla="*/ 6488686 w 12192000"/>
              <a:gd name="connsiteY4098" fmla="*/ 1442556 h 2107945"/>
              <a:gd name="connsiteX4099" fmla="*/ 8568348 w 12192000"/>
              <a:gd name="connsiteY4099" fmla="*/ 1442229 h 2107945"/>
              <a:gd name="connsiteX4100" fmla="*/ 8578102 w 12192000"/>
              <a:gd name="connsiteY4100" fmla="*/ 1454971 h 2107945"/>
              <a:gd name="connsiteX4101" fmla="*/ 8565300 w 12192000"/>
              <a:gd name="connsiteY4101" fmla="*/ 1463793 h 2107945"/>
              <a:gd name="connsiteX4102" fmla="*/ 8555546 w 12192000"/>
              <a:gd name="connsiteY4102" fmla="*/ 1451051 h 2107945"/>
              <a:gd name="connsiteX4103" fmla="*/ 8568348 w 12192000"/>
              <a:gd name="connsiteY4103" fmla="*/ 1442229 h 2107945"/>
              <a:gd name="connsiteX4104" fmla="*/ 8456485 w 12192000"/>
              <a:gd name="connsiteY4104" fmla="*/ 1441903 h 2107945"/>
              <a:gd name="connsiteX4105" fmla="*/ 8466239 w 12192000"/>
              <a:gd name="connsiteY4105" fmla="*/ 1454645 h 2107945"/>
              <a:gd name="connsiteX4106" fmla="*/ 8453437 w 12192000"/>
              <a:gd name="connsiteY4106" fmla="*/ 1463466 h 2107945"/>
              <a:gd name="connsiteX4107" fmla="*/ 8443684 w 12192000"/>
              <a:gd name="connsiteY4107" fmla="*/ 1450725 h 2107945"/>
              <a:gd name="connsiteX4108" fmla="*/ 8456485 w 12192000"/>
              <a:gd name="connsiteY4108" fmla="*/ 1441903 h 2107945"/>
              <a:gd name="connsiteX4109" fmla="*/ 9388264 w 12192000"/>
              <a:gd name="connsiteY4109" fmla="*/ 1440596 h 2107945"/>
              <a:gd name="connsiteX4110" fmla="*/ 9398626 w 12192000"/>
              <a:gd name="connsiteY4110" fmla="*/ 1453991 h 2107945"/>
              <a:gd name="connsiteX4111" fmla="*/ 9384911 w 12192000"/>
              <a:gd name="connsiteY4111" fmla="*/ 1463466 h 2107945"/>
              <a:gd name="connsiteX4112" fmla="*/ 9374547 w 12192000"/>
              <a:gd name="connsiteY4112" fmla="*/ 1450071 h 2107945"/>
              <a:gd name="connsiteX4113" fmla="*/ 9388264 w 12192000"/>
              <a:gd name="connsiteY4113" fmla="*/ 1440596 h 2107945"/>
              <a:gd name="connsiteX4114" fmla="*/ 8944472 w 12192000"/>
              <a:gd name="connsiteY4114" fmla="*/ 1439289 h 2107945"/>
              <a:gd name="connsiteX4115" fmla="*/ 8954226 w 12192000"/>
              <a:gd name="connsiteY4115" fmla="*/ 1452357 h 2107945"/>
              <a:gd name="connsiteX4116" fmla="*/ 8941119 w 12192000"/>
              <a:gd name="connsiteY4116" fmla="*/ 1461179 h 2107945"/>
              <a:gd name="connsiteX4117" fmla="*/ 8931366 w 12192000"/>
              <a:gd name="connsiteY4117" fmla="*/ 1448111 h 2107945"/>
              <a:gd name="connsiteX4118" fmla="*/ 8944472 w 12192000"/>
              <a:gd name="connsiteY4118" fmla="*/ 1439289 h 2107945"/>
              <a:gd name="connsiteX4119" fmla="*/ 10124665 w 12192000"/>
              <a:gd name="connsiteY4119" fmla="*/ 1438962 h 2107945"/>
              <a:gd name="connsiteX4120" fmla="*/ 10135638 w 12192000"/>
              <a:gd name="connsiteY4120" fmla="*/ 1453011 h 2107945"/>
              <a:gd name="connsiteX4121" fmla="*/ 10121312 w 12192000"/>
              <a:gd name="connsiteY4121" fmla="*/ 1462813 h 2107945"/>
              <a:gd name="connsiteX4122" fmla="*/ 10110339 w 12192000"/>
              <a:gd name="connsiteY4122" fmla="*/ 1448764 h 2107945"/>
              <a:gd name="connsiteX4123" fmla="*/ 10124665 w 12192000"/>
              <a:gd name="connsiteY4123" fmla="*/ 1438962 h 2107945"/>
              <a:gd name="connsiteX4124" fmla="*/ 6271667 w 12192000"/>
              <a:gd name="connsiteY4124" fmla="*/ 1438962 h 2107945"/>
              <a:gd name="connsiteX4125" fmla="*/ 6282639 w 12192000"/>
              <a:gd name="connsiteY4125" fmla="*/ 1453338 h 2107945"/>
              <a:gd name="connsiteX4126" fmla="*/ 6268009 w 12192000"/>
              <a:gd name="connsiteY4126" fmla="*/ 1463139 h 2107945"/>
              <a:gd name="connsiteX4127" fmla="*/ 6257036 w 12192000"/>
              <a:gd name="connsiteY4127" fmla="*/ 1448764 h 2107945"/>
              <a:gd name="connsiteX4128" fmla="*/ 6271667 w 12192000"/>
              <a:gd name="connsiteY4128" fmla="*/ 1438962 h 2107945"/>
              <a:gd name="connsiteX4129" fmla="*/ 4966189 w 12192000"/>
              <a:gd name="connsiteY4129" fmla="*/ 1438636 h 2107945"/>
              <a:gd name="connsiteX4130" fmla="*/ 4976248 w 12192000"/>
              <a:gd name="connsiteY4130" fmla="*/ 1451705 h 2107945"/>
              <a:gd name="connsiteX4131" fmla="*/ 4963141 w 12192000"/>
              <a:gd name="connsiteY4131" fmla="*/ 1460853 h 2107945"/>
              <a:gd name="connsiteX4132" fmla="*/ 4953084 w 12192000"/>
              <a:gd name="connsiteY4132" fmla="*/ 1447784 h 2107945"/>
              <a:gd name="connsiteX4133" fmla="*/ 4966189 w 12192000"/>
              <a:gd name="connsiteY4133" fmla="*/ 1438636 h 2107945"/>
              <a:gd name="connsiteX4134" fmla="*/ 11467012 w 12192000"/>
              <a:gd name="connsiteY4134" fmla="*/ 1437002 h 2107945"/>
              <a:gd name="connsiteX4135" fmla="*/ 11477070 w 12192000"/>
              <a:gd name="connsiteY4135" fmla="*/ 1450398 h 2107945"/>
              <a:gd name="connsiteX4136" fmla="*/ 11463354 w 12192000"/>
              <a:gd name="connsiteY4136" fmla="*/ 1459546 h 2107945"/>
              <a:gd name="connsiteX4137" fmla="*/ 11453296 w 12192000"/>
              <a:gd name="connsiteY4137" fmla="*/ 1446150 h 2107945"/>
              <a:gd name="connsiteX4138" fmla="*/ 11467012 w 12192000"/>
              <a:gd name="connsiteY4138" fmla="*/ 1437002 h 2107945"/>
              <a:gd name="connsiteX4139" fmla="*/ 7031537 w 12192000"/>
              <a:gd name="connsiteY4139" fmla="*/ 1437002 h 2107945"/>
              <a:gd name="connsiteX4140" fmla="*/ 7044034 w 12192000"/>
              <a:gd name="connsiteY4140" fmla="*/ 1453664 h 2107945"/>
              <a:gd name="connsiteX4141" fmla="*/ 7027270 w 12192000"/>
              <a:gd name="connsiteY4141" fmla="*/ 1465100 h 2107945"/>
              <a:gd name="connsiteX4142" fmla="*/ 7014773 w 12192000"/>
              <a:gd name="connsiteY4142" fmla="*/ 1448437 h 2107945"/>
              <a:gd name="connsiteX4143" fmla="*/ 7031537 w 12192000"/>
              <a:gd name="connsiteY4143" fmla="*/ 1437002 h 2107945"/>
              <a:gd name="connsiteX4144" fmla="*/ 3916298 w 12192000"/>
              <a:gd name="connsiteY4144" fmla="*/ 1437002 h 2107945"/>
              <a:gd name="connsiteX4145" fmla="*/ 3927577 w 12192000"/>
              <a:gd name="connsiteY4145" fmla="*/ 1451704 h 2107945"/>
              <a:gd name="connsiteX4146" fmla="*/ 3912639 w 12192000"/>
              <a:gd name="connsiteY4146" fmla="*/ 1461832 h 2107945"/>
              <a:gd name="connsiteX4147" fmla="*/ 3901364 w 12192000"/>
              <a:gd name="connsiteY4147" fmla="*/ 1447130 h 2107945"/>
              <a:gd name="connsiteX4148" fmla="*/ 3916298 w 12192000"/>
              <a:gd name="connsiteY4148" fmla="*/ 1437002 h 2107945"/>
              <a:gd name="connsiteX4149" fmla="*/ 10843388 w 12192000"/>
              <a:gd name="connsiteY4149" fmla="*/ 1436675 h 2107945"/>
              <a:gd name="connsiteX4150" fmla="*/ 10854361 w 12192000"/>
              <a:gd name="connsiteY4150" fmla="*/ 1451051 h 2107945"/>
              <a:gd name="connsiteX4151" fmla="*/ 10839731 w 12192000"/>
              <a:gd name="connsiteY4151" fmla="*/ 1461179 h 2107945"/>
              <a:gd name="connsiteX4152" fmla="*/ 10828757 w 12192000"/>
              <a:gd name="connsiteY4152" fmla="*/ 1446803 h 2107945"/>
              <a:gd name="connsiteX4153" fmla="*/ 10843388 w 12192000"/>
              <a:gd name="connsiteY4153" fmla="*/ 1436675 h 2107945"/>
              <a:gd name="connsiteX4154" fmla="*/ 11442628 w 12192000"/>
              <a:gd name="connsiteY4154" fmla="*/ 1436022 h 2107945"/>
              <a:gd name="connsiteX4155" fmla="*/ 11452991 w 12192000"/>
              <a:gd name="connsiteY4155" fmla="*/ 1449744 h 2107945"/>
              <a:gd name="connsiteX4156" fmla="*/ 11439275 w 12192000"/>
              <a:gd name="connsiteY4156" fmla="*/ 1459219 h 2107945"/>
              <a:gd name="connsiteX4157" fmla="*/ 11428912 w 12192000"/>
              <a:gd name="connsiteY4157" fmla="*/ 1445497 h 2107945"/>
              <a:gd name="connsiteX4158" fmla="*/ 11442628 w 12192000"/>
              <a:gd name="connsiteY4158" fmla="*/ 1436022 h 2107945"/>
              <a:gd name="connsiteX4159" fmla="*/ 5532552 w 12192000"/>
              <a:gd name="connsiteY4159" fmla="*/ 1434389 h 2107945"/>
              <a:gd name="connsiteX4160" fmla="*/ 5542611 w 12192000"/>
              <a:gd name="connsiteY4160" fmla="*/ 1447457 h 2107945"/>
              <a:gd name="connsiteX4161" fmla="*/ 5529502 w 12192000"/>
              <a:gd name="connsiteY4161" fmla="*/ 1456605 h 2107945"/>
              <a:gd name="connsiteX4162" fmla="*/ 5519444 w 12192000"/>
              <a:gd name="connsiteY4162" fmla="*/ 1443537 h 2107945"/>
              <a:gd name="connsiteX4163" fmla="*/ 5532552 w 12192000"/>
              <a:gd name="connsiteY4163" fmla="*/ 1434389 h 2107945"/>
              <a:gd name="connsiteX4164" fmla="*/ 6887062 w 12192000"/>
              <a:gd name="connsiteY4164" fmla="*/ 1434062 h 2107945"/>
              <a:gd name="connsiteX4165" fmla="*/ 6899559 w 12192000"/>
              <a:gd name="connsiteY4165" fmla="*/ 1450725 h 2107945"/>
              <a:gd name="connsiteX4166" fmla="*/ 6882795 w 12192000"/>
              <a:gd name="connsiteY4166" fmla="*/ 1462159 h 2107945"/>
              <a:gd name="connsiteX4167" fmla="*/ 6870298 w 12192000"/>
              <a:gd name="connsiteY4167" fmla="*/ 1445497 h 2107945"/>
              <a:gd name="connsiteX4168" fmla="*/ 6887062 w 12192000"/>
              <a:gd name="connsiteY4168" fmla="*/ 1434062 h 2107945"/>
              <a:gd name="connsiteX4169" fmla="*/ 4579657 w 12192000"/>
              <a:gd name="connsiteY4169" fmla="*/ 1432755 h 2107945"/>
              <a:gd name="connsiteX4170" fmla="*/ 4589715 w 12192000"/>
              <a:gd name="connsiteY4170" fmla="*/ 1445824 h 2107945"/>
              <a:gd name="connsiteX4171" fmla="*/ 4576301 w 12192000"/>
              <a:gd name="connsiteY4171" fmla="*/ 1454972 h 2107945"/>
              <a:gd name="connsiteX4172" fmla="*/ 4566245 w 12192000"/>
              <a:gd name="connsiteY4172" fmla="*/ 1441903 h 2107945"/>
              <a:gd name="connsiteX4173" fmla="*/ 4579657 w 12192000"/>
              <a:gd name="connsiteY4173" fmla="*/ 1432755 h 2107945"/>
              <a:gd name="connsiteX4174" fmla="*/ 12065948 w 12192000"/>
              <a:gd name="connsiteY4174" fmla="*/ 1432428 h 2107945"/>
              <a:gd name="connsiteX4175" fmla="*/ 12076310 w 12192000"/>
              <a:gd name="connsiteY4175" fmla="*/ 1445824 h 2107945"/>
              <a:gd name="connsiteX4176" fmla="*/ 12062594 w 12192000"/>
              <a:gd name="connsiteY4176" fmla="*/ 1454971 h 2107945"/>
              <a:gd name="connsiteX4177" fmla="*/ 12052231 w 12192000"/>
              <a:gd name="connsiteY4177" fmla="*/ 1441577 h 2107945"/>
              <a:gd name="connsiteX4178" fmla="*/ 12065948 w 12192000"/>
              <a:gd name="connsiteY4178" fmla="*/ 1432428 h 2107945"/>
              <a:gd name="connsiteX4179" fmla="*/ 6384444 w 12192000"/>
              <a:gd name="connsiteY4179" fmla="*/ 1432428 h 2107945"/>
              <a:gd name="connsiteX4180" fmla="*/ 6395722 w 12192000"/>
              <a:gd name="connsiteY4180" fmla="*/ 1447130 h 2107945"/>
              <a:gd name="connsiteX4181" fmla="*/ 6380786 w 12192000"/>
              <a:gd name="connsiteY4181" fmla="*/ 1457259 h 2107945"/>
              <a:gd name="connsiteX4182" fmla="*/ 6369508 w 12192000"/>
              <a:gd name="connsiteY4182" fmla="*/ 1442557 h 2107945"/>
              <a:gd name="connsiteX4183" fmla="*/ 6384444 w 12192000"/>
              <a:gd name="connsiteY4183" fmla="*/ 1432428 h 2107945"/>
              <a:gd name="connsiteX4184" fmla="*/ 7172013 w 12192000"/>
              <a:gd name="connsiteY4184" fmla="*/ 1429918 h 2107945"/>
              <a:gd name="connsiteX4185" fmla="*/ 7184437 w 12192000"/>
              <a:gd name="connsiteY4185" fmla="*/ 1445945 h 2107945"/>
              <a:gd name="connsiteX4186" fmla="*/ 7167968 w 12192000"/>
              <a:gd name="connsiteY4186" fmla="*/ 1457016 h 2107945"/>
              <a:gd name="connsiteX4187" fmla="*/ 7155544 w 12192000"/>
              <a:gd name="connsiteY4187" fmla="*/ 1440989 h 2107945"/>
              <a:gd name="connsiteX4188" fmla="*/ 7172013 w 12192000"/>
              <a:gd name="connsiteY4188" fmla="*/ 1429918 h 2107945"/>
              <a:gd name="connsiteX4189" fmla="*/ 8682038 w 12192000"/>
              <a:gd name="connsiteY4189" fmla="*/ 1429487 h 2107945"/>
              <a:gd name="connsiteX4190" fmla="*/ 8691792 w 12192000"/>
              <a:gd name="connsiteY4190" fmla="*/ 1442230 h 2107945"/>
              <a:gd name="connsiteX4191" fmla="*/ 8678990 w 12192000"/>
              <a:gd name="connsiteY4191" fmla="*/ 1451051 h 2107945"/>
              <a:gd name="connsiteX4192" fmla="*/ 8669237 w 12192000"/>
              <a:gd name="connsiteY4192" fmla="*/ 1438309 h 2107945"/>
              <a:gd name="connsiteX4193" fmla="*/ 8682038 w 12192000"/>
              <a:gd name="connsiteY4193" fmla="*/ 1429487 h 2107945"/>
              <a:gd name="connsiteX4194" fmla="*/ 8346756 w 12192000"/>
              <a:gd name="connsiteY4194" fmla="*/ 1428507 h 2107945"/>
              <a:gd name="connsiteX4195" fmla="*/ 8356511 w 12192000"/>
              <a:gd name="connsiteY4195" fmla="*/ 1441250 h 2107945"/>
              <a:gd name="connsiteX4196" fmla="*/ 8343708 w 12192000"/>
              <a:gd name="connsiteY4196" fmla="*/ 1450071 h 2107945"/>
              <a:gd name="connsiteX4197" fmla="*/ 8333955 w 12192000"/>
              <a:gd name="connsiteY4197" fmla="*/ 1437329 h 2107945"/>
              <a:gd name="connsiteX4198" fmla="*/ 8346756 w 12192000"/>
              <a:gd name="connsiteY4198" fmla="*/ 1428507 h 2107945"/>
              <a:gd name="connsiteX4199" fmla="*/ 1751671 w 12192000"/>
              <a:gd name="connsiteY4199" fmla="*/ 1427527 h 2107945"/>
              <a:gd name="connsiteX4200" fmla="*/ 1762033 w 12192000"/>
              <a:gd name="connsiteY4200" fmla="*/ 1441250 h 2107945"/>
              <a:gd name="connsiteX4201" fmla="*/ 1758703 w 12192000"/>
              <a:gd name="connsiteY4201" fmla="*/ 1446534 h 2107945"/>
              <a:gd name="connsiteX4202" fmla="*/ 1762092 w 12192000"/>
              <a:gd name="connsiteY4202" fmla="*/ 1448601 h 2107945"/>
              <a:gd name="connsiteX4203" fmla="*/ 1763534 w 12192000"/>
              <a:gd name="connsiteY4203" fmla="*/ 1454084 h 2107945"/>
              <a:gd name="connsiteX4204" fmla="*/ 1765884 w 12192000"/>
              <a:gd name="connsiteY4204" fmla="*/ 1455503 h 2107945"/>
              <a:gd name="connsiteX4205" fmla="*/ 1768139 w 12192000"/>
              <a:gd name="connsiteY4205" fmla="*/ 1463816 h 2107945"/>
              <a:gd name="connsiteX4206" fmla="*/ 1769792 w 12192000"/>
              <a:gd name="connsiteY4206" fmla="*/ 1464814 h 2107945"/>
              <a:gd name="connsiteX4207" fmla="*/ 1772345 w 12192000"/>
              <a:gd name="connsiteY4207" fmla="*/ 1474248 h 2107945"/>
              <a:gd name="connsiteX4208" fmla="*/ 1767278 w 12192000"/>
              <a:gd name="connsiteY4208" fmla="*/ 1482375 h 2107945"/>
              <a:gd name="connsiteX4209" fmla="*/ 1764759 w 12192000"/>
              <a:gd name="connsiteY4209" fmla="*/ 1482886 h 2107945"/>
              <a:gd name="connsiteX4210" fmla="*/ 1771757 w 12192000"/>
              <a:gd name="connsiteY4210" fmla="*/ 1487072 h 2107945"/>
              <a:gd name="connsiteX4211" fmla="*/ 1774462 w 12192000"/>
              <a:gd name="connsiteY4211" fmla="*/ 1496791 h 2107945"/>
              <a:gd name="connsiteX4212" fmla="*/ 1759222 w 12192000"/>
              <a:gd name="connsiteY4212" fmla="*/ 1507246 h 2107945"/>
              <a:gd name="connsiteX4213" fmla="*/ 1747640 w 12192000"/>
              <a:gd name="connsiteY4213" fmla="*/ 1492217 h 2107945"/>
              <a:gd name="connsiteX4214" fmla="*/ 1752974 w 12192000"/>
              <a:gd name="connsiteY4214" fmla="*/ 1483927 h 2107945"/>
              <a:gd name="connsiteX4215" fmla="*/ 1755685 w 12192000"/>
              <a:gd name="connsiteY4215" fmla="*/ 1483335 h 2107945"/>
              <a:gd name="connsiteX4216" fmla="*/ 1748685 w 12192000"/>
              <a:gd name="connsiteY4216" fmla="*/ 1479108 h 2107945"/>
              <a:gd name="connsiteX4217" fmla="*/ 1746227 w 12192000"/>
              <a:gd name="connsiteY4217" fmla="*/ 1470023 h 2107945"/>
              <a:gd name="connsiteX4218" fmla="*/ 1745311 w 12192000"/>
              <a:gd name="connsiteY4218" fmla="*/ 1469470 h 2107945"/>
              <a:gd name="connsiteX4219" fmla="*/ 1743679 w 12192000"/>
              <a:gd name="connsiteY4219" fmla="*/ 1463455 h 2107945"/>
              <a:gd name="connsiteX4220" fmla="*/ 1741823 w 12192000"/>
              <a:gd name="connsiteY4220" fmla="*/ 1462323 h 2107945"/>
              <a:gd name="connsiteX4221" fmla="*/ 1739461 w 12192000"/>
              <a:gd name="connsiteY4221" fmla="*/ 1453338 h 2107945"/>
              <a:gd name="connsiteX4222" fmla="*/ 1743092 w 12192000"/>
              <a:gd name="connsiteY4222" fmla="*/ 1447723 h 2107945"/>
              <a:gd name="connsiteX4223" fmla="*/ 1739974 w 12192000"/>
              <a:gd name="connsiteY4223" fmla="*/ 1445823 h 2107945"/>
              <a:gd name="connsiteX4224" fmla="*/ 1737650 w 12192000"/>
              <a:gd name="connsiteY4224" fmla="*/ 1437002 h 2107945"/>
              <a:gd name="connsiteX4225" fmla="*/ 1751671 w 12192000"/>
              <a:gd name="connsiteY4225" fmla="*/ 1427527 h 2107945"/>
              <a:gd name="connsiteX4226" fmla="*/ 1167991 w 12192000"/>
              <a:gd name="connsiteY4226" fmla="*/ 1427527 h 2107945"/>
              <a:gd name="connsiteX4227" fmla="*/ 1178354 w 12192000"/>
              <a:gd name="connsiteY4227" fmla="*/ 1441250 h 2107945"/>
              <a:gd name="connsiteX4228" fmla="*/ 1164638 w 12192000"/>
              <a:gd name="connsiteY4228" fmla="*/ 1450724 h 2107945"/>
              <a:gd name="connsiteX4229" fmla="*/ 1154275 w 12192000"/>
              <a:gd name="connsiteY4229" fmla="*/ 1437002 h 2107945"/>
              <a:gd name="connsiteX4230" fmla="*/ 1167991 w 12192000"/>
              <a:gd name="connsiteY4230" fmla="*/ 1427527 h 2107945"/>
              <a:gd name="connsiteX4231" fmla="*/ 6167120 w 12192000"/>
              <a:gd name="connsiteY4231" fmla="*/ 1426874 h 2107945"/>
              <a:gd name="connsiteX4232" fmla="*/ 6177788 w 12192000"/>
              <a:gd name="connsiteY4232" fmla="*/ 1440923 h 2107945"/>
              <a:gd name="connsiteX4233" fmla="*/ 6163767 w 12192000"/>
              <a:gd name="connsiteY4233" fmla="*/ 1450724 h 2107945"/>
              <a:gd name="connsiteX4234" fmla="*/ 6153099 w 12192000"/>
              <a:gd name="connsiteY4234" fmla="*/ 1436675 h 2107945"/>
              <a:gd name="connsiteX4235" fmla="*/ 6167120 w 12192000"/>
              <a:gd name="connsiteY4235" fmla="*/ 1426874 h 2107945"/>
              <a:gd name="connsiteX4236" fmla="*/ 3583749 w 12192000"/>
              <a:gd name="connsiteY4236" fmla="*/ 1426874 h 2107945"/>
              <a:gd name="connsiteX4237" fmla="*/ 3595341 w 12192000"/>
              <a:gd name="connsiteY4237" fmla="*/ 1441903 h 2107945"/>
              <a:gd name="connsiteX4238" fmla="*/ 3580092 w 12192000"/>
              <a:gd name="connsiteY4238" fmla="*/ 1452358 h 2107945"/>
              <a:gd name="connsiteX4239" fmla="*/ 3568505 w 12192000"/>
              <a:gd name="connsiteY4239" fmla="*/ 1437329 h 2107945"/>
              <a:gd name="connsiteX4240" fmla="*/ 3583749 w 12192000"/>
              <a:gd name="connsiteY4240" fmla="*/ 1426874 h 2107945"/>
              <a:gd name="connsiteX4241" fmla="*/ 10252378 w 12192000"/>
              <a:gd name="connsiteY4241" fmla="*/ 1426548 h 2107945"/>
              <a:gd name="connsiteX4242" fmla="*/ 10263350 w 12192000"/>
              <a:gd name="connsiteY4242" fmla="*/ 1440596 h 2107945"/>
              <a:gd name="connsiteX4243" fmla="*/ 10249025 w 12192000"/>
              <a:gd name="connsiteY4243" fmla="*/ 1450398 h 2107945"/>
              <a:gd name="connsiteX4244" fmla="*/ 10238052 w 12192000"/>
              <a:gd name="connsiteY4244" fmla="*/ 1436349 h 2107945"/>
              <a:gd name="connsiteX4245" fmla="*/ 10252378 w 12192000"/>
              <a:gd name="connsiteY4245" fmla="*/ 1426548 h 2107945"/>
              <a:gd name="connsiteX4246" fmla="*/ 7607308 w 12192000"/>
              <a:gd name="connsiteY4246" fmla="*/ 1426547 h 2107945"/>
              <a:gd name="connsiteX4247" fmla="*/ 7617671 w 12192000"/>
              <a:gd name="connsiteY4247" fmla="*/ 1439943 h 2107945"/>
              <a:gd name="connsiteX4248" fmla="*/ 7603955 w 12192000"/>
              <a:gd name="connsiteY4248" fmla="*/ 1449091 h 2107945"/>
              <a:gd name="connsiteX4249" fmla="*/ 7593592 w 12192000"/>
              <a:gd name="connsiteY4249" fmla="*/ 1435695 h 2107945"/>
              <a:gd name="connsiteX4250" fmla="*/ 7607308 w 12192000"/>
              <a:gd name="connsiteY4250" fmla="*/ 1426547 h 2107945"/>
              <a:gd name="connsiteX4251" fmla="*/ 2933002 w 12192000"/>
              <a:gd name="connsiteY4251" fmla="*/ 1426547 h 2107945"/>
              <a:gd name="connsiteX4252" fmla="*/ 2944581 w 12192000"/>
              <a:gd name="connsiteY4252" fmla="*/ 1441576 h 2107945"/>
              <a:gd name="connsiteX4253" fmla="*/ 2929342 w 12192000"/>
              <a:gd name="connsiteY4253" fmla="*/ 1452031 h 2107945"/>
              <a:gd name="connsiteX4254" fmla="*/ 2917761 w 12192000"/>
              <a:gd name="connsiteY4254" fmla="*/ 1437002 h 2107945"/>
              <a:gd name="connsiteX4255" fmla="*/ 2933002 w 12192000"/>
              <a:gd name="connsiteY4255" fmla="*/ 1426547 h 2107945"/>
              <a:gd name="connsiteX4256" fmla="*/ 7825242 w 12192000"/>
              <a:gd name="connsiteY4256" fmla="*/ 1426221 h 2107945"/>
              <a:gd name="connsiteX4257" fmla="*/ 7835300 w 12192000"/>
              <a:gd name="connsiteY4257" fmla="*/ 1439289 h 2107945"/>
              <a:gd name="connsiteX4258" fmla="*/ 7821888 w 12192000"/>
              <a:gd name="connsiteY4258" fmla="*/ 1448437 h 2107945"/>
              <a:gd name="connsiteX4259" fmla="*/ 7811830 w 12192000"/>
              <a:gd name="connsiteY4259" fmla="*/ 1435369 h 2107945"/>
              <a:gd name="connsiteX4260" fmla="*/ 7825242 w 12192000"/>
              <a:gd name="connsiteY4260" fmla="*/ 1426221 h 2107945"/>
              <a:gd name="connsiteX4261" fmla="*/ 4855234 w 12192000"/>
              <a:gd name="connsiteY4261" fmla="*/ 1425567 h 2107945"/>
              <a:gd name="connsiteX4262" fmla="*/ 4865294 w 12192000"/>
              <a:gd name="connsiteY4262" fmla="*/ 1438636 h 2107945"/>
              <a:gd name="connsiteX4263" fmla="*/ 4852185 w 12192000"/>
              <a:gd name="connsiteY4263" fmla="*/ 1447784 h 2107945"/>
              <a:gd name="connsiteX4264" fmla="*/ 4842126 w 12192000"/>
              <a:gd name="connsiteY4264" fmla="*/ 1434715 h 2107945"/>
              <a:gd name="connsiteX4265" fmla="*/ 4855234 w 12192000"/>
              <a:gd name="connsiteY4265" fmla="*/ 1425567 h 2107945"/>
              <a:gd name="connsiteX4266" fmla="*/ 3063156 w 12192000"/>
              <a:gd name="connsiteY4266" fmla="*/ 1424587 h 2107945"/>
              <a:gd name="connsiteX4267" fmla="*/ 3074740 w 12192000"/>
              <a:gd name="connsiteY4267" fmla="*/ 1439616 h 2107945"/>
              <a:gd name="connsiteX4268" fmla="*/ 3059498 w 12192000"/>
              <a:gd name="connsiteY4268" fmla="*/ 1450071 h 2107945"/>
              <a:gd name="connsiteX4269" fmla="*/ 3047916 w 12192000"/>
              <a:gd name="connsiteY4269" fmla="*/ 1435042 h 2107945"/>
              <a:gd name="connsiteX4270" fmla="*/ 3063156 w 12192000"/>
              <a:gd name="connsiteY4270" fmla="*/ 1424587 h 2107945"/>
              <a:gd name="connsiteX4271" fmla="*/ 9688799 w 12192000"/>
              <a:gd name="connsiteY4271" fmla="*/ 1424260 h 2107945"/>
              <a:gd name="connsiteX4272" fmla="*/ 9699466 w 12192000"/>
              <a:gd name="connsiteY4272" fmla="*/ 1437982 h 2107945"/>
              <a:gd name="connsiteX4273" fmla="*/ 9685446 w 12192000"/>
              <a:gd name="connsiteY4273" fmla="*/ 1447457 h 2107945"/>
              <a:gd name="connsiteX4274" fmla="*/ 9674777 w 12192000"/>
              <a:gd name="connsiteY4274" fmla="*/ 1433735 h 2107945"/>
              <a:gd name="connsiteX4275" fmla="*/ 9688799 w 12192000"/>
              <a:gd name="connsiteY4275" fmla="*/ 1424260 h 2107945"/>
              <a:gd name="connsiteX4276" fmla="*/ 9222452 w 12192000"/>
              <a:gd name="connsiteY4276" fmla="*/ 1424260 h 2107945"/>
              <a:gd name="connsiteX4277" fmla="*/ 9232510 w 12192000"/>
              <a:gd name="connsiteY4277" fmla="*/ 1437328 h 2107945"/>
              <a:gd name="connsiteX4278" fmla="*/ 9219099 w 12192000"/>
              <a:gd name="connsiteY4278" fmla="*/ 1446477 h 2107945"/>
              <a:gd name="connsiteX4279" fmla="*/ 9209041 w 12192000"/>
              <a:gd name="connsiteY4279" fmla="*/ 1433408 h 2107945"/>
              <a:gd name="connsiteX4280" fmla="*/ 9222452 w 12192000"/>
              <a:gd name="connsiteY4280" fmla="*/ 1424260 h 2107945"/>
              <a:gd name="connsiteX4281" fmla="*/ 2803774 w 12192000"/>
              <a:gd name="connsiteY4281" fmla="*/ 1423934 h 2107945"/>
              <a:gd name="connsiteX4282" fmla="*/ 2815356 w 12192000"/>
              <a:gd name="connsiteY4282" fmla="*/ 1438962 h 2107945"/>
              <a:gd name="connsiteX4283" fmla="*/ 2800110 w 12192000"/>
              <a:gd name="connsiteY4283" fmla="*/ 1449417 h 2107945"/>
              <a:gd name="connsiteX4284" fmla="*/ 2788530 w 12192000"/>
              <a:gd name="connsiteY4284" fmla="*/ 1434388 h 2107945"/>
              <a:gd name="connsiteX4285" fmla="*/ 2803774 w 12192000"/>
              <a:gd name="connsiteY4285" fmla="*/ 1423934 h 2107945"/>
              <a:gd name="connsiteX4286" fmla="*/ 8034945 w 12192000"/>
              <a:gd name="connsiteY4286" fmla="*/ 1422300 h 2107945"/>
              <a:gd name="connsiteX4287" fmla="*/ 8044699 w 12192000"/>
              <a:gd name="connsiteY4287" fmla="*/ 1435042 h 2107945"/>
              <a:gd name="connsiteX4288" fmla="*/ 8031592 w 12192000"/>
              <a:gd name="connsiteY4288" fmla="*/ 1443863 h 2107945"/>
              <a:gd name="connsiteX4289" fmla="*/ 8021838 w 12192000"/>
              <a:gd name="connsiteY4289" fmla="*/ 1431121 h 2107945"/>
              <a:gd name="connsiteX4290" fmla="*/ 8034945 w 12192000"/>
              <a:gd name="connsiteY4290" fmla="*/ 1422300 h 2107945"/>
              <a:gd name="connsiteX4291" fmla="*/ 272033 w 12192000"/>
              <a:gd name="connsiteY4291" fmla="*/ 1421044 h 2107945"/>
              <a:gd name="connsiteX4292" fmla="*/ 283144 w 12192000"/>
              <a:gd name="connsiteY4292" fmla="*/ 1435523 h 2107945"/>
              <a:gd name="connsiteX4293" fmla="*/ 268373 w 12192000"/>
              <a:gd name="connsiteY4293" fmla="*/ 1445562 h 2107945"/>
              <a:gd name="connsiteX4294" fmla="*/ 257262 w 12192000"/>
              <a:gd name="connsiteY4294" fmla="*/ 1431084 h 2107945"/>
              <a:gd name="connsiteX4295" fmla="*/ 272033 w 12192000"/>
              <a:gd name="connsiteY4295" fmla="*/ 1421044 h 2107945"/>
              <a:gd name="connsiteX4296" fmla="*/ 4413207 w 12192000"/>
              <a:gd name="connsiteY4296" fmla="*/ 1420993 h 2107945"/>
              <a:gd name="connsiteX4297" fmla="*/ 4423569 w 12192000"/>
              <a:gd name="connsiteY4297" fmla="*/ 1434389 h 2107945"/>
              <a:gd name="connsiteX4298" fmla="*/ 4409855 w 12192000"/>
              <a:gd name="connsiteY4298" fmla="*/ 1443864 h 2107945"/>
              <a:gd name="connsiteX4299" fmla="*/ 4399491 w 12192000"/>
              <a:gd name="connsiteY4299" fmla="*/ 1430468 h 2107945"/>
              <a:gd name="connsiteX4300" fmla="*/ 4413207 w 12192000"/>
              <a:gd name="connsiteY4300" fmla="*/ 1420993 h 2107945"/>
              <a:gd name="connsiteX4301" fmla="*/ 7501544 w 12192000"/>
              <a:gd name="connsiteY4301" fmla="*/ 1419765 h 2107945"/>
              <a:gd name="connsiteX4302" fmla="*/ 7512150 w 12192000"/>
              <a:gd name="connsiteY4302" fmla="*/ 1433495 h 2107945"/>
              <a:gd name="connsiteX4303" fmla="*/ 7508292 w 12192000"/>
              <a:gd name="connsiteY4303" fmla="*/ 1439547 h 2107945"/>
              <a:gd name="connsiteX4304" fmla="*/ 7511296 w 12192000"/>
              <a:gd name="connsiteY4304" fmla="*/ 1438962 h 2107945"/>
              <a:gd name="connsiteX4305" fmla="*/ 7521963 w 12192000"/>
              <a:gd name="connsiteY4305" fmla="*/ 1453012 h 2107945"/>
              <a:gd name="connsiteX4306" fmla="*/ 7517851 w 12192000"/>
              <a:gd name="connsiteY4306" fmla="*/ 1459520 h 2107945"/>
              <a:gd name="connsiteX4307" fmla="*/ 7520744 w 12192000"/>
              <a:gd name="connsiteY4307" fmla="*/ 1458893 h 2107945"/>
              <a:gd name="connsiteX4308" fmla="*/ 7531717 w 12192000"/>
              <a:gd name="connsiteY4308" fmla="*/ 1473268 h 2107945"/>
              <a:gd name="connsiteX4309" fmla="*/ 7517087 w 12192000"/>
              <a:gd name="connsiteY4309" fmla="*/ 1483070 h 2107945"/>
              <a:gd name="connsiteX4310" fmla="*/ 7506114 w 12192000"/>
              <a:gd name="connsiteY4310" fmla="*/ 1468694 h 2107945"/>
              <a:gd name="connsiteX4311" fmla="*/ 7510332 w 12192000"/>
              <a:gd name="connsiteY4311" fmla="*/ 1462219 h 2107945"/>
              <a:gd name="connsiteX4312" fmla="*/ 7507638 w 12192000"/>
              <a:gd name="connsiteY4312" fmla="*/ 1462813 h 2107945"/>
              <a:gd name="connsiteX4313" fmla="*/ 7496970 w 12192000"/>
              <a:gd name="connsiteY4313" fmla="*/ 1448764 h 2107945"/>
              <a:gd name="connsiteX4314" fmla="*/ 7500855 w 12192000"/>
              <a:gd name="connsiteY4314" fmla="*/ 1442419 h 2107945"/>
              <a:gd name="connsiteX4315" fmla="*/ 7498076 w 12192000"/>
              <a:gd name="connsiteY4315" fmla="*/ 1442993 h 2107945"/>
              <a:gd name="connsiteX4316" fmla="*/ 7487470 w 12192000"/>
              <a:gd name="connsiteY4316" fmla="*/ 1429262 h 2107945"/>
              <a:gd name="connsiteX4317" fmla="*/ 7501544 w 12192000"/>
              <a:gd name="connsiteY4317" fmla="*/ 1419765 h 2107945"/>
              <a:gd name="connsiteX4318" fmla="*/ 2674834 w 12192000"/>
              <a:gd name="connsiteY4318" fmla="*/ 1419360 h 2107945"/>
              <a:gd name="connsiteX4319" fmla="*/ 2686417 w 12192000"/>
              <a:gd name="connsiteY4319" fmla="*/ 1434389 h 2107945"/>
              <a:gd name="connsiteX4320" fmla="*/ 2671177 w 12192000"/>
              <a:gd name="connsiteY4320" fmla="*/ 1444843 h 2107945"/>
              <a:gd name="connsiteX4321" fmla="*/ 2659596 w 12192000"/>
              <a:gd name="connsiteY4321" fmla="*/ 1429814 h 2107945"/>
              <a:gd name="connsiteX4322" fmla="*/ 2674834 w 12192000"/>
              <a:gd name="connsiteY4322" fmla="*/ 1419360 h 2107945"/>
              <a:gd name="connsiteX4323" fmla="*/ 3193914 w 12192000"/>
              <a:gd name="connsiteY4323" fmla="*/ 1419359 h 2107945"/>
              <a:gd name="connsiteX4324" fmla="*/ 3205496 w 12192000"/>
              <a:gd name="connsiteY4324" fmla="*/ 1434388 h 2107945"/>
              <a:gd name="connsiteX4325" fmla="*/ 3190257 w 12192000"/>
              <a:gd name="connsiteY4325" fmla="*/ 1444843 h 2107945"/>
              <a:gd name="connsiteX4326" fmla="*/ 3178672 w 12192000"/>
              <a:gd name="connsiteY4326" fmla="*/ 1429814 h 2107945"/>
              <a:gd name="connsiteX4327" fmla="*/ 3193914 w 12192000"/>
              <a:gd name="connsiteY4327" fmla="*/ 1419359 h 2107945"/>
              <a:gd name="connsiteX4328" fmla="*/ 6617921 w 12192000"/>
              <a:gd name="connsiteY4328" fmla="*/ 1418380 h 2107945"/>
              <a:gd name="connsiteX4329" fmla="*/ 6629810 w 12192000"/>
              <a:gd name="connsiteY4329" fmla="*/ 1434062 h 2107945"/>
              <a:gd name="connsiteX4330" fmla="*/ 6613959 w 12192000"/>
              <a:gd name="connsiteY4330" fmla="*/ 1444844 h 2107945"/>
              <a:gd name="connsiteX4331" fmla="*/ 6602072 w 12192000"/>
              <a:gd name="connsiteY4331" fmla="*/ 1429161 h 2107945"/>
              <a:gd name="connsiteX4332" fmla="*/ 6617921 w 12192000"/>
              <a:gd name="connsiteY4332" fmla="*/ 1418380 h 2107945"/>
              <a:gd name="connsiteX4333" fmla="*/ 7298239 w 12192000"/>
              <a:gd name="connsiteY4333" fmla="*/ 1418379 h 2107945"/>
              <a:gd name="connsiteX4334" fmla="*/ 7309821 w 12192000"/>
              <a:gd name="connsiteY4334" fmla="*/ 1433735 h 2107945"/>
              <a:gd name="connsiteX4335" fmla="*/ 7294277 w 12192000"/>
              <a:gd name="connsiteY4335" fmla="*/ 1444516 h 2107945"/>
              <a:gd name="connsiteX4336" fmla="*/ 7282694 w 12192000"/>
              <a:gd name="connsiteY4336" fmla="*/ 1429161 h 2107945"/>
              <a:gd name="connsiteX4337" fmla="*/ 7298239 w 12192000"/>
              <a:gd name="connsiteY4337" fmla="*/ 1418379 h 2107945"/>
              <a:gd name="connsiteX4338" fmla="*/ 4177552 w 12192000"/>
              <a:gd name="connsiteY4338" fmla="*/ 1417726 h 2107945"/>
              <a:gd name="connsiteX4339" fmla="*/ 4188218 w 12192000"/>
              <a:gd name="connsiteY4339" fmla="*/ 1431775 h 2107945"/>
              <a:gd name="connsiteX4340" fmla="*/ 4173893 w 12192000"/>
              <a:gd name="connsiteY4340" fmla="*/ 1441577 h 2107945"/>
              <a:gd name="connsiteX4341" fmla="*/ 4163223 w 12192000"/>
              <a:gd name="connsiteY4341" fmla="*/ 1427528 h 2107945"/>
              <a:gd name="connsiteX4342" fmla="*/ 4177552 w 12192000"/>
              <a:gd name="connsiteY4342" fmla="*/ 1417726 h 2107945"/>
              <a:gd name="connsiteX4343" fmla="*/ 3454817 w 12192000"/>
              <a:gd name="connsiteY4343" fmla="*/ 1415766 h 2107945"/>
              <a:gd name="connsiteX4344" fmla="*/ 3466398 w 12192000"/>
              <a:gd name="connsiteY4344" fmla="*/ 1430794 h 2107945"/>
              <a:gd name="connsiteX4345" fmla="*/ 3451159 w 12192000"/>
              <a:gd name="connsiteY4345" fmla="*/ 1441250 h 2107945"/>
              <a:gd name="connsiteX4346" fmla="*/ 3439576 w 12192000"/>
              <a:gd name="connsiteY4346" fmla="*/ 1426221 h 2107945"/>
              <a:gd name="connsiteX4347" fmla="*/ 3454817 w 12192000"/>
              <a:gd name="connsiteY4347" fmla="*/ 1415766 h 2107945"/>
              <a:gd name="connsiteX4348" fmla="*/ 2029882 w 12192000"/>
              <a:gd name="connsiteY4348" fmla="*/ 1415766 h 2107945"/>
              <a:gd name="connsiteX4349" fmla="*/ 2041464 w 12192000"/>
              <a:gd name="connsiteY4349" fmla="*/ 1430794 h 2107945"/>
              <a:gd name="connsiteX4350" fmla="*/ 2026224 w 12192000"/>
              <a:gd name="connsiteY4350" fmla="*/ 1441250 h 2107945"/>
              <a:gd name="connsiteX4351" fmla="*/ 2014642 w 12192000"/>
              <a:gd name="connsiteY4351" fmla="*/ 1426221 h 2107945"/>
              <a:gd name="connsiteX4352" fmla="*/ 2029882 w 12192000"/>
              <a:gd name="connsiteY4352" fmla="*/ 1415766 h 2107945"/>
              <a:gd name="connsiteX4353" fmla="*/ 5853175 w 12192000"/>
              <a:gd name="connsiteY4353" fmla="*/ 1414785 h 2107945"/>
              <a:gd name="connsiteX4354" fmla="*/ 5863232 w 12192000"/>
              <a:gd name="connsiteY4354" fmla="*/ 1428181 h 2107945"/>
              <a:gd name="connsiteX4355" fmla="*/ 5849822 w 12192000"/>
              <a:gd name="connsiteY4355" fmla="*/ 1437328 h 2107945"/>
              <a:gd name="connsiteX4356" fmla="*/ 5839763 w 12192000"/>
              <a:gd name="connsiteY4356" fmla="*/ 1423934 h 2107945"/>
              <a:gd name="connsiteX4357" fmla="*/ 5853175 w 12192000"/>
              <a:gd name="connsiteY4357" fmla="*/ 1414785 h 2107945"/>
              <a:gd name="connsiteX4358" fmla="*/ 3324976 w 12192000"/>
              <a:gd name="connsiteY4358" fmla="*/ 1414459 h 2107945"/>
              <a:gd name="connsiteX4359" fmla="*/ 3336556 w 12192000"/>
              <a:gd name="connsiteY4359" fmla="*/ 1429488 h 2107945"/>
              <a:gd name="connsiteX4360" fmla="*/ 3321318 w 12192000"/>
              <a:gd name="connsiteY4360" fmla="*/ 1439943 h 2107945"/>
              <a:gd name="connsiteX4361" fmla="*/ 3309735 w 12192000"/>
              <a:gd name="connsiteY4361" fmla="*/ 1424914 h 2107945"/>
              <a:gd name="connsiteX4362" fmla="*/ 3324976 w 12192000"/>
              <a:gd name="connsiteY4362" fmla="*/ 1414459 h 2107945"/>
              <a:gd name="connsiteX4363" fmla="*/ 11420377 w 12192000"/>
              <a:gd name="connsiteY4363" fmla="*/ 1413478 h 2107945"/>
              <a:gd name="connsiteX4364" fmla="*/ 11431046 w 12192000"/>
              <a:gd name="connsiteY4364" fmla="*/ 1427527 h 2107945"/>
              <a:gd name="connsiteX4365" fmla="*/ 11417024 w 12192000"/>
              <a:gd name="connsiteY4365" fmla="*/ 1437328 h 2107945"/>
              <a:gd name="connsiteX4366" fmla="*/ 11406357 w 12192000"/>
              <a:gd name="connsiteY4366" fmla="*/ 1423280 h 2107945"/>
              <a:gd name="connsiteX4367" fmla="*/ 11420377 w 12192000"/>
              <a:gd name="connsiteY4367" fmla="*/ 1413478 h 2107945"/>
              <a:gd name="connsiteX4368" fmla="*/ 10380699 w 12192000"/>
              <a:gd name="connsiteY4368" fmla="*/ 1412825 h 2107945"/>
              <a:gd name="connsiteX4369" fmla="*/ 10391671 w 12192000"/>
              <a:gd name="connsiteY4369" fmla="*/ 1426874 h 2107945"/>
              <a:gd name="connsiteX4370" fmla="*/ 10377346 w 12192000"/>
              <a:gd name="connsiteY4370" fmla="*/ 1436675 h 2107945"/>
              <a:gd name="connsiteX4371" fmla="*/ 10366372 w 12192000"/>
              <a:gd name="connsiteY4371" fmla="*/ 1422626 h 2107945"/>
              <a:gd name="connsiteX4372" fmla="*/ 10380699 w 12192000"/>
              <a:gd name="connsiteY4372" fmla="*/ 1412825 h 2107945"/>
              <a:gd name="connsiteX4373" fmla="*/ 4744278 w 12192000"/>
              <a:gd name="connsiteY4373" fmla="*/ 1412499 h 2107945"/>
              <a:gd name="connsiteX4374" fmla="*/ 4754338 w 12192000"/>
              <a:gd name="connsiteY4374" fmla="*/ 1425567 h 2107945"/>
              <a:gd name="connsiteX4375" fmla="*/ 4741231 w 12192000"/>
              <a:gd name="connsiteY4375" fmla="*/ 1434716 h 2107945"/>
              <a:gd name="connsiteX4376" fmla="*/ 4731171 w 12192000"/>
              <a:gd name="connsiteY4376" fmla="*/ 1421647 h 2107945"/>
              <a:gd name="connsiteX4377" fmla="*/ 4744278 w 12192000"/>
              <a:gd name="connsiteY4377" fmla="*/ 1412499 h 2107945"/>
              <a:gd name="connsiteX4378" fmla="*/ 2546515 w 12192000"/>
              <a:gd name="connsiteY4378" fmla="*/ 1411845 h 2107945"/>
              <a:gd name="connsiteX4379" fmla="*/ 2558098 w 12192000"/>
              <a:gd name="connsiteY4379" fmla="*/ 1426874 h 2107945"/>
              <a:gd name="connsiteX4380" fmla="*/ 2542857 w 12192000"/>
              <a:gd name="connsiteY4380" fmla="*/ 1437329 h 2107945"/>
              <a:gd name="connsiteX4381" fmla="*/ 2531276 w 12192000"/>
              <a:gd name="connsiteY4381" fmla="*/ 1422300 h 2107945"/>
              <a:gd name="connsiteX4382" fmla="*/ 2546515 w 12192000"/>
              <a:gd name="connsiteY4382" fmla="*/ 1411845 h 2107945"/>
              <a:gd name="connsiteX4383" fmla="*/ 1635563 w 12192000"/>
              <a:gd name="connsiteY4383" fmla="*/ 1411519 h 2107945"/>
              <a:gd name="connsiteX4384" fmla="*/ 1645621 w 12192000"/>
              <a:gd name="connsiteY4384" fmla="*/ 1424914 h 2107945"/>
              <a:gd name="connsiteX4385" fmla="*/ 1631905 w 12192000"/>
              <a:gd name="connsiteY4385" fmla="*/ 1434062 h 2107945"/>
              <a:gd name="connsiteX4386" fmla="*/ 1621847 w 12192000"/>
              <a:gd name="connsiteY4386" fmla="*/ 1420667 h 2107945"/>
              <a:gd name="connsiteX4387" fmla="*/ 1635563 w 12192000"/>
              <a:gd name="connsiteY4387" fmla="*/ 1411519 h 2107945"/>
              <a:gd name="connsiteX4388" fmla="*/ 6751119 w 12192000"/>
              <a:gd name="connsiteY4388" fmla="*/ 1411518 h 2107945"/>
              <a:gd name="connsiteX4389" fmla="*/ 6763311 w 12192000"/>
              <a:gd name="connsiteY4389" fmla="*/ 1427527 h 2107945"/>
              <a:gd name="connsiteX4390" fmla="*/ 6746852 w 12192000"/>
              <a:gd name="connsiteY4390" fmla="*/ 1438636 h 2107945"/>
              <a:gd name="connsiteX4391" fmla="*/ 6734660 w 12192000"/>
              <a:gd name="connsiteY4391" fmla="*/ 1422626 h 2107945"/>
              <a:gd name="connsiteX4392" fmla="*/ 6751119 w 12192000"/>
              <a:gd name="connsiteY4392" fmla="*/ 1411518 h 2107945"/>
              <a:gd name="connsiteX4393" fmla="*/ 6504615 w 12192000"/>
              <a:gd name="connsiteY4393" fmla="*/ 1410730 h 2107945"/>
              <a:gd name="connsiteX4394" fmla="*/ 6515979 w 12192000"/>
              <a:gd name="connsiteY4394" fmla="*/ 1425583 h 2107945"/>
              <a:gd name="connsiteX4395" fmla="*/ 6500859 w 12192000"/>
              <a:gd name="connsiteY4395" fmla="*/ 1435893 h 2107945"/>
              <a:gd name="connsiteX4396" fmla="*/ 6489495 w 12192000"/>
              <a:gd name="connsiteY4396" fmla="*/ 1421040 h 2107945"/>
              <a:gd name="connsiteX4397" fmla="*/ 6504615 w 12192000"/>
              <a:gd name="connsiteY4397" fmla="*/ 1410730 h 2107945"/>
              <a:gd name="connsiteX4398" fmla="*/ 1521265 w 12192000"/>
              <a:gd name="connsiteY4398" fmla="*/ 1410211 h 2107945"/>
              <a:gd name="connsiteX4399" fmla="*/ 1531324 w 12192000"/>
              <a:gd name="connsiteY4399" fmla="*/ 1423607 h 2107945"/>
              <a:gd name="connsiteX4400" fmla="*/ 1517607 w 12192000"/>
              <a:gd name="connsiteY4400" fmla="*/ 1432755 h 2107945"/>
              <a:gd name="connsiteX4401" fmla="*/ 1507549 w 12192000"/>
              <a:gd name="connsiteY4401" fmla="*/ 1419359 h 2107945"/>
              <a:gd name="connsiteX4402" fmla="*/ 1521265 w 12192000"/>
              <a:gd name="connsiteY4402" fmla="*/ 1410211 h 2107945"/>
              <a:gd name="connsiteX4403" fmla="*/ 7712160 w 12192000"/>
              <a:gd name="connsiteY4403" fmla="*/ 1407598 h 2107945"/>
              <a:gd name="connsiteX4404" fmla="*/ 7722218 w 12192000"/>
              <a:gd name="connsiteY4404" fmla="*/ 1420666 h 2107945"/>
              <a:gd name="connsiteX4405" fmla="*/ 7708807 w 12192000"/>
              <a:gd name="connsiteY4405" fmla="*/ 1429814 h 2107945"/>
              <a:gd name="connsiteX4406" fmla="*/ 7698749 w 12192000"/>
              <a:gd name="connsiteY4406" fmla="*/ 1416746 h 2107945"/>
              <a:gd name="connsiteX4407" fmla="*/ 7712160 w 12192000"/>
              <a:gd name="connsiteY4407" fmla="*/ 1407598 h 2107945"/>
              <a:gd name="connsiteX4408" fmla="*/ 11612098 w 12192000"/>
              <a:gd name="connsiteY4408" fmla="*/ 1406617 h 2107945"/>
              <a:gd name="connsiteX4409" fmla="*/ 11622157 w 12192000"/>
              <a:gd name="connsiteY4409" fmla="*/ 1419686 h 2107945"/>
              <a:gd name="connsiteX4410" fmla="*/ 11608744 w 12192000"/>
              <a:gd name="connsiteY4410" fmla="*/ 1428834 h 2107945"/>
              <a:gd name="connsiteX4411" fmla="*/ 11598687 w 12192000"/>
              <a:gd name="connsiteY4411" fmla="*/ 1415766 h 2107945"/>
              <a:gd name="connsiteX4412" fmla="*/ 11612098 w 12192000"/>
              <a:gd name="connsiteY4412" fmla="*/ 1406617 h 2107945"/>
              <a:gd name="connsiteX4413" fmla="*/ 11367037 w 12192000"/>
              <a:gd name="connsiteY4413" fmla="*/ 1406291 h 2107945"/>
              <a:gd name="connsiteX4414" fmla="*/ 11378010 w 12192000"/>
              <a:gd name="connsiteY4414" fmla="*/ 1420993 h 2107945"/>
              <a:gd name="connsiteX4415" fmla="*/ 11363075 w 12192000"/>
              <a:gd name="connsiteY4415" fmla="*/ 1431121 h 2107945"/>
              <a:gd name="connsiteX4416" fmla="*/ 11352101 w 12192000"/>
              <a:gd name="connsiteY4416" fmla="*/ 1416419 h 2107945"/>
              <a:gd name="connsiteX4417" fmla="*/ 11367037 w 12192000"/>
              <a:gd name="connsiteY4417" fmla="*/ 1406291 h 2107945"/>
              <a:gd name="connsiteX4418" fmla="*/ 5650518 w 12192000"/>
              <a:gd name="connsiteY4418" fmla="*/ 1404984 h 2107945"/>
              <a:gd name="connsiteX4419" fmla="*/ 5660578 w 12192000"/>
              <a:gd name="connsiteY4419" fmla="*/ 1418053 h 2107945"/>
              <a:gd name="connsiteX4420" fmla="*/ 5647469 w 12192000"/>
              <a:gd name="connsiteY4420" fmla="*/ 1427201 h 2107945"/>
              <a:gd name="connsiteX4421" fmla="*/ 5637411 w 12192000"/>
              <a:gd name="connsiteY4421" fmla="*/ 1414132 h 2107945"/>
              <a:gd name="connsiteX4422" fmla="*/ 5650518 w 12192000"/>
              <a:gd name="connsiteY4422" fmla="*/ 1404984 h 2107945"/>
              <a:gd name="connsiteX4423" fmla="*/ 8797863 w 12192000"/>
              <a:gd name="connsiteY4423" fmla="*/ 1404983 h 2107945"/>
              <a:gd name="connsiteX4424" fmla="*/ 8807617 w 12192000"/>
              <a:gd name="connsiteY4424" fmla="*/ 1417726 h 2107945"/>
              <a:gd name="connsiteX4425" fmla="*/ 8794814 w 12192000"/>
              <a:gd name="connsiteY4425" fmla="*/ 1426547 h 2107945"/>
              <a:gd name="connsiteX4426" fmla="*/ 8785061 w 12192000"/>
              <a:gd name="connsiteY4426" fmla="*/ 1413805 h 2107945"/>
              <a:gd name="connsiteX4427" fmla="*/ 8797863 w 12192000"/>
              <a:gd name="connsiteY4427" fmla="*/ 1404983 h 2107945"/>
              <a:gd name="connsiteX4428" fmla="*/ 8238857 w 12192000"/>
              <a:gd name="connsiteY4428" fmla="*/ 1404657 h 2107945"/>
              <a:gd name="connsiteX4429" fmla="*/ 8248611 w 12192000"/>
              <a:gd name="connsiteY4429" fmla="*/ 1417399 h 2107945"/>
              <a:gd name="connsiteX4430" fmla="*/ 8235809 w 12192000"/>
              <a:gd name="connsiteY4430" fmla="*/ 1426221 h 2107945"/>
              <a:gd name="connsiteX4431" fmla="*/ 8226055 w 12192000"/>
              <a:gd name="connsiteY4431" fmla="*/ 1413479 h 2107945"/>
              <a:gd name="connsiteX4432" fmla="*/ 8238857 w 12192000"/>
              <a:gd name="connsiteY4432" fmla="*/ 1404657 h 2107945"/>
              <a:gd name="connsiteX4433" fmla="*/ 2418804 w 12192000"/>
              <a:gd name="connsiteY4433" fmla="*/ 1403351 h 2107945"/>
              <a:gd name="connsiteX4434" fmla="*/ 2430386 w 12192000"/>
              <a:gd name="connsiteY4434" fmla="*/ 1418380 h 2107945"/>
              <a:gd name="connsiteX4435" fmla="*/ 2415145 w 12192000"/>
              <a:gd name="connsiteY4435" fmla="*/ 1428834 h 2107945"/>
              <a:gd name="connsiteX4436" fmla="*/ 2403564 w 12192000"/>
              <a:gd name="connsiteY4436" fmla="*/ 1413805 h 2107945"/>
              <a:gd name="connsiteX4437" fmla="*/ 2418804 w 12192000"/>
              <a:gd name="connsiteY4437" fmla="*/ 1403351 h 2107945"/>
              <a:gd name="connsiteX4438" fmla="*/ 6068669 w 12192000"/>
              <a:gd name="connsiteY4438" fmla="*/ 1402697 h 2107945"/>
              <a:gd name="connsiteX4439" fmla="*/ 6079032 w 12192000"/>
              <a:gd name="connsiteY4439" fmla="*/ 1416419 h 2107945"/>
              <a:gd name="connsiteX4440" fmla="*/ 6065316 w 12192000"/>
              <a:gd name="connsiteY4440" fmla="*/ 1425894 h 2107945"/>
              <a:gd name="connsiteX4441" fmla="*/ 6054953 w 12192000"/>
              <a:gd name="connsiteY4441" fmla="*/ 1412172 h 2107945"/>
              <a:gd name="connsiteX4442" fmla="*/ 6068669 w 12192000"/>
              <a:gd name="connsiteY4442" fmla="*/ 1402697 h 2107945"/>
              <a:gd name="connsiteX4443" fmla="*/ 9064565 w 12192000"/>
              <a:gd name="connsiteY4443" fmla="*/ 1402043 h 2107945"/>
              <a:gd name="connsiteX4444" fmla="*/ 9074319 w 12192000"/>
              <a:gd name="connsiteY4444" fmla="*/ 1415112 h 2107945"/>
              <a:gd name="connsiteX4445" fmla="*/ 9061212 w 12192000"/>
              <a:gd name="connsiteY4445" fmla="*/ 1423934 h 2107945"/>
              <a:gd name="connsiteX4446" fmla="*/ 9051459 w 12192000"/>
              <a:gd name="connsiteY4446" fmla="*/ 1410865 h 2107945"/>
              <a:gd name="connsiteX4447" fmla="*/ 9064565 w 12192000"/>
              <a:gd name="connsiteY4447" fmla="*/ 1402043 h 2107945"/>
              <a:gd name="connsiteX4448" fmla="*/ 546476 w 12192000"/>
              <a:gd name="connsiteY4448" fmla="*/ 1401717 h 2107945"/>
              <a:gd name="connsiteX4449" fmla="*/ 557449 w 12192000"/>
              <a:gd name="connsiteY4449" fmla="*/ 1415766 h 2107945"/>
              <a:gd name="connsiteX4450" fmla="*/ 543123 w 12192000"/>
              <a:gd name="connsiteY4450" fmla="*/ 1425567 h 2107945"/>
              <a:gd name="connsiteX4451" fmla="*/ 532151 w 12192000"/>
              <a:gd name="connsiteY4451" fmla="*/ 1411518 h 2107945"/>
              <a:gd name="connsiteX4452" fmla="*/ 546476 w 12192000"/>
              <a:gd name="connsiteY4452" fmla="*/ 1401717 h 2107945"/>
              <a:gd name="connsiteX4453" fmla="*/ 10977741 w 12192000"/>
              <a:gd name="connsiteY4453" fmla="*/ 1401402 h 2107945"/>
              <a:gd name="connsiteX4454" fmla="*/ 10988853 w 12192000"/>
              <a:gd name="connsiteY4454" fmla="*/ 1415881 h 2107945"/>
              <a:gd name="connsiteX4455" fmla="*/ 10974081 w 12192000"/>
              <a:gd name="connsiteY4455" fmla="*/ 1425920 h 2107945"/>
              <a:gd name="connsiteX4456" fmla="*/ 10962970 w 12192000"/>
              <a:gd name="connsiteY4456" fmla="*/ 1411442 h 2107945"/>
              <a:gd name="connsiteX4457" fmla="*/ 10977741 w 12192000"/>
              <a:gd name="connsiteY4457" fmla="*/ 1401402 h 2107945"/>
              <a:gd name="connsiteX4458" fmla="*/ 2160944 w 12192000"/>
              <a:gd name="connsiteY4458" fmla="*/ 1401063 h 2107945"/>
              <a:gd name="connsiteX4459" fmla="*/ 2172527 w 12192000"/>
              <a:gd name="connsiteY4459" fmla="*/ 1416092 h 2107945"/>
              <a:gd name="connsiteX4460" fmla="*/ 2157287 w 12192000"/>
              <a:gd name="connsiteY4460" fmla="*/ 1426547 h 2107945"/>
              <a:gd name="connsiteX4461" fmla="*/ 2145705 w 12192000"/>
              <a:gd name="connsiteY4461" fmla="*/ 1411518 h 2107945"/>
              <a:gd name="connsiteX4462" fmla="*/ 2160944 w 12192000"/>
              <a:gd name="connsiteY4462" fmla="*/ 1401063 h 2107945"/>
              <a:gd name="connsiteX4463" fmla="*/ 11495968 w 12192000"/>
              <a:gd name="connsiteY4463" fmla="*/ 1399756 h 2107945"/>
              <a:gd name="connsiteX4464" fmla="*/ 11506027 w 12192000"/>
              <a:gd name="connsiteY4464" fmla="*/ 1412825 h 2107945"/>
              <a:gd name="connsiteX4465" fmla="*/ 11492614 w 12192000"/>
              <a:gd name="connsiteY4465" fmla="*/ 1421973 h 2107945"/>
              <a:gd name="connsiteX4466" fmla="*/ 11482557 w 12192000"/>
              <a:gd name="connsiteY4466" fmla="*/ 1408905 h 2107945"/>
              <a:gd name="connsiteX4467" fmla="*/ 11495968 w 12192000"/>
              <a:gd name="connsiteY4467" fmla="*/ 1399756 h 2107945"/>
              <a:gd name="connsiteX4468" fmla="*/ 151442 w 12192000"/>
              <a:gd name="connsiteY4468" fmla="*/ 1399756 h 2107945"/>
              <a:gd name="connsiteX4469" fmla="*/ 162415 w 12192000"/>
              <a:gd name="connsiteY4469" fmla="*/ 1414132 h 2107945"/>
              <a:gd name="connsiteX4470" fmla="*/ 147785 w 12192000"/>
              <a:gd name="connsiteY4470" fmla="*/ 1424260 h 2107945"/>
              <a:gd name="connsiteX4471" fmla="*/ 136812 w 12192000"/>
              <a:gd name="connsiteY4471" fmla="*/ 1409885 h 2107945"/>
              <a:gd name="connsiteX4472" fmla="*/ 151442 w 12192000"/>
              <a:gd name="connsiteY4472" fmla="*/ 1399756 h 2107945"/>
              <a:gd name="connsiteX4473" fmla="*/ 7493617 w 12192000"/>
              <a:gd name="connsiteY4473" fmla="*/ 1399103 h 2107945"/>
              <a:gd name="connsiteX4474" fmla="*/ 7503980 w 12192000"/>
              <a:gd name="connsiteY4474" fmla="*/ 1412498 h 2107945"/>
              <a:gd name="connsiteX4475" fmla="*/ 7490264 w 12192000"/>
              <a:gd name="connsiteY4475" fmla="*/ 1421647 h 2107945"/>
              <a:gd name="connsiteX4476" fmla="*/ 7479900 w 12192000"/>
              <a:gd name="connsiteY4476" fmla="*/ 1408251 h 2107945"/>
              <a:gd name="connsiteX4477" fmla="*/ 7493617 w 12192000"/>
              <a:gd name="connsiteY4477" fmla="*/ 1399103 h 2107945"/>
              <a:gd name="connsiteX4478" fmla="*/ 2290483 w 12192000"/>
              <a:gd name="connsiteY4478" fmla="*/ 1398123 h 2107945"/>
              <a:gd name="connsiteX4479" fmla="*/ 2302066 w 12192000"/>
              <a:gd name="connsiteY4479" fmla="*/ 1413152 h 2107945"/>
              <a:gd name="connsiteX4480" fmla="*/ 2286826 w 12192000"/>
              <a:gd name="connsiteY4480" fmla="*/ 1423607 h 2107945"/>
              <a:gd name="connsiteX4481" fmla="*/ 2275244 w 12192000"/>
              <a:gd name="connsiteY4481" fmla="*/ 1408578 h 2107945"/>
              <a:gd name="connsiteX4482" fmla="*/ 2290483 w 12192000"/>
              <a:gd name="connsiteY4482" fmla="*/ 1398123 h 2107945"/>
              <a:gd name="connsiteX4483" fmla="*/ 9514453 w 12192000"/>
              <a:gd name="connsiteY4483" fmla="*/ 1397469 h 2107945"/>
              <a:gd name="connsiteX4484" fmla="*/ 9524815 w 12192000"/>
              <a:gd name="connsiteY4484" fmla="*/ 1410865 h 2107945"/>
              <a:gd name="connsiteX4485" fmla="*/ 9511099 w 12192000"/>
              <a:gd name="connsiteY4485" fmla="*/ 1420340 h 2107945"/>
              <a:gd name="connsiteX4486" fmla="*/ 9500736 w 12192000"/>
              <a:gd name="connsiteY4486" fmla="*/ 1406944 h 2107945"/>
              <a:gd name="connsiteX4487" fmla="*/ 9514453 w 12192000"/>
              <a:gd name="connsiteY4487" fmla="*/ 1397469 h 2107945"/>
              <a:gd name="connsiteX4488" fmla="*/ 1751994 w 12192000"/>
              <a:gd name="connsiteY4488" fmla="*/ 1397469 h 2107945"/>
              <a:gd name="connsiteX4489" fmla="*/ 1762052 w 12192000"/>
              <a:gd name="connsiteY4489" fmla="*/ 1410865 h 2107945"/>
              <a:gd name="connsiteX4490" fmla="*/ 1748336 w 12192000"/>
              <a:gd name="connsiteY4490" fmla="*/ 1420013 h 2107945"/>
              <a:gd name="connsiteX4491" fmla="*/ 1738279 w 12192000"/>
              <a:gd name="connsiteY4491" fmla="*/ 1406617 h 2107945"/>
              <a:gd name="connsiteX4492" fmla="*/ 1751994 w 12192000"/>
              <a:gd name="connsiteY4492" fmla="*/ 1397469 h 2107945"/>
              <a:gd name="connsiteX4493" fmla="*/ 7172051 w 12192000"/>
              <a:gd name="connsiteY4493" fmla="*/ 1396489 h 2107945"/>
              <a:gd name="connsiteX4494" fmla="*/ 7183938 w 12192000"/>
              <a:gd name="connsiteY4494" fmla="*/ 1412171 h 2107945"/>
              <a:gd name="connsiteX4495" fmla="*/ 7168089 w 12192000"/>
              <a:gd name="connsiteY4495" fmla="*/ 1422953 h 2107945"/>
              <a:gd name="connsiteX4496" fmla="*/ 7156202 w 12192000"/>
              <a:gd name="connsiteY4496" fmla="*/ 1407271 h 2107945"/>
              <a:gd name="connsiteX4497" fmla="*/ 7172051 w 12192000"/>
              <a:gd name="connsiteY4497" fmla="*/ 1396489 h 2107945"/>
              <a:gd name="connsiteX4498" fmla="*/ 7035805 w 12192000"/>
              <a:gd name="connsiteY4498" fmla="*/ 1396162 h 2107945"/>
              <a:gd name="connsiteX4499" fmla="*/ 7047997 w 12192000"/>
              <a:gd name="connsiteY4499" fmla="*/ 1412171 h 2107945"/>
              <a:gd name="connsiteX4500" fmla="*/ 7031537 w 12192000"/>
              <a:gd name="connsiteY4500" fmla="*/ 1423280 h 2107945"/>
              <a:gd name="connsiteX4501" fmla="*/ 7019345 w 12192000"/>
              <a:gd name="connsiteY4501" fmla="*/ 1407271 h 2107945"/>
              <a:gd name="connsiteX4502" fmla="*/ 7035805 w 12192000"/>
              <a:gd name="connsiteY4502" fmla="*/ 1396162 h 2107945"/>
              <a:gd name="connsiteX4503" fmla="*/ 11396603 w 12192000"/>
              <a:gd name="connsiteY4503" fmla="*/ 1395509 h 2107945"/>
              <a:gd name="connsiteX4504" fmla="*/ 11407577 w 12192000"/>
              <a:gd name="connsiteY4504" fmla="*/ 1409885 h 2107945"/>
              <a:gd name="connsiteX4505" fmla="*/ 11393250 w 12192000"/>
              <a:gd name="connsiteY4505" fmla="*/ 1419686 h 2107945"/>
              <a:gd name="connsiteX4506" fmla="*/ 11382278 w 12192000"/>
              <a:gd name="connsiteY4506" fmla="*/ 1405310 h 2107945"/>
              <a:gd name="connsiteX4507" fmla="*/ 11396603 w 12192000"/>
              <a:gd name="connsiteY4507" fmla="*/ 1395509 h 2107945"/>
              <a:gd name="connsiteX4508" fmla="*/ 10509324 w 12192000"/>
              <a:gd name="connsiteY4508" fmla="*/ 1395509 h 2107945"/>
              <a:gd name="connsiteX4509" fmla="*/ 10520298 w 12192000"/>
              <a:gd name="connsiteY4509" fmla="*/ 1409558 h 2107945"/>
              <a:gd name="connsiteX4510" fmla="*/ 10505973 w 12192000"/>
              <a:gd name="connsiteY4510" fmla="*/ 1419359 h 2107945"/>
              <a:gd name="connsiteX4511" fmla="*/ 10494999 w 12192000"/>
              <a:gd name="connsiteY4511" fmla="*/ 1405310 h 2107945"/>
              <a:gd name="connsiteX4512" fmla="*/ 10509324 w 12192000"/>
              <a:gd name="connsiteY4512" fmla="*/ 1395509 h 2107945"/>
              <a:gd name="connsiteX4513" fmla="*/ 11730970 w 12192000"/>
              <a:gd name="connsiteY4513" fmla="*/ 1394855 h 2107945"/>
              <a:gd name="connsiteX4514" fmla="*/ 11741029 w 12192000"/>
              <a:gd name="connsiteY4514" fmla="*/ 1407924 h 2107945"/>
              <a:gd name="connsiteX4515" fmla="*/ 11727618 w 12192000"/>
              <a:gd name="connsiteY4515" fmla="*/ 1417072 h 2107945"/>
              <a:gd name="connsiteX4516" fmla="*/ 11717559 w 12192000"/>
              <a:gd name="connsiteY4516" fmla="*/ 1404003 h 2107945"/>
              <a:gd name="connsiteX4517" fmla="*/ 11730970 w 12192000"/>
              <a:gd name="connsiteY4517" fmla="*/ 1394855 h 2107945"/>
              <a:gd name="connsiteX4518" fmla="*/ 7598774 w 12192000"/>
              <a:gd name="connsiteY4518" fmla="*/ 1394202 h 2107945"/>
              <a:gd name="connsiteX4519" fmla="*/ 7608833 w 12192000"/>
              <a:gd name="connsiteY4519" fmla="*/ 1407271 h 2107945"/>
              <a:gd name="connsiteX4520" fmla="*/ 7595421 w 12192000"/>
              <a:gd name="connsiteY4520" fmla="*/ 1416419 h 2107945"/>
              <a:gd name="connsiteX4521" fmla="*/ 7585363 w 12192000"/>
              <a:gd name="connsiteY4521" fmla="*/ 1403350 h 2107945"/>
              <a:gd name="connsiteX4522" fmla="*/ 7598774 w 12192000"/>
              <a:gd name="connsiteY4522" fmla="*/ 1394202 h 2107945"/>
              <a:gd name="connsiteX4523" fmla="*/ 807705 w 12192000"/>
              <a:gd name="connsiteY4523" fmla="*/ 1394202 h 2107945"/>
              <a:gd name="connsiteX4524" fmla="*/ 818373 w 12192000"/>
              <a:gd name="connsiteY4524" fmla="*/ 1408251 h 2107945"/>
              <a:gd name="connsiteX4525" fmla="*/ 804352 w 12192000"/>
              <a:gd name="connsiteY4525" fmla="*/ 1418053 h 2107945"/>
              <a:gd name="connsiteX4526" fmla="*/ 793684 w 12192000"/>
              <a:gd name="connsiteY4526" fmla="*/ 1404004 h 2107945"/>
              <a:gd name="connsiteX4527" fmla="*/ 807705 w 12192000"/>
              <a:gd name="connsiteY4527" fmla="*/ 1394202 h 2107945"/>
              <a:gd name="connsiteX4528" fmla="*/ 9816207 w 12192000"/>
              <a:gd name="connsiteY4528" fmla="*/ 1393549 h 2107945"/>
              <a:gd name="connsiteX4529" fmla="*/ 9826874 w 12192000"/>
              <a:gd name="connsiteY4529" fmla="*/ 1407271 h 2107945"/>
              <a:gd name="connsiteX4530" fmla="*/ 9812853 w 12192000"/>
              <a:gd name="connsiteY4530" fmla="*/ 1416746 h 2107945"/>
              <a:gd name="connsiteX4531" fmla="*/ 9802184 w 12192000"/>
              <a:gd name="connsiteY4531" fmla="*/ 1403024 h 2107945"/>
              <a:gd name="connsiteX4532" fmla="*/ 9816207 w 12192000"/>
              <a:gd name="connsiteY4532" fmla="*/ 1393549 h 2107945"/>
              <a:gd name="connsiteX4533" fmla="*/ 6403341 w 12192000"/>
              <a:gd name="connsiteY4533" fmla="*/ 1392569 h 2107945"/>
              <a:gd name="connsiteX4534" fmla="*/ 6414313 w 12192000"/>
              <a:gd name="connsiteY4534" fmla="*/ 1406944 h 2107945"/>
              <a:gd name="connsiteX4535" fmla="*/ 6399684 w 12192000"/>
              <a:gd name="connsiteY4535" fmla="*/ 1416746 h 2107945"/>
              <a:gd name="connsiteX4536" fmla="*/ 6388710 w 12192000"/>
              <a:gd name="connsiteY4536" fmla="*/ 1402370 h 2107945"/>
              <a:gd name="connsiteX4537" fmla="*/ 6403341 w 12192000"/>
              <a:gd name="connsiteY4537" fmla="*/ 1392569 h 2107945"/>
              <a:gd name="connsiteX4538" fmla="*/ 4634544 w 12192000"/>
              <a:gd name="connsiteY4538" fmla="*/ 1392569 h 2107945"/>
              <a:gd name="connsiteX4539" fmla="*/ 4644602 w 12192000"/>
              <a:gd name="connsiteY4539" fmla="*/ 1405637 h 2107945"/>
              <a:gd name="connsiteX4540" fmla="*/ 4631495 w 12192000"/>
              <a:gd name="connsiteY4540" fmla="*/ 1414785 h 2107945"/>
              <a:gd name="connsiteX4541" fmla="*/ 4621436 w 12192000"/>
              <a:gd name="connsiteY4541" fmla="*/ 1401717 h 2107945"/>
              <a:gd name="connsiteX4542" fmla="*/ 4634544 w 12192000"/>
              <a:gd name="connsiteY4542" fmla="*/ 1392569 h 2107945"/>
              <a:gd name="connsiteX4543" fmla="*/ 3992516 w 12192000"/>
              <a:gd name="connsiteY4543" fmla="*/ 1392569 h 2107945"/>
              <a:gd name="connsiteX4544" fmla="*/ 4003488 w 12192000"/>
              <a:gd name="connsiteY4544" fmla="*/ 1406944 h 2107945"/>
              <a:gd name="connsiteX4545" fmla="*/ 3988857 w 12192000"/>
              <a:gd name="connsiteY4545" fmla="*/ 1417073 h 2107945"/>
              <a:gd name="connsiteX4546" fmla="*/ 3977882 w 12192000"/>
              <a:gd name="connsiteY4546" fmla="*/ 1402697 h 2107945"/>
              <a:gd name="connsiteX4547" fmla="*/ 3992516 w 12192000"/>
              <a:gd name="connsiteY4547" fmla="*/ 1392569 h 2107945"/>
              <a:gd name="connsiteX4548" fmla="*/ 3795283 w 12192000"/>
              <a:gd name="connsiteY4548" fmla="*/ 1392569 h 2107945"/>
              <a:gd name="connsiteX4549" fmla="*/ 3806564 w 12192000"/>
              <a:gd name="connsiteY4549" fmla="*/ 1407271 h 2107945"/>
              <a:gd name="connsiteX4550" fmla="*/ 3791629 w 12192000"/>
              <a:gd name="connsiteY4550" fmla="*/ 1417399 h 2107945"/>
              <a:gd name="connsiteX4551" fmla="*/ 3780347 w 12192000"/>
              <a:gd name="connsiteY4551" fmla="*/ 1402697 h 2107945"/>
              <a:gd name="connsiteX4552" fmla="*/ 3795283 w 12192000"/>
              <a:gd name="connsiteY4552" fmla="*/ 1392569 h 2107945"/>
              <a:gd name="connsiteX4553" fmla="*/ 7926130 w 12192000"/>
              <a:gd name="connsiteY4553" fmla="*/ 1391915 h 2107945"/>
              <a:gd name="connsiteX4554" fmla="*/ 7935885 w 12192000"/>
              <a:gd name="connsiteY4554" fmla="*/ 1404657 h 2107945"/>
              <a:gd name="connsiteX4555" fmla="*/ 7922778 w 12192000"/>
              <a:gd name="connsiteY4555" fmla="*/ 1413478 h 2107945"/>
              <a:gd name="connsiteX4556" fmla="*/ 7913025 w 12192000"/>
              <a:gd name="connsiteY4556" fmla="*/ 1400737 h 2107945"/>
              <a:gd name="connsiteX4557" fmla="*/ 7926130 w 12192000"/>
              <a:gd name="connsiteY4557" fmla="*/ 1391915 h 2107945"/>
              <a:gd name="connsiteX4558" fmla="*/ 1409711 w 12192000"/>
              <a:gd name="connsiteY4558" fmla="*/ 1391915 h 2107945"/>
              <a:gd name="connsiteX4559" fmla="*/ 1419769 w 12192000"/>
              <a:gd name="connsiteY4559" fmla="*/ 1405310 h 2107945"/>
              <a:gd name="connsiteX4560" fmla="*/ 1406053 w 12192000"/>
              <a:gd name="connsiteY4560" fmla="*/ 1414459 h 2107945"/>
              <a:gd name="connsiteX4561" fmla="*/ 1395995 w 12192000"/>
              <a:gd name="connsiteY4561" fmla="*/ 1401063 h 2107945"/>
              <a:gd name="connsiteX4562" fmla="*/ 1409711 w 12192000"/>
              <a:gd name="connsiteY4562" fmla="*/ 1391915 h 2107945"/>
              <a:gd name="connsiteX4563" fmla="*/ 4471142 w 12192000"/>
              <a:gd name="connsiteY4563" fmla="*/ 1390608 h 2107945"/>
              <a:gd name="connsiteX4564" fmla="*/ 4481199 w 12192000"/>
              <a:gd name="connsiteY4564" fmla="*/ 1403677 h 2107945"/>
              <a:gd name="connsiteX4565" fmla="*/ 4467786 w 12192000"/>
              <a:gd name="connsiteY4565" fmla="*/ 1412825 h 2107945"/>
              <a:gd name="connsiteX4566" fmla="*/ 4457729 w 12192000"/>
              <a:gd name="connsiteY4566" fmla="*/ 1399756 h 2107945"/>
              <a:gd name="connsiteX4567" fmla="*/ 4471142 w 12192000"/>
              <a:gd name="connsiteY4567" fmla="*/ 1390608 h 2107945"/>
              <a:gd name="connsiteX4568" fmla="*/ 6895596 w 12192000"/>
              <a:gd name="connsiteY4568" fmla="*/ 1389955 h 2107945"/>
              <a:gd name="connsiteX4569" fmla="*/ 6907788 w 12192000"/>
              <a:gd name="connsiteY4569" fmla="*/ 1405964 h 2107945"/>
              <a:gd name="connsiteX4570" fmla="*/ 6891329 w 12192000"/>
              <a:gd name="connsiteY4570" fmla="*/ 1417073 h 2107945"/>
              <a:gd name="connsiteX4571" fmla="*/ 6879137 w 12192000"/>
              <a:gd name="connsiteY4571" fmla="*/ 1401063 h 2107945"/>
              <a:gd name="connsiteX4572" fmla="*/ 6895596 w 12192000"/>
              <a:gd name="connsiteY4572" fmla="*/ 1389955 h 2107945"/>
              <a:gd name="connsiteX4573" fmla="*/ 6294222 w 12192000"/>
              <a:gd name="connsiteY4573" fmla="*/ 1389955 h 2107945"/>
              <a:gd name="connsiteX4574" fmla="*/ 6304890 w 12192000"/>
              <a:gd name="connsiteY4574" fmla="*/ 1404004 h 2107945"/>
              <a:gd name="connsiteX4575" fmla="*/ 6290869 w 12192000"/>
              <a:gd name="connsiteY4575" fmla="*/ 1413805 h 2107945"/>
              <a:gd name="connsiteX4576" fmla="*/ 6280201 w 12192000"/>
              <a:gd name="connsiteY4576" fmla="*/ 1399756 h 2107945"/>
              <a:gd name="connsiteX4577" fmla="*/ 6294222 w 12192000"/>
              <a:gd name="connsiteY4577" fmla="*/ 1389955 h 2107945"/>
              <a:gd name="connsiteX4578" fmla="*/ 7294581 w 12192000"/>
              <a:gd name="connsiteY4578" fmla="*/ 1388648 h 2107945"/>
              <a:gd name="connsiteX4579" fmla="*/ 7306164 w 12192000"/>
              <a:gd name="connsiteY4579" fmla="*/ 1403677 h 2107945"/>
              <a:gd name="connsiteX4580" fmla="*/ 7290924 w 12192000"/>
              <a:gd name="connsiteY4580" fmla="*/ 1414132 h 2107945"/>
              <a:gd name="connsiteX4581" fmla="*/ 7279341 w 12192000"/>
              <a:gd name="connsiteY4581" fmla="*/ 1399103 h 2107945"/>
              <a:gd name="connsiteX4582" fmla="*/ 7294581 w 12192000"/>
              <a:gd name="connsiteY4582" fmla="*/ 1388648 h 2107945"/>
              <a:gd name="connsiteX4583" fmla="*/ 4242796 w 12192000"/>
              <a:gd name="connsiteY4583" fmla="*/ 1387668 h 2107945"/>
              <a:gd name="connsiteX4584" fmla="*/ 4253464 w 12192000"/>
              <a:gd name="connsiteY4584" fmla="*/ 1401390 h 2107945"/>
              <a:gd name="connsiteX4585" fmla="*/ 4239444 w 12192000"/>
              <a:gd name="connsiteY4585" fmla="*/ 1410865 h 2107945"/>
              <a:gd name="connsiteX4586" fmla="*/ 4228773 w 12192000"/>
              <a:gd name="connsiteY4586" fmla="*/ 1397142 h 2107945"/>
              <a:gd name="connsiteX4587" fmla="*/ 4242796 w 12192000"/>
              <a:gd name="connsiteY4587" fmla="*/ 1387668 h 2107945"/>
              <a:gd name="connsiteX4588" fmla="*/ 6631028 w 12192000"/>
              <a:gd name="connsiteY4588" fmla="*/ 1386034 h 2107945"/>
              <a:gd name="connsiteX4589" fmla="*/ 6642611 w 12192000"/>
              <a:gd name="connsiteY4589" fmla="*/ 1401390 h 2107945"/>
              <a:gd name="connsiteX4590" fmla="*/ 6627066 w 12192000"/>
              <a:gd name="connsiteY4590" fmla="*/ 1411845 h 2107945"/>
              <a:gd name="connsiteX4591" fmla="*/ 6615483 w 12192000"/>
              <a:gd name="connsiteY4591" fmla="*/ 1396489 h 2107945"/>
              <a:gd name="connsiteX4592" fmla="*/ 6631028 w 12192000"/>
              <a:gd name="connsiteY4592" fmla="*/ 1386034 h 2107945"/>
              <a:gd name="connsiteX4593" fmla="*/ 15869 w 12192000"/>
              <a:gd name="connsiteY4593" fmla="*/ 1385381 h 2107945"/>
              <a:gd name="connsiteX4594" fmla="*/ 26233 w 12192000"/>
              <a:gd name="connsiteY4594" fmla="*/ 1398776 h 2107945"/>
              <a:gd name="connsiteX4595" fmla="*/ 23354 w 12192000"/>
              <a:gd name="connsiteY4595" fmla="*/ 1403342 h 2107945"/>
              <a:gd name="connsiteX4596" fmla="*/ 27695 w 12192000"/>
              <a:gd name="connsiteY4596" fmla="*/ 1402370 h 2107945"/>
              <a:gd name="connsiteX4597" fmla="*/ 38668 w 12192000"/>
              <a:gd name="connsiteY4597" fmla="*/ 1416746 h 2107945"/>
              <a:gd name="connsiteX4598" fmla="*/ 24037 w 12192000"/>
              <a:gd name="connsiteY4598" fmla="*/ 1426874 h 2107945"/>
              <a:gd name="connsiteX4599" fmla="*/ 13064 w 12192000"/>
              <a:gd name="connsiteY4599" fmla="*/ 1412498 h 2107945"/>
              <a:gd name="connsiteX4600" fmla="*/ 16351 w 12192000"/>
              <a:gd name="connsiteY4600" fmla="*/ 1407384 h 2107945"/>
              <a:gd name="connsiteX4601" fmla="*/ 12516 w 12192000"/>
              <a:gd name="connsiteY4601" fmla="*/ 1408251 h 2107945"/>
              <a:gd name="connsiteX4602" fmla="*/ 2154 w 12192000"/>
              <a:gd name="connsiteY4602" fmla="*/ 1394856 h 2107945"/>
              <a:gd name="connsiteX4603" fmla="*/ 15869 w 12192000"/>
              <a:gd name="connsiteY4603" fmla="*/ 1385381 h 2107945"/>
              <a:gd name="connsiteX4604" fmla="*/ 1058265 w 12192000"/>
              <a:gd name="connsiteY4604" fmla="*/ 1383421 h 2107945"/>
              <a:gd name="connsiteX4605" fmla="*/ 1068628 w 12192000"/>
              <a:gd name="connsiteY4605" fmla="*/ 1397143 h 2107945"/>
              <a:gd name="connsiteX4606" fmla="*/ 1054912 w 12192000"/>
              <a:gd name="connsiteY4606" fmla="*/ 1406617 h 2107945"/>
              <a:gd name="connsiteX4607" fmla="*/ 1044549 w 12192000"/>
              <a:gd name="connsiteY4607" fmla="*/ 1392896 h 2107945"/>
              <a:gd name="connsiteX4608" fmla="*/ 1058265 w 12192000"/>
              <a:gd name="connsiteY4608" fmla="*/ 1383421 h 2107945"/>
              <a:gd name="connsiteX4609" fmla="*/ 9345897 w 12192000"/>
              <a:gd name="connsiteY4609" fmla="*/ 1381134 h 2107945"/>
              <a:gd name="connsiteX4610" fmla="*/ 9355956 w 12192000"/>
              <a:gd name="connsiteY4610" fmla="*/ 1394203 h 2107945"/>
              <a:gd name="connsiteX4611" fmla="*/ 9342543 w 12192000"/>
              <a:gd name="connsiteY4611" fmla="*/ 1403351 h 2107945"/>
              <a:gd name="connsiteX4612" fmla="*/ 9332485 w 12192000"/>
              <a:gd name="connsiteY4612" fmla="*/ 1390282 h 2107945"/>
              <a:gd name="connsiteX4613" fmla="*/ 9345897 w 12192000"/>
              <a:gd name="connsiteY4613" fmla="*/ 1381134 h 2107945"/>
              <a:gd name="connsiteX4614" fmla="*/ 11356064 w 12192000"/>
              <a:gd name="connsiteY4614" fmla="*/ 1380154 h 2107945"/>
              <a:gd name="connsiteX4615" fmla="*/ 11366122 w 12192000"/>
              <a:gd name="connsiteY4615" fmla="*/ 1393549 h 2107945"/>
              <a:gd name="connsiteX4616" fmla="*/ 11352406 w 12192000"/>
              <a:gd name="connsiteY4616" fmla="*/ 1402697 h 2107945"/>
              <a:gd name="connsiteX4617" fmla="*/ 11342348 w 12192000"/>
              <a:gd name="connsiteY4617" fmla="*/ 1389302 h 2107945"/>
              <a:gd name="connsiteX4618" fmla="*/ 11356064 w 12192000"/>
              <a:gd name="connsiteY4618" fmla="*/ 1380154 h 2107945"/>
              <a:gd name="connsiteX4619" fmla="*/ 6520081 w 12192000"/>
              <a:gd name="connsiteY4619" fmla="*/ 1377213 h 2107945"/>
              <a:gd name="connsiteX4620" fmla="*/ 6531358 w 12192000"/>
              <a:gd name="connsiteY4620" fmla="*/ 1391915 h 2107945"/>
              <a:gd name="connsiteX4621" fmla="*/ 6516423 w 12192000"/>
              <a:gd name="connsiteY4621" fmla="*/ 1402043 h 2107945"/>
              <a:gd name="connsiteX4622" fmla="*/ 6505145 w 12192000"/>
              <a:gd name="connsiteY4622" fmla="*/ 1387341 h 2107945"/>
              <a:gd name="connsiteX4623" fmla="*/ 6520081 w 12192000"/>
              <a:gd name="connsiteY4623" fmla="*/ 1377213 h 2107945"/>
              <a:gd name="connsiteX4624" fmla="*/ 11241458 w 12192000"/>
              <a:gd name="connsiteY4624" fmla="*/ 1376233 h 2107945"/>
              <a:gd name="connsiteX4625" fmla="*/ 11252431 w 12192000"/>
              <a:gd name="connsiteY4625" fmla="*/ 1390608 h 2107945"/>
              <a:gd name="connsiteX4626" fmla="*/ 11237497 w 12192000"/>
              <a:gd name="connsiteY4626" fmla="*/ 1400737 h 2107945"/>
              <a:gd name="connsiteX4627" fmla="*/ 11226523 w 12192000"/>
              <a:gd name="connsiteY4627" fmla="*/ 1386361 h 2107945"/>
              <a:gd name="connsiteX4628" fmla="*/ 11241458 w 12192000"/>
              <a:gd name="connsiteY4628" fmla="*/ 1376233 h 2107945"/>
              <a:gd name="connsiteX4629" fmla="*/ 11111613 w 12192000"/>
              <a:gd name="connsiteY4629" fmla="*/ 1376233 h 2107945"/>
              <a:gd name="connsiteX4630" fmla="*/ 11122587 w 12192000"/>
              <a:gd name="connsiteY4630" fmla="*/ 1390608 h 2107945"/>
              <a:gd name="connsiteX4631" fmla="*/ 11107650 w 12192000"/>
              <a:gd name="connsiteY4631" fmla="*/ 1400737 h 2107945"/>
              <a:gd name="connsiteX4632" fmla="*/ 11096678 w 12192000"/>
              <a:gd name="connsiteY4632" fmla="*/ 1386361 h 2107945"/>
              <a:gd name="connsiteX4633" fmla="*/ 11111613 w 12192000"/>
              <a:gd name="connsiteY4633" fmla="*/ 1376233 h 2107945"/>
              <a:gd name="connsiteX4634" fmla="*/ 7485997 w 12192000"/>
              <a:gd name="connsiteY4634" fmla="*/ 1375579 h 2107945"/>
              <a:gd name="connsiteX4635" fmla="*/ 7496056 w 12192000"/>
              <a:gd name="connsiteY4635" fmla="*/ 1388648 h 2107945"/>
              <a:gd name="connsiteX4636" fmla="*/ 7482644 w 12192000"/>
              <a:gd name="connsiteY4636" fmla="*/ 1397796 h 2107945"/>
              <a:gd name="connsiteX4637" fmla="*/ 7472586 w 12192000"/>
              <a:gd name="connsiteY4637" fmla="*/ 1384728 h 2107945"/>
              <a:gd name="connsiteX4638" fmla="*/ 7485997 w 12192000"/>
              <a:gd name="connsiteY4638" fmla="*/ 1375579 h 2107945"/>
              <a:gd name="connsiteX4639" fmla="*/ 1869949 w 12192000"/>
              <a:gd name="connsiteY4639" fmla="*/ 1375579 h 2107945"/>
              <a:gd name="connsiteX4640" fmla="*/ 1880312 w 12192000"/>
              <a:gd name="connsiteY4640" fmla="*/ 1388975 h 2107945"/>
              <a:gd name="connsiteX4641" fmla="*/ 1875983 w 12192000"/>
              <a:gd name="connsiteY4641" fmla="*/ 1395803 h 2107945"/>
              <a:gd name="connsiteX4642" fmla="*/ 1879574 w 12192000"/>
              <a:gd name="connsiteY4642" fmla="*/ 1397992 h 2107945"/>
              <a:gd name="connsiteX4643" fmla="*/ 1880581 w 12192000"/>
              <a:gd name="connsiteY4643" fmla="*/ 1397796 h 2107945"/>
              <a:gd name="connsiteX4644" fmla="*/ 1882830 w 12192000"/>
              <a:gd name="connsiteY4644" fmla="*/ 1399166 h 2107945"/>
              <a:gd name="connsiteX4645" fmla="*/ 1887879 w 12192000"/>
              <a:gd name="connsiteY4645" fmla="*/ 1398123 h 2107945"/>
              <a:gd name="connsiteX4646" fmla="*/ 1898852 w 12192000"/>
              <a:gd name="connsiteY4646" fmla="*/ 1412499 h 2107945"/>
              <a:gd name="connsiteX4647" fmla="*/ 1898601 w 12192000"/>
              <a:gd name="connsiteY4647" fmla="*/ 1412891 h 2107945"/>
              <a:gd name="connsiteX4648" fmla="*/ 1902496 w 12192000"/>
              <a:gd name="connsiteY4648" fmla="*/ 1415224 h 2107945"/>
              <a:gd name="connsiteX4649" fmla="*/ 1904993 w 12192000"/>
              <a:gd name="connsiteY4649" fmla="*/ 1424542 h 2107945"/>
              <a:gd name="connsiteX4650" fmla="*/ 1890221 w 12192000"/>
              <a:gd name="connsiteY4650" fmla="*/ 1434582 h 2107945"/>
              <a:gd name="connsiteX4651" fmla="*/ 1881607 w 12192000"/>
              <a:gd name="connsiteY4651" fmla="*/ 1429422 h 2107945"/>
              <a:gd name="connsiteX4652" fmla="*/ 1879379 w 12192000"/>
              <a:gd name="connsiteY4652" fmla="*/ 1421105 h 2107945"/>
              <a:gd name="connsiteX4653" fmla="*/ 1876924 w 12192000"/>
              <a:gd name="connsiteY4653" fmla="*/ 1421646 h 2107945"/>
              <a:gd name="connsiteX4654" fmla="*/ 1870431 w 12192000"/>
              <a:gd name="connsiteY4654" fmla="*/ 1417687 h 2107945"/>
              <a:gd name="connsiteX4655" fmla="*/ 1870235 w 12192000"/>
              <a:gd name="connsiteY4655" fmla="*/ 1417726 h 2107945"/>
              <a:gd name="connsiteX4656" fmla="*/ 1859873 w 12192000"/>
              <a:gd name="connsiteY4656" fmla="*/ 1404004 h 2107945"/>
              <a:gd name="connsiteX4657" fmla="*/ 1864396 w 12192000"/>
              <a:gd name="connsiteY4657" fmla="*/ 1396826 h 2107945"/>
              <a:gd name="connsiteX4658" fmla="*/ 1858557 w 12192000"/>
              <a:gd name="connsiteY4658" fmla="*/ 1393385 h 2107945"/>
              <a:gd name="connsiteX4659" fmla="*/ 1856233 w 12192000"/>
              <a:gd name="connsiteY4659" fmla="*/ 1384728 h 2107945"/>
              <a:gd name="connsiteX4660" fmla="*/ 1869949 w 12192000"/>
              <a:gd name="connsiteY4660" fmla="*/ 1375579 h 2107945"/>
              <a:gd name="connsiteX4661" fmla="*/ 8131871 w 12192000"/>
              <a:gd name="connsiteY4661" fmla="*/ 1375253 h 2107945"/>
              <a:gd name="connsiteX4662" fmla="*/ 8141626 w 12192000"/>
              <a:gd name="connsiteY4662" fmla="*/ 1387995 h 2107945"/>
              <a:gd name="connsiteX4663" fmla="*/ 8128823 w 12192000"/>
              <a:gd name="connsiteY4663" fmla="*/ 1396816 h 2107945"/>
              <a:gd name="connsiteX4664" fmla="*/ 8119070 w 12192000"/>
              <a:gd name="connsiteY4664" fmla="*/ 1384074 h 2107945"/>
              <a:gd name="connsiteX4665" fmla="*/ 8131871 w 12192000"/>
              <a:gd name="connsiteY4665" fmla="*/ 1375253 h 2107945"/>
              <a:gd name="connsiteX4666" fmla="*/ 6761788 w 12192000"/>
              <a:gd name="connsiteY4666" fmla="*/ 1374926 h 2107945"/>
              <a:gd name="connsiteX4667" fmla="*/ 6773676 w 12192000"/>
              <a:gd name="connsiteY4667" fmla="*/ 1390608 h 2107945"/>
              <a:gd name="connsiteX4668" fmla="*/ 6757826 w 12192000"/>
              <a:gd name="connsiteY4668" fmla="*/ 1401390 h 2107945"/>
              <a:gd name="connsiteX4669" fmla="*/ 6745938 w 12192000"/>
              <a:gd name="connsiteY4669" fmla="*/ 1385708 h 2107945"/>
              <a:gd name="connsiteX4670" fmla="*/ 6761788 w 12192000"/>
              <a:gd name="connsiteY4670" fmla="*/ 1374926 h 2107945"/>
              <a:gd name="connsiteX4671" fmla="*/ 11383191 w 12192000"/>
              <a:gd name="connsiteY4671" fmla="*/ 1373292 h 2107945"/>
              <a:gd name="connsiteX4672" fmla="*/ 11393250 w 12192000"/>
              <a:gd name="connsiteY4672" fmla="*/ 1386361 h 2107945"/>
              <a:gd name="connsiteX4673" fmla="*/ 11379838 w 12192000"/>
              <a:gd name="connsiteY4673" fmla="*/ 1395509 h 2107945"/>
              <a:gd name="connsiteX4674" fmla="*/ 11369780 w 12192000"/>
              <a:gd name="connsiteY4674" fmla="*/ 1382440 h 2107945"/>
              <a:gd name="connsiteX4675" fmla="*/ 11383191 w 12192000"/>
              <a:gd name="connsiteY4675" fmla="*/ 1373292 h 2107945"/>
              <a:gd name="connsiteX4676" fmla="*/ 10639171 w 12192000"/>
              <a:gd name="connsiteY4676" fmla="*/ 1372966 h 2107945"/>
              <a:gd name="connsiteX4677" fmla="*/ 10650143 w 12192000"/>
              <a:gd name="connsiteY4677" fmla="*/ 1387015 h 2107945"/>
              <a:gd name="connsiteX4678" fmla="*/ 10635817 w 12192000"/>
              <a:gd name="connsiteY4678" fmla="*/ 1396816 h 2107945"/>
              <a:gd name="connsiteX4679" fmla="*/ 10624844 w 12192000"/>
              <a:gd name="connsiteY4679" fmla="*/ 1382767 h 2107945"/>
              <a:gd name="connsiteX4680" fmla="*/ 10639171 w 12192000"/>
              <a:gd name="connsiteY4680" fmla="*/ 1372966 h 2107945"/>
              <a:gd name="connsiteX4681" fmla="*/ 8914602 w 12192000"/>
              <a:gd name="connsiteY4681" fmla="*/ 1372638 h 2107945"/>
              <a:gd name="connsiteX4682" fmla="*/ 8924356 w 12192000"/>
              <a:gd name="connsiteY4682" fmla="*/ 1385381 h 2107945"/>
              <a:gd name="connsiteX4683" fmla="*/ 8911554 w 12192000"/>
              <a:gd name="connsiteY4683" fmla="*/ 1394202 h 2107945"/>
              <a:gd name="connsiteX4684" fmla="*/ 8901801 w 12192000"/>
              <a:gd name="connsiteY4684" fmla="*/ 1381460 h 2107945"/>
              <a:gd name="connsiteX4685" fmla="*/ 8914602 w 12192000"/>
              <a:gd name="connsiteY4685" fmla="*/ 1372638 h 2107945"/>
              <a:gd name="connsiteX4686" fmla="*/ 7815480 w 12192000"/>
              <a:gd name="connsiteY4686" fmla="*/ 1371405 h 2107945"/>
              <a:gd name="connsiteX4687" fmla="*/ 7825279 w 12192000"/>
              <a:gd name="connsiteY4687" fmla="*/ 1384335 h 2107945"/>
              <a:gd name="connsiteX4688" fmla="*/ 7812205 w 12192000"/>
              <a:gd name="connsiteY4688" fmla="*/ 1393341 h 2107945"/>
              <a:gd name="connsiteX4689" fmla="*/ 7802406 w 12192000"/>
              <a:gd name="connsiteY4689" fmla="*/ 1380411 h 2107945"/>
              <a:gd name="connsiteX4690" fmla="*/ 7815480 w 12192000"/>
              <a:gd name="connsiteY4690" fmla="*/ 1371405 h 2107945"/>
              <a:gd name="connsiteX4691" fmla="*/ 5976009 w 12192000"/>
              <a:gd name="connsiteY4691" fmla="*/ 1371332 h 2107945"/>
              <a:gd name="connsiteX4692" fmla="*/ 5986068 w 12192000"/>
              <a:gd name="connsiteY4692" fmla="*/ 1384728 h 2107945"/>
              <a:gd name="connsiteX4693" fmla="*/ 5972657 w 12192000"/>
              <a:gd name="connsiteY4693" fmla="*/ 1393876 h 2107945"/>
              <a:gd name="connsiteX4694" fmla="*/ 5962598 w 12192000"/>
              <a:gd name="connsiteY4694" fmla="*/ 1380480 h 2107945"/>
              <a:gd name="connsiteX4695" fmla="*/ 5976009 w 12192000"/>
              <a:gd name="connsiteY4695" fmla="*/ 1371332 h 2107945"/>
              <a:gd name="connsiteX4696" fmla="*/ 5127159 w 12192000"/>
              <a:gd name="connsiteY4696" fmla="*/ 1370678 h 2107945"/>
              <a:gd name="connsiteX4697" fmla="*/ 5136913 w 12192000"/>
              <a:gd name="connsiteY4697" fmla="*/ 1383421 h 2107945"/>
              <a:gd name="connsiteX4698" fmla="*/ 5124110 w 12192000"/>
              <a:gd name="connsiteY4698" fmla="*/ 1392242 h 2107945"/>
              <a:gd name="connsiteX4699" fmla="*/ 5114356 w 12192000"/>
              <a:gd name="connsiteY4699" fmla="*/ 1379500 h 2107945"/>
              <a:gd name="connsiteX4700" fmla="*/ 5127159 w 12192000"/>
              <a:gd name="connsiteY4700" fmla="*/ 1370678 h 2107945"/>
              <a:gd name="connsiteX4701" fmla="*/ 5237811 w 12192000"/>
              <a:gd name="connsiteY4701" fmla="*/ 1370352 h 2107945"/>
              <a:gd name="connsiteX4702" fmla="*/ 5247565 w 12192000"/>
              <a:gd name="connsiteY4702" fmla="*/ 1383094 h 2107945"/>
              <a:gd name="connsiteX4703" fmla="*/ 5234762 w 12192000"/>
              <a:gd name="connsiteY4703" fmla="*/ 1391915 h 2107945"/>
              <a:gd name="connsiteX4704" fmla="*/ 5225008 w 12192000"/>
              <a:gd name="connsiteY4704" fmla="*/ 1379174 h 2107945"/>
              <a:gd name="connsiteX4705" fmla="*/ 5237811 w 12192000"/>
              <a:gd name="connsiteY4705" fmla="*/ 1370352 h 2107945"/>
              <a:gd name="connsiteX4706" fmla="*/ 11851976 w 12192000"/>
              <a:gd name="connsiteY4706" fmla="*/ 1368719 h 2107945"/>
              <a:gd name="connsiteX4707" fmla="*/ 11862035 w 12192000"/>
              <a:gd name="connsiteY4707" fmla="*/ 1381787 h 2107945"/>
              <a:gd name="connsiteX4708" fmla="*/ 11848624 w 12192000"/>
              <a:gd name="connsiteY4708" fmla="*/ 1390935 h 2107945"/>
              <a:gd name="connsiteX4709" fmla="*/ 11838565 w 12192000"/>
              <a:gd name="connsiteY4709" fmla="*/ 1377867 h 2107945"/>
              <a:gd name="connsiteX4710" fmla="*/ 11851976 w 12192000"/>
              <a:gd name="connsiteY4710" fmla="*/ 1368719 h 2107945"/>
              <a:gd name="connsiteX4711" fmla="*/ 5769704 w 12192000"/>
              <a:gd name="connsiteY4711" fmla="*/ 1368719 h 2107945"/>
              <a:gd name="connsiteX4712" fmla="*/ 5779763 w 12192000"/>
              <a:gd name="connsiteY4712" fmla="*/ 1381787 h 2107945"/>
              <a:gd name="connsiteX4713" fmla="*/ 5766656 w 12192000"/>
              <a:gd name="connsiteY4713" fmla="*/ 1390935 h 2107945"/>
              <a:gd name="connsiteX4714" fmla="*/ 5756596 w 12192000"/>
              <a:gd name="connsiteY4714" fmla="*/ 1377867 h 2107945"/>
              <a:gd name="connsiteX4715" fmla="*/ 5769704 w 12192000"/>
              <a:gd name="connsiteY4715" fmla="*/ 1368719 h 2107945"/>
              <a:gd name="connsiteX4716" fmla="*/ 9942699 w 12192000"/>
              <a:gd name="connsiteY4716" fmla="*/ 1368392 h 2107945"/>
              <a:gd name="connsiteX4717" fmla="*/ 9953367 w 12192000"/>
              <a:gd name="connsiteY4717" fmla="*/ 1382114 h 2107945"/>
              <a:gd name="connsiteX4718" fmla="*/ 9939346 w 12192000"/>
              <a:gd name="connsiteY4718" fmla="*/ 1391589 h 2107945"/>
              <a:gd name="connsiteX4719" fmla="*/ 9928677 w 12192000"/>
              <a:gd name="connsiteY4719" fmla="*/ 1377866 h 2107945"/>
              <a:gd name="connsiteX4720" fmla="*/ 9942699 w 12192000"/>
              <a:gd name="connsiteY4720" fmla="*/ 1368392 h 2107945"/>
              <a:gd name="connsiteX4721" fmla="*/ 6192723 w 12192000"/>
              <a:gd name="connsiteY4721" fmla="*/ 1368392 h 2107945"/>
              <a:gd name="connsiteX4722" fmla="*/ 6203087 w 12192000"/>
              <a:gd name="connsiteY4722" fmla="*/ 1382114 h 2107945"/>
              <a:gd name="connsiteX4723" fmla="*/ 6189370 w 12192000"/>
              <a:gd name="connsiteY4723" fmla="*/ 1391589 h 2107945"/>
              <a:gd name="connsiteX4724" fmla="*/ 6179007 w 12192000"/>
              <a:gd name="connsiteY4724" fmla="*/ 1377867 h 2107945"/>
              <a:gd name="connsiteX4725" fmla="*/ 6192723 w 12192000"/>
              <a:gd name="connsiteY4725" fmla="*/ 1368392 h 2107945"/>
              <a:gd name="connsiteX4726" fmla="*/ 5016813 w 12192000"/>
              <a:gd name="connsiteY4726" fmla="*/ 1367738 h 2107945"/>
              <a:gd name="connsiteX4727" fmla="*/ 5026567 w 12192000"/>
              <a:gd name="connsiteY4727" fmla="*/ 1380480 h 2107945"/>
              <a:gd name="connsiteX4728" fmla="*/ 5013764 w 12192000"/>
              <a:gd name="connsiteY4728" fmla="*/ 1389301 h 2107945"/>
              <a:gd name="connsiteX4729" fmla="*/ 5004010 w 12192000"/>
              <a:gd name="connsiteY4729" fmla="*/ 1376560 h 2107945"/>
              <a:gd name="connsiteX4730" fmla="*/ 5016813 w 12192000"/>
              <a:gd name="connsiteY4730" fmla="*/ 1367738 h 2107945"/>
              <a:gd name="connsiteX4731" fmla="*/ 7171441 w 12192000"/>
              <a:gd name="connsiteY4731" fmla="*/ 1365124 h 2107945"/>
              <a:gd name="connsiteX4732" fmla="*/ 7183024 w 12192000"/>
              <a:gd name="connsiteY4732" fmla="*/ 1380480 h 2107945"/>
              <a:gd name="connsiteX4733" fmla="*/ 7167479 w 12192000"/>
              <a:gd name="connsiteY4733" fmla="*/ 1391262 h 2107945"/>
              <a:gd name="connsiteX4734" fmla="*/ 7155896 w 12192000"/>
              <a:gd name="connsiteY4734" fmla="*/ 1375906 h 2107945"/>
              <a:gd name="connsiteX4735" fmla="*/ 7171441 w 12192000"/>
              <a:gd name="connsiteY4735" fmla="*/ 1365124 h 2107945"/>
              <a:gd name="connsiteX4736" fmla="*/ 5349680 w 12192000"/>
              <a:gd name="connsiteY4736" fmla="*/ 1364471 h 2107945"/>
              <a:gd name="connsiteX4737" fmla="*/ 5359436 w 12192000"/>
              <a:gd name="connsiteY4737" fmla="*/ 1377213 h 2107945"/>
              <a:gd name="connsiteX4738" fmla="*/ 5346327 w 12192000"/>
              <a:gd name="connsiteY4738" fmla="*/ 1386034 h 2107945"/>
              <a:gd name="connsiteX4739" fmla="*/ 5336573 w 12192000"/>
              <a:gd name="connsiteY4739" fmla="*/ 1373292 h 2107945"/>
              <a:gd name="connsiteX4740" fmla="*/ 5349680 w 12192000"/>
              <a:gd name="connsiteY4740" fmla="*/ 1364471 h 2107945"/>
              <a:gd name="connsiteX4741" fmla="*/ 4906770 w 12192000"/>
              <a:gd name="connsiteY4741" fmla="*/ 1363490 h 2107945"/>
              <a:gd name="connsiteX4742" fmla="*/ 4916525 w 12192000"/>
              <a:gd name="connsiteY4742" fmla="*/ 1376233 h 2107945"/>
              <a:gd name="connsiteX4743" fmla="*/ 4903721 w 12192000"/>
              <a:gd name="connsiteY4743" fmla="*/ 1385054 h 2107945"/>
              <a:gd name="connsiteX4744" fmla="*/ 4893968 w 12192000"/>
              <a:gd name="connsiteY4744" fmla="*/ 1372312 h 2107945"/>
              <a:gd name="connsiteX4745" fmla="*/ 4906770 w 12192000"/>
              <a:gd name="connsiteY4745" fmla="*/ 1363490 h 2107945"/>
              <a:gd name="connsiteX4746" fmla="*/ 9184961 w 12192000"/>
              <a:gd name="connsiteY4746" fmla="*/ 1363164 h 2107945"/>
              <a:gd name="connsiteX4747" fmla="*/ 9194716 w 12192000"/>
              <a:gd name="connsiteY4747" fmla="*/ 1376233 h 2107945"/>
              <a:gd name="connsiteX4748" fmla="*/ 9181609 w 12192000"/>
              <a:gd name="connsiteY4748" fmla="*/ 1385054 h 2107945"/>
              <a:gd name="connsiteX4749" fmla="*/ 9171855 w 12192000"/>
              <a:gd name="connsiteY4749" fmla="*/ 1371986 h 2107945"/>
              <a:gd name="connsiteX4750" fmla="*/ 9184961 w 12192000"/>
              <a:gd name="connsiteY4750" fmla="*/ 1363164 h 2107945"/>
              <a:gd name="connsiteX4751" fmla="*/ 431264 w 12192000"/>
              <a:gd name="connsiteY4751" fmla="*/ 1362838 h 2107945"/>
              <a:gd name="connsiteX4752" fmla="*/ 442236 w 12192000"/>
              <a:gd name="connsiteY4752" fmla="*/ 1376887 h 2107945"/>
              <a:gd name="connsiteX4753" fmla="*/ 427911 w 12192000"/>
              <a:gd name="connsiteY4753" fmla="*/ 1386688 h 2107945"/>
              <a:gd name="connsiteX4754" fmla="*/ 416939 w 12192000"/>
              <a:gd name="connsiteY4754" fmla="*/ 1372639 h 2107945"/>
              <a:gd name="connsiteX4755" fmla="*/ 431264 w 12192000"/>
              <a:gd name="connsiteY4755" fmla="*/ 1362838 h 2107945"/>
              <a:gd name="connsiteX4756" fmla="*/ 52466 w 12192000"/>
              <a:gd name="connsiteY4756" fmla="*/ 1362837 h 2107945"/>
              <a:gd name="connsiteX4757" fmla="*/ 60239 w 12192000"/>
              <a:gd name="connsiteY4757" fmla="*/ 1367574 h 2107945"/>
              <a:gd name="connsiteX4758" fmla="*/ 61401 w 12192000"/>
              <a:gd name="connsiteY4758" fmla="*/ 1371974 h 2107945"/>
              <a:gd name="connsiteX4759" fmla="*/ 67644 w 12192000"/>
              <a:gd name="connsiteY4759" fmla="*/ 1370679 h 2107945"/>
              <a:gd name="connsiteX4760" fmla="*/ 78616 w 12192000"/>
              <a:gd name="connsiteY4760" fmla="*/ 1384728 h 2107945"/>
              <a:gd name="connsiteX4761" fmla="*/ 64290 w 12192000"/>
              <a:gd name="connsiteY4761" fmla="*/ 1394529 h 2107945"/>
              <a:gd name="connsiteX4762" fmla="*/ 55833 w 12192000"/>
              <a:gd name="connsiteY4762" fmla="*/ 1389465 h 2107945"/>
              <a:gd name="connsiteX4763" fmla="*/ 54393 w 12192000"/>
              <a:gd name="connsiteY4763" fmla="*/ 1384323 h 2107945"/>
              <a:gd name="connsiteX4764" fmla="*/ 49114 w 12192000"/>
              <a:gd name="connsiteY4764" fmla="*/ 1385381 h 2107945"/>
              <a:gd name="connsiteX4765" fmla="*/ 39056 w 12192000"/>
              <a:gd name="connsiteY4765" fmla="*/ 1371985 h 2107945"/>
              <a:gd name="connsiteX4766" fmla="*/ 52466 w 12192000"/>
              <a:gd name="connsiteY4766" fmla="*/ 1362837 h 2107945"/>
              <a:gd name="connsiteX4767" fmla="*/ 7039157 w 12192000"/>
              <a:gd name="connsiteY4767" fmla="*/ 1362184 h 2107945"/>
              <a:gd name="connsiteX4768" fmla="*/ 7051045 w 12192000"/>
              <a:gd name="connsiteY4768" fmla="*/ 1377866 h 2107945"/>
              <a:gd name="connsiteX4769" fmla="*/ 7035195 w 12192000"/>
              <a:gd name="connsiteY4769" fmla="*/ 1388648 h 2107945"/>
              <a:gd name="connsiteX4770" fmla="*/ 7023307 w 12192000"/>
              <a:gd name="connsiteY4770" fmla="*/ 1372965 h 2107945"/>
              <a:gd name="connsiteX4771" fmla="*/ 7039157 w 12192000"/>
              <a:gd name="connsiteY4771" fmla="*/ 1362184 h 2107945"/>
              <a:gd name="connsiteX4772" fmla="*/ 102411 w 12192000"/>
              <a:gd name="connsiteY4772" fmla="*/ 1362184 h 2107945"/>
              <a:gd name="connsiteX4773" fmla="*/ 113078 w 12192000"/>
              <a:gd name="connsiteY4773" fmla="*/ 1375906 h 2107945"/>
              <a:gd name="connsiteX4774" fmla="*/ 99057 w 12192000"/>
              <a:gd name="connsiteY4774" fmla="*/ 1385381 h 2107945"/>
              <a:gd name="connsiteX4775" fmla="*/ 88390 w 12192000"/>
              <a:gd name="connsiteY4775" fmla="*/ 1371659 h 2107945"/>
              <a:gd name="connsiteX4776" fmla="*/ 102411 w 12192000"/>
              <a:gd name="connsiteY4776" fmla="*/ 1362184 h 2107945"/>
              <a:gd name="connsiteX4777" fmla="*/ 8548536 w 12192000"/>
              <a:gd name="connsiteY4777" fmla="*/ 1361531 h 2107945"/>
              <a:gd name="connsiteX4778" fmla="*/ 8557984 w 12192000"/>
              <a:gd name="connsiteY4778" fmla="*/ 1373946 h 2107945"/>
              <a:gd name="connsiteX4779" fmla="*/ 8545488 w 12192000"/>
              <a:gd name="connsiteY4779" fmla="*/ 1382440 h 2107945"/>
              <a:gd name="connsiteX4780" fmla="*/ 8536039 w 12192000"/>
              <a:gd name="connsiteY4780" fmla="*/ 1370025 h 2107945"/>
              <a:gd name="connsiteX4781" fmla="*/ 8548536 w 12192000"/>
              <a:gd name="connsiteY4781" fmla="*/ 1361531 h 2107945"/>
              <a:gd name="connsiteX4782" fmla="*/ 7703930 w 12192000"/>
              <a:gd name="connsiteY4782" fmla="*/ 1361204 h 2107945"/>
              <a:gd name="connsiteX4783" fmla="*/ 7713684 w 12192000"/>
              <a:gd name="connsiteY4783" fmla="*/ 1373946 h 2107945"/>
              <a:gd name="connsiteX4784" fmla="*/ 7700577 w 12192000"/>
              <a:gd name="connsiteY4784" fmla="*/ 1382767 h 2107945"/>
              <a:gd name="connsiteX4785" fmla="*/ 7690824 w 12192000"/>
              <a:gd name="connsiteY4785" fmla="*/ 1370026 h 2107945"/>
              <a:gd name="connsiteX4786" fmla="*/ 7703930 w 12192000"/>
              <a:gd name="connsiteY4786" fmla="*/ 1361204 h 2107945"/>
              <a:gd name="connsiteX4787" fmla="*/ 134739 w 12192000"/>
              <a:gd name="connsiteY4787" fmla="*/ 1360877 h 2107945"/>
              <a:gd name="connsiteX4788" fmla="*/ 145102 w 12192000"/>
              <a:gd name="connsiteY4788" fmla="*/ 1374272 h 2107945"/>
              <a:gd name="connsiteX4789" fmla="*/ 131387 w 12192000"/>
              <a:gd name="connsiteY4789" fmla="*/ 1383747 h 2107945"/>
              <a:gd name="connsiteX4790" fmla="*/ 121024 w 12192000"/>
              <a:gd name="connsiteY4790" fmla="*/ 1370352 h 2107945"/>
              <a:gd name="connsiteX4791" fmla="*/ 134739 w 12192000"/>
              <a:gd name="connsiteY4791" fmla="*/ 1360877 h 2107945"/>
              <a:gd name="connsiteX4792" fmla="*/ 11332290 w 12192000"/>
              <a:gd name="connsiteY4792" fmla="*/ 1359897 h 2107945"/>
              <a:gd name="connsiteX4793" fmla="*/ 11342652 w 12192000"/>
              <a:gd name="connsiteY4793" fmla="*/ 1373619 h 2107945"/>
              <a:gd name="connsiteX4794" fmla="*/ 11328937 w 12192000"/>
              <a:gd name="connsiteY4794" fmla="*/ 1383094 h 2107945"/>
              <a:gd name="connsiteX4795" fmla="*/ 11318573 w 12192000"/>
              <a:gd name="connsiteY4795" fmla="*/ 1369372 h 2107945"/>
              <a:gd name="connsiteX4796" fmla="*/ 11332290 w 12192000"/>
              <a:gd name="connsiteY4796" fmla="*/ 1359897 h 2107945"/>
              <a:gd name="connsiteX4797" fmla="*/ 4305306 w 12192000"/>
              <a:gd name="connsiteY4797" fmla="*/ 1359897 h 2107945"/>
              <a:gd name="connsiteX4798" fmla="*/ 4315665 w 12192000"/>
              <a:gd name="connsiteY4798" fmla="*/ 1373292 h 2107945"/>
              <a:gd name="connsiteX4799" fmla="*/ 4301947 w 12192000"/>
              <a:gd name="connsiteY4799" fmla="*/ 1382767 h 2107945"/>
              <a:gd name="connsiteX4800" fmla="*/ 4291582 w 12192000"/>
              <a:gd name="connsiteY4800" fmla="*/ 1369372 h 2107945"/>
              <a:gd name="connsiteX4801" fmla="*/ 4305306 w 12192000"/>
              <a:gd name="connsiteY4801" fmla="*/ 1359897 h 2107945"/>
              <a:gd name="connsiteX4802" fmla="*/ 1300595 w 12192000"/>
              <a:gd name="connsiteY4802" fmla="*/ 1359570 h 2107945"/>
              <a:gd name="connsiteX4803" fmla="*/ 1310653 w 12192000"/>
              <a:gd name="connsiteY4803" fmla="*/ 1372966 h 2107945"/>
              <a:gd name="connsiteX4804" fmla="*/ 1297242 w 12192000"/>
              <a:gd name="connsiteY4804" fmla="*/ 1382114 h 2107945"/>
              <a:gd name="connsiteX4805" fmla="*/ 1287184 w 12192000"/>
              <a:gd name="connsiteY4805" fmla="*/ 1368719 h 2107945"/>
              <a:gd name="connsiteX4806" fmla="*/ 1300595 w 12192000"/>
              <a:gd name="connsiteY4806" fmla="*/ 1359570 h 2107945"/>
              <a:gd name="connsiteX4807" fmla="*/ 3672761 w 12192000"/>
              <a:gd name="connsiteY4807" fmla="*/ 1359244 h 2107945"/>
              <a:gd name="connsiteX4808" fmla="*/ 3684040 w 12192000"/>
              <a:gd name="connsiteY4808" fmla="*/ 1373946 h 2107945"/>
              <a:gd name="connsiteX4809" fmla="*/ 3669103 w 12192000"/>
              <a:gd name="connsiteY4809" fmla="*/ 1384074 h 2107945"/>
              <a:gd name="connsiteX4810" fmla="*/ 3657820 w 12192000"/>
              <a:gd name="connsiteY4810" fmla="*/ 1369372 h 2107945"/>
              <a:gd name="connsiteX4811" fmla="*/ 3672761 w 12192000"/>
              <a:gd name="connsiteY4811" fmla="*/ 1359244 h 2107945"/>
              <a:gd name="connsiteX4812" fmla="*/ 4797033 w 12192000"/>
              <a:gd name="connsiteY4812" fmla="*/ 1358917 h 2107945"/>
              <a:gd name="connsiteX4813" fmla="*/ 4806787 w 12192000"/>
              <a:gd name="connsiteY4813" fmla="*/ 1371659 h 2107945"/>
              <a:gd name="connsiteX4814" fmla="*/ 4793985 w 12192000"/>
              <a:gd name="connsiteY4814" fmla="*/ 1380480 h 2107945"/>
              <a:gd name="connsiteX4815" fmla="*/ 4784229 w 12192000"/>
              <a:gd name="connsiteY4815" fmla="*/ 1367738 h 2107945"/>
              <a:gd name="connsiteX4816" fmla="*/ 4797033 w 12192000"/>
              <a:gd name="connsiteY4816" fmla="*/ 1358917 h 2107945"/>
              <a:gd name="connsiteX4817" fmla="*/ 4527550 w 12192000"/>
              <a:gd name="connsiteY4817" fmla="*/ 1357610 h 2107945"/>
              <a:gd name="connsiteX4818" fmla="*/ 4537611 w 12192000"/>
              <a:gd name="connsiteY4818" fmla="*/ 1370678 h 2107945"/>
              <a:gd name="connsiteX4819" fmla="*/ 4524504 w 12192000"/>
              <a:gd name="connsiteY4819" fmla="*/ 1379826 h 2107945"/>
              <a:gd name="connsiteX4820" fmla="*/ 4514443 w 12192000"/>
              <a:gd name="connsiteY4820" fmla="*/ 1366758 h 2107945"/>
              <a:gd name="connsiteX4821" fmla="*/ 4527550 w 12192000"/>
              <a:gd name="connsiteY4821" fmla="*/ 1357610 h 2107945"/>
              <a:gd name="connsiteX4822" fmla="*/ 8439721 w 12192000"/>
              <a:gd name="connsiteY4822" fmla="*/ 1357283 h 2107945"/>
              <a:gd name="connsiteX4823" fmla="*/ 8449170 w 12192000"/>
              <a:gd name="connsiteY4823" fmla="*/ 1369699 h 2107945"/>
              <a:gd name="connsiteX4824" fmla="*/ 8436672 w 12192000"/>
              <a:gd name="connsiteY4824" fmla="*/ 1378193 h 2107945"/>
              <a:gd name="connsiteX4825" fmla="*/ 8427224 w 12192000"/>
              <a:gd name="connsiteY4825" fmla="*/ 1365778 h 2107945"/>
              <a:gd name="connsiteX4826" fmla="*/ 8439721 w 12192000"/>
              <a:gd name="connsiteY4826" fmla="*/ 1357283 h 2107945"/>
              <a:gd name="connsiteX4827" fmla="*/ 7591459 w 12192000"/>
              <a:gd name="connsiteY4827" fmla="*/ 1356630 h 2107945"/>
              <a:gd name="connsiteX4828" fmla="*/ 7601212 w 12192000"/>
              <a:gd name="connsiteY4828" fmla="*/ 1369372 h 2107945"/>
              <a:gd name="connsiteX4829" fmla="*/ 7588106 w 12192000"/>
              <a:gd name="connsiteY4829" fmla="*/ 1378193 h 2107945"/>
              <a:gd name="connsiteX4830" fmla="*/ 7578352 w 12192000"/>
              <a:gd name="connsiteY4830" fmla="*/ 1365451 h 2107945"/>
              <a:gd name="connsiteX4831" fmla="*/ 7591459 w 12192000"/>
              <a:gd name="connsiteY4831" fmla="*/ 1356630 h 2107945"/>
              <a:gd name="connsiteX4832" fmla="*/ 9640582 w 12192000"/>
              <a:gd name="connsiteY4832" fmla="*/ 1356002 h 2107945"/>
              <a:gd name="connsiteX4833" fmla="*/ 9650934 w 12192000"/>
              <a:gd name="connsiteY4833" fmla="*/ 1369359 h 2107945"/>
              <a:gd name="connsiteX4834" fmla="*/ 9637209 w 12192000"/>
              <a:gd name="connsiteY4834" fmla="*/ 1378585 h 2107945"/>
              <a:gd name="connsiteX4835" fmla="*/ 9626857 w 12192000"/>
              <a:gd name="connsiteY4835" fmla="*/ 1365227 h 2107945"/>
              <a:gd name="connsiteX4836" fmla="*/ 9640582 w 12192000"/>
              <a:gd name="connsiteY4836" fmla="*/ 1356002 h 2107945"/>
              <a:gd name="connsiteX4837" fmla="*/ 6643525 w 12192000"/>
              <a:gd name="connsiteY4837" fmla="*/ 1355649 h 2107945"/>
              <a:gd name="connsiteX4838" fmla="*/ 6654802 w 12192000"/>
              <a:gd name="connsiteY4838" fmla="*/ 1370678 h 2107945"/>
              <a:gd name="connsiteX4839" fmla="*/ 6639562 w 12192000"/>
              <a:gd name="connsiteY4839" fmla="*/ 1381133 h 2107945"/>
              <a:gd name="connsiteX4840" fmla="*/ 6628285 w 12192000"/>
              <a:gd name="connsiteY4840" fmla="*/ 1366104 h 2107945"/>
              <a:gd name="connsiteX4841" fmla="*/ 6643525 w 12192000"/>
              <a:gd name="connsiteY4841" fmla="*/ 1355649 h 2107945"/>
              <a:gd name="connsiteX4842" fmla="*/ 6902607 w 12192000"/>
              <a:gd name="connsiteY4842" fmla="*/ 1354670 h 2107945"/>
              <a:gd name="connsiteX4843" fmla="*/ 6914494 w 12192000"/>
              <a:gd name="connsiteY4843" fmla="*/ 1370352 h 2107945"/>
              <a:gd name="connsiteX4844" fmla="*/ 6898644 w 12192000"/>
              <a:gd name="connsiteY4844" fmla="*/ 1381134 h 2107945"/>
              <a:gd name="connsiteX4845" fmla="*/ 6886756 w 12192000"/>
              <a:gd name="connsiteY4845" fmla="*/ 1365451 h 2107945"/>
              <a:gd name="connsiteX4846" fmla="*/ 6902607 w 12192000"/>
              <a:gd name="connsiteY4846" fmla="*/ 1354670 h 2107945"/>
              <a:gd name="connsiteX4847" fmla="*/ 166459 w 12192000"/>
              <a:gd name="connsiteY4847" fmla="*/ 1354016 h 2107945"/>
              <a:gd name="connsiteX4848" fmla="*/ 176518 w 12192000"/>
              <a:gd name="connsiteY4848" fmla="*/ 1367412 h 2107945"/>
              <a:gd name="connsiteX4849" fmla="*/ 163107 w 12192000"/>
              <a:gd name="connsiteY4849" fmla="*/ 1376559 h 2107945"/>
              <a:gd name="connsiteX4850" fmla="*/ 153048 w 12192000"/>
              <a:gd name="connsiteY4850" fmla="*/ 1363164 h 2107945"/>
              <a:gd name="connsiteX4851" fmla="*/ 166459 w 12192000"/>
              <a:gd name="connsiteY4851" fmla="*/ 1354016 h 2107945"/>
              <a:gd name="connsiteX4852" fmla="*/ 4064770 w 12192000"/>
              <a:gd name="connsiteY4852" fmla="*/ 1353363 h 2107945"/>
              <a:gd name="connsiteX4853" fmla="*/ 4075436 w 12192000"/>
              <a:gd name="connsiteY4853" fmla="*/ 1367412 h 2107945"/>
              <a:gd name="connsiteX4854" fmla="*/ 4061109 w 12192000"/>
              <a:gd name="connsiteY4854" fmla="*/ 1377213 h 2107945"/>
              <a:gd name="connsiteX4855" fmla="*/ 4050441 w 12192000"/>
              <a:gd name="connsiteY4855" fmla="*/ 1363164 h 2107945"/>
              <a:gd name="connsiteX4856" fmla="*/ 4064770 w 12192000"/>
              <a:gd name="connsiteY4856" fmla="*/ 1353363 h 2107945"/>
              <a:gd name="connsiteX4857" fmla="*/ 8659483 w 12192000"/>
              <a:gd name="connsiteY4857" fmla="*/ 1352710 h 2107945"/>
              <a:gd name="connsiteX4858" fmla="*/ 8668933 w 12192000"/>
              <a:gd name="connsiteY4858" fmla="*/ 1365125 h 2107945"/>
              <a:gd name="connsiteX4859" fmla="*/ 8656435 w 12192000"/>
              <a:gd name="connsiteY4859" fmla="*/ 1373619 h 2107945"/>
              <a:gd name="connsiteX4860" fmla="*/ 8646986 w 12192000"/>
              <a:gd name="connsiteY4860" fmla="*/ 1361204 h 2107945"/>
              <a:gd name="connsiteX4861" fmla="*/ 8659483 w 12192000"/>
              <a:gd name="connsiteY4861" fmla="*/ 1352710 h 2107945"/>
              <a:gd name="connsiteX4862" fmla="*/ 5462771 w 12192000"/>
              <a:gd name="connsiteY4862" fmla="*/ 1351729 h 2107945"/>
              <a:gd name="connsiteX4863" fmla="*/ 5472525 w 12192000"/>
              <a:gd name="connsiteY4863" fmla="*/ 1364471 h 2107945"/>
              <a:gd name="connsiteX4864" fmla="*/ 5459418 w 12192000"/>
              <a:gd name="connsiteY4864" fmla="*/ 1373292 h 2107945"/>
              <a:gd name="connsiteX4865" fmla="*/ 5449665 w 12192000"/>
              <a:gd name="connsiteY4865" fmla="*/ 1360551 h 2107945"/>
              <a:gd name="connsiteX4866" fmla="*/ 5462771 w 12192000"/>
              <a:gd name="connsiteY4866" fmla="*/ 1351729 h 2107945"/>
              <a:gd name="connsiteX4867" fmla="*/ 6422239 w 12192000"/>
              <a:gd name="connsiteY4867" fmla="*/ 1348462 h 2107945"/>
              <a:gd name="connsiteX4868" fmla="*/ 6432907 w 12192000"/>
              <a:gd name="connsiteY4868" fmla="*/ 1362511 h 2107945"/>
              <a:gd name="connsiteX4869" fmla="*/ 6418886 w 12192000"/>
              <a:gd name="connsiteY4869" fmla="*/ 1372312 h 2107945"/>
              <a:gd name="connsiteX4870" fmla="*/ 6408218 w 12192000"/>
              <a:gd name="connsiteY4870" fmla="*/ 1358263 h 2107945"/>
              <a:gd name="connsiteX4871" fmla="*/ 6422239 w 12192000"/>
              <a:gd name="connsiteY4871" fmla="*/ 1348462 h 2107945"/>
              <a:gd name="connsiteX4872" fmla="*/ 10068886 w 12192000"/>
              <a:gd name="connsiteY4872" fmla="*/ 1348135 h 2107945"/>
              <a:gd name="connsiteX4873" fmla="*/ 10079554 w 12192000"/>
              <a:gd name="connsiteY4873" fmla="*/ 1361858 h 2107945"/>
              <a:gd name="connsiteX4874" fmla="*/ 10065534 w 12192000"/>
              <a:gd name="connsiteY4874" fmla="*/ 1371332 h 2107945"/>
              <a:gd name="connsiteX4875" fmla="*/ 10054866 w 12192000"/>
              <a:gd name="connsiteY4875" fmla="*/ 1357610 h 2107945"/>
              <a:gd name="connsiteX4876" fmla="*/ 10068886 w 12192000"/>
              <a:gd name="connsiteY4876" fmla="*/ 1348135 h 2107945"/>
              <a:gd name="connsiteX4877" fmla="*/ 4688213 w 12192000"/>
              <a:gd name="connsiteY4877" fmla="*/ 1347481 h 2107945"/>
              <a:gd name="connsiteX4878" fmla="*/ 4697964 w 12192000"/>
              <a:gd name="connsiteY4878" fmla="*/ 1360224 h 2107945"/>
              <a:gd name="connsiteX4879" fmla="*/ 4685162 w 12192000"/>
              <a:gd name="connsiteY4879" fmla="*/ 1369045 h 2107945"/>
              <a:gd name="connsiteX4880" fmla="*/ 4675409 w 12192000"/>
              <a:gd name="connsiteY4880" fmla="*/ 1356303 h 2107945"/>
              <a:gd name="connsiteX4881" fmla="*/ 4688213 w 12192000"/>
              <a:gd name="connsiteY4881" fmla="*/ 1347481 h 2107945"/>
              <a:gd name="connsiteX4882" fmla="*/ 7375049 w 12192000"/>
              <a:gd name="connsiteY4882" fmla="*/ 1347155 h 2107945"/>
              <a:gd name="connsiteX4883" fmla="*/ 7385107 w 12192000"/>
              <a:gd name="connsiteY4883" fmla="*/ 1360224 h 2107945"/>
              <a:gd name="connsiteX4884" fmla="*/ 7382810 w 12192000"/>
              <a:gd name="connsiteY4884" fmla="*/ 1363818 h 2107945"/>
              <a:gd name="connsiteX4885" fmla="*/ 7389184 w 12192000"/>
              <a:gd name="connsiteY4885" fmla="*/ 1367574 h 2107945"/>
              <a:gd name="connsiteX4886" fmla="*/ 7391508 w 12192000"/>
              <a:gd name="connsiteY4886" fmla="*/ 1376233 h 2107945"/>
              <a:gd name="connsiteX4887" fmla="*/ 7390723 w 12192000"/>
              <a:gd name="connsiteY4887" fmla="*/ 1377471 h 2107945"/>
              <a:gd name="connsiteX4888" fmla="*/ 7396195 w 12192000"/>
              <a:gd name="connsiteY4888" fmla="*/ 1380806 h 2107945"/>
              <a:gd name="connsiteX4889" fmla="*/ 7398519 w 12192000"/>
              <a:gd name="connsiteY4889" fmla="*/ 1389628 h 2107945"/>
              <a:gd name="connsiteX4890" fmla="*/ 7397970 w 12192000"/>
              <a:gd name="connsiteY4890" fmla="*/ 1390499 h 2107945"/>
              <a:gd name="connsiteX4891" fmla="*/ 7403777 w 12192000"/>
              <a:gd name="connsiteY4891" fmla="*/ 1394039 h 2107945"/>
              <a:gd name="connsiteX4892" fmla="*/ 7406139 w 12192000"/>
              <a:gd name="connsiteY4892" fmla="*/ 1403024 h 2107945"/>
              <a:gd name="connsiteX4893" fmla="*/ 7404700 w 12192000"/>
              <a:gd name="connsiteY4893" fmla="*/ 1405301 h 2107945"/>
              <a:gd name="connsiteX4894" fmla="*/ 7411549 w 12192000"/>
              <a:gd name="connsiteY4894" fmla="*/ 1409436 h 2107945"/>
              <a:gd name="connsiteX4895" fmla="*/ 7414063 w 12192000"/>
              <a:gd name="connsiteY4895" fmla="*/ 1418706 h 2107945"/>
              <a:gd name="connsiteX4896" fmla="*/ 7410625 w 12192000"/>
              <a:gd name="connsiteY4896" fmla="*/ 1424066 h 2107945"/>
              <a:gd name="connsiteX4897" fmla="*/ 7419131 w 12192000"/>
              <a:gd name="connsiteY4897" fmla="*/ 1429202 h 2107945"/>
              <a:gd name="connsiteX4898" fmla="*/ 7421683 w 12192000"/>
              <a:gd name="connsiteY4898" fmla="*/ 1438636 h 2107945"/>
              <a:gd name="connsiteX4899" fmla="*/ 7406749 w 12192000"/>
              <a:gd name="connsiteY4899" fmla="*/ 1448764 h 2107945"/>
              <a:gd name="connsiteX4900" fmla="*/ 7395471 w 12192000"/>
              <a:gd name="connsiteY4900" fmla="*/ 1434062 h 2107945"/>
              <a:gd name="connsiteX4901" fmla="*/ 7399151 w 12192000"/>
              <a:gd name="connsiteY4901" fmla="*/ 1428337 h 2107945"/>
              <a:gd name="connsiteX4902" fmla="*/ 7390975 w 12192000"/>
              <a:gd name="connsiteY4902" fmla="*/ 1423402 h 2107945"/>
              <a:gd name="connsiteX4903" fmla="*/ 7388460 w 12192000"/>
              <a:gd name="connsiteY4903" fmla="*/ 1414132 h 2107945"/>
              <a:gd name="connsiteX4904" fmla="*/ 7390013 w 12192000"/>
              <a:gd name="connsiteY4904" fmla="*/ 1411728 h 2107945"/>
              <a:gd name="connsiteX4905" fmla="*/ 7383508 w 12192000"/>
              <a:gd name="connsiteY4905" fmla="*/ 1407761 h 2107945"/>
              <a:gd name="connsiteX4906" fmla="*/ 7381145 w 12192000"/>
              <a:gd name="connsiteY4906" fmla="*/ 1398776 h 2107945"/>
              <a:gd name="connsiteX4907" fmla="*/ 7381946 w 12192000"/>
              <a:gd name="connsiteY4907" fmla="*/ 1397547 h 2107945"/>
              <a:gd name="connsiteX4908" fmla="*/ 7376459 w 12192000"/>
              <a:gd name="connsiteY4908" fmla="*/ 1394202 h 2107945"/>
              <a:gd name="connsiteX4909" fmla="*/ 7374135 w 12192000"/>
              <a:gd name="connsiteY4909" fmla="*/ 1385381 h 2107945"/>
              <a:gd name="connsiteX4910" fmla="*/ 7375142 w 12192000"/>
              <a:gd name="connsiteY4910" fmla="*/ 1383819 h 2107945"/>
              <a:gd name="connsiteX4911" fmla="*/ 7369753 w 12192000"/>
              <a:gd name="connsiteY4911" fmla="*/ 1380644 h 2107945"/>
              <a:gd name="connsiteX4912" fmla="*/ 7367429 w 12192000"/>
              <a:gd name="connsiteY4912" fmla="*/ 1371985 h 2107945"/>
              <a:gd name="connsiteX4913" fmla="*/ 7369878 w 12192000"/>
              <a:gd name="connsiteY4913" fmla="*/ 1368302 h 2107945"/>
              <a:gd name="connsiteX4914" fmla="*/ 7363923 w 12192000"/>
              <a:gd name="connsiteY4914" fmla="*/ 1364798 h 2107945"/>
              <a:gd name="connsiteX4915" fmla="*/ 7361638 w 12192000"/>
              <a:gd name="connsiteY4915" fmla="*/ 1356303 h 2107945"/>
              <a:gd name="connsiteX4916" fmla="*/ 7375049 w 12192000"/>
              <a:gd name="connsiteY4916" fmla="*/ 1347155 h 2107945"/>
              <a:gd name="connsiteX4917" fmla="*/ 7479900 w 12192000"/>
              <a:gd name="connsiteY4917" fmla="*/ 1346828 h 2107945"/>
              <a:gd name="connsiteX4918" fmla="*/ 7489654 w 12192000"/>
              <a:gd name="connsiteY4918" fmla="*/ 1359570 h 2107945"/>
              <a:gd name="connsiteX4919" fmla="*/ 7476547 w 12192000"/>
              <a:gd name="connsiteY4919" fmla="*/ 1368392 h 2107945"/>
              <a:gd name="connsiteX4920" fmla="*/ 7466794 w 12192000"/>
              <a:gd name="connsiteY4920" fmla="*/ 1355650 h 2107945"/>
              <a:gd name="connsiteX4921" fmla="*/ 7479900 w 12192000"/>
              <a:gd name="connsiteY4921" fmla="*/ 1346828 h 2107945"/>
              <a:gd name="connsiteX4922" fmla="*/ 696151 w 12192000"/>
              <a:gd name="connsiteY4922" fmla="*/ 1346501 h 2107945"/>
              <a:gd name="connsiteX4923" fmla="*/ 706818 w 12192000"/>
              <a:gd name="connsiteY4923" fmla="*/ 1360224 h 2107945"/>
              <a:gd name="connsiteX4924" fmla="*/ 692797 w 12192000"/>
              <a:gd name="connsiteY4924" fmla="*/ 1369698 h 2107945"/>
              <a:gd name="connsiteX4925" fmla="*/ 682129 w 12192000"/>
              <a:gd name="connsiteY4925" fmla="*/ 1355976 h 2107945"/>
              <a:gd name="connsiteX4926" fmla="*/ 696151 w 12192000"/>
              <a:gd name="connsiteY4926" fmla="*/ 1346501 h 2107945"/>
              <a:gd name="connsiteX4927" fmla="*/ 8024886 w 12192000"/>
              <a:gd name="connsiteY4927" fmla="*/ 1346175 h 2107945"/>
              <a:gd name="connsiteX4928" fmla="*/ 8034640 w 12192000"/>
              <a:gd name="connsiteY4928" fmla="*/ 1358917 h 2107945"/>
              <a:gd name="connsiteX4929" fmla="*/ 8021838 w 12192000"/>
              <a:gd name="connsiteY4929" fmla="*/ 1367738 h 2107945"/>
              <a:gd name="connsiteX4930" fmla="*/ 8012085 w 12192000"/>
              <a:gd name="connsiteY4930" fmla="*/ 1354996 h 2107945"/>
              <a:gd name="connsiteX4931" fmla="*/ 8024886 w 12192000"/>
              <a:gd name="connsiteY4931" fmla="*/ 1346175 h 2107945"/>
              <a:gd name="connsiteX4932" fmla="*/ 10769625 w 12192000"/>
              <a:gd name="connsiteY4932" fmla="*/ 1345195 h 2107945"/>
              <a:gd name="connsiteX4933" fmla="*/ 10780598 w 12192000"/>
              <a:gd name="connsiteY4933" fmla="*/ 1359244 h 2107945"/>
              <a:gd name="connsiteX4934" fmla="*/ 10766272 w 12192000"/>
              <a:gd name="connsiteY4934" fmla="*/ 1369045 h 2107945"/>
              <a:gd name="connsiteX4935" fmla="*/ 10755300 w 12192000"/>
              <a:gd name="connsiteY4935" fmla="*/ 1354996 h 2107945"/>
              <a:gd name="connsiteX4936" fmla="*/ 10769625 w 12192000"/>
              <a:gd name="connsiteY4936" fmla="*/ 1345195 h 2107945"/>
              <a:gd name="connsiteX4937" fmla="*/ 1755670 w 12192000"/>
              <a:gd name="connsiteY4937" fmla="*/ 1345195 h 2107945"/>
              <a:gd name="connsiteX4938" fmla="*/ 1765728 w 12192000"/>
              <a:gd name="connsiteY4938" fmla="*/ 1358263 h 2107945"/>
              <a:gd name="connsiteX4939" fmla="*/ 1752317 w 12192000"/>
              <a:gd name="connsiteY4939" fmla="*/ 1367412 h 2107945"/>
              <a:gd name="connsiteX4940" fmla="*/ 1742260 w 12192000"/>
              <a:gd name="connsiteY4940" fmla="*/ 1354343 h 2107945"/>
              <a:gd name="connsiteX4941" fmla="*/ 1755670 w 12192000"/>
              <a:gd name="connsiteY4941" fmla="*/ 1345195 h 2107945"/>
              <a:gd name="connsiteX4942" fmla="*/ 2008290 w 12192000"/>
              <a:gd name="connsiteY4942" fmla="*/ 1344868 h 2107945"/>
              <a:gd name="connsiteX4943" fmla="*/ 2011378 w 12192000"/>
              <a:gd name="connsiteY4943" fmla="*/ 1346751 h 2107945"/>
              <a:gd name="connsiteX4944" fmla="*/ 2018637 w 12192000"/>
              <a:gd name="connsiteY4944" fmla="*/ 1345195 h 2107945"/>
              <a:gd name="connsiteX4945" fmla="*/ 2029609 w 12192000"/>
              <a:gd name="connsiteY4945" fmla="*/ 1359570 h 2107945"/>
              <a:gd name="connsiteX4946" fmla="*/ 2024616 w 12192000"/>
              <a:gd name="connsiteY4946" fmla="*/ 1367355 h 2107945"/>
              <a:gd name="connsiteX4947" fmla="*/ 2025935 w 12192000"/>
              <a:gd name="connsiteY4947" fmla="*/ 1367085 h 2107945"/>
              <a:gd name="connsiteX4948" fmla="*/ 2037213 w 12192000"/>
              <a:gd name="connsiteY4948" fmla="*/ 1381787 h 2107945"/>
              <a:gd name="connsiteX4949" fmla="*/ 2022278 w 12192000"/>
              <a:gd name="connsiteY4949" fmla="*/ 1391915 h 2107945"/>
              <a:gd name="connsiteX4950" fmla="*/ 2011000 w 12192000"/>
              <a:gd name="connsiteY4950" fmla="*/ 1377213 h 2107945"/>
              <a:gd name="connsiteX4951" fmla="*/ 2016152 w 12192000"/>
              <a:gd name="connsiteY4951" fmla="*/ 1369132 h 2107945"/>
              <a:gd name="connsiteX4952" fmla="*/ 2014979 w 12192000"/>
              <a:gd name="connsiteY4952" fmla="*/ 1369372 h 2107945"/>
              <a:gd name="connsiteX4953" fmla="*/ 2011418 w 12192000"/>
              <a:gd name="connsiteY4953" fmla="*/ 1367223 h 2107945"/>
              <a:gd name="connsiteX4954" fmla="*/ 2005916 w 12192000"/>
              <a:gd name="connsiteY4954" fmla="*/ 1368436 h 2107945"/>
              <a:gd name="connsiteX4955" fmla="*/ 2003164 w 12192000"/>
              <a:gd name="connsiteY4955" fmla="*/ 1372802 h 2107945"/>
              <a:gd name="connsiteX4956" fmla="*/ 1993982 w 12192000"/>
              <a:gd name="connsiteY4956" fmla="*/ 1374599 h 2107945"/>
              <a:gd name="connsiteX4957" fmla="*/ 1986973 w 12192000"/>
              <a:gd name="connsiteY4957" fmla="*/ 1370326 h 2107945"/>
              <a:gd name="connsiteX4958" fmla="*/ 1985161 w 12192000"/>
              <a:gd name="connsiteY4958" fmla="*/ 1370678 h 2107945"/>
              <a:gd name="connsiteX4959" fmla="*/ 1974798 w 12192000"/>
              <a:gd name="connsiteY4959" fmla="*/ 1357283 h 2107945"/>
              <a:gd name="connsiteX4960" fmla="*/ 1988514 w 12192000"/>
              <a:gd name="connsiteY4960" fmla="*/ 1348135 h 2107945"/>
              <a:gd name="connsiteX4961" fmla="*/ 1994950 w 12192000"/>
              <a:gd name="connsiteY4961" fmla="*/ 1351928 h 2107945"/>
              <a:gd name="connsiteX4962" fmla="*/ 1995833 w 12192000"/>
              <a:gd name="connsiteY4962" fmla="*/ 1351755 h 2107945"/>
              <a:gd name="connsiteX4963" fmla="*/ 1999070 w 12192000"/>
              <a:gd name="connsiteY4963" fmla="*/ 1346706 h 2107945"/>
              <a:gd name="connsiteX4964" fmla="*/ 2008290 w 12192000"/>
              <a:gd name="connsiteY4964" fmla="*/ 1344868 h 2107945"/>
              <a:gd name="connsiteX4965" fmla="*/ 6771542 w 12192000"/>
              <a:gd name="connsiteY4965" fmla="*/ 1343888 h 2107945"/>
              <a:gd name="connsiteX4966" fmla="*/ 6783124 w 12192000"/>
              <a:gd name="connsiteY4966" fmla="*/ 1359244 h 2107945"/>
              <a:gd name="connsiteX4967" fmla="*/ 6767579 w 12192000"/>
              <a:gd name="connsiteY4967" fmla="*/ 1369699 h 2107945"/>
              <a:gd name="connsiteX4968" fmla="*/ 6755997 w 12192000"/>
              <a:gd name="connsiteY4968" fmla="*/ 1354343 h 2107945"/>
              <a:gd name="connsiteX4969" fmla="*/ 6771542 w 12192000"/>
              <a:gd name="connsiteY4969" fmla="*/ 1343888 h 2107945"/>
              <a:gd name="connsiteX4970" fmla="*/ 6535625 w 12192000"/>
              <a:gd name="connsiteY4970" fmla="*/ 1342254 h 2107945"/>
              <a:gd name="connsiteX4971" fmla="*/ 6546598 w 12192000"/>
              <a:gd name="connsiteY4971" fmla="*/ 1356629 h 2107945"/>
              <a:gd name="connsiteX4972" fmla="*/ 6531968 w 12192000"/>
              <a:gd name="connsiteY4972" fmla="*/ 1366431 h 2107945"/>
              <a:gd name="connsiteX4973" fmla="*/ 6520995 w 12192000"/>
              <a:gd name="connsiteY4973" fmla="*/ 1352056 h 2107945"/>
              <a:gd name="connsiteX4974" fmla="*/ 6535625 w 12192000"/>
              <a:gd name="connsiteY4974" fmla="*/ 1342254 h 2107945"/>
              <a:gd name="connsiteX4975" fmla="*/ 8332736 w 12192000"/>
              <a:gd name="connsiteY4975" fmla="*/ 1341601 h 2107945"/>
              <a:gd name="connsiteX4976" fmla="*/ 8342184 w 12192000"/>
              <a:gd name="connsiteY4976" fmla="*/ 1354017 h 2107945"/>
              <a:gd name="connsiteX4977" fmla="*/ 8329688 w 12192000"/>
              <a:gd name="connsiteY4977" fmla="*/ 1362511 h 2107945"/>
              <a:gd name="connsiteX4978" fmla="*/ 8320239 w 12192000"/>
              <a:gd name="connsiteY4978" fmla="*/ 1350096 h 2107945"/>
              <a:gd name="connsiteX4979" fmla="*/ 8332736 w 12192000"/>
              <a:gd name="connsiteY4979" fmla="*/ 1341601 h 2107945"/>
              <a:gd name="connsiteX4980" fmla="*/ 3875469 w 12192000"/>
              <a:gd name="connsiteY4980" fmla="*/ 1339641 h 2107945"/>
              <a:gd name="connsiteX4981" fmla="*/ 3886441 w 12192000"/>
              <a:gd name="connsiteY4981" fmla="*/ 1354017 h 2107945"/>
              <a:gd name="connsiteX4982" fmla="*/ 3871808 w 12192000"/>
              <a:gd name="connsiteY4982" fmla="*/ 1364145 h 2107945"/>
              <a:gd name="connsiteX4983" fmla="*/ 3860833 w 12192000"/>
              <a:gd name="connsiteY4983" fmla="*/ 1349769 h 2107945"/>
              <a:gd name="connsiteX4984" fmla="*/ 3875469 w 12192000"/>
              <a:gd name="connsiteY4984" fmla="*/ 1339641 h 2107945"/>
              <a:gd name="connsiteX4985" fmla="*/ 1644725 w 12192000"/>
              <a:gd name="connsiteY4985" fmla="*/ 1339313 h 2107945"/>
              <a:gd name="connsiteX4986" fmla="*/ 1654784 w 12192000"/>
              <a:gd name="connsiteY4986" fmla="*/ 1352382 h 2107945"/>
              <a:gd name="connsiteX4987" fmla="*/ 1641372 w 12192000"/>
              <a:gd name="connsiteY4987" fmla="*/ 1361530 h 2107945"/>
              <a:gd name="connsiteX4988" fmla="*/ 1631315 w 12192000"/>
              <a:gd name="connsiteY4988" fmla="*/ 1348461 h 2107945"/>
              <a:gd name="connsiteX4989" fmla="*/ 1644725 w 12192000"/>
              <a:gd name="connsiteY4989" fmla="*/ 1339313 h 2107945"/>
              <a:gd name="connsiteX4990" fmla="*/ 3548406 w 12192000"/>
              <a:gd name="connsiteY4990" fmla="*/ 1338661 h 2107945"/>
              <a:gd name="connsiteX4991" fmla="*/ 3559683 w 12192000"/>
              <a:gd name="connsiteY4991" fmla="*/ 1353363 h 2107945"/>
              <a:gd name="connsiteX4992" fmla="*/ 3544747 w 12192000"/>
              <a:gd name="connsiteY4992" fmla="*/ 1363491 h 2107945"/>
              <a:gd name="connsiteX4993" fmla="*/ 3533468 w 12192000"/>
              <a:gd name="connsiteY4993" fmla="*/ 1348789 h 2107945"/>
              <a:gd name="connsiteX4994" fmla="*/ 3548406 w 12192000"/>
              <a:gd name="connsiteY4994" fmla="*/ 1338661 h 2107945"/>
              <a:gd name="connsiteX4995" fmla="*/ 1869053 w 12192000"/>
              <a:gd name="connsiteY4995" fmla="*/ 1337681 h 2107945"/>
              <a:gd name="connsiteX4996" fmla="*/ 1879111 w 12192000"/>
              <a:gd name="connsiteY4996" fmla="*/ 1350749 h 2107945"/>
              <a:gd name="connsiteX4997" fmla="*/ 1865700 w 12192000"/>
              <a:gd name="connsiteY4997" fmla="*/ 1359897 h 2107945"/>
              <a:gd name="connsiteX4998" fmla="*/ 1855642 w 12192000"/>
              <a:gd name="connsiteY4998" fmla="*/ 1346829 h 2107945"/>
              <a:gd name="connsiteX4999" fmla="*/ 1869053 w 12192000"/>
              <a:gd name="connsiteY4999" fmla="*/ 1337681 h 2107945"/>
              <a:gd name="connsiteX5000" fmla="*/ 948844 w 12192000"/>
              <a:gd name="connsiteY5000" fmla="*/ 1336700 h 2107945"/>
              <a:gd name="connsiteX5001" fmla="*/ 959207 w 12192000"/>
              <a:gd name="connsiteY5001" fmla="*/ 1350422 h 2107945"/>
              <a:gd name="connsiteX5002" fmla="*/ 945491 w 12192000"/>
              <a:gd name="connsiteY5002" fmla="*/ 1359897 h 2107945"/>
              <a:gd name="connsiteX5003" fmla="*/ 935128 w 12192000"/>
              <a:gd name="connsiteY5003" fmla="*/ 1346175 h 2107945"/>
              <a:gd name="connsiteX5004" fmla="*/ 948844 w 12192000"/>
              <a:gd name="connsiteY5004" fmla="*/ 1336700 h 2107945"/>
              <a:gd name="connsiteX5005" fmla="*/ 9032256 w 12192000"/>
              <a:gd name="connsiteY5005" fmla="*/ 1336373 h 2107945"/>
              <a:gd name="connsiteX5006" fmla="*/ 9042010 w 12192000"/>
              <a:gd name="connsiteY5006" fmla="*/ 1349115 h 2107945"/>
              <a:gd name="connsiteX5007" fmla="*/ 9029208 w 12192000"/>
              <a:gd name="connsiteY5007" fmla="*/ 1357936 h 2107945"/>
              <a:gd name="connsiteX5008" fmla="*/ 9019455 w 12192000"/>
              <a:gd name="connsiteY5008" fmla="*/ 1345195 h 2107945"/>
              <a:gd name="connsiteX5009" fmla="*/ 9032256 w 12192000"/>
              <a:gd name="connsiteY5009" fmla="*/ 1336373 h 2107945"/>
              <a:gd name="connsiteX5010" fmla="*/ 11307601 w 12192000"/>
              <a:gd name="connsiteY5010" fmla="*/ 1336047 h 2107945"/>
              <a:gd name="connsiteX5011" fmla="*/ 11318269 w 12192000"/>
              <a:gd name="connsiteY5011" fmla="*/ 1350096 h 2107945"/>
              <a:gd name="connsiteX5012" fmla="*/ 11304247 w 12192000"/>
              <a:gd name="connsiteY5012" fmla="*/ 1359897 h 2107945"/>
              <a:gd name="connsiteX5013" fmla="*/ 11293579 w 12192000"/>
              <a:gd name="connsiteY5013" fmla="*/ 1345849 h 2107945"/>
              <a:gd name="connsiteX5014" fmla="*/ 11307601 w 12192000"/>
              <a:gd name="connsiteY5014" fmla="*/ 1336047 h 2107945"/>
              <a:gd name="connsiteX5015" fmla="*/ 6316777 w 12192000"/>
              <a:gd name="connsiteY5015" fmla="*/ 1335393 h 2107945"/>
              <a:gd name="connsiteX5016" fmla="*/ 6327141 w 12192000"/>
              <a:gd name="connsiteY5016" fmla="*/ 1349115 h 2107945"/>
              <a:gd name="connsiteX5017" fmla="*/ 6313425 w 12192000"/>
              <a:gd name="connsiteY5017" fmla="*/ 1358590 h 2107945"/>
              <a:gd name="connsiteX5018" fmla="*/ 6303061 w 12192000"/>
              <a:gd name="connsiteY5018" fmla="*/ 1344868 h 2107945"/>
              <a:gd name="connsiteX5019" fmla="*/ 6316777 w 12192000"/>
              <a:gd name="connsiteY5019" fmla="*/ 1335393 h 2107945"/>
              <a:gd name="connsiteX5020" fmla="*/ 198789 w 12192000"/>
              <a:gd name="connsiteY5020" fmla="*/ 1335393 h 2107945"/>
              <a:gd name="connsiteX5021" fmla="*/ 208847 w 12192000"/>
              <a:gd name="connsiteY5021" fmla="*/ 1348461 h 2107945"/>
              <a:gd name="connsiteX5022" fmla="*/ 204351 w 12192000"/>
              <a:gd name="connsiteY5022" fmla="*/ 1355731 h 2107945"/>
              <a:gd name="connsiteX5023" fmla="*/ 201780 w 12192000"/>
              <a:gd name="connsiteY5023" fmla="*/ 1356292 h 2107945"/>
              <a:gd name="connsiteX5024" fmla="*/ 202972 w 12192000"/>
              <a:gd name="connsiteY5024" fmla="*/ 1360551 h 2107945"/>
              <a:gd name="connsiteX5025" fmla="*/ 188647 w 12192000"/>
              <a:gd name="connsiteY5025" fmla="*/ 1370352 h 2107945"/>
              <a:gd name="connsiteX5026" fmla="*/ 177674 w 12192000"/>
              <a:gd name="connsiteY5026" fmla="*/ 1356303 h 2107945"/>
              <a:gd name="connsiteX5027" fmla="*/ 182551 w 12192000"/>
              <a:gd name="connsiteY5027" fmla="*/ 1348585 h 2107945"/>
              <a:gd name="connsiteX5028" fmla="*/ 186534 w 12192000"/>
              <a:gd name="connsiteY5028" fmla="*/ 1347707 h 2107945"/>
              <a:gd name="connsiteX5029" fmla="*/ 185683 w 12192000"/>
              <a:gd name="connsiteY5029" fmla="*/ 1344541 h 2107945"/>
              <a:gd name="connsiteX5030" fmla="*/ 198789 w 12192000"/>
              <a:gd name="connsiteY5030" fmla="*/ 1335393 h 2107945"/>
              <a:gd name="connsiteX5031" fmla="*/ 11974506 w 12192000"/>
              <a:gd name="connsiteY5031" fmla="*/ 1334740 h 2107945"/>
              <a:gd name="connsiteX5032" fmla="*/ 11984565 w 12192000"/>
              <a:gd name="connsiteY5032" fmla="*/ 1347809 h 2107945"/>
              <a:gd name="connsiteX5033" fmla="*/ 11971154 w 12192000"/>
              <a:gd name="connsiteY5033" fmla="*/ 1356957 h 2107945"/>
              <a:gd name="connsiteX5034" fmla="*/ 11961096 w 12192000"/>
              <a:gd name="connsiteY5034" fmla="*/ 1343888 h 2107945"/>
              <a:gd name="connsiteX5035" fmla="*/ 11974506 w 12192000"/>
              <a:gd name="connsiteY5035" fmla="*/ 1334740 h 2107945"/>
              <a:gd name="connsiteX5036" fmla="*/ 2156388 w 12192000"/>
              <a:gd name="connsiteY5036" fmla="*/ 1334740 h 2107945"/>
              <a:gd name="connsiteX5037" fmla="*/ 2167666 w 12192000"/>
              <a:gd name="connsiteY5037" fmla="*/ 1349442 h 2107945"/>
              <a:gd name="connsiteX5038" fmla="*/ 2152731 w 12192000"/>
              <a:gd name="connsiteY5038" fmla="*/ 1359570 h 2107945"/>
              <a:gd name="connsiteX5039" fmla="*/ 2141453 w 12192000"/>
              <a:gd name="connsiteY5039" fmla="*/ 1344868 h 2107945"/>
              <a:gd name="connsiteX5040" fmla="*/ 2156388 w 12192000"/>
              <a:gd name="connsiteY5040" fmla="*/ 1334740 h 2107945"/>
              <a:gd name="connsiteX5041" fmla="*/ 6097625 w 12192000"/>
              <a:gd name="connsiteY5041" fmla="*/ 1334413 h 2107945"/>
              <a:gd name="connsiteX5042" fmla="*/ 6107684 w 12192000"/>
              <a:gd name="connsiteY5042" fmla="*/ 1347809 h 2107945"/>
              <a:gd name="connsiteX5043" fmla="*/ 6094273 w 12192000"/>
              <a:gd name="connsiteY5043" fmla="*/ 1356956 h 2107945"/>
              <a:gd name="connsiteX5044" fmla="*/ 6084213 w 12192000"/>
              <a:gd name="connsiteY5044" fmla="*/ 1343561 h 2107945"/>
              <a:gd name="connsiteX5045" fmla="*/ 6097625 w 12192000"/>
              <a:gd name="connsiteY5045" fmla="*/ 1334413 h 2107945"/>
              <a:gd name="connsiteX5046" fmla="*/ 9470256 w 12192000"/>
              <a:gd name="connsiteY5046" fmla="*/ 1334086 h 2107945"/>
              <a:gd name="connsiteX5047" fmla="*/ 9480315 w 12192000"/>
              <a:gd name="connsiteY5047" fmla="*/ 1347155 h 2107945"/>
              <a:gd name="connsiteX5048" fmla="*/ 9466902 w 12192000"/>
              <a:gd name="connsiteY5048" fmla="*/ 1356303 h 2107945"/>
              <a:gd name="connsiteX5049" fmla="*/ 9456846 w 12192000"/>
              <a:gd name="connsiteY5049" fmla="*/ 1343234 h 2107945"/>
              <a:gd name="connsiteX5050" fmla="*/ 9470256 w 12192000"/>
              <a:gd name="connsiteY5050" fmla="*/ 1334086 h 2107945"/>
              <a:gd name="connsiteX5051" fmla="*/ 4365063 w 12192000"/>
              <a:gd name="connsiteY5051" fmla="*/ 1332779 h 2107945"/>
              <a:gd name="connsiteX5052" fmla="*/ 4375120 w 12192000"/>
              <a:gd name="connsiteY5052" fmla="*/ 1345848 h 2107945"/>
              <a:gd name="connsiteX5053" fmla="*/ 4361712 w 12192000"/>
              <a:gd name="connsiteY5053" fmla="*/ 1354996 h 2107945"/>
              <a:gd name="connsiteX5054" fmla="*/ 4351650 w 12192000"/>
              <a:gd name="connsiteY5054" fmla="*/ 1341927 h 2107945"/>
              <a:gd name="connsiteX5055" fmla="*/ 4365063 w 12192000"/>
              <a:gd name="connsiteY5055" fmla="*/ 1332779 h 2107945"/>
              <a:gd name="connsiteX5056" fmla="*/ 8772565 w 12192000"/>
              <a:gd name="connsiteY5056" fmla="*/ 1332126 h 2107945"/>
              <a:gd name="connsiteX5057" fmla="*/ 8782014 w 12192000"/>
              <a:gd name="connsiteY5057" fmla="*/ 1344542 h 2107945"/>
              <a:gd name="connsiteX5058" fmla="*/ 8769517 w 12192000"/>
              <a:gd name="connsiteY5058" fmla="*/ 1353036 h 2107945"/>
              <a:gd name="connsiteX5059" fmla="*/ 8760068 w 12192000"/>
              <a:gd name="connsiteY5059" fmla="*/ 1340620 h 2107945"/>
              <a:gd name="connsiteX5060" fmla="*/ 8772565 w 12192000"/>
              <a:gd name="connsiteY5060" fmla="*/ 1332126 h 2107945"/>
              <a:gd name="connsiteX5061" fmla="*/ 7041901 w 12192000"/>
              <a:gd name="connsiteY5061" fmla="*/ 1331473 h 2107945"/>
              <a:gd name="connsiteX5062" fmla="*/ 7053484 w 12192000"/>
              <a:gd name="connsiteY5062" fmla="*/ 1346829 h 2107945"/>
              <a:gd name="connsiteX5063" fmla="*/ 7037939 w 12192000"/>
              <a:gd name="connsiteY5063" fmla="*/ 1357610 h 2107945"/>
              <a:gd name="connsiteX5064" fmla="*/ 7026356 w 12192000"/>
              <a:gd name="connsiteY5064" fmla="*/ 1342254 h 2107945"/>
              <a:gd name="connsiteX5065" fmla="*/ 7041901 w 12192000"/>
              <a:gd name="connsiteY5065" fmla="*/ 1331473 h 2107945"/>
              <a:gd name="connsiteX5066" fmla="*/ 5576775 w 12192000"/>
              <a:gd name="connsiteY5066" fmla="*/ 1331473 h 2107945"/>
              <a:gd name="connsiteX5067" fmla="*/ 5586530 w 12192000"/>
              <a:gd name="connsiteY5067" fmla="*/ 1344215 h 2107945"/>
              <a:gd name="connsiteX5068" fmla="*/ 5573422 w 12192000"/>
              <a:gd name="connsiteY5068" fmla="*/ 1353036 h 2107945"/>
              <a:gd name="connsiteX5069" fmla="*/ 5563667 w 12192000"/>
              <a:gd name="connsiteY5069" fmla="*/ 1340294 h 2107945"/>
              <a:gd name="connsiteX5070" fmla="*/ 5576775 w 12192000"/>
              <a:gd name="connsiteY5070" fmla="*/ 1331473 h 2107945"/>
              <a:gd name="connsiteX5071" fmla="*/ 10194465 w 12192000"/>
              <a:gd name="connsiteY5071" fmla="*/ 1331472 h 2107945"/>
              <a:gd name="connsiteX5072" fmla="*/ 10205134 w 12192000"/>
              <a:gd name="connsiteY5072" fmla="*/ 1345195 h 2107945"/>
              <a:gd name="connsiteX5073" fmla="*/ 10191111 w 12192000"/>
              <a:gd name="connsiteY5073" fmla="*/ 1354669 h 2107945"/>
              <a:gd name="connsiteX5074" fmla="*/ 10180444 w 12192000"/>
              <a:gd name="connsiteY5074" fmla="*/ 1340947 h 2107945"/>
              <a:gd name="connsiteX5075" fmla="*/ 10194465 w 12192000"/>
              <a:gd name="connsiteY5075" fmla="*/ 1331472 h 2107945"/>
              <a:gd name="connsiteX5076" fmla="*/ 5888835 w 12192000"/>
              <a:gd name="connsiteY5076" fmla="*/ 1329839 h 2107945"/>
              <a:gd name="connsiteX5077" fmla="*/ 5898895 w 12192000"/>
              <a:gd name="connsiteY5077" fmla="*/ 1342908 h 2107945"/>
              <a:gd name="connsiteX5078" fmla="*/ 5885483 w 12192000"/>
              <a:gd name="connsiteY5078" fmla="*/ 1352056 h 2107945"/>
              <a:gd name="connsiteX5079" fmla="*/ 5875425 w 12192000"/>
              <a:gd name="connsiteY5079" fmla="*/ 1338987 h 2107945"/>
              <a:gd name="connsiteX5080" fmla="*/ 5888835 w 12192000"/>
              <a:gd name="connsiteY5080" fmla="*/ 1329839 h 2107945"/>
              <a:gd name="connsiteX5081" fmla="*/ 283195 w 12192000"/>
              <a:gd name="connsiteY5081" fmla="*/ 1329513 h 2107945"/>
              <a:gd name="connsiteX5082" fmla="*/ 293254 w 12192000"/>
              <a:gd name="connsiteY5082" fmla="*/ 1342908 h 2107945"/>
              <a:gd name="connsiteX5083" fmla="*/ 279842 w 12192000"/>
              <a:gd name="connsiteY5083" fmla="*/ 1352056 h 2107945"/>
              <a:gd name="connsiteX5084" fmla="*/ 269785 w 12192000"/>
              <a:gd name="connsiteY5084" fmla="*/ 1338661 h 2107945"/>
              <a:gd name="connsiteX5085" fmla="*/ 283195 w 12192000"/>
              <a:gd name="connsiteY5085" fmla="*/ 1329513 h 2107945"/>
              <a:gd name="connsiteX5086" fmla="*/ 11272853 w 12192000"/>
              <a:gd name="connsiteY5086" fmla="*/ 1328859 h 2107945"/>
              <a:gd name="connsiteX5087" fmla="*/ 11280625 w 12192000"/>
              <a:gd name="connsiteY5087" fmla="*/ 1333433 h 2107945"/>
              <a:gd name="connsiteX5088" fmla="*/ 11281489 w 12192000"/>
              <a:gd name="connsiteY5088" fmla="*/ 1336640 h 2107945"/>
              <a:gd name="connsiteX5089" fmla="*/ 11286798 w 12192000"/>
              <a:gd name="connsiteY5089" fmla="*/ 1339845 h 2107945"/>
              <a:gd name="connsiteX5090" fmla="*/ 11289313 w 12192000"/>
              <a:gd name="connsiteY5090" fmla="*/ 1349116 h 2107945"/>
              <a:gd name="connsiteX5091" fmla="*/ 11274986 w 12192000"/>
              <a:gd name="connsiteY5091" fmla="*/ 1358917 h 2107945"/>
              <a:gd name="connsiteX5092" fmla="*/ 11266528 w 12192000"/>
              <a:gd name="connsiteY5092" fmla="*/ 1353812 h 2107945"/>
              <a:gd name="connsiteX5093" fmla="*/ 11265081 w 12192000"/>
              <a:gd name="connsiteY5093" fmla="*/ 1348474 h 2107945"/>
              <a:gd name="connsiteX5094" fmla="*/ 11261728 w 12192000"/>
              <a:gd name="connsiteY5094" fmla="*/ 1346501 h 2107945"/>
              <a:gd name="connsiteX5095" fmla="*/ 11259442 w 12192000"/>
              <a:gd name="connsiteY5095" fmla="*/ 1338007 h 2107945"/>
              <a:gd name="connsiteX5096" fmla="*/ 11272853 w 12192000"/>
              <a:gd name="connsiteY5096" fmla="*/ 1328859 h 2107945"/>
              <a:gd name="connsiteX5097" fmla="*/ 3422524 w 12192000"/>
              <a:gd name="connsiteY5097" fmla="*/ 1328859 h 2107945"/>
              <a:gd name="connsiteX5098" fmla="*/ 3433801 w 12192000"/>
              <a:gd name="connsiteY5098" fmla="*/ 1343561 h 2107945"/>
              <a:gd name="connsiteX5099" fmla="*/ 3418866 w 12192000"/>
              <a:gd name="connsiteY5099" fmla="*/ 1353689 h 2107945"/>
              <a:gd name="connsiteX5100" fmla="*/ 3407589 w 12192000"/>
              <a:gd name="connsiteY5100" fmla="*/ 1338987 h 2107945"/>
              <a:gd name="connsiteX5101" fmla="*/ 3422524 w 12192000"/>
              <a:gd name="connsiteY5101" fmla="*/ 1328859 h 2107945"/>
              <a:gd name="connsiteX5102" fmla="*/ 89368 w 12192000"/>
              <a:gd name="connsiteY5102" fmla="*/ 1328859 h 2107945"/>
              <a:gd name="connsiteX5103" fmla="*/ 99427 w 12192000"/>
              <a:gd name="connsiteY5103" fmla="*/ 1341927 h 2107945"/>
              <a:gd name="connsiteX5104" fmla="*/ 86320 w 12192000"/>
              <a:gd name="connsiteY5104" fmla="*/ 1351076 h 2107945"/>
              <a:gd name="connsiteX5105" fmla="*/ 76262 w 12192000"/>
              <a:gd name="connsiteY5105" fmla="*/ 1338007 h 2107945"/>
              <a:gd name="connsiteX5106" fmla="*/ 89368 w 12192000"/>
              <a:gd name="connsiteY5106" fmla="*/ 1328859 h 2107945"/>
              <a:gd name="connsiteX5107" fmla="*/ 3168632 w 12192000"/>
              <a:gd name="connsiteY5107" fmla="*/ 1327879 h 2107945"/>
              <a:gd name="connsiteX5108" fmla="*/ 3179907 w 12192000"/>
              <a:gd name="connsiteY5108" fmla="*/ 1342581 h 2107945"/>
              <a:gd name="connsiteX5109" fmla="*/ 3164975 w 12192000"/>
              <a:gd name="connsiteY5109" fmla="*/ 1352709 h 2107945"/>
              <a:gd name="connsiteX5110" fmla="*/ 3153695 w 12192000"/>
              <a:gd name="connsiteY5110" fmla="*/ 1338007 h 2107945"/>
              <a:gd name="connsiteX5111" fmla="*/ 3168632 w 12192000"/>
              <a:gd name="connsiteY5111" fmla="*/ 1327879 h 2107945"/>
              <a:gd name="connsiteX5112" fmla="*/ 3041529 w 12192000"/>
              <a:gd name="connsiteY5112" fmla="*/ 1327879 h 2107945"/>
              <a:gd name="connsiteX5113" fmla="*/ 3052805 w 12192000"/>
              <a:gd name="connsiteY5113" fmla="*/ 1342581 h 2107945"/>
              <a:gd name="connsiteX5114" fmla="*/ 3037872 w 12192000"/>
              <a:gd name="connsiteY5114" fmla="*/ 1352709 h 2107945"/>
              <a:gd name="connsiteX5115" fmla="*/ 3026595 w 12192000"/>
              <a:gd name="connsiteY5115" fmla="*/ 1338007 h 2107945"/>
              <a:gd name="connsiteX5116" fmla="*/ 3041529 w 12192000"/>
              <a:gd name="connsiteY5116" fmla="*/ 1327879 h 2107945"/>
              <a:gd name="connsiteX5117" fmla="*/ 11414891 w 12192000"/>
              <a:gd name="connsiteY5117" fmla="*/ 1326899 h 2107945"/>
              <a:gd name="connsiteX5118" fmla="*/ 11424644 w 12192000"/>
              <a:gd name="connsiteY5118" fmla="*/ 1339641 h 2107945"/>
              <a:gd name="connsiteX5119" fmla="*/ 11411538 w 12192000"/>
              <a:gd name="connsiteY5119" fmla="*/ 1348462 h 2107945"/>
              <a:gd name="connsiteX5120" fmla="*/ 11401784 w 12192000"/>
              <a:gd name="connsiteY5120" fmla="*/ 1335720 h 2107945"/>
              <a:gd name="connsiteX5121" fmla="*/ 11414891 w 12192000"/>
              <a:gd name="connsiteY5121" fmla="*/ 1326899 h 2107945"/>
              <a:gd name="connsiteX5122" fmla="*/ 7369867 w 12192000"/>
              <a:gd name="connsiteY5122" fmla="*/ 1326899 h 2107945"/>
              <a:gd name="connsiteX5123" fmla="*/ 7379622 w 12192000"/>
              <a:gd name="connsiteY5123" fmla="*/ 1339641 h 2107945"/>
              <a:gd name="connsiteX5124" fmla="*/ 7366515 w 12192000"/>
              <a:gd name="connsiteY5124" fmla="*/ 1348462 h 2107945"/>
              <a:gd name="connsiteX5125" fmla="*/ 7356761 w 12192000"/>
              <a:gd name="connsiteY5125" fmla="*/ 1335720 h 2107945"/>
              <a:gd name="connsiteX5126" fmla="*/ 7369867 w 12192000"/>
              <a:gd name="connsiteY5126" fmla="*/ 1326899 h 2107945"/>
              <a:gd name="connsiteX5127" fmla="*/ 3295670 w 12192000"/>
              <a:gd name="connsiteY5127" fmla="*/ 1326796 h 2107945"/>
              <a:gd name="connsiteX5128" fmla="*/ 3307031 w 12192000"/>
              <a:gd name="connsiteY5128" fmla="*/ 1341650 h 2107945"/>
              <a:gd name="connsiteX5129" fmla="*/ 3291914 w 12192000"/>
              <a:gd name="connsiteY5129" fmla="*/ 1351960 h 2107945"/>
              <a:gd name="connsiteX5130" fmla="*/ 3280549 w 12192000"/>
              <a:gd name="connsiteY5130" fmla="*/ 1337107 h 2107945"/>
              <a:gd name="connsiteX5131" fmla="*/ 3295670 w 12192000"/>
              <a:gd name="connsiteY5131" fmla="*/ 1326796 h 2107945"/>
              <a:gd name="connsiteX5132" fmla="*/ 310952 w 12192000"/>
              <a:gd name="connsiteY5132" fmla="*/ 1326245 h 2107945"/>
              <a:gd name="connsiteX5133" fmla="*/ 321011 w 12192000"/>
              <a:gd name="connsiteY5133" fmla="*/ 1339313 h 2107945"/>
              <a:gd name="connsiteX5134" fmla="*/ 317012 w 12192000"/>
              <a:gd name="connsiteY5134" fmla="*/ 1345779 h 2107945"/>
              <a:gd name="connsiteX5135" fmla="*/ 321765 w 12192000"/>
              <a:gd name="connsiteY5135" fmla="*/ 1348625 h 2107945"/>
              <a:gd name="connsiteX5136" fmla="*/ 324280 w 12192000"/>
              <a:gd name="connsiteY5136" fmla="*/ 1357610 h 2107945"/>
              <a:gd name="connsiteX5137" fmla="*/ 309955 w 12192000"/>
              <a:gd name="connsiteY5137" fmla="*/ 1367412 h 2107945"/>
              <a:gd name="connsiteX5138" fmla="*/ 298982 w 12192000"/>
              <a:gd name="connsiteY5138" fmla="*/ 1353363 h 2107945"/>
              <a:gd name="connsiteX5139" fmla="*/ 303552 w 12192000"/>
              <a:gd name="connsiteY5139" fmla="*/ 1345900 h 2107945"/>
              <a:gd name="connsiteX5140" fmla="*/ 300132 w 12192000"/>
              <a:gd name="connsiteY5140" fmla="*/ 1343888 h 2107945"/>
              <a:gd name="connsiteX5141" fmla="*/ 297846 w 12192000"/>
              <a:gd name="connsiteY5141" fmla="*/ 1335393 h 2107945"/>
              <a:gd name="connsiteX5142" fmla="*/ 310952 w 12192000"/>
              <a:gd name="connsiteY5142" fmla="*/ 1326245 h 2107945"/>
              <a:gd name="connsiteX5143" fmla="*/ 6655717 w 12192000"/>
              <a:gd name="connsiteY5143" fmla="*/ 1325918 h 2107945"/>
              <a:gd name="connsiteX5144" fmla="*/ 6666995 w 12192000"/>
              <a:gd name="connsiteY5144" fmla="*/ 1340620 h 2107945"/>
              <a:gd name="connsiteX5145" fmla="*/ 6652059 w 12192000"/>
              <a:gd name="connsiteY5145" fmla="*/ 1350749 h 2107945"/>
              <a:gd name="connsiteX5146" fmla="*/ 6640782 w 12192000"/>
              <a:gd name="connsiteY5146" fmla="*/ 1336047 h 2107945"/>
              <a:gd name="connsiteX5147" fmla="*/ 6655717 w 12192000"/>
              <a:gd name="connsiteY5147" fmla="*/ 1325918 h 2107945"/>
              <a:gd name="connsiteX5148" fmla="*/ 2915338 w 12192000"/>
              <a:gd name="connsiteY5148" fmla="*/ 1325265 h 2107945"/>
              <a:gd name="connsiteX5149" fmla="*/ 2926615 w 12192000"/>
              <a:gd name="connsiteY5149" fmla="*/ 1339967 h 2107945"/>
              <a:gd name="connsiteX5150" fmla="*/ 2911681 w 12192000"/>
              <a:gd name="connsiteY5150" fmla="*/ 1350095 h 2107945"/>
              <a:gd name="connsiteX5151" fmla="*/ 2900406 w 12192000"/>
              <a:gd name="connsiteY5151" fmla="*/ 1335393 h 2107945"/>
              <a:gd name="connsiteX5152" fmla="*/ 2915338 w 12192000"/>
              <a:gd name="connsiteY5152" fmla="*/ 1325265 h 2107945"/>
              <a:gd name="connsiteX5153" fmla="*/ 255743 w 12192000"/>
              <a:gd name="connsiteY5153" fmla="*/ 1324938 h 2107945"/>
              <a:gd name="connsiteX5154" fmla="*/ 266106 w 12192000"/>
              <a:gd name="connsiteY5154" fmla="*/ 1338334 h 2107945"/>
              <a:gd name="connsiteX5155" fmla="*/ 252390 w 12192000"/>
              <a:gd name="connsiteY5155" fmla="*/ 1347809 h 2107945"/>
              <a:gd name="connsiteX5156" fmla="*/ 242027 w 12192000"/>
              <a:gd name="connsiteY5156" fmla="*/ 1334413 h 2107945"/>
              <a:gd name="connsiteX5157" fmla="*/ 255743 w 12192000"/>
              <a:gd name="connsiteY5157" fmla="*/ 1324938 h 2107945"/>
              <a:gd name="connsiteX5158" fmla="*/ 226157 w 12192000"/>
              <a:gd name="connsiteY5158" fmla="*/ 1324938 h 2107945"/>
              <a:gd name="connsiteX5159" fmla="*/ 236825 w 12192000"/>
              <a:gd name="connsiteY5159" fmla="*/ 1338661 h 2107945"/>
              <a:gd name="connsiteX5160" fmla="*/ 222805 w 12192000"/>
              <a:gd name="connsiteY5160" fmla="*/ 1348135 h 2107945"/>
              <a:gd name="connsiteX5161" fmla="*/ 212136 w 12192000"/>
              <a:gd name="connsiteY5161" fmla="*/ 1334413 h 2107945"/>
              <a:gd name="connsiteX5162" fmla="*/ 226157 w 12192000"/>
              <a:gd name="connsiteY5162" fmla="*/ 1324938 h 2107945"/>
              <a:gd name="connsiteX5163" fmla="*/ 6908703 w 12192000"/>
              <a:gd name="connsiteY5163" fmla="*/ 1323958 h 2107945"/>
              <a:gd name="connsiteX5164" fmla="*/ 6920284 w 12192000"/>
              <a:gd name="connsiteY5164" fmla="*/ 1339314 h 2107945"/>
              <a:gd name="connsiteX5165" fmla="*/ 6904740 w 12192000"/>
              <a:gd name="connsiteY5165" fmla="*/ 1350095 h 2107945"/>
              <a:gd name="connsiteX5166" fmla="*/ 6893157 w 12192000"/>
              <a:gd name="connsiteY5166" fmla="*/ 1334740 h 2107945"/>
              <a:gd name="connsiteX5167" fmla="*/ 6908703 w 12192000"/>
              <a:gd name="connsiteY5167" fmla="*/ 1323958 h 2107945"/>
              <a:gd name="connsiteX5168" fmla="*/ 7916986 w 12192000"/>
              <a:gd name="connsiteY5168" fmla="*/ 1323305 h 2107945"/>
              <a:gd name="connsiteX5169" fmla="*/ 7926740 w 12192000"/>
              <a:gd name="connsiteY5169" fmla="*/ 1336047 h 2107945"/>
              <a:gd name="connsiteX5170" fmla="*/ 7913938 w 12192000"/>
              <a:gd name="connsiteY5170" fmla="*/ 1344868 h 2107945"/>
              <a:gd name="connsiteX5171" fmla="*/ 7904185 w 12192000"/>
              <a:gd name="connsiteY5171" fmla="*/ 1332126 h 2107945"/>
              <a:gd name="connsiteX5172" fmla="*/ 7916986 w 12192000"/>
              <a:gd name="connsiteY5172" fmla="*/ 1323305 h 2107945"/>
              <a:gd name="connsiteX5173" fmla="*/ 1983350 w 12192000"/>
              <a:gd name="connsiteY5173" fmla="*/ 1322978 h 2107945"/>
              <a:gd name="connsiteX5174" fmla="*/ 1993409 w 12192000"/>
              <a:gd name="connsiteY5174" fmla="*/ 1336047 h 2107945"/>
              <a:gd name="connsiteX5175" fmla="*/ 1979998 w 12192000"/>
              <a:gd name="connsiteY5175" fmla="*/ 1345195 h 2107945"/>
              <a:gd name="connsiteX5176" fmla="*/ 1969939 w 12192000"/>
              <a:gd name="connsiteY5176" fmla="*/ 1332126 h 2107945"/>
              <a:gd name="connsiteX5177" fmla="*/ 1983350 w 12192000"/>
              <a:gd name="connsiteY5177" fmla="*/ 1322978 h 2107945"/>
              <a:gd name="connsiteX5178" fmla="*/ 11530106 w 12192000"/>
              <a:gd name="connsiteY5178" fmla="*/ 1322651 h 2107945"/>
              <a:gd name="connsiteX5179" fmla="*/ 11539860 w 12192000"/>
              <a:gd name="connsiteY5179" fmla="*/ 1335393 h 2107945"/>
              <a:gd name="connsiteX5180" fmla="*/ 11526752 w 12192000"/>
              <a:gd name="connsiteY5180" fmla="*/ 1344215 h 2107945"/>
              <a:gd name="connsiteX5181" fmla="*/ 11516999 w 12192000"/>
              <a:gd name="connsiteY5181" fmla="*/ 1331473 h 2107945"/>
              <a:gd name="connsiteX5182" fmla="*/ 11530106 w 12192000"/>
              <a:gd name="connsiteY5182" fmla="*/ 1322651 h 2107945"/>
              <a:gd name="connsiteX5183" fmla="*/ 2789459 w 12192000"/>
              <a:gd name="connsiteY5183" fmla="*/ 1321018 h 2107945"/>
              <a:gd name="connsiteX5184" fmla="*/ 2800734 w 12192000"/>
              <a:gd name="connsiteY5184" fmla="*/ 1335720 h 2107945"/>
              <a:gd name="connsiteX5185" fmla="*/ 2785800 w 12192000"/>
              <a:gd name="connsiteY5185" fmla="*/ 1345848 h 2107945"/>
              <a:gd name="connsiteX5186" fmla="*/ 2774526 w 12192000"/>
              <a:gd name="connsiteY5186" fmla="*/ 1331146 h 2107945"/>
              <a:gd name="connsiteX5187" fmla="*/ 2789459 w 12192000"/>
              <a:gd name="connsiteY5187" fmla="*/ 1321018 h 2107945"/>
              <a:gd name="connsiteX5188" fmla="*/ 4582133 w 12192000"/>
              <a:gd name="connsiteY5188" fmla="*/ 1320691 h 2107945"/>
              <a:gd name="connsiteX5189" fmla="*/ 4591886 w 12192000"/>
              <a:gd name="connsiteY5189" fmla="*/ 1333433 h 2107945"/>
              <a:gd name="connsiteX5190" fmla="*/ 4579084 w 12192000"/>
              <a:gd name="connsiteY5190" fmla="*/ 1342254 h 2107945"/>
              <a:gd name="connsiteX5191" fmla="*/ 4569333 w 12192000"/>
              <a:gd name="connsiteY5191" fmla="*/ 1329513 h 2107945"/>
              <a:gd name="connsiteX5192" fmla="*/ 4582133 w 12192000"/>
              <a:gd name="connsiteY5192" fmla="*/ 1320691 h 2107945"/>
              <a:gd name="connsiteX5193" fmla="*/ 4133205 w 12192000"/>
              <a:gd name="connsiteY5193" fmla="*/ 1319849 h 2107945"/>
              <a:gd name="connsiteX5194" fmla="*/ 4143809 w 12192000"/>
              <a:gd name="connsiteY5194" fmla="*/ 1333579 h 2107945"/>
              <a:gd name="connsiteX5195" fmla="*/ 4129737 w 12192000"/>
              <a:gd name="connsiteY5195" fmla="*/ 1343077 h 2107945"/>
              <a:gd name="connsiteX5196" fmla="*/ 4119128 w 12192000"/>
              <a:gd name="connsiteY5196" fmla="*/ 1329346 h 2107945"/>
              <a:gd name="connsiteX5197" fmla="*/ 4133205 w 12192000"/>
              <a:gd name="connsiteY5197" fmla="*/ 1319849 h 2107945"/>
              <a:gd name="connsiteX5198" fmla="*/ 1192393 w 12192000"/>
              <a:gd name="connsiteY5198" fmla="*/ 1319711 h 2107945"/>
              <a:gd name="connsiteX5199" fmla="*/ 1202451 w 12192000"/>
              <a:gd name="connsiteY5199" fmla="*/ 1333106 h 2107945"/>
              <a:gd name="connsiteX5200" fmla="*/ 1189040 w 12192000"/>
              <a:gd name="connsiteY5200" fmla="*/ 1342254 h 2107945"/>
              <a:gd name="connsiteX5201" fmla="*/ 1178982 w 12192000"/>
              <a:gd name="connsiteY5201" fmla="*/ 1328859 h 2107945"/>
              <a:gd name="connsiteX5202" fmla="*/ 1192393 w 12192000"/>
              <a:gd name="connsiteY5202" fmla="*/ 1319711 h 2107945"/>
              <a:gd name="connsiteX5203" fmla="*/ 1535610 w 12192000"/>
              <a:gd name="connsiteY5203" fmla="*/ 1319057 h 2107945"/>
              <a:gd name="connsiteX5204" fmla="*/ 1545668 w 12192000"/>
              <a:gd name="connsiteY5204" fmla="*/ 1332126 h 2107945"/>
              <a:gd name="connsiteX5205" fmla="*/ 1532257 w 12192000"/>
              <a:gd name="connsiteY5205" fmla="*/ 1341274 h 2107945"/>
              <a:gd name="connsiteX5206" fmla="*/ 1522198 w 12192000"/>
              <a:gd name="connsiteY5206" fmla="*/ 1328206 h 2107945"/>
              <a:gd name="connsiteX5207" fmla="*/ 1535610 w 12192000"/>
              <a:gd name="connsiteY5207" fmla="*/ 1319057 h 2107945"/>
              <a:gd name="connsiteX5208" fmla="*/ 9306578 w 12192000"/>
              <a:gd name="connsiteY5208" fmla="*/ 1318731 h 2107945"/>
              <a:gd name="connsiteX5209" fmla="*/ 9316636 w 12192000"/>
              <a:gd name="connsiteY5209" fmla="*/ 1331799 h 2107945"/>
              <a:gd name="connsiteX5210" fmla="*/ 9303530 w 12192000"/>
              <a:gd name="connsiteY5210" fmla="*/ 1340947 h 2107945"/>
              <a:gd name="connsiteX5211" fmla="*/ 9293471 w 12192000"/>
              <a:gd name="connsiteY5211" fmla="*/ 1327879 h 2107945"/>
              <a:gd name="connsiteX5212" fmla="*/ 9306578 w 12192000"/>
              <a:gd name="connsiteY5212" fmla="*/ 1318731 h 2107945"/>
              <a:gd name="connsiteX5213" fmla="*/ 8226425 w 12192000"/>
              <a:gd name="connsiteY5213" fmla="*/ 1318225 h 2107945"/>
              <a:gd name="connsiteX5214" fmla="*/ 8235972 w 12192000"/>
              <a:gd name="connsiteY5214" fmla="*/ 1330781 h 2107945"/>
              <a:gd name="connsiteX5215" fmla="*/ 8223247 w 12192000"/>
              <a:gd name="connsiteY5215" fmla="*/ 1339517 h 2107945"/>
              <a:gd name="connsiteX5216" fmla="*/ 8213700 w 12192000"/>
              <a:gd name="connsiteY5216" fmla="*/ 1326961 h 2107945"/>
              <a:gd name="connsiteX5217" fmla="*/ 8226425 w 12192000"/>
              <a:gd name="connsiteY5217" fmla="*/ 1318225 h 2107945"/>
              <a:gd name="connsiteX5218" fmla="*/ 9766522 w 12192000"/>
              <a:gd name="connsiteY5218" fmla="*/ 1317097 h 2107945"/>
              <a:gd name="connsiteX5219" fmla="*/ 9776887 w 12192000"/>
              <a:gd name="connsiteY5219" fmla="*/ 1330492 h 2107945"/>
              <a:gd name="connsiteX5220" fmla="*/ 9763171 w 12192000"/>
              <a:gd name="connsiteY5220" fmla="*/ 1339967 h 2107945"/>
              <a:gd name="connsiteX5221" fmla="*/ 9752806 w 12192000"/>
              <a:gd name="connsiteY5221" fmla="*/ 1326572 h 2107945"/>
              <a:gd name="connsiteX5222" fmla="*/ 9766522 w 12192000"/>
              <a:gd name="connsiteY5222" fmla="*/ 1317097 h 2107945"/>
              <a:gd name="connsiteX5223" fmla="*/ 10319738 w 12192000"/>
              <a:gd name="connsiteY5223" fmla="*/ 1316770 h 2107945"/>
              <a:gd name="connsiteX5224" fmla="*/ 10330406 w 12192000"/>
              <a:gd name="connsiteY5224" fmla="*/ 1330493 h 2107945"/>
              <a:gd name="connsiteX5225" fmla="*/ 10316385 w 12192000"/>
              <a:gd name="connsiteY5225" fmla="*/ 1339967 h 2107945"/>
              <a:gd name="connsiteX5226" fmla="*/ 10305718 w 12192000"/>
              <a:gd name="connsiteY5226" fmla="*/ 1326245 h 2107945"/>
              <a:gd name="connsiteX5227" fmla="*/ 10319738 w 12192000"/>
              <a:gd name="connsiteY5227" fmla="*/ 1316770 h 2107945"/>
              <a:gd name="connsiteX5228" fmla="*/ 10900690 w 12192000"/>
              <a:gd name="connsiteY5228" fmla="*/ 1315137 h 2107945"/>
              <a:gd name="connsiteX5229" fmla="*/ 10911662 w 12192000"/>
              <a:gd name="connsiteY5229" fmla="*/ 1329186 h 2107945"/>
              <a:gd name="connsiteX5230" fmla="*/ 10897338 w 12192000"/>
              <a:gd name="connsiteY5230" fmla="*/ 1338987 h 2107945"/>
              <a:gd name="connsiteX5231" fmla="*/ 10886365 w 12192000"/>
              <a:gd name="connsiteY5231" fmla="*/ 1324938 h 2107945"/>
              <a:gd name="connsiteX5232" fmla="*/ 10900690 w 12192000"/>
              <a:gd name="connsiteY5232" fmla="*/ 1315137 h 2107945"/>
              <a:gd name="connsiteX5233" fmla="*/ 2285317 w 12192000"/>
              <a:gd name="connsiteY5233" fmla="*/ 1315136 h 2107945"/>
              <a:gd name="connsiteX5234" fmla="*/ 2296595 w 12192000"/>
              <a:gd name="connsiteY5234" fmla="*/ 1329839 h 2107945"/>
              <a:gd name="connsiteX5235" fmla="*/ 2281660 w 12192000"/>
              <a:gd name="connsiteY5235" fmla="*/ 1339967 h 2107945"/>
              <a:gd name="connsiteX5236" fmla="*/ 2270382 w 12192000"/>
              <a:gd name="connsiteY5236" fmla="*/ 1325265 h 2107945"/>
              <a:gd name="connsiteX5237" fmla="*/ 2285317 w 12192000"/>
              <a:gd name="connsiteY5237" fmla="*/ 1315136 h 2107945"/>
              <a:gd name="connsiteX5238" fmla="*/ 6780686 w 12192000"/>
              <a:gd name="connsiteY5238" fmla="*/ 1314810 h 2107945"/>
              <a:gd name="connsiteX5239" fmla="*/ 6791964 w 12192000"/>
              <a:gd name="connsiteY5239" fmla="*/ 1329839 h 2107945"/>
              <a:gd name="connsiteX5240" fmla="*/ 6776723 w 12192000"/>
              <a:gd name="connsiteY5240" fmla="*/ 1340294 h 2107945"/>
              <a:gd name="connsiteX5241" fmla="*/ 6765446 w 12192000"/>
              <a:gd name="connsiteY5241" fmla="*/ 1325265 h 2107945"/>
              <a:gd name="connsiteX5242" fmla="*/ 6780686 w 12192000"/>
              <a:gd name="connsiteY5242" fmla="*/ 1314810 h 2107945"/>
              <a:gd name="connsiteX5243" fmla="*/ 2663878 w 12192000"/>
              <a:gd name="connsiteY5243" fmla="*/ 1314810 h 2107945"/>
              <a:gd name="connsiteX5244" fmla="*/ 2675156 w 12192000"/>
              <a:gd name="connsiteY5244" fmla="*/ 1329512 h 2107945"/>
              <a:gd name="connsiteX5245" fmla="*/ 2660221 w 12192000"/>
              <a:gd name="connsiteY5245" fmla="*/ 1339640 h 2107945"/>
              <a:gd name="connsiteX5246" fmla="*/ 2648942 w 12192000"/>
              <a:gd name="connsiteY5246" fmla="*/ 1324938 h 2107945"/>
              <a:gd name="connsiteX5247" fmla="*/ 2663878 w 12192000"/>
              <a:gd name="connsiteY5247" fmla="*/ 1314810 h 2107945"/>
              <a:gd name="connsiteX5248" fmla="*/ 11302419 w 12192000"/>
              <a:gd name="connsiteY5248" fmla="*/ 1313503 h 2107945"/>
              <a:gd name="connsiteX5249" fmla="*/ 11312173 w 12192000"/>
              <a:gd name="connsiteY5249" fmla="*/ 1326245 h 2107945"/>
              <a:gd name="connsiteX5250" fmla="*/ 11299065 w 12192000"/>
              <a:gd name="connsiteY5250" fmla="*/ 1335067 h 2107945"/>
              <a:gd name="connsiteX5251" fmla="*/ 11289313 w 12192000"/>
              <a:gd name="connsiteY5251" fmla="*/ 1322325 h 2107945"/>
              <a:gd name="connsiteX5252" fmla="*/ 11302419 w 12192000"/>
              <a:gd name="connsiteY5252" fmla="*/ 1313503 h 2107945"/>
              <a:gd name="connsiteX5253" fmla="*/ 7585362 w 12192000"/>
              <a:gd name="connsiteY5253" fmla="*/ 1313503 h 2107945"/>
              <a:gd name="connsiteX5254" fmla="*/ 7595116 w 12192000"/>
              <a:gd name="connsiteY5254" fmla="*/ 1326245 h 2107945"/>
              <a:gd name="connsiteX5255" fmla="*/ 7582314 w 12192000"/>
              <a:gd name="connsiteY5255" fmla="*/ 1335067 h 2107945"/>
              <a:gd name="connsiteX5256" fmla="*/ 7572560 w 12192000"/>
              <a:gd name="connsiteY5256" fmla="*/ 1322325 h 2107945"/>
              <a:gd name="connsiteX5257" fmla="*/ 7585362 w 12192000"/>
              <a:gd name="connsiteY5257" fmla="*/ 1313503 h 2107945"/>
              <a:gd name="connsiteX5258" fmla="*/ 11246945 w 12192000"/>
              <a:gd name="connsiteY5258" fmla="*/ 1312850 h 2107945"/>
              <a:gd name="connsiteX5259" fmla="*/ 11257004 w 12192000"/>
              <a:gd name="connsiteY5259" fmla="*/ 1326245 h 2107945"/>
              <a:gd name="connsiteX5260" fmla="*/ 11243287 w 12192000"/>
              <a:gd name="connsiteY5260" fmla="*/ 1335393 h 2107945"/>
              <a:gd name="connsiteX5261" fmla="*/ 11233229 w 12192000"/>
              <a:gd name="connsiteY5261" fmla="*/ 1321998 h 2107945"/>
              <a:gd name="connsiteX5262" fmla="*/ 11246945 w 12192000"/>
              <a:gd name="connsiteY5262" fmla="*/ 1312850 h 2107945"/>
              <a:gd name="connsiteX5263" fmla="*/ 7474720 w 12192000"/>
              <a:gd name="connsiteY5263" fmla="*/ 1312523 h 2107945"/>
              <a:gd name="connsiteX5264" fmla="*/ 7484473 w 12192000"/>
              <a:gd name="connsiteY5264" fmla="*/ 1325265 h 2107945"/>
              <a:gd name="connsiteX5265" fmla="*/ 7471671 w 12192000"/>
              <a:gd name="connsiteY5265" fmla="*/ 1334086 h 2107945"/>
              <a:gd name="connsiteX5266" fmla="*/ 7461918 w 12192000"/>
              <a:gd name="connsiteY5266" fmla="*/ 1321345 h 2107945"/>
              <a:gd name="connsiteX5267" fmla="*/ 7474720 w 12192000"/>
              <a:gd name="connsiteY5267" fmla="*/ 1312523 h 2107945"/>
              <a:gd name="connsiteX5268" fmla="*/ 582767 w 12192000"/>
              <a:gd name="connsiteY5268" fmla="*/ 1311870 h 2107945"/>
              <a:gd name="connsiteX5269" fmla="*/ 593434 w 12192000"/>
              <a:gd name="connsiteY5269" fmla="*/ 1325592 h 2107945"/>
              <a:gd name="connsiteX5270" fmla="*/ 579414 w 12192000"/>
              <a:gd name="connsiteY5270" fmla="*/ 1335067 h 2107945"/>
              <a:gd name="connsiteX5271" fmla="*/ 568746 w 12192000"/>
              <a:gd name="connsiteY5271" fmla="*/ 1321345 h 2107945"/>
              <a:gd name="connsiteX5272" fmla="*/ 582767 w 12192000"/>
              <a:gd name="connsiteY5272" fmla="*/ 1311870 h 2107945"/>
              <a:gd name="connsiteX5273" fmla="*/ 7807835 w 12192000"/>
              <a:gd name="connsiteY5273" fmla="*/ 1311352 h 2107945"/>
              <a:gd name="connsiteX5274" fmla="*/ 7817379 w 12192000"/>
              <a:gd name="connsiteY5274" fmla="*/ 1323909 h 2107945"/>
              <a:gd name="connsiteX5275" fmla="*/ 7804654 w 12192000"/>
              <a:gd name="connsiteY5275" fmla="*/ 1332644 h 2107945"/>
              <a:gd name="connsiteX5276" fmla="*/ 7795109 w 12192000"/>
              <a:gd name="connsiteY5276" fmla="*/ 1320087 h 2107945"/>
              <a:gd name="connsiteX5277" fmla="*/ 7807835 w 12192000"/>
              <a:gd name="connsiteY5277" fmla="*/ 1311352 h 2107945"/>
              <a:gd name="connsiteX5278" fmla="*/ 7696919 w 12192000"/>
              <a:gd name="connsiteY5278" fmla="*/ 1309582 h 2107945"/>
              <a:gd name="connsiteX5279" fmla="*/ 7706673 w 12192000"/>
              <a:gd name="connsiteY5279" fmla="*/ 1322325 h 2107945"/>
              <a:gd name="connsiteX5280" fmla="*/ 7693871 w 12192000"/>
              <a:gd name="connsiteY5280" fmla="*/ 1331146 h 2107945"/>
              <a:gd name="connsiteX5281" fmla="*/ 7684118 w 12192000"/>
              <a:gd name="connsiteY5281" fmla="*/ 1318404 h 2107945"/>
              <a:gd name="connsiteX5282" fmla="*/ 7696919 w 12192000"/>
              <a:gd name="connsiteY5282" fmla="*/ 1309582 h 2107945"/>
              <a:gd name="connsiteX5283" fmla="*/ 2538606 w 12192000"/>
              <a:gd name="connsiteY5283" fmla="*/ 1308929 h 2107945"/>
              <a:gd name="connsiteX5284" fmla="*/ 2549882 w 12192000"/>
              <a:gd name="connsiteY5284" fmla="*/ 1323631 h 2107945"/>
              <a:gd name="connsiteX5285" fmla="*/ 2534948 w 12192000"/>
              <a:gd name="connsiteY5285" fmla="*/ 1333759 h 2107945"/>
              <a:gd name="connsiteX5286" fmla="*/ 2523671 w 12192000"/>
              <a:gd name="connsiteY5286" fmla="*/ 1319057 h 2107945"/>
              <a:gd name="connsiteX5287" fmla="*/ 2538606 w 12192000"/>
              <a:gd name="connsiteY5287" fmla="*/ 1308929 h 2107945"/>
              <a:gd name="connsiteX5288" fmla="*/ 2412418 w 12192000"/>
              <a:gd name="connsiteY5288" fmla="*/ 1307622 h 2107945"/>
              <a:gd name="connsiteX5289" fmla="*/ 2423697 w 12192000"/>
              <a:gd name="connsiteY5289" fmla="*/ 1322324 h 2107945"/>
              <a:gd name="connsiteX5290" fmla="*/ 2408761 w 12192000"/>
              <a:gd name="connsiteY5290" fmla="*/ 1332452 h 2107945"/>
              <a:gd name="connsiteX5291" fmla="*/ 2397485 w 12192000"/>
              <a:gd name="connsiteY5291" fmla="*/ 1317750 h 2107945"/>
              <a:gd name="connsiteX5292" fmla="*/ 2412418 w 12192000"/>
              <a:gd name="connsiteY5292" fmla="*/ 1307622 h 2107945"/>
              <a:gd name="connsiteX5293" fmla="*/ 6550638 w 12192000"/>
              <a:gd name="connsiteY5293" fmla="*/ 1305115 h 2107945"/>
              <a:gd name="connsiteX5294" fmla="*/ 6561196 w 12192000"/>
              <a:gd name="connsiteY5294" fmla="*/ 1319168 h 2107945"/>
              <a:gd name="connsiteX5295" fmla="*/ 6547075 w 12192000"/>
              <a:gd name="connsiteY5295" fmla="*/ 1328987 h 2107945"/>
              <a:gd name="connsiteX5296" fmla="*/ 6536517 w 12192000"/>
              <a:gd name="connsiteY5296" fmla="*/ 1314935 h 2107945"/>
              <a:gd name="connsiteX5297" fmla="*/ 6550638 w 12192000"/>
              <a:gd name="connsiteY5297" fmla="*/ 1305115 h 2107945"/>
              <a:gd name="connsiteX5298" fmla="*/ 6218631 w 12192000"/>
              <a:gd name="connsiteY5298" fmla="*/ 1305008 h 2107945"/>
              <a:gd name="connsiteX5299" fmla="*/ 6228690 w 12192000"/>
              <a:gd name="connsiteY5299" fmla="*/ 1318404 h 2107945"/>
              <a:gd name="connsiteX5300" fmla="*/ 6215278 w 12192000"/>
              <a:gd name="connsiteY5300" fmla="*/ 1327552 h 2107945"/>
              <a:gd name="connsiteX5301" fmla="*/ 6205220 w 12192000"/>
              <a:gd name="connsiteY5301" fmla="*/ 1314156 h 2107945"/>
              <a:gd name="connsiteX5302" fmla="*/ 6218631 w 12192000"/>
              <a:gd name="connsiteY5302" fmla="*/ 1305008 h 2107945"/>
              <a:gd name="connsiteX5303" fmla="*/ 4422692 w 12192000"/>
              <a:gd name="connsiteY5303" fmla="*/ 1305008 h 2107945"/>
              <a:gd name="connsiteX5304" fmla="*/ 4432448 w 12192000"/>
              <a:gd name="connsiteY5304" fmla="*/ 1318077 h 2107945"/>
              <a:gd name="connsiteX5305" fmla="*/ 4419346 w 12192000"/>
              <a:gd name="connsiteY5305" fmla="*/ 1326899 h 2107945"/>
              <a:gd name="connsiteX5306" fmla="*/ 4409588 w 12192000"/>
              <a:gd name="connsiteY5306" fmla="*/ 1313830 h 2107945"/>
              <a:gd name="connsiteX5307" fmla="*/ 4422692 w 12192000"/>
              <a:gd name="connsiteY5307" fmla="*/ 1305008 h 2107945"/>
              <a:gd name="connsiteX5308" fmla="*/ 5692000 w 12192000"/>
              <a:gd name="connsiteY5308" fmla="*/ 1304682 h 2107945"/>
              <a:gd name="connsiteX5309" fmla="*/ 5701754 w 12192000"/>
              <a:gd name="connsiteY5309" fmla="*/ 1317424 h 2107945"/>
              <a:gd name="connsiteX5310" fmla="*/ 5688645 w 12192000"/>
              <a:gd name="connsiteY5310" fmla="*/ 1326245 h 2107945"/>
              <a:gd name="connsiteX5311" fmla="*/ 5678892 w 12192000"/>
              <a:gd name="connsiteY5311" fmla="*/ 1313504 h 2107945"/>
              <a:gd name="connsiteX5312" fmla="*/ 5692000 w 12192000"/>
              <a:gd name="connsiteY5312" fmla="*/ 1304682 h 2107945"/>
              <a:gd name="connsiteX5313" fmla="*/ 11647760 w 12192000"/>
              <a:gd name="connsiteY5313" fmla="*/ 1303048 h 2107945"/>
              <a:gd name="connsiteX5314" fmla="*/ 11657514 w 12192000"/>
              <a:gd name="connsiteY5314" fmla="*/ 1315790 h 2107945"/>
              <a:gd name="connsiteX5315" fmla="*/ 11644406 w 12192000"/>
              <a:gd name="connsiteY5315" fmla="*/ 1324611 h 2107945"/>
              <a:gd name="connsiteX5316" fmla="*/ 11634653 w 12192000"/>
              <a:gd name="connsiteY5316" fmla="*/ 1311870 h 2107945"/>
              <a:gd name="connsiteX5317" fmla="*/ 11647760 w 12192000"/>
              <a:gd name="connsiteY5317" fmla="*/ 1303048 h 2107945"/>
              <a:gd name="connsiteX5318" fmla="*/ 8886866 w 12192000"/>
              <a:gd name="connsiteY5318" fmla="*/ 1302068 h 2107945"/>
              <a:gd name="connsiteX5319" fmla="*/ 8896314 w 12192000"/>
              <a:gd name="connsiteY5319" fmla="*/ 1314484 h 2107945"/>
              <a:gd name="connsiteX5320" fmla="*/ 8883818 w 12192000"/>
              <a:gd name="connsiteY5320" fmla="*/ 1322978 h 2107945"/>
              <a:gd name="connsiteX5321" fmla="*/ 8874368 w 12192000"/>
              <a:gd name="connsiteY5321" fmla="*/ 1310563 h 2107945"/>
              <a:gd name="connsiteX5322" fmla="*/ 8886866 w 12192000"/>
              <a:gd name="connsiteY5322" fmla="*/ 1302068 h 2107945"/>
              <a:gd name="connsiteX5323" fmla="*/ 232067 w 12192000"/>
              <a:gd name="connsiteY5323" fmla="*/ 1301802 h 2107945"/>
              <a:gd name="connsiteX5324" fmla="*/ 241914 w 12192000"/>
              <a:gd name="connsiteY5324" fmla="*/ 1314408 h 2107945"/>
              <a:gd name="connsiteX5325" fmla="*/ 228888 w 12192000"/>
              <a:gd name="connsiteY5325" fmla="*/ 1323093 h 2107945"/>
              <a:gd name="connsiteX5326" fmla="*/ 219041 w 12192000"/>
              <a:gd name="connsiteY5326" fmla="*/ 1310485 h 2107945"/>
              <a:gd name="connsiteX5327" fmla="*/ 232067 w 12192000"/>
              <a:gd name="connsiteY5327" fmla="*/ 1301802 h 2107945"/>
              <a:gd name="connsiteX5328" fmla="*/ 425250 w 12192000"/>
              <a:gd name="connsiteY5328" fmla="*/ 1301741 h 2107945"/>
              <a:gd name="connsiteX5329" fmla="*/ 435308 w 12192000"/>
              <a:gd name="connsiteY5329" fmla="*/ 1314810 h 2107945"/>
              <a:gd name="connsiteX5330" fmla="*/ 422202 w 12192000"/>
              <a:gd name="connsiteY5330" fmla="*/ 1323958 h 2107945"/>
              <a:gd name="connsiteX5331" fmla="*/ 412144 w 12192000"/>
              <a:gd name="connsiteY5331" fmla="*/ 1310889 h 2107945"/>
              <a:gd name="connsiteX5332" fmla="*/ 425250 w 12192000"/>
              <a:gd name="connsiteY5332" fmla="*/ 1301741 h 2107945"/>
              <a:gd name="connsiteX5333" fmla="*/ 10445622 w 12192000"/>
              <a:gd name="connsiteY5333" fmla="*/ 1301414 h 2107945"/>
              <a:gd name="connsiteX5334" fmla="*/ 10456290 w 12192000"/>
              <a:gd name="connsiteY5334" fmla="*/ 1315137 h 2107945"/>
              <a:gd name="connsiteX5335" fmla="*/ 10442268 w 12192000"/>
              <a:gd name="connsiteY5335" fmla="*/ 1324611 h 2107945"/>
              <a:gd name="connsiteX5336" fmla="*/ 10431600 w 12192000"/>
              <a:gd name="connsiteY5336" fmla="*/ 1310889 h 2107945"/>
              <a:gd name="connsiteX5337" fmla="*/ 10445622 w 12192000"/>
              <a:gd name="connsiteY5337" fmla="*/ 1301414 h 2107945"/>
              <a:gd name="connsiteX5338" fmla="*/ 7365600 w 12192000"/>
              <a:gd name="connsiteY5338" fmla="*/ 1301088 h 2107945"/>
              <a:gd name="connsiteX5339" fmla="*/ 7375354 w 12192000"/>
              <a:gd name="connsiteY5339" fmla="*/ 1313830 h 2107945"/>
              <a:gd name="connsiteX5340" fmla="*/ 7362553 w 12192000"/>
              <a:gd name="connsiteY5340" fmla="*/ 1322651 h 2107945"/>
              <a:gd name="connsiteX5341" fmla="*/ 7352799 w 12192000"/>
              <a:gd name="connsiteY5341" fmla="*/ 1309909 h 2107945"/>
              <a:gd name="connsiteX5342" fmla="*/ 7365600 w 12192000"/>
              <a:gd name="connsiteY5342" fmla="*/ 1301088 h 2107945"/>
              <a:gd name="connsiteX5343" fmla="*/ 4848569 w 12192000"/>
              <a:gd name="connsiteY5343" fmla="*/ 1300761 h 2107945"/>
              <a:gd name="connsiteX5344" fmla="*/ 4858020 w 12192000"/>
              <a:gd name="connsiteY5344" fmla="*/ 1313177 h 2107945"/>
              <a:gd name="connsiteX5345" fmla="*/ 4845217 w 12192000"/>
              <a:gd name="connsiteY5345" fmla="*/ 1321671 h 2107945"/>
              <a:gd name="connsiteX5346" fmla="*/ 4835767 w 12192000"/>
              <a:gd name="connsiteY5346" fmla="*/ 1309256 h 2107945"/>
              <a:gd name="connsiteX5347" fmla="*/ 4848569 w 12192000"/>
              <a:gd name="connsiteY5347" fmla="*/ 1300761 h 2107945"/>
              <a:gd name="connsiteX5348" fmla="*/ 11156419 w 12192000"/>
              <a:gd name="connsiteY5348" fmla="*/ 1300434 h 2107945"/>
              <a:gd name="connsiteX5349" fmla="*/ 11167392 w 12192000"/>
              <a:gd name="connsiteY5349" fmla="*/ 1314483 h 2107945"/>
              <a:gd name="connsiteX5350" fmla="*/ 11153067 w 12192000"/>
              <a:gd name="connsiteY5350" fmla="*/ 1324284 h 2107945"/>
              <a:gd name="connsiteX5351" fmla="*/ 11142093 w 12192000"/>
              <a:gd name="connsiteY5351" fmla="*/ 1310236 h 2107945"/>
              <a:gd name="connsiteX5352" fmla="*/ 11156419 w 12192000"/>
              <a:gd name="connsiteY5352" fmla="*/ 1300434 h 2107945"/>
              <a:gd name="connsiteX5353" fmla="*/ 347770 w 12192000"/>
              <a:gd name="connsiteY5353" fmla="*/ 1300434 h 2107945"/>
              <a:gd name="connsiteX5354" fmla="*/ 358437 w 12192000"/>
              <a:gd name="connsiteY5354" fmla="*/ 1314157 h 2107945"/>
              <a:gd name="connsiteX5355" fmla="*/ 353599 w 12192000"/>
              <a:gd name="connsiteY5355" fmla="*/ 1321834 h 2107945"/>
              <a:gd name="connsiteX5356" fmla="*/ 347703 w 12192000"/>
              <a:gd name="connsiteY5356" fmla="*/ 1322988 h 2107945"/>
              <a:gd name="connsiteX5357" fmla="*/ 344920 w 12192000"/>
              <a:gd name="connsiteY5357" fmla="*/ 1327348 h 2107945"/>
              <a:gd name="connsiteX5358" fmla="*/ 336576 w 12192000"/>
              <a:gd name="connsiteY5358" fmla="*/ 1329186 h 2107945"/>
              <a:gd name="connsiteX5359" fmla="*/ 326823 w 12192000"/>
              <a:gd name="connsiteY5359" fmla="*/ 1316444 h 2107945"/>
              <a:gd name="connsiteX5360" fmla="*/ 331052 w 12192000"/>
              <a:gd name="connsiteY5360" fmla="*/ 1309460 h 2107945"/>
              <a:gd name="connsiteX5361" fmla="*/ 334526 w 12192000"/>
              <a:gd name="connsiteY5361" fmla="*/ 1308715 h 2107945"/>
              <a:gd name="connsiteX5362" fmla="*/ 338588 w 12192000"/>
              <a:gd name="connsiteY5362" fmla="*/ 1302477 h 2107945"/>
              <a:gd name="connsiteX5363" fmla="*/ 347770 w 12192000"/>
              <a:gd name="connsiteY5363" fmla="*/ 1300434 h 2107945"/>
              <a:gd name="connsiteX5364" fmla="*/ 6441442 w 12192000"/>
              <a:gd name="connsiteY5364" fmla="*/ 1300107 h 2107945"/>
              <a:gd name="connsiteX5365" fmla="*/ 6451804 w 12192000"/>
              <a:gd name="connsiteY5365" fmla="*/ 1313830 h 2107945"/>
              <a:gd name="connsiteX5366" fmla="*/ 6438088 w 12192000"/>
              <a:gd name="connsiteY5366" fmla="*/ 1323304 h 2107945"/>
              <a:gd name="connsiteX5367" fmla="*/ 6427725 w 12192000"/>
              <a:gd name="connsiteY5367" fmla="*/ 1309582 h 2107945"/>
              <a:gd name="connsiteX5368" fmla="*/ 6441442 w 12192000"/>
              <a:gd name="connsiteY5368" fmla="*/ 1300107 h 2107945"/>
              <a:gd name="connsiteX5369" fmla="*/ 12097647 w 12192000"/>
              <a:gd name="connsiteY5369" fmla="*/ 1298148 h 2107945"/>
              <a:gd name="connsiteX5370" fmla="*/ 12107706 w 12192000"/>
              <a:gd name="connsiteY5370" fmla="*/ 1311216 h 2107945"/>
              <a:gd name="connsiteX5371" fmla="*/ 12094294 w 12192000"/>
              <a:gd name="connsiteY5371" fmla="*/ 1320365 h 2107945"/>
              <a:gd name="connsiteX5372" fmla="*/ 12084235 w 12192000"/>
              <a:gd name="connsiteY5372" fmla="*/ 1307296 h 2107945"/>
              <a:gd name="connsiteX5373" fmla="*/ 12097647 w 12192000"/>
              <a:gd name="connsiteY5373" fmla="*/ 1298148 h 2107945"/>
              <a:gd name="connsiteX5374" fmla="*/ 9150214 w 12192000"/>
              <a:gd name="connsiteY5374" fmla="*/ 1298147 h 2107945"/>
              <a:gd name="connsiteX5375" fmla="*/ 9159968 w 12192000"/>
              <a:gd name="connsiteY5375" fmla="*/ 1310889 h 2107945"/>
              <a:gd name="connsiteX5376" fmla="*/ 9147166 w 12192000"/>
              <a:gd name="connsiteY5376" fmla="*/ 1319711 h 2107945"/>
              <a:gd name="connsiteX5377" fmla="*/ 9137412 w 12192000"/>
              <a:gd name="connsiteY5377" fmla="*/ 1306969 h 2107945"/>
              <a:gd name="connsiteX5378" fmla="*/ 9150214 w 12192000"/>
              <a:gd name="connsiteY5378" fmla="*/ 1298147 h 2107945"/>
              <a:gd name="connsiteX5379" fmla="*/ 4740968 w 12192000"/>
              <a:gd name="connsiteY5379" fmla="*/ 1297821 h 2107945"/>
              <a:gd name="connsiteX5380" fmla="*/ 4750416 w 12192000"/>
              <a:gd name="connsiteY5380" fmla="*/ 1310236 h 2107945"/>
              <a:gd name="connsiteX5381" fmla="*/ 4737613 w 12192000"/>
              <a:gd name="connsiteY5381" fmla="*/ 1318731 h 2107945"/>
              <a:gd name="connsiteX5382" fmla="*/ 4728164 w 12192000"/>
              <a:gd name="connsiteY5382" fmla="*/ 1306315 h 2107945"/>
              <a:gd name="connsiteX5383" fmla="*/ 4740968 w 12192000"/>
              <a:gd name="connsiteY5383" fmla="*/ 1297821 h 2107945"/>
              <a:gd name="connsiteX5384" fmla="*/ 4957393 w 12192000"/>
              <a:gd name="connsiteY5384" fmla="*/ 1297168 h 2107945"/>
              <a:gd name="connsiteX5385" fmla="*/ 4966843 w 12192000"/>
              <a:gd name="connsiteY5385" fmla="*/ 1309582 h 2107945"/>
              <a:gd name="connsiteX5386" fmla="*/ 4954040 w 12192000"/>
              <a:gd name="connsiteY5386" fmla="*/ 1318077 h 2107945"/>
              <a:gd name="connsiteX5387" fmla="*/ 4944590 w 12192000"/>
              <a:gd name="connsiteY5387" fmla="*/ 1305662 h 2107945"/>
              <a:gd name="connsiteX5388" fmla="*/ 4957393 w 12192000"/>
              <a:gd name="connsiteY5388" fmla="*/ 1297168 h 2107945"/>
              <a:gd name="connsiteX5389" fmla="*/ 6667299 w 12192000"/>
              <a:gd name="connsiteY5389" fmla="*/ 1296514 h 2107945"/>
              <a:gd name="connsiteX5390" fmla="*/ 6678272 w 12192000"/>
              <a:gd name="connsiteY5390" fmla="*/ 1310889 h 2107945"/>
              <a:gd name="connsiteX5391" fmla="*/ 6663642 w 12192000"/>
              <a:gd name="connsiteY5391" fmla="*/ 1320691 h 2107945"/>
              <a:gd name="connsiteX5392" fmla="*/ 6652669 w 12192000"/>
              <a:gd name="connsiteY5392" fmla="*/ 1306315 h 2107945"/>
              <a:gd name="connsiteX5393" fmla="*/ 6667299 w 12192000"/>
              <a:gd name="connsiteY5393" fmla="*/ 1296514 h 2107945"/>
              <a:gd name="connsiteX5394" fmla="*/ 3757200 w 12192000"/>
              <a:gd name="connsiteY5394" fmla="*/ 1296514 h 2107945"/>
              <a:gd name="connsiteX5395" fmla="*/ 3768170 w 12192000"/>
              <a:gd name="connsiteY5395" fmla="*/ 1310889 h 2107945"/>
              <a:gd name="connsiteX5396" fmla="*/ 3753550 w 12192000"/>
              <a:gd name="connsiteY5396" fmla="*/ 1321018 h 2107945"/>
              <a:gd name="connsiteX5397" fmla="*/ 3742576 w 12192000"/>
              <a:gd name="connsiteY5397" fmla="*/ 1306642 h 2107945"/>
              <a:gd name="connsiteX5398" fmla="*/ 3757200 w 12192000"/>
              <a:gd name="connsiteY5398" fmla="*/ 1296514 h 2107945"/>
              <a:gd name="connsiteX5399" fmla="*/ 6914662 w 12192000"/>
              <a:gd name="connsiteY5399" fmla="*/ 1296264 h 2107945"/>
              <a:gd name="connsiteX5400" fmla="*/ 6926025 w 12192000"/>
              <a:gd name="connsiteY5400" fmla="*/ 1311118 h 2107945"/>
              <a:gd name="connsiteX5401" fmla="*/ 6910903 w 12192000"/>
              <a:gd name="connsiteY5401" fmla="*/ 1321427 h 2107945"/>
              <a:gd name="connsiteX5402" fmla="*/ 6899540 w 12192000"/>
              <a:gd name="connsiteY5402" fmla="*/ 1306572 h 2107945"/>
              <a:gd name="connsiteX5403" fmla="*/ 6914662 w 12192000"/>
              <a:gd name="connsiteY5403" fmla="*/ 1296264 h 2107945"/>
              <a:gd name="connsiteX5404" fmla="*/ 11030242 w 12192000"/>
              <a:gd name="connsiteY5404" fmla="*/ 1296118 h 2107945"/>
              <a:gd name="connsiteX5405" fmla="*/ 11041100 w 12192000"/>
              <a:gd name="connsiteY5405" fmla="*/ 1310222 h 2107945"/>
              <a:gd name="connsiteX5406" fmla="*/ 11026678 w 12192000"/>
              <a:gd name="connsiteY5406" fmla="*/ 1319990 h 2107945"/>
              <a:gd name="connsiteX5407" fmla="*/ 11015820 w 12192000"/>
              <a:gd name="connsiteY5407" fmla="*/ 1305886 h 2107945"/>
              <a:gd name="connsiteX5408" fmla="*/ 11030242 w 12192000"/>
              <a:gd name="connsiteY5408" fmla="*/ 1296118 h 2107945"/>
              <a:gd name="connsiteX5409" fmla="*/ 466945 w 12192000"/>
              <a:gd name="connsiteY5409" fmla="*/ 1295534 h 2107945"/>
              <a:gd name="connsiteX5410" fmla="*/ 477612 w 12192000"/>
              <a:gd name="connsiteY5410" fmla="*/ 1309256 h 2107945"/>
              <a:gd name="connsiteX5411" fmla="*/ 463592 w 12192000"/>
              <a:gd name="connsiteY5411" fmla="*/ 1318731 h 2107945"/>
              <a:gd name="connsiteX5412" fmla="*/ 456769 w 12192000"/>
              <a:gd name="connsiteY5412" fmla="*/ 1314547 h 2107945"/>
              <a:gd name="connsiteX5413" fmla="*/ 454645 w 12192000"/>
              <a:gd name="connsiteY5413" fmla="*/ 1317873 h 2107945"/>
              <a:gd name="connsiteX5414" fmla="*/ 446302 w 12192000"/>
              <a:gd name="connsiteY5414" fmla="*/ 1319711 h 2107945"/>
              <a:gd name="connsiteX5415" fmla="*/ 436548 w 12192000"/>
              <a:gd name="connsiteY5415" fmla="*/ 1306969 h 2107945"/>
              <a:gd name="connsiteX5416" fmla="*/ 449349 w 12192000"/>
              <a:gd name="connsiteY5416" fmla="*/ 1298147 h 2107945"/>
              <a:gd name="connsiteX5417" fmla="*/ 455057 w 12192000"/>
              <a:gd name="connsiteY5417" fmla="*/ 1301543 h 2107945"/>
              <a:gd name="connsiteX5418" fmla="*/ 457648 w 12192000"/>
              <a:gd name="connsiteY5418" fmla="*/ 1297331 h 2107945"/>
              <a:gd name="connsiteX5419" fmla="*/ 466945 w 12192000"/>
              <a:gd name="connsiteY5419" fmla="*/ 1295534 h 2107945"/>
              <a:gd name="connsiteX5420" fmla="*/ 839119 w 12192000"/>
              <a:gd name="connsiteY5420" fmla="*/ 1295207 h 2107945"/>
              <a:gd name="connsiteX5421" fmla="*/ 849481 w 12192000"/>
              <a:gd name="connsiteY5421" fmla="*/ 1308929 h 2107945"/>
              <a:gd name="connsiteX5422" fmla="*/ 835765 w 12192000"/>
              <a:gd name="connsiteY5422" fmla="*/ 1318404 h 2107945"/>
              <a:gd name="connsiteX5423" fmla="*/ 825402 w 12192000"/>
              <a:gd name="connsiteY5423" fmla="*/ 1304682 h 2107945"/>
              <a:gd name="connsiteX5424" fmla="*/ 839119 w 12192000"/>
              <a:gd name="connsiteY5424" fmla="*/ 1295207 h 2107945"/>
              <a:gd name="connsiteX5425" fmla="*/ 401454 w 12192000"/>
              <a:gd name="connsiteY5425" fmla="*/ 1294227 h 2107945"/>
              <a:gd name="connsiteX5426" fmla="*/ 411513 w 12192000"/>
              <a:gd name="connsiteY5426" fmla="*/ 1307623 h 2107945"/>
              <a:gd name="connsiteX5427" fmla="*/ 398102 w 12192000"/>
              <a:gd name="connsiteY5427" fmla="*/ 1316770 h 2107945"/>
              <a:gd name="connsiteX5428" fmla="*/ 388043 w 12192000"/>
              <a:gd name="connsiteY5428" fmla="*/ 1303375 h 2107945"/>
              <a:gd name="connsiteX5429" fmla="*/ 401454 w 12192000"/>
              <a:gd name="connsiteY5429" fmla="*/ 1294227 h 2107945"/>
              <a:gd name="connsiteX5430" fmla="*/ 6008013 w 12192000"/>
              <a:gd name="connsiteY5430" fmla="*/ 1293573 h 2107945"/>
              <a:gd name="connsiteX5431" fmla="*/ 6018072 w 12192000"/>
              <a:gd name="connsiteY5431" fmla="*/ 1306642 h 2107945"/>
              <a:gd name="connsiteX5432" fmla="*/ 6004660 w 12192000"/>
              <a:gd name="connsiteY5432" fmla="*/ 1315790 h 2107945"/>
              <a:gd name="connsiteX5433" fmla="*/ 5994602 w 12192000"/>
              <a:gd name="connsiteY5433" fmla="*/ 1302722 h 2107945"/>
              <a:gd name="connsiteX5434" fmla="*/ 6008013 w 12192000"/>
              <a:gd name="connsiteY5434" fmla="*/ 1293573 h 2107945"/>
              <a:gd name="connsiteX5435" fmla="*/ 5066521 w 12192000"/>
              <a:gd name="connsiteY5435" fmla="*/ 1292593 h 2107945"/>
              <a:gd name="connsiteX5436" fmla="*/ 5075970 w 12192000"/>
              <a:gd name="connsiteY5436" fmla="*/ 1305009 h 2107945"/>
              <a:gd name="connsiteX5437" fmla="*/ 5063167 w 12192000"/>
              <a:gd name="connsiteY5437" fmla="*/ 1313503 h 2107945"/>
              <a:gd name="connsiteX5438" fmla="*/ 5053718 w 12192000"/>
              <a:gd name="connsiteY5438" fmla="*/ 1301088 h 2107945"/>
              <a:gd name="connsiteX5439" fmla="*/ 5066521 w 12192000"/>
              <a:gd name="connsiteY5439" fmla="*/ 1292593 h 2107945"/>
              <a:gd name="connsiteX5440" fmla="*/ 3951686 w 12192000"/>
              <a:gd name="connsiteY5440" fmla="*/ 1292593 h 2107945"/>
              <a:gd name="connsiteX5441" fmla="*/ 3962355 w 12192000"/>
              <a:gd name="connsiteY5441" fmla="*/ 1306642 h 2107945"/>
              <a:gd name="connsiteX5442" fmla="*/ 3948030 w 12192000"/>
              <a:gd name="connsiteY5442" fmla="*/ 1316443 h 2107945"/>
              <a:gd name="connsiteX5443" fmla="*/ 3937356 w 12192000"/>
              <a:gd name="connsiteY5443" fmla="*/ 1302395 h 2107945"/>
              <a:gd name="connsiteX5444" fmla="*/ 3951686 w 12192000"/>
              <a:gd name="connsiteY5444" fmla="*/ 1292593 h 2107945"/>
              <a:gd name="connsiteX5445" fmla="*/ 8121509 w 12192000"/>
              <a:gd name="connsiteY5445" fmla="*/ 1291613 h 2107945"/>
              <a:gd name="connsiteX5446" fmla="*/ 8130958 w 12192000"/>
              <a:gd name="connsiteY5446" fmla="*/ 1304029 h 2107945"/>
              <a:gd name="connsiteX5447" fmla="*/ 8118460 w 12192000"/>
              <a:gd name="connsiteY5447" fmla="*/ 1312523 h 2107945"/>
              <a:gd name="connsiteX5448" fmla="*/ 8109011 w 12192000"/>
              <a:gd name="connsiteY5448" fmla="*/ 1300108 h 2107945"/>
              <a:gd name="connsiteX5449" fmla="*/ 8121509 w 12192000"/>
              <a:gd name="connsiteY5449" fmla="*/ 1291613 h 2107945"/>
              <a:gd name="connsiteX5450" fmla="*/ 4198613 w 12192000"/>
              <a:gd name="connsiteY5450" fmla="*/ 1289653 h 2107945"/>
              <a:gd name="connsiteX5451" fmla="*/ 4208978 w 12192000"/>
              <a:gd name="connsiteY5451" fmla="*/ 1303048 h 2107945"/>
              <a:gd name="connsiteX5452" fmla="*/ 4195263 w 12192000"/>
              <a:gd name="connsiteY5452" fmla="*/ 1312523 h 2107945"/>
              <a:gd name="connsiteX5453" fmla="*/ 4184900 w 12192000"/>
              <a:gd name="connsiteY5453" fmla="*/ 1299128 h 2107945"/>
              <a:gd name="connsiteX5454" fmla="*/ 4198613 w 12192000"/>
              <a:gd name="connsiteY5454" fmla="*/ 1289653 h 2107945"/>
              <a:gd name="connsiteX5455" fmla="*/ 2136609 w 12192000"/>
              <a:gd name="connsiteY5455" fmla="*/ 1289326 h 2107945"/>
              <a:gd name="connsiteX5456" fmla="*/ 2144915 w 12192000"/>
              <a:gd name="connsiteY5456" fmla="*/ 1294390 h 2107945"/>
              <a:gd name="connsiteX5457" fmla="*/ 2146026 w 12192000"/>
              <a:gd name="connsiteY5457" fmla="*/ 1298617 h 2107945"/>
              <a:gd name="connsiteX5458" fmla="*/ 2148479 w 12192000"/>
              <a:gd name="connsiteY5458" fmla="*/ 1298147 h 2107945"/>
              <a:gd name="connsiteX5459" fmla="*/ 2159452 w 12192000"/>
              <a:gd name="connsiteY5459" fmla="*/ 1312523 h 2107945"/>
              <a:gd name="connsiteX5460" fmla="*/ 2144822 w 12192000"/>
              <a:gd name="connsiteY5460" fmla="*/ 1322325 h 2107945"/>
              <a:gd name="connsiteX5461" fmla="*/ 2136364 w 12192000"/>
              <a:gd name="connsiteY5461" fmla="*/ 1317220 h 2107945"/>
              <a:gd name="connsiteX5462" fmla="*/ 2135136 w 12192000"/>
              <a:gd name="connsiteY5462" fmla="*/ 1312695 h 2107945"/>
              <a:gd name="connsiteX5463" fmla="*/ 2132952 w 12192000"/>
              <a:gd name="connsiteY5463" fmla="*/ 1313176 h 2107945"/>
              <a:gd name="connsiteX5464" fmla="*/ 2132815 w 12192000"/>
              <a:gd name="connsiteY5464" fmla="*/ 1313093 h 2107945"/>
              <a:gd name="connsiteX5465" fmla="*/ 2128130 w 12192000"/>
              <a:gd name="connsiteY5465" fmla="*/ 1320527 h 2107945"/>
              <a:gd name="connsiteX5466" fmla="*/ 2119377 w 12192000"/>
              <a:gd name="connsiteY5466" fmla="*/ 1322240 h 2107945"/>
              <a:gd name="connsiteX5467" fmla="*/ 2119576 w 12192000"/>
              <a:gd name="connsiteY5467" fmla="*/ 1322978 h 2107945"/>
              <a:gd name="connsiteX5468" fmla="*/ 2105859 w 12192000"/>
              <a:gd name="connsiteY5468" fmla="*/ 1332126 h 2107945"/>
              <a:gd name="connsiteX5469" fmla="*/ 2097820 w 12192000"/>
              <a:gd name="connsiteY5469" fmla="*/ 1327388 h 2107945"/>
              <a:gd name="connsiteX5470" fmla="*/ 2097073 w 12192000"/>
              <a:gd name="connsiteY5470" fmla="*/ 1324604 h 2107945"/>
              <a:gd name="connsiteX5471" fmla="*/ 2095514 w 12192000"/>
              <a:gd name="connsiteY5471" fmla="*/ 1324938 h 2107945"/>
              <a:gd name="connsiteX5472" fmla="*/ 2085456 w 12192000"/>
              <a:gd name="connsiteY5472" fmla="*/ 1311870 h 2107945"/>
              <a:gd name="connsiteX5473" fmla="*/ 2098867 w 12192000"/>
              <a:gd name="connsiteY5473" fmla="*/ 1302722 h 2107945"/>
              <a:gd name="connsiteX5474" fmla="*/ 2106639 w 12192000"/>
              <a:gd name="connsiteY5474" fmla="*/ 1307295 h 2107945"/>
              <a:gd name="connsiteX5475" fmla="*/ 2107359 w 12192000"/>
              <a:gd name="connsiteY5475" fmla="*/ 1309968 h 2107945"/>
              <a:gd name="connsiteX5476" fmla="*/ 2108862 w 12192000"/>
              <a:gd name="connsiteY5476" fmla="*/ 1309655 h 2107945"/>
              <a:gd name="connsiteX5477" fmla="*/ 2108585 w 12192000"/>
              <a:gd name="connsiteY5477" fmla="*/ 1308602 h 2107945"/>
              <a:gd name="connsiteX5478" fmla="*/ 2113423 w 12192000"/>
              <a:gd name="connsiteY5478" fmla="*/ 1301047 h 2107945"/>
              <a:gd name="connsiteX5479" fmla="*/ 2122301 w 12192000"/>
              <a:gd name="connsiteY5479" fmla="*/ 1299191 h 2107945"/>
              <a:gd name="connsiteX5480" fmla="*/ 2122284 w 12192000"/>
              <a:gd name="connsiteY5480" fmla="*/ 1299127 h 2107945"/>
              <a:gd name="connsiteX5481" fmla="*/ 2136609 w 12192000"/>
              <a:gd name="connsiteY5481" fmla="*/ 1289326 h 2107945"/>
              <a:gd name="connsiteX5482" fmla="*/ 6789220 w 12192000"/>
              <a:gd name="connsiteY5482" fmla="*/ 1288346 h 2107945"/>
              <a:gd name="connsiteX5483" fmla="*/ 6800499 w 12192000"/>
              <a:gd name="connsiteY5483" fmla="*/ 1303048 h 2107945"/>
              <a:gd name="connsiteX5484" fmla="*/ 6785563 w 12192000"/>
              <a:gd name="connsiteY5484" fmla="*/ 1313176 h 2107945"/>
              <a:gd name="connsiteX5485" fmla="*/ 6774285 w 12192000"/>
              <a:gd name="connsiteY5485" fmla="*/ 1298474 h 2107945"/>
              <a:gd name="connsiteX5486" fmla="*/ 6789220 w 12192000"/>
              <a:gd name="connsiteY5486" fmla="*/ 1288346 h 2107945"/>
              <a:gd name="connsiteX5487" fmla="*/ 1428322 w 12192000"/>
              <a:gd name="connsiteY5487" fmla="*/ 1288346 h 2107945"/>
              <a:gd name="connsiteX5488" fmla="*/ 1438381 w 12192000"/>
              <a:gd name="connsiteY5488" fmla="*/ 1301414 h 2107945"/>
              <a:gd name="connsiteX5489" fmla="*/ 1424970 w 12192000"/>
              <a:gd name="connsiteY5489" fmla="*/ 1310563 h 2107945"/>
              <a:gd name="connsiteX5490" fmla="*/ 1414912 w 12192000"/>
              <a:gd name="connsiteY5490" fmla="*/ 1297494 h 2107945"/>
              <a:gd name="connsiteX5491" fmla="*/ 1428322 w 12192000"/>
              <a:gd name="connsiteY5491" fmla="*/ 1288346 h 2107945"/>
              <a:gd name="connsiteX5492" fmla="*/ 5175953 w 12192000"/>
              <a:gd name="connsiteY5492" fmla="*/ 1286386 h 2107945"/>
              <a:gd name="connsiteX5493" fmla="*/ 5185403 w 12192000"/>
              <a:gd name="connsiteY5493" fmla="*/ 1298801 h 2107945"/>
              <a:gd name="connsiteX5494" fmla="*/ 5172601 w 12192000"/>
              <a:gd name="connsiteY5494" fmla="*/ 1307295 h 2107945"/>
              <a:gd name="connsiteX5495" fmla="*/ 5163151 w 12192000"/>
              <a:gd name="connsiteY5495" fmla="*/ 1294880 h 2107945"/>
              <a:gd name="connsiteX5496" fmla="*/ 5175953 w 12192000"/>
              <a:gd name="connsiteY5496" fmla="*/ 1286386 h 2107945"/>
              <a:gd name="connsiteX5497" fmla="*/ 11221647 w 12192000"/>
              <a:gd name="connsiteY5497" fmla="*/ 1285732 h 2107945"/>
              <a:gd name="connsiteX5498" fmla="*/ 11232010 w 12192000"/>
              <a:gd name="connsiteY5498" fmla="*/ 1299455 h 2107945"/>
              <a:gd name="connsiteX5499" fmla="*/ 11218293 w 12192000"/>
              <a:gd name="connsiteY5499" fmla="*/ 1308929 h 2107945"/>
              <a:gd name="connsiteX5500" fmla="*/ 11207930 w 12192000"/>
              <a:gd name="connsiteY5500" fmla="*/ 1295207 h 2107945"/>
              <a:gd name="connsiteX5501" fmla="*/ 11221647 w 12192000"/>
              <a:gd name="connsiteY5501" fmla="*/ 1285732 h 2107945"/>
              <a:gd name="connsiteX5502" fmla="*/ 9594919 w 12192000"/>
              <a:gd name="connsiteY5502" fmla="*/ 1285732 h 2107945"/>
              <a:gd name="connsiteX5503" fmla="*/ 9604978 w 12192000"/>
              <a:gd name="connsiteY5503" fmla="*/ 1299128 h 2107945"/>
              <a:gd name="connsiteX5504" fmla="*/ 9591567 w 12192000"/>
              <a:gd name="connsiteY5504" fmla="*/ 1308276 h 2107945"/>
              <a:gd name="connsiteX5505" fmla="*/ 9581509 w 12192000"/>
              <a:gd name="connsiteY5505" fmla="*/ 1295207 h 2107945"/>
              <a:gd name="connsiteX5506" fmla="*/ 9594919 w 12192000"/>
              <a:gd name="connsiteY5506" fmla="*/ 1285732 h 2107945"/>
              <a:gd name="connsiteX5507" fmla="*/ 9891491 w 12192000"/>
              <a:gd name="connsiteY5507" fmla="*/ 1284752 h 2107945"/>
              <a:gd name="connsiteX5508" fmla="*/ 9901856 w 12192000"/>
              <a:gd name="connsiteY5508" fmla="*/ 1298147 h 2107945"/>
              <a:gd name="connsiteX5509" fmla="*/ 9888140 w 12192000"/>
              <a:gd name="connsiteY5509" fmla="*/ 1307622 h 2107945"/>
              <a:gd name="connsiteX5510" fmla="*/ 9877775 w 12192000"/>
              <a:gd name="connsiteY5510" fmla="*/ 1294227 h 2107945"/>
              <a:gd name="connsiteX5511" fmla="*/ 9891491 w 12192000"/>
              <a:gd name="connsiteY5511" fmla="*/ 1284752 h 2107945"/>
              <a:gd name="connsiteX5512" fmla="*/ 10571809 w 12192000"/>
              <a:gd name="connsiteY5512" fmla="*/ 1283445 h 2107945"/>
              <a:gd name="connsiteX5513" fmla="*/ 10582478 w 12192000"/>
              <a:gd name="connsiteY5513" fmla="*/ 1297168 h 2107945"/>
              <a:gd name="connsiteX5514" fmla="*/ 10568457 w 12192000"/>
              <a:gd name="connsiteY5514" fmla="*/ 1306642 h 2107945"/>
              <a:gd name="connsiteX5515" fmla="*/ 10557788 w 12192000"/>
              <a:gd name="connsiteY5515" fmla="*/ 1292920 h 2107945"/>
              <a:gd name="connsiteX5516" fmla="*/ 10571809 w 12192000"/>
              <a:gd name="connsiteY5516" fmla="*/ 1283445 h 2107945"/>
              <a:gd name="connsiteX5517" fmla="*/ 126574 w 12192000"/>
              <a:gd name="connsiteY5517" fmla="*/ 1283445 h 2107945"/>
              <a:gd name="connsiteX5518" fmla="*/ 136328 w 12192000"/>
              <a:gd name="connsiteY5518" fmla="*/ 1296187 h 2107945"/>
              <a:gd name="connsiteX5519" fmla="*/ 123526 w 12192000"/>
              <a:gd name="connsiteY5519" fmla="*/ 1305009 h 2107945"/>
              <a:gd name="connsiteX5520" fmla="*/ 113774 w 12192000"/>
              <a:gd name="connsiteY5520" fmla="*/ 1292267 h 2107945"/>
              <a:gd name="connsiteX5521" fmla="*/ 126574 w 12192000"/>
              <a:gd name="connsiteY5521" fmla="*/ 1283445 h 2107945"/>
              <a:gd name="connsiteX5522" fmla="*/ 4635496 w 12192000"/>
              <a:gd name="connsiteY5522" fmla="*/ 1279525 h 2107945"/>
              <a:gd name="connsiteX5523" fmla="*/ 4644947 w 12192000"/>
              <a:gd name="connsiteY5523" fmla="*/ 1291940 h 2107945"/>
              <a:gd name="connsiteX5524" fmla="*/ 4632143 w 12192000"/>
              <a:gd name="connsiteY5524" fmla="*/ 1300434 h 2107945"/>
              <a:gd name="connsiteX5525" fmla="*/ 4622695 w 12192000"/>
              <a:gd name="connsiteY5525" fmla="*/ 1288020 h 2107945"/>
              <a:gd name="connsiteX5526" fmla="*/ 4635496 w 12192000"/>
              <a:gd name="connsiteY5526" fmla="*/ 1279525 h 2107945"/>
              <a:gd name="connsiteX5527" fmla="*/ 1084772 w 12192000"/>
              <a:gd name="connsiteY5527" fmla="*/ 1279294 h 2107945"/>
              <a:gd name="connsiteX5528" fmla="*/ 1094823 w 12192000"/>
              <a:gd name="connsiteY5528" fmla="*/ 1292599 h 2107945"/>
              <a:gd name="connsiteX5529" fmla="*/ 1081401 w 12192000"/>
              <a:gd name="connsiteY5529" fmla="*/ 1301877 h 2107945"/>
              <a:gd name="connsiteX5530" fmla="*/ 1071349 w 12192000"/>
              <a:gd name="connsiteY5530" fmla="*/ 1288572 h 2107945"/>
              <a:gd name="connsiteX5531" fmla="*/ 1084772 w 12192000"/>
              <a:gd name="connsiteY5531" fmla="*/ 1279294 h 2107945"/>
              <a:gd name="connsiteX5532" fmla="*/ 8530552 w 12192000"/>
              <a:gd name="connsiteY5532" fmla="*/ 1279198 h 2107945"/>
              <a:gd name="connsiteX5533" fmla="*/ 8540001 w 12192000"/>
              <a:gd name="connsiteY5533" fmla="*/ 1291286 h 2107945"/>
              <a:gd name="connsiteX5534" fmla="*/ 8527503 w 12192000"/>
              <a:gd name="connsiteY5534" fmla="*/ 1299781 h 2107945"/>
              <a:gd name="connsiteX5535" fmla="*/ 8518055 w 12192000"/>
              <a:gd name="connsiteY5535" fmla="*/ 1287693 h 2107945"/>
              <a:gd name="connsiteX5536" fmla="*/ 8530552 w 12192000"/>
              <a:gd name="connsiteY5536" fmla="*/ 1279198 h 2107945"/>
              <a:gd name="connsiteX5537" fmla="*/ 7258615 w 12192000"/>
              <a:gd name="connsiteY5537" fmla="*/ 1278218 h 2107945"/>
              <a:gd name="connsiteX5538" fmla="*/ 7268369 w 12192000"/>
              <a:gd name="connsiteY5538" fmla="*/ 1290960 h 2107945"/>
              <a:gd name="connsiteX5539" fmla="*/ 7263911 w 12192000"/>
              <a:gd name="connsiteY5539" fmla="*/ 1297944 h 2107945"/>
              <a:gd name="connsiteX5540" fmla="*/ 7263401 w 12192000"/>
              <a:gd name="connsiteY5540" fmla="*/ 1298056 h 2107945"/>
              <a:gd name="connsiteX5541" fmla="*/ 7268978 w 12192000"/>
              <a:gd name="connsiteY5541" fmla="*/ 1301374 h 2107945"/>
              <a:gd name="connsiteX5542" fmla="*/ 7271112 w 12192000"/>
              <a:gd name="connsiteY5542" fmla="*/ 1309582 h 2107945"/>
              <a:gd name="connsiteX5543" fmla="*/ 7269390 w 12192000"/>
              <a:gd name="connsiteY5543" fmla="*/ 1312304 h 2107945"/>
              <a:gd name="connsiteX5544" fmla="*/ 7273093 w 12192000"/>
              <a:gd name="connsiteY5544" fmla="*/ 1314483 h 2107945"/>
              <a:gd name="connsiteX5545" fmla="*/ 7275206 w 12192000"/>
              <a:gd name="connsiteY5545" fmla="*/ 1322337 h 2107945"/>
              <a:gd name="connsiteX5546" fmla="*/ 7278236 w 12192000"/>
              <a:gd name="connsiteY5546" fmla="*/ 1324122 h 2107945"/>
              <a:gd name="connsiteX5547" fmla="*/ 7279687 w 12192000"/>
              <a:gd name="connsiteY5547" fmla="*/ 1329525 h 2107945"/>
              <a:gd name="connsiteX5548" fmla="*/ 7283418 w 12192000"/>
              <a:gd name="connsiteY5548" fmla="*/ 1331799 h 2107945"/>
              <a:gd name="connsiteX5549" fmla="*/ 7285195 w 12192000"/>
              <a:gd name="connsiteY5549" fmla="*/ 1338546 h 2107945"/>
              <a:gd name="connsiteX5550" fmla="*/ 7288866 w 12192000"/>
              <a:gd name="connsiteY5550" fmla="*/ 1340784 h 2107945"/>
              <a:gd name="connsiteX5551" fmla="*/ 7291229 w 12192000"/>
              <a:gd name="connsiteY5551" fmla="*/ 1349769 h 2107945"/>
              <a:gd name="connsiteX5552" fmla="*/ 7290940 w 12192000"/>
              <a:gd name="connsiteY5552" fmla="*/ 1350226 h 2107945"/>
              <a:gd name="connsiteX5553" fmla="*/ 7294408 w 12192000"/>
              <a:gd name="connsiteY5553" fmla="*/ 1352341 h 2107945"/>
              <a:gd name="connsiteX5554" fmla="*/ 7296815 w 12192000"/>
              <a:gd name="connsiteY5554" fmla="*/ 1361645 h 2107945"/>
              <a:gd name="connsiteX5555" fmla="*/ 7293845 w 12192000"/>
              <a:gd name="connsiteY5555" fmla="*/ 1366420 h 2107945"/>
              <a:gd name="connsiteX5556" fmla="*/ 7299344 w 12192000"/>
              <a:gd name="connsiteY5556" fmla="*/ 1369739 h 2107945"/>
              <a:gd name="connsiteX5557" fmla="*/ 7301897 w 12192000"/>
              <a:gd name="connsiteY5557" fmla="*/ 1379173 h 2107945"/>
              <a:gd name="connsiteX5558" fmla="*/ 7286961 w 12192000"/>
              <a:gd name="connsiteY5558" fmla="*/ 1389301 h 2107945"/>
              <a:gd name="connsiteX5559" fmla="*/ 7275683 w 12192000"/>
              <a:gd name="connsiteY5559" fmla="*/ 1374599 h 2107945"/>
              <a:gd name="connsiteX5560" fmla="*/ 7278913 w 12192000"/>
              <a:gd name="connsiteY5560" fmla="*/ 1369642 h 2107945"/>
              <a:gd name="connsiteX5561" fmla="*/ 7273942 w 12192000"/>
              <a:gd name="connsiteY5561" fmla="*/ 1366610 h 2107945"/>
              <a:gd name="connsiteX5562" fmla="*/ 7271534 w 12192000"/>
              <a:gd name="connsiteY5562" fmla="*/ 1357306 h 2107945"/>
              <a:gd name="connsiteX5563" fmla="*/ 7271990 w 12192000"/>
              <a:gd name="connsiteY5563" fmla="*/ 1356575 h 2107945"/>
              <a:gd name="connsiteX5564" fmla="*/ 7268597 w 12192000"/>
              <a:gd name="connsiteY5564" fmla="*/ 1354506 h 2107945"/>
              <a:gd name="connsiteX5565" fmla="*/ 7266619 w 12192000"/>
              <a:gd name="connsiteY5565" fmla="*/ 1346986 h 2107945"/>
              <a:gd name="connsiteX5566" fmla="*/ 7263682 w 12192000"/>
              <a:gd name="connsiteY5566" fmla="*/ 1345195 h 2107945"/>
              <a:gd name="connsiteX5567" fmla="*/ 7262082 w 12192000"/>
              <a:gd name="connsiteY5567" fmla="*/ 1339121 h 2107945"/>
              <a:gd name="connsiteX5568" fmla="*/ 7258805 w 12192000"/>
              <a:gd name="connsiteY5568" fmla="*/ 1337190 h 2107945"/>
              <a:gd name="connsiteX5569" fmla="*/ 7256597 w 12192000"/>
              <a:gd name="connsiteY5569" fmla="*/ 1328966 h 2107945"/>
              <a:gd name="connsiteX5570" fmla="*/ 7254195 w 12192000"/>
              <a:gd name="connsiteY5570" fmla="*/ 1327552 h 2107945"/>
              <a:gd name="connsiteX5571" fmla="*/ 7251909 w 12192000"/>
              <a:gd name="connsiteY5571" fmla="*/ 1319057 h 2107945"/>
              <a:gd name="connsiteX5572" fmla="*/ 7253892 w 12192000"/>
              <a:gd name="connsiteY5572" fmla="*/ 1315957 h 2107945"/>
              <a:gd name="connsiteX5573" fmla="*/ 7250386 w 12192000"/>
              <a:gd name="connsiteY5573" fmla="*/ 1313871 h 2107945"/>
              <a:gd name="connsiteX5574" fmla="*/ 7248252 w 12192000"/>
              <a:gd name="connsiteY5574" fmla="*/ 1305662 h 2107945"/>
              <a:gd name="connsiteX5575" fmla="*/ 7252862 w 12192000"/>
              <a:gd name="connsiteY5575" fmla="*/ 1298433 h 2107945"/>
              <a:gd name="connsiteX5576" fmla="*/ 7253201 w 12192000"/>
              <a:gd name="connsiteY5576" fmla="*/ 1298370 h 2107945"/>
              <a:gd name="connsiteX5577" fmla="*/ 7248175 w 12192000"/>
              <a:gd name="connsiteY5577" fmla="*/ 1295370 h 2107945"/>
              <a:gd name="connsiteX5578" fmla="*/ 7245813 w 12192000"/>
              <a:gd name="connsiteY5578" fmla="*/ 1287039 h 2107945"/>
              <a:gd name="connsiteX5579" fmla="*/ 7258615 w 12192000"/>
              <a:gd name="connsiteY5579" fmla="*/ 1278218 h 2107945"/>
              <a:gd name="connsiteX5580" fmla="*/ 5285996 w 12192000"/>
              <a:gd name="connsiteY5580" fmla="*/ 1277564 h 2107945"/>
              <a:gd name="connsiteX5581" fmla="*/ 5295445 w 12192000"/>
              <a:gd name="connsiteY5581" fmla="*/ 1289979 h 2107945"/>
              <a:gd name="connsiteX5582" fmla="*/ 5282644 w 12192000"/>
              <a:gd name="connsiteY5582" fmla="*/ 1298474 h 2107945"/>
              <a:gd name="connsiteX5583" fmla="*/ 5273193 w 12192000"/>
              <a:gd name="connsiteY5583" fmla="*/ 1286059 h 2107945"/>
              <a:gd name="connsiteX5584" fmla="*/ 5285996 w 12192000"/>
              <a:gd name="connsiteY5584" fmla="*/ 1277564 h 2107945"/>
              <a:gd name="connsiteX5585" fmla="*/ 6339333 w 12192000"/>
              <a:gd name="connsiteY5585" fmla="*/ 1276911 h 2107945"/>
              <a:gd name="connsiteX5586" fmla="*/ 6349392 w 12192000"/>
              <a:gd name="connsiteY5586" fmla="*/ 1290306 h 2107945"/>
              <a:gd name="connsiteX5587" fmla="*/ 6335676 w 12192000"/>
              <a:gd name="connsiteY5587" fmla="*/ 1299454 h 2107945"/>
              <a:gd name="connsiteX5588" fmla="*/ 6325617 w 12192000"/>
              <a:gd name="connsiteY5588" fmla="*/ 1286059 h 2107945"/>
              <a:gd name="connsiteX5589" fmla="*/ 6339333 w 12192000"/>
              <a:gd name="connsiteY5589" fmla="*/ 1276911 h 2107945"/>
              <a:gd name="connsiteX5590" fmla="*/ 475279 w 12192000"/>
              <a:gd name="connsiteY5590" fmla="*/ 1276584 h 2107945"/>
              <a:gd name="connsiteX5591" fmla="*/ 484728 w 12192000"/>
              <a:gd name="connsiteY5591" fmla="*/ 1289000 h 2107945"/>
              <a:gd name="connsiteX5592" fmla="*/ 471926 w 12192000"/>
              <a:gd name="connsiteY5592" fmla="*/ 1297494 h 2107945"/>
              <a:gd name="connsiteX5593" fmla="*/ 462477 w 12192000"/>
              <a:gd name="connsiteY5593" fmla="*/ 1285079 h 2107945"/>
              <a:gd name="connsiteX5594" fmla="*/ 475279 w 12192000"/>
              <a:gd name="connsiteY5594" fmla="*/ 1276584 h 2107945"/>
              <a:gd name="connsiteX5595" fmla="*/ 4478797 w 12192000"/>
              <a:gd name="connsiteY5595" fmla="*/ 1275278 h 2107945"/>
              <a:gd name="connsiteX5596" fmla="*/ 4488553 w 12192000"/>
              <a:gd name="connsiteY5596" fmla="*/ 1288020 h 2107945"/>
              <a:gd name="connsiteX5597" fmla="*/ 4475754 w 12192000"/>
              <a:gd name="connsiteY5597" fmla="*/ 1296841 h 2107945"/>
              <a:gd name="connsiteX5598" fmla="*/ 4465998 w 12192000"/>
              <a:gd name="connsiteY5598" fmla="*/ 1284099 h 2107945"/>
              <a:gd name="connsiteX5599" fmla="*/ 4478797 w 12192000"/>
              <a:gd name="connsiteY5599" fmla="*/ 1275278 h 2107945"/>
              <a:gd name="connsiteX5600" fmla="*/ 1872119 w 12192000"/>
              <a:gd name="connsiteY5600" fmla="*/ 1275277 h 2107945"/>
              <a:gd name="connsiteX5601" fmla="*/ 1881873 w 12192000"/>
              <a:gd name="connsiteY5601" fmla="*/ 1288020 h 2107945"/>
              <a:gd name="connsiteX5602" fmla="*/ 1868767 w 12192000"/>
              <a:gd name="connsiteY5602" fmla="*/ 1296841 h 2107945"/>
              <a:gd name="connsiteX5603" fmla="*/ 1859013 w 12192000"/>
              <a:gd name="connsiteY5603" fmla="*/ 1284099 h 2107945"/>
              <a:gd name="connsiteX5604" fmla="*/ 1872119 w 12192000"/>
              <a:gd name="connsiteY5604" fmla="*/ 1275277 h 2107945"/>
              <a:gd name="connsiteX5605" fmla="*/ 1981845 w 12192000"/>
              <a:gd name="connsiteY5605" fmla="*/ 1274950 h 2107945"/>
              <a:gd name="connsiteX5606" fmla="*/ 1991599 w 12192000"/>
              <a:gd name="connsiteY5606" fmla="*/ 1287693 h 2107945"/>
              <a:gd name="connsiteX5607" fmla="*/ 1978492 w 12192000"/>
              <a:gd name="connsiteY5607" fmla="*/ 1296514 h 2107945"/>
              <a:gd name="connsiteX5608" fmla="*/ 1968739 w 12192000"/>
              <a:gd name="connsiteY5608" fmla="*/ 1283772 h 2107945"/>
              <a:gd name="connsiteX5609" fmla="*/ 1981845 w 12192000"/>
              <a:gd name="connsiteY5609" fmla="*/ 1274950 h 2107945"/>
              <a:gd name="connsiteX5610" fmla="*/ 5807454 w 12192000"/>
              <a:gd name="connsiteY5610" fmla="*/ 1274624 h 2107945"/>
              <a:gd name="connsiteX5611" fmla="*/ 5817208 w 12192000"/>
              <a:gd name="connsiteY5611" fmla="*/ 1287366 h 2107945"/>
              <a:gd name="connsiteX5612" fmla="*/ 5804100 w 12192000"/>
              <a:gd name="connsiteY5612" fmla="*/ 1296187 h 2107945"/>
              <a:gd name="connsiteX5613" fmla="*/ 5794347 w 12192000"/>
              <a:gd name="connsiteY5613" fmla="*/ 1283445 h 2107945"/>
              <a:gd name="connsiteX5614" fmla="*/ 5807454 w 12192000"/>
              <a:gd name="connsiteY5614" fmla="*/ 1274624 h 2107945"/>
              <a:gd name="connsiteX5615" fmla="*/ 11192690 w 12192000"/>
              <a:gd name="connsiteY5615" fmla="*/ 1273971 h 2107945"/>
              <a:gd name="connsiteX5616" fmla="*/ 11203359 w 12192000"/>
              <a:gd name="connsiteY5616" fmla="*/ 1288020 h 2107945"/>
              <a:gd name="connsiteX5617" fmla="*/ 11201392 w 12192000"/>
              <a:gd name="connsiteY5617" fmla="*/ 1291157 h 2107945"/>
              <a:gd name="connsiteX5618" fmla="*/ 11202444 w 12192000"/>
              <a:gd name="connsiteY5618" fmla="*/ 1295207 h 2107945"/>
              <a:gd name="connsiteX5619" fmla="*/ 11189337 w 12192000"/>
              <a:gd name="connsiteY5619" fmla="*/ 1304029 h 2107945"/>
              <a:gd name="connsiteX5620" fmla="*/ 11179584 w 12192000"/>
              <a:gd name="connsiteY5620" fmla="*/ 1291287 h 2107945"/>
              <a:gd name="connsiteX5621" fmla="*/ 11180393 w 12192000"/>
              <a:gd name="connsiteY5621" fmla="*/ 1290029 h 2107945"/>
              <a:gd name="connsiteX5622" fmla="*/ 11178669 w 12192000"/>
              <a:gd name="connsiteY5622" fmla="*/ 1283772 h 2107945"/>
              <a:gd name="connsiteX5623" fmla="*/ 11192690 w 12192000"/>
              <a:gd name="connsiteY5623" fmla="*/ 1273971 h 2107945"/>
              <a:gd name="connsiteX5624" fmla="*/ 11766936 w 12192000"/>
              <a:gd name="connsiteY5624" fmla="*/ 1273970 h 2107945"/>
              <a:gd name="connsiteX5625" fmla="*/ 11776690 w 12192000"/>
              <a:gd name="connsiteY5625" fmla="*/ 1286712 h 2107945"/>
              <a:gd name="connsiteX5626" fmla="*/ 11763584 w 12192000"/>
              <a:gd name="connsiteY5626" fmla="*/ 1295534 h 2107945"/>
              <a:gd name="connsiteX5627" fmla="*/ 11753830 w 12192000"/>
              <a:gd name="connsiteY5627" fmla="*/ 1282792 h 2107945"/>
              <a:gd name="connsiteX5628" fmla="*/ 11766936 w 12192000"/>
              <a:gd name="connsiteY5628" fmla="*/ 1273970 h 2107945"/>
              <a:gd name="connsiteX5629" fmla="*/ 8638757 w 12192000"/>
              <a:gd name="connsiteY5629" fmla="*/ 1273970 h 2107945"/>
              <a:gd name="connsiteX5630" fmla="*/ 8648206 w 12192000"/>
              <a:gd name="connsiteY5630" fmla="*/ 1286059 h 2107945"/>
              <a:gd name="connsiteX5631" fmla="*/ 8635709 w 12192000"/>
              <a:gd name="connsiteY5631" fmla="*/ 1294554 h 2107945"/>
              <a:gd name="connsiteX5632" fmla="*/ 8626260 w 12192000"/>
              <a:gd name="connsiteY5632" fmla="*/ 1282465 h 2107945"/>
              <a:gd name="connsiteX5633" fmla="*/ 8638757 w 12192000"/>
              <a:gd name="connsiteY5633" fmla="*/ 1273970 h 2107945"/>
              <a:gd name="connsiteX5634" fmla="*/ 7471062 w 12192000"/>
              <a:gd name="connsiteY5634" fmla="*/ 1272991 h 2107945"/>
              <a:gd name="connsiteX5635" fmla="*/ 7480510 w 12192000"/>
              <a:gd name="connsiteY5635" fmla="*/ 1285406 h 2107945"/>
              <a:gd name="connsiteX5636" fmla="*/ 7468014 w 12192000"/>
              <a:gd name="connsiteY5636" fmla="*/ 1293900 h 2107945"/>
              <a:gd name="connsiteX5637" fmla="*/ 7458565 w 12192000"/>
              <a:gd name="connsiteY5637" fmla="*/ 1281485 h 2107945"/>
              <a:gd name="connsiteX5638" fmla="*/ 7471062 w 12192000"/>
              <a:gd name="connsiteY5638" fmla="*/ 1272991 h 2107945"/>
              <a:gd name="connsiteX5639" fmla="*/ 11164648 w 12192000"/>
              <a:gd name="connsiteY5639" fmla="*/ 1272010 h 2107945"/>
              <a:gd name="connsiteX5640" fmla="*/ 11174706 w 12192000"/>
              <a:gd name="connsiteY5640" fmla="*/ 1285079 h 2107945"/>
              <a:gd name="connsiteX5641" fmla="*/ 11161296 w 12192000"/>
              <a:gd name="connsiteY5641" fmla="*/ 1294227 h 2107945"/>
              <a:gd name="connsiteX5642" fmla="*/ 11151237 w 12192000"/>
              <a:gd name="connsiteY5642" fmla="*/ 1281159 h 2107945"/>
              <a:gd name="connsiteX5643" fmla="*/ 11164648 w 12192000"/>
              <a:gd name="connsiteY5643" fmla="*/ 1272010 h 2107945"/>
              <a:gd name="connsiteX5644" fmla="*/ 8424176 w 12192000"/>
              <a:gd name="connsiteY5644" fmla="*/ 1272010 h 2107945"/>
              <a:gd name="connsiteX5645" fmla="*/ 8433625 w 12192000"/>
              <a:gd name="connsiteY5645" fmla="*/ 1284098 h 2107945"/>
              <a:gd name="connsiteX5646" fmla="*/ 8421129 w 12192000"/>
              <a:gd name="connsiteY5646" fmla="*/ 1292593 h 2107945"/>
              <a:gd name="connsiteX5647" fmla="*/ 8411679 w 12192000"/>
              <a:gd name="connsiteY5647" fmla="*/ 1280505 h 2107945"/>
              <a:gd name="connsiteX5648" fmla="*/ 8424176 w 12192000"/>
              <a:gd name="connsiteY5648" fmla="*/ 1272010 h 2107945"/>
              <a:gd name="connsiteX5649" fmla="*/ 370126 w 12192000"/>
              <a:gd name="connsiteY5649" fmla="*/ 1270703 h 2107945"/>
              <a:gd name="connsiteX5650" fmla="*/ 379575 w 12192000"/>
              <a:gd name="connsiteY5650" fmla="*/ 1283119 h 2107945"/>
              <a:gd name="connsiteX5651" fmla="*/ 376233 w 12192000"/>
              <a:gd name="connsiteY5651" fmla="*/ 1288460 h 2107945"/>
              <a:gd name="connsiteX5652" fmla="*/ 376746 w 12192000"/>
              <a:gd name="connsiteY5652" fmla="*/ 1288346 h 2107945"/>
              <a:gd name="connsiteX5653" fmla="*/ 387109 w 12192000"/>
              <a:gd name="connsiteY5653" fmla="*/ 1301741 h 2107945"/>
              <a:gd name="connsiteX5654" fmla="*/ 373393 w 12192000"/>
              <a:gd name="connsiteY5654" fmla="*/ 1311216 h 2107945"/>
              <a:gd name="connsiteX5655" fmla="*/ 363030 w 12192000"/>
              <a:gd name="connsiteY5655" fmla="*/ 1297821 h 2107945"/>
              <a:gd name="connsiteX5656" fmla="*/ 366858 w 12192000"/>
              <a:gd name="connsiteY5656" fmla="*/ 1291598 h 2107945"/>
              <a:gd name="connsiteX5657" fmla="*/ 366773 w 12192000"/>
              <a:gd name="connsiteY5657" fmla="*/ 1291613 h 2107945"/>
              <a:gd name="connsiteX5658" fmla="*/ 357325 w 12192000"/>
              <a:gd name="connsiteY5658" fmla="*/ 1279198 h 2107945"/>
              <a:gd name="connsiteX5659" fmla="*/ 370126 w 12192000"/>
              <a:gd name="connsiteY5659" fmla="*/ 1270703 h 2107945"/>
              <a:gd name="connsiteX5660" fmla="*/ 7362858 w 12192000"/>
              <a:gd name="connsiteY5660" fmla="*/ 1269723 h 2107945"/>
              <a:gd name="connsiteX5661" fmla="*/ 7372306 w 12192000"/>
              <a:gd name="connsiteY5661" fmla="*/ 1282139 h 2107945"/>
              <a:gd name="connsiteX5662" fmla="*/ 7359809 w 12192000"/>
              <a:gd name="connsiteY5662" fmla="*/ 1290633 h 2107945"/>
              <a:gd name="connsiteX5663" fmla="*/ 7350360 w 12192000"/>
              <a:gd name="connsiteY5663" fmla="*/ 1278218 h 2107945"/>
              <a:gd name="connsiteX5664" fmla="*/ 7362858 w 12192000"/>
              <a:gd name="connsiteY5664" fmla="*/ 1269723 h 2107945"/>
              <a:gd name="connsiteX5665" fmla="*/ 2093094 w 12192000"/>
              <a:gd name="connsiteY5665" fmla="*/ 1268416 h 2107945"/>
              <a:gd name="connsiteX5666" fmla="*/ 2102848 w 12192000"/>
              <a:gd name="connsiteY5666" fmla="*/ 1281159 h 2107945"/>
              <a:gd name="connsiteX5667" fmla="*/ 2089742 w 12192000"/>
              <a:gd name="connsiteY5667" fmla="*/ 1289980 h 2107945"/>
              <a:gd name="connsiteX5668" fmla="*/ 2079988 w 12192000"/>
              <a:gd name="connsiteY5668" fmla="*/ 1277238 h 2107945"/>
              <a:gd name="connsiteX5669" fmla="*/ 2093094 w 12192000"/>
              <a:gd name="connsiteY5669" fmla="*/ 1268416 h 2107945"/>
              <a:gd name="connsiteX5670" fmla="*/ 9428803 w 12192000"/>
              <a:gd name="connsiteY5670" fmla="*/ 1268089 h 2107945"/>
              <a:gd name="connsiteX5671" fmla="*/ 9438862 w 12192000"/>
              <a:gd name="connsiteY5671" fmla="*/ 1281158 h 2107945"/>
              <a:gd name="connsiteX5672" fmla="*/ 9425754 w 12192000"/>
              <a:gd name="connsiteY5672" fmla="*/ 1290306 h 2107945"/>
              <a:gd name="connsiteX5673" fmla="*/ 9415697 w 12192000"/>
              <a:gd name="connsiteY5673" fmla="*/ 1277237 h 2107945"/>
              <a:gd name="connsiteX5674" fmla="*/ 9428803 w 12192000"/>
              <a:gd name="connsiteY5674" fmla="*/ 1268089 h 2107945"/>
              <a:gd name="connsiteX5675" fmla="*/ 8015743 w 12192000"/>
              <a:gd name="connsiteY5675" fmla="*/ 1267763 h 2107945"/>
              <a:gd name="connsiteX5676" fmla="*/ 8025191 w 12192000"/>
              <a:gd name="connsiteY5676" fmla="*/ 1280178 h 2107945"/>
              <a:gd name="connsiteX5677" fmla="*/ 8012695 w 12192000"/>
              <a:gd name="connsiteY5677" fmla="*/ 1288673 h 2107945"/>
              <a:gd name="connsiteX5678" fmla="*/ 8003245 w 12192000"/>
              <a:gd name="connsiteY5678" fmla="*/ 1276258 h 2107945"/>
              <a:gd name="connsiteX5679" fmla="*/ 8015743 w 12192000"/>
              <a:gd name="connsiteY5679" fmla="*/ 1267763 h 2107945"/>
              <a:gd name="connsiteX5680" fmla="*/ 583175 w 12192000"/>
              <a:gd name="connsiteY5680" fmla="*/ 1267763 h 2107945"/>
              <a:gd name="connsiteX5681" fmla="*/ 592624 w 12192000"/>
              <a:gd name="connsiteY5681" fmla="*/ 1280178 h 2107945"/>
              <a:gd name="connsiteX5682" fmla="*/ 579822 w 12192000"/>
              <a:gd name="connsiteY5682" fmla="*/ 1288673 h 2107945"/>
              <a:gd name="connsiteX5683" fmla="*/ 570374 w 12192000"/>
              <a:gd name="connsiteY5683" fmla="*/ 1276258 h 2107945"/>
              <a:gd name="connsiteX5684" fmla="*/ 583175 w 12192000"/>
              <a:gd name="connsiteY5684" fmla="*/ 1267763 h 2107945"/>
              <a:gd name="connsiteX5685" fmla="*/ 541071 w 12192000"/>
              <a:gd name="connsiteY5685" fmla="*/ 1267436 h 2107945"/>
              <a:gd name="connsiteX5686" fmla="*/ 548843 w 12192000"/>
              <a:gd name="connsiteY5686" fmla="*/ 1272010 h 2107945"/>
              <a:gd name="connsiteX5687" fmla="*/ 550872 w 12192000"/>
              <a:gd name="connsiteY5687" fmla="*/ 1279551 h 2107945"/>
              <a:gd name="connsiteX5688" fmla="*/ 552941 w 12192000"/>
              <a:gd name="connsiteY5688" fmla="*/ 1276135 h 2107945"/>
              <a:gd name="connsiteX5689" fmla="*/ 561513 w 12192000"/>
              <a:gd name="connsiteY5689" fmla="*/ 1274297 h 2107945"/>
              <a:gd name="connsiteX5690" fmla="*/ 571267 w 12192000"/>
              <a:gd name="connsiteY5690" fmla="*/ 1287039 h 2107945"/>
              <a:gd name="connsiteX5691" fmla="*/ 558466 w 12192000"/>
              <a:gd name="connsiteY5691" fmla="*/ 1295861 h 2107945"/>
              <a:gd name="connsiteX5692" fmla="*/ 550845 w 12192000"/>
              <a:gd name="connsiteY5692" fmla="*/ 1291328 h 2107945"/>
              <a:gd name="connsiteX5693" fmla="*/ 548949 w 12192000"/>
              <a:gd name="connsiteY5693" fmla="*/ 1284030 h 2107945"/>
              <a:gd name="connsiteX5694" fmla="*/ 546634 w 12192000"/>
              <a:gd name="connsiteY5694" fmla="*/ 1287774 h 2107945"/>
              <a:gd name="connsiteX5695" fmla="*/ 538023 w 12192000"/>
              <a:gd name="connsiteY5695" fmla="*/ 1289653 h 2107945"/>
              <a:gd name="connsiteX5696" fmla="*/ 527965 w 12192000"/>
              <a:gd name="connsiteY5696" fmla="*/ 1276584 h 2107945"/>
              <a:gd name="connsiteX5697" fmla="*/ 541071 w 12192000"/>
              <a:gd name="connsiteY5697" fmla="*/ 1267436 h 2107945"/>
              <a:gd name="connsiteX5698" fmla="*/ 9002080 w 12192000"/>
              <a:gd name="connsiteY5698" fmla="*/ 1267109 h 2107945"/>
              <a:gd name="connsiteX5699" fmla="*/ 9011529 w 12192000"/>
              <a:gd name="connsiteY5699" fmla="*/ 1279525 h 2107945"/>
              <a:gd name="connsiteX5700" fmla="*/ 8998728 w 12192000"/>
              <a:gd name="connsiteY5700" fmla="*/ 1288019 h 2107945"/>
              <a:gd name="connsiteX5701" fmla="*/ 8989278 w 12192000"/>
              <a:gd name="connsiteY5701" fmla="*/ 1275604 h 2107945"/>
              <a:gd name="connsiteX5702" fmla="*/ 9002080 w 12192000"/>
              <a:gd name="connsiteY5702" fmla="*/ 1267109 h 2107945"/>
              <a:gd name="connsiteX5703" fmla="*/ 6678578 w 12192000"/>
              <a:gd name="connsiteY5703" fmla="*/ 1267109 h 2107945"/>
              <a:gd name="connsiteX5704" fmla="*/ 6689245 w 12192000"/>
              <a:gd name="connsiteY5704" fmla="*/ 1281158 h 2107945"/>
              <a:gd name="connsiteX5705" fmla="*/ 6674919 w 12192000"/>
              <a:gd name="connsiteY5705" fmla="*/ 1290959 h 2107945"/>
              <a:gd name="connsiteX5706" fmla="*/ 6664251 w 12192000"/>
              <a:gd name="connsiteY5706" fmla="*/ 1276911 h 2107945"/>
              <a:gd name="connsiteX5707" fmla="*/ 6678578 w 12192000"/>
              <a:gd name="connsiteY5707" fmla="*/ 1267109 h 2107945"/>
              <a:gd name="connsiteX5708" fmla="*/ 727259 w 12192000"/>
              <a:gd name="connsiteY5708" fmla="*/ 1266129 h 2107945"/>
              <a:gd name="connsiteX5709" fmla="*/ 737622 w 12192000"/>
              <a:gd name="connsiteY5709" fmla="*/ 1279852 h 2107945"/>
              <a:gd name="connsiteX5710" fmla="*/ 723906 w 12192000"/>
              <a:gd name="connsiteY5710" fmla="*/ 1289326 h 2107945"/>
              <a:gd name="connsiteX5711" fmla="*/ 713543 w 12192000"/>
              <a:gd name="connsiteY5711" fmla="*/ 1275604 h 2107945"/>
              <a:gd name="connsiteX5712" fmla="*/ 727259 w 12192000"/>
              <a:gd name="connsiteY5712" fmla="*/ 1266129 h 2107945"/>
              <a:gd name="connsiteX5713" fmla="*/ 7580485 w 12192000"/>
              <a:gd name="connsiteY5713" fmla="*/ 1265803 h 2107945"/>
              <a:gd name="connsiteX5714" fmla="*/ 7589935 w 12192000"/>
              <a:gd name="connsiteY5714" fmla="*/ 1278218 h 2107945"/>
              <a:gd name="connsiteX5715" fmla="*/ 7577437 w 12192000"/>
              <a:gd name="connsiteY5715" fmla="*/ 1286712 h 2107945"/>
              <a:gd name="connsiteX5716" fmla="*/ 7567988 w 12192000"/>
              <a:gd name="connsiteY5716" fmla="*/ 1274298 h 2107945"/>
              <a:gd name="connsiteX5717" fmla="*/ 7580485 w 12192000"/>
              <a:gd name="connsiteY5717" fmla="*/ 1265803 h 2107945"/>
              <a:gd name="connsiteX5718" fmla="*/ 3637405 w 12192000"/>
              <a:gd name="connsiteY5718" fmla="*/ 1265475 h 2107945"/>
              <a:gd name="connsiteX5719" fmla="*/ 3648381 w 12192000"/>
              <a:gd name="connsiteY5719" fmla="*/ 1279851 h 2107945"/>
              <a:gd name="connsiteX5720" fmla="*/ 3633743 w 12192000"/>
              <a:gd name="connsiteY5720" fmla="*/ 1289979 h 2107945"/>
              <a:gd name="connsiteX5721" fmla="*/ 3622774 w 12192000"/>
              <a:gd name="connsiteY5721" fmla="*/ 1275604 h 2107945"/>
              <a:gd name="connsiteX5722" fmla="*/ 3637405 w 12192000"/>
              <a:gd name="connsiteY5722" fmla="*/ 1265475 h 2107945"/>
              <a:gd name="connsiteX5723" fmla="*/ 6565801 w 12192000"/>
              <a:gd name="connsiteY5723" fmla="*/ 1265149 h 2107945"/>
              <a:gd name="connsiteX5724" fmla="*/ 6576163 w 12192000"/>
              <a:gd name="connsiteY5724" fmla="*/ 1278871 h 2107945"/>
              <a:gd name="connsiteX5725" fmla="*/ 6562143 w 12192000"/>
              <a:gd name="connsiteY5725" fmla="*/ 1288346 h 2107945"/>
              <a:gd name="connsiteX5726" fmla="*/ 6551779 w 12192000"/>
              <a:gd name="connsiteY5726" fmla="*/ 1274624 h 2107945"/>
              <a:gd name="connsiteX5727" fmla="*/ 6565801 w 12192000"/>
              <a:gd name="connsiteY5727" fmla="*/ 1265149 h 2107945"/>
              <a:gd name="connsiteX5728" fmla="*/ 5396648 w 12192000"/>
              <a:gd name="connsiteY5728" fmla="*/ 1264822 h 2107945"/>
              <a:gd name="connsiteX5729" fmla="*/ 5406097 w 12192000"/>
              <a:gd name="connsiteY5729" fmla="*/ 1277237 h 2107945"/>
              <a:gd name="connsiteX5730" fmla="*/ 5393296 w 12192000"/>
              <a:gd name="connsiteY5730" fmla="*/ 1286059 h 2107945"/>
              <a:gd name="connsiteX5731" fmla="*/ 5383846 w 12192000"/>
              <a:gd name="connsiteY5731" fmla="*/ 1273644 h 2107945"/>
              <a:gd name="connsiteX5732" fmla="*/ 5396648 w 12192000"/>
              <a:gd name="connsiteY5732" fmla="*/ 1264822 h 2107945"/>
              <a:gd name="connsiteX5733" fmla="*/ 6796770 w 12192000"/>
              <a:gd name="connsiteY5733" fmla="*/ 1264553 h 2107945"/>
              <a:gd name="connsiteX5734" fmla="*/ 6807629 w 12192000"/>
              <a:gd name="connsiteY5734" fmla="*/ 1278657 h 2107945"/>
              <a:gd name="connsiteX5735" fmla="*/ 6793207 w 12192000"/>
              <a:gd name="connsiteY5735" fmla="*/ 1288425 h 2107945"/>
              <a:gd name="connsiteX5736" fmla="*/ 6782348 w 12192000"/>
              <a:gd name="connsiteY5736" fmla="*/ 1274321 h 2107945"/>
              <a:gd name="connsiteX5737" fmla="*/ 6796770 w 12192000"/>
              <a:gd name="connsiteY5737" fmla="*/ 1264553 h 2107945"/>
              <a:gd name="connsiteX5738" fmla="*/ 1763918 w 12192000"/>
              <a:gd name="connsiteY5738" fmla="*/ 1264169 h 2107945"/>
              <a:gd name="connsiteX5739" fmla="*/ 1773672 w 12192000"/>
              <a:gd name="connsiteY5739" fmla="*/ 1276911 h 2107945"/>
              <a:gd name="connsiteX5740" fmla="*/ 1760566 w 12192000"/>
              <a:gd name="connsiteY5740" fmla="*/ 1285732 h 2107945"/>
              <a:gd name="connsiteX5741" fmla="*/ 1750812 w 12192000"/>
              <a:gd name="connsiteY5741" fmla="*/ 1272991 h 2107945"/>
              <a:gd name="connsiteX5742" fmla="*/ 1763918 w 12192000"/>
              <a:gd name="connsiteY5742" fmla="*/ 1264169 h 2107945"/>
              <a:gd name="connsiteX5743" fmla="*/ 6126581 w 12192000"/>
              <a:gd name="connsiteY5743" fmla="*/ 1263189 h 2107945"/>
              <a:gd name="connsiteX5744" fmla="*/ 6136640 w 12192000"/>
              <a:gd name="connsiteY5744" fmla="*/ 1276257 h 2107945"/>
              <a:gd name="connsiteX5745" fmla="*/ 6123228 w 12192000"/>
              <a:gd name="connsiteY5745" fmla="*/ 1285405 h 2107945"/>
              <a:gd name="connsiteX5746" fmla="*/ 6113170 w 12192000"/>
              <a:gd name="connsiteY5746" fmla="*/ 1272337 h 2107945"/>
              <a:gd name="connsiteX5747" fmla="*/ 6126581 w 12192000"/>
              <a:gd name="connsiteY5747" fmla="*/ 1263189 h 2107945"/>
              <a:gd name="connsiteX5748" fmla="*/ 4261127 w 12192000"/>
              <a:gd name="connsiteY5748" fmla="*/ 1262862 h 2107945"/>
              <a:gd name="connsiteX5749" fmla="*/ 4271178 w 12192000"/>
              <a:gd name="connsiteY5749" fmla="*/ 1275930 h 2107945"/>
              <a:gd name="connsiteX5750" fmla="*/ 4257765 w 12192000"/>
              <a:gd name="connsiteY5750" fmla="*/ 1285079 h 2107945"/>
              <a:gd name="connsiteX5751" fmla="*/ 4247707 w 12192000"/>
              <a:gd name="connsiteY5751" fmla="*/ 1272010 h 2107945"/>
              <a:gd name="connsiteX5752" fmla="*/ 4261127 w 12192000"/>
              <a:gd name="connsiteY5752" fmla="*/ 1262862 h 2107945"/>
              <a:gd name="connsiteX5753" fmla="*/ 495950 w 12192000"/>
              <a:gd name="connsiteY5753" fmla="*/ 1262799 h 2107945"/>
              <a:gd name="connsiteX5754" fmla="*/ 506254 w 12192000"/>
              <a:gd name="connsiteY5754" fmla="*/ 1276478 h 2107945"/>
              <a:gd name="connsiteX5755" fmla="*/ 492482 w 12192000"/>
              <a:gd name="connsiteY5755" fmla="*/ 1286026 h 2107945"/>
              <a:gd name="connsiteX5756" fmla="*/ 482178 w 12192000"/>
              <a:gd name="connsiteY5756" fmla="*/ 1272348 h 2107945"/>
              <a:gd name="connsiteX5757" fmla="*/ 495950 w 12192000"/>
              <a:gd name="connsiteY5757" fmla="*/ 1262799 h 2107945"/>
              <a:gd name="connsiteX5758" fmla="*/ 10698607 w 12192000"/>
              <a:gd name="connsiteY5758" fmla="*/ 1261882 h 2107945"/>
              <a:gd name="connsiteX5759" fmla="*/ 10709274 w 12192000"/>
              <a:gd name="connsiteY5759" fmla="*/ 1275604 h 2107945"/>
              <a:gd name="connsiteX5760" fmla="*/ 10695254 w 12192000"/>
              <a:gd name="connsiteY5760" fmla="*/ 1285079 h 2107945"/>
              <a:gd name="connsiteX5761" fmla="*/ 10684585 w 12192000"/>
              <a:gd name="connsiteY5761" fmla="*/ 1271357 h 2107945"/>
              <a:gd name="connsiteX5762" fmla="*/ 10698607 w 12192000"/>
              <a:gd name="connsiteY5762" fmla="*/ 1261882 h 2107945"/>
              <a:gd name="connsiteX5763" fmla="*/ 2277103 w 12192000"/>
              <a:gd name="connsiteY5763" fmla="*/ 1260248 h 2107945"/>
              <a:gd name="connsiteX5764" fmla="*/ 2288076 w 12192000"/>
              <a:gd name="connsiteY5764" fmla="*/ 1274624 h 2107945"/>
              <a:gd name="connsiteX5765" fmla="*/ 2273446 w 12192000"/>
              <a:gd name="connsiteY5765" fmla="*/ 1284425 h 2107945"/>
              <a:gd name="connsiteX5766" fmla="*/ 2262473 w 12192000"/>
              <a:gd name="connsiteY5766" fmla="*/ 1270050 h 2107945"/>
              <a:gd name="connsiteX5767" fmla="*/ 2277103 w 12192000"/>
              <a:gd name="connsiteY5767" fmla="*/ 1260248 h 2107945"/>
              <a:gd name="connsiteX5768" fmla="*/ 11336557 w 12192000"/>
              <a:gd name="connsiteY5768" fmla="*/ 1259594 h 2107945"/>
              <a:gd name="connsiteX5769" fmla="*/ 11346310 w 12192000"/>
              <a:gd name="connsiteY5769" fmla="*/ 1272010 h 2107945"/>
              <a:gd name="connsiteX5770" fmla="*/ 11333509 w 12192000"/>
              <a:gd name="connsiteY5770" fmla="*/ 1280831 h 2107945"/>
              <a:gd name="connsiteX5771" fmla="*/ 11323755 w 12192000"/>
              <a:gd name="connsiteY5771" fmla="*/ 1268416 h 2107945"/>
              <a:gd name="connsiteX5772" fmla="*/ 11336557 w 12192000"/>
              <a:gd name="connsiteY5772" fmla="*/ 1259594 h 2107945"/>
              <a:gd name="connsiteX5773" fmla="*/ 10015545 w 12192000"/>
              <a:gd name="connsiteY5773" fmla="*/ 1258941 h 2107945"/>
              <a:gd name="connsiteX5774" fmla="*/ 10025909 w 12192000"/>
              <a:gd name="connsiteY5774" fmla="*/ 1272337 h 2107945"/>
              <a:gd name="connsiteX5775" fmla="*/ 10012193 w 12192000"/>
              <a:gd name="connsiteY5775" fmla="*/ 1281812 h 2107945"/>
              <a:gd name="connsiteX5776" fmla="*/ 10001830 w 12192000"/>
              <a:gd name="connsiteY5776" fmla="*/ 1268416 h 2107945"/>
              <a:gd name="connsiteX5777" fmla="*/ 10015545 w 12192000"/>
              <a:gd name="connsiteY5777" fmla="*/ 1258941 h 2107945"/>
              <a:gd name="connsiteX5778" fmla="*/ 11224389 w 12192000"/>
              <a:gd name="connsiteY5778" fmla="*/ 1258614 h 2107945"/>
              <a:gd name="connsiteX5779" fmla="*/ 11233839 w 12192000"/>
              <a:gd name="connsiteY5779" fmla="*/ 1271030 h 2107945"/>
              <a:gd name="connsiteX5780" fmla="*/ 11221037 w 12192000"/>
              <a:gd name="connsiteY5780" fmla="*/ 1279851 h 2107945"/>
              <a:gd name="connsiteX5781" fmla="*/ 11211588 w 12192000"/>
              <a:gd name="connsiteY5781" fmla="*/ 1267436 h 2107945"/>
              <a:gd name="connsiteX5782" fmla="*/ 11224389 w 12192000"/>
              <a:gd name="connsiteY5782" fmla="*/ 1258614 h 2107945"/>
              <a:gd name="connsiteX5783" fmla="*/ 520019 w 12192000"/>
              <a:gd name="connsiteY5783" fmla="*/ 1258288 h 2107945"/>
              <a:gd name="connsiteX5784" fmla="*/ 530078 w 12192000"/>
              <a:gd name="connsiteY5784" fmla="*/ 1271684 h 2107945"/>
              <a:gd name="connsiteX5785" fmla="*/ 516667 w 12192000"/>
              <a:gd name="connsiteY5785" fmla="*/ 1280831 h 2107945"/>
              <a:gd name="connsiteX5786" fmla="*/ 506609 w 12192000"/>
              <a:gd name="connsiteY5786" fmla="*/ 1267436 h 2107945"/>
              <a:gd name="connsiteX5787" fmla="*/ 520019 w 12192000"/>
              <a:gd name="connsiteY5787" fmla="*/ 1258288 h 2107945"/>
              <a:gd name="connsiteX5788" fmla="*/ 22336 w 12192000"/>
              <a:gd name="connsiteY5788" fmla="*/ 1257634 h 2107945"/>
              <a:gd name="connsiteX5789" fmla="*/ 32090 w 12192000"/>
              <a:gd name="connsiteY5789" fmla="*/ 1270377 h 2107945"/>
              <a:gd name="connsiteX5790" fmla="*/ 19288 w 12192000"/>
              <a:gd name="connsiteY5790" fmla="*/ 1279198 h 2107945"/>
              <a:gd name="connsiteX5791" fmla="*/ 9534 w 12192000"/>
              <a:gd name="connsiteY5791" fmla="*/ 1266456 h 2107945"/>
              <a:gd name="connsiteX5792" fmla="*/ 22336 w 12192000"/>
              <a:gd name="connsiteY5792" fmla="*/ 1257634 h 2107945"/>
              <a:gd name="connsiteX5793" fmla="*/ 8749094 w 12192000"/>
              <a:gd name="connsiteY5793" fmla="*/ 1256328 h 2107945"/>
              <a:gd name="connsiteX5794" fmla="*/ 8758543 w 12192000"/>
              <a:gd name="connsiteY5794" fmla="*/ 1268416 h 2107945"/>
              <a:gd name="connsiteX5795" fmla="*/ 8746046 w 12192000"/>
              <a:gd name="connsiteY5795" fmla="*/ 1276911 h 2107945"/>
              <a:gd name="connsiteX5796" fmla="*/ 8736598 w 12192000"/>
              <a:gd name="connsiteY5796" fmla="*/ 1264823 h 2107945"/>
              <a:gd name="connsiteX5797" fmla="*/ 8749094 w 12192000"/>
              <a:gd name="connsiteY5797" fmla="*/ 1256328 h 2107945"/>
              <a:gd name="connsiteX5798" fmla="*/ 2204953 w 12192000"/>
              <a:gd name="connsiteY5798" fmla="*/ 1256001 h 2107945"/>
              <a:gd name="connsiteX5799" fmla="*/ 2214707 w 12192000"/>
              <a:gd name="connsiteY5799" fmla="*/ 1268743 h 2107945"/>
              <a:gd name="connsiteX5800" fmla="*/ 2213541 w 12192000"/>
              <a:gd name="connsiteY5800" fmla="*/ 1270585 h 2107945"/>
              <a:gd name="connsiteX5801" fmla="*/ 2216213 w 12192000"/>
              <a:gd name="connsiteY5801" fmla="*/ 1270050 h 2107945"/>
              <a:gd name="connsiteX5802" fmla="*/ 2218762 w 12192000"/>
              <a:gd name="connsiteY5802" fmla="*/ 1271550 h 2107945"/>
              <a:gd name="connsiteX5803" fmla="*/ 2218058 w 12192000"/>
              <a:gd name="connsiteY5803" fmla="*/ 1268957 h 2107945"/>
              <a:gd name="connsiteX5804" fmla="*/ 2231783 w 12192000"/>
              <a:gd name="connsiteY5804" fmla="*/ 1259731 h 2107945"/>
              <a:gd name="connsiteX5805" fmla="*/ 2242134 w 12192000"/>
              <a:gd name="connsiteY5805" fmla="*/ 1273089 h 2107945"/>
              <a:gd name="connsiteX5806" fmla="*/ 2228409 w 12192000"/>
              <a:gd name="connsiteY5806" fmla="*/ 1282314 h 2107945"/>
              <a:gd name="connsiteX5807" fmla="*/ 2225606 w 12192000"/>
              <a:gd name="connsiteY5807" fmla="*/ 1280647 h 2107945"/>
              <a:gd name="connsiteX5808" fmla="*/ 2226271 w 12192000"/>
              <a:gd name="connsiteY5808" fmla="*/ 1283118 h 2107945"/>
              <a:gd name="connsiteX5809" fmla="*/ 2212860 w 12192000"/>
              <a:gd name="connsiteY5809" fmla="*/ 1292266 h 2107945"/>
              <a:gd name="connsiteX5810" fmla="*/ 2202802 w 12192000"/>
              <a:gd name="connsiteY5810" fmla="*/ 1279198 h 2107945"/>
              <a:gd name="connsiteX5811" fmla="*/ 2204148 w 12192000"/>
              <a:gd name="connsiteY5811" fmla="*/ 1277057 h 2107945"/>
              <a:gd name="connsiteX5812" fmla="*/ 2201600 w 12192000"/>
              <a:gd name="connsiteY5812" fmla="*/ 1277564 h 2107945"/>
              <a:gd name="connsiteX5813" fmla="*/ 2191847 w 12192000"/>
              <a:gd name="connsiteY5813" fmla="*/ 1264823 h 2107945"/>
              <a:gd name="connsiteX5814" fmla="*/ 2204953 w 12192000"/>
              <a:gd name="connsiteY5814" fmla="*/ 1256001 h 2107945"/>
              <a:gd name="connsiteX5815" fmla="*/ 8319324 w 12192000"/>
              <a:gd name="connsiteY5815" fmla="*/ 1255021 h 2107945"/>
              <a:gd name="connsiteX5816" fmla="*/ 8328773 w 12192000"/>
              <a:gd name="connsiteY5816" fmla="*/ 1267109 h 2107945"/>
              <a:gd name="connsiteX5817" fmla="*/ 8316276 w 12192000"/>
              <a:gd name="connsiteY5817" fmla="*/ 1275604 h 2107945"/>
              <a:gd name="connsiteX5818" fmla="*/ 8306828 w 12192000"/>
              <a:gd name="connsiteY5818" fmla="*/ 1263516 h 2107945"/>
              <a:gd name="connsiteX5819" fmla="*/ 8319324 w 12192000"/>
              <a:gd name="connsiteY5819" fmla="*/ 1255021 h 2107945"/>
              <a:gd name="connsiteX5820" fmla="*/ 7691129 w 12192000"/>
              <a:gd name="connsiteY5820" fmla="*/ 1254367 h 2107945"/>
              <a:gd name="connsiteX5821" fmla="*/ 7700577 w 12192000"/>
              <a:gd name="connsiteY5821" fmla="*/ 1266783 h 2107945"/>
              <a:gd name="connsiteX5822" fmla="*/ 7688081 w 12192000"/>
              <a:gd name="connsiteY5822" fmla="*/ 1275277 h 2107945"/>
              <a:gd name="connsiteX5823" fmla="*/ 7678631 w 12192000"/>
              <a:gd name="connsiteY5823" fmla="*/ 1262862 h 2107945"/>
              <a:gd name="connsiteX5824" fmla="*/ 7691129 w 12192000"/>
              <a:gd name="connsiteY5824" fmla="*/ 1254367 h 2107945"/>
              <a:gd name="connsiteX5825" fmla="*/ 7256786 w 12192000"/>
              <a:gd name="connsiteY5825" fmla="*/ 1254041 h 2107945"/>
              <a:gd name="connsiteX5826" fmla="*/ 7266235 w 12192000"/>
              <a:gd name="connsiteY5826" fmla="*/ 1266456 h 2107945"/>
              <a:gd name="connsiteX5827" fmla="*/ 7253738 w 12192000"/>
              <a:gd name="connsiteY5827" fmla="*/ 1274950 h 2107945"/>
              <a:gd name="connsiteX5828" fmla="*/ 7244289 w 12192000"/>
              <a:gd name="connsiteY5828" fmla="*/ 1262535 h 2107945"/>
              <a:gd name="connsiteX5829" fmla="*/ 7256786 w 12192000"/>
              <a:gd name="connsiteY5829" fmla="*/ 1254041 h 2107945"/>
              <a:gd name="connsiteX5830" fmla="*/ 9269434 w 12192000"/>
              <a:gd name="connsiteY5830" fmla="*/ 1253099 h 2107945"/>
              <a:gd name="connsiteX5831" fmla="*/ 9279281 w 12192000"/>
              <a:gd name="connsiteY5831" fmla="*/ 1265706 h 2107945"/>
              <a:gd name="connsiteX5832" fmla="*/ 9266255 w 12192000"/>
              <a:gd name="connsiteY5832" fmla="*/ 1274391 h 2107945"/>
              <a:gd name="connsiteX5833" fmla="*/ 9256408 w 12192000"/>
              <a:gd name="connsiteY5833" fmla="*/ 1261783 h 2107945"/>
              <a:gd name="connsiteX5834" fmla="*/ 9269434 w 12192000"/>
              <a:gd name="connsiteY5834" fmla="*/ 1253099 h 2107945"/>
              <a:gd name="connsiteX5835" fmla="*/ 1321949 w 12192000"/>
              <a:gd name="connsiteY5835" fmla="*/ 1253060 h 2107945"/>
              <a:gd name="connsiteX5836" fmla="*/ 1332008 w 12192000"/>
              <a:gd name="connsiteY5836" fmla="*/ 1266129 h 2107945"/>
              <a:gd name="connsiteX5837" fmla="*/ 1318597 w 12192000"/>
              <a:gd name="connsiteY5837" fmla="*/ 1275277 h 2107945"/>
              <a:gd name="connsiteX5838" fmla="*/ 1308539 w 12192000"/>
              <a:gd name="connsiteY5838" fmla="*/ 1262209 h 2107945"/>
              <a:gd name="connsiteX5839" fmla="*/ 1321949 w 12192000"/>
              <a:gd name="connsiteY5839" fmla="*/ 1253060 h 2107945"/>
              <a:gd name="connsiteX5840" fmla="*/ 266498 w 12192000"/>
              <a:gd name="connsiteY5840" fmla="*/ 1252407 h 2107945"/>
              <a:gd name="connsiteX5841" fmla="*/ 275946 w 12192000"/>
              <a:gd name="connsiteY5841" fmla="*/ 1264823 h 2107945"/>
              <a:gd name="connsiteX5842" fmla="*/ 263144 w 12192000"/>
              <a:gd name="connsiteY5842" fmla="*/ 1273317 h 2107945"/>
              <a:gd name="connsiteX5843" fmla="*/ 253696 w 12192000"/>
              <a:gd name="connsiteY5843" fmla="*/ 1260902 h 2107945"/>
              <a:gd name="connsiteX5844" fmla="*/ 266498 w 12192000"/>
              <a:gd name="connsiteY5844" fmla="*/ 1252407 h 2107945"/>
              <a:gd name="connsiteX5845" fmla="*/ 7909062 w 12192000"/>
              <a:gd name="connsiteY5845" fmla="*/ 1252080 h 2107945"/>
              <a:gd name="connsiteX5846" fmla="*/ 7918510 w 12192000"/>
              <a:gd name="connsiteY5846" fmla="*/ 1264495 h 2107945"/>
              <a:gd name="connsiteX5847" fmla="*/ 7906014 w 12192000"/>
              <a:gd name="connsiteY5847" fmla="*/ 1272990 h 2107945"/>
              <a:gd name="connsiteX5848" fmla="*/ 7896564 w 12192000"/>
              <a:gd name="connsiteY5848" fmla="*/ 1260575 h 2107945"/>
              <a:gd name="connsiteX5849" fmla="*/ 7909062 w 12192000"/>
              <a:gd name="connsiteY5849" fmla="*/ 1252080 h 2107945"/>
              <a:gd name="connsiteX5850" fmla="*/ 4024259 w 12192000"/>
              <a:gd name="connsiteY5850" fmla="*/ 1251427 h 2107945"/>
              <a:gd name="connsiteX5851" fmla="*/ 4034925 w 12192000"/>
              <a:gd name="connsiteY5851" fmla="*/ 1265149 h 2107945"/>
              <a:gd name="connsiteX5852" fmla="*/ 4020897 w 12192000"/>
              <a:gd name="connsiteY5852" fmla="*/ 1274624 h 2107945"/>
              <a:gd name="connsiteX5853" fmla="*/ 4010228 w 12192000"/>
              <a:gd name="connsiteY5853" fmla="*/ 1260901 h 2107945"/>
              <a:gd name="connsiteX5854" fmla="*/ 4024259 w 12192000"/>
              <a:gd name="connsiteY5854" fmla="*/ 1251427 h 2107945"/>
              <a:gd name="connsiteX5855" fmla="*/ 5507910 w 12192000"/>
              <a:gd name="connsiteY5855" fmla="*/ 1248487 h 2107945"/>
              <a:gd name="connsiteX5856" fmla="*/ 5517361 w 12192000"/>
              <a:gd name="connsiteY5856" fmla="*/ 1260901 h 2107945"/>
              <a:gd name="connsiteX5857" fmla="*/ 5504557 w 12192000"/>
              <a:gd name="connsiteY5857" fmla="*/ 1269723 h 2107945"/>
              <a:gd name="connsiteX5858" fmla="*/ 5495107 w 12192000"/>
              <a:gd name="connsiteY5858" fmla="*/ 1257308 h 2107945"/>
              <a:gd name="connsiteX5859" fmla="*/ 5507910 w 12192000"/>
              <a:gd name="connsiteY5859" fmla="*/ 1248487 h 2107945"/>
              <a:gd name="connsiteX5860" fmla="*/ 6460339 w 12192000"/>
              <a:gd name="connsiteY5860" fmla="*/ 1248486 h 2107945"/>
              <a:gd name="connsiteX5861" fmla="*/ 6470398 w 12192000"/>
              <a:gd name="connsiteY5861" fmla="*/ 1261882 h 2107945"/>
              <a:gd name="connsiteX5862" fmla="*/ 6456681 w 12192000"/>
              <a:gd name="connsiteY5862" fmla="*/ 1271030 h 2107945"/>
              <a:gd name="connsiteX5863" fmla="*/ 6446623 w 12192000"/>
              <a:gd name="connsiteY5863" fmla="*/ 1257634 h 2107945"/>
              <a:gd name="connsiteX5864" fmla="*/ 6460339 w 12192000"/>
              <a:gd name="connsiteY5864" fmla="*/ 1248486 h 2107945"/>
              <a:gd name="connsiteX5865" fmla="*/ 7800858 w 12192000"/>
              <a:gd name="connsiteY5865" fmla="*/ 1247507 h 2107945"/>
              <a:gd name="connsiteX5866" fmla="*/ 7810306 w 12192000"/>
              <a:gd name="connsiteY5866" fmla="*/ 1259922 h 2107945"/>
              <a:gd name="connsiteX5867" fmla="*/ 7797809 w 12192000"/>
              <a:gd name="connsiteY5867" fmla="*/ 1268416 h 2107945"/>
              <a:gd name="connsiteX5868" fmla="*/ 7788360 w 12192000"/>
              <a:gd name="connsiteY5868" fmla="*/ 1256001 h 2107945"/>
              <a:gd name="connsiteX5869" fmla="*/ 7800858 w 12192000"/>
              <a:gd name="connsiteY5869" fmla="*/ 1247507 h 2107945"/>
              <a:gd name="connsiteX5870" fmla="*/ 3515807 w 12192000"/>
              <a:gd name="connsiteY5870" fmla="*/ 1246526 h 2107945"/>
              <a:gd name="connsiteX5871" fmla="*/ 3526776 w 12192000"/>
              <a:gd name="connsiteY5871" fmla="*/ 1260901 h 2107945"/>
              <a:gd name="connsiteX5872" fmla="*/ 3512145 w 12192000"/>
              <a:gd name="connsiteY5872" fmla="*/ 1271030 h 2107945"/>
              <a:gd name="connsiteX5873" fmla="*/ 3501177 w 12192000"/>
              <a:gd name="connsiteY5873" fmla="*/ 1256654 h 2107945"/>
              <a:gd name="connsiteX5874" fmla="*/ 3515807 w 12192000"/>
              <a:gd name="connsiteY5874" fmla="*/ 1246526 h 2107945"/>
              <a:gd name="connsiteX5875" fmla="*/ 976041 w 12192000"/>
              <a:gd name="connsiteY5875" fmla="*/ 1245496 h 2107945"/>
              <a:gd name="connsiteX5876" fmla="*/ 986091 w 12192000"/>
              <a:gd name="connsiteY5876" fmla="*/ 1258803 h 2107945"/>
              <a:gd name="connsiteX5877" fmla="*/ 972667 w 12192000"/>
              <a:gd name="connsiteY5877" fmla="*/ 1268079 h 2107945"/>
              <a:gd name="connsiteX5878" fmla="*/ 962617 w 12192000"/>
              <a:gd name="connsiteY5878" fmla="*/ 1254773 h 2107945"/>
              <a:gd name="connsiteX5879" fmla="*/ 976041 w 12192000"/>
              <a:gd name="connsiteY5879" fmla="*/ 1245496 h 2107945"/>
              <a:gd name="connsiteX5880" fmla="*/ 11451161 w 12192000"/>
              <a:gd name="connsiteY5880" fmla="*/ 1244566 h 2107945"/>
              <a:gd name="connsiteX5881" fmla="*/ 11460916 w 12192000"/>
              <a:gd name="connsiteY5881" fmla="*/ 1256981 h 2107945"/>
              <a:gd name="connsiteX5882" fmla="*/ 11448114 w 12192000"/>
              <a:gd name="connsiteY5882" fmla="*/ 1265802 h 2107945"/>
              <a:gd name="connsiteX5883" fmla="*/ 11438361 w 12192000"/>
              <a:gd name="connsiteY5883" fmla="*/ 1253387 h 2107945"/>
              <a:gd name="connsiteX5884" fmla="*/ 11451161 w 12192000"/>
              <a:gd name="connsiteY5884" fmla="*/ 1244566 h 2107945"/>
              <a:gd name="connsiteX5885" fmla="*/ 11138131 w 12192000"/>
              <a:gd name="connsiteY5885" fmla="*/ 1244239 h 2107945"/>
              <a:gd name="connsiteX5886" fmla="*/ 11148190 w 12192000"/>
              <a:gd name="connsiteY5886" fmla="*/ 1257635 h 2107945"/>
              <a:gd name="connsiteX5887" fmla="*/ 11134778 w 12192000"/>
              <a:gd name="connsiteY5887" fmla="*/ 1266783 h 2107945"/>
              <a:gd name="connsiteX5888" fmla="*/ 11124719 w 12192000"/>
              <a:gd name="connsiteY5888" fmla="*/ 1253387 h 2107945"/>
              <a:gd name="connsiteX5889" fmla="*/ 11138131 w 12192000"/>
              <a:gd name="connsiteY5889" fmla="*/ 1244239 h 2107945"/>
              <a:gd name="connsiteX5890" fmla="*/ 4792198 w 12192000"/>
              <a:gd name="connsiteY5890" fmla="*/ 1244239 h 2107945"/>
              <a:gd name="connsiteX5891" fmla="*/ 4801647 w 12192000"/>
              <a:gd name="connsiteY5891" fmla="*/ 1256328 h 2107945"/>
              <a:gd name="connsiteX5892" fmla="*/ 4789149 w 12192000"/>
              <a:gd name="connsiteY5892" fmla="*/ 1264823 h 2107945"/>
              <a:gd name="connsiteX5893" fmla="*/ 4779700 w 12192000"/>
              <a:gd name="connsiteY5893" fmla="*/ 1252734 h 2107945"/>
              <a:gd name="connsiteX5894" fmla="*/ 4792198 w 12192000"/>
              <a:gd name="connsiteY5894" fmla="*/ 1244239 h 2107945"/>
              <a:gd name="connsiteX5895" fmla="*/ 5923583 w 12192000"/>
              <a:gd name="connsiteY5895" fmla="*/ 1243585 h 2107945"/>
              <a:gd name="connsiteX5896" fmla="*/ 5933337 w 12192000"/>
              <a:gd name="connsiteY5896" fmla="*/ 1256328 h 2107945"/>
              <a:gd name="connsiteX5897" fmla="*/ 5920231 w 12192000"/>
              <a:gd name="connsiteY5897" fmla="*/ 1265149 h 2107945"/>
              <a:gd name="connsiteX5898" fmla="*/ 5910477 w 12192000"/>
              <a:gd name="connsiteY5898" fmla="*/ 1252407 h 2107945"/>
              <a:gd name="connsiteX5899" fmla="*/ 5923583 w 12192000"/>
              <a:gd name="connsiteY5899" fmla="*/ 1243585 h 2107945"/>
              <a:gd name="connsiteX5900" fmla="*/ 4533079 w 12192000"/>
              <a:gd name="connsiteY5900" fmla="*/ 1242606 h 2107945"/>
              <a:gd name="connsiteX5901" fmla="*/ 4542527 w 12192000"/>
              <a:gd name="connsiteY5901" fmla="*/ 1255021 h 2107945"/>
              <a:gd name="connsiteX5902" fmla="*/ 4529726 w 12192000"/>
              <a:gd name="connsiteY5902" fmla="*/ 1263516 h 2107945"/>
              <a:gd name="connsiteX5903" fmla="*/ 4520275 w 12192000"/>
              <a:gd name="connsiteY5903" fmla="*/ 1251101 h 2107945"/>
              <a:gd name="connsiteX5904" fmla="*/ 4533079 w 12192000"/>
              <a:gd name="connsiteY5904" fmla="*/ 1242606 h 2107945"/>
              <a:gd name="connsiteX5905" fmla="*/ 1657546 w 12192000"/>
              <a:gd name="connsiteY5905" fmla="*/ 1241952 h 2107945"/>
              <a:gd name="connsiteX5906" fmla="*/ 1667300 w 12192000"/>
              <a:gd name="connsiteY5906" fmla="*/ 1254694 h 2107945"/>
              <a:gd name="connsiteX5907" fmla="*/ 1654193 w 12192000"/>
              <a:gd name="connsiteY5907" fmla="*/ 1263516 h 2107945"/>
              <a:gd name="connsiteX5908" fmla="*/ 1644440 w 12192000"/>
              <a:gd name="connsiteY5908" fmla="*/ 1250774 h 2107945"/>
              <a:gd name="connsiteX5909" fmla="*/ 1657546 w 12192000"/>
              <a:gd name="connsiteY5909" fmla="*/ 1241952 h 2107945"/>
              <a:gd name="connsiteX5910" fmla="*/ 9719278 w 12192000"/>
              <a:gd name="connsiteY5910" fmla="*/ 1240646 h 2107945"/>
              <a:gd name="connsiteX5911" fmla="*/ 9729337 w 12192000"/>
              <a:gd name="connsiteY5911" fmla="*/ 1254041 h 2107945"/>
              <a:gd name="connsiteX5912" fmla="*/ 9715927 w 12192000"/>
              <a:gd name="connsiteY5912" fmla="*/ 1263189 h 2107945"/>
              <a:gd name="connsiteX5913" fmla="*/ 9705868 w 12192000"/>
              <a:gd name="connsiteY5913" fmla="*/ 1249794 h 2107945"/>
              <a:gd name="connsiteX5914" fmla="*/ 9719278 w 12192000"/>
              <a:gd name="connsiteY5914" fmla="*/ 1240646 h 2107945"/>
              <a:gd name="connsiteX5915" fmla="*/ 606971 w 12192000"/>
              <a:gd name="connsiteY5915" fmla="*/ 1240645 h 2107945"/>
              <a:gd name="connsiteX5916" fmla="*/ 616419 w 12192000"/>
              <a:gd name="connsiteY5916" fmla="*/ 1252734 h 2107945"/>
              <a:gd name="connsiteX5917" fmla="*/ 614541 w 12192000"/>
              <a:gd name="connsiteY5917" fmla="*/ 1255657 h 2107945"/>
              <a:gd name="connsiteX5918" fmla="*/ 621000 w 12192000"/>
              <a:gd name="connsiteY5918" fmla="*/ 1259594 h 2107945"/>
              <a:gd name="connsiteX5919" fmla="*/ 623324 w 12192000"/>
              <a:gd name="connsiteY5919" fmla="*/ 1268416 h 2107945"/>
              <a:gd name="connsiteX5920" fmla="*/ 609609 w 12192000"/>
              <a:gd name="connsiteY5920" fmla="*/ 1277891 h 2107945"/>
              <a:gd name="connsiteX5921" fmla="*/ 599245 w 12192000"/>
              <a:gd name="connsiteY5921" fmla="*/ 1264169 h 2107945"/>
              <a:gd name="connsiteX5922" fmla="*/ 601918 w 12192000"/>
              <a:gd name="connsiteY5922" fmla="*/ 1260030 h 2107945"/>
              <a:gd name="connsiteX5923" fmla="*/ 596684 w 12192000"/>
              <a:gd name="connsiteY5923" fmla="*/ 1256900 h 2107945"/>
              <a:gd name="connsiteX5924" fmla="*/ 594475 w 12192000"/>
              <a:gd name="connsiteY5924" fmla="*/ 1249139 h 2107945"/>
              <a:gd name="connsiteX5925" fmla="*/ 606971 w 12192000"/>
              <a:gd name="connsiteY5925" fmla="*/ 1240645 h 2107945"/>
              <a:gd name="connsiteX5926" fmla="*/ 11887029 w 12192000"/>
              <a:gd name="connsiteY5926" fmla="*/ 1240318 h 2107945"/>
              <a:gd name="connsiteX5927" fmla="*/ 11896783 w 12192000"/>
              <a:gd name="connsiteY5927" fmla="*/ 1253060 h 2107945"/>
              <a:gd name="connsiteX5928" fmla="*/ 11883675 w 12192000"/>
              <a:gd name="connsiteY5928" fmla="*/ 1261882 h 2107945"/>
              <a:gd name="connsiteX5929" fmla="*/ 11873923 w 12192000"/>
              <a:gd name="connsiteY5929" fmla="*/ 1249140 h 2107945"/>
              <a:gd name="connsiteX5930" fmla="*/ 11887029 w 12192000"/>
              <a:gd name="connsiteY5930" fmla="*/ 1240318 h 2107945"/>
              <a:gd name="connsiteX5931" fmla="*/ 10138990 w 12192000"/>
              <a:gd name="connsiteY5931" fmla="*/ 1239665 h 2107945"/>
              <a:gd name="connsiteX5932" fmla="*/ 10149355 w 12192000"/>
              <a:gd name="connsiteY5932" fmla="*/ 1253060 h 2107945"/>
              <a:gd name="connsiteX5933" fmla="*/ 10135638 w 12192000"/>
              <a:gd name="connsiteY5933" fmla="*/ 1262535 h 2107945"/>
              <a:gd name="connsiteX5934" fmla="*/ 10125274 w 12192000"/>
              <a:gd name="connsiteY5934" fmla="*/ 1249140 h 2107945"/>
              <a:gd name="connsiteX5935" fmla="*/ 10138990 w 12192000"/>
              <a:gd name="connsiteY5935" fmla="*/ 1239665 h 2107945"/>
              <a:gd name="connsiteX5936" fmla="*/ 4899194 w 12192000"/>
              <a:gd name="connsiteY5936" fmla="*/ 1239339 h 2107945"/>
              <a:gd name="connsiteX5937" fmla="*/ 4908643 w 12192000"/>
              <a:gd name="connsiteY5937" fmla="*/ 1251427 h 2107945"/>
              <a:gd name="connsiteX5938" fmla="*/ 4896145 w 12192000"/>
              <a:gd name="connsiteY5938" fmla="*/ 1259922 h 2107945"/>
              <a:gd name="connsiteX5939" fmla="*/ 4886695 w 12192000"/>
              <a:gd name="connsiteY5939" fmla="*/ 1247833 h 2107945"/>
              <a:gd name="connsiteX5940" fmla="*/ 4899194 w 12192000"/>
              <a:gd name="connsiteY5940" fmla="*/ 1239339 h 2107945"/>
              <a:gd name="connsiteX5941" fmla="*/ 3837679 w 12192000"/>
              <a:gd name="connsiteY5941" fmla="*/ 1239339 h 2107945"/>
              <a:gd name="connsiteX5942" fmla="*/ 3848349 w 12192000"/>
              <a:gd name="connsiteY5942" fmla="*/ 1253387 h 2107945"/>
              <a:gd name="connsiteX5943" fmla="*/ 3834029 w 12192000"/>
              <a:gd name="connsiteY5943" fmla="*/ 1263189 h 2107945"/>
              <a:gd name="connsiteX5944" fmla="*/ 3823367 w 12192000"/>
              <a:gd name="connsiteY5944" fmla="*/ 1249140 h 2107945"/>
              <a:gd name="connsiteX5945" fmla="*/ 3837679 w 12192000"/>
              <a:gd name="connsiteY5945" fmla="*/ 1239339 h 2107945"/>
              <a:gd name="connsiteX5946" fmla="*/ 10825708 w 12192000"/>
              <a:gd name="connsiteY5946" fmla="*/ 1239012 h 2107945"/>
              <a:gd name="connsiteX5947" fmla="*/ 10836377 w 12192000"/>
              <a:gd name="connsiteY5947" fmla="*/ 1252734 h 2107945"/>
              <a:gd name="connsiteX5948" fmla="*/ 10822357 w 12192000"/>
              <a:gd name="connsiteY5948" fmla="*/ 1262209 h 2107945"/>
              <a:gd name="connsiteX5949" fmla="*/ 10811688 w 12192000"/>
              <a:gd name="connsiteY5949" fmla="*/ 1248487 h 2107945"/>
              <a:gd name="connsiteX5950" fmla="*/ 10825708 w 12192000"/>
              <a:gd name="connsiteY5950" fmla="*/ 1239012 h 2107945"/>
              <a:gd name="connsiteX5951" fmla="*/ 6244235 w 12192000"/>
              <a:gd name="connsiteY5951" fmla="*/ 1238685 h 2107945"/>
              <a:gd name="connsiteX5952" fmla="*/ 6254292 w 12192000"/>
              <a:gd name="connsiteY5952" fmla="*/ 1251754 h 2107945"/>
              <a:gd name="connsiteX5953" fmla="*/ 6240882 w 12192000"/>
              <a:gd name="connsiteY5953" fmla="*/ 1260902 h 2107945"/>
              <a:gd name="connsiteX5954" fmla="*/ 6230823 w 12192000"/>
              <a:gd name="connsiteY5954" fmla="*/ 1247833 h 2107945"/>
              <a:gd name="connsiteX5955" fmla="*/ 6244235 w 12192000"/>
              <a:gd name="connsiteY5955" fmla="*/ 1238685 h 2107945"/>
              <a:gd name="connsiteX5956" fmla="*/ 4320578 w 12192000"/>
              <a:gd name="connsiteY5956" fmla="*/ 1237378 h 2107945"/>
              <a:gd name="connsiteX5957" fmla="*/ 4330334 w 12192000"/>
              <a:gd name="connsiteY5957" fmla="*/ 1250447 h 2107945"/>
              <a:gd name="connsiteX5958" fmla="*/ 4317224 w 12192000"/>
              <a:gd name="connsiteY5958" fmla="*/ 1259268 h 2107945"/>
              <a:gd name="connsiteX5959" fmla="*/ 4307473 w 12192000"/>
              <a:gd name="connsiteY5959" fmla="*/ 1246199 h 2107945"/>
              <a:gd name="connsiteX5960" fmla="*/ 4320578 w 12192000"/>
              <a:gd name="connsiteY5960" fmla="*/ 1237378 h 2107945"/>
              <a:gd name="connsiteX5961" fmla="*/ 2264623 w 12192000"/>
              <a:gd name="connsiteY5961" fmla="*/ 1237378 h 2107945"/>
              <a:gd name="connsiteX5962" fmla="*/ 2275291 w 12192000"/>
              <a:gd name="connsiteY5962" fmla="*/ 1251426 h 2107945"/>
              <a:gd name="connsiteX5963" fmla="*/ 2260966 w 12192000"/>
              <a:gd name="connsiteY5963" fmla="*/ 1261228 h 2107945"/>
              <a:gd name="connsiteX5964" fmla="*/ 2257128 w 12192000"/>
              <a:gd name="connsiteY5964" fmla="*/ 1258888 h 2107945"/>
              <a:gd name="connsiteX5965" fmla="*/ 2254314 w 12192000"/>
              <a:gd name="connsiteY5965" fmla="*/ 1263352 h 2107945"/>
              <a:gd name="connsiteX5966" fmla="*/ 2245133 w 12192000"/>
              <a:gd name="connsiteY5966" fmla="*/ 1265149 h 2107945"/>
              <a:gd name="connsiteX5967" fmla="*/ 2234770 w 12192000"/>
              <a:gd name="connsiteY5967" fmla="*/ 1251427 h 2107945"/>
              <a:gd name="connsiteX5968" fmla="*/ 2248791 w 12192000"/>
              <a:gd name="connsiteY5968" fmla="*/ 1241952 h 2107945"/>
              <a:gd name="connsiteX5969" fmla="*/ 2252219 w 12192000"/>
              <a:gd name="connsiteY5969" fmla="*/ 1244042 h 2107945"/>
              <a:gd name="connsiteX5970" fmla="*/ 2255174 w 12192000"/>
              <a:gd name="connsiteY5970" fmla="*/ 1239216 h 2107945"/>
              <a:gd name="connsiteX5971" fmla="*/ 2264623 w 12192000"/>
              <a:gd name="connsiteY5971" fmla="*/ 1237378 h 2107945"/>
              <a:gd name="connsiteX5972" fmla="*/ 3392974 w 12192000"/>
              <a:gd name="connsiteY5972" fmla="*/ 1237051 h 2107945"/>
              <a:gd name="connsiteX5973" fmla="*/ 3403947 w 12192000"/>
              <a:gd name="connsiteY5973" fmla="*/ 1251427 h 2107945"/>
              <a:gd name="connsiteX5974" fmla="*/ 3389317 w 12192000"/>
              <a:gd name="connsiteY5974" fmla="*/ 1261555 h 2107945"/>
              <a:gd name="connsiteX5975" fmla="*/ 3378345 w 12192000"/>
              <a:gd name="connsiteY5975" fmla="*/ 1247180 h 2107945"/>
              <a:gd name="connsiteX5976" fmla="*/ 3392974 w 12192000"/>
              <a:gd name="connsiteY5976" fmla="*/ 1237051 h 2107945"/>
              <a:gd name="connsiteX5977" fmla="*/ 6689550 w 12192000"/>
              <a:gd name="connsiteY5977" fmla="*/ 1236724 h 2107945"/>
              <a:gd name="connsiteX5978" fmla="*/ 6699913 w 12192000"/>
              <a:gd name="connsiteY5978" fmla="*/ 1250447 h 2107945"/>
              <a:gd name="connsiteX5979" fmla="*/ 6685892 w 12192000"/>
              <a:gd name="connsiteY5979" fmla="*/ 1259921 h 2107945"/>
              <a:gd name="connsiteX5980" fmla="*/ 6675529 w 12192000"/>
              <a:gd name="connsiteY5980" fmla="*/ 1246199 h 2107945"/>
              <a:gd name="connsiteX5981" fmla="*/ 6689550 w 12192000"/>
              <a:gd name="connsiteY5981" fmla="*/ 1236724 h 2107945"/>
              <a:gd name="connsiteX5982" fmla="*/ 11074123 w 12192000"/>
              <a:gd name="connsiteY5982" fmla="*/ 1236071 h 2107945"/>
              <a:gd name="connsiteX5983" fmla="*/ 11077776 w 12192000"/>
              <a:gd name="connsiteY5983" fmla="*/ 1238330 h 2107945"/>
              <a:gd name="connsiteX5984" fmla="*/ 11085095 w 12192000"/>
              <a:gd name="connsiteY5984" fmla="*/ 1236724 h 2107945"/>
              <a:gd name="connsiteX5985" fmla="*/ 11094849 w 12192000"/>
              <a:gd name="connsiteY5985" fmla="*/ 1249467 h 2107945"/>
              <a:gd name="connsiteX5986" fmla="*/ 11081742 w 12192000"/>
              <a:gd name="connsiteY5986" fmla="*/ 1258288 h 2107945"/>
              <a:gd name="connsiteX5987" fmla="*/ 11080233 w 12192000"/>
              <a:gd name="connsiteY5987" fmla="*/ 1257390 h 2107945"/>
              <a:gd name="connsiteX5988" fmla="*/ 11079952 w 12192000"/>
              <a:gd name="connsiteY5988" fmla="*/ 1257839 h 2107945"/>
              <a:gd name="connsiteX5989" fmla="*/ 11070770 w 12192000"/>
              <a:gd name="connsiteY5989" fmla="*/ 1259921 h 2107945"/>
              <a:gd name="connsiteX5990" fmla="*/ 11060102 w 12192000"/>
              <a:gd name="connsiteY5990" fmla="*/ 1245873 h 2107945"/>
              <a:gd name="connsiteX5991" fmla="*/ 11074123 w 12192000"/>
              <a:gd name="connsiteY5991" fmla="*/ 1236071 h 2107945"/>
              <a:gd name="connsiteX5992" fmla="*/ 4687643 w 12192000"/>
              <a:gd name="connsiteY5992" fmla="*/ 1235091 h 2107945"/>
              <a:gd name="connsiteX5993" fmla="*/ 4697093 w 12192000"/>
              <a:gd name="connsiteY5993" fmla="*/ 1247180 h 2107945"/>
              <a:gd name="connsiteX5994" fmla="*/ 4684596 w 12192000"/>
              <a:gd name="connsiteY5994" fmla="*/ 1255674 h 2107945"/>
              <a:gd name="connsiteX5995" fmla="*/ 4675146 w 12192000"/>
              <a:gd name="connsiteY5995" fmla="*/ 1243585 h 2107945"/>
              <a:gd name="connsiteX5996" fmla="*/ 4687643 w 12192000"/>
              <a:gd name="connsiteY5996" fmla="*/ 1235091 h 2107945"/>
              <a:gd name="connsiteX5997" fmla="*/ 2403899 w 12192000"/>
              <a:gd name="connsiteY5997" fmla="*/ 1234438 h 2107945"/>
              <a:gd name="connsiteX5998" fmla="*/ 2414873 w 12192000"/>
              <a:gd name="connsiteY5998" fmla="*/ 1248814 h 2107945"/>
              <a:gd name="connsiteX5999" fmla="*/ 2400243 w 12192000"/>
              <a:gd name="connsiteY5999" fmla="*/ 1258615 h 2107945"/>
              <a:gd name="connsiteX6000" fmla="*/ 2389270 w 12192000"/>
              <a:gd name="connsiteY6000" fmla="*/ 1244239 h 2107945"/>
              <a:gd name="connsiteX6001" fmla="*/ 2403899 w 12192000"/>
              <a:gd name="connsiteY6001" fmla="*/ 1234438 h 2107945"/>
              <a:gd name="connsiteX6002" fmla="*/ 503647 w 12192000"/>
              <a:gd name="connsiteY6002" fmla="*/ 1233784 h 2107945"/>
              <a:gd name="connsiteX6003" fmla="*/ 513096 w 12192000"/>
              <a:gd name="connsiteY6003" fmla="*/ 1245873 h 2107945"/>
              <a:gd name="connsiteX6004" fmla="*/ 500599 w 12192000"/>
              <a:gd name="connsiteY6004" fmla="*/ 1254367 h 2107945"/>
              <a:gd name="connsiteX6005" fmla="*/ 491150 w 12192000"/>
              <a:gd name="connsiteY6005" fmla="*/ 1242279 h 2107945"/>
              <a:gd name="connsiteX6006" fmla="*/ 503647 w 12192000"/>
              <a:gd name="connsiteY6006" fmla="*/ 1233784 h 2107945"/>
              <a:gd name="connsiteX6007" fmla="*/ 3269229 w 12192000"/>
              <a:gd name="connsiteY6007" fmla="*/ 1233458 h 2107945"/>
              <a:gd name="connsiteX6008" fmla="*/ 3280201 w 12192000"/>
              <a:gd name="connsiteY6008" fmla="*/ 1247833 h 2107945"/>
              <a:gd name="connsiteX6009" fmla="*/ 3265571 w 12192000"/>
              <a:gd name="connsiteY6009" fmla="*/ 1257962 h 2107945"/>
              <a:gd name="connsiteX6010" fmla="*/ 3254596 w 12192000"/>
              <a:gd name="connsiteY6010" fmla="*/ 1243586 h 2107945"/>
              <a:gd name="connsiteX6011" fmla="*/ 3269229 w 12192000"/>
              <a:gd name="connsiteY6011" fmla="*/ 1233458 h 2107945"/>
              <a:gd name="connsiteX6012" fmla="*/ 7361028 w 12192000"/>
              <a:gd name="connsiteY6012" fmla="*/ 1232804 h 2107945"/>
              <a:gd name="connsiteX6013" fmla="*/ 7370172 w 12192000"/>
              <a:gd name="connsiteY6013" fmla="*/ 1244892 h 2107945"/>
              <a:gd name="connsiteX6014" fmla="*/ 7357980 w 12192000"/>
              <a:gd name="connsiteY6014" fmla="*/ 1253387 h 2107945"/>
              <a:gd name="connsiteX6015" fmla="*/ 7348836 w 12192000"/>
              <a:gd name="connsiteY6015" fmla="*/ 1241299 h 2107945"/>
              <a:gd name="connsiteX6016" fmla="*/ 7361028 w 12192000"/>
              <a:gd name="connsiteY6016" fmla="*/ 1232804 h 2107945"/>
              <a:gd name="connsiteX6017" fmla="*/ 712428 w 12192000"/>
              <a:gd name="connsiteY6017" fmla="*/ 1232478 h 2107945"/>
              <a:gd name="connsiteX6018" fmla="*/ 721877 w 12192000"/>
              <a:gd name="connsiteY6018" fmla="*/ 1244566 h 2107945"/>
              <a:gd name="connsiteX6019" fmla="*/ 709381 w 12192000"/>
              <a:gd name="connsiteY6019" fmla="*/ 1253061 h 2107945"/>
              <a:gd name="connsiteX6020" fmla="*/ 699932 w 12192000"/>
              <a:gd name="connsiteY6020" fmla="*/ 1240972 h 2107945"/>
              <a:gd name="connsiteX6021" fmla="*/ 712428 w 12192000"/>
              <a:gd name="connsiteY6021" fmla="*/ 1232478 h 2107945"/>
              <a:gd name="connsiteX6022" fmla="*/ 8215387 w 12192000"/>
              <a:gd name="connsiteY6022" fmla="*/ 1232151 h 2107945"/>
              <a:gd name="connsiteX6023" fmla="*/ 8224532 w 12192000"/>
              <a:gd name="connsiteY6023" fmla="*/ 1244239 h 2107945"/>
              <a:gd name="connsiteX6024" fmla="*/ 8212034 w 12192000"/>
              <a:gd name="connsiteY6024" fmla="*/ 1252734 h 2107945"/>
              <a:gd name="connsiteX6025" fmla="*/ 8202890 w 12192000"/>
              <a:gd name="connsiteY6025" fmla="*/ 1240646 h 2107945"/>
              <a:gd name="connsiteX6026" fmla="*/ 8215387 w 12192000"/>
              <a:gd name="connsiteY6026" fmla="*/ 1232151 h 2107945"/>
              <a:gd name="connsiteX6027" fmla="*/ 637365 w 12192000"/>
              <a:gd name="connsiteY6027" fmla="*/ 1231171 h 2107945"/>
              <a:gd name="connsiteX6028" fmla="*/ 645137 w 12192000"/>
              <a:gd name="connsiteY6028" fmla="*/ 1235908 h 2107945"/>
              <a:gd name="connsiteX6029" fmla="*/ 645781 w 12192000"/>
              <a:gd name="connsiteY6029" fmla="*/ 1238347 h 2107945"/>
              <a:gd name="connsiteX6030" fmla="*/ 648777 w 12192000"/>
              <a:gd name="connsiteY6030" fmla="*/ 1233376 h 2107945"/>
              <a:gd name="connsiteX6031" fmla="*/ 657502 w 12192000"/>
              <a:gd name="connsiteY6031" fmla="*/ 1231497 h 2107945"/>
              <a:gd name="connsiteX6032" fmla="*/ 665273 w 12192000"/>
              <a:gd name="connsiteY6032" fmla="*/ 1236071 h 2107945"/>
              <a:gd name="connsiteX6033" fmla="*/ 666977 w 12192000"/>
              <a:gd name="connsiteY6033" fmla="*/ 1242401 h 2107945"/>
              <a:gd name="connsiteX6034" fmla="*/ 675201 w 12192000"/>
              <a:gd name="connsiteY6034" fmla="*/ 1240645 h 2107945"/>
              <a:gd name="connsiteX6035" fmla="*/ 682821 w 12192000"/>
              <a:gd name="connsiteY6035" fmla="*/ 1245178 h 2107945"/>
              <a:gd name="connsiteX6036" fmla="*/ 683502 w 12192000"/>
              <a:gd name="connsiteY6036" fmla="*/ 1247796 h 2107945"/>
              <a:gd name="connsiteX6037" fmla="*/ 684486 w 12192000"/>
              <a:gd name="connsiteY6037" fmla="*/ 1246231 h 2107945"/>
              <a:gd name="connsiteX6038" fmla="*/ 692825 w 12192000"/>
              <a:gd name="connsiteY6038" fmla="*/ 1244464 h 2107945"/>
              <a:gd name="connsiteX6039" fmla="*/ 702371 w 12192000"/>
              <a:gd name="connsiteY6039" fmla="*/ 1257019 h 2107945"/>
              <a:gd name="connsiteX6040" fmla="*/ 689647 w 12192000"/>
              <a:gd name="connsiteY6040" fmla="*/ 1265756 h 2107945"/>
              <a:gd name="connsiteX6041" fmla="*/ 682238 w 12192000"/>
              <a:gd name="connsiteY6041" fmla="*/ 1261287 h 2107945"/>
              <a:gd name="connsiteX6042" fmla="*/ 681549 w 12192000"/>
              <a:gd name="connsiteY6042" fmla="*/ 1258677 h 2107945"/>
              <a:gd name="connsiteX6043" fmla="*/ 680459 w 12192000"/>
              <a:gd name="connsiteY6043" fmla="*/ 1260371 h 2107945"/>
              <a:gd name="connsiteX6044" fmla="*/ 671848 w 12192000"/>
              <a:gd name="connsiteY6044" fmla="*/ 1262209 h 2107945"/>
              <a:gd name="connsiteX6045" fmla="*/ 664228 w 12192000"/>
              <a:gd name="connsiteY6045" fmla="*/ 1257675 h 2107945"/>
              <a:gd name="connsiteX6046" fmla="*/ 662730 w 12192000"/>
              <a:gd name="connsiteY6046" fmla="*/ 1251909 h 2107945"/>
              <a:gd name="connsiteX6047" fmla="*/ 654453 w 12192000"/>
              <a:gd name="connsiteY6047" fmla="*/ 1253714 h 2107945"/>
              <a:gd name="connsiteX6048" fmla="*/ 646681 w 12192000"/>
              <a:gd name="connsiteY6048" fmla="*/ 1249140 h 2107945"/>
              <a:gd name="connsiteX6049" fmla="*/ 646042 w 12192000"/>
              <a:gd name="connsiteY6049" fmla="*/ 1246763 h 2107945"/>
              <a:gd name="connsiteX6050" fmla="*/ 642775 w 12192000"/>
              <a:gd name="connsiteY6050" fmla="*/ 1251958 h 2107945"/>
              <a:gd name="connsiteX6051" fmla="*/ 634012 w 12192000"/>
              <a:gd name="connsiteY6051" fmla="*/ 1253714 h 2107945"/>
              <a:gd name="connsiteX6052" fmla="*/ 623954 w 12192000"/>
              <a:gd name="connsiteY6052" fmla="*/ 1240319 h 2107945"/>
              <a:gd name="connsiteX6053" fmla="*/ 637365 w 12192000"/>
              <a:gd name="connsiteY6053" fmla="*/ 1231171 h 2107945"/>
              <a:gd name="connsiteX6054" fmla="*/ 3145788 w 12192000"/>
              <a:gd name="connsiteY6054" fmla="*/ 1231170 h 2107945"/>
              <a:gd name="connsiteX6055" fmla="*/ 3156760 w 12192000"/>
              <a:gd name="connsiteY6055" fmla="*/ 1245546 h 2107945"/>
              <a:gd name="connsiteX6056" fmla="*/ 3142131 w 12192000"/>
              <a:gd name="connsiteY6056" fmla="*/ 1255674 h 2107945"/>
              <a:gd name="connsiteX6057" fmla="*/ 3131159 w 12192000"/>
              <a:gd name="connsiteY6057" fmla="*/ 1241298 h 2107945"/>
              <a:gd name="connsiteX6058" fmla="*/ 3145788 w 12192000"/>
              <a:gd name="connsiteY6058" fmla="*/ 1231170 h 2107945"/>
              <a:gd name="connsiteX6059" fmla="*/ 9117600 w 12192000"/>
              <a:gd name="connsiteY6059" fmla="*/ 1229210 h 2107945"/>
              <a:gd name="connsiteX6060" fmla="*/ 9127049 w 12192000"/>
              <a:gd name="connsiteY6060" fmla="*/ 1241626 h 2107945"/>
              <a:gd name="connsiteX6061" fmla="*/ 9114247 w 12192000"/>
              <a:gd name="connsiteY6061" fmla="*/ 1250120 h 2107945"/>
              <a:gd name="connsiteX6062" fmla="*/ 9104799 w 12192000"/>
              <a:gd name="connsiteY6062" fmla="*/ 1237705 h 2107945"/>
              <a:gd name="connsiteX6063" fmla="*/ 9117600 w 12192000"/>
              <a:gd name="connsiteY6063" fmla="*/ 1229210 h 2107945"/>
              <a:gd name="connsiteX6064" fmla="*/ 7468014 w 12192000"/>
              <a:gd name="connsiteY6064" fmla="*/ 1228883 h 2107945"/>
              <a:gd name="connsiteX6065" fmla="*/ 7477158 w 12192000"/>
              <a:gd name="connsiteY6065" fmla="*/ 1240972 h 2107945"/>
              <a:gd name="connsiteX6066" fmla="*/ 7464966 w 12192000"/>
              <a:gd name="connsiteY6066" fmla="*/ 1249467 h 2107945"/>
              <a:gd name="connsiteX6067" fmla="*/ 7455822 w 12192000"/>
              <a:gd name="connsiteY6067" fmla="*/ 1237378 h 2107945"/>
              <a:gd name="connsiteX6068" fmla="*/ 7468014 w 12192000"/>
              <a:gd name="connsiteY6068" fmla="*/ 1228883 h 2107945"/>
              <a:gd name="connsiteX6069" fmla="*/ 8860957 w 12192000"/>
              <a:gd name="connsiteY6069" fmla="*/ 1228557 h 2107945"/>
              <a:gd name="connsiteX6070" fmla="*/ 8870405 w 12192000"/>
              <a:gd name="connsiteY6070" fmla="*/ 1240645 h 2107945"/>
              <a:gd name="connsiteX6071" fmla="*/ 8857909 w 12192000"/>
              <a:gd name="connsiteY6071" fmla="*/ 1249140 h 2107945"/>
              <a:gd name="connsiteX6072" fmla="*/ 8848460 w 12192000"/>
              <a:gd name="connsiteY6072" fmla="*/ 1237051 h 2107945"/>
              <a:gd name="connsiteX6073" fmla="*/ 8860957 w 12192000"/>
              <a:gd name="connsiteY6073" fmla="*/ 1228557 h 2107945"/>
              <a:gd name="connsiteX6074" fmla="*/ 5007101 w 12192000"/>
              <a:gd name="connsiteY6074" fmla="*/ 1228230 h 2107945"/>
              <a:gd name="connsiteX6075" fmla="*/ 5016552 w 12192000"/>
              <a:gd name="connsiteY6075" fmla="*/ 1240319 h 2107945"/>
              <a:gd name="connsiteX6076" fmla="*/ 5004054 w 12192000"/>
              <a:gd name="connsiteY6076" fmla="*/ 1248813 h 2107945"/>
              <a:gd name="connsiteX6077" fmla="*/ 4994604 w 12192000"/>
              <a:gd name="connsiteY6077" fmla="*/ 1236724 h 2107945"/>
              <a:gd name="connsiteX6078" fmla="*/ 5007101 w 12192000"/>
              <a:gd name="connsiteY6078" fmla="*/ 1228230 h 2107945"/>
              <a:gd name="connsiteX6079" fmla="*/ 3022343 w 12192000"/>
              <a:gd name="connsiteY6079" fmla="*/ 1228230 h 2107945"/>
              <a:gd name="connsiteX6080" fmla="*/ 3033317 w 12192000"/>
              <a:gd name="connsiteY6080" fmla="*/ 1242606 h 2107945"/>
              <a:gd name="connsiteX6081" fmla="*/ 3018687 w 12192000"/>
              <a:gd name="connsiteY6081" fmla="*/ 1252407 h 2107945"/>
              <a:gd name="connsiteX6082" fmla="*/ 3007714 w 12192000"/>
              <a:gd name="connsiteY6082" fmla="*/ 1238032 h 2107945"/>
              <a:gd name="connsiteX6083" fmla="*/ 3022343 w 12192000"/>
              <a:gd name="connsiteY6083" fmla="*/ 1228230 h 2107945"/>
              <a:gd name="connsiteX6084" fmla="*/ 5619781 w 12192000"/>
              <a:gd name="connsiteY6084" fmla="*/ 1228230 h 2107945"/>
              <a:gd name="connsiteX6085" fmla="*/ 5629231 w 12192000"/>
              <a:gd name="connsiteY6085" fmla="*/ 1240645 h 2107945"/>
              <a:gd name="connsiteX6086" fmla="*/ 5616428 w 12192000"/>
              <a:gd name="connsiteY6086" fmla="*/ 1249466 h 2107945"/>
              <a:gd name="connsiteX6087" fmla="*/ 5606978 w 12192000"/>
              <a:gd name="connsiteY6087" fmla="*/ 1237051 h 2107945"/>
              <a:gd name="connsiteX6088" fmla="*/ 5619781 w 12192000"/>
              <a:gd name="connsiteY6088" fmla="*/ 1228230 h 2107945"/>
              <a:gd name="connsiteX6089" fmla="*/ 164392 w 12192000"/>
              <a:gd name="connsiteY6089" fmla="*/ 1226923 h 2107945"/>
              <a:gd name="connsiteX6090" fmla="*/ 173841 w 12192000"/>
              <a:gd name="connsiteY6090" fmla="*/ 1239339 h 2107945"/>
              <a:gd name="connsiteX6091" fmla="*/ 161039 w 12192000"/>
              <a:gd name="connsiteY6091" fmla="*/ 1247833 h 2107945"/>
              <a:gd name="connsiteX6092" fmla="*/ 151591 w 12192000"/>
              <a:gd name="connsiteY6092" fmla="*/ 1235418 h 2107945"/>
              <a:gd name="connsiteX6093" fmla="*/ 164392 w 12192000"/>
              <a:gd name="connsiteY6093" fmla="*/ 1226923 h 2107945"/>
              <a:gd name="connsiteX6094" fmla="*/ 10951182 w 12192000"/>
              <a:gd name="connsiteY6094" fmla="*/ 1226400 h 2107945"/>
              <a:gd name="connsiteX6095" fmla="*/ 10961786 w 12192000"/>
              <a:gd name="connsiteY6095" fmla="*/ 1240130 h 2107945"/>
              <a:gd name="connsiteX6096" fmla="*/ 10947713 w 12192000"/>
              <a:gd name="connsiteY6096" fmla="*/ 1249628 h 2107945"/>
              <a:gd name="connsiteX6097" fmla="*/ 10937108 w 12192000"/>
              <a:gd name="connsiteY6097" fmla="*/ 1235897 h 2107945"/>
              <a:gd name="connsiteX6098" fmla="*/ 10951182 w 12192000"/>
              <a:gd name="connsiteY6098" fmla="*/ 1226400 h 2107945"/>
              <a:gd name="connsiteX6099" fmla="*/ 7152544 w 12192000"/>
              <a:gd name="connsiteY6099" fmla="*/ 1226270 h 2107945"/>
              <a:gd name="connsiteX6100" fmla="*/ 7161993 w 12192000"/>
              <a:gd name="connsiteY6100" fmla="*/ 1238685 h 2107945"/>
              <a:gd name="connsiteX6101" fmla="*/ 7157687 w 12192000"/>
              <a:gd name="connsiteY6101" fmla="*/ 1245506 h 2107945"/>
              <a:gd name="connsiteX6102" fmla="*/ 7154041 w 12192000"/>
              <a:gd name="connsiteY6102" fmla="*/ 1246251 h 2107945"/>
              <a:gd name="connsiteX6103" fmla="*/ 7160240 w 12192000"/>
              <a:gd name="connsiteY6103" fmla="*/ 1249916 h 2107945"/>
              <a:gd name="connsiteX6104" fmla="*/ 7162602 w 12192000"/>
              <a:gd name="connsiteY6104" fmla="*/ 1257961 h 2107945"/>
              <a:gd name="connsiteX6105" fmla="*/ 7159284 w 12192000"/>
              <a:gd name="connsiteY6105" fmla="*/ 1263160 h 2107945"/>
              <a:gd name="connsiteX6106" fmla="*/ 7161373 w 12192000"/>
              <a:gd name="connsiteY6106" fmla="*/ 1264424 h 2107945"/>
              <a:gd name="connsiteX6107" fmla="*/ 7163565 w 12192000"/>
              <a:gd name="connsiteY6107" fmla="*/ 1272754 h 2107945"/>
              <a:gd name="connsiteX6108" fmla="*/ 7163350 w 12192000"/>
              <a:gd name="connsiteY6108" fmla="*/ 1273097 h 2107945"/>
              <a:gd name="connsiteX6109" fmla="*/ 7164278 w 12192000"/>
              <a:gd name="connsiteY6109" fmla="*/ 1273644 h 2107945"/>
              <a:gd name="connsiteX6110" fmla="*/ 7165806 w 12192000"/>
              <a:gd name="connsiteY6110" fmla="*/ 1279321 h 2107945"/>
              <a:gd name="connsiteX6111" fmla="*/ 7166983 w 12192000"/>
              <a:gd name="connsiteY6111" fmla="*/ 1280014 h 2107945"/>
              <a:gd name="connsiteX6112" fmla="*/ 7168058 w 12192000"/>
              <a:gd name="connsiteY6112" fmla="*/ 1284016 h 2107945"/>
              <a:gd name="connsiteX6113" fmla="*/ 7170337 w 12192000"/>
              <a:gd name="connsiteY6113" fmla="*/ 1285405 h 2107945"/>
              <a:gd name="connsiteX6114" fmla="*/ 7171965 w 12192000"/>
              <a:gd name="connsiteY6114" fmla="*/ 1291588 h 2107945"/>
              <a:gd name="connsiteX6115" fmla="*/ 7173346 w 12192000"/>
              <a:gd name="connsiteY6115" fmla="*/ 1292430 h 2107945"/>
              <a:gd name="connsiteX6116" fmla="*/ 7175708 w 12192000"/>
              <a:gd name="connsiteY6116" fmla="*/ 1301414 h 2107945"/>
              <a:gd name="connsiteX6117" fmla="*/ 7175314 w 12192000"/>
              <a:gd name="connsiteY6117" fmla="*/ 1302039 h 2107945"/>
              <a:gd name="connsiteX6118" fmla="*/ 7176242 w 12192000"/>
              <a:gd name="connsiteY6118" fmla="*/ 1302599 h 2107945"/>
              <a:gd name="connsiteX6119" fmla="*/ 7178756 w 12192000"/>
              <a:gd name="connsiteY6119" fmla="*/ 1311870 h 2107945"/>
              <a:gd name="connsiteX6120" fmla="*/ 7175533 w 12192000"/>
              <a:gd name="connsiteY6120" fmla="*/ 1316894 h 2107945"/>
              <a:gd name="connsiteX6121" fmla="*/ 7178642 w 12192000"/>
              <a:gd name="connsiteY6121" fmla="*/ 1318771 h 2107945"/>
              <a:gd name="connsiteX6122" fmla="*/ 7181195 w 12192000"/>
              <a:gd name="connsiteY6122" fmla="*/ 1328205 h 2107945"/>
              <a:gd name="connsiteX6123" fmla="*/ 7176127 w 12192000"/>
              <a:gd name="connsiteY6123" fmla="*/ 1336332 h 2107945"/>
              <a:gd name="connsiteX6124" fmla="*/ 7172349 w 12192000"/>
              <a:gd name="connsiteY6124" fmla="*/ 1337099 h 2107945"/>
              <a:gd name="connsiteX6125" fmla="*/ 7180014 w 12192000"/>
              <a:gd name="connsiteY6125" fmla="*/ 1341683 h 2107945"/>
              <a:gd name="connsiteX6126" fmla="*/ 7182719 w 12192000"/>
              <a:gd name="connsiteY6126" fmla="*/ 1351402 h 2107945"/>
              <a:gd name="connsiteX6127" fmla="*/ 7167479 w 12192000"/>
              <a:gd name="connsiteY6127" fmla="*/ 1361857 h 2107945"/>
              <a:gd name="connsiteX6128" fmla="*/ 7155896 w 12192000"/>
              <a:gd name="connsiteY6128" fmla="*/ 1346828 h 2107945"/>
              <a:gd name="connsiteX6129" fmla="*/ 7161002 w 12192000"/>
              <a:gd name="connsiteY6129" fmla="*/ 1338538 h 2107945"/>
              <a:gd name="connsiteX6130" fmla="*/ 7165137 w 12192000"/>
              <a:gd name="connsiteY6130" fmla="*/ 1337655 h 2107945"/>
              <a:gd name="connsiteX6131" fmla="*/ 7157535 w 12192000"/>
              <a:gd name="connsiteY6131" fmla="*/ 1333065 h 2107945"/>
              <a:gd name="connsiteX6132" fmla="*/ 7154982 w 12192000"/>
              <a:gd name="connsiteY6132" fmla="*/ 1323631 h 2107945"/>
              <a:gd name="connsiteX6133" fmla="*/ 7158370 w 12192000"/>
              <a:gd name="connsiteY6133" fmla="*/ 1318197 h 2107945"/>
              <a:gd name="connsiteX6134" fmla="*/ 7155668 w 12192000"/>
              <a:gd name="connsiteY6134" fmla="*/ 1316566 h 2107945"/>
              <a:gd name="connsiteX6135" fmla="*/ 7153153 w 12192000"/>
              <a:gd name="connsiteY6135" fmla="*/ 1307295 h 2107945"/>
              <a:gd name="connsiteX6136" fmla="*/ 7153667 w 12192000"/>
              <a:gd name="connsiteY6136" fmla="*/ 1306512 h 2107945"/>
              <a:gd name="connsiteX6137" fmla="*/ 7153077 w 12192000"/>
              <a:gd name="connsiteY6137" fmla="*/ 1306152 h 2107945"/>
              <a:gd name="connsiteX6138" fmla="*/ 7151248 w 12192000"/>
              <a:gd name="connsiteY6138" fmla="*/ 1299196 h 2107945"/>
              <a:gd name="connsiteX6139" fmla="*/ 7150600 w 12192000"/>
              <a:gd name="connsiteY6139" fmla="*/ 1298801 h 2107945"/>
              <a:gd name="connsiteX6140" fmla="*/ 7149377 w 12192000"/>
              <a:gd name="connsiteY6140" fmla="*/ 1294159 h 2107945"/>
              <a:gd name="connsiteX6141" fmla="*/ 7147552 w 12192000"/>
              <a:gd name="connsiteY6141" fmla="*/ 1293084 h 2107945"/>
              <a:gd name="connsiteX6142" fmla="*/ 7145929 w 12192000"/>
              <a:gd name="connsiteY6142" fmla="*/ 1287035 h 2107945"/>
              <a:gd name="connsiteX6143" fmla="*/ 7145381 w 12192000"/>
              <a:gd name="connsiteY6143" fmla="*/ 1286713 h 2107945"/>
              <a:gd name="connsiteX6144" fmla="*/ 7143095 w 12192000"/>
              <a:gd name="connsiteY6144" fmla="*/ 1278218 h 2107945"/>
              <a:gd name="connsiteX6145" fmla="*/ 7143516 w 12192000"/>
              <a:gd name="connsiteY6145" fmla="*/ 1277543 h 2107945"/>
              <a:gd name="connsiteX6146" fmla="*/ 7142884 w 12192000"/>
              <a:gd name="connsiteY6146" fmla="*/ 1277161 h 2107945"/>
              <a:gd name="connsiteX6147" fmla="*/ 7140692 w 12192000"/>
              <a:gd name="connsiteY6147" fmla="*/ 1268830 h 2107945"/>
              <a:gd name="connsiteX6148" fmla="*/ 7144096 w 12192000"/>
              <a:gd name="connsiteY6148" fmla="*/ 1263409 h 2107945"/>
              <a:gd name="connsiteX6149" fmla="*/ 7142409 w 12192000"/>
              <a:gd name="connsiteY6149" fmla="*/ 1262413 h 2107945"/>
              <a:gd name="connsiteX6150" fmla="*/ 7140047 w 12192000"/>
              <a:gd name="connsiteY6150" fmla="*/ 1254367 h 2107945"/>
              <a:gd name="connsiteX6151" fmla="*/ 7144505 w 12192000"/>
              <a:gd name="connsiteY6151" fmla="*/ 1247384 h 2107945"/>
              <a:gd name="connsiteX6152" fmla="*/ 7148396 w 12192000"/>
              <a:gd name="connsiteY6152" fmla="*/ 1246526 h 2107945"/>
              <a:gd name="connsiteX6153" fmla="*/ 7142143 w 12192000"/>
              <a:gd name="connsiteY6153" fmla="*/ 1242810 h 2107945"/>
              <a:gd name="connsiteX6154" fmla="*/ 7140047 w 12192000"/>
              <a:gd name="connsiteY6154" fmla="*/ 1234765 h 2107945"/>
              <a:gd name="connsiteX6155" fmla="*/ 7152544 w 12192000"/>
              <a:gd name="connsiteY6155" fmla="*/ 1226270 h 2107945"/>
              <a:gd name="connsiteX6156" fmla="*/ 10261521 w 12192000"/>
              <a:gd name="connsiteY6156" fmla="*/ 1225616 h 2107945"/>
              <a:gd name="connsiteX6157" fmla="*/ 10271884 w 12192000"/>
              <a:gd name="connsiteY6157" fmla="*/ 1239012 h 2107945"/>
              <a:gd name="connsiteX6158" fmla="*/ 10258168 w 12192000"/>
              <a:gd name="connsiteY6158" fmla="*/ 1248487 h 2107945"/>
              <a:gd name="connsiteX6159" fmla="*/ 10247805 w 12192000"/>
              <a:gd name="connsiteY6159" fmla="*/ 1235091 h 2107945"/>
              <a:gd name="connsiteX6160" fmla="*/ 10261521 w 12192000"/>
              <a:gd name="connsiteY6160" fmla="*/ 1225616 h 2107945"/>
              <a:gd name="connsiteX6161" fmla="*/ 2898897 w 12192000"/>
              <a:gd name="connsiteY6161" fmla="*/ 1224636 h 2107945"/>
              <a:gd name="connsiteX6162" fmla="*/ 2909867 w 12192000"/>
              <a:gd name="connsiteY6162" fmla="*/ 1239012 h 2107945"/>
              <a:gd name="connsiteX6163" fmla="*/ 2895239 w 12192000"/>
              <a:gd name="connsiteY6163" fmla="*/ 1248813 h 2107945"/>
              <a:gd name="connsiteX6164" fmla="*/ 2884267 w 12192000"/>
              <a:gd name="connsiteY6164" fmla="*/ 1234437 h 2107945"/>
              <a:gd name="connsiteX6165" fmla="*/ 2898897 w 12192000"/>
              <a:gd name="connsiteY6165" fmla="*/ 1224636 h 2107945"/>
              <a:gd name="connsiteX6166" fmla="*/ 11109174 w 12192000"/>
              <a:gd name="connsiteY6166" fmla="*/ 1223983 h 2107945"/>
              <a:gd name="connsiteX6167" fmla="*/ 11119539 w 12192000"/>
              <a:gd name="connsiteY6167" fmla="*/ 1237705 h 2107945"/>
              <a:gd name="connsiteX6168" fmla="*/ 11117176 w 12192000"/>
              <a:gd name="connsiteY6168" fmla="*/ 1241452 h 2107945"/>
              <a:gd name="connsiteX6169" fmla="*/ 11122624 w 12192000"/>
              <a:gd name="connsiteY6169" fmla="*/ 1244688 h 2107945"/>
              <a:gd name="connsiteX6170" fmla="*/ 11124719 w 12192000"/>
              <a:gd name="connsiteY6170" fmla="*/ 1252734 h 2107945"/>
              <a:gd name="connsiteX6171" fmla="*/ 11111918 w 12192000"/>
              <a:gd name="connsiteY6171" fmla="*/ 1261555 h 2107945"/>
              <a:gd name="connsiteX6172" fmla="*/ 11102469 w 12192000"/>
              <a:gd name="connsiteY6172" fmla="*/ 1249140 h 2107945"/>
              <a:gd name="connsiteX6173" fmla="*/ 11104309 w 12192000"/>
              <a:gd name="connsiteY6173" fmla="*/ 1246257 h 2107945"/>
              <a:gd name="connsiteX6174" fmla="*/ 11097782 w 12192000"/>
              <a:gd name="connsiteY6174" fmla="*/ 1242279 h 2107945"/>
              <a:gd name="connsiteX6175" fmla="*/ 11095458 w 12192000"/>
              <a:gd name="connsiteY6175" fmla="*/ 1233458 h 2107945"/>
              <a:gd name="connsiteX6176" fmla="*/ 11109174 w 12192000"/>
              <a:gd name="connsiteY6176" fmla="*/ 1223983 h 2107945"/>
              <a:gd name="connsiteX6177" fmla="*/ 7256177 w 12192000"/>
              <a:gd name="connsiteY6177" fmla="*/ 1223983 h 2107945"/>
              <a:gd name="connsiteX6178" fmla="*/ 7265321 w 12192000"/>
              <a:gd name="connsiteY6178" fmla="*/ 1236071 h 2107945"/>
              <a:gd name="connsiteX6179" fmla="*/ 7253129 w 12192000"/>
              <a:gd name="connsiteY6179" fmla="*/ 1244566 h 2107945"/>
              <a:gd name="connsiteX6180" fmla="*/ 7243985 w 12192000"/>
              <a:gd name="connsiteY6180" fmla="*/ 1232478 h 2107945"/>
              <a:gd name="connsiteX6181" fmla="*/ 7256177 w 12192000"/>
              <a:gd name="connsiteY6181" fmla="*/ 1223983 h 2107945"/>
              <a:gd name="connsiteX6182" fmla="*/ 2335693 w 12192000"/>
              <a:gd name="connsiteY6182" fmla="*/ 1223983 h 2107945"/>
              <a:gd name="connsiteX6183" fmla="*/ 2345751 w 12192000"/>
              <a:gd name="connsiteY6183" fmla="*/ 1237051 h 2107945"/>
              <a:gd name="connsiteX6184" fmla="*/ 2332339 w 12192000"/>
              <a:gd name="connsiteY6184" fmla="*/ 1246199 h 2107945"/>
              <a:gd name="connsiteX6185" fmla="*/ 2328181 w 12192000"/>
              <a:gd name="connsiteY6185" fmla="*/ 1243752 h 2107945"/>
              <a:gd name="connsiteX6186" fmla="*/ 2324203 w 12192000"/>
              <a:gd name="connsiteY6186" fmla="*/ 1250038 h 2107945"/>
              <a:gd name="connsiteX6187" fmla="*/ 2315592 w 12192000"/>
              <a:gd name="connsiteY6187" fmla="*/ 1251753 h 2107945"/>
              <a:gd name="connsiteX6188" fmla="*/ 2305839 w 12192000"/>
              <a:gd name="connsiteY6188" fmla="*/ 1239012 h 2107945"/>
              <a:gd name="connsiteX6189" fmla="*/ 2318945 w 12192000"/>
              <a:gd name="connsiteY6189" fmla="*/ 1230190 h 2107945"/>
              <a:gd name="connsiteX6190" fmla="*/ 2322719 w 12192000"/>
              <a:gd name="connsiteY6190" fmla="*/ 1232435 h 2107945"/>
              <a:gd name="connsiteX6191" fmla="*/ 2326929 w 12192000"/>
              <a:gd name="connsiteY6191" fmla="*/ 1225739 h 2107945"/>
              <a:gd name="connsiteX6192" fmla="*/ 2335693 w 12192000"/>
              <a:gd name="connsiteY6192" fmla="*/ 1223983 h 2107945"/>
              <a:gd name="connsiteX6193" fmla="*/ 865655 w 12192000"/>
              <a:gd name="connsiteY6193" fmla="*/ 1223983 h 2107945"/>
              <a:gd name="connsiteX6194" fmla="*/ 875714 w 12192000"/>
              <a:gd name="connsiteY6194" fmla="*/ 1237378 h 2107945"/>
              <a:gd name="connsiteX6195" fmla="*/ 862303 w 12192000"/>
              <a:gd name="connsiteY6195" fmla="*/ 1246526 h 2107945"/>
              <a:gd name="connsiteX6196" fmla="*/ 852244 w 12192000"/>
              <a:gd name="connsiteY6196" fmla="*/ 1233131 h 2107945"/>
              <a:gd name="connsiteX6197" fmla="*/ 865655 w 12192000"/>
              <a:gd name="connsiteY6197" fmla="*/ 1223983 h 2107945"/>
              <a:gd name="connsiteX6198" fmla="*/ 6581041 w 12192000"/>
              <a:gd name="connsiteY6198" fmla="*/ 1223002 h 2107945"/>
              <a:gd name="connsiteX6199" fmla="*/ 6591099 w 12192000"/>
              <a:gd name="connsiteY6199" fmla="*/ 1236398 h 2107945"/>
              <a:gd name="connsiteX6200" fmla="*/ 6577382 w 12192000"/>
              <a:gd name="connsiteY6200" fmla="*/ 1245546 h 2107945"/>
              <a:gd name="connsiteX6201" fmla="*/ 6567324 w 12192000"/>
              <a:gd name="connsiteY6201" fmla="*/ 1232150 h 2107945"/>
              <a:gd name="connsiteX6202" fmla="*/ 6581041 w 12192000"/>
              <a:gd name="connsiteY6202" fmla="*/ 1223002 h 2107945"/>
              <a:gd name="connsiteX6203" fmla="*/ 6811471 w 12192000"/>
              <a:gd name="connsiteY6203" fmla="*/ 1221696 h 2107945"/>
              <a:gd name="connsiteX6204" fmla="*/ 6821834 w 12192000"/>
              <a:gd name="connsiteY6204" fmla="*/ 1235418 h 2107945"/>
              <a:gd name="connsiteX6205" fmla="*/ 6816995 w 12192000"/>
              <a:gd name="connsiteY6205" fmla="*/ 1243096 h 2107945"/>
              <a:gd name="connsiteX6206" fmla="*/ 6808114 w 12192000"/>
              <a:gd name="connsiteY6206" fmla="*/ 1244833 h 2107945"/>
              <a:gd name="connsiteX6207" fmla="*/ 6812765 w 12192000"/>
              <a:gd name="connsiteY6207" fmla="*/ 1247669 h 2107945"/>
              <a:gd name="connsiteX6208" fmla="*/ 6815128 w 12192000"/>
              <a:gd name="connsiteY6208" fmla="*/ 1256655 h 2107945"/>
              <a:gd name="connsiteX6209" fmla="*/ 6800802 w 12192000"/>
              <a:gd name="connsiteY6209" fmla="*/ 1266456 h 2107945"/>
              <a:gd name="connsiteX6210" fmla="*/ 6790134 w 12192000"/>
              <a:gd name="connsiteY6210" fmla="*/ 1252407 h 2107945"/>
              <a:gd name="connsiteX6211" fmla="*/ 6795011 w 12192000"/>
              <a:gd name="connsiteY6211" fmla="*/ 1244443 h 2107945"/>
              <a:gd name="connsiteX6212" fmla="*/ 6804158 w 12192000"/>
              <a:gd name="connsiteY6212" fmla="*/ 1242664 h 2107945"/>
              <a:gd name="connsiteX6213" fmla="*/ 6799774 w 12192000"/>
              <a:gd name="connsiteY6213" fmla="*/ 1239992 h 2107945"/>
              <a:gd name="connsiteX6214" fmla="*/ 6797450 w 12192000"/>
              <a:gd name="connsiteY6214" fmla="*/ 1231171 h 2107945"/>
              <a:gd name="connsiteX6215" fmla="*/ 6811471 w 12192000"/>
              <a:gd name="connsiteY6215" fmla="*/ 1221696 h 2107945"/>
              <a:gd name="connsiteX6216" fmla="*/ 2529173 w 12192000"/>
              <a:gd name="connsiteY6216" fmla="*/ 1221042 h 2107945"/>
              <a:gd name="connsiteX6217" fmla="*/ 2540146 w 12192000"/>
              <a:gd name="connsiteY6217" fmla="*/ 1235418 h 2107945"/>
              <a:gd name="connsiteX6218" fmla="*/ 2525515 w 12192000"/>
              <a:gd name="connsiteY6218" fmla="*/ 1245219 h 2107945"/>
              <a:gd name="connsiteX6219" fmla="*/ 2514544 w 12192000"/>
              <a:gd name="connsiteY6219" fmla="*/ 1230844 h 2107945"/>
              <a:gd name="connsiteX6220" fmla="*/ 2529173 w 12192000"/>
              <a:gd name="connsiteY6220" fmla="*/ 1221042 h 2107945"/>
              <a:gd name="connsiteX6221" fmla="*/ 2776064 w 12192000"/>
              <a:gd name="connsiteY6221" fmla="*/ 1220062 h 2107945"/>
              <a:gd name="connsiteX6222" fmla="*/ 2787038 w 12192000"/>
              <a:gd name="connsiteY6222" fmla="*/ 1234438 h 2107945"/>
              <a:gd name="connsiteX6223" fmla="*/ 2772410 w 12192000"/>
              <a:gd name="connsiteY6223" fmla="*/ 1244239 h 2107945"/>
              <a:gd name="connsiteX6224" fmla="*/ 2761437 w 12192000"/>
              <a:gd name="connsiteY6224" fmla="*/ 1229864 h 2107945"/>
              <a:gd name="connsiteX6225" fmla="*/ 2776064 w 12192000"/>
              <a:gd name="connsiteY6225" fmla="*/ 1220062 h 2107945"/>
              <a:gd name="connsiteX6226" fmla="*/ 1215272 w 12192000"/>
              <a:gd name="connsiteY6226" fmla="*/ 1220062 h 2107945"/>
              <a:gd name="connsiteX6227" fmla="*/ 1225330 w 12192000"/>
              <a:gd name="connsiteY6227" fmla="*/ 1233130 h 2107945"/>
              <a:gd name="connsiteX6228" fmla="*/ 1211919 w 12192000"/>
              <a:gd name="connsiteY6228" fmla="*/ 1242278 h 2107945"/>
              <a:gd name="connsiteX6229" fmla="*/ 1201862 w 12192000"/>
              <a:gd name="connsiteY6229" fmla="*/ 1229210 h 2107945"/>
              <a:gd name="connsiteX6230" fmla="*/ 1215272 w 12192000"/>
              <a:gd name="connsiteY6230" fmla="*/ 1220062 h 2107945"/>
              <a:gd name="connsiteX6231" fmla="*/ 752576 w 12192000"/>
              <a:gd name="connsiteY6231" fmla="*/ 1219081 h 2107945"/>
              <a:gd name="connsiteX6232" fmla="*/ 762635 w 12192000"/>
              <a:gd name="connsiteY6232" fmla="*/ 1232477 h 2107945"/>
              <a:gd name="connsiteX6233" fmla="*/ 749224 w 12192000"/>
              <a:gd name="connsiteY6233" fmla="*/ 1241625 h 2107945"/>
              <a:gd name="connsiteX6234" fmla="*/ 739166 w 12192000"/>
              <a:gd name="connsiteY6234" fmla="*/ 1228230 h 2107945"/>
              <a:gd name="connsiteX6235" fmla="*/ 752576 w 12192000"/>
              <a:gd name="connsiteY6235" fmla="*/ 1219081 h 2107945"/>
              <a:gd name="connsiteX6236" fmla="*/ 11567291 w 12192000"/>
              <a:gd name="connsiteY6236" fmla="*/ 1218101 h 2107945"/>
              <a:gd name="connsiteX6237" fmla="*/ 11577045 w 12192000"/>
              <a:gd name="connsiteY6237" fmla="*/ 1230517 h 2107945"/>
              <a:gd name="connsiteX6238" fmla="*/ 11564244 w 12192000"/>
              <a:gd name="connsiteY6238" fmla="*/ 1239338 h 2107945"/>
              <a:gd name="connsiteX6239" fmla="*/ 11554490 w 12192000"/>
              <a:gd name="connsiteY6239" fmla="*/ 1226923 h 2107945"/>
              <a:gd name="connsiteX6240" fmla="*/ 11567291 w 12192000"/>
              <a:gd name="connsiteY6240" fmla="*/ 1218101 h 2107945"/>
              <a:gd name="connsiteX6241" fmla="*/ 2652919 w 12192000"/>
              <a:gd name="connsiteY6241" fmla="*/ 1217449 h 2107945"/>
              <a:gd name="connsiteX6242" fmla="*/ 2663892 w 12192000"/>
              <a:gd name="connsiteY6242" fmla="*/ 1231824 h 2107945"/>
              <a:gd name="connsiteX6243" fmla="*/ 2649262 w 12192000"/>
              <a:gd name="connsiteY6243" fmla="*/ 1241626 h 2107945"/>
              <a:gd name="connsiteX6244" fmla="*/ 2638291 w 12192000"/>
              <a:gd name="connsiteY6244" fmla="*/ 1227250 h 2107945"/>
              <a:gd name="connsiteX6245" fmla="*/ 2652919 w 12192000"/>
              <a:gd name="connsiteY6245" fmla="*/ 1217449 h 2107945"/>
              <a:gd name="connsiteX6246" fmla="*/ 4092846 w 12192000"/>
              <a:gd name="connsiteY6246" fmla="*/ 1216142 h 2107945"/>
              <a:gd name="connsiteX6247" fmla="*/ 4103205 w 12192000"/>
              <a:gd name="connsiteY6247" fmla="*/ 1229537 h 2107945"/>
              <a:gd name="connsiteX6248" fmla="*/ 4089491 w 12192000"/>
              <a:gd name="connsiteY6248" fmla="*/ 1239012 h 2107945"/>
              <a:gd name="connsiteX6249" fmla="*/ 4079130 w 12192000"/>
              <a:gd name="connsiteY6249" fmla="*/ 1225617 h 2107945"/>
              <a:gd name="connsiteX6250" fmla="*/ 4092846 w 12192000"/>
              <a:gd name="connsiteY6250" fmla="*/ 1216142 h 2107945"/>
              <a:gd name="connsiteX6251" fmla="*/ 6361888 w 12192000"/>
              <a:gd name="connsiteY6251" fmla="*/ 1215815 h 2107945"/>
              <a:gd name="connsiteX6252" fmla="*/ 6371947 w 12192000"/>
              <a:gd name="connsiteY6252" fmla="*/ 1228883 h 2107945"/>
              <a:gd name="connsiteX6253" fmla="*/ 6358536 w 12192000"/>
              <a:gd name="connsiteY6253" fmla="*/ 1238032 h 2107945"/>
              <a:gd name="connsiteX6254" fmla="*/ 6348477 w 12192000"/>
              <a:gd name="connsiteY6254" fmla="*/ 1224963 h 2107945"/>
              <a:gd name="connsiteX6255" fmla="*/ 6361888 w 12192000"/>
              <a:gd name="connsiteY6255" fmla="*/ 1215815 h 2107945"/>
              <a:gd name="connsiteX6256" fmla="*/ 5115317 w 12192000"/>
              <a:gd name="connsiteY6256" fmla="*/ 1215815 h 2107945"/>
              <a:gd name="connsiteX6257" fmla="*/ 5124766 w 12192000"/>
              <a:gd name="connsiteY6257" fmla="*/ 1227903 h 2107945"/>
              <a:gd name="connsiteX6258" fmla="*/ 5112267 w 12192000"/>
              <a:gd name="connsiteY6258" fmla="*/ 1236398 h 2107945"/>
              <a:gd name="connsiteX6259" fmla="*/ 5102819 w 12192000"/>
              <a:gd name="connsiteY6259" fmla="*/ 1224310 h 2107945"/>
              <a:gd name="connsiteX6260" fmla="*/ 5115317 w 12192000"/>
              <a:gd name="connsiteY6260" fmla="*/ 1215815 h 2107945"/>
              <a:gd name="connsiteX6261" fmla="*/ 6039408 w 12192000"/>
              <a:gd name="connsiteY6261" fmla="*/ 1215162 h 2107945"/>
              <a:gd name="connsiteX6262" fmla="*/ 6049161 w 12192000"/>
              <a:gd name="connsiteY6262" fmla="*/ 1227903 h 2107945"/>
              <a:gd name="connsiteX6263" fmla="*/ 6036056 w 12192000"/>
              <a:gd name="connsiteY6263" fmla="*/ 1236724 h 2107945"/>
              <a:gd name="connsiteX6264" fmla="*/ 6026302 w 12192000"/>
              <a:gd name="connsiteY6264" fmla="*/ 1223983 h 2107945"/>
              <a:gd name="connsiteX6265" fmla="*/ 6039408 w 12192000"/>
              <a:gd name="connsiteY6265" fmla="*/ 1215162 h 2107945"/>
              <a:gd name="connsiteX6266" fmla="*/ 402151 w 12192000"/>
              <a:gd name="connsiteY6266" fmla="*/ 1214835 h 2107945"/>
              <a:gd name="connsiteX6267" fmla="*/ 411600 w 12192000"/>
              <a:gd name="connsiteY6267" fmla="*/ 1226923 h 2107945"/>
              <a:gd name="connsiteX6268" fmla="*/ 399103 w 12192000"/>
              <a:gd name="connsiteY6268" fmla="*/ 1235418 h 2107945"/>
              <a:gd name="connsiteX6269" fmla="*/ 389654 w 12192000"/>
              <a:gd name="connsiteY6269" fmla="*/ 1223330 h 2107945"/>
              <a:gd name="connsiteX6270" fmla="*/ 402151 w 12192000"/>
              <a:gd name="connsiteY6270" fmla="*/ 1214835 h 2107945"/>
              <a:gd name="connsiteX6271" fmla="*/ 9551942 w 12192000"/>
              <a:gd name="connsiteY6271" fmla="*/ 1214508 h 2107945"/>
              <a:gd name="connsiteX6272" fmla="*/ 9562001 w 12192000"/>
              <a:gd name="connsiteY6272" fmla="*/ 1227577 h 2107945"/>
              <a:gd name="connsiteX6273" fmla="*/ 9548894 w 12192000"/>
              <a:gd name="connsiteY6273" fmla="*/ 1236725 h 2107945"/>
              <a:gd name="connsiteX6274" fmla="*/ 9538836 w 12192000"/>
              <a:gd name="connsiteY6274" fmla="*/ 1223656 h 2107945"/>
              <a:gd name="connsiteX6275" fmla="*/ 9551942 w 12192000"/>
              <a:gd name="connsiteY6275" fmla="*/ 1214508 h 2107945"/>
              <a:gd name="connsiteX6276" fmla="*/ 7576828 w 12192000"/>
              <a:gd name="connsiteY6276" fmla="*/ 1214508 h 2107945"/>
              <a:gd name="connsiteX6277" fmla="*/ 7585972 w 12192000"/>
              <a:gd name="connsiteY6277" fmla="*/ 1226596 h 2107945"/>
              <a:gd name="connsiteX6278" fmla="*/ 7573780 w 12192000"/>
              <a:gd name="connsiteY6278" fmla="*/ 1235091 h 2107945"/>
              <a:gd name="connsiteX6279" fmla="*/ 7564636 w 12192000"/>
              <a:gd name="connsiteY6279" fmla="*/ 1223002 h 2107945"/>
              <a:gd name="connsiteX6280" fmla="*/ 7576828 w 12192000"/>
              <a:gd name="connsiteY6280" fmla="*/ 1214508 h 2107945"/>
              <a:gd name="connsiteX6281" fmla="*/ 10384052 w 12192000"/>
              <a:gd name="connsiteY6281" fmla="*/ 1213855 h 2107945"/>
              <a:gd name="connsiteX6282" fmla="*/ 10394415 w 12192000"/>
              <a:gd name="connsiteY6282" fmla="*/ 1227250 h 2107945"/>
              <a:gd name="connsiteX6283" fmla="*/ 10380699 w 12192000"/>
              <a:gd name="connsiteY6283" fmla="*/ 1236725 h 2107945"/>
              <a:gd name="connsiteX6284" fmla="*/ 10370336 w 12192000"/>
              <a:gd name="connsiteY6284" fmla="*/ 1223330 h 2107945"/>
              <a:gd name="connsiteX6285" fmla="*/ 10384052 w 12192000"/>
              <a:gd name="connsiteY6285" fmla="*/ 1213855 h 2107945"/>
              <a:gd name="connsiteX6286" fmla="*/ 1552392 w 12192000"/>
              <a:gd name="connsiteY6286" fmla="*/ 1212874 h 2107945"/>
              <a:gd name="connsiteX6287" fmla="*/ 1562146 w 12192000"/>
              <a:gd name="connsiteY6287" fmla="*/ 1225617 h 2107945"/>
              <a:gd name="connsiteX6288" fmla="*/ 1549040 w 12192000"/>
              <a:gd name="connsiteY6288" fmla="*/ 1234438 h 2107945"/>
              <a:gd name="connsiteX6289" fmla="*/ 1539286 w 12192000"/>
              <a:gd name="connsiteY6289" fmla="*/ 1221696 h 2107945"/>
              <a:gd name="connsiteX6290" fmla="*/ 1552392 w 12192000"/>
              <a:gd name="connsiteY6290" fmla="*/ 1212874 h 2107945"/>
              <a:gd name="connsiteX6291" fmla="*/ 4377903 w 12192000"/>
              <a:gd name="connsiteY6291" fmla="*/ 1212547 h 2107945"/>
              <a:gd name="connsiteX6292" fmla="*/ 4387657 w 12192000"/>
              <a:gd name="connsiteY6292" fmla="*/ 1225290 h 2107945"/>
              <a:gd name="connsiteX6293" fmla="*/ 4374855 w 12192000"/>
              <a:gd name="connsiteY6293" fmla="*/ 1234111 h 2107945"/>
              <a:gd name="connsiteX6294" fmla="*/ 4365101 w 12192000"/>
              <a:gd name="connsiteY6294" fmla="*/ 1221369 h 2107945"/>
              <a:gd name="connsiteX6295" fmla="*/ 4377903 w 12192000"/>
              <a:gd name="connsiteY6295" fmla="*/ 1212547 h 2107945"/>
              <a:gd name="connsiteX6296" fmla="*/ 2199181 w 12192000"/>
              <a:gd name="connsiteY6296" fmla="*/ 1210260 h 2107945"/>
              <a:gd name="connsiteX6297" fmla="*/ 2208934 w 12192000"/>
              <a:gd name="connsiteY6297" fmla="*/ 1222676 h 2107945"/>
              <a:gd name="connsiteX6298" fmla="*/ 2196133 w 12192000"/>
              <a:gd name="connsiteY6298" fmla="*/ 1231497 h 2107945"/>
              <a:gd name="connsiteX6299" fmla="*/ 2186379 w 12192000"/>
              <a:gd name="connsiteY6299" fmla="*/ 1219082 h 2107945"/>
              <a:gd name="connsiteX6300" fmla="*/ 2199181 w 12192000"/>
              <a:gd name="connsiteY6300" fmla="*/ 1210260 h 2107945"/>
              <a:gd name="connsiteX6301" fmla="*/ 11149104 w 12192000"/>
              <a:gd name="connsiteY6301" fmla="*/ 1209281 h 2107945"/>
              <a:gd name="connsiteX6302" fmla="*/ 11158552 w 12192000"/>
              <a:gd name="connsiteY6302" fmla="*/ 1221696 h 2107945"/>
              <a:gd name="connsiteX6303" fmla="*/ 11146056 w 12192000"/>
              <a:gd name="connsiteY6303" fmla="*/ 1230190 h 2107945"/>
              <a:gd name="connsiteX6304" fmla="*/ 11136607 w 12192000"/>
              <a:gd name="connsiteY6304" fmla="*/ 1217776 h 2107945"/>
              <a:gd name="connsiteX6305" fmla="*/ 11149104 w 12192000"/>
              <a:gd name="connsiteY6305" fmla="*/ 1209281 h 2107945"/>
              <a:gd name="connsiteX6306" fmla="*/ 2091285 w 12192000"/>
              <a:gd name="connsiteY6306" fmla="*/ 1208954 h 2107945"/>
              <a:gd name="connsiteX6307" fmla="*/ 2100733 w 12192000"/>
              <a:gd name="connsiteY6307" fmla="*/ 1221369 h 2107945"/>
              <a:gd name="connsiteX6308" fmla="*/ 2087931 w 12192000"/>
              <a:gd name="connsiteY6308" fmla="*/ 1230190 h 2107945"/>
              <a:gd name="connsiteX6309" fmla="*/ 2078483 w 12192000"/>
              <a:gd name="connsiteY6309" fmla="*/ 1217775 h 2107945"/>
              <a:gd name="connsiteX6310" fmla="*/ 2091285 w 12192000"/>
              <a:gd name="connsiteY6310" fmla="*/ 1208954 h 2107945"/>
              <a:gd name="connsiteX6311" fmla="*/ 8111755 w 12192000"/>
              <a:gd name="connsiteY6311" fmla="*/ 1208627 h 2107945"/>
              <a:gd name="connsiteX6312" fmla="*/ 8120899 w 12192000"/>
              <a:gd name="connsiteY6312" fmla="*/ 1220715 h 2107945"/>
              <a:gd name="connsiteX6313" fmla="*/ 8108402 w 12192000"/>
              <a:gd name="connsiteY6313" fmla="*/ 1229210 h 2107945"/>
              <a:gd name="connsiteX6314" fmla="*/ 8099258 w 12192000"/>
              <a:gd name="connsiteY6314" fmla="*/ 1217122 h 2107945"/>
              <a:gd name="connsiteX6315" fmla="*/ 8111755 w 12192000"/>
              <a:gd name="connsiteY6315" fmla="*/ 1208627 h 2107945"/>
              <a:gd name="connsiteX6316" fmla="*/ 4585832 w 12192000"/>
              <a:gd name="connsiteY6316" fmla="*/ 1206994 h 2107945"/>
              <a:gd name="connsiteX6317" fmla="*/ 4595282 w 12192000"/>
              <a:gd name="connsiteY6317" fmla="*/ 1219082 h 2107945"/>
              <a:gd name="connsiteX6318" fmla="*/ 4582785 w 12192000"/>
              <a:gd name="connsiteY6318" fmla="*/ 1227577 h 2107945"/>
              <a:gd name="connsiteX6319" fmla="*/ 4573335 w 12192000"/>
              <a:gd name="connsiteY6319" fmla="*/ 1215488 h 2107945"/>
              <a:gd name="connsiteX6320" fmla="*/ 4585832 w 12192000"/>
              <a:gd name="connsiteY6320" fmla="*/ 1206994 h 2107945"/>
              <a:gd name="connsiteX6321" fmla="*/ 2307686 w 12192000"/>
              <a:gd name="connsiteY6321" fmla="*/ 1206013 h 2107945"/>
              <a:gd name="connsiteX6322" fmla="*/ 2317440 w 12192000"/>
              <a:gd name="connsiteY6322" fmla="*/ 1218428 h 2107945"/>
              <a:gd name="connsiteX6323" fmla="*/ 2304638 w 12192000"/>
              <a:gd name="connsiteY6323" fmla="*/ 1227249 h 2107945"/>
              <a:gd name="connsiteX6324" fmla="*/ 2294884 w 12192000"/>
              <a:gd name="connsiteY6324" fmla="*/ 1214835 h 2107945"/>
              <a:gd name="connsiteX6325" fmla="*/ 2307686 w 12192000"/>
              <a:gd name="connsiteY6325" fmla="*/ 1206013 h 2107945"/>
              <a:gd name="connsiteX6326" fmla="*/ 6700502 w 12192000"/>
              <a:gd name="connsiteY6326" fmla="*/ 1205737 h 2107945"/>
              <a:gd name="connsiteX6327" fmla="*/ 6710854 w 12192000"/>
              <a:gd name="connsiteY6327" fmla="*/ 1219093 h 2107945"/>
              <a:gd name="connsiteX6328" fmla="*/ 6697131 w 12192000"/>
              <a:gd name="connsiteY6328" fmla="*/ 1228319 h 2107945"/>
              <a:gd name="connsiteX6329" fmla="*/ 6686778 w 12192000"/>
              <a:gd name="connsiteY6329" fmla="*/ 1214963 h 2107945"/>
              <a:gd name="connsiteX6330" fmla="*/ 6700502 w 12192000"/>
              <a:gd name="connsiteY6330" fmla="*/ 1205737 h 2107945"/>
              <a:gd name="connsiteX6331" fmla="*/ 11008285 w 12192000"/>
              <a:gd name="connsiteY6331" fmla="*/ 1205687 h 2107945"/>
              <a:gd name="connsiteX6332" fmla="*/ 11017734 w 12192000"/>
              <a:gd name="connsiteY6332" fmla="*/ 1218102 h 2107945"/>
              <a:gd name="connsiteX6333" fmla="*/ 11004933 w 12192000"/>
              <a:gd name="connsiteY6333" fmla="*/ 1226923 h 2107945"/>
              <a:gd name="connsiteX6334" fmla="*/ 10995484 w 12192000"/>
              <a:gd name="connsiteY6334" fmla="*/ 1214508 h 2107945"/>
              <a:gd name="connsiteX6335" fmla="*/ 11008285 w 12192000"/>
              <a:gd name="connsiteY6335" fmla="*/ 1205687 h 2107945"/>
              <a:gd name="connsiteX6336" fmla="*/ 5732262 w 12192000"/>
              <a:gd name="connsiteY6336" fmla="*/ 1205360 h 2107945"/>
              <a:gd name="connsiteX6337" fmla="*/ 5741712 w 12192000"/>
              <a:gd name="connsiteY6337" fmla="*/ 1217775 h 2107945"/>
              <a:gd name="connsiteX6338" fmla="*/ 5728909 w 12192000"/>
              <a:gd name="connsiteY6338" fmla="*/ 1226596 h 2107945"/>
              <a:gd name="connsiteX6339" fmla="*/ 5719460 w 12192000"/>
              <a:gd name="connsiteY6339" fmla="*/ 1214181 h 2107945"/>
              <a:gd name="connsiteX6340" fmla="*/ 5732262 w 12192000"/>
              <a:gd name="connsiteY6340" fmla="*/ 1205360 h 2107945"/>
              <a:gd name="connsiteX6341" fmla="*/ 12007121 w 12192000"/>
              <a:gd name="connsiteY6341" fmla="*/ 1204706 h 2107945"/>
              <a:gd name="connsiteX6342" fmla="*/ 12016874 w 12192000"/>
              <a:gd name="connsiteY6342" fmla="*/ 1217449 h 2107945"/>
              <a:gd name="connsiteX6343" fmla="*/ 12003767 w 12192000"/>
              <a:gd name="connsiteY6343" fmla="*/ 1226270 h 2107945"/>
              <a:gd name="connsiteX6344" fmla="*/ 11994014 w 12192000"/>
              <a:gd name="connsiteY6344" fmla="*/ 1213528 h 2107945"/>
              <a:gd name="connsiteX6345" fmla="*/ 12007121 w 12192000"/>
              <a:gd name="connsiteY6345" fmla="*/ 1204706 h 2107945"/>
              <a:gd name="connsiteX6346" fmla="*/ 772713 w 12192000"/>
              <a:gd name="connsiteY6346" fmla="*/ 1202746 h 2107945"/>
              <a:gd name="connsiteX6347" fmla="*/ 780444 w 12192000"/>
              <a:gd name="connsiteY6347" fmla="*/ 1207296 h 2107945"/>
              <a:gd name="connsiteX6348" fmla="*/ 780583 w 12192000"/>
              <a:gd name="connsiteY6348" fmla="*/ 1207075 h 2107945"/>
              <a:gd name="connsiteX6349" fmla="*/ 789193 w 12192000"/>
              <a:gd name="connsiteY6349" fmla="*/ 1205360 h 2107945"/>
              <a:gd name="connsiteX6350" fmla="*/ 796813 w 12192000"/>
              <a:gd name="connsiteY6350" fmla="*/ 1209893 h 2107945"/>
              <a:gd name="connsiteX6351" fmla="*/ 797589 w 12192000"/>
              <a:gd name="connsiteY6351" fmla="*/ 1212878 h 2107945"/>
              <a:gd name="connsiteX6352" fmla="*/ 804454 w 12192000"/>
              <a:gd name="connsiteY6352" fmla="*/ 1211568 h 2107945"/>
              <a:gd name="connsiteX6353" fmla="*/ 810087 w 12192000"/>
              <a:gd name="connsiteY6353" fmla="*/ 1214915 h 2107945"/>
              <a:gd name="connsiteX6354" fmla="*/ 812133 w 12192000"/>
              <a:gd name="connsiteY6354" fmla="*/ 1211731 h 2107945"/>
              <a:gd name="connsiteX6355" fmla="*/ 820325 w 12192000"/>
              <a:gd name="connsiteY6355" fmla="*/ 1209934 h 2107945"/>
              <a:gd name="connsiteX6356" fmla="*/ 829773 w 12192000"/>
              <a:gd name="connsiteY6356" fmla="*/ 1222022 h 2107945"/>
              <a:gd name="connsiteX6357" fmla="*/ 817277 w 12192000"/>
              <a:gd name="connsiteY6357" fmla="*/ 1230517 h 2107945"/>
              <a:gd name="connsiteX6358" fmla="*/ 811793 w 12192000"/>
              <a:gd name="connsiteY6358" fmla="*/ 1227288 h 2107945"/>
              <a:gd name="connsiteX6359" fmla="*/ 809445 w 12192000"/>
              <a:gd name="connsiteY6359" fmla="*/ 1230966 h 2107945"/>
              <a:gd name="connsiteX6360" fmla="*/ 801101 w 12192000"/>
              <a:gd name="connsiteY6360" fmla="*/ 1232805 h 2107945"/>
              <a:gd name="connsiteX6361" fmla="*/ 793748 w 12192000"/>
              <a:gd name="connsiteY6361" fmla="*/ 1228434 h 2107945"/>
              <a:gd name="connsiteX6362" fmla="*/ 792959 w 12192000"/>
              <a:gd name="connsiteY6362" fmla="*/ 1225404 h 2107945"/>
              <a:gd name="connsiteX6363" fmla="*/ 785841 w 12192000"/>
              <a:gd name="connsiteY6363" fmla="*/ 1226923 h 2107945"/>
              <a:gd name="connsiteX6364" fmla="*/ 778575 w 12192000"/>
              <a:gd name="connsiteY6364" fmla="*/ 1222601 h 2107945"/>
              <a:gd name="connsiteX6365" fmla="*/ 778276 w 12192000"/>
              <a:gd name="connsiteY6365" fmla="*/ 1223084 h 2107945"/>
              <a:gd name="connsiteX6366" fmla="*/ 769665 w 12192000"/>
              <a:gd name="connsiteY6366" fmla="*/ 1224963 h 2107945"/>
              <a:gd name="connsiteX6367" fmla="*/ 759607 w 12192000"/>
              <a:gd name="connsiteY6367" fmla="*/ 1211894 h 2107945"/>
              <a:gd name="connsiteX6368" fmla="*/ 772713 w 12192000"/>
              <a:gd name="connsiteY6368" fmla="*/ 1202746 h 2107945"/>
              <a:gd name="connsiteX6369" fmla="*/ 9842723 w 12192000"/>
              <a:gd name="connsiteY6369" fmla="*/ 1202093 h 2107945"/>
              <a:gd name="connsiteX6370" fmla="*/ 9852782 w 12192000"/>
              <a:gd name="connsiteY6370" fmla="*/ 1215488 h 2107945"/>
              <a:gd name="connsiteX6371" fmla="*/ 9839371 w 12192000"/>
              <a:gd name="connsiteY6371" fmla="*/ 1224636 h 2107945"/>
              <a:gd name="connsiteX6372" fmla="*/ 9829313 w 12192000"/>
              <a:gd name="connsiteY6372" fmla="*/ 1211241 h 2107945"/>
              <a:gd name="connsiteX6373" fmla="*/ 9842723 w 12192000"/>
              <a:gd name="connsiteY6373" fmla="*/ 1202093 h 2107945"/>
              <a:gd name="connsiteX6374" fmla="*/ 10506582 w 12192000"/>
              <a:gd name="connsiteY6374" fmla="*/ 1201766 h 2107945"/>
              <a:gd name="connsiteX6375" fmla="*/ 10516944 w 12192000"/>
              <a:gd name="connsiteY6375" fmla="*/ 1215488 h 2107945"/>
              <a:gd name="connsiteX6376" fmla="*/ 10503229 w 12192000"/>
              <a:gd name="connsiteY6376" fmla="*/ 1224963 h 2107945"/>
              <a:gd name="connsiteX6377" fmla="*/ 10492865 w 12192000"/>
              <a:gd name="connsiteY6377" fmla="*/ 1211241 h 2107945"/>
              <a:gd name="connsiteX6378" fmla="*/ 10506582 w 12192000"/>
              <a:gd name="connsiteY6378" fmla="*/ 1201766 h 2107945"/>
              <a:gd name="connsiteX6379" fmla="*/ 2355183 w 12192000"/>
              <a:gd name="connsiteY6379" fmla="*/ 1201766 h 2107945"/>
              <a:gd name="connsiteX6380" fmla="*/ 2365545 w 12192000"/>
              <a:gd name="connsiteY6380" fmla="*/ 1215162 h 2107945"/>
              <a:gd name="connsiteX6381" fmla="*/ 2351829 w 12192000"/>
              <a:gd name="connsiteY6381" fmla="*/ 1224310 h 2107945"/>
              <a:gd name="connsiteX6382" fmla="*/ 2341465 w 12192000"/>
              <a:gd name="connsiteY6382" fmla="*/ 1210914 h 2107945"/>
              <a:gd name="connsiteX6383" fmla="*/ 2355183 w 12192000"/>
              <a:gd name="connsiteY6383" fmla="*/ 1201766 h 2107945"/>
              <a:gd name="connsiteX6384" fmla="*/ 1984607 w 12192000"/>
              <a:gd name="connsiteY6384" fmla="*/ 1201766 h 2107945"/>
              <a:gd name="connsiteX6385" fmla="*/ 1994055 w 12192000"/>
              <a:gd name="connsiteY6385" fmla="*/ 1214181 h 2107945"/>
              <a:gd name="connsiteX6386" fmla="*/ 1981254 w 12192000"/>
              <a:gd name="connsiteY6386" fmla="*/ 1223003 h 2107945"/>
              <a:gd name="connsiteX6387" fmla="*/ 1971805 w 12192000"/>
              <a:gd name="connsiteY6387" fmla="*/ 1210588 h 2107945"/>
              <a:gd name="connsiteX6388" fmla="*/ 1984607 w 12192000"/>
              <a:gd name="connsiteY6388" fmla="*/ 1201766 h 2107945"/>
              <a:gd name="connsiteX6389" fmla="*/ 7153154 w 12192000"/>
              <a:gd name="connsiteY6389" fmla="*/ 1201439 h 2107945"/>
              <a:gd name="connsiteX6390" fmla="*/ 7162298 w 12192000"/>
              <a:gd name="connsiteY6390" fmla="*/ 1213528 h 2107945"/>
              <a:gd name="connsiteX6391" fmla="*/ 7150106 w 12192000"/>
              <a:gd name="connsiteY6391" fmla="*/ 1222022 h 2107945"/>
              <a:gd name="connsiteX6392" fmla="*/ 7140962 w 12192000"/>
              <a:gd name="connsiteY6392" fmla="*/ 1209933 h 2107945"/>
              <a:gd name="connsiteX6393" fmla="*/ 7153154 w 12192000"/>
              <a:gd name="connsiteY6393" fmla="*/ 1201439 h 2107945"/>
              <a:gd name="connsiteX6394" fmla="*/ 5223835 w 12192000"/>
              <a:gd name="connsiteY6394" fmla="*/ 1201439 h 2107945"/>
              <a:gd name="connsiteX6395" fmla="*/ 5233285 w 12192000"/>
              <a:gd name="connsiteY6395" fmla="*/ 1213528 h 2107945"/>
              <a:gd name="connsiteX6396" fmla="*/ 5220788 w 12192000"/>
              <a:gd name="connsiteY6396" fmla="*/ 1222022 h 2107945"/>
              <a:gd name="connsiteX6397" fmla="*/ 5211338 w 12192000"/>
              <a:gd name="connsiteY6397" fmla="*/ 1209933 h 2107945"/>
              <a:gd name="connsiteX6398" fmla="*/ 5223835 w 12192000"/>
              <a:gd name="connsiteY6398" fmla="*/ 1201439 h 2107945"/>
              <a:gd name="connsiteX6399" fmla="*/ 6818176 w 12192000"/>
              <a:gd name="connsiteY6399" fmla="*/ 1201112 h 2107945"/>
              <a:gd name="connsiteX6400" fmla="*/ 6828540 w 12192000"/>
              <a:gd name="connsiteY6400" fmla="*/ 1214508 h 2107945"/>
              <a:gd name="connsiteX6401" fmla="*/ 6814824 w 12192000"/>
              <a:gd name="connsiteY6401" fmla="*/ 1223656 h 2107945"/>
              <a:gd name="connsiteX6402" fmla="*/ 6804460 w 12192000"/>
              <a:gd name="connsiteY6402" fmla="*/ 1210260 h 2107945"/>
              <a:gd name="connsiteX6403" fmla="*/ 6818176 w 12192000"/>
              <a:gd name="connsiteY6403" fmla="*/ 1201112 h 2107945"/>
              <a:gd name="connsiteX6404" fmla="*/ 62287 w 12192000"/>
              <a:gd name="connsiteY6404" fmla="*/ 1199806 h 2107945"/>
              <a:gd name="connsiteX6405" fmla="*/ 71735 w 12192000"/>
              <a:gd name="connsiteY6405" fmla="*/ 1212221 h 2107945"/>
              <a:gd name="connsiteX6406" fmla="*/ 58934 w 12192000"/>
              <a:gd name="connsiteY6406" fmla="*/ 1220715 h 2107945"/>
              <a:gd name="connsiteX6407" fmla="*/ 49485 w 12192000"/>
              <a:gd name="connsiteY6407" fmla="*/ 1208300 h 2107945"/>
              <a:gd name="connsiteX6408" fmla="*/ 62287 w 12192000"/>
              <a:gd name="connsiteY6408" fmla="*/ 1199806 h 2107945"/>
              <a:gd name="connsiteX6409" fmla="*/ 11260660 w 12192000"/>
              <a:gd name="connsiteY6409" fmla="*/ 1199152 h 2107945"/>
              <a:gd name="connsiteX6410" fmla="*/ 11270110 w 12192000"/>
              <a:gd name="connsiteY6410" fmla="*/ 1211568 h 2107945"/>
              <a:gd name="connsiteX6411" fmla="*/ 11257612 w 12192000"/>
              <a:gd name="connsiteY6411" fmla="*/ 1220062 h 2107945"/>
              <a:gd name="connsiteX6412" fmla="*/ 11248164 w 12192000"/>
              <a:gd name="connsiteY6412" fmla="*/ 1207647 h 2107945"/>
              <a:gd name="connsiteX6413" fmla="*/ 11260660 w 12192000"/>
              <a:gd name="connsiteY6413" fmla="*/ 1199152 h 2107945"/>
              <a:gd name="connsiteX6414" fmla="*/ 9390093 w 12192000"/>
              <a:gd name="connsiteY6414" fmla="*/ 1199152 h 2107945"/>
              <a:gd name="connsiteX6415" fmla="*/ 9399846 w 12192000"/>
              <a:gd name="connsiteY6415" fmla="*/ 1211894 h 2107945"/>
              <a:gd name="connsiteX6416" fmla="*/ 9387044 w 12192000"/>
              <a:gd name="connsiteY6416" fmla="*/ 1220715 h 2107945"/>
              <a:gd name="connsiteX6417" fmla="*/ 9377291 w 12192000"/>
              <a:gd name="connsiteY6417" fmla="*/ 1207974 h 2107945"/>
              <a:gd name="connsiteX6418" fmla="*/ 9390093 w 12192000"/>
              <a:gd name="connsiteY6418" fmla="*/ 1199152 h 2107945"/>
              <a:gd name="connsiteX6419" fmla="*/ 734395 w 12192000"/>
              <a:gd name="connsiteY6419" fmla="*/ 1198172 h 2107945"/>
              <a:gd name="connsiteX6420" fmla="*/ 743539 w 12192000"/>
              <a:gd name="connsiteY6420" fmla="*/ 1210261 h 2107945"/>
              <a:gd name="connsiteX6421" fmla="*/ 731347 w 12192000"/>
              <a:gd name="connsiteY6421" fmla="*/ 1218428 h 2107945"/>
              <a:gd name="connsiteX6422" fmla="*/ 722204 w 12192000"/>
              <a:gd name="connsiteY6422" fmla="*/ 1206340 h 2107945"/>
              <a:gd name="connsiteX6423" fmla="*/ 734395 w 12192000"/>
              <a:gd name="connsiteY6423" fmla="*/ 1198172 h 2107945"/>
              <a:gd name="connsiteX6424" fmla="*/ 3722169 w 12192000"/>
              <a:gd name="connsiteY6424" fmla="*/ 1197845 h 2107945"/>
              <a:gd name="connsiteX6425" fmla="*/ 3732835 w 12192000"/>
              <a:gd name="connsiteY6425" fmla="*/ 1211894 h 2107945"/>
              <a:gd name="connsiteX6426" fmla="*/ 3718513 w 12192000"/>
              <a:gd name="connsiteY6426" fmla="*/ 1221696 h 2107945"/>
              <a:gd name="connsiteX6427" fmla="*/ 3707846 w 12192000"/>
              <a:gd name="connsiteY6427" fmla="*/ 1207647 h 2107945"/>
              <a:gd name="connsiteX6428" fmla="*/ 3722169 w 12192000"/>
              <a:gd name="connsiteY6428" fmla="*/ 1197845 h 2107945"/>
              <a:gd name="connsiteX6429" fmla="*/ 8513484 w 12192000"/>
              <a:gd name="connsiteY6429" fmla="*/ 1197519 h 2107945"/>
              <a:gd name="connsiteX6430" fmla="*/ 8522628 w 12192000"/>
              <a:gd name="connsiteY6430" fmla="*/ 1209607 h 2107945"/>
              <a:gd name="connsiteX6431" fmla="*/ 8510436 w 12192000"/>
              <a:gd name="connsiteY6431" fmla="*/ 1217775 h 2107945"/>
              <a:gd name="connsiteX6432" fmla="*/ 8501292 w 12192000"/>
              <a:gd name="connsiteY6432" fmla="*/ 1205687 h 2107945"/>
              <a:gd name="connsiteX6433" fmla="*/ 8513484 w 12192000"/>
              <a:gd name="connsiteY6433" fmla="*/ 1197519 h 2107945"/>
              <a:gd name="connsiteX6434" fmla="*/ 7686251 w 12192000"/>
              <a:gd name="connsiteY6434" fmla="*/ 1196212 h 2107945"/>
              <a:gd name="connsiteX6435" fmla="*/ 7695395 w 12192000"/>
              <a:gd name="connsiteY6435" fmla="*/ 1208300 h 2107945"/>
              <a:gd name="connsiteX6436" fmla="*/ 7683203 w 12192000"/>
              <a:gd name="connsiteY6436" fmla="*/ 1216795 h 2107945"/>
              <a:gd name="connsiteX6437" fmla="*/ 7674059 w 12192000"/>
              <a:gd name="connsiteY6437" fmla="*/ 1204706 h 2107945"/>
              <a:gd name="connsiteX6438" fmla="*/ 7686251 w 12192000"/>
              <a:gd name="connsiteY6438" fmla="*/ 1196212 h 2107945"/>
              <a:gd name="connsiteX6439" fmla="*/ 8619250 w 12192000"/>
              <a:gd name="connsiteY6439" fmla="*/ 1194905 h 2107945"/>
              <a:gd name="connsiteX6440" fmla="*/ 8628393 w 12192000"/>
              <a:gd name="connsiteY6440" fmla="*/ 1206994 h 2107945"/>
              <a:gd name="connsiteX6441" fmla="*/ 8616201 w 12192000"/>
              <a:gd name="connsiteY6441" fmla="*/ 1215162 h 2107945"/>
              <a:gd name="connsiteX6442" fmla="*/ 8607058 w 12192000"/>
              <a:gd name="connsiteY6442" fmla="*/ 1203073 h 2107945"/>
              <a:gd name="connsiteX6443" fmla="*/ 8619250 w 12192000"/>
              <a:gd name="connsiteY6443" fmla="*/ 1194905 h 2107945"/>
              <a:gd name="connsiteX6444" fmla="*/ 1107681 w 12192000"/>
              <a:gd name="connsiteY6444" fmla="*/ 1194905 h 2107945"/>
              <a:gd name="connsiteX6445" fmla="*/ 1117739 w 12192000"/>
              <a:gd name="connsiteY6445" fmla="*/ 1207974 h 2107945"/>
              <a:gd name="connsiteX6446" fmla="*/ 1104633 w 12192000"/>
              <a:gd name="connsiteY6446" fmla="*/ 1217122 h 2107945"/>
              <a:gd name="connsiteX6447" fmla="*/ 1094575 w 12192000"/>
              <a:gd name="connsiteY6447" fmla="*/ 1204053 h 2107945"/>
              <a:gd name="connsiteX6448" fmla="*/ 1107681 w 12192000"/>
              <a:gd name="connsiteY6448" fmla="*/ 1194905 h 2107945"/>
              <a:gd name="connsiteX6449" fmla="*/ 6479237 w 12192000"/>
              <a:gd name="connsiteY6449" fmla="*/ 1194904 h 2107945"/>
              <a:gd name="connsiteX6450" fmla="*/ 6489295 w 12192000"/>
              <a:gd name="connsiteY6450" fmla="*/ 1207973 h 2107945"/>
              <a:gd name="connsiteX6451" fmla="*/ 6475884 w 12192000"/>
              <a:gd name="connsiteY6451" fmla="*/ 1217121 h 2107945"/>
              <a:gd name="connsiteX6452" fmla="*/ 6465826 w 12192000"/>
              <a:gd name="connsiteY6452" fmla="*/ 1204053 h 2107945"/>
              <a:gd name="connsiteX6453" fmla="*/ 6479237 w 12192000"/>
              <a:gd name="connsiteY6453" fmla="*/ 1194904 h 2107945"/>
              <a:gd name="connsiteX6454" fmla="*/ 8973734 w 12192000"/>
              <a:gd name="connsiteY6454" fmla="*/ 1194578 h 2107945"/>
              <a:gd name="connsiteX6455" fmla="*/ 8983182 w 12192000"/>
              <a:gd name="connsiteY6455" fmla="*/ 1206667 h 2107945"/>
              <a:gd name="connsiteX6456" fmla="*/ 8970686 w 12192000"/>
              <a:gd name="connsiteY6456" fmla="*/ 1215162 h 2107945"/>
              <a:gd name="connsiteX6457" fmla="*/ 8961237 w 12192000"/>
              <a:gd name="connsiteY6457" fmla="*/ 1203073 h 2107945"/>
              <a:gd name="connsiteX6458" fmla="*/ 8973734 w 12192000"/>
              <a:gd name="connsiteY6458" fmla="*/ 1194578 h 2107945"/>
              <a:gd name="connsiteX6459" fmla="*/ 7360114 w 12192000"/>
              <a:gd name="connsiteY6459" fmla="*/ 1191965 h 2107945"/>
              <a:gd name="connsiteX6460" fmla="*/ 7369258 w 12192000"/>
              <a:gd name="connsiteY6460" fmla="*/ 1203726 h 2107945"/>
              <a:gd name="connsiteX6461" fmla="*/ 7357066 w 12192000"/>
              <a:gd name="connsiteY6461" fmla="*/ 1211894 h 2107945"/>
              <a:gd name="connsiteX6462" fmla="*/ 7347922 w 12192000"/>
              <a:gd name="connsiteY6462" fmla="*/ 1200133 h 2107945"/>
              <a:gd name="connsiteX6463" fmla="*/ 7360114 w 12192000"/>
              <a:gd name="connsiteY6463" fmla="*/ 1191965 h 2107945"/>
              <a:gd name="connsiteX6464" fmla="*/ 838024 w 12192000"/>
              <a:gd name="connsiteY6464" fmla="*/ 1191311 h 2107945"/>
              <a:gd name="connsiteX6465" fmla="*/ 847168 w 12192000"/>
              <a:gd name="connsiteY6465" fmla="*/ 1203399 h 2107945"/>
              <a:gd name="connsiteX6466" fmla="*/ 834976 w 12192000"/>
              <a:gd name="connsiteY6466" fmla="*/ 1211567 h 2107945"/>
              <a:gd name="connsiteX6467" fmla="*/ 825833 w 12192000"/>
              <a:gd name="connsiteY6467" fmla="*/ 1199479 h 2107945"/>
              <a:gd name="connsiteX6468" fmla="*/ 838024 w 12192000"/>
              <a:gd name="connsiteY6468" fmla="*/ 1191311 h 2107945"/>
              <a:gd name="connsiteX6469" fmla="*/ 6154399 w 12192000"/>
              <a:gd name="connsiteY6469" fmla="*/ 1191300 h 2107945"/>
              <a:gd name="connsiteX6470" fmla="*/ 6164198 w 12192000"/>
              <a:gd name="connsiteY6470" fmla="*/ 1204230 h 2107945"/>
              <a:gd name="connsiteX6471" fmla="*/ 6151124 w 12192000"/>
              <a:gd name="connsiteY6471" fmla="*/ 1213237 h 2107945"/>
              <a:gd name="connsiteX6472" fmla="*/ 6141325 w 12192000"/>
              <a:gd name="connsiteY6472" fmla="*/ 1200307 h 2107945"/>
              <a:gd name="connsiteX6473" fmla="*/ 6154399 w 12192000"/>
              <a:gd name="connsiteY6473" fmla="*/ 1191300 h 2107945"/>
              <a:gd name="connsiteX6474" fmla="*/ 633205 w 12192000"/>
              <a:gd name="connsiteY6474" fmla="*/ 1190331 h 2107945"/>
              <a:gd name="connsiteX6475" fmla="*/ 642349 w 12192000"/>
              <a:gd name="connsiteY6475" fmla="*/ 1202420 h 2107945"/>
              <a:gd name="connsiteX6476" fmla="*/ 630157 w 12192000"/>
              <a:gd name="connsiteY6476" fmla="*/ 1210588 h 2107945"/>
              <a:gd name="connsiteX6477" fmla="*/ 621013 w 12192000"/>
              <a:gd name="connsiteY6477" fmla="*/ 1198499 h 2107945"/>
              <a:gd name="connsiteX6478" fmla="*/ 633205 w 12192000"/>
              <a:gd name="connsiteY6478" fmla="*/ 1190331 h 2107945"/>
              <a:gd name="connsiteX6479" fmla="*/ 7049450 w 12192000"/>
              <a:gd name="connsiteY6479" fmla="*/ 1189938 h 2107945"/>
              <a:gd name="connsiteX6480" fmla="*/ 7058744 w 12192000"/>
              <a:gd name="connsiteY6480" fmla="*/ 1202119 h 2107945"/>
              <a:gd name="connsiteX6481" fmla="*/ 7054481 w 12192000"/>
              <a:gd name="connsiteY6481" fmla="*/ 1208874 h 2107945"/>
              <a:gd name="connsiteX6482" fmla="*/ 7051456 w 12192000"/>
              <a:gd name="connsiteY6482" fmla="*/ 1209512 h 2107945"/>
              <a:gd name="connsiteX6483" fmla="*/ 7055693 w 12192000"/>
              <a:gd name="connsiteY6483" fmla="*/ 1212017 h 2107945"/>
              <a:gd name="connsiteX6484" fmla="*/ 7058056 w 12192000"/>
              <a:gd name="connsiteY6484" fmla="*/ 1220062 h 2107945"/>
              <a:gd name="connsiteX6485" fmla="*/ 7054817 w 12192000"/>
              <a:gd name="connsiteY6485" fmla="*/ 1225136 h 2107945"/>
              <a:gd name="connsiteX6486" fmla="*/ 7055007 w 12192000"/>
              <a:gd name="connsiteY6486" fmla="*/ 1225249 h 2107945"/>
              <a:gd name="connsiteX6487" fmla="*/ 7057141 w 12192000"/>
              <a:gd name="connsiteY6487" fmla="*/ 1233458 h 2107945"/>
              <a:gd name="connsiteX6488" fmla="*/ 7055229 w 12192000"/>
              <a:gd name="connsiteY6488" fmla="*/ 1236480 h 2107945"/>
              <a:gd name="connsiteX6489" fmla="*/ 7057141 w 12192000"/>
              <a:gd name="connsiteY6489" fmla="*/ 1243585 h 2107945"/>
              <a:gd name="connsiteX6490" fmla="*/ 7056149 w 12192000"/>
              <a:gd name="connsiteY6490" fmla="*/ 1245136 h 2107945"/>
              <a:gd name="connsiteX6491" fmla="*/ 7057750 w 12192000"/>
              <a:gd name="connsiteY6491" fmla="*/ 1251100 h 2107945"/>
              <a:gd name="connsiteX6492" fmla="*/ 7056688 w 12192000"/>
              <a:gd name="connsiteY6492" fmla="*/ 1252775 h 2107945"/>
              <a:gd name="connsiteX6493" fmla="*/ 7058055 w 12192000"/>
              <a:gd name="connsiteY6493" fmla="*/ 1257961 h 2107945"/>
              <a:gd name="connsiteX6494" fmla="*/ 7056694 w 12192000"/>
              <a:gd name="connsiteY6494" fmla="*/ 1260121 h 2107945"/>
              <a:gd name="connsiteX6495" fmla="*/ 7058360 w 12192000"/>
              <a:gd name="connsiteY6495" fmla="*/ 1266456 h 2107945"/>
              <a:gd name="connsiteX6496" fmla="*/ 7056128 w 12192000"/>
              <a:gd name="connsiteY6496" fmla="*/ 1269989 h 2107945"/>
              <a:gd name="connsiteX6497" fmla="*/ 7058360 w 12192000"/>
              <a:gd name="connsiteY6497" fmla="*/ 1278218 h 2107945"/>
              <a:gd name="connsiteX6498" fmla="*/ 7053833 w 12192000"/>
              <a:gd name="connsiteY6498" fmla="*/ 1285276 h 2107945"/>
              <a:gd name="connsiteX6499" fmla="*/ 7055197 w 12192000"/>
              <a:gd name="connsiteY6499" fmla="*/ 1286100 h 2107945"/>
              <a:gd name="connsiteX6500" fmla="*/ 7057750 w 12192000"/>
              <a:gd name="connsiteY6500" fmla="*/ 1295534 h 2107945"/>
              <a:gd name="connsiteX6501" fmla="*/ 7052683 w 12192000"/>
              <a:gd name="connsiteY6501" fmla="*/ 1303661 h 2107945"/>
              <a:gd name="connsiteX6502" fmla="*/ 7046629 w 12192000"/>
              <a:gd name="connsiteY6502" fmla="*/ 1304889 h 2107945"/>
              <a:gd name="connsiteX6503" fmla="*/ 7053521 w 12192000"/>
              <a:gd name="connsiteY6503" fmla="*/ 1309011 h 2107945"/>
              <a:gd name="connsiteX6504" fmla="*/ 7056226 w 12192000"/>
              <a:gd name="connsiteY6504" fmla="*/ 1318731 h 2107945"/>
              <a:gd name="connsiteX6505" fmla="*/ 7040986 w 12192000"/>
              <a:gd name="connsiteY6505" fmla="*/ 1329186 h 2107945"/>
              <a:gd name="connsiteX6506" fmla="*/ 7029403 w 12192000"/>
              <a:gd name="connsiteY6506" fmla="*/ 1314157 h 2107945"/>
              <a:gd name="connsiteX6507" fmla="*/ 7034623 w 12192000"/>
              <a:gd name="connsiteY6507" fmla="*/ 1305743 h 2107945"/>
              <a:gd name="connsiteX6508" fmla="*/ 7040850 w 12192000"/>
              <a:gd name="connsiteY6508" fmla="*/ 1304475 h 2107945"/>
              <a:gd name="connsiteX6509" fmla="*/ 7034090 w 12192000"/>
              <a:gd name="connsiteY6509" fmla="*/ 1300394 h 2107945"/>
              <a:gd name="connsiteX6510" fmla="*/ 7031537 w 12192000"/>
              <a:gd name="connsiteY6510" fmla="*/ 1290960 h 2107945"/>
              <a:gd name="connsiteX6511" fmla="*/ 7036203 w 12192000"/>
              <a:gd name="connsiteY6511" fmla="*/ 1283476 h 2107945"/>
              <a:gd name="connsiteX6512" fmla="*/ 7035271 w 12192000"/>
              <a:gd name="connsiteY6512" fmla="*/ 1282914 h 2107945"/>
              <a:gd name="connsiteX6513" fmla="*/ 7032757 w 12192000"/>
              <a:gd name="connsiteY6513" fmla="*/ 1273644 h 2107945"/>
              <a:gd name="connsiteX6514" fmla="*/ 7035330 w 12192000"/>
              <a:gd name="connsiteY6514" fmla="*/ 1269782 h 2107945"/>
              <a:gd name="connsiteX6515" fmla="*/ 7033366 w 12192000"/>
              <a:gd name="connsiteY6515" fmla="*/ 1262209 h 2107945"/>
              <a:gd name="connsiteX6516" fmla="*/ 7035185 w 12192000"/>
              <a:gd name="connsiteY6516" fmla="*/ 1259459 h 2107945"/>
              <a:gd name="connsiteX6517" fmla="*/ 7033671 w 12192000"/>
              <a:gd name="connsiteY6517" fmla="*/ 1253714 h 2107945"/>
              <a:gd name="connsiteX6518" fmla="*/ 7034962 w 12192000"/>
              <a:gd name="connsiteY6518" fmla="*/ 1251664 h 2107945"/>
              <a:gd name="connsiteX6519" fmla="*/ 7033671 w 12192000"/>
              <a:gd name="connsiteY6519" fmla="*/ 1246853 h 2107945"/>
              <a:gd name="connsiteX6520" fmla="*/ 7035029 w 12192000"/>
              <a:gd name="connsiteY6520" fmla="*/ 1244711 h 2107945"/>
              <a:gd name="connsiteX6521" fmla="*/ 7033672 w 12192000"/>
              <a:gd name="connsiteY6521" fmla="*/ 1239665 h 2107945"/>
              <a:gd name="connsiteX6522" fmla="*/ 7035965 w 12192000"/>
              <a:gd name="connsiteY6522" fmla="*/ 1236017 h 2107945"/>
              <a:gd name="connsiteX6523" fmla="*/ 7034281 w 12192000"/>
              <a:gd name="connsiteY6523" fmla="*/ 1229537 h 2107945"/>
              <a:gd name="connsiteX6524" fmla="*/ 7037753 w 12192000"/>
              <a:gd name="connsiteY6524" fmla="*/ 1224143 h 2107945"/>
              <a:gd name="connsiteX6525" fmla="*/ 7035500 w 12192000"/>
              <a:gd name="connsiteY6525" fmla="*/ 1216468 h 2107945"/>
              <a:gd name="connsiteX6526" fmla="*/ 7039843 w 12192000"/>
              <a:gd name="connsiteY6526" fmla="*/ 1209362 h 2107945"/>
              <a:gd name="connsiteX6527" fmla="*/ 7043204 w 12192000"/>
              <a:gd name="connsiteY6527" fmla="*/ 1208681 h 2107945"/>
              <a:gd name="connsiteX6528" fmla="*/ 7039158 w 12192000"/>
              <a:gd name="connsiteY6528" fmla="*/ 1206247 h 2107945"/>
              <a:gd name="connsiteX6529" fmla="*/ 7037075 w 12192000"/>
              <a:gd name="connsiteY6529" fmla="*/ 1198403 h 2107945"/>
              <a:gd name="connsiteX6530" fmla="*/ 7049450 w 12192000"/>
              <a:gd name="connsiteY6530" fmla="*/ 1189938 h 2107945"/>
              <a:gd name="connsiteX6531" fmla="*/ 8007513 w 12192000"/>
              <a:gd name="connsiteY6531" fmla="*/ 1189677 h 2107945"/>
              <a:gd name="connsiteX6532" fmla="*/ 8016657 w 12192000"/>
              <a:gd name="connsiteY6532" fmla="*/ 1201766 h 2107945"/>
              <a:gd name="connsiteX6533" fmla="*/ 8004160 w 12192000"/>
              <a:gd name="connsiteY6533" fmla="*/ 1210261 h 2107945"/>
              <a:gd name="connsiteX6534" fmla="*/ 7995016 w 12192000"/>
              <a:gd name="connsiteY6534" fmla="*/ 1198172 h 2107945"/>
              <a:gd name="connsiteX6535" fmla="*/ 8007513 w 12192000"/>
              <a:gd name="connsiteY6535" fmla="*/ 1189677 h 2107945"/>
              <a:gd name="connsiteX6536" fmla="*/ 7256177 w 12192000"/>
              <a:gd name="connsiteY6536" fmla="*/ 1189024 h 2107945"/>
              <a:gd name="connsiteX6537" fmla="*/ 7265321 w 12192000"/>
              <a:gd name="connsiteY6537" fmla="*/ 1200786 h 2107945"/>
              <a:gd name="connsiteX6538" fmla="*/ 7253129 w 12192000"/>
              <a:gd name="connsiteY6538" fmla="*/ 1208954 h 2107945"/>
              <a:gd name="connsiteX6539" fmla="*/ 7243985 w 12192000"/>
              <a:gd name="connsiteY6539" fmla="*/ 1197192 h 2107945"/>
              <a:gd name="connsiteX6540" fmla="*/ 7256177 w 12192000"/>
              <a:gd name="connsiteY6540" fmla="*/ 1189024 h 2107945"/>
              <a:gd name="connsiteX6541" fmla="*/ 3914208 w 12192000"/>
              <a:gd name="connsiteY6541" fmla="*/ 1189024 h 2107945"/>
              <a:gd name="connsiteX6542" fmla="*/ 3924880 w 12192000"/>
              <a:gd name="connsiteY6542" fmla="*/ 1202746 h 2107945"/>
              <a:gd name="connsiteX6543" fmla="*/ 3910860 w 12192000"/>
              <a:gd name="connsiteY6543" fmla="*/ 1212221 h 2107945"/>
              <a:gd name="connsiteX6544" fmla="*/ 3900188 w 12192000"/>
              <a:gd name="connsiteY6544" fmla="*/ 1198499 h 2107945"/>
              <a:gd name="connsiteX6545" fmla="*/ 3914208 w 12192000"/>
              <a:gd name="connsiteY6545" fmla="*/ 1189024 h 2107945"/>
              <a:gd name="connsiteX6546" fmla="*/ 8409241 w 12192000"/>
              <a:gd name="connsiteY6546" fmla="*/ 1188697 h 2107945"/>
              <a:gd name="connsiteX6547" fmla="*/ 8418385 w 12192000"/>
              <a:gd name="connsiteY6547" fmla="*/ 1200786 h 2107945"/>
              <a:gd name="connsiteX6548" fmla="*/ 8406193 w 12192000"/>
              <a:gd name="connsiteY6548" fmla="*/ 1208954 h 2107945"/>
              <a:gd name="connsiteX6549" fmla="*/ 8397049 w 12192000"/>
              <a:gd name="connsiteY6549" fmla="*/ 1196865 h 2107945"/>
              <a:gd name="connsiteX6550" fmla="*/ 8409241 w 12192000"/>
              <a:gd name="connsiteY6550" fmla="*/ 1188697 h 2107945"/>
              <a:gd name="connsiteX6551" fmla="*/ 4842212 w 12192000"/>
              <a:gd name="connsiteY6551" fmla="*/ 1188697 h 2107945"/>
              <a:gd name="connsiteX6552" fmla="*/ 4851356 w 12192000"/>
              <a:gd name="connsiteY6552" fmla="*/ 1200786 h 2107945"/>
              <a:gd name="connsiteX6553" fmla="*/ 4839164 w 12192000"/>
              <a:gd name="connsiteY6553" fmla="*/ 1208954 h 2107945"/>
              <a:gd name="connsiteX6554" fmla="*/ 4830018 w 12192000"/>
              <a:gd name="connsiteY6554" fmla="*/ 1196865 h 2107945"/>
              <a:gd name="connsiteX6555" fmla="*/ 4842212 w 12192000"/>
              <a:gd name="connsiteY6555" fmla="*/ 1188697 h 2107945"/>
              <a:gd name="connsiteX6556" fmla="*/ 2418328 w 12192000"/>
              <a:gd name="connsiteY6556" fmla="*/ 1188697 h 2107945"/>
              <a:gd name="connsiteX6557" fmla="*/ 2425720 w 12192000"/>
              <a:gd name="connsiteY6557" fmla="*/ 1193067 h 2107945"/>
              <a:gd name="connsiteX6558" fmla="*/ 2425783 w 12192000"/>
              <a:gd name="connsiteY6558" fmla="*/ 1193279 h 2107945"/>
              <a:gd name="connsiteX6559" fmla="*/ 2426769 w 12192000"/>
              <a:gd name="connsiteY6559" fmla="*/ 1191719 h 2107945"/>
              <a:gd name="connsiteX6560" fmla="*/ 2435380 w 12192000"/>
              <a:gd name="connsiteY6560" fmla="*/ 1190004 h 2107945"/>
              <a:gd name="connsiteX6561" fmla="*/ 2445133 w 12192000"/>
              <a:gd name="connsiteY6561" fmla="*/ 1202746 h 2107945"/>
              <a:gd name="connsiteX6562" fmla="*/ 2432026 w 12192000"/>
              <a:gd name="connsiteY6562" fmla="*/ 1211567 h 2107945"/>
              <a:gd name="connsiteX6563" fmla="*/ 2424407 w 12192000"/>
              <a:gd name="connsiteY6563" fmla="*/ 1207034 h 2107945"/>
              <a:gd name="connsiteX6564" fmla="*/ 2424376 w 12192000"/>
              <a:gd name="connsiteY6564" fmla="*/ 1206917 h 2107945"/>
              <a:gd name="connsiteX6565" fmla="*/ 2423624 w 12192000"/>
              <a:gd name="connsiteY6565" fmla="*/ 1208096 h 2107945"/>
              <a:gd name="connsiteX6566" fmla="*/ 2415281 w 12192000"/>
              <a:gd name="connsiteY6566" fmla="*/ 1209933 h 2107945"/>
              <a:gd name="connsiteX6567" fmla="*/ 2405527 w 12192000"/>
              <a:gd name="connsiteY6567" fmla="*/ 1197519 h 2107945"/>
              <a:gd name="connsiteX6568" fmla="*/ 2418328 w 12192000"/>
              <a:gd name="connsiteY6568" fmla="*/ 1188697 h 2107945"/>
              <a:gd name="connsiteX6569" fmla="*/ 302180 w 12192000"/>
              <a:gd name="connsiteY6569" fmla="*/ 1188370 h 2107945"/>
              <a:gd name="connsiteX6570" fmla="*/ 311628 w 12192000"/>
              <a:gd name="connsiteY6570" fmla="*/ 1200459 h 2107945"/>
              <a:gd name="connsiteX6571" fmla="*/ 299132 w 12192000"/>
              <a:gd name="connsiteY6571" fmla="*/ 1208954 h 2107945"/>
              <a:gd name="connsiteX6572" fmla="*/ 289683 w 12192000"/>
              <a:gd name="connsiteY6572" fmla="*/ 1196865 h 2107945"/>
              <a:gd name="connsiteX6573" fmla="*/ 302180 w 12192000"/>
              <a:gd name="connsiteY6573" fmla="*/ 1188370 h 2107945"/>
              <a:gd name="connsiteX6574" fmla="*/ 10629721 w 12192000"/>
              <a:gd name="connsiteY6574" fmla="*/ 1187717 h 2107945"/>
              <a:gd name="connsiteX6575" fmla="*/ 10640085 w 12192000"/>
              <a:gd name="connsiteY6575" fmla="*/ 1201440 h 2107945"/>
              <a:gd name="connsiteX6576" fmla="*/ 10626368 w 12192000"/>
              <a:gd name="connsiteY6576" fmla="*/ 1210914 h 2107945"/>
              <a:gd name="connsiteX6577" fmla="*/ 10616005 w 12192000"/>
              <a:gd name="connsiteY6577" fmla="*/ 1197192 h 2107945"/>
              <a:gd name="connsiteX6578" fmla="*/ 10629721 w 12192000"/>
              <a:gd name="connsiteY6578" fmla="*/ 1187717 h 2107945"/>
              <a:gd name="connsiteX6579" fmla="*/ 4738264 w 12192000"/>
              <a:gd name="connsiteY6579" fmla="*/ 1187717 h 2107945"/>
              <a:gd name="connsiteX6580" fmla="*/ 4747410 w 12192000"/>
              <a:gd name="connsiteY6580" fmla="*/ 1199806 h 2107945"/>
              <a:gd name="connsiteX6581" fmla="*/ 4735216 w 12192000"/>
              <a:gd name="connsiteY6581" fmla="*/ 1207974 h 2107945"/>
              <a:gd name="connsiteX6582" fmla="*/ 4726073 w 12192000"/>
              <a:gd name="connsiteY6582" fmla="*/ 1195885 h 2107945"/>
              <a:gd name="connsiteX6583" fmla="*/ 4738264 w 12192000"/>
              <a:gd name="connsiteY6583" fmla="*/ 1187717 h 2107945"/>
              <a:gd name="connsiteX6584" fmla="*/ 4433402 w 12192000"/>
              <a:gd name="connsiteY6584" fmla="*/ 1187063 h 2107945"/>
              <a:gd name="connsiteX6585" fmla="*/ 4442849 w 12192000"/>
              <a:gd name="connsiteY6585" fmla="*/ 1199479 h 2107945"/>
              <a:gd name="connsiteX6586" fmla="*/ 4430047 w 12192000"/>
              <a:gd name="connsiteY6586" fmla="*/ 1207973 h 2107945"/>
              <a:gd name="connsiteX6587" fmla="*/ 4420602 w 12192000"/>
              <a:gd name="connsiteY6587" fmla="*/ 1195558 h 2107945"/>
              <a:gd name="connsiteX6588" fmla="*/ 4433402 w 12192000"/>
              <a:gd name="connsiteY6588" fmla="*/ 1187063 h 2107945"/>
              <a:gd name="connsiteX6589" fmla="*/ 4157786 w 12192000"/>
              <a:gd name="connsiteY6589" fmla="*/ 1186084 h 2107945"/>
              <a:gd name="connsiteX6590" fmla="*/ 4167842 w 12192000"/>
              <a:gd name="connsiteY6590" fmla="*/ 1199152 h 2107945"/>
              <a:gd name="connsiteX6591" fmla="*/ 4154434 w 12192000"/>
              <a:gd name="connsiteY6591" fmla="*/ 1208301 h 2107945"/>
              <a:gd name="connsiteX6592" fmla="*/ 4144374 w 12192000"/>
              <a:gd name="connsiteY6592" fmla="*/ 1195232 h 2107945"/>
              <a:gd name="connsiteX6593" fmla="*/ 4157786 w 12192000"/>
              <a:gd name="connsiteY6593" fmla="*/ 1186084 h 2107945"/>
              <a:gd name="connsiteX6594" fmla="*/ 11684640 w 12192000"/>
              <a:gd name="connsiteY6594" fmla="*/ 1185756 h 2107945"/>
              <a:gd name="connsiteX6595" fmla="*/ 11694394 w 12192000"/>
              <a:gd name="connsiteY6595" fmla="*/ 1198172 h 2107945"/>
              <a:gd name="connsiteX6596" fmla="*/ 11681593 w 12192000"/>
              <a:gd name="connsiteY6596" fmla="*/ 1206993 h 2107945"/>
              <a:gd name="connsiteX6597" fmla="*/ 11671839 w 12192000"/>
              <a:gd name="connsiteY6597" fmla="*/ 1194578 h 2107945"/>
              <a:gd name="connsiteX6598" fmla="*/ 11684640 w 12192000"/>
              <a:gd name="connsiteY6598" fmla="*/ 1185756 h 2107945"/>
              <a:gd name="connsiteX6599" fmla="*/ 5332659 w 12192000"/>
              <a:gd name="connsiteY6599" fmla="*/ 1185430 h 2107945"/>
              <a:gd name="connsiteX6600" fmla="*/ 5342109 w 12192000"/>
              <a:gd name="connsiteY6600" fmla="*/ 1197519 h 2107945"/>
              <a:gd name="connsiteX6601" fmla="*/ 5329610 w 12192000"/>
              <a:gd name="connsiteY6601" fmla="*/ 1206013 h 2107945"/>
              <a:gd name="connsiteX6602" fmla="*/ 5320161 w 12192000"/>
              <a:gd name="connsiteY6602" fmla="*/ 1193924 h 2107945"/>
              <a:gd name="connsiteX6603" fmla="*/ 5332659 w 12192000"/>
              <a:gd name="connsiteY6603" fmla="*/ 1185430 h 2107945"/>
              <a:gd name="connsiteX6604" fmla="*/ 2374674 w 12192000"/>
              <a:gd name="connsiteY6604" fmla="*/ 1185430 h 2107945"/>
              <a:gd name="connsiteX6605" fmla="*/ 2382712 w 12192000"/>
              <a:gd name="connsiteY6605" fmla="*/ 1190331 h 2107945"/>
              <a:gd name="connsiteX6606" fmla="*/ 2383847 w 12192000"/>
              <a:gd name="connsiteY6606" fmla="*/ 1194635 h 2107945"/>
              <a:gd name="connsiteX6607" fmla="*/ 2391422 w 12192000"/>
              <a:gd name="connsiteY6607" fmla="*/ 1192945 h 2107945"/>
              <a:gd name="connsiteX6608" fmla="*/ 2402087 w 12192000"/>
              <a:gd name="connsiteY6608" fmla="*/ 1206994 h 2107945"/>
              <a:gd name="connsiteX6609" fmla="*/ 2387762 w 12192000"/>
              <a:gd name="connsiteY6609" fmla="*/ 1216795 h 2107945"/>
              <a:gd name="connsiteX6610" fmla="*/ 2379457 w 12192000"/>
              <a:gd name="connsiteY6610" fmla="*/ 1211731 h 2107945"/>
              <a:gd name="connsiteX6611" fmla="*/ 2378268 w 12192000"/>
              <a:gd name="connsiteY6611" fmla="*/ 1207208 h 2107945"/>
              <a:gd name="connsiteX6612" fmla="*/ 2371016 w 12192000"/>
              <a:gd name="connsiteY6612" fmla="*/ 1208627 h 2107945"/>
              <a:gd name="connsiteX6613" fmla="*/ 2360651 w 12192000"/>
              <a:gd name="connsiteY6613" fmla="*/ 1194905 h 2107945"/>
              <a:gd name="connsiteX6614" fmla="*/ 2374674 w 12192000"/>
              <a:gd name="connsiteY6614" fmla="*/ 1185430 h 2107945"/>
              <a:gd name="connsiteX6615" fmla="*/ 1879454 w 12192000"/>
              <a:gd name="connsiteY6615" fmla="*/ 1185430 h 2107945"/>
              <a:gd name="connsiteX6616" fmla="*/ 1888903 w 12192000"/>
              <a:gd name="connsiteY6616" fmla="*/ 1197845 h 2107945"/>
              <a:gd name="connsiteX6617" fmla="*/ 1876101 w 12192000"/>
              <a:gd name="connsiteY6617" fmla="*/ 1206667 h 2107945"/>
              <a:gd name="connsiteX6618" fmla="*/ 1866652 w 12192000"/>
              <a:gd name="connsiteY6618" fmla="*/ 1194252 h 2107945"/>
              <a:gd name="connsiteX6619" fmla="*/ 1879454 w 12192000"/>
              <a:gd name="connsiteY6619" fmla="*/ 1185430 h 2107945"/>
              <a:gd name="connsiteX6620" fmla="*/ 11028098 w 12192000"/>
              <a:gd name="connsiteY6620" fmla="*/ 1184124 h 2107945"/>
              <a:gd name="connsiteX6621" fmla="*/ 11038156 w 12192000"/>
              <a:gd name="connsiteY6621" fmla="*/ 1197519 h 2107945"/>
              <a:gd name="connsiteX6622" fmla="*/ 11034529 w 12192000"/>
              <a:gd name="connsiteY6622" fmla="*/ 1203287 h 2107945"/>
              <a:gd name="connsiteX6623" fmla="*/ 11040291 w 12192000"/>
              <a:gd name="connsiteY6623" fmla="*/ 1202093 h 2107945"/>
              <a:gd name="connsiteX6624" fmla="*/ 11047643 w 12192000"/>
              <a:gd name="connsiteY6624" fmla="*/ 1206462 h 2107945"/>
              <a:gd name="connsiteX6625" fmla="*/ 11049226 w 12192000"/>
              <a:gd name="connsiteY6625" fmla="*/ 1212544 h 2107945"/>
              <a:gd name="connsiteX6626" fmla="*/ 11057359 w 12192000"/>
              <a:gd name="connsiteY6626" fmla="*/ 1210914 h 2107945"/>
              <a:gd name="connsiteX6627" fmla="*/ 11067417 w 12192000"/>
              <a:gd name="connsiteY6627" fmla="*/ 1223983 h 2107945"/>
              <a:gd name="connsiteX6628" fmla="*/ 11054005 w 12192000"/>
              <a:gd name="connsiteY6628" fmla="*/ 1233131 h 2107945"/>
              <a:gd name="connsiteX6629" fmla="*/ 11046233 w 12192000"/>
              <a:gd name="connsiteY6629" fmla="*/ 1228557 h 2107945"/>
              <a:gd name="connsiteX6630" fmla="*/ 11044348 w 12192000"/>
              <a:gd name="connsiteY6630" fmla="*/ 1221550 h 2107945"/>
              <a:gd name="connsiteX6631" fmla="*/ 11037242 w 12192000"/>
              <a:gd name="connsiteY6631" fmla="*/ 1223003 h 2107945"/>
              <a:gd name="connsiteX6632" fmla="*/ 11027792 w 12192000"/>
              <a:gd name="connsiteY6632" fmla="*/ 1210588 h 2107945"/>
              <a:gd name="connsiteX6633" fmla="*/ 11031168 w 12192000"/>
              <a:gd name="connsiteY6633" fmla="*/ 1205380 h 2107945"/>
              <a:gd name="connsiteX6634" fmla="*/ 11024744 w 12192000"/>
              <a:gd name="connsiteY6634" fmla="*/ 1206667 h 2107945"/>
              <a:gd name="connsiteX6635" fmla="*/ 11014686 w 12192000"/>
              <a:gd name="connsiteY6635" fmla="*/ 1193272 h 2107945"/>
              <a:gd name="connsiteX6636" fmla="*/ 11028098 w 12192000"/>
              <a:gd name="connsiteY6636" fmla="*/ 1184124 h 2107945"/>
              <a:gd name="connsiteX6637" fmla="*/ 9234949 w 12192000"/>
              <a:gd name="connsiteY6637" fmla="*/ 1183143 h 2107945"/>
              <a:gd name="connsiteX6638" fmla="*/ 9244397 w 12192000"/>
              <a:gd name="connsiteY6638" fmla="*/ 1195558 h 2107945"/>
              <a:gd name="connsiteX6639" fmla="*/ 9231596 w 12192000"/>
              <a:gd name="connsiteY6639" fmla="*/ 1204053 h 2107945"/>
              <a:gd name="connsiteX6640" fmla="*/ 9222147 w 12192000"/>
              <a:gd name="connsiteY6640" fmla="*/ 1191638 h 2107945"/>
              <a:gd name="connsiteX6641" fmla="*/ 9234949 w 12192000"/>
              <a:gd name="connsiteY6641" fmla="*/ 1183143 h 2107945"/>
              <a:gd name="connsiteX6642" fmla="*/ 7794761 w 12192000"/>
              <a:gd name="connsiteY6642" fmla="*/ 1182817 h 2107945"/>
              <a:gd name="connsiteX6643" fmla="*/ 7803905 w 12192000"/>
              <a:gd name="connsiteY6643" fmla="*/ 1194905 h 2107945"/>
              <a:gd name="connsiteX6644" fmla="*/ 7791713 w 12192000"/>
              <a:gd name="connsiteY6644" fmla="*/ 1203399 h 2107945"/>
              <a:gd name="connsiteX6645" fmla="*/ 7782569 w 12192000"/>
              <a:gd name="connsiteY6645" fmla="*/ 1191311 h 2107945"/>
              <a:gd name="connsiteX6646" fmla="*/ 7794761 w 12192000"/>
              <a:gd name="connsiteY6646" fmla="*/ 1182817 h 2107945"/>
              <a:gd name="connsiteX6647" fmla="*/ 1447239 w 12192000"/>
              <a:gd name="connsiteY6647" fmla="*/ 1182816 h 2107945"/>
              <a:gd name="connsiteX6648" fmla="*/ 1456993 w 12192000"/>
              <a:gd name="connsiteY6648" fmla="*/ 1195558 h 2107945"/>
              <a:gd name="connsiteX6649" fmla="*/ 1443886 w 12192000"/>
              <a:gd name="connsiteY6649" fmla="*/ 1204379 h 2107945"/>
              <a:gd name="connsiteX6650" fmla="*/ 1434133 w 12192000"/>
              <a:gd name="connsiteY6650" fmla="*/ 1191638 h 2107945"/>
              <a:gd name="connsiteX6651" fmla="*/ 1447239 w 12192000"/>
              <a:gd name="connsiteY6651" fmla="*/ 1182816 h 2107945"/>
              <a:gd name="connsiteX6652" fmla="*/ 998260 w 12192000"/>
              <a:gd name="connsiteY6652" fmla="*/ 1182816 h 2107945"/>
              <a:gd name="connsiteX6653" fmla="*/ 1008318 w 12192000"/>
              <a:gd name="connsiteY6653" fmla="*/ 1195885 h 2107945"/>
              <a:gd name="connsiteX6654" fmla="*/ 995213 w 12192000"/>
              <a:gd name="connsiteY6654" fmla="*/ 1205033 h 2107945"/>
              <a:gd name="connsiteX6655" fmla="*/ 985154 w 12192000"/>
              <a:gd name="connsiteY6655" fmla="*/ 1191964 h 2107945"/>
              <a:gd name="connsiteX6656" fmla="*/ 998260 w 12192000"/>
              <a:gd name="connsiteY6656" fmla="*/ 1182816 h 2107945"/>
              <a:gd name="connsiteX6657" fmla="*/ 5844640 w 12192000"/>
              <a:gd name="connsiteY6657" fmla="*/ 1181836 h 2107945"/>
              <a:gd name="connsiteX6658" fmla="*/ 5854088 w 12192000"/>
              <a:gd name="connsiteY6658" fmla="*/ 1194251 h 2107945"/>
              <a:gd name="connsiteX6659" fmla="*/ 5841287 w 12192000"/>
              <a:gd name="connsiteY6659" fmla="*/ 1203072 h 2107945"/>
              <a:gd name="connsiteX6660" fmla="*/ 5831838 w 12192000"/>
              <a:gd name="connsiteY6660" fmla="*/ 1190658 h 2107945"/>
              <a:gd name="connsiteX6661" fmla="*/ 5844640 w 12192000"/>
              <a:gd name="connsiteY6661" fmla="*/ 1181836 h 2107945"/>
              <a:gd name="connsiteX6662" fmla="*/ 7466185 w 12192000"/>
              <a:gd name="connsiteY6662" fmla="*/ 1181510 h 2107945"/>
              <a:gd name="connsiteX6663" fmla="*/ 7475329 w 12192000"/>
              <a:gd name="connsiteY6663" fmla="*/ 1193271 h 2107945"/>
              <a:gd name="connsiteX6664" fmla="*/ 7463136 w 12192000"/>
              <a:gd name="connsiteY6664" fmla="*/ 1201439 h 2107945"/>
              <a:gd name="connsiteX6665" fmla="*/ 7453993 w 12192000"/>
              <a:gd name="connsiteY6665" fmla="*/ 1189677 h 2107945"/>
              <a:gd name="connsiteX6666" fmla="*/ 7466185 w 12192000"/>
              <a:gd name="connsiteY6666" fmla="*/ 1181510 h 2107945"/>
              <a:gd name="connsiteX6667" fmla="*/ 7902051 w 12192000"/>
              <a:gd name="connsiteY6667" fmla="*/ 1180202 h 2107945"/>
              <a:gd name="connsiteX6668" fmla="*/ 7911195 w 12192000"/>
              <a:gd name="connsiteY6668" fmla="*/ 1192291 h 2107945"/>
              <a:gd name="connsiteX6669" fmla="*/ 7898698 w 12192000"/>
              <a:gd name="connsiteY6669" fmla="*/ 1200786 h 2107945"/>
              <a:gd name="connsiteX6670" fmla="*/ 7889554 w 12192000"/>
              <a:gd name="connsiteY6670" fmla="*/ 1188697 h 2107945"/>
              <a:gd name="connsiteX6671" fmla="*/ 7902051 w 12192000"/>
              <a:gd name="connsiteY6671" fmla="*/ 1180202 h 2107945"/>
              <a:gd name="connsiteX6672" fmla="*/ 6825187 w 12192000"/>
              <a:gd name="connsiteY6672" fmla="*/ 1179876 h 2107945"/>
              <a:gd name="connsiteX6673" fmla="*/ 6835245 w 12192000"/>
              <a:gd name="connsiteY6673" fmla="*/ 1192945 h 2107945"/>
              <a:gd name="connsiteX6674" fmla="*/ 6821834 w 12192000"/>
              <a:gd name="connsiteY6674" fmla="*/ 1202093 h 2107945"/>
              <a:gd name="connsiteX6675" fmla="*/ 6811776 w 12192000"/>
              <a:gd name="connsiteY6675" fmla="*/ 1189024 h 2107945"/>
              <a:gd name="connsiteX6676" fmla="*/ 6825187 w 12192000"/>
              <a:gd name="connsiteY6676" fmla="*/ 1179876 h 2107945"/>
              <a:gd name="connsiteX6677" fmla="*/ 8727149 w 12192000"/>
              <a:gd name="connsiteY6677" fmla="*/ 1179549 h 2107945"/>
              <a:gd name="connsiteX6678" fmla="*/ 8736293 w 12192000"/>
              <a:gd name="connsiteY6678" fmla="*/ 1191638 h 2107945"/>
              <a:gd name="connsiteX6679" fmla="*/ 8724101 w 12192000"/>
              <a:gd name="connsiteY6679" fmla="*/ 1199806 h 2107945"/>
              <a:gd name="connsiteX6680" fmla="*/ 8714957 w 12192000"/>
              <a:gd name="connsiteY6680" fmla="*/ 1187717 h 2107945"/>
              <a:gd name="connsiteX6681" fmla="*/ 8727149 w 12192000"/>
              <a:gd name="connsiteY6681" fmla="*/ 1179549 h 2107945"/>
              <a:gd name="connsiteX6682" fmla="*/ 6595976 w 12192000"/>
              <a:gd name="connsiteY6682" fmla="*/ 1179222 h 2107945"/>
              <a:gd name="connsiteX6683" fmla="*/ 6606035 w 12192000"/>
              <a:gd name="connsiteY6683" fmla="*/ 1192291 h 2107945"/>
              <a:gd name="connsiteX6684" fmla="*/ 6592623 w 12192000"/>
              <a:gd name="connsiteY6684" fmla="*/ 1201439 h 2107945"/>
              <a:gd name="connsiteX6685" fmla="*/ 6582565 w 12192000"/>
              <a:gd name="connsiteY6685" fmla="*/ 1188370 h 2107945"/>
              <a:gd name="connsiteX6686" fmla="*/ 6595976 w 12192000"/>
              <a:gd name="connsiteY6686" fmla="*/ 1179222 h 2107945"/>
              <a:gd name="connsiteX6687" fmla="*/ 10934523 w 12192000"/>
              <a:gd name="connsiteY6687" fmla="*/ 1177262 h 2107945"/>
              <a:gd name="connsiteX6688" fmla="*/ 10943972 w 12192000"/>
              <a:gd name="connsiteY6688" fmla="*/ 1189677 h 2107945"/>
              <a:gd name="connsiteX6689" fmla="*/ 10931475 w 12192000"/>
              <a:gd name="connsiteY6689" fmla="*/ 1198172 h 2107945"/>
              <a:gd name="connsiteX6690" fmla="*/ 10922027 w 12192000"/>
              <a:gd name="connsiteY6690" fmla="*/ 1185757 h 2107945"/>
              <a:gd name="connsiteX6691" fmla="*/ 10934523 w 12192000"/>
              <a:gd name="connsiteY6691" fmla="*/ 1177262 h 2107945"/>
              <a:gd name="connsiteX6692" fmla="*/ 4948294 w 12192000"/>
              <a:gd name="connsiteY6692" fmla="*/ 1176283 h 2107945"/>
              <a:gd name="connsiteX6693" fmla="*/ 4957438 w 12192000"/>
              <a:gd name="connsiteY6693" fmla="*/ 1188371 h 2107945"/>
              <a:gd name="connsiteX6694" fmla="*/ 4945246 w 12192000"/>
              <a:gd name="connsiteY6694" fmla="*/ 1196539 h 2107945"/>
              <a:gd name="connsiteX6695" fmla="*/ 4936099 w 12192000"/>
              <a:gd name="connsiteY6695" fmla="*/ 1184450 h 2107945"/>
              <a:gd name="connsiteX6696" fmla="*/ 4948294 w 12192000"/>
              <a:gd name="connsiteY6696" fmla="*/ 1176283 h 2107945"/>
              <a:gd name="connsiteX6697" fmla="*/ 11374353 w 12192000"/>
              <a:gd name="connsiteY6697" fmla="*/ 1174975 h 2107945"/>
              <a:gd name="connsiteX6698" fmla="*/ 11383801 w 12192000"/>
              <a:gd name="connsiteY6698" fmla="*/ 1187390 h 2107945"/>
              <a:gd name="connsiteX6699" fmla="*/ 11371304 w 12192000"/>
              <a:gd name="connsiteY6699" fmla="*/ 1195885 h 2107945"/>
              <a:gd name="connsiteX6700" fmla="*/ 11361856 w 12192000"/>
              <a:gd name="connsiteY6700" fmla="*/ 1183470 h 2107945"/>
              <a:gd name="connsiteX6701" fmla="*/ 11374353 w 12192000"/>
              <a:gd name="connsiteY6701" fmla="*/ 1174975 h 2107945"/>
              <a:gd name="connsiteX6702" fmla="*/ 6711496 w 12192000"/>
              <a:gd name="connsiteY6702" fmla="*/ 1173342 h 2107945"/>
              <a:gd name="connsiteX6703" fmla="*/ 6721554 w 12192000"/>
              <a:gd name="connsiteY6703" fmla="*/ 1186410 h 2107945"/>
              <a:gd name="connsiteX6704" fmla="*/ 6708143 w 12192000"/>
              <a:gd name="connsiteY6704" fmla="*/ 1195558 h 2107945"/>
              <a:gd name="connsiteX6705" fmla="*/ 6698085 w 12192000"/>
              <a:gd name="connsiteY6705" fmla="*/ 1182490 h 2107945"/>
              <a:gd name="connsiteX6706" fmla="*/ 6711496 w 12192000"/>
              <a:gd name="connsiteY6706" fmla="*/ 1173342 h 2107945"/>
              <a:gd name="connsiteX6707" fmla="*/ 10753165 w 12192000"/>
              <a:gd name="connsiteY6707" fmla="*/ 1172688 h 2107945"/>
              <a:gd name="connsiteX6708" fmla="*/ 10763530 w 12192000"/>
              <a:gd name="connsiteY6708" fmla="*/ 1186410 h 2107945"/>
              <a:gd name="connsiteX6709" fmla="*/ 10749813 w 12192000"/>
              <a:gd name="connsiteY6709" fmla="*/ 1195885 h 2107945"/>
              <a:gd name="connsiteX6710" fmla="*/ 10739450 w 12192000"/>
              <a:gd name="connsiteY6710" fmla="*/ 1182163 h 2107945"/>
              <a:gd name="connsiteX6711" fmla="*/ 10753165 w 12192000"/>
              <a:gd name="connsiteY6711" fmla="*/ 1172688 h 2107945"/>
              <a:gd name="connsiteX6712" fmla="*/ 9964949 w 12192000"/>
              <a:gd name="connsiteY6712" fmla="*/ 1172688 h 2107945"/>
              <a:gd name="connsiteX6713" fmla="*/ 9975007 w 12192000"/>
              <a:gd name="connsiteY6713" fmla="*/ 1186083 h 2107945"/>
              <a:gd name="connsiteX6714" fmla="*/ 9961596 w 12192000"/>
              <a:gd name="connsiteY6714" fmla="*/ 1195231 h 2107945"/>
              <a:gd name="connsiteX6715" fmla="*/ 9951537 w 12192000"/>
              <a:gd name="connsiteY6715" fmla="*/ 1181836 h 2107945"/>
              <a:gd name="connsiteX6716" fmla="*/ 9964949 w 12192000"/>
              <a:gd name="connsiteY6716" fmla="*/ 1172688 h 2107945"/>
              <a:gd name="connsiteX6717" fmla="*/ 6269228 w 12192000"/>
              <a:gd name="connsiteY6717" fmla="*/ 1172034 h 2107945"/>
              <a:gd name="connsiteX6718" fmla="*/ 6278982 w 12192000"/>
              <a:gd name="connsiteY6718" fmla="*/ 1184777 h 2107945"/>
              <a:gd name="connsiteX6719" fmla="*/ 6265875 w 12192000"/>
              <a:gd name="connsiteY6719" fmla="*/ 1193598 h 2107945"/>
              <a:gd name="connsiteX6720" fmla="*/ 6256122 w 12192000"/>
              <a:gd name="connsiteY6720" fmla="*/ 1180856 h 2107945"/>
              <a:gd name="connsiteX6721" fmla="*/ 6269228 w 12192000"/>
              <a:gd name="connsiteY6721" fmla="*/ 1172034 h 2107945"/>
              <a:gd name="connsiteX6722" fmla="*/ 7154678 w 12192000"/>
              <a:gd name="connsiteY6722" fmla="*/ 1171708 h 2107945"/>
              <a:gd name="connsiteX6723" fmla="*/ 7163822 w 12192000"/>
              <a:gd name="connsiteY6723" fmla="*/ 1183470 h 2107945"/>
              <a:gd name="connsiteX6724" fmla="*/ 7151630 w 12192000"/>
              <a:gd name="connsiteY6724" fmla="*/ 1191638 h 2107945"/>
              <a:gd name="connsiteX6725" fmla="*/ 7142485 w 12192000"/>
              <a:gd name="connsiteY6725" fmla="*/ 1179876 h 2107945"/>
              <a:gd name="connsiteX6726" fmla="*/ 7154678 w 12192000"/>
              <a:gd name="connsiteY6726" fmla="*/ 1171708 h 2107945"/>
              <a:gd name="connsiteX6727" fmla="*/ 8306523 w 12192000"/>
              <a:gd name="connsiteY6727" fmla="*/ 1171381 h 2107945"/>
              <a:gd name="connsiteX6728" fmla="*/ 8315667 w 12192000"/>
              <a:gd name="connsiteY6728" fmla="*/ 1183143 h 2107945"/>
              <a:gd name="connsiteX6729" fmla="*/ 8303475 w 12192000"/>
              <a:gd name="connsiteY6729" fmla="*/ 1191311 h 2107945"/>
              <a:gd name="connsiteX6730" fmla="*/ 8294331 w 12192000"/>
              <a:gd name="connsiteY6730" fmla="*/ 1179549 h 2107945"/>
              <a:gd name="connsiteX6731" fmla="*/ 8306523 w 12192000"/>
              <a:gd name="connsiteY6731" fmla="*/ 1171381 h 2107945"/>
              <a:gd name="connsiteX6732" fmla="*/ 534149 w 12192000"/>
              <a:gd name="connsiteY6732" fmla="*/ 1169748 h 2107945"/>
              <a:gd name="connsiteX6733" fmla="*/ 543293 w 12192000"/>
              <a:gd name="connsiteY6733" fmla="*/ 1181836 h 2107945"/>
              <a:gd name="connsiteX6734" fmla="*/ 531100 w 12192000"/>
              <a:gd name="connsiteY6734" fmla="*/ 1190004 h 2107945"/>
              <a:gd name="connsiteX6735" fmla="*/ 521957 w 12192000"/>
              <a:gd name="connsiteY6735" fmla="*/ 1177916 h 2107945"/>
              <a:gd name="connsiteX6736" fmla="*/ 534149 w 12192000"/>
              <a:gd name="connsiteY6736" fmla="*/ 1169748 h 2107945"/>
              <a:gd name="connsiteX6737" fmla="*/ 943787 w 12192000"/>
              <a:gd name="connsiteY6737" fmla="*/ 1169421 h 2107945"/>
              <a:gd name="connsiteX6738" fmla="*/ 952930 w 12192000"/>
              <a:gd name="connsiteY6738" fmla="*/ 1181510 h 2107945"/>
              <a:gd name="connsiteX6739" fmla="*/ 940739 w 12192000"/>
              <a:gd name="connsiteY6739" fmla="*/ 1189677 h 2107945"/>
              <a:gd name="connsiteX6740" fmla="*/ 938523 w 12192000"/>
              <a:gd name="connsiteY6740" fmla="*/ 1188324 h 2107945"/>
              <a:gd name="connsiteX6741" fmla="*/ 938889 w 12192000"/>
              <a:gd name="connsiteY6741" fmla="*/ 1189677 h 2107945"/>
              <a:gd name="connsiteX6742" fmla="*/ 926392 w 12192000"/>
              <a:gd name="connsiteY6742" fmla="*/ 1198172 h 2107945"/>
              <a:gd name="connsiteX6743" fmla="*/ 921538 w 12192000"/>
              <a:gd name="connsiteY6743" fmla="*/ 1195315 h 2107945"/>
              <a:gd name="connsiteX6744" fmla="*/ 921303 w 12192000"/>
              <a:gd name="connsiteY6744" fmla="*/ 1195681 h 2107945"/>
              <a:gd name="connsiteX6745" fmla="*/ 912959 w 12192000"/>
              <a:gd name="connsiteY6745" fmla="*/ 1197519 h 2107945"/>
              <a:gd name="connsiteX6746" fmla="*/ 906983 w 12192000"/>
              <a:gd name="connsiteY6746" fmla="*/ 1193967 h 2107945"/>
              <a:gd name="connsiteX6747" fmla="*/ 899528 w 12192000"/>
              <a:gd name="connsiteY6747" fmla="*/ 1195558 h 2107945"/>
              <a:gd name="connsiteX6748" fmla="*/ 894933 w 12192000"/>
              <a:gd name="connsiteY6748" fmla="*/ 1192824 h 2107945"/>
              <a:gd name="connsiteX6749" fmla="*/ 896460 w 12192000"/>
              <a:gd name="connsiteY6749" fmla="*/ 1198499 h 2107945"/>
              <a:gd name="connsiteX6750" fmla="*/ 883353 w 12192000"/>
              <a:gd name="connsiteY6750" fmla="*/ 1207647 h 2107945"/>
              <a:gd name="connsiteX6751" fmla="*/ 873296 w 12192000"/>
              <a:gd name="connsiteY6751" fmla="*/ 1194578 h 2107945"/>
              <a:gd name="connsiteX6752" fmla="*/ 886401 w 12192000"/>
              <a:gd name="connsiteY6752" fmla="*/ 1185430 h 2107945"/>
              <a:gd name="connsiteX6753" fmla="*/ 891186 w 12192000"/>
              <a:gd name="connsiteY6753" fmla="*/ 1188246 h 2107945"/>
              <a:gd name="connsiteX6754" fmla="*/ 889774 w 12192000"/>
              <a:gd name="connsiteY6754" fmla="*/ 1182817 h 2107945"/>
              <a:gd name="connsiteX6755" fmla="*/ 902881 w 12192000"/>
              <a:gd name="connsiteY6755" fmla="*/ 1173995 h 2107945"/>
              <a:gd name="connsiteX6756" fmla="*/ 909316 w 12192000"/>
              <a:gd name="connsiteY6756" fmla="*/ 1177823 h 2107945"/>
              <a:gd name="connsiteX6757" fmla="*/ 916313 w 12192000"/>
              <a:gd name="connsiteY6757" fmla="*/ 1176282 h 2107945"/>
              <a:gd name="connsiteX6758" fmla="*/ 921489 w 12192000"/>
              <a:gd name="connsiteY6758" fmla="*/ 1179358 h 2107945"/>
              <a:gd name="connsiteX6759" fmla="*/ 929439 w 12192000"/>
              <a:gd name="connsiteY6759" fmla="*/ 1177589 h 2107945"/>
              <a:gd name="connsiteX6760" fmla="*/ 931994 w 12192000"/>
              <a:gd name="connsiteY6760" fmla="*/ 1179093 h 2107945"/>
              <a:gd name="connsiteX6761" fmla="*/ 931595 w 12192000"/>
              <a:gd name="connsiteY6761" fmla="*/ 1177589 h 2107945"/>
              <a:gd name="connsiteX6762" fmla="*/ 943787 w 12192000"/>
              <a:gd name="connsiteY6762" fmla="*/ 1169421 h 2107945"/>
              <a:gd name="connsiteX6763" fmla="*/ 4637062 w 12192000"/>
              <a:gd name="connsiteY6763" fmla="*/ 1168768 h 2107945"/>
              <a:gd name="connsiteX6764" fmla="*/ 4646208 w 12192000"/>
              <a:gd name="connsiteY6764" fmla="*/ 1180856 h 2107945"/>
              <a:gd name="connsiteX6765" fmla="*/ 4634016 w 12192000"/>
              <a:gd name="connsiteY6765" fmla="*/ 1189024 h 2107945"/>
              <a:gd name="connsiteX6766" fmla="*/ 4624870 w 12192000"/>
              <a:gd name="connsiteY6766" fmla="*/ 1176936 h 2107945"/>
              <a:gd name="connsiteX6767" fmla="*/ 4637062 w 12192000"/>
              <a:gd name="connsiteY6767" fmla="*/ 1168768 h 2107945"/>
              <a:gd name="connsiteX6768" fmla="*/ 3604831 w 12192000"/>
              <a:gd name="connsiteY6768" fmla="*/ 1168768 h 2107945"/>
              <a:gd name="connsiteX6769" fmla="*/ 3615473 w 12192000"/>
              <a:gd name="connsiteY6769" fmla="*/ 1182817 h 2107945"/>
              <a:gd name="connsiteX6770" fmla="*/ 3601171 w 12192000"/>
              <a:gd name="connsiteY6770" fmla="*/ 1192618 h 2107945"/>
              <a:gd name="connsiteX6771" fmla="*/ 3590505 w 12192000"/>
              <a:gd name="connsiteY6771" fmla="*/ 1178569 h 2107945"/>
              <a:gd name="connsiteX6772" fmla="*/ 3604831 w 12192000"/>
              <a:gd name="connsiteY6772" fmla="*/ 1168768 h 2107945"/>
              <a:gd name="connsiteX6773" fmla="*/ 7051959 w 12192000"/>
              <a:gd name="connsiteY6773" fmla="*/ 1167461 h 2107945"/>
              <a:gd name="connsiteX6774" fmla="*/ 7061103 w 12192000"/>
              <a:gd name="connsiteY6774" fmla="*/ 1179549 h 2107945"/>
              <a:gd name="connsiteX6775" fmla="*/ 7048911 w 12192000"/>
              <a:gd name="connsiteY6775" fmla="*/ 1188044 h 2107945"/>
              <a:gd name="connsiteX6776" fmla="*/ 7039767 w 12192000"/>
              <a:gd name="connsiteY6776" fmla="*/ 1175956 h 2107945"/>
              <a:gd name="connsiteX6777" fmla="*/ 7051959 w 12192000"/>
              <a:gd name="connsiteY6777" fmla="*/ 1167461 h 2107945"/>
              <a:gd name="connsiteX6778" fmla="*/ 5442093 w 12192000"/>
              <a:gd name="connsiteY6778" fmla="*/ 1167461 h 2107945"/>
              <a:gd name="connsiteX6779" fmla="*/ 5451543 w 12192000"/>
              <a:gd name="connsiteY6779" fmla="*/ 1179549 h 2107945"/>
              <a:gd name="connsiteX6780" fmla="*/ 5439044 w 12192000"/>
              <a:gd name="connsiteY6780" fmla="*/ 1188044 h 2107945"/>
              <a:gd name="connsiteX6781" fmla="*/ 5429594 w 12192000"/>
              <a:gd name="connsiteY6781" fmla="*/ 1175955 h 2107945"/>
              <a:gd name="connsiteX6782" fmla="*/ 5442093 w 12192000"/>
              <a:gd name="connsiteY6782" fmla="*/ 1167461 h 2107945"/>
              <a:gd name="connsiteX6783" fmla="*/ 2456698 w 12192000"/>
              <a:gd name="connsiteY6783" fmla="*/ 1167460 h 2107945"/>
              <a:gd name="connsiteX6784" fmla="*/ 2466756 w 12192000"/>
              <a:gd name="connsiteY6784" fmla="*/ 1180529 h 2107945"/>
              <a:gd name="connsiteX6785" fmla="*/ 2453345 w 12192000"/>
              <a:gd name="connsiteY6785" fmla="*/ 1189677 h 2107945"/>
              <a:gd name="connsiteX6786" fmla="*/ 2443287 w 12192000"/>
              <a:gd name="connsiteY6786" fmla="*/ 1176608 h 2107945"/>
              <a:gd name="connsiteX6787" fmla="*/ 2456698 w 12192000"/>
              <a:gd name="connsiteY6787" fmla="*/ 1167460 h 2107945"/>
              <a:gd name="connsiteX6788" fmla="*/ 10968356 w 12192000"/>
              <a:gd name="connsiteY6788" fmla="*/ 1167134 h 2107945"/>
              <a:gd name="connsiteX6789" fmla="*/ 10977500 w 12192000"/>
              <a:gd name="connsiteY6789" fmla="*/ 1179222 h 2107945"/>
              <a:gd name="connsiteX6790" fmla="*/ 10974369 w 12192000"/>
              <a:gd name="connsiteY6790" fmla="*/ 1184137 h 2107945"/>
              <a:gd name="connsiteX6791" fmla="*/ 10979024 w 12192000"/>
              <a:gd name="connsiteY6791" fmla="*/ 1183143 h 2107945"/>
              <a:gd name="connsiteX6792" fmla="*/ 10984161 w 12192000"/>
              <a:gd name="connsiteY6792" fmla="*/ 1186199 h 2107945"/>
              <a:gd name="connsiteX6793" fmla="*/ 10984930 w 12192000"/>
              <a:gd name="connsiteY6793" fmla="*/ 1184940 h 2107945"/>
              <a:gd name="connsiteX6794" fmla="*/ 10993959 w 12192000"/>
              <a:gd name="connsiteY6794" fmla="*/ 1183143 h 2107945"/>
              <a:gd name="connsiteX6795" fmla="*/ 11004323 w 12192000"/>
              <a:gd name="connsiteY6795" fmla="*/ 1196865 h 2107945"/>
              <a:gd name="connsiteX6796" fmla="*/ 10990607 w 12192000"/>
              <a:gd name="connsiteY6796" fmla="*/ 1206340 h 2107945"/>
              <a:gd name="connsiteX6797" fmla="*/ 10984460 w 12192000"/>
              <a:gd name="connsiteY6797" fmla="*/ 1202593 h 2107945"/>
              <a:gd name="connsiteX6798" fmla="*/ 10984282 w 12192000"/>
              <a:gd name="connsiteY6798" fmla="*/ 1202869 h 2107945"/>
              <a:gd name="connsiteX6799" fmla="*/ 10975671 w 12192000"/>
              <a:gd name="connsiteY6799" fmla="*/ 1204706 h 2107945"/>
              <a:gd name="connsiteX6800" fmla="*/ 10965917 w 12192000"/>
              <a:gd name="connsiteY6800" fmla="*/ 1191965 h 2107945"/>
              <a:gd name="connsiteX6801" fmla="*/ 10969224 w 12192000"/>
              <a:gd name="connsiteY6801" fmla="*/ 1186829 h 2107945"/>
              <a:gd name="connsiteX6802" fmla="*/ 10965308 w 12192000"/>
              <a:gd name="connsiteY6802" fmla="*/ 1187717 h 2107945"/>
              <a:gd name="connsiteX6803" fmla="*/ 10956165 w 12192000"/>
              <a:gd name="connsiteY6803" fmla="*/ 1175628 h 2107945"/>
              <a:gd name="connsiteX6804" fmla="*/ 10968356 w 12192000"/>
              <a:gd name="connsiteY6804" fmla="*/ 1167134 h 2107945"/>
              <a:gd name="connsiteX6805" fmla="*/ 11076256 w 12192000"/>
              <a:gd name="connsiteY6805" fmla="*/ 1165500 h 2107945"/>
              <a:gd name="connsiteX6806" fmla="*/ 11085400 w 12192000"/>
              <a:gd name="connsiteY6806" fmla="*/ 1177589 h 2107945"/>
              <a:gd name="connsiteX6807" fmla="*/ 11073209 w 12192000"/>
              <a:gd name="connsiteY6807" fmla="*/ 1186084 h 2107945"/>
              <a:gd name="connsiteX6808" fmla="*/ 11064064 w 12192000"/>
              <a:gd name="connsiteY6808" fmla="*/ 1173995 h 2107945"/>
              <a:gd name="connsiteX6809" fmla="*/ 11076256 w 12192000"/>
              <a:gd name="connsiteY6809" fmla="*/ 1165500 h 2107945"/>
              <a:gd name="connsiteX6810" fmla="*/ 12128126 w 12192000"/>
              <a:gd name="connsiteY6810" fmla="*/ 1165500 h 2107945"/>
              <a:gd name="connsiteX6811" fmla="*/ 12137881 w 12192000"/>
              <a:gd name="connsiteY6811" fmla="*/ 1178242 h 2107945"/>
              <a:gd name="connsiteX6812" fmla="*/ 12124773 w 12192000"/>
              <a:gd name="connsiteY6812" fmla="*/ 1187063 h 2107945"/>
              <a:gd name="connsiteX6813" fmla="*/ 12115020 w 12192000"/>
              <a:gd name="connsiteY6813" fmla="*/ 1174322 h 2107945"/>
              <a:gd name="connsiteX6814" fmla="*/ 12128126 w 12192000"/>
              <a:gd name="connsiteY6814" fmla="*/ 1165500 h 2107945"/>
              <a:gd name="connsiteX6815" fmla="*/ 9674473 w 12192000"/>
              <a:gd name="connsiteY6815" fmla="*/ 1164193 h 2107945"/>
              <a:gd name="connsiteX6816" fmla="*/ 9684532 w 12192000"/>
              <a:gd name="connsiteY6816" fmla="*/ 1177262 h 2107945"/>
              <a:gd name="connsiteX6817" fmla="*/ 9671425 w 12192000"/>
              <a:gd name="connsiteY6817" fmla="*/ 1186410 h 2107945"/>
              <a:gd name="connsiteX6818" fmla="*/ 9661367 w 12192000"/>
              <a:gd name="connsiteY6818" fmla="*/ 1173342 h 2107945"/>
              <a:gd name="connsiteX6819" fmla="*/ 9674473 w 12192000"/>
              <a:gd name="connsiteY6819" fmla="*/ 1164193 h 2107945"/>
              <a:gd name="connsiteX6820" fmla="*/ 7573780 w 12192000"/>
              <a:gd name="connsiteY6820" fmla="*/ 1161580 h 2107945"/>
              <a:gd name="connsiteX6821" fmla="*/ 7582924 w 12192000"/>
              <a:gd name="connsiteY6821" fmla="*/ 1173342 h 2107945"/>
              <a:gd name="connsiteX6822" fmla="*/ 7570732 w 12192000"/>
              <a:gd name="connsiteY6822" fmla="*/ 1181510 h 2107945"/>
              <a:gd name="connsiteX6823" fmla="*/ 7561588 w 12192000"/>
              <a:gd name="connsiteY6823" fmla="*/ 1169748 h 2107945"/>
              <a:gd name="connsiteX6824" fmla="*/ 7573780 w 12192000"/>
              <a:gd name="connsiteY6824" fmla="*/ 1161580 h 2107945"/>
              <a:gd name="connsiteX6825" fmla="*/ 1775520 w 12192000"/>
              <a:gd name="connsiteY6825" fmla="*/ 1160926 h 2107945"/>
              <a:gd name="connsiteX6826" fmla="*/ 1784968 w 12192000"/>
              <a:gd name="connsiteY6826" fmla="*/ 1173342 h 2107945"/>
              <a:gd name="connsiteX6827" fmla="*/ 1772167 w 12192000"/>
              <a:gd name="connsiteY6827" fmla="*/ 1182163 h 2107945"/>
              <a:gd name="connsiteX6828" fmla="*/ 1762718 w 12192000"/>
              <a:gd name="connsiteY6828" fmla="*/ 1169748 h 2107945"/>
              <a:gd name="connsiteX6829" fmla="*/ 1775520 w 12192000"/>
              <a:gd name="connsiteY6829" fmla="*/ 1160926 h 2107945"/>
              <a:gd name="connsiteX6830" fmla="*/ 4219992 w 12192000"/>
              <a:gd name="connsiteY6830" fmla="*/ 1160600 h 2107945"/>
              <a:gd name="connsiteX6831" fmla="*/ 4229739 w 12192000"/>
              <a:gd name="connsiteY6831" fmla="*/ 1173668 h 2107945"/>
              <a:gd name="connsiteX6832" fmla="*/ 4216638 w 12192000"/>
              <a:gd name="connsiteY6832" fmla="*/ 1182490 h 2107945"/>
              <a:gd name="connsiteX6833" fmla="*/ 4206879 w 12192000"/>
              <a:gd name="connsiteY6833" fmla="*/ 1169421 h 2107945"/>
              <a:gd name="connsiteX6834" fmla="*/ 4219992 w 12192000"/>
              <a:gd name="connsiteY6834" fmla="*/ 1160600 h 2107945"/>
              <a:gd name="connsiteX6835" fmla="*/ 202209 w 12192000"/>
              <a:gd name="connsiteY6835" fmla="*/ 1160600 h 2107945"/>
              <a:gd name="connsiteX6836" fmla="*/ 211657 w 12192000"/>
              <a:gd name="connsiteY6836" fmla="*/ 1172688 h 2107945"/>
              <a:gd name="connsiteX6837" fmla="*/ 199161 w 12192000"/>
              <a:gd name="connsiteY6837" fmla="*/ 1181183 h 2107945"/>
              <a:gd name="connsiteX6838" fmla="*/ 189713 w 12192000"/>
              <a:gd name="connsiteY6838" fmla="*/ 1169094 h 2107945"/>
              <a:gd name="connsiteX6839" fmla="*/ 202209 w 12192000"/>
              <a:gd name="connsiteY6839" fmla="*/ 1160600 h 2107945"/>
              <a:gd name="connsiteX6840" fmla="*/ 4486764 w 12192000"/>
              <a:gd name="connsiteY6840" fmla="*/ 1160273 h 2107945"/>
              <a:gd name="connsiteX6841" fmla="*/ 4496214 w 12192000"/>
              <a:gd name="connsiteY6841" fmla="*/ 1172361 h 2107945"/>
              <a:gd name="connsiteX6842" fmla="*/ 4483715 w 12192000"/>
              <a:gd name="connsiteY6842" fmla="*/ 1180856 h 2107945"/>
              <a:gd name="connsiteX6843" fmla="*/ 4474269 w 12192000"/>
              <a:gd name="connsiteY6843" fmla="*/ 1168768 h 2107945"/>
              <a:gd name="connsiteX6844" fmla="*/ 4486764 w 12192000"/>
              <a:gd name="connsiteY6844" fmla="*/ 1160273 h 2107945"/>
              <a:gd name="connsiteX6845" fmla="*/ 10903433 w 12192000"/>
              <a:gd name="connsiteY6845" fmla="*/ 1159619 h 2107945"/>
              <a:gd name="connsiteX6846" fmla="*/ 10912882 w 12192000"/>
              <a:gd name="connsiteY6846" fmla="*/ 1172034 h 2107945"/>
              <a:gd name="connsiteX6847" fmla="*/ 10900081 w 12192000"/>
              <a:gd name="connsiteY6847" fmla="*/ 1180856 h 2107945"/>
              <a:gd name="connsiteX6848" fmla="*/ 10890632 w 12192000"/>
              <a:gd name="connsiteY6848" fmla="*/ 1168441 h 2107945"/>
              <a:gd name="connsiteX6849" fmla="*/ 10903433 w 12192000"/>
              <a:gd name="connsiteY6849" fmla="*/ 1159619 h 2107945"/>
              <a:gd name="connsiteX6850" fmla="*/ 5957416 w 12192000"/>
              <a:gd name="connsiteY6850" fmla="*/ 1158966 h 2107945"/>
              <a:gd name="connsiteX6851" fmla="*/ 5966865 w 12192000"/>
              <a:gd name="connsiteY6851" fmla="*/ 1171381 h 2107945"/>
              <a:gd name="connsiteX6852" fmla="*/ 5954064 w 12192000"/>
              <a:gd name="connsiteY6852" fmla="*/ 1180202 h 2107945"/>
              <a:gd name="connsiteX6853" fmla="*/ 5944615 w 12192000"/>
              <a:gd name="connsiteY6853" fmla="*/ 1167788 h 2107945"/>
              <a:gd name="connsiteX6854" fmla="*/ 5957416 w 12192000"/>
              <a:gd name="connsiteY6854" fmla="*/ 1158966 h 2107945"/>
              <a:gd name="connsiteX6855" fmla="*/ 5054984 w 12192000"/>
              <a:gd name="connsiteY6855" fmla="*/ 1158640 h 2107945"/>
              <a:gd name="connsiteX6856" fmla="*/ 5064129 w 12192000"/>
              <a:gd name="connsiteY6856" fmla="*/ 1170728 h 2107945"/>
              <a:gd name="connsiteX6857" fmla="*/ 5051936 w 12192000"/>
              <a:gd name="connsiteY6857" fmla="*/ 1178895 h 2107945"/>
              <a:gd name="connsiteX6858" fmla="*/ 5042791 w 12192000"/>
              <a:gd name="connsiteY6858" fmla="*/ 1166808 h 2107945"/>
              <a:gd name="connsiteX6859" fmla="*/ 5054984 w 12192000"/>
              <a:gd name="connsiteY6859" fmla="*/ 1158640 h 2107945"/>
              <a:gd name="connsiteX6860" fmla="*/ 6831892 w 12192000"/>
              <a:gd name="connsiteY6860" fmla="*/ 1157659 h 2107945"/>
              <a:gd name="connsiteX6861" fmla="*/ 6841647 w 12192000"/>
              <a:gd name="connsiteY6861" fmla="*/ 1170401 h 2107945"/>
              <a:gd name="connsiteX6862" fmla="*/ 6828540 w 12192000"/>
              <a:gd name="connsiteY6862" fmla="*/ 1179222 h 2107945"/>
              <a:gd name="connsiteX6863" fmla="*/ 6818786 w 12192000"/>
              <a:gd name="connsiteY6863" fmla="*/ 1166481 h 2107945"/>
              <a:gd name="connsiteX6864" fmla="*/ 6831892 w 12192000"/>
              <a:gd name="connsiteY6864" fmla="*/ 1157659 h 2107945"/>
              <a:gd name="connsiteX6865" fmla="*/ 1341781 w 12192000"/>
              <a:gd name="connsiteY6865" fmla="*/ 1157659 h 2107945"/>
              <a:gd name="connsiteX6866" fmla="*/ 1351535 w 12192000"/>
              <a:gd name="connsiteY6866" fmla="*/ 1170401 h 2107945"/>
              <a:gd name="connsiteX6867" fmla="*/ 1338428 w 12192000"/>
              <a:gd name="connsiteY6867" fmla="*/ 1179222 h 2107945"/>
              <a:gd name="connsiteX6868" fmla="*/ 1328675 w 12192000"/>
              <a:gd name="connsiteY6868" fmla="*/ 1166481 h 2107945"/>
              <a:gd name="connsiteX6869" fmla="*/ 1341781 w 12192000"/>
              <a:gd name="connsiteY6869" fmla="*/ 1157659 h 2107945"/>
              <a:gd name="connsiteX6870" fmla="*/ 9087424 w 12192000"/>
              <a:gd name="connsiteY6870" fmla="*/ 1157006 h 2107945"/>
              <a:gd name="connsiteX6871" fmla="*/ 9096873 w 12192000"/>
              <a:gd name="connsiteY6871" fmla="*/ 1169094 h 2107945"/>
              <a:gd name="connsiteX6872" fmla="*/ 9084376 w 12192000"/>
              <a:gd name="connsiteY6872" fmla="*/ 1177589 h 2107945"/>
              <a:gd name="connsiteX6873" fmla="*/ 9074928 w 12192000"/>
              <a:gd name="connsiteY6873" fmla="*/ 1165500 h 2107945"/>
              <a:gd name="connsiteX6874" fmla="*/ 9087424 w 12192000"/>
              <a:gd name="connsiteY6874" fmla="*/ 1157006 h 2107945"/>
              <a:gd name="connsiteX6875" fmla="*/ 6383833 w 12192000"/>
              <a:gd name="connsiteY6875" fmla="*/ 1154392 h 2107945"/>
              <a:gd name="connsiteX6876" fmla="*/ 6393588 w 12192000"/>
              <a:gd name="connsiteY6876" fmla="*/ 1167134 h 2107945"/>
              <a:gd name="connsiteX6877" fmla="*/ 6380481 w 12192000"/>
              <a:gd name="connsiteY6877" fmla="*/ 1175955 h 2107945"/>
              <a:gd name="connsiteX6878" fmla="*/ 6370728 w 12192000"/>
              <a:gd name="connsiteY6878" fmla="*/ 1163213 h 2107945"/>
              <a:gd name="connsiteX6879" fmla="*/ 6383833 w 12192000"/>
              <a:gd name="connsiteY6879" fmla="*/ 1154392 h 2107945"/>
              <a:gd name="connsiteX6880" fmla="*/ 10949039 w 12192000"/>
              <a:gd name="connsiteY6880" fmla="*/ 1153591 h 2107945"/>
              <a:gd name="connsiteX6881" fmla="*/ 10959139 w 12192000"/>
              <a:gd name="connsiteY6881" fmla="*/ 1166573 h 2107945"/>
              <a:gd name="connsiteX6882" fmla="*/ 10945765 w 12192000"/>
              <a:gd name="connsiteY6882" fmla="*/ 1175527 h 2107945"/>
              <a:gd name="connsiteX6883" fmla="*/ 10935664 w 12192000"/>
              <a:gd name="connsiteY6883" fmla="*/ 1162546 h 2107945"/>
              <a:gd name="connsiteX6884" fmla="*/ 10949039 w 12192000"/>
              <a:gd name="connsiteY6884" fmla="*/ 1153591 h 2107945"/>
              <a:gd name="connsiteX6885" fmla="*/ 8836574 w 12192000"/>
              <a:gd name="connsiteY6885" fmla="*/ 1153085 h 2107945"/>
              <a:gd name="connsiteX6886" fmla="*/ 8845717 w 12192000"/>
              <a:gd name="connsiteY6886" fmla="*/ 1165174 h 2107945"/>
              <a:gd name="connsiteX6887" fmla="*/ 8833525 w 12192000"/>
              <a:gd name="connsiteY6887" fmla="*/ 1173342 h 2107945"/>
              <a:gd name="connsiteX6888" fmla="*/ 8824381 w 12192000"/>
              <a:gd name="connsiteY6888" fmla="*/ 1161253 h 2107945"/>
              <a:gd name="connsiteX6889" fmla="*/ 8836574 w 12192000"/>
              <a:gd name="connsiteY6889" fmla="*/ 1153085 h 2107945"/>
              <a:gd name="connsiteX6890" fmla="*/ 10085650 w 12192000"/>
              <a:gd name="connsiteY6890" fmla="*/ 1152432 h 2107945"/>
              <a:gd name="connsiteX6891" fmla="*/ 10095709 w 12192000"/>
              <a:gd name="connsiteY6891" fmla="*/ 1165827 h 2107945"/>
              <a:gd name="connsiteX6892" fmla="*/ 10082298 w 12192000"/>
              <a:gd name="connsiteY6892" fmla="*/ 1174975 h 2107945"/>
              <a:gd name="connsiteX6893" fmla="*/ 10072240 w 12192000"/>
              <a:gd name="connsiteY6893" fmla="*/ 1161580 h 2107945"/>
              <a:gd name="connsiteX6894" fmla="*/ 10085650 w 12192000"/>
              <a:gd name="connsiteY6894" fmla="*/ 1152432 h 2107945"/>
              <a:gd name="connsiteX6895" fmla="*/ 2407070 w 12192000"/>
              <a:gd name="connsiteY6895" fmla="*/ 1152432 h 2107945"/>
              <a:gd name="connsiteX6896" fmla="*/ 2416519 w 12192000"/>
              <a:gd name="connsiteY6896" fmla="*/ 1164847 h 2107945"/>
              <a:gd name="connsiteX6897" fmla="*/ 2404022 w 12192000"/>
              <a:gd name="connsiteY6897" fmla="*/ 1173342 h 2107945"/>
              <a:gd name="connsiteX6898" fmla="*/ 2394575 w 12192000"/>
              <a:gd name="connsiteY6898" fmla="*/ 1160926 h 2107945"/>
              <a:gd name="connsiteX6899" fmla="*/ 2407070 w 12192000"/>
              <a:gd name="connsiteY6899" fmla="*/ 1152432 h 2107945"/>
              <a:gd name="connsiteX6900" fmla="*/ 11802294 w 12192000"/>
              <a:gd name="connsiteY6900" fmla="*/ 1152105 h 2107945"/>
              <a:gd name="connsiteX6901" fmla="*/ 11812048 w 12192000"/>
              <a:gd name="connsiteY6901" fmla="*/ 1164520 h 2107945"/>
              <a:gd name="connsiteX6902" fmla="*/ 11799246 w 12192000"/>
              <a:gd name="connsiteY6902" fmla="*/ 1173342 h 2107945"/>
              <a:gd name="connsiteX6903" fmla="*/ 11789492 w 12192000"/>
              <a:gd name="connsiteY6903" fmla="*/ 1160927 h 2107945"/>
              <a:gd name="connsiteX6904" fmla="*/ 11802294 w 12192000"/>
              <a:gd name="connsiteY6904" fmla="*/ 1152105 h 2107945"/>
              <a:gd name="connsiteX6905" fmla="*/ 3485951 w 12192000"/>
              <a:gd name="connsiteY6905" fmla="*/ 1151125 h 2107945"/>
              <a:gd name="connsiteX6906" fmla="*/ 3496620 w 12192000"/>
              <a:gd name="connsiteY6906" fmla="*/ 1165174 h 2107945"/>
              <a:gd name="connsiteX6907" fmla="*/ 3482290 w 12192000"/>
              <a:gd name="connsiteY6907" fmla="*/ 1174975 h 2107945"/>
              <a:gd name="connsiteX6908" fmla="*/ 3471625 w 12192000"/>
              <a:gd name="connsiteY6908" fmla="*/ 1160926 h 2107945"/>
              <a:gd name="connsiteX6909" fmla="*/ 3485951 w 12192000"/>
              <a:gd name="connsiteY6909" fmla="*/ 1151125 h 2107945"/>
              <a:gd name="connsiteX6910" fmla="*/ 7257090 w 12192000"/>
              <a:gd name="connsiteY6910" fmla="*/ 1150472 h 2107945"/>
              <a:gd name="connsiteX6911" fmla="*/ 7265930 w 12192000"/>
              <a:gd name="connsiteY6911" fmla="*/ 1162233 h 2107945"/>
              <a:gd name="connsiteX6912" fmla="*/ 7254043 w 12192000"/>
              <a:gd name="connsiteY6912" fmla="*/ 1170401 h 2107945"/>
              <a:gd name="connsiteX6913" fmla="*/ 7245203 w 12192000"/>
              <a:gd name="connsiteY6913" fmla="*/ 1158640 h 2107945"/>
              <a:gd name="connsiteX6914" fmla="*/ 7257090 w 12192000"/>
              <a:gd name="connsiteY6914" fmla="*/ 1150472 h 2107945"/>
              <a:gd name="connsiteX6915" fmla="*/ 8204720 w 12192000"/>
              <a:gd name="connsiteY6915" fmla="*/ 1149818 h 2107945"/>
              <a:gd name="connsiteX6916" fmla="*/ 8213863 w 12192000"/>
              <a:gd name="connsiteY6916" fmla="*/ 1161580 h 2107945"/>
              <a:gd name="connsiteX6917" fmla="*/ 8201671 w 12192000"/>
              <a:gd name="connsiteY6917" fmla="*/ 1169748 h 2107945"/>
              <a:gd name="connsiteX6918" fmla="*/ 8192528 w 12192000"/>
              <a:gd name="connsiteY6918" fmla="*/ 1157986 h 2107945"/>
              <a:gd name="connsiteX6919" fmla="*/ 8204720 w 12192000"/>
              <a:gd name="connsiteY6919" fmla="*/ 1149818 h 2107945"/>
              <a:gd name="connsiteX6920" fmla="*/ 10863200 w 12192000"/>
              <a:gd name="connsiteY6920" fmla="*/ 1149818 h 2107945"/>
              <a:gd name="connsiteX6921" fmla="*/ 10872344 w 12192000"/>
              <a:gd name="connsiteY6921" fmla="*/ 1161906 h 2107945"/>
              <a:gd name="connsiteX6922" fmla="*/ 10868131 w 12192000"/>
              <a:gd name="connsiteY6922" fmla="*/ 1168518 h 2107945"/>
              <a:gd name="connsiteX6923" fmla="*/ 10875086 w 12192000"/>
              <a:gd name="connsiteY6923" fmla="*/ 1167134 h 2107945"/>
              <a:gd name="connsiteX6924" fmla="*/ 10885450 w 12192000"/>
              <a:gd name="connsiteY6924" fmla="*/ 1180856 h 2107945"/>
              <a:gd name="connsiteX6925" fmla="*/ 10871735 w 12192000"/>
              <a:gd name="connsiteY6925" fmla="*/ 1190331 h 2107945"/>
              <a:gd name="connsiteX6926" fmla="*/ 10861370 w 12192000"/>
              <a:gd name="connsiteY6926" fmla="*/ 1176609 h 2107945"/>
              <a:gd name="connsiteX6927" fmla="*/ 10865964 w 12192000"/>
              <a:gd name="connsiteY6927" fmla="*/ 1169083 h 2107945"/>
              <a:gd name="connsiteX6928" fmla="*/ 10860152 w 12192000"/>
              <a:gd name="connsiteY6928" fmla="*/ 1170401 h 2107945"/>
              <a:gd name="connsiteX6929" fmla="*/ 10851007 w 12192000"/>
              <a:gd name="connsiteY6929" fmla="*/ 1158313 h 2107945"/>
              <a:gd name="connsiteX6930" fmla="*/ 10863200 w 12192000"/>
              <a:gd name="connsiteY6930" fmla="*/ 1149818 h 2107945"/>
              <a:gd name="connsiteX6931" fmla="*/ 858467 w 12192000"/>
              <a:gd name="connsiteY6931" fmla="*/ 1149491 h 2107945"/>
              <a:gd name="connsiteX6932" fmla="*/ 867611 w 12192000"/>
              <a:gd name="connsiteY6932" fmla="*/ 1161253 h 2107945"/>
              <a:gd name="connsiteX6933" fmla="*/ 855724 w 12192000"/>
              <a:gd name="connsiteY6933" fmla="*/ 1169421 h 2107945"/>
              <a:gd name="connsiteX6934" fmla="*/ 846580 w 12192000"/>
              <a:gd name="connsiteY6934" fmla="*/ 1157659 h 2107945"/>
              <a:gd name="connsiteX6935" fmla="*/ 858467 w 12192000"/>
              <a:gd name="connsiteY6935" fmla="*/ 1149491 h 2107945"/>
              <a:gd name="connsiteX6936" fmla="*/ 6947717 w 12192000"/>
              <a:gd name="connsiteY6936" fmla="*/ 1148838 h 2107945"/>
              <a:gd name="connsiteX6937" fmla="*/ 6957166 w 12192000"/>
              <a:gd name="connsiteY6937" fmla="*/ 1161253 h 2107945"/>
              <a:gd name="connsiteX6938" fmla="*/ 6952861 w 12192000"/>
              <a:gd name="connsiteY6938" fmla="*/ 1168074 h 2107945"/>
              <a:gd name="connsiteX6939" fmla="*/ 6945221 w 12192000"/>
              <a:gd name="connsiteY6939" fmla="*/ 1169635 h 2107945"/>
              <a:gd name="connsiteX6940" fmla="*/ 6951146 w 12192000"/>
              <a:gd name="connsiteY6940" fmla="*/ 1173137 h 2107945"/>
              <a:gd name="connsiteX6941" fmla="*/ 6953508 w 12192000"/>
              <a:gd name="connsiteY6941" fmla="*/ 1181183 h 2107945"/>
              <a:gd name="connsiteX6942" fmla="*/ 6949051 w 12192000"/>
              <a:gd name="connsiteY6942" fmla="*/ 1188166 h 2107945"/>
              <a:gd name="connsiteX6943" fmla="*/ 6945873 w 12192000"/>
              <a:gd name="connsiteY6943" fmla="*/ 1188866 h 2107945"/>
              <a:gd name="connsiteX6944" fmla="*/ 6947717 w 12192000"/>
              <a:gd name="connsiteY6944" fmla="*/ 1189964 h 2107945"/>
              <a:gd name="connsiteX6945" fmla="*/ 6949851 w 12192000"/>
              <a:gd name="connsiteY6945" fmla="*/ 1198172 h 2107945"/>
              <a:gd name="connsiteX6946" fmla="*/ 6945355 w 12192000"/>
              <a:gd name="connsiteY6946" fmla="*/ 1205278 h 2107945"/>
              <a:gd name="connsiteX6947" fmla="*/ 6945161 w 12192000"/>
              <a:gd name="connsiteY6947" fmla="*/ 1205317 h 2107945"/>
              <a:gd name="connsiteX6948" fmla="*/ 6947107 w 12192000"/>
              <a:gd name="connsiteY6948" fmla="*/ 1212547 h 2107945"/>
              <a:gd name="connsiteX6949" fmla="*/ 6942766 w 12192000"/>
              <a:gd name="connsiteY6949" fmla="*/ 1219336 h 2107945"/>
              <a:gd name="connsiteX6950" fmla="*/ 6944364 w 12192000"/>
              <a:gd name="connsiteY6950" fmla="*/ 1225290 h 2107945"/>
              <a:gd name="connsiteX6951" fmla="*/ 6939961 w 12192000"/>
              <a:gd name="connsiteY6951" fmla="*/ 1232235 h 2107945"/>
              <a:gd name="connsiteX6952" fmla="*/ 6941316 w 12192000"/>
              <a:gd name="connsiteY6952" fmla="*/ 1237378 h 2107945"/>
              <a:gd name="connsiteX6953" fmla="*/ 6936680 w 12192000"/>
              <a:gd name="connsiteY6953" fmla="*/ 1244734 h 2107945"/>
              <a:gd name="connsiteX6954" fmla="*/ 6938268 w 12192000"/>
              <a:gd name="connsiteY6954" fmla="*/ 1250773 h 2107945"/>
              <a:gd name="connsiteX6955" fmla="*/ 6933391 w 12192000"/>
              <a:gd name="connsiteY6955" fmla="*/ 1258492 h 2107945"/>
              <a:gd name="connsiteX6956" fmla="*/ 6932707 w 12192000"/>
              <a:gd name="connsiteY6956" fmla="*/ 1258643 h 2107945"/>
              <a:gd name="connsiteX6957" fmla="*/ 6934915 w 12192000"/>
              <a:gd name="connsiteY6957" fmla="*/ 1266783 h 2107945"/>
              <a:gd name="connsiteX6958" fmla="*/ 6929886 w 12192000"/>
              <a:gd name="connsiteY6958" fmla="*/ 1274624 h 2107945"/>
              <a:gd name="connsiteX6959" fmla="*/ 6925894 w 12192000"/>
              <a:gd name="connsiteY6959" fmla="*/ 1275439 h 2107945"/>
              <a:gd name="connsiteX6960" fmla="*/ 6928400 w 12192000"/>
              <a:gd name="connsiteY6960" fmla="*/ 1276952 h 2107945"/>
              <a:gd name="connsiteX6961" fmla="*/ 6930952 w 12192000"/>
              <a:gd name="connsiteY6961" fmla="*/ 1286386 h 2107945"/>
              <a:gd name="connsiteX6962" fmla="*/ 6916018 w 12192000"/>
              <a:gd name="connsiteY6962" fmla="*/ 1296514 h 2107945"/>
              <a:gd name="connsiteX6963" fmla="*/ 6904740 w 12192000"/>
              <a:gd name="connsiteY6963" fmla="*/ 1281812 h 2107945"/>
              <a:gd name="connsiteX6964" fmla="*/ 6909807 w 12192000"/>
              <a:gd name="connsiteY6964" fmla="*/ 1273930 h 2107945"/>
              <a:gd name="connsiteX6965" fmla="*/ 6914222 w 12192000"/>
              <a:gd name="connsiteY6965" fmla="*/ 1272925 h 2107945"/>
              <a:gd name="connsiteX6966" fmla="*/ 6911827 w 12192000"/>
              <a:gd name="connsiteY6966" fmla="*/ 1271479 h 2107945"/>
              <a:gd name="connsiteX6967" fmla="*/ 6909312 w 12192000"/>
              <a:gd name="connsiteY6967" fmla="*/ 1262209 h 2107945"/>
              <a:gd name="connsiteX6968" fmla="*/ 6914455 w 12192000"/>
              <a:gd name="connsiteY6968" fmla="*/ 1254367 h 2107945"/>
              <a:gd name="connsiteX6969" fmla="*/ 6915290 w 12192000"/>
              <a:gd name="connsiteY6969" fmla="*/ 1254195 h 2107945"/>
              <a:gd name="connsiteX6970" fmla="*/ 6913274 w 12192000"/>
              <a:gd name="connsiteY6970" fmla="*/ 1246526 h 2107945"/>
              <a:gd name="connsiteX6971" fmla="*/ 6918265 w 12192000"/>
              <a:gd name="connsiteY6971" fmla="*/ 1238807 h 2107945"/>
              <a:gd name="connsiteX6972" fmla="*/ 6918418 w 12192000"/>
              <a:gd name="connsiteY6972" fmla="*/ 1238773 h 2107945"/>
              <a:gd name="connsiteX6973" fmla="*/ 6916932 w 12192000"/>
              <a:gd name="connsiteY6973" fmla="*/ 1233131 h 2107945"/>
              <a:gd name="connsiteX6974" fmla="*/ 6921604 w 12192000"/>
              <a:gd name="connsiteY6974" fmla="*/ 1225955 h 2107945"/>
              <a:gd name="connsiteX6975" fmla="*/ 6920285 w 12192000"/>
              <a:gd name="connsiteY6975" fmla="*/ 1221042 h 2107945"/>
              <a:gd name="connsiteX6976" fmla="*/ 6924971 w 12192000"/>
              <a:gd name="connsiteY6976" fmla="*/ 1213650 h 2107945"/>
              <a:gd name="connsiteX6977" fmla="*/ 6924989 w 12192000"/>
              <a:gd name="connsiteY6977" fmla="*/ 1213647 h 2107945"/>
              <a:gd name="connsiteX6978" fmla="*/ 6923638 w 12192000"/>
              <a:gd name="connsiteY6978" fmla="*/ 1208627 h 2107945"/>
              <a:gd name="connsiteX6979" fmla="*/ 6928171 w 12192000"/>
              <a:gd name="connsiteY6979" fmla="*/ 1201235 h 2107945"/>
              <a:gd name="connsiteX6980" fmla="*/ 6928775 w 12192000"/>
              <a:gd name="connsiteY6980" fmla="*/ 1201116 h 2107945"/>
              <a:gd name="connsiteX6981" fmla="*/ 6926991 w 12192000"/>
              <a:gd name="connsiteY6981" fmla="*/ 1194252 h 2107945"/>
              <a:gd name="connsiteX6982" fmla="*/ 6931600 w 12192000"/>
              <a:gd name="connsiteY6982" fmla="*/ 1187145 h 2107945"/>
              <a:gd name="connsiteX6983" fmla="*/ 6934784 w 12192000"/>
              <a:gd name="connsiteY6983" fmla="*/ 1186503 h 2107945"/>
              <a:gd name="connsiteX6984" fmla="*/ 6933315 w 12192000"/>
              <a:gd name="connsiteY6984" fmla="*/ 1185634 h 2107945"/>
              <a:gd name="connsiteX6985" fmla="*/ 6930952 w 12192000"/>
              <a:gd name="connsiteY6985" fmla="*/ 1177589 h 2107945"/>
              <a:gd name="connsiteX6986" fmla="*/ 6935410 w 12192000"/>
              <a:gd name="connsiteY6986" fmla="*/ 1170360 h 2107945"/>
              <a:gd name="connsiteX6987" fmla="*/ 6943198 w 12192000"/>
              <a:gd name="connsiteY6987" fmla="*/ 1168874 h 2107945"/>
              <a:gd name="connsiteX6988" fmla="*/ 6937316 w 12192000"/>
              <a:gd name="connsiteY6988" fmla="*/ 1165378 h 2107945"/>
              <a:gd name="connsiteX6989" fmla="*/ 6935220 w 12192000"/>
              <a:gd name="connsiteY6989" fmla="*/ 1157332 h 2107945"/>
              <a:gd name="connsiteX6990" fmla="*/ 6947717 w 12192000"/>
              <a:gd name="connsiteY6990" fmla="*/ 1148838 h 2107945"/>
              <a:gd name="connsiteX6991" fmla="*/ 5551526 w 12192000"/>
              <a:gd name="connsiteY6991" fmla="*/ 1148511 h 2107945"/>
              <a:gd name="connsiteX6992" fmla="*/ 5560975 w 12192000"/>
              <a:gd name="connsiteY6992" fmla="*/ 1160600 h 2107945"/>
              <a:gd name="connsiteX6993" fmla="*/ 5548476 w 12192000"/>
              <a:gd name="connsiteY6993" fmla="*/ 1169094 h 2107945"/>
              <a:gd name="connsiteX6994" fmla="*/ 5539027 w 12192000"/>
              <a:gd name="connsiteY6994" fmla="*/ 1157006 h 2107945"/>
              <a:gd name="connsiteX6995" fmla="*/ 5551526 w 12192000"/>
              <a:gd name="connsiteY6995" fmla="*/ 1148511 h 2107945"/>
              <a:gd name="connsiteX6996" fmla="*/ 2301914 w 12192000"/>
              <a:gd name="connsiteY6996" fmla="*/ 1148511 h 2107945"/>
              <a:gd name="connsiteX6997" fmla="*/ 2311363 w 12192000"/>
              <a:gd name="connsiteY6997" fmla="*/ 1160927 h 2107945"/>
              <a:gd name="connsiteX6998" fmla="*/ 2298866 w 12192000"/>
              <a:gd name="connsiteY6998" fmla="*/ 1169421 h 2107945"/>
              <a:gd name="connsiteX6999" fmla="*/ 2289417 w 12192000"/>
              <a:gd name="connsiteY6999" fmla="*/ 1157006 h 2107945"/>
              <a:gd name="connsiteX7000" fmla="*/ 2301914 w 12192000"/>
              <a:gd name="connsiteY7000" fmla="*/ 1148511 h 2107945"/>
              <a:gd name="connsiteX7001" fmla="*/ 7359809 w 12192000"/>
              <a:gd name="connsiteY7001" fmla="*/ 1148184 h 2107945"/>
              <a:gd name="connsiteX7002" fmla="*/ 7368648 w 12192000"/>
              <a:gd name="connsiteY7002" fmla="*/ 1159946 h 2107945"/>
              <a:gd name="connsiteX7003" fmla="*/ 7356761 w 12192000"/>
              <a:gd name="connsiteY7003" fmla="*/ 1168114 h 2107945"/>
              <a:gd name="connsiteX7004" fmla="*/ 7347921 w 12192000"/>
              <a:gd name="connsiteY7004" fmla="*/ 1156352 h 2107945"/>
              <a:gd name="connsiteX7005" fmla="*/ 7359809 w 12192000"/>
              <a:gd name="connsiteY7005" fmla="*/ 1148184 h 2107945"/>
              <a:gd name="connsiteX7006" fmla="*/ 11186899 w 12192000"/>
              <a:gd name="connsiteY7006" fmla="*/ 1146551 h 2107945"/>
              <a:gd name="connsiteX7007" fmla="*/ 11196043 w 12192000"/>
              <a:gd name="connsiteY7007" fmla="*/ 1158640 h 2107945"/>
              <a:gd name="connsiteX7008" fmla="*/ 11183851 w 12192000"/>
              <a:gd name="connsiteY7008" fmla="*/ 1167134 h 2107945"/>
              <a:gd name="connsiteX7009" fmla="*/ 11174706 w 12192000"/>
              <a:gd name="connsiteY7009" fmla="*/ 1155046 h 2107945"/>
              <a:gd name="connsiteX7010" fmla="*/ 11186899 w 12192000"/>
              <a:gd name="connsiteY7010" fmla="*/ 1146551 h 2107945"/>
              <a:gd name="connsiteX7011" fmla="*/ 3986473 w 12192000"/>
              <a:gd name="connsiteY7011" fmla="*/ 1145570 h 2107945"/>
              <a:gd name="connsiteX7012" fmla="*/ 3996832 w 12192000"/>
              <a:gd name="connsiteY7012" fmla="*/ 1158966 h 2107945"/>
              <a:gd name="connsiteX7013" fmla="*/ 3983115 w 12192000"/>
              <a:gd name="connsiteY7013" fmla="*/ 1168441 h 2107945"/>
              <a:gd name="connsiteX7014" fmla="*/ 3972760 w 12192000"/>
              <a:gd name="connsiteY7014" fmla="*/ 1155045 h 2107945"/>
              <a:gd name="connsiteX7015" fmla="*/ 3986473 w 12192000"/>
              <a:gd name="connsiteY7015" fmla="*/ 1145570 h 2107945"/>
              <a:gd name="connsiteX7016" fmla="*/ 959963 w 12192000"/>
              <a:gd name="connsiteY7016" fmla="*/ 1143611 h 2107945"/>
              <a:gd name="connsiteX7017" fmla="*/ 969107 w 12192000"/>
              <a:gd name="connsiteY7017" fmla="*/ 1155372 h 2107945"/>
              <a:gd name="connsiteX7018" fmla="*/ 957219 w 12192000"/>
              <a:gd name="connsiteY7018" fmla="*/ 1163540 h 2107945"/>
              <a:gd name="connsiteX7019" fmla="*/ 948076 w 12192000"/>
              <a:gd name="connsiteY7019" fmla="*/ 1151779 h 2107945"/>
              <a:gd name="connsiteX7020" fmla="*/ 959963 w 12192000"/>
              <a:gd name="connsiteY7020" fmla="*/ 1143611 h 2107945"/>
              <a:gd name="connsiteX7021" fmla="*/ 11489263 w 12192000"/>
              <a:gd name="connsiteY7021" fmla="*/ 1142304 h 2107945"/>
              <a:gd name="connsiteX7022" fmla="*/ 11498712 w 12192000"/>
              <a:gd name="connsiteY7022" fmla="*/ 1154718 h 2107945"/>
              <a:gd name="connsiteX7023" fmla="*/ 11486214 w 12192000"/>
              <a:gd name="connsiteY7023" fmla="*/ 1163213 h 2107945"/>
              <a:gd name="connsiteX7024" fmla="*/ 11476766 w 12192000"/>
              <a:gd name="connsiteY7024" fmla="*/ 1150798 h 2107945"/>
              <a:gd name="connsiteX7025" fmla="*/ 11489263 w 12192000"/>
              <a:gd name="connsiteY7025" fmla="*/ 1142304 h 2107945"/>
              <a:gd name="connsiteX7026" fmla="*/ 1234494 w 12192000"/>
              <a:gd name="connsiteY7026" fmla="*/ 1142303 h 2107945"/>
              <a:gd name="connsiteX7027" fmla="*/ 1244248 w 12192000"/>
              <a:gd name="connsiteY7027" fmla="*/ 1155045 h 2107945"/>
              <a:gd name="connsiteX7028" fmla="*/ 1231141 w 12192000"/>
              <a:gd name="connsiteY7028" fmla="*/ 1163867 h 2107945"/>
              <a:gd name="connsiteX7029" fmla="*/ 1221388 w 12192000"/>
              <a:gd name="connsiteY7029" fmla="*/ 1151125 h 2107945"/>
              <a:gd name="connsiteX7030" fmla="*/ 1234494 w 12192000"/>
              <a:gd name="connsiteY7030" fmla="*/ 1142303 h 2107945"/>
              <a:gd name="connsiteX7031" fmla="*/ 9511099 w 12192000"/>
              <a:gd name="connsiteY7031" fmla="*/ 1141977 h 2107945"/>
              <a:gd name="connsiteX7032" fmla="*/ 9520854 w 12192000"/>
              <a:gd name="connsiteY7032" fmla="*/ 1154719 h 2107945"/>
              <a:gd name="connsiteX7033" fmla="*/ 9508051 w 12192000"/>
              <a:gd name="connsiteY7033" fmla="*/ 1163540 h 2107945"/>
              <a:gd name="connsiteX7034" fmla="*/ 9498298 w 12192000"/>
              <a:gd name="connsiteY7034" fmla="*/ 1150798 h 2107945"/>
              <a:gd name="connsiteX7035" fmla="*/ 9511099 w 12192000"/>
              <a:gd name="connsiteY7035" fmla="*/ 1141977 h 2107945"/>
              <a:gd name="connsiteX7036" fmla="*/ 3365864 w 12192000"/>
              <a:gd name="connsiteY7036" fmla="*/ 1141977 h 2107945"/>
              <a:gd name="connsiteX7037" fmla="*/ 3376532 w 12192000"/>
              <a:gd name="connsiteY7037" fmla="*/ 1156025 h 2107945"/>
              <a:gd name="connsiteX7038" fmla="*/ 3362206 w 12192000"/>
              <a:gd name="connsiteY7038" fmla="*/ 1165827 h 2107945"/>
              <a:gd name="connsiteX7039" fmla="*/ 3351538 w 12192000"/>
              <a:gd name="connsiteY7039" fmla="*/ 1151778 h 2107945"/>
              <a:gd name="connsiteX7040" fmla="*/ 3365864 w 12192000"/>
              <a:gd name="connsiteY7040" fmla="*/ 1141977 h 2107945"/>
              <a:gd name="connsiteX7041" fmla="*/ 436311 w 12192000"/>
              <a:gd name="connsiteY7041" fmla="*/ 1141977 h 2107945"/>
              <a:gd name="connsiteX7042" fmla="*/ 445455 w 12192000"/>
              <a:gd name="connsiteY7042" fmla="*/ 1154065 h 2107945"/>
              <a:gd name="connsiteX7043" fmla="*/ 433263 w 12192000"/>
              <a:gd name="connsiteY7043" fmla="*/ 1162233 h 2107945"/>
              <a:gd name="connsiteX7044" fmla="*/ 424119 w 12192000"/>
              <a:gd name="connsiteY7044" fmla="*/ 1150145 h 2107945"/>
              <a:gd name="connsiteX7045" fmla="*/ 436311 w 12192000"/>
              <a:gd name="connsiteY7045" fmla="*/ 1141977 h 2107945"/>
              <a:gd name="connsiteX7046" fmla="*/ 7055008 w 12192000"/>
              <a:gd name="connsiteY7046" fmla="*/ 1140670 h 2107945"/>
              <a:gd name="connsiteX7047" fmla="*/ 7064152 w 12192000"/>
              <a:gd name="connsiteY7047" fmla="*/ 1152432 h 2107945"/>
              <a:gd name="connsiteX7048" fmla="*/ 7051960 w 12192000"/>
              <a:gd name="connsiteY7048" fmla="*/ 1160600 h 2107945"/>
              <a:gd name="connsiteX7049" fmla="*/ 7042815 w 12192000"/>
              <a:gd name="connsiteY7049" fmla="*/ 1148838 h 2107945"/>
              <a:gd name="connsiteX7050" fmla="*/ 7055008 w 12192000"/>
              <a:gd name="connsiteY7050" fmla="*/ 1140670 h 2107945"/>
              <a:gd name="connsiteX7051" fmla="*/ 6722163 w 12192000"/>
              <a:gd name="connsiteY7051" fmla="*/ 1140670 h 2107945"/>
              <a:gd name="connsiteX7052" fmla="*/ 6731918 w 12192000"/>
              <a:gd name="connsiteY7052" fmla="*/ 1153412 h 2107945"/>
              <a:gd name="connsiteX7053" fmla="*/ 6718811 w 12192000"/>
              <a:gd name="connsiteY7053" fmla="*/ 1162233 h 2107945"/>
              <a:gd name="connsiteX7054" fmla="*/ 6709057 w 12192000"/>
              <a:gd name="connsiteY7054" fmla="*/ 1149491 h 2107945"/>
              <a:gd name="connsiteX7055" fmla="*/ 6722163 w 12192000"/>
              <a:gd name="connsiteY7055" fmla="*/ 1140670 h 2107945"/>
              <a:gd name="connsiteX7056" fmla="*/ 6497830 w 12192000"/>
              <a:gd name="connsiteY7056" fmla="*/ 1140670 h 2107945"/>
              <a:gd name="connsiteX7057" fmla="*/ 6507584 w 12192000"/>
              <a:gd name="connsiteY7057" fmla="*/ 1153412 h 2107945"/>
              <a:gd name="connsiteX7058" fmla="*/ 6494477 w 12192000"/>
              <a:gd name="connsiteY7058" fmla="*/ 1162233 h 2107945"/>
              <a:gd name="connsiteX7059" fmla="*/ 6484723 w 12192000"/>
              <a:gd name="connsiteY7059" fmla="*/ 1149491 h 2107945"/>
              <a:gd name="connsiteX7060" fmla="*/ 6497830 w 12192000"/>
              <a:gd name="connsiteY7060" fmla="*/ 1140670 h 2107945"/>
              <a:gd name="connsiteX7061" fmla="*/ 10205438 w 12192000"/>
              <a:gd name="connsiteY7061" fmla="*/ 1140343 h 2107945"/>
              <a:gd name="connsiteX7062" fmla="*/ 10215497 w 12192000"/>
              <a:gd name="connsiteY7062" fmla="*/ 1153739 h 2107945"/>
              <a:gd name="connsiteX7063" fmla="*/ 10202084 w 12192000"/>
              <a:gd name="connsiteY7063" fmla="*/ 1162886 h 2107945"/>
              <a:gd name="connsiteX7064" fmla="*/ 10192026 w 12192000"/>
              <a:gd name="connsiteY7064" fmla="*/ 1149491 h 2107945"/>
              <a:gd name="connsiteX7065" fmla="*/ 10205438 w 12192000"/>
              <a:gd name="connsiteY7065" fmla="*/ 1140343 h 2107945"/>
              <a:gd name="connsiteX7066" fmla="*/ 1125684 w 12192000"/>
              <a:gd name="connsiteY7066" fmla="*/ 1140016 h 2107945"/>
              <a:gd name="connsiteX7067" fmla="*/ 1135438 w 12192000"/>
              <a:gd name="connsiteY7067" fmla="*/ 1152759 h 2107945"/>
              <a:gd name="connsiteX7068" fmla="*/ 1122332 w 12192000"/>
              <a:gd name="connsiteY7068" fmla="*/ 1161580 h 2107945"/>
              <a:gd name="connsiteX7069" fmla="*/ 1112578 w 12192000"/>
              <a:gd name="connsiteY7069" fmla="*/ 1148838 h 2107945"/>
              <a:gd name="connsiteX7070" fmla="*/ 1125684 w 12192000"/>
              <a:gd name="connsiteY7070" fmla="*/ 1140016 h 2107945"/>
              <a:gd name="connsiteX7071" fmla="*/ 759411 w 12192000"/>
              <a:gd name="connsiteY7071" fmla="*/ 1140016 h 2107945"/>
              <a:gd name="connsiteX7072" fmla="*/ 768555 w 12192000"/>
              <a:gd name="connsiteY7072" fmla="*/ 1151778 h 2107945"/>
              <a:gd name="connsiteX7073" fmla="*/ 756668 w 12192000"/>
              <a:gd name="connsiteY7073" fmla="*/ 1159946 h 2107945"/>
              <a:gd name="connsiteX7074" fmla="*/ 747524 w 12192000"/>
              <a:gd name="connsiteY7074" fmla="*/ 1148184 h 2107945"/>
              <a:gd name="connsiteX7075" fmla="*/ 759411 w 12192000"/>
              <a:gd name="connsiteY7075" fmla="*/ 1140016 h 2107945"/>
              <a:gd name="connsiteX7076" fmla="*/ 5162284 w 12192000"/>
              <a:gd name="connsiteY7076" fmla="*/ 1139690 h 2107945"/>
              <a:gd name="connsiteX7077" fmla="*/ 5171429 w 12192000"/>
              <a:gd name="connsiteY7077" fmla="*/ 1151779 h 2107945"/>
              <a:gd name="connsiteX7078" fmla="*/ 5159235 w 12192000"/>
              <a:gd name="connsiteY7078" fmla="*/ 1159947 h 2107945"/>
              <a:gd name="connsiteX7079" fmla="*/ 5150091 w 12192000"/>
              <a:gd name="connsiteY7079" fmla="*/ 1147858 h 2107945"/>
              <a:gd name="connsiteX7080" fmla="*/ 5162284 w 12192000"/>
              <a:gd name="connsiteY7080" fmla="*/ 1139690 h 2107945"/>
              <a:gd name="connsiteX7081" fmla="*/ 2640438 w 12192000"/>
              <a:gd name="connsiteY7081" fmla="*/ 1139363 h 2107945"/>
              <a:gd name="connsiteX7082" fmla="*/ 2651107 w 12192000"/>
              <a:gd name="connsiteY7082" fmla="*/ 1153412 h 2107945"/>
              <a:gd name="connsiteX7083" fmla="*/ 2636781 w 12192000"/>
              <a:gd name="connsiteY7083" fmla="*/ 1163213 h 2107945"/>
              <a:gd name="connsiteX7084" fmla="*/ 2626115 w 12192000"/>
              <a:gd name="connsiteY7084" fmla="*/ 1149165 h 2107945"/>
              <a:gd name="connsiteX7085" fmla="*/ 2640438 w 12192000"/>
              <a:gd name="connsiteY7085" fmla="*/ 1139363 h 2107945"/>
              <a:gd name="connsiteX7086" fmla="*/ 2197371 w 12192000"/>
              <a:gd name="connsiteY7086" fmla="*/ 1139036 h 2107945"/>
              <a:gd name="connsiteX7087" fmla="*/ 2206819 w 12192000"/>
              <a:gd name="connsiteY7087" fmla="*/ 1151452 h 2107945"/>
              <a:gd name="connsiteX7088" fmla="*/ 2194323 w 12192000"/>
              <a:gd name="connsiteY7088" fmla="*/ 1159946 h 2107945"/>
              <a:gd name="connsiteX7089" fmla="*/ 2184874 w 12192000"/>
              <a:gd name="connsiteY7089" fmla="*/ 1147531 h 2107945"/>
              <a:gd name="connsiteX7090" fmla="*/ 2197371 w 12192000"/>
              <a:gd name="connsiteY7090" fmla="*/ 1139036 h 2107945"/>
              <a:gd name="connsiteX7091" fmla="*/ 6069583 w 12192000"/>
              <a:gd name="connsiteY7091" fmla="*/ 1138710 h 2107945"/>
              <a:gd name="connsiteX7092" fmla="*/ 6079032 w 12192000"/>
              <a:gd name="connsiteY7092" fmla="*/ 1151125 h 2107945"/>
              <a:gd name="connsiteX7093" fmla="*/ 6066230 w 12192000"/>
              <a:gd name="connsiteY7093" fmla="*/ 1159947 h 2107945"/>
              <a:gd name="connsiteX7094" fmla="*/ 6056781 w 12192000"/>
              <a:gd name="connsiteY7094" fmla="*/ 1147531 h 2107945"/>
              <a:gd name="connsiteX7095" fmla="*/ 6069583 w 12192000"/>
              <a:gd name="connsiteY7095" fmla="*/ 1138710 h 2107945"/>
              <a:gd name="connsiteX7096" fmla="*/ 4787670 w 12192000"/>
              <a:gd name="connsiteY7096" fmla="*/ 1138710 h 2107945"/>
              <a:gd name="connsiteX7097" fmla="*/ 4796509 w 12192000"/>
              <a:gd name="connsiteY7097" fmla="*/ 1150472 h 2107945"/>
              <a:gd name="connsiteX7098" fmla="*/ 4784622 w 12192000"/>
              <a:gd name="connsiteY7098" fmla="*/ 1158640 h 2107945"/>
              <a:gd name="connsiteX7099" fmla="*/ 4775779 w 12192000"/>
              <a:gd name="connsiteY7099" fmla="*/ 1146878 h 2107945"/>
              <a:gd name="connsiteX7100" fmla="*/ 4787670 w 12192000"/>
              <a:gd name="connsiteY7100" fmla="*/ 1138710 h 2107945"/>
              <a:gd name="connsiteX7101" fmla="*/ 4279141 w 12192000"/>
              <a:gd name="connsiteY7101" fmla="*/ 1138383 h 2107945"/>
              <a:gd name="connsiteX7102" fmla="*/ 4288896 w 12192000"/>
              <a:gd name="connsiteY7102" fmla="*/ 1151125 h 2107945"/>
              <a:gd name="connsiteX7103" fmla="*/ 4276094 w 12192000"/>
              <a:gd name="connsiteY7103" fmla="*/ 1159946 h 2107945"/>
              <a:gd name="connsiteX7104" fmla="*/ 4266337 w 12192000"/>
              <a:gd name="connsiteY7104" fmla="*/ 1147204 h 2107945"/>
              <a:gd name="connsiteX7105" fmla="*/ 4279141 w 12192000"/>
              <a:gd name="connsiteY7105" fmla="*/ 1138383 h 2107945"/>
              <a:gd name="connsiteX7106" fmla="*/ 10830586 w 12192000"/>
              <a:gd name="connsiteY7106" fmla="*/ 1138056 h 2107945"/>
              <a:gd name="connsiteX7107" fmla="*/ 10840035 w 12192000"/>
              <a:gd name="connsiteY7107" fmla="*/ 1150472 h 2107945"/>
              <a:gd name="connsiteX7108" fmla="*/ 10827538 w 12192000"/>
              <a:gd name="connsiteY7108" fmla="*/ 1158966 h 2107945"/>
              <a:gd name="connsiteX7109" fmla="*/ 10818089 w 12192000"/>
              <a:gd name="connsiteY7109" fmla="*/ 1146551 h 2107945"/>
              <a:gd name="connsiteX7110" fmla="*/ 10830586 w 12192000"/>
              <a:gd name="connsiteY7110" fmla="*/ 1138056 h 2107945"/>
              <a:gd name="connsiteX7111" fmla="*/ 7681680 w 12192000"/>
              <a:gd name="connsiteY7111" fmla="*/ 1138056 h 2107945"/>
              <a:gd name="connsiteX7112" fmla="*/ 7690824 w 12192000"/>
              <a:gd name="connsiteY7112" fmla="*/ 1149818 h 2107945"/>
              <a:gd name="connsiteX7113" fmla="*/ 7678632 w 12192000"/>
              <a:gd name="connsiteY7113" fmla="*/ 1157986 h 2107945"/>
              <a:gd name="connsiteX7114" fmla="*/ 7669488 w 12192000"/>
              <a:gd name="connsiteY7114" fmla="*/ 1146224 h 2107945"/>
              <a:gd name="connsiteX7115" fmla="*/ 7681680 w 12192000"/>
              <a:gd name="connsiteY7115" fmla="*/ 1138056 h 2107945"/>
              <a:gd name="connsiteX7116" fmla="*/ 1051073 w 12192000"/>
              <a:gd name="connsiteY7116" fmla="*/ 1138056 h 2107945"/>
              <a:gd name="connsiteX7117" fmla="*/ 1060217 w 12192000"/>
              <a:gd name="connsiteY7117" fmla="*/ 1150145 h 2107945"/>
              <a:gd name="connsiteX7118" fmla="*/ 1048025 w 12192000"/>
              <a:gd name="connsiteY7118" fmla="*/ 1158313 h 2107945"/>
              <a:gd name="connsiteX7119" fmla="*/ 1046903 w 12192000"/>
              <a:gd name="connsiteY7119" fmla="*/ 1157628 h 2107945"/>
              <a:gd name="connsiteX7120" fmla="*/ 1044345 w 12192000"/>
              <a:gd name="connsiteY7120" fmla="*/ 1161683 h 2107945"/>
              <a:gd name="connsiteX7121" fmla="*/ 1036232 w 12192000"/>
              <a:gd name="connsiteY7121" fmla="*/ 1163393 h 2107945"/>
              <a:gd name="connsiteX7122" fmla="*/ 1033385 w 12192000"/>
              <a:gd name="connsiteY7122" fmla="*/ 1161679 h 2107945"/>
              <a:gd name="connsiteX7123" fmla="*/ 1033162 w 12192000"/>
              <a:gd name="connsiteY7123" fmla="*/ 1162029 h 2107945"/>
              <a:gd name="connsiteX7124" fmla="*/ 1024818 w 12192000"/>
              <a:gd name="connsiteY7124" fmla="*/ 1163867 h 2107945"/>
              <a:gd name="connsiteX7125" fmla="*/ 1024794 w 12192000"/>
              <a:gd name="connsiteY7125" fmla="*/ 1163852 h 2107945"/>
              <a:gd name="connsiteX7126" fmla="*/ 1024798 w 12192000"/>
              <a:gd name="connsiteY7126" fmla="*/ 1163867 h 2107945"/>
              <a:gd name="connsiteX7127" fmla="*/ 1011691 w 12192000"/>
              <a:gd name="connsiteY7127" fmla="*/ 1172688 h 2107945"/>
              <a:gd name="connsiteX7128" fmla="*/ 1001938 w 12192000"/>
              <a:gd name="connsiteY7128" fmla="*/ 1159947 h 2107945"/>
              <a:gd name="connsiteX7129" fmla="*/ 1015044 w 12192000"/>
              <a:gd name="connsiteY7129" fmla="*/ 1151125 h 2107945"/>
              <a:gd name="connsiteX7130" fmla="*/ 1015431 w 12192000"/>
              <a:gd name="connsiteY7130" fmla="*/ 1151355 h 2107945"/>
              <a:gd name="connsiteX7131" fmla="*/ 1019827 w 12192000"/>
              <a:gd name="connsiteY7131" fmla="*/ 1144468 h 2107945"/>
              <a:gd name="connsiteX7132" fmla="*/ 1028171 w 12192000"/>
              <a:gd name="connsiteY7132" fmla="*/ 1142630 h 2107945"/>
              <a:gd name="connsiteX7133" fmla="*/ 1031232 w 12192000"/>
              <a:gd name="connsiteY7133" fmla="*/ 1144449 h 2107945"/>
              <a:gd name="connsiteX7134" fmla="*/ 1039315 w 12192000"/>
              <a:gd name="connsiteY7134" fmla="*/ 1142746 h 2107945"/>
              <a:gd name="connsiteX7135" fmla="*/ 1040577 w 12192000"/>
              <a:gd name="connsiteY7135" fmla="*/ 1143506 h 2107945"/>
              <a:gd name="connsiteX7136" fmla="*/ 1043034 w 12192000"/>
              <a:gd name="connsiteY7136" fmla="*/ 1139567 h 2107945"/>
              <a:gd name="connsiteX7137" fmla="*/ 1051073 w 12192000"/>
              <a:gd name="connsiteY7137" fmla="*/ 1138056 h 2107945"/>
              <a:gd name="connsiteX7138" fmla="*/ 7156811 w 12192000"/>
              <a:gd name="connsiteY7138" fmla="*/ 1137730 h 2107945"/>
              <a:gd name="connsiteX7139" fmla="*/ 7165650 w 12192000"/>
              <a:gd name="connsiteY7139" fmla="*/ 1149491 h 2107945"/>
              <a:gd name="connsiteX7140" fmla="*/ 7153763 w 12192000"/>
              <a:gd name="connsiteY7140" fmla="*/ 1157659 h 2107945"/>
              <a:gd name="connsiteX7141" fmla="*/ 7144924 w 12192000"/>
              <a:gd name="connsiteY7141" fmla="*/ 1145898 h 2107945"/>
              <a:gd name="connsiteX7142" fmla="*/ 7156811 w 12192000"/>
              <a:gd name="connsiteY7142" fmla="*/ 1137730 h 2107945"/>
              <a:gd name="connsiteX7143" fmla="*/ 101932 w 12192000"/>
              <a:gd name="connsiteY7143" fmla="*/ 1137729 h 2107945"/>
              <a:gd name="connsiteX7144" fmla="*/ 111381 w 12192000"/>
              <a:gd name="connsiteY7144" fmla="*/ 1149818 h 2107945"/>
              <a:gd name="connsiteX7145" fmla="*/ 98884 w 12192000"/>
              <a:gd name="connsiteY7145" fmla="*/ 1158313 h 2107945"/>
              <a:gd name="connsiteX7146" fmla="*/ 89436 w 12192000"/>
              <a:gd name="connsiteY7146" fmla="*/ 1146224 h 2107945"/>
              <a:gd name="connsiteX7147" fmla="*/ 101932 w 12192000"/>
              <a:gd name="connsiteY7147" fmla="*/ 1137729 h 2107945"/>
              <a:gd name="connsiteX7148" fmla="*/ 3245164 w 12192000"/>
              <a:gd name="connsiteY7148" fmla="*/ 1137403 h 2107945"/>
              <a:gd name="connsiteX7149" fmla="*/ 3255833 w 12192000"/>
              <a:gd name="connsiteY7149" fmla="*/ 1151452 h 2107945"/>
              <a:gd name="connsiteX7150" fmla="*/ 3241508 w 12192000"/>
              <a:gd name="connsiteY7150" fmla="*/ 1161253 h 2107945"/>
              <a:gd name="connsiteX7151" fmla="*/ 3230843 w 12192000"/>
              <a:gd name="connsiteY7151" fmla="*/ 1147204 h 2107945"/>
              <a:gd name="connsiteX7152" fmla="*/ 3245164 w 12192000"/>
              <a:gd name="connsiteY7152" fmla="*/ 1137403 h 2107945"/>
              <a:gd name="connsiteX7153" fmla="*/ 3802642 w 12192000"/>
              <a:gd name="connsiteY7153" fmla="*/ 1136749 h 2107945"/>
              <a:gd name="connsiteX7154" fmla="*/ 3813318 w 12192000"/>
              <a:gd name="connsiteY7154" fmla="*/ 1150472 h 2107945"/>
              <a:gd name="connsiteX7155" fmla="*/ 3799291 w 12192000"/>
              <a:gd name="connsiteY7155" fmla="*/ 1159946 h 2107945"/>
              <a:gd name="connsiteX7156" fmla="*/ 3788618 w 12192000"/>
              <a:gd name="connsiteY7156" fmla="*/ 1146224 h 2107945"/>
              <a:gd name="connsiteX7157" fmla="*/ 3802642 w 12192000"/>
              <a:gd name="connsiteY7157" fmla="*/ 1136749 h 2107945"/>
              <a:gd name="connsiteX7158" fmla="*/ 2553945 w 12192000"/>
              <a:gd name="connsiteY7158" fmla="*/ 1136749 h 2107945"/>
              <a:gd name="connsiteX7159" fmla="*/ 2563702 w 12192000"/>
              <a:gd name="connsiteY7159" fmla="*/ 1149491 h 2107945"/>
              <a:gd name="connsiteX7160" fmla="*/ 2550594 w 12192000"/>
              <a:gd name="connsiteY7160" fmla="*/ 1158313 h 2107945"/>
              <a:gd name="connsiteX7161" fmla="*/ 2540839 w 12192000"/>
              <a:gd name="connsiteY7161" fmla="*/ 1145571 h 2107945"/>
              <a:gd name="connsiteX7162" fmla="*/ 2553945 w 12192000"/>
              <a:gd name="connsiteY7162" fmla="*/ 1136749 h 2107945"/>
              <a:gd name="connsiteX7163" fmla="*/ 6610606 w 12192000"/>
              <a:gd name="connsiteY7163" fmla="*/ 1135116 h 2107945"/>
              <a:gd name="connsiteX7164" fmla="*/ 6620360 w 12192000"/>
              <a:gd name="connsiteY7164" fmla="*/ 1147858 h 2107945"/>
              <a:gd name="connsiteX7165" fmla="*/ 6607253 w 12192000"/>
              <a:gd name="connsiteY7165" fmla="*/ 1156679 h 2107945"/>
              <a:gd name="connsiteX7166" fmla="*/ 6597500 w 12192000"/>
              <a:gd name="connsiteY7166" fmla="*/ 1143938 h 2107945"/>
              <a:gd name="connsiteX7167" fmla="*/ 6610606 w 12192000"/>
              <a:gd name="connsiteY7167" fmla="*/ 1135116 h 2107945"/>
              <a:gd name="connsiteX7168" fmla="*/ 2499947 w 12192000"/>
              <a:gd name="connsiteY7168" fmla="*/ 1134463 h 2107945"/>
              <a:gd name="connsiteX7169" fmla="*/ 2507984 w 12192000"/>
              <a:gd name="connsiteY7169" fmla="*/ 1139363 h 2107945"/>
              <a:gd name="connsiteX7170" fmla="*/ 2509396 w 12192000"/>
              <a:gd name="connsiteY7170" fmla="*/ 1144715 h 2107945"/>
              <a:gd name="connsiteX7171" fmla="*/ 2514361 w 12192000"/>
              <a:gd name="connsiteY7171" fmla="*/ 1143611 h 2107945"/>
              <a:gd name="connsiteX7172" fmla="*/ 2523808 w 12192000"/>
              <a:gd name="connsiteY7172" fmla="*/ 1156026 h 2107945"/>
              <a:gd name="connsiteX7173" fmla="*/ 2522654 w 12192000"/>
              <a:gd name="connsiteY7173" fmla="*/ 1157854 h 2107945"/>
              <a:gd name="connsiteX7174" fmla="*/ 2523067 w 12192000"/>
              <a:gd name="connsiteY7174" fmla="*/ 1157210 h 2107945"/>
              <a:gd name="connsiteX7175" fmla="*/ 2531410 w 12192000"/>
              <a:gd name="connsiteY7175" fmla="*/ 1155372 h 2107945"/>
              <a:gd name="connsiteX7176" fmla="*/ 2541162 w 12192000"/>
              <a:gd name="connsiteY7176" fmla="*/ 1167787 h 2107945"/>
              <a:gd name="connsiteX7177" fmla="*/ 2528361 w 12192000"/>
              <a:gd name="connsiteY7177" fmla="*/ 1176608 h 2107945"/>
              <a:gd name="connsiteX7178" fmla="*/ 2526431 w 12192000"/>
              <a:gd name="connsiteY7178" fmla="*/ 1175467 h 2107945"/>
              <a:gd name="connsiteX7179" fmla="*/ 2522485 w 12192000"/>
              <a:gd name="connsiteY7179" fmla="*/ 1181713 h 2107945"/>
              <a:gd name="connsiteX7180" fmla="*/ 2513036 w 12192000"/>
              <a:gd name="connsiteY7180" fmla="*/ 1183796 h 2107945"/>
              <a:gd name="connsiteX7181" fmla="*/ 2502368 w 12192000"/>
              <a:gd name="connsiteY7181" fmla="*/ 1169747 h 2107945"/>
              <a:gd name="connsiteX7182" fmla="*/ 2507372 w 12192000"/>
              <a:gd name="connsiteY7182" fmla="*/ 1162179 h 2107945"/>
              <a:gd name="connsiteX7183" fmla="*/ 2503959 w 12192000"/>
              <a:gd name="connsiteY7183" fmla="*/ 1160151 h 2107945"/>
              <a:gd name="connsiteX7184" fmla="*/ 2502968 w 12192000"/>
              <a:gd name="connsiteY7184" fmla="*/ 1156352 h 2107945"/>
              <a:gd name="connsiteX7185" fmla="*/ 2496286 w 12192000"/>
              <a:gd name="connsiteY7185" fmla="*/ 1157659 h 2107945"/>
              <a:gd name="connsiteX7186" fmla="*/ 2489129 w 12192000"/>
              <a:gd name="connsiteY7186" fmla="*/ 1153296 h 2107945"/>
              <a:gd name="connsiteX7187" fmla="*/ 2489598 w 12192000"/>
              <a:gd name="connsiteY7187" fmla="*/ 1155046 h 2107945"/>
              <a:gd name="connsiteX7188" fmla="*/ 2475882 w 12192000"/>
              <a:gd name="connsiteY7188" fmla="*/ 1164193 h 2107945"/>
              <a:gd name="connsiteX7189" fmla="*/ 2465519 w 12192000"/>
              <a:gd name="connsiteY7189" fmla="*/ 1150798 h 2107945"/>
              <a:gd name="connsiteX7190" fmla="*/ 2479234 w 12192000"/>
              <a:gd name="connsiteY7190" fmla="*/ 1141650 h 2107945"/>
              <a:gd name="connsiteX7191" fmla="*/ 2486440 w 12192000"/>
              <a:gd name="connsiteY7191" fmla="*/ 1145896 h 2107945"/>
              <a:gd name="connsiteX7192" fmla="*/ 2485924 w 12192000"/>
              <a:gd name="connsiteY7192" fmla="*/ 1143937 h 2107945"/>
              <a:gd name="connsiteX7193" fmla="*/ 2499947 w 12192000"/>
              <a:gd name="connsiteY7193" fmla="*/ 1134463 h 2107945"/>
              <a:gd name="connsiteX7194" fmla="*/ 10898558 w 12192000"/>
              <a:gd name="connsiteY7194" fmla="*/ 1134136 h 2107945"/>
              <a:gd name="connsiteX7195" fmla="*/ 10905529 w 12192000"/>
              <a:gd name="connsiteY7195" fmla="*/ 1138301 h 2107945"/>
              <a:gd name="connsiteX7196" fmla="*/ 10906846 w 12192000"/>
              <a:gd name="connsiteY7196" fmla="*/ 1142908 h 2107945"/>
              <a:gd name="connsiteX7197" fmla="*/ 10906939 w 12192000"/>
              <a:gd name="connsiteY7197" fmla="*/ 1142753 h 2107945"/>
              <a:gd name="connsiteX7198" fmla="*/ 10915931 w 12192000"/>
              <a:gd name="connsiteY7198" fmla="*/ 1140997 h 2107945"/>
              <a:gd name="connsiteX7199" fmla="*/ 10925989 w 12192000"/>
              <a:gd name="connsiteY7199" fmla="*/ 1154392 h 2107945"/>
              <a:gd name="connsiteX7200" fmla="*/ 10912578 w 12192000"/>
              <a:gd name="connsiteY7200" fmla="*/ 1163540 h 2107945"/>
              <a:gd name="connsiteX7201" fmla="*/ 10904805 w 12192000"/>
              <a:gd name="connsiteY7201" fmla="*/ 1158803 h 2107945"/>
              <a:gd name="connsiteX7202" fmla="*/ 10903144 w 12192000"/>
              <a:gd name="connsiteY7202" fmla="*/ 1152513 h 2107945"/>
              <a:gd name="connsiteX7203" fmla="*/ 10895509 w 12192000"/>
              <a:gd name="connsiteY7203" fmla="*/ 1154065 h 2107945"/>
              <a:gd name="connsiteX7204" fmla="*/ 10886365 w 12192000"/>
              <a:gd name="connsiteY7204" fmla="*/ 1142304 h 2107945"/>
              <a:gd name="connsiteX7205" fmla="*/ 10898558 w 12192000"/>
              <a:gd name="connsiteY7205" fmla="*/ 1134136 h 2107945"/>
              <a:gd name="connsiteX7206" fmla="*/ 3124471 w 12192000"/>
              <a:gd name="connsiteY7206" fmla="*/ 1134136 h 2107945"/>
              <a:gd name="connsiteX7207" fmla="*/ 3135141 w 12192000"/>
              <a:gd name="connsiteY7207" fmla="*/ 1148184 h 2107945"/>
              <a:gd name="connsiteX7208" fmla="*/ 3120816 w 12192000"/>
              <a:gd name="connsiteY7208" fmla="*/ 1157986 h 2107945"/>
              <a:gd name="connsiteX7209" fmla="*/ 3110143 w 12192000"/>
              <a:gd name="connsiteY7209" fmla="*/ 1143937 h 2107945"/>
              <a:gd name="connsiteX7210" fmla="*/ 3124471 w 12192000"/>
              <a:gd name="connsiteY7210" fmla="*/ 1134136 h 2107945"/>
              <a:gd name="connsiteX7211" fmla="*/ 10325181 w 12192000"/>
              <a:gd name="connsiteY7211" fmla="*/ 1134118 h 2107945"/>
              <a:gd name="connsiteX7212" fmla="*/ 10335231 w 12192000"/>
              <a:gd name="connsiteY7212" fmla="*/ 1147424 h 2107945"/>
              <a:gd name="connsiteX7213" fmla="*/ 10321808 w 12192000"/>
              <a:gd name="connsiteY7213" fmla="*/ 1156700 h 2107945"/>
              <a:gd name="connsiteX7214" fmla="*/ 10311757 w 12192000"/>
              <a:gd name="connsiteY7214" fmla="*/ 1143395 h 2107945"/>
              <a:gd name="connsiteX7215" fmla="*/ 10325181 w 12192000"/>
              <a:gd name="connsiteY7215" fmla="*/ 1134118 h 2107945"/>
              <a:gd name="connsiteX7216" fmla="*/ 6838902 w 12192000"/>
              <a:gd name="connsiteY7216" fmla="*/ 1133809 h 2107945"/>
              <a:gd name="connsiteX7217" fmla="*/ 6848656 w 12192000"/>
              <a:gd name="connsiteY7217" fmla="*/ 1146224 h 2107945"/>
              <a:gd name="connsiteX7218" fmla="*/ 6835855 w 12192000"/>
              <a:gd name="connsiteY7218" fmla="*/ 1155045 h 2107945"/>
              <a:gd name="connsiteX7219" fmla="*/ 6826101 w 12192000"/>
              <a:gd name="connsiteY7219" fmla="*/ 1142630 h 2107945"/>
              <a:gd name="connsiteX7220" fmla="*/ 6838902 w 12192000"/>
              <a:gd name="connsiteY7220" fmla="*/ 1133809 h 2107945"/>
              <a:gd name="connsiteX7221" fmla="*/ 1672195 w 12192000"/>
              <a:gd name="connsiteY7221" fmla="*/ 1133155 h 2107945"/>
              <a:gd name="connsiteX7222" fmla="*/ 1681644 w 12192000"/>
              <a:gd name="connsiteY7222" fmla="*/ 1145570 h 2107945"/>
              <a:gd name="connsiteX7223" fmla="*/ 1668843 w 12192000"/>
              <a:gd name="connsiteY7223" fmla="*/ 1154391 h 2107945"/>
              <a:gd name="connsiteX7224" fmla="*/ 1659394 w 12192000"/>
              <a:gd name="connsiteY7224" fmla="*/ 1141977 h 2107945"/>
              <a:gd name="connsiteX7225" fmla="*/ 1672195 w 12192000"/>
              <a:gd name="connsiteY7225" fmla="*/ 1133155 h 2107945"/>
              <a:gd name="connsiteX7226" fmla="*/ 7464661 w 12192000"/>
              <a:gd name="connsiteY7226" fmla="*/ 1132829 h 2107945"/>
              <a:gd name="connsiteX7227" fmla="*/ 7473500 w 12192000"/>
              <a:gd name="connsiteY7227" fmla="*/ 1144591 h 2107945"/>
              <a:gd name="connsiteX7228" fmla="*/ 7461613 w 12192000"/>
              <a:gd name="connsiteY7228" fmla="*/ 1152759 h 2107945"/>
              <a:gd name="connsiteX7229" fmla="*/ 7452774 w 12192000"/>
              <a:gd name="connsiteY7229" fmla="*/ 1140997 h 2107945"/>
              <a:gd name="connsiteX7230" fmla="*/ 7464661 w 12192000"/>
              <a:gd name="connsiteY7230" fmla="*/ 1132829 h 2107945"/>
              <a:gd name="connsiteX7231" fmla="*/ 4890703 w 12192000"/>
              <a:gd name="connsiteY7231" fmla="*/ 1132502 h 2107945"/>
              <a:gd name="connsiteX7232" fmla="*/ 4899543 w 12192000"/>
              <a:gd name="connsiteY7232" fmla="*/ 1144264 h 2107945"/>
              <a:gd name="connsiteX7233" fmla="*/ 4887654 w 12192000"/>
              <a:gd name="connsiteY7233" fmla="*/ 1152432 h 2107945"/>
              <a:gd name="connsiteX7234" fmla="*/ 4878814 w 12192000"/>
              <a:gd name="connsiteY7234" fmla="*/ 1140670 h 2107945"/>
              <a:gd name="connsiteX7235" fmla="*/ 4890703 w 12192000"/>
              <a:gd name="connsiteY7235" fmla="*/ 1132502 h 2107945"/>
              <a:gd name="connsiteX7236" fmla="*/ 4538911 w 12192000"/>
              <a:gd name="connsiteY7236" fmla="*/ 1131522 h 2107945"/>
              <a:gd name="connsiteX7237" fmla="*/ 4548051 w 12192000"/>
              <a:gd name="connsiteY7237" fmla="*/ 1143611 h 2107945"/>
              <a:gd name="connsiteX7238" fmla="*/ 4535864 w 12192000"/>
              <a:gd name="connsiteY7238" fmla="*/ 1151779 h 2107945"/>
              <a:gd name="connsiteX7239" fmla="*/ 4526718 w 12192000"/>
              <a:gd name="connsiteY7239" fmla="*/ 1139690 h 2107945"/>
              <a:gd name="connsiteX7240" fmla="*/ 4538911 w 12192000"/>
              <a:gd name="connsiteY7240" fmla="*/ 1131522 h 2107945"/>
              <a:gd name="connsiteX7241" fmla="*/ 3004072 w 12192000"/>
              <a:gd name="connsiteY7241" fmla="*/ 1130868 h 2107945"/>
              <a:gd name="connsiteX7242" fmla="*/ 3014741 w 12192000"/>
              <a:gd name="connsiteY7242" fmla="*/ 1144917 h 2107945"/>
              <a:gd name="connsiteX7243" fmla="*/ 3000415 w 12192000"/>
              <a:gd name="connsiteY7243" fmla="*/ 1154719 h 2107945"/>
              <a:gd name="connsiteX7244" fmla="*/ 2989746 w 12192000"/>
              <a:gd name="connsiteY7244" fmla="*/ 1140670 h 2107945"/>
              <a:gd name="connsiteX7245" fmla="*/ 3004072 w 12192000"/>
              <a:gd name="connsiteY7245" fmla="*/ 1130868 h 2107945"/>
              <a:gd name="connsiteX7246" fmla="*/ 2762371 w 12192000"/>
              <a:gd name="connsiteY7246" fmla="*/ 1129888 h 2107945"/>
              <a:gd name="connsiteX7247" fmla="*/ 2773039 w 12192000"/>
              <a:gd name="connsiteY7247" fmla="*/ 1143937 h 2107945"/>
              <a:gd name="connsiteX7248" fmla="*/ 2758711 w 12192000"/>
              <a:gd name="connsiteY7248" fmla="*/ 1153738 h 2107945"/>
              <a:gd name="connsiteX7249" fmla="*/ 2748041 w 12192000"/>
              <a:gd name="connsiteY7249" fmla="*/ 1139689 h 2107945"/>
              <a:gd name="connsiteX7250" fmla="*/ 2762371 w 12192000"/>
              <a:gd name="connsiteY7250" fmla="*/ 1129888 h 2107945"/>
              <a:gd name="connsiteX7251" fmla="*/ 5661264 w 12192000"/>
              <a:gd name="connsiteY7251" fmla="*/ 1129562 h 2107945"/>
              <a:gd name="connsiteX7252" fmla="*/ 5670713 w 12192000"/>
              <a:gd name="connsiteY7252" fmla="*/ 1141650 h 2107945"/>
              <a:gd name="connsiteX7253" fmla="*/ 5658216 w 12192000"/>
              <a:gd name="connsiteY7253" fmla="*/ 1150145 h 2107945"/>
              <a:gd name="connsiteX7254" fmla="*/ 5648766 w 12192000"/>
              <a:gd name="connsiteY7254" fmla="*/ 1138056 h 2107945"/>
              <a:gd name="connsiteX7255" fmla="*/ 5661264 w 12192000"/>
              <a:gd name="connsiteY7255" fmla="*/ 1129562 h 2107945"/>
              <a:gd name="connsiteX7256" fmla="*/ 8102611 w 12192000"/>
              <a:gd name="connsiteY7256" fmla="*/ 1129235 h 2107945"/>
              <a:gd name="connsiteX7257" fmla="*/ 8111755 w 12192000"/>
              <a:gd name="connsiteY7257" fmla="*/ 1140997 h 2107945"/>
              <a:gd name="connsiteX7258" fmla="*/ 8099563 w 12192000"/>
              <a:gd name="connsiteY7258" fmla="*/ 1149165 h 2107945"/>
              <a:gd name="connsiteX7259" fmla="*/ 8090419 w 12192000"/>
              <a:gd name="connsiteY7259" fmla="*/ 1137403 h 2107945"/>
              <a:gd name="connsiteX7260" fmla="*/ 8102611 w 12192000"/>
              <a:gd name="connsiteY7260" fmla="*/ 1129235 h 2107945"/>
              <a:gd name="connsiteX7261" fmla="*/ 10872953 w 12192000"/>
              <a:gd name="connsiteY7261" fmla="*/ 1129234 h 2107945"/>
              <a:gd name="connsiteX7262" fmla="*/ 10882706 w 12192000"/>
              <a:gd name="connsiteY7262" fmla="*/ 1141977 h 2107945"/>
              <a:gd name="connsiteX7263" fmla="*/ 10869601 w 12192000"/>
              <a:gd name="connsiteY7263" fmla="*/ 1150798 h 2107945"/>
              <a:gd name="connsiteX7264" fmla="*/ 10859846 w 12192000"/>
              <a:gd name="connsiteY7264" fmla="*/ 1138056 h 2107945"/>
              <a:gd name="connsiteX7265" fmla="*/ 10872953 w 12192000"/>
              <a:gd name="connsiteY7265" fmla="*/ 1129234 h 2107945"/>
              <a:gd name="connsiteX7266" fmla="*/ 10443488 w 12192000"/>
              <a:gd name="connsiteY7266" fmla="*/ 1128908 h 2107945"/>
              <a:gd name="connsiteX7267" fmla="*/ 10453547 w 12192000"/>
              <a:gd name="connsiteY7267" fmla="*/ 1142304 h 2107945"/>
              <a:gd name="connsiteX7268" fmla="*/ 10440135 w 12192000"/>
              <a:gd name="connsiteY7268" fmla="*/ 1151452 h 2107945"/>
              <a:gd name="connsiteX7269" fmla="*/ 10430076 w 12192000"/>
              <a:gd name="connsiteY7269" fmla="*/ 1138056 h 2107945"/>
              <a:gd name="connsiteX7270" fmla="*/ 10443488 w 12192000"/>
              <a:gd name="connsiteY7270" fmla="*/ 1128908 h 2107945"/>
              <a:gd name="connsiteX7271" fmla="*/ 4687076 w 12192000"/>
              <a:gd name="connsiteY7271" fmla="*/ 1128908 h 2107945"/>
              <a:gd name="connsiteX7272" fmla="*/ 4695915 w 12192000"/>
              <a:gd name="connsiteY7272" fmla="*/ 1140670 h 2107945"/>
              <a:gd name="connsiteX7273" fmla="*/ 4684029 w 12192000"/>
              <a:gd name="connsiteY7273" fmla="*/ 1148838 h 2107945"/>
              <a:gd name="connsiteX7274" fmla="*/ 4675186 w 12192000"/>
              <a:gd name="connsiteY7274" fmla="*/ 1137076 h 2107945"/>
              <a:gd name="connsiteX7275" fmla="*/ 4687076 w 12192000"/>
              <a:gd name="connsiteY7275" fmla="*/ 1128908 h 2107945"/>
              <a:gd name="connsiteX7276" fmla="*/ 2883369 w 12192000"/>
              <a:gd name="connsiteY7276" fmla="*/ 1128255 h 2107945"/>
              <a:gd name="connsiteX7277" fmla="*/ 2894038 w 12192000"/>
              <a:gd name="connsiteY7277" fmla="*/ 1142304 h 2107945"/>
              <a:gd name="connsiteX7278" fmla="*/ 2879712 w 12192000"/>
              <a:gd name="connsiteY7278" fmla="*/ 1152105 h 2107945"/>
              <a:gd name="connsiteX7279" fmla="*/ 2869042 w 12192000"/>
              <a:gd name="connsiteY7279" fmla="*/ 1138056 h 2107945"/>
              <a:gd name="connsiteX7280" fmla="*/ 2883369 w 12192000"/>
              <a:gd name="connsiteY7280" fmla="*/ 1128255 h 2107945"/>
              <a:gd name="connsiteX7281" fmla="*/ 9353212 w 12192000"/>
              <a:gd name="connsiteY7281" fmla="*/ 1127928 h 2107945"/>
              <a:gd name="connsiteX7282" fmla="*/ 9362661 w 12192000"/>
              <a:gd name="connsiteY7282" fmla="*/ 1140343 h 2107945"/>
              <a:gd name="connsiteX7283" fmla="*/ 9349858 w 12192000"/>
              <a:gd name="connsiteY7283" fmla="*/ 1148838 h 2107945"/>
              <a:gd name="connsiteX7284" fmla="*/ 9340409 w 12192000"/>
              <a:gd name="connsiteY7284" fmla="*/ 1136422 h 2107945"/>
              <a:gd name="connsiteX7285" fmla="*/ 9353212 w 12192000"/>
              <a:gd name="connsiteY7285" fmla="*/ 1127928 h 2107945"/>
              <a:gd name="connsiteX7286" fmla="*/ 11005542 w 12192000"/>
              <a:gd name="connsiteY7286" fmla="*/ 1126621 h 2107945"/>
              <a:gd name="connsiteX7287" fmla="*/ 11014686 w 12192000"/>
              <a:gd name="connsiteY7287" fmla="*/ 1138383 h 2107945"/>
              <a:gd name="connsiteX7288" fmla="*/ 11002494 w 12192000"/>
              <a:gd name="connsiteY7288" fmla="*/ 1146551 h 2107945"/>
              <a:gd name="connsiteX7289" fmla="*/ 10993350 w 12192000"/>
              <a:gd name="connsiteY7289" fmla="*/ 1134789 h 2107945"/>
              <a:gd name="connsiteX7290" fmla="*/ 11005542 w 12192000"/>
              <a:gd name="connsiteY7290" fmla="*/ 1126621 h 2107945"/>
              <a:gd name="connsiteX7291" fmla="*/ 6952404 w 12192000"/>
              <a:gd name="connsiteY7291" fmla="*/ 1125934 h 2107945"/>
              <a:gd name="connsiteX7292" fmla="*/ 6961697 w 12192000"/>
              <a:gd name="connsiteY7292" fmla="*/ 1138115 h 2107945"/>
              <a:gd name="connsiteX7293" fmla="*/ 6949322 w 12192000"/>
              <a:gd name="connsiteY7293" fmla="*/ 1146581 h 2107945"/>
              <a:gd name="connsiteX7294" fmla="*/ 6940028 w 12192000"/>
              <a:gd name="connsiteY7294" fmla="*/ 1134399 h 2107945"/>
              <a:gd name="connsiteX7295" fmla="*/ 6952404 w 12192000"/>
              <a:gd name="connsiteY7295" fmla="*/ 1125934 h 2107945"/>
              <a:gd name="connsiteX7296" fmla="*/ 2093741 w 12192000"/>
              <a:gd name="connsiteY7296" fmla="*/ 1124661 h 2107945"/>
              <a:gd name="connsiteX7297" fmla="*/ 2103190 w 12192000"/>
              <a:gd name="connsiteY7297" fmla="*/ 1137076 h 2107945"/>
              <a:gd name="connsiteX7298" fmla="*/ 2090693 w 12192000"/>
              <a:gd name="connsiteY7298" fmla="*/ 1145570 h 2107945"/>
              <a:gd name="connsiteX7299" fmla="*/ 2081245 w 12192000"/>
              <a:gd name="connsiteY7299" fmla="*/ 1133155 h 2107945"/>
              <a:gd name="connsiteX7300" fmla="*/ 2093741 w 12192000"/>
              <a:gd name="connsiteY7300" fmla="*/ 1124661 h 2107945"/>
              <a:gd name="connsiteX7301" fmla="*/ 10562665 w 12192000"/>
              <a:gd name="connsiteY7301" fmla="*/ 1123027 h 2107945"/>
              <a:gd name="connsiteX7302" fmla="*/ 10572724 w 12192000"/>
              <a:gd name="connsiteY7302" fmla="*/ 1136422 h 2107945"/>
              <a:gd name="connsiteX7303" fmla="*/ 10559312 w 12192000"/>
              <a:gd name="connsiteY7303" fmla="*/ 1145570 h 2107945"/>
              <a:gd name="connsiteX7304" fmla="*/ 10549253 w 12192000"/>
              <a:gd name="connsiteY7304" fmla="*/ 1132175 h 2107945"/>
              <a:gd name="connsiteX7305" fmla="*/ 10562665 w 12192000"/>
              <a:gd name="connsiteY7305" fmla="*/ 1123027 h 2107945"/>
              <a:gd name="connsiteX7306" fmla="*/ 1063896 w 12192000"/>
              <a:gd name="connsiteY7306" fmla="*/ 1122701 h 2107945"/>
              <a:gd name="connsiteX7307" fmla="*/ 1073040 w 12192000"/>
              <a:gd name="connsiteY7307" fmla="*/ 1134463 h 2107945"/>
              <a:gd name="connsiteX7308" fmla="*/ 1061153 w 12192000"/>
              <a:gd name="connsiteY7308" fmla="*/ 1142630 h 2107945"/>
              <a:gd name="connsiteX7309" fmla="*/ 1052009 w 12192000"/>
              <a:gd name="connsiteY7309" fmla="*/ 1130869 h 2107945"/>
              <a:gd name="connsiteX7310" fmla="*/ 1063896 w 12192000"/>
              <a:gd name="connsiteY7310" fmla="*/ 1122701 h 2107945"/>
              <a:gd name="connsiteX7311" fmla="*/ 9796089 w 12192000"/>
              <a:gd name="connsiteY7311" fmla="*/ 1121394 h 2107945"/>
              <a:gd name="connsiteX7312" fmla="*/ 9806148 w 12192000"/>
              <a:gd name="connsiteY7312" fmla="*/ 1134463 h 2107945"/>
              <a:gd name="connsiteX7313" fmla="*/ 9793041 w 12192000"/>
              <a:gd name="connsiteY7313" fmla="*/ 1143611 h 2107945"/>
              <a:gd name="connsiteX7314" fmla="*/ 9782982 w 12192000"/>
              <a:gd name="connsiteY7314" fmla="*/ 1130542 h 2107945"/>
              <a:gd name="connsiteX7315" fmla="*/ 9796089 w 12192000"/>
              <a:gd name="connsiteY7315" fmla="*/ 1121394 h 2107945"/>
              <a:gd name="connsiteX7316" fmla="*/ 6181750 w 12192000"/>
              <a:gd name="connsiteY7316" fmla="*/ 1121393 h 2107945"/>
              <a:gd name="connsiteX7317" fmla="*/ 6191199 w 12192000"/>
              <a:gd name="connsiteY7317" fmla="*/ 1133809 h 2107945"/>
              <a:gd name="connsiteX7318" fmla="*/ 6178398 w 12192000"/>
              <a:gd name="connsiteY7318" fmla="*/ 1142630 h 2107945"/>
              <a:gd name="connsiteX7319" fmla="*/ 6168949 w 12192000"/>
              <a:gd name="connsiteY7319" fmla="*/ 1130215 h 2107945"/>
              <a:gd name="connsiteX7320" fmla="*/ 6181750 w 12192000"/>
              <a:gd name="connsiteY7320" fmla="*/ 1121393 h 2107945"/>
              <a:gd name="connsiteX7321" fmla="*/ 8947521 w 12192000"/>
              <a:gd name="connsiteY7321" fmla="*/ 1120087 h 2107945"/>
              <a:gd name="connsiteX7322" fmla="*/ 8956665 w 12192000"/>
              <a:gd name="connsiteY7322" fmla="*/ 1132175 h 2107945"/>
              <a:gd name="connsiteX7323" fmla="*/ 8944473 w 12192000"/>
              <a:gd name="connsiteY7323" fmla="*/ 1140343 h 2107945"/>
              <a:gd name="connsiteX7324" fmla="*/ 8935329 w 12192000"/>
              <a:gd name="connsiteY7324" fmla="*/ 1128255 h 2107945"/>
              <a:gd name="connsiteX7325" fmla="*/ 8947521 w 12192000"/>
              <a:gd name="connsiteY7325" fmla="*/ 1120087 h 2107945"/>
              <a:gd name="connsiteX7326" fmla="*/ 7789275 w 12192000"/>
              <a:gd name="connsiteY7326" fmla="*/ 1119107 h 2107945"/>
              <a:gd name="connsiteX7327" fmla="*/ 7798419 w 12192000"/>
              <a:gd name="connsiteY7327" fmla="*/ 1130868 h 2107945"/>
              <a:gd name="connsiteX7328" fmla="*/ 7786227 w 12192000"/>
              <a:gd name="connsiteY7328" fmla="*/ 1139036 h 2107945"/>
              <a:gd name="connsiteX7329" fmla="*/ 7777083 w 12192000"/>
              <a:gd name="connsiteY7329" fmla="*/ 1127275 h 2107945"/>
              <a:gd name="connsiteX7330" fmla="*/ 7789275 w 12192000"/>
              <a:gd name="connsiteY7330" fmla="*/ 1119107 h 2107945"/>
              <a:gd name="connsiteX7331" fmla="*/ 2624391 w 12192000"/>
              <a:gd name="connsiteY7331" fmla="*/ 1119107 h 2107945"/>
              <a:gd name="connsiteX7332" fmla="*/ 2633838 w 12192000"/>
              <a:gd name="connsiteY7332" fmla="*/ 1131522 h 2107945"/>
              <a:gd name="connsiteX7333" fmla="*/ 2621343 w 12192000"/>
              <a:gd name="connsiteY7333" fmla="*/ 1140016 h 2107945"/>
              <a:gd name="connsiteX7334" fmla="*/ 2611896 w 12192000"/>
              <a:gd name="connsiteY7334" fmla="*/ 1127601 h 2107945"/>
              <a:gd name="connsiteX7335" fmla="*/ 2624391 w 12192000"/>
              <a:gd name="connsiteY7335" fmla="*/ 1119107 h 2107945"/>
              <a:gd name="connsiteX7336" fmla="*/ 5269890 w 12192000"/>
              <a:gd name="connsiteY7336" fmla="*/ 1118780 h 2107945"/>
              <a:gd name="connsiteX7337" fmla="*/ 5279033 w 12192000"/>
              <a:gd name="connsiteY7337" fmla="*/ 1130868 h 2107945"/>
              <a:gd name="connsiteX7338" fmla="*/ 5266841 w 12192000"/>
              <a:gd name="connsiteY7338" fmla="*/ 1139036 h 2107945"/>
              <a:gd name="connsiteX7339" fmla="*/ 5257696 w 12192000"/>
              <a:gd name="connsiteY7339" fmla="*/ 1126948 h 2107945"/>
              <a:gd name="connsiteX7340" fmla="*/ 5269890 w 12192000"/>
              <a:gd name="connsiteY7340" fmla="*/ 1118780 h 2107945"/>
              <a:gd name="connsiteX7341" fmla="*/ 8497024 w 12192000"/>
              <a:gd name="connsiteY7341" fmla="*/ 1118453 h 2107945"/>
              <a:gd name="connsiteX7342" fmla="*/ 8505864 w 12192000"/>
              <a:gd name="connsiteY7342" fmla="*/ 1130215 h 2107945"/>
              <a:gd name="connsiteX7343" fmla="*/ 8493976 w 12192000"/>
              <a:gd name="connsiteY7343" fmla="*/ 1138383 h 2107945"/>
              <a:gd name="connsiteX7344" fmla="*/ 8485137 w 12192000"/>
              <a:gd name="connsiteY7344" fmla="*/ 1126621 h 2107945"/>
              <a:gd name="connsiteX7345" fmla="*/ 8497024 w 12192000"/>
              <a:gd name="connsiteY7345" fmla="*/ 1118453 h 2107945"/>
              <a:gd name="connsiteX7346" fmla="*/ 11920253 w 12192000"/>
              <a:gd name="connsiteY7346" fmla="*/ 1117800 h 2107945"/>
              <a:gd name="connsiteX7347" fmla="*/ 11930006 w 12192000"/>
              <a:gd name="connsiteY7347" fmla="*/ 1130542 h 2107945"/>
              <a:gd name="connsiteX7348" fmla="*/ 11917204 w 12192000"/>
              <a:gd name="connsiteY7348" fmla="*/ 1139363 h 2107945"/>
              <a:gd name="connsiteX7349" fmla="*/ 11907451 w 12192000"/>
              <a:gd name="connsiteY7349" fmla="*/ 1126621 h 2107945"/>
              <a:gd name="connsiteX7350" fmla="*/ 11920253 w 12192000"/>
              <a:gd name="connsiteY7350" fmla="*/ 1117800 h 2107945"/>
              <a:gd name="connsiteX7351" fmla="*/ 4335855 w 12192000"/>
              <a:gd name="connsiteY7351" fmla="*/ 1117800 h 2107945"/>
              <a:gd name="connsiteX7352" fmla="*/ 4345315 w 12192000"/>
              <a:gd name="connsiteY7352" fmla="*/ 1130215 h 2107945"/>
              <a:gd name="connsiteX7353" fmla="*/ 4332808 w 12192000"/>
              <a:gd name="connsiteY7353" fmla="*/ 1138709 h 2107945"/>
              <a:gd name="connsiteX7354" fmla="*/ 4323355 w 12192000"/>
              <a:gd name="connsiteY7354" fmla="*/ 1126295 h 2107945"/>
              <a:gd name="connsiteX7355" fmla="*/ 4335855 w 12192000"/>
              <a:gd name="connsiteY7355" fmla="*/ 1117800 h 2107945"/>
              <a:gd name="connsiteX7356" fmla="*/ 662487 w 12192000"/>
              <a:gd name="connsiteY7356" fmla="*/ 1117800 h 2107945"/>
              <a:gd name="connsiteX7357" fmla="*/ 671326 w 12192000"/>
              <a:gd name="connsiteY7357" fmla="*/ 1129561 h 2107945"/>
              <a:gd name="connsiteX7358" fmla="*/ 659440 w 12192000"/>
              <a:gd name="connsiteY7358" fmla="*/ 1137729 h 2107945"/>
              <a:gd name="connsiteX7359" fmla="*/ 650600 w 12192000"/>
              <a:gd name="connsiteY7359" fmla="*/ 1125968 h 2107945"/>
              <a:gd name="connsiteX7360" fmla="*/ 662487 w 12192000"/>
              <a:gd name="connsiteY7360" fmla="*/ 1117800 h 2107945"/>
              <a:gd name="connsiteX7361" fmla="*/ 8600656 w 12192000"/>
              <a:gd name="connsiteY7361" fmla="*/ 1116820 h 2107945"/>
              <a:gd name="connsiteX7362" fmla="*/ 8609496 w 12192000"/>
              <a:gd name="connsiteY7362" fmla="*/ 1128581 h 2107945"/>
              <a:gd name="connsiteX7363" fmla="*/ 8597609 w 12192000"/>
              <a:gd name="connsiteY7363" fmla="*/ 1136749 h 2107945"/>
              <a:gd name="connsiteX7364" fmla="*/ 8588769 w 12192000"/>
              <a:gd name="connsiteY7364" fmla="*/ 1124987 h 2107945"/>
              <a:gd name="connsiteX7365" fmla="*/ 8600656 w 12192000"/>
              <a:gd name="connsiteY7365" fmla="*/ 1116820 h 2107945"/>
              <a:gd name="connsiteX7366" fmla="*/ 10760786 w 12192000"/>
              <a:gd name="connsiteY7366" fmla="*/ 1116493 h 2107945"/>
              <a:gd name="connsiteX7367" fmla="*/ 10769930 w 12192000"/>
              <a:gd name="connsiteY7367" fmla="*/ 1128582 h 2107945"/>
              <a:gd name="connsiteX7368" fmla="*/ 10757739 w 12192000"/>
              <a:gd name="connsiteY7368" fmla="*/ 1137076 h 2107945"/>
              <a:gd name="connsiteX7369" fmla="*/ 10748594 w 12192000"/>
              <a:gd name="connsiteY7369" fmla="*/ 1124987 h 2107945"/>
              <a:gd name="connsiteX7370" fmla="*/ 10760786 w 12192000"/>
              <a:gd name="connsiteY7370" fmla="*/ 1116493 h 2107945"/>
              <a:gd name="connsiteX7371" fmla="*/ 10682148 w 12192000"/>
              <a:gd name="connsiteY7371" fmla="*/ 1116493 h 2107945"/>
              <a:gd name="connsiteX7372" fmla="*/ 10692206 w 12192000"/>
              <a:gd name="connsiteY7372" fmla="*/ 1129888 h 2107945"/>
              <a:gd name="connsiteX7373" fmla="*/ 10678794 w 12192000"/>
              <a:gd name="connsiteY7373" fmla="*/ 1139037 h 2107945"/>
              <a:gd name="connsiteX7374" fmla="*/ 10668736 w 12192000"/>
              <a:gd name="connsiteY7374" fmla="*/ 1125641 h 2107945"/>
              <a:gd name="connsiteX7375" fmla="*/ 10682148 w 12192000"/>
              <a:gd name="connsiteY7375" fmla="*/ 1116493 h 2107945"/>
              <a:gd name="connsiteX7376" fmla="*/ 11299372 w 12192000"/>
              <a:gd name="connsiteY7376" fmla="*/ 1114859 h 2107945"/>
              <a:gd name="connsiteX7377" fmla="*/ 11308514 w 12192000"/>
              <a:gd name="connsiteY7377" fmla="*/ 1126948 h 2107945"/>
              <a:gd name="connsiteX7378" fmla="*/ 11296323 w 12192000"/>
              <a:gd name="connsiteY7378" fmla="*/ 1135443 h 2107945"/>
              <a:gd name="connsiteX7379" fmla="*/ 11287179 w 12192000"/>
              <a:gd name="connsiteY7379" fmla="*/ 1123354 h 2107945"/>
              <a:gd name="connsiteX7380" fmla="*/ 11299372 w 12192000"/>
              <a:gd name="connsiteY7380" fmla="*/ 1114859 h 2107945"/>
              <a:gd name="connsiteX7381" fmla="*/ 7999588 w 12192000"/>
              <a:gd name="connsiteY7381" fmla="*/ 1114859 h 2107945"/>
              <a:gd name="connsiteX7382" fmla="*/ 8008732 w 12192000"/>
              <a:gd name="connsiteY7382" fmla="*/ 1126621 h 2107945"/>
              <a:gd name="connsiteX7383" fmla="*/ 7996539 w 12192000"/>
              <a:gd name="connsiteY7383" fmla="*/ 1134789 h 2107945"/>
              <a:gd name="connsiteX7384" fmla="*/ 7987396 w 12192000"/>
              <a:gd name="connsiteY7384" fmla="*/ 1123027 h 2107945"/>
              <a:gd name="connsiteX7385" fmla="*/ 7999588 w 12192000"/>
              <a:gd name="connsiteY7385" fmla="*/ 1114859 h 2107945"/>
              <a:gd name="connsiteX7386" fmla="*/ 4995565 w 12192000"/>
              <a:gd name="connsiteY7386" fmla="*/ 1114206 h 2107945"/>
              <a:gd name="connsiteX7387" fmla="*/ 5004710 w 12192000"/>
              <a:gd name="connsiteY7387" fmla="*/ 1125968 h 2107945"/>
              <a:gd name="connsiteX7388" fmla="*/ 4992822 w 12192000"/>
              <a:gd name="connsiteY7388" fmla="*/ 1134136 h 2107945"/>
              <a:gd name="connsiteX7389" fmla="*/ 4983677 w 12192000"/>
              <a:gd name="connsiteY7389" fmla="*/ 1122374 h 2107945"/>
              <a:gd name="connsiteX7390" fmla="*/ 4995565 w 12192000"/>
              <a:gd name="connsiteY7390" fmla="*/ 1114206 h 2107945"/>
              <a:gd name="connsiteX7391" fmla="*/ 338305 w 12192000"/>
              <a:gd name="connsiteY7391" fmla="*/ 1112936 h 2107945"/>
              <a:gd name="connsiteX7392" fmla="*/ 347345 w 12192000"/>
              <a:gd name="connsiteY7392" fmla="*/ 1124744 h 2107945"/>
              <a:gd name="connsiteX7393" fmla="*/ 335317 w 12192000"/>
              <a:gd name="connsiteY7393" fmla="*/ 1132937 h 2107945"/>
              <a:gd name="connsiteX7394" fmla="*/ 326278 w 12192000"/>
              <a:gd name="connsiteY7394" fmla="*/ 1121128 h 2107945"/>
              <a:gd name="connsiteX7395" fmla="*/ 338305 w 12192000"/>
              <a:gd name="connsiteY7395" fmla="*/ 1112936 h 2107945"/>
              <a:gd name="connsiteX7396" fmla="*/ 5771002 w 12192000"/>
              <a:gd name="connsiteY7396" fmla="*/ 1111266 h 2107945"/>
              <a:gd name="connsiteX7397" fmla="*/ 5780452 w 12192000"/>
              <a:gd name="connsiteY7397" fmla="*/ 1123681 h 2107945"/>
              <a:gd name="connsiteX7398" fmla="*/ 5767953 w 12192000"/>
              <a:gd name="connsiteY7398" fmla="*/ 1132175 h 2107945"/>
              <a:gd name="connsiteX7399" fmla="*/ 5758504 w 12192000"/>
              <a:gd name="connsiteY7399" fmla="*/ 1119761 h 2107945"/>
              <a:gd name="connsiteX7400" fmla="*/ 5771002 w 12192000"/>
              <a:gd name="connsiteY7400" fmla="*/ 1111266 h 2107945"/>
              <a:gd name="connsiteX7401" fmla="*/ 9202335 w 12192000"/>
              <a:gd name="connsiteY7401" fmla="*/ 1110939 h 2107945"/>
              <a:gd name="connsiteX7402" fmla="*/ 9211783 w 12192000"/>
              <a:gd name="connsiteY7402" fmla="*/ 1123027 h 2107945"/>
              <a:gd name="connsiteX7403" fmla="*/ 9199287 w 12192000"/>
              <a:gd name="connsiteY7403" fmla="*/ 1131522 h 2107945"/>
              <a:gd name="connsiteX7404" fmla="*/ 9189838 w 12192000"/>
              <a:gd name="connsiteY7404" fmla="*/ 1119433 h 2107945"/>
              <a:gd name="connsiteX7405" fmla="*/ 9202335 w 12192000"/>
              <a:gd name="connsiteY7405" fmla="*/ 1110939 h 2107945"/>
              <a:gd name="connsiteX7406" fmla="*/ 7895346 w 12192000"/>
              <a:gd name="connsiteY7406" fmla="*/ 1110939 h 2107945"/>
              <a:gd name="connsiteX7407" fmla="*/ 7904490 w 12192000"/>
              <a:gd name="connsiteY7407" fmla="*/ 1122700 h 2107945"/>
              <a:gd name="connsiteX7408" fmla="*/ 7892297 w 12192000"/>
              <a:gd name="connsiteY7408" fmla="*/ 1130868 h 2107945"/>
              <a:gd name="connsiteX7409" fmla="*/ 7883154 w 12192000"/>
              <a:gd name="connsiteY7409" fmla="*/ 1119107 h 2107945"/>
              <a:gd name="connsiteX7410" fmla="*/ 7895346 w 12192000"/>
              <a:gd name="connsiteY7410" fmla="*/ 1110939 h 2107945"/>
              <a:gd name="connsiteX7411" fmla="*/ 7058498 w 12192000"/>
              <a:gd name="connsiteY7411" fmla="*/ 1110860 h 2107945"/>
              <a:gd name="connsiteX7412" fmla="*/ 7067238 w 12192000"/>
              <a:gd name="connsiteY7412" fmla="*/ 1122616 h 2107945"/>
              <a:gd name="connsiteX7413" fmla="*/ 7055512 w 12192000"/>
              <a:gd name="connsiteY7413" fmla="*/ 1130862 h 2107945"/>
              <a:gd name="connsiteX7414" fmla="*/ 7046772 w 12192000"/>
              <a:gd name="connsiteY7414" fmla="*/ 1119106 h 2107945"/>
              <a:gd name="connsiteX7415" fmla="*/ 7058498 w 12192000"/>
              <a:gd name="connsiteY7415" fmla="*/ 1110860 h 2107945"/>
              <a:gd name="connsiteX7416" fmla="*/ 7258615 w 12192000"/>
              <a:gd name="connsiteY7416" fmla="*/ 1109958 h 2107945"/>
              <a:gd name="connsiteX7417" fmla="*/ 7267455 w 12192000"/>
              <a:gd name="connsiteY7417" fmla="*/ 1121393 h 2107945"/>
              <a:gd name="connsiteX7418" fmla="*/ 7255872 w 12192000"/>
              <a:gd name="connsiteY7418" fmla="*/ 1129234 h 2107945"/>
              <a:gd name="connsiteX7419" fmla="*/ 7247033 w 12192000"/>
              <a:gd name="connsiteY7419" fmla="*/ 1117800 h 2107945"/>
              <a:gd name="connsiteX7420" fmla="*/ 7258615 w 12192000"/>
              <a:gd name="connsiteY7420" fmla="*/ 1109958 h 2107945"/>
              <a:gd name="connsiteX7421" fmla="*/ 4054917 w 12192000"/>
              <a:gd name="connsiteY7421" fmla="*/ 1109789 h 2107945"/>
              <a:gd name="connsiteX7422" fmla="*/ 4064970 w 12192000"/>
              <a:gd name="connsiteY7422" fmla="*/ 1123093 h 2107945"/>
              <a:gd name="connsiteX7423" fmla="*/ 4051549 w 12192000"/>
              <a:gd name="connsiteY7423" fmla="*/ 1132371 h 2107945"/>
              <a:gd name="connsiteX7424" fmla="*/ 4041497 w 12192000"/>
              <a:gd name="connsiteY7424" fmla="*/ 1119067 h 2107945"/>
              <a:gd name="connsiteX7425" fmla="*/ 4054917 w 12192000"/>
              <a:gd name="connsiteY7425" fmla="*/ 1109789 h 2107945"/>
              <a:gd name="connsiteX7426" fmla="*/ 10799192 w 12192000"/>
              <a:gd name="connsiteY7426" fmla="*/ 1109305 h 2107945"/>
              <a:gd name="connsiteX7427" fmla="*/ 10808640 w 12192000"/>
              <a:gd name="connsiteY7427" fmla="*/ 1121720 h 2107945"/>
              <a:gd name="connsiteX7428" fmla="*/ 10807536 w 12192000"/>
              <a:gd name="connsiteY7428" fmla="*/ 1123449 h 2107945"/>
              <a:gd name="connsiteX7429" fmla="*/ 10808183 w 12192000"/>
              <a:gd name="connsiteY7429" fmla="*/ 1123843 h 2107945"/>
              <a:gd name="connsiteX7430" fmla="*/ 10810469 w 12192000"/>
              <a:gd name="connsiteY7430" fmla="*/ 1132502 h 2107945"/>
              <a:gd name="connsiteX7431" fmla="*/ 10797058 w 12192000"/>
              <a:gd name="connsiteY7431" fmla="*/ 1141650 h 2107945"/>
              <a:gd name="connsiteX7432" fmla="*/ 10796206 w 12192000"/>
              <a:gd name="connsiteY7432" fmla="*/ 1141130 h 2107945"/>
              <a:gd name="connsiteX7433" fmla="*/ 10792180 w 12192000"/>
              <a:gd name="connsiteY7433" fmla="*/ 1141977 h 2107945"/>
              <a:gd name="connsiteX7434" fmla="*/ 10783036 w 12192000"/>
              <a:gd name="connsiteY7434" fmla="*/ 1130215 h 2107945"/>
              <a:gd name="connsiteX7435" fmla="*/ 10787036 w 12192000"/>
              <a:gd name="connsiteY7435" fmla="*/ 1123680 h 2107945"/>
              <a:gd name="connsiteX7436" fmla="*/ 10787795 w 12192000"/>
              <a:gd name="connsiteY7436" fmla="*/ 1123523 h 2107945"/>
              <a:gd name="connsiteX7437" fmla="*/ 10786389 w 12192000"/>
              <a:gd name="connsiteY7437" fmla="*/ 1118127 h 2107945"/>
              <a:gd name="connsiteX7438" fmla="*/ 10799192 w 12192000"/>
              <a:gd name="connsiteY7438" fmla="*/ 1109305 h 2107945"/>
              <a:gd name="connsiteX7439" fmla="*/ 8394915 w 12192000"/>
              <a:gd name="connsiteY7439" fmla="*/ 1109305 h 2107945"/>
              <a:gd name="connsiteX7440" fmla="*/ 8403755 w 12192000"/>
              <a:gd name="connsiteY7440" fmla="*/ 1121067 h 2107945"/>
              <a:gd name="connsiteX7441" fmla="*/ 8391867 w 12192000"/>
              <a:gd name="connsiteY7441" fmla="*/ 1129235 h 2107945"/>
              <a:gd name="connsiteX7442" fmla="*/ 8383028 w 12192000"/>
              <a:gd name="connsiteY7442" fmla="*/ 1117473 h 2107945"/>
              <a:gd name="connsiteX7443" fmla="*/ 8394915 w 12192000"/>
              <a:gd name="connsiteY7443" fmla="*/ 1109305 h 2107945"/>
              <a:gd name="connsiteX7444" fmla="*/ 7571036 w 12192000"/>
              <a:gd name="connsiteY7444" fmla="*/ 1108652 h 2107945"/>
              <a:gd name="connsiteX7445" fmla="*/ 7579876 w 12192000"/>
              <a:gd name="connsiteY7445" fmla="*/ 1120413 h 2107945"/>
              <a:gd name="connsiteX7446" fmla="*/ 7567988 w 12192000"/>
              <a:gd name="connsiteY7446" fmla="*/ 1128581 h 2107945"/>
              <a:gd name="connsiteX7447" fmla="*/ 7559149 w 12192000"/>
              <a:gd name="connsiteY7447" fmla="*/ 1116820 h 2107945"/>
              <a:gd name="connsiteX7448" fmla="*/ 7571036 w 12192000"/>
              <a:gd name="connsiteY7448" fmla="*/ 1108652 h 2107945"/>
              <a:gd name="connsiteX7449" fmla="*/ 6845913 w 12192000"/>
              <a:gd name="connsiteY7449" fmla="*/ 1108325 h 2107945"/>
              <a:gd name="connsiteX7450" fmla="*/ 6855362 w 12192000"/>
              <a:gd name="connsiteY7450" fmla="*/ 1120740 h 2107945"/>
              <a:gd name="connsiteX7451" fmla="*/ 6842865 w 12192000"/>
              <a:gd name="connsiteY7451" fmla="*/ 1129234 h 2107945"/>
              <a:gd name="connsiteX7452" fmla="*/ 6833416 w 12192000"/>
              <a:gd name="connsiteY7452" fmla="*/ 1116819 h 2107945"/>
              <a:gd name="connsiteX7453" fmla="*/ 6845913 w 12192000"/>
              <a:gd name="connsiteY7453" fmla="*/ 1108325 h 2107945"/>
              <a:gd name="connsiteX7454" fmla="*/ 1568566 w 12192000"/>
              <a:gd name="connsiteY7454" fmla="*/ 1108325 h 2107945"/>
              <a:gd name="connsiteX7455" fmla="*/ 1578015 w 12192000"/>
              <a:gd name="connsiteY7455" fmla="*/ 1120740 h 2107945"/>
              <a:gd name="connsiteX7456" fmla="*/ 1565213 w 12192000"/>
              <a:gd name="connsiteY7456" fmla="*/ 1129561 h 2107945"/>
              <a:gd name="connsiteX7457" fmla="*/ 1555765 w 12192000"/>
              <a:gd name="connsiteY7457" fmla="*/ 1117146 h 2107945"/>
              <a:gd name="connsiteX7458" fmla="*/ 1568566 w 12192000"/>
              <a:gd name="connsiteY7458" fmla="*/ 1108325 h 2107945"/>
              <a:gd name="connsiteX7459" fmla="*/ 2646927 w 12192000"/>
              <a:gd name="connsiteY7459" fmla="*/ 1107671 h 2107945"/>
              <a:gd name="connsiteX7460" fmla="*/ 2656679 w 12192000"/>
              <a:gd name="connsiteY7460" fmla="*/ 1120414 h 2107945"/>
              <a:gd name="connsiteX7461" fmla="*/ 2643877 w 12192000"/>
              <a:gd name="connsiteY7461" fmla="*/ 1129235 h 2107945"/>
              <a:gd name="connsiteX7462" fmla="*/ 2634124 w 12192000"/>
              <a:gd name="connsiteY7462" fmla="*/ 1116493 h 2107945"/>
              <a:gd name="connsiteX7463" fmla="*/ 2646927 w 12192000"/>
              <a:gd name="connsiteY7463" fmla="*/ 1107671 h 2107945"/>
              <a:gd name="connsiteX7464" fmla="*/ 11604783 w 12192000"/>
              <a:gd name="connsiteY7464" fmla="*/ 1107344 h 2107945"/>
              <a:gd name="connsiteX7465" fmla="*/ 11614231 w 12192000"/>
              <a:gd name="connsiteY7465" fmla="*/ 1119760 h 2107945"/>
              <a:gd name="connsiteX7466" fmla="*/ 11601734 w 12192000"/>
              <a:gd name="connsiteY7466" fmla="*/ 1128254 h 2107945"/>
              <a:gd name="connsiteX7467" fmla="*/ 11592284 w 12192000"/>
              <a:gd name="connsiteY7467" fmla="*/ 1115839 h 2107945"/>
              <a:gd name="connsiteX7468" fmla="*/ 11604783 w 12192000"/>
              <a:gd name="connsiteY7468" fmla="*/ 1107344 h 2107945"/>
              <a:gd name="connsiteX7469" fmla="*/ 6732527 w 12192000"/>
              <a:gd name="connsiteY7469" fmla="*/ 1107344 h 2107945"/>
              <a:gd name="connsiteX7470" fmla="*/ 6741976 w 12192000"/>
              <a:gd name="connsiteY7470" fmla="*/ 1119760 h 2107945"/>
              <a:gd name="connsiteX7471" fmla="*/ 6729174 w 12192000"/>
              <a:gd name="connsiteY7471" fmla="*/ 1128581 h 2107945"/>
              <a:gd name="connsiteX7472" fmla="*/ 6719726 w 12192000"/>
              <a:gd name="connsiteY7472" fmla="*/ 1116166 h 2107945"/>
              <a:gd name="connsiteX7473" fmla="*/ 6732527 w 12192000"/>
              <a:gd name="connsiteY7473" fmla="*/ 1107344 h 2107945"/>
              <a:gd name="connsiteX7474" fmla="*/ 6293307 w 12192000"/>
              <a:gd name="connsiteY7474" fmla="*/ 1107018 h 2107945"/>
              <a:gd name="connsiteX7475" fmla="*/ 6302757 w 12192000"/>
              <a:gd name="connsiteY7475" fmla="*/ 1119433 h 2107945"/>
              <a:gd name="connsiteX7476" fmla="*/ 6289955 w 12192000"/>
              <a:gd name="connsiteY7476" fmla="*/ 1128254 h 2107945"/>
              <a:gd name="connsiteX7477" fmla="*/ 6280506 w 12192000"/>
              <a:gd name="connsiteY7477" fmla="*/ 1115839 h 2107945"/>
              <a:gd name="connsiteX7478" fmla="*/ 6293307 w 12192000"/>
              <a:gd name="connsiteY7478" fmla="*/ 1107018 h 2107945"/>
              <a:gd name="connsiteX7479" fmla="*/ 2578923 w 12192000"/>
              <a:gd name="connsiteY7479" fmla="*/ 1105711 h 2107945"/>
              <a:gd name="connsiteX7480" fmla="*/ 2588981 w 12192000"/>
              <a:gd name="connsiteY7480" fmla="*/ 1118780 h 2107945"/>
              <a:gd name="connsiteX7481" fmla="*/ 2575572 w 12192000"/>
              <a:gd name="connsiteY7481" fmla="*/ 1127928 h 2107945"/>
              <a:gd name="connsiteX7482" fmla="*/ 2565513 w 12192000"/>
              <a:gd name="connsiteY7482" fmla="*/ 1114859 h 2107945"/>
              <a:gd name="connsiteX7483" fmla="*/ 2578923 w 12192000"/>
              <a:gd name="connsiteY7483" fmla="*/ 1105711 h 2107945"/>
              <a:gd name="connsiteX7484" fmla="*/ 7360113 w 12192000"/>
              <a:gd name="connsiteY7484" fmla="*/ 1103424 h 2107945"/>
              <a:gd name="connsiteX7485" fmla="*/ 7368953 w 12192000"/>
              <a:gd name="connsiteY7485" fmla="*/ 1114859 h 2107945"/>
              <a:gd name="connsiteX7486" fmla="*/ 7357371 w 12192000"/>
              <a:gd name="connsiteY7486" fmla="*/ 1122700 h 2107945"/>
              <a:gd name="connsiteX7487" fmla="*/ 7348531 w 12192000"/>
              <a:gd name="connsiteY7487" fmla="*/ 1111266 h 2107945"/>
              <a:gd name="connsiteX7488" fmla="*/ 7360113 w 12192000"/>
              <a:gd name="connsiteY7488" fmla="*/ 1103424 h 2107945"/>
              <a:gd name="connsiteX7489" fmla="*/ 1991636 w 12192000"/>
              <a:gd name="connsiteY7489" fmla="*/ 1103098 h 2107945"/>
              <a:gd name="connsiteX7490" fmla="*/ 2001085 w 12192000"/>
              <a:gd name="connsiteY7490" fmla="*/ 1115513 h 2107945"/>
              <a:gd name="connsiteX7491" fmla="*/ 1988588 w 12192000"/>
              <a:gd name="connsiteY7491" fmla="*/ 1124007 h 2107945"/>
              <a:gd name="connsiteX7492" fmla="*/ 1979140 w 12192000"/>
              <a:gd name="connsiteY7492" fmla="*/ 1111593 h 2107945"/>
              <a:gd name="connsiteX7493" fmla="*/ 1991636 w 12192000"/>
              <a:gd name="connsiteY7493" fmla="*/ 1103098 h 2107945"/>
              <a:gd name="connsiteX7494" fmla="*/ 10831501 w 12192000"/>
              <a:gd name="connsiteY7494" fmla="*/ 1102771 h 2107945"/>
              <a:gd name="connsiteX7495" fmla="*/ 10838435 w 12192000"/>
              <a:gd name="connsiteY7495" fmla="*/ 1106936 h 2107945"/>
              <a:gd name="connsiteX7496" fmla="*/ 10838768 w 12192000"/>
              <a:gd name="connsiteY7496" fmla="*/ 1108266 h 2107945"/>
              <a:gd name="connsiteX7497" fmla="*/ 10840035 w 12192000"/>
              <a:gd name="connsiteY7497" fmla="*/ 1107998 h 2107945"/>
              <a:gd name="connsiteX7498" fmla="*/ 10850093 w 12192000"/>
              <a:gd name="connsiteY7498" fmla="*/ 1121067 h 2107945"/>
              <a:gd name="connsiteX7499" fmla="*/ 10836682 w 12192000"/>
              <a:gd name="connsiteY7499" fmla="*/ 1130215 h 2107945"/>
              <a:gd name="connsiteX7500" fmla="*/ 10828794 w 12192000"/>
              <a:gd name="connsiteY7500" fmla="*/ 1125641 h 2107945"/>
              <a:gd name="connsiteX7501" fmla="*/ 10827969 w 12192000"/>
              <a:gd name="connsiteY7501" fmla="*/ 1122410 h 2107945"/>
              <a:gd name="connsiteX7502" fmla="*/ 10821518 w 12192000"/>
              <a:gd name="connsiteY7502" fmla="*/ 1118535 h 2107945"/>
              <a:gd name="connsiteX7503" fmla="*/ 10819613 w 12192000"/>
              <a:gd name="connsiteY7503" fmla="*/ 1110939 h 2107945"/>
              <a:gd name="connsiteX7504" fmla="*/ 10831501 w 12192000"/>
              <a:gd name="connsiteY7504" fmla="*/ 1102771 h 2107945"/>
              <a:gd name="connsiteX7505" fmla="*/ 8706422 w 12192000"/>
              <a:gd name="connsiteY7505" fmla="*/ 1102771 h 2107945"/>
              <a:gd name="connsiteX7506" fmla="*/ 8715262 w 12192000"/>
              <a:gd name="connsiteY7506" fmla="*/ 1114532 h 2107945"/>
              <a:gd name="connsiteX7507" fmla="*/ 8703374 w 12192000"/>
              <a:gd name="connsiteY7507" fmla="*/ 1122700 h 2107945"/>
              <a:gd name="connsiteX7508" fmla="*/ 8694535 w 12192000"/>
              <a:gd name="connsiteY7508" fmla="*/ 1110939 h 2107945"/>
              <a:gd name="connsiteX7509" fmla="*/ 8706422 w 12192000"/>
              <a:gd name="connsiteY7509" fmla="*/ 1102771 h 2107945"/>
              <a:gd name="connsiteX7510" fmla="*/ 11114967 w 12192000"/>
              <a:gd name="connsiteY7510" fmla="*/ 1102118 h 2107945"/>
              <a:gd name="connsiteX7511" fmla="*/ 11124111 w 12192000"/>
              <a:gd name="connsiteY7511" fmla="*/ 1113879 h 2107945"/>
              <a:gd name="connsiteX7512" fmla="*/ 11111918 w 12192000"/>
              <a:gd name="connsiteY7512" fmla="*/ 1122047 h 2107945"/>
              <a:gd name="connsiteX7513" fmla="*/ 11102774 w 12192000"/>
              <a:gd name="connsiteY7513" fmla="*/ 1110285 h 2107945"/>
              <a:gd name="connsiteX7514" fmla="*/ 11114967 w 12192000"/>
              <a:gd name="connsiteY7514" fmla="*/ 1102118 h 2107945"/>
              <a:gd name="connsiteX7515" fmla="*/ 7159249 w 12192000"/>
              <a:gd name="connsiteY7515" fmla="*/ 1101464 h 2107945"/>
              <a:gd name="connsiteX7516" fmla="*/ 7168088 w 12192000"/>
              <a:gd name="connsiteY7516" fmla="*/ 1112899 h 2107945"/>
              <a:gd name="connsiteX7517" fmla="*/ 7156506 w 12192000"/>
              <a:gd name="connsiteY7517" fmla="*/ 1120740 h 2107945"/>
              <a:gd name="connsiteX7518" fmla="*/ 7147667 w 12192000"/>
              <a:gd name="connsiteY7518" fmla="*/ 1109305 h 2107945"/>
              <a:gd name="connsiteX7519" fmla="*/ 7159249 w 12192000"/>
              <a:gd name="connsiteY7519" fmla="*/ 1101464 h 2107945"/>
              <a:gd name="connsiteX7520" fmla="*/ 4589226 w 12192000"/>
              <a:gd name="connsiteY7520" fmla="*/ 1100484 h 2107945"/>
              <a:gd name="connsiteX7521" fmla="*/ 4598070 w 12192000"/>
              <a:gd name="connsiteY7521" fmla="*/ 1112245 h 2107945"/>
              <a:gd name="connsiteX7522" fmla="*/ 4586179 w 12192000"/>
              <a:gd name="connsiteY7522" fmla="*/ 1120413 h 2107945"/>
              <a:gd name="connsiteX7523" fmla="*/ 4577338 w 12192000"/>
              <a:gd name="connsiteY7523" fmla="*/ 1108652 h 2107945"/>
              <a:gd name="connsiteX7524" fmla="*/ 4589226 w 12192000"/>
              <a:gd name="connsiteY7524" fmla="*/ 1100484 h 2107945"/>
              <a:gd name="connsiteX7525" fmla="*/ 6957166 w 12192000"/>
              <a:gd name="connsiteY7525" fmla="*/ 1100157 h 2107945"/>
              <a:gd name="connsiteX7526" fmla="*/ 6966310 w 12192000"/>
              <a:gd name="connsiteY7526" fmla="*/ 1111919 h 2107945"/>
              <a:gd name="connsiteX7527" fmla="*/ 6954118 w 12192000"/>
              <a:gd name="connsiteY7527" fmla="*/ 1120087 h 2107945"/>
              <a:gd name="connsiteX7528" fmla="*/ 6944974 w 12192000"/>
              <a:gd name="connsiteY7528" fmla="*/ 1108325 h 2107945"/>
              <a:gd name="connsiteX7529" fmla="*/ 6957166 w 12192000"/>
              <a:gd name="connsiteY7529" fmla="*/ 1100157 h 2107945"/>
              <a:gd name="connsiteX7530" fmla="*/ 4390439 w 12192000"/>
              <a:gd name="connsiteY7530" fmla="*/ 1097870 h 2107945"/>
              <a:gd name="connsiteX7531" fmla="*/ 4399889 w 12192000"/>
              <a:gd name="connsiteY7531" fmla="*/ 1109959 h 2107945"/>
              <a:gd name="connsiteX7532" fmla="*/ 4387393 w 12192000"/>
              <a:gd name="connsiteY7532" fmla="*/ 1118453 h 2107945"/>
              <a:gd name="connsiteX7533" fmla="*/ 4377939 w 12192000"/>
              <a:gd name="connsiteY7533" fmla="*/ 1106365 h 2107945"/>
              <a:gd name="connsiteX7534" fmla="*/ 4390439 w 12192000"/>
              <a:gd name="connsiteY7534" fmla="*/ 1097870 h 2107945"/>
              <a:gd name="connsiteX7535" fmla="*/ 3689568 w 12192000"/>
              <a:gd name="connsiteY7535" fmla="*/ 1097216 h 2107945"/>
              <a:gd name="connsiteX7536" fmla="*/ 3700249 w 12192000"/>
              <a:gd name="connsiteY7536" fmla="*/ 1110939 h 2107945"/>
              <a:gd name="connsiteX7537" fmla="*/ 3686223 w 12192000"/>
              <a:gd name="connsiteY7537" fmla="*/ 1120413 h 2107945"/>
              <a:gd name="connsiteX7538" fmla="*/ 3675548 w 12192000"/>
              <a:gd name="connsiteY7538" fmla="*/ 1106691 h 2107945"/>
              <a:gd name="connsiteX7539" fmla="*/ 3689568 w 12192000"/>
              <a:gd name="connsiteY7539" fmla="*/ 1097216 h 2107945"/>
              <a:gd name="connsiteX7540" fmla="*/ 5377494 w 12192000"/>
              <a:gd name="connsiteY7540" fmla="*/ 1096890 h 2107945"/>
              <a:gd name="connsiteX7541" fmla="*/ 5386639 w 12192000"/>
              <a:gd name="connsiteY7541" fmla="*/ 1108978 h 2107945"/>
              <a:gd name="connsiteX7542" fmla="*/ 5374445 w 12192000"/>
              <a:gd name="connsiteY7542" fmla="*/ 1117146 h 2107945"/>
              <a:gd name="connsiteX7543" fmla="*/ 5365300 w 12192000"/>
              <a:gd name="connsiteY7543" fmla="*/ 1105058 h 2107945"/>
              <a:gd name="connsiteX7544" fmla="*/ 5377494 w 12192000"/>
              <a:gd name="connsiteY7544" fmla="*/ 1096890 h 2107945"/>
              <a:gd name="connsiteX7545" fmla="*/ 2503711 w 12192000"/>
              <a:gd name="connsiteY7545" fmla="*/ 1094930 h 2107945"/>
              <a:gd name="connsiteX7546" fmla="*/ 2512857 w 12192000"/>
              <a:gd name="connsiteY7546" fmla="*/ 1107018 h 2107945"/>
              <a:gd name="connsiteX7547" fmla="*/ 2500662 w 12192000"/>
              <a:gd name="connsiteY7547" fmla="*/ 1115513 h 2107945"/>
              <a:gd name="connsiteX7548" fmla="*/ 2491519 w 12192000"/>
              <a:gd name="connsiteY7548" fmla="*/ 1103425 h 2107945"/>
              <a:gd name="connsiteX7549" fmla="*/ 2503711 w 12192000"/>
              <a:gd name="connsiteY7549" fmla="*/ 1094930 h 2107945"/>
              <a:gd name="connsiteX7550" fmla="*/ 5879996 w 12192000"/>
              <a:gd name="connsiteY7550" fmla="*/ 1094603 h 2107945"/>
              <a:gd name="connsiteX7551" fmla="*/ 5889445 w 12192000"/>
              <a:gd name="connsiteY7551" fmla="*/ 1107018 h 2107945"/>
              <a:gd name="connsiteX7552" fmla="*/ 5876948 w 12192000"/>
              <a:gd name="connsiteY7552" fmla="*/ 1115512 h 2107945"/>
              <a:gd name="connsiteX7553" fmla="*/ 5867499 w 12192000"/>
              <a:gd name="connsiteY7553" fmla="*/ 1103097 h 2107945"/>
              <a:gd name="connsiteX7554" fmla="*/ 5879996 w 12192000"/>
              <a:gd name="connsiteY7554" fmla="*/ 1094603 h 2107945"/>
              <a:gd name="connsiteX7555" fmla="*/ 979187 w 12192000"/>
              <a:gd name="connsiteY7555" fmla="*/ 1094603 h 2107945"/>
              <a:gd name="connsiteX7556" fmla="*/ 988025 w 12192000"/>
              <a:gd name="connsiteY7556" fmla="*/ 1106037 h 2107945"/>
              <a:gd name="connsiteX7557" fmla="*/ 976138 w 12192000"/>
              <a:gd name="connsiteY7557" fmla="*/ 1114205 h 2107945"/>
              <a:gd name="connsiteX7558" fmla="*/ 967299 w 12192000"/>
              <a:gd name="connsiteY7558" fmla="*/ 1102771 h 2107945"/>
              <a:gd name="connsiteX7559" fmla="*/ 979187 w 12192000"/>
              <a:gd name="connsiteY7559" fmla="*/ 1094603 h 2107945"/>
              <a:gd name="connsiteX7560" fmla="*/ 6404865 w 12192000"/>
              <a:gd name="connsiteY7560" fmla="*/ 1094276 h 2107945"/>
              <a:gd name="connsiteX7561" fmla="*/ 6414314 w 12192000"/>
              <a:gd name="connsiteY7561" fmla="*/ 1106691 h 2107945"/>
              <a:gd name="connsiteX7562" fmla="*/ 6401512 w 12192000"/>
              <a:gd name="connsiteY7562" fmla="*/ 1115512 h 2107945"/>
              <a:gd name="connsiteX7563" fmla="*/ 6392063 w 12192000"/>
              <a:gd name="connsiteY7563" fmla="*/ 1103098 h 2107945"/>
              <a:gd name="connsiteX7564" fmla="*/ 6404865 w 12192000"/>
              <a:gd name="connsiteY7564" fmla="*/ 1094276 h 2107945"/>
              <a:gd name="connsiteX7565" fmla="*/ 1249144 w 12192000"/>
              <a:gd name="connsiteY7565" fmla="*/ 1094276 h 2107945"/>
              <a:gd name="connsiteX7566" fmla="*/ 1258593 w 12192000"/>
              <a:gd name="connsiteY7566" fmla="*/ 1106691 h 2107945"/>
              <a:gd name="connsiteX7567" fmla="*/ 1245791 w 12192000"/>
              <a:gd name="connsiteY7567" fmla="*/ 1115512 h 2107945"/>
              <a:gd name="connsiteX7568" fmla="*/ 1236343 w 12192000"/>
              <a:gd name="connsiteY7568" fmla="*/ 1103098 h 2107945"/>
              <a:gd name="connsiteX7569" fmla="*/ 1249144 w 12192000"/>
              <a:gd name="connsiteY7569" fmla="*/ 1094276 h 2107945"/>
              <a:gd name="connsiteX7570" fmla="*/ 10936657 w 12192000"/>
              <a:gd name="connsiteY7570" fmla="*/ 1092642 h 2107945"/>
              <a:gd name="connsiteX7571" fmla="*/ 10945496 w 12192000"/>
              <a:gd name="connsiteY7571" fmla="*/ 1104404 h 2107945"/>
              <a:gd name="connsiteX7572" fmla="*/ 10933609 w 12192000"/>
              <a:gd name="connsiteY7572" fmla="*/ 1112572 h 2107945"/>
              <a:gd name="connsiteX7573" fmla="*/ 10924769 w 12192000"/>
              <a:gd name="connsiteY7573" fmla="*/ 1100810 h 2107945"/>
              <a:gd name="connsiteX7574" fmla="*/ 10936657 w 12192000"/>
              <a:gd name="connsiteY7574" fmla="*/ 1092642 h 2107945"/>
              <a:gd name="connsiteX7575" fmla="*/ 8294027 w 12192000"/>
              <a:gd name="connsiteY7575" fmla="*/ 1092642 h 2107945"/>
              <a:gd name="connsiteX7576" fmla="*/ 8302866 w 12192000"/>
              <a:gd name="connsiteY7576" fmla="*/ 1104404 h 2107945"/>
              <a:gd name="connsiteX7577" fmla="*/ 8290979 w 12192000"/>
              <a:gd name="connsiteY7577" fmla="*/ 1112572 h 2107945"/>
              <a:gd name="connsiteX7578" fmla="*/ 8282139 w 12192000"/>
              <a:gd name="connsiteY7578" fmla="*/ 1100810 h 2107945"/>
              <a:gd name="connsiteX7579" fmla="*/ 8294027 w 12192000"/>
              <a:gd name="connsiteY7579" fmla="*/ 1092642 h 2107945"/>
              <a:gd name="connsiteX7580" fmla="*/ 10694034 w 12192000"/>
              <a:gd name="connsiteY7580" fmla="*/ 1092316 h 2107945"/>
              <a:gd name="connsiteX7581" fmla="*/ 10703179 w 12192000"/>
              <a:gd name="connsiteY7581" fmla="*/ 1104078 h 2107945"/>
              <a:gd name="connsiteX7582" fmla="*/ 10691293 w 12192000"/>
              <a:gd name="connsiteY7582" fmla="*/ 1112246 h 2107945"/>
              <a:gd name="connsiteX7583" fmla="*/ 10682148 w 12192000"/>
              <a:gd name="connsiteY7583" fmla="*/ 1100484 h 2107945"/>
              <a:gd name="connsiteX7584" fmla="*/ 10694034 w 12192000"/>
              <a:gd name="connsiteY7584" fmla="*/ 1092316 h 2107945"/>
              <a:gd name="connsiteX7585" fmla="*/ 6624932 w 12192000"/>
              <a:gd name="connsiteY7585" fmla="*/ 1091662 h 2107945"/>
              <a:gd name="connsiteX7586" fmla="*/ 6634381 w 12192000"/>
              <a:gd name="connsiteY7586" fmla="*/ 1104078 h 2107945"/>
              <a:gd name="connsiteX7587" fmla="*/ 6621578 w 12192000"/>
              <a:gd name="connsiteY7587" fmla="*/ 1112899 h 2107945"/>
              <a:gd name="connsiteX7588" fmla="*/ 6612130 w 12192000"/>
              <a:gd name="connsiteY7588" fmla="*/ 1100484 h 2107945"/>
              <a:gd name="connsiteX7589" fmla="*/ 6624932 w 12192000"/>
              <a:gd name="connsiteY7589" fmla="*/ 1091662 h 2107945"/>
              <a:gd name="connsiteX7590" fmla="*/ 5101342 w 12192000"/>
              <a:gd name="connsiteY7590" fmla="*/ 1091662 h 2107945"/>
              <a:gd name="connsiteX7591" fmla="*/ 5110486 w 12192000"/>
              <a:gd name="connsiteY7591" fmla="*/ 1103424 h 2107945"/>
              <a:gd name="connsiteX7592" fmla="*/ 5098598 w 12192000"/>
              <a:gd name="connsiteY7592" fmla="*/ 1111592 h 2107945"/>
              <a:gd name="connsiteX7593" fmla="*/ 5089453 w 12192000"/>
              <a:gd name="connsiteY7593" fmla="*/ 1099830 h 2107945"/>
              <a:gd name="connsiteX7594" fmla="*/ 5101342 w 12192000"/>
              <a:gd name="connsiteY7594" fmla="*/ 1091662 h 2107945"/>
              <a:gd name="connsiteX7595" fmla="*/ 1463718 w 12192000"/>
              <a:gd name="connsiteY7595" fmla="*/ 1091662 h 2107945"/>
              <a:gd name="connsiteX7596" fmla="*/ 1473167 w 12192000"/>
              <a:gd name="connsiteY7596" fmla="*/ 1104078 h 2107945"/>
              <a:gd name="connsiteX7597" fmla="*/ 1460365 w 12192000"/>
              <a:gd name="connsiteY7597" fmla="*/ 1112899 h 2107945"/>
              <a:gd name="connsiteX7598" fmla="*/ 1450916 w 12192000"/>
              <a:gd name="connsiteY7598" fmla="*/ 1100484 h 2107945"/>
              <a:gd name="connsiteX7599" fmla="*/ 1463718 w 12192000"/>
              <a:gd name="connsiteY7599" fmla="*/ 1091662 h 2107945"/>
              <a:gd name="connsiteX7600" fmla="*/ 1169049 w 12192000"/>
              <a:gd name="connsiteY7600" fmla="*/ 1091662 h 2107945"/>
              <a:gd name="connsiteX7601" fmla="*/ 1178192 w 12192000"/>
              <a:gd name="connsiteY7601" fmla="*/ 1103424 h 2107945"/>
              <a:gd name="connsiteX7602" fmla="*/ 1174077 w 12192000"/>
              <a:gd name="connsiteY7602" fmla="*/ 1109958 h 2107945"/>
              <a:gd name="connsiteX7603" fmla="*/ 1167114 w 12192000"/>
              <a:gd name="connsiteY7603" fmla="*/ 1111422 h 2107945"/>
              <a:gd name="connsiteX7604" fmla="*/ 1168112 w 12192000"/>
              <a:gd name="connsiteY7604" fmla="*/ 1115186 h 2107945"/>
              <a:gd name="connsiteX7605" fmla="*/ 1163845 w 12192000"/>
              <a:gd name="connsiteY7605" fmla="*/ 1121884 h 2107945"/>
              <a:gd name="connsiteX7606" fmla="*/ 1156083 w 12192000"/>
              <a:gd name="connsiteY7606" fmla="*/ 1123644 h 2107945"/>
              <a:gd name="connsiteX7607" fmla="*/ 1154642 w 12192000"/>
              <a:gd name="connsiteY7607" fmla="*/ 1125927 h 2107945"/>
              <a:gd name="connsiteX7608" fmla="*/ 1148272 w 12192000"/>
              <a:gd name="connsiteY7608" fmla="*/ 1127229 h 2107945"/>
              <a:gd name="connsiteX7609" fmla="*/ 1144411 w 12192000"/>
              <a:gd name="connsiteY7609" fmla="*/ 1133278 h 2107945"/>
              <a:gd name="connsiteX7610" fmla="*/ 1136067 w 12192000"/>
              <a:gd name="connsiteY7610" fmla="*/ 1135116 h 2107945"/>
              <a:gd name="connsiteX7611" fmla="*/ 1126618 w 12192000"/>
              <a:gd name="connsiteY7611" fmla="*/ 1122701 h 2107945"/>
              <a:gd name="connsiteX7612" fmla="*/ 1130962 w 12192000"/>
              <a:gd name="connsiteY7612" fmla="*/ 1115717 h 2107945"/>
              <a:gd name="connsiteX7613" fmla="*/ 1137813 w 12192000"/>
              <a:gd name="connsiteY7613" fmla="*/ 1114228 h 2107945"/>
              <a:gd name="connsiteX7614" fmla="*/ 1141307 w 12192000"/>
              <a:gd name="connsiteY7614" fmla="*/ 1108693 h 2107945"/>
              <a:gd name="connsiteX7615" fmla="*/ 1149499 w 12192000"/>
              <a:gd name="connsiteY7615" fmla="*/ 1107018 h 2107945"/>
              <a:gd name="connsiteX7616" fmla="*/ 1149526 w 12192000"/>
              <a:gd name="connsiteY7616" fmla="*/ 1107034 h 2107945"/>
              <a:gd name="connsiteX7617" fmla="*/ 1150815 w 12192000"/>
              <a:gd name="connsiteY7617" fmla="*/ 1104894 h 2107945"/>
              <a:gd name="connsiteX7618" fmla="*/ 1158147 w 12192000"/>
              <a:gd name="connsiteY7618" fmla="*/ 1103279 h 2107945"/>
              <a:gd name="connsiteX7619" fmla="*/ 1157161 w 12192000"/>
              <a:gd name="connsiteY7619" fmla="*/ 1099830 h 2107945"/>
              <a:gd name="connsiteX7620" fmla="*/ 1169049 w 12192000"/>
              <a:gd name="connsiteY7620" fmla="*/ 1091662 h 2107945"/>
              <a:gd name="connsiteX7621" fmla="*/ 4835550 w 12192000"/>
              <a:gd name="connsiteY7621" fmla="*/ 1090028 h 2107945"/>
              <a:gd name="connsiteX7622" fmla="*/ 4844390 w 12192000"/>
              <a:gd name="connsiteY7622" fmla="*/ 1101464 h 2107945"/>
              <a:gd name="connsiteX7623" fmla="*/ 4832502 w 12192000"/>
              <a:gd name="connsiteY7623" fmla="*/ 1109305 h 2107945"/>
              <a:gd name="connsiteX7624" fmla="*/ 4823661 w 12192000"/>
              <a:gd name="connsiteY7624" fmla="*/ 1097870 h 2107945"/>
              <a:gd name="connsiteX7625" fmla="*/ 4835550 w 12192000"/>
              <a:gd name="connsiteY7625" fmla="*/ 1090028 h 2107945"/>
              <a:gd name="connsiteX7626" fmla="*/ 9916180 w 12192000"/>
              <a:gd name="connsiteY7626" fmla="*/ 1089702 h 2107945"/>
              <a:gd name="connsiteX7627" fmla="*/ 9926239 w 12192000"/>
              <a:gd name="connsiteY7627" fmla="*/ 1102771 h 2107945"/>
              <a:gd name="connsiteX7628" fmla="*/ 9913133 w 12192000"/>
              <a:gd name="connsiteY7628" fmla="*/ 1111919 h 2107945"/>
              <a:gd name="connsiteX7629" fmla="*/ 9903074 w 12192000"/>
              <a:gd name="connsiteY7629" fmla="*/ 1098850 h 2107945"/>
              <a:gd name="connsiteX7630" fmla="*/ 9916180 w 12192000"/>
              <a:gd name="connsiteY7630" fmla="*/ 1089702 h 2107945"/>
              <a:gd name="connsiteX7631" fmla="*/ 1078852 w 12192000"/>
              <a:gd name="connsiteY7631" fmla="*/ 1089702 h 2107945"/>
              <a:gd name="connsiteX7632" fmla="*/ 1087691 w 12192000"/>
              <a:gd name="connsiteY7632" fmla="*/ 1101137 h 2107945"/>
              <a:gd name="connsiteX7633" fmla="*/ 1075805 w 12192000"/>
              <a:gd name="connsiteY7633" fmla="*/ 1109305 h 2107945"/>
              <a:gd name="connsiteX7634" fmla="*/ 1066966 w 12192000"/>
              <a:gd name="connsiteY7634" fmla="*/ 1097870 h 2107945"/>
              <a:gd name="connsiteX7635" fmla="*/ 1078852 w 12192000"/>
              <a:gd name="connsiteY7635" fmla="*/ 1089702 h 2107945"/>
              <a:gd name="connsiteX7636" fmla="*/ 240026 w 12192000"/>
              <a:gd name="connsiteY7636" fmla="*/ 1088396 h 2107945"/>
              <a:gd name="connsiteX7637" fmla="*/ 249170 w 12192000"/>
              <a:gd name="connsiteY7637" fmla="*/ 1100484 h 2107945"/>
              <a:gd name="connsiteX7638" fmla="*/ 236978 w 12192000"/>
              <a:gd name="connsiteY7638" fmla="*/ 1108652 h 2107945"/>
              <a:gd name="connsiteX7639" fmla="*/ 227834 w 12192000"/>
              <a:gd name="connsiteY7639" fmla="*/ 1096564 h 2107945"/>
              <a:gd name="connsiteX7640" fmla="*/ 240026 w 12192000"/>
              <a:gd name="connsiteY7640" fmla="*/ 1088396 h 2107945"/>
              <a:gd name="connsiteX7641" fmla="*/ 566479 w 12192000"/>
              <a:gd name="connsiteY7641" fmla="*/ 1088069 h 2107945"/>
              <a:gd name="connsiteX7642" fmla="*/ 575317 w 12192000"/>
              <a:gd name="connsiteY7642" fmla="*/ 1099830 h 2107945"/>
              <a:gd name="connsiteX7643" fmla="*/ 563431 w 12192000"/>
              <a:gd name="connsiteY7643" fmla="*/ 1107998 h 2107945"/>
              <a:gd name="connsiteX7644" fmla="*/ 554592 w 12192000"/>
              <a:gd name="connsiteY7644" fmla="*/ 1096237 h 2107945"/>
              <a:gd name="connsiteX7645" fmla="*/ 566479 w 12192000"/>
              <a:gd name="connsiteY7645" fmla="*/ 1088069 h 2107945"/>
              <a:gd name="connsiteX7646" fmla="*/ 9631801 w 12192000"/>
              <a:gd name="connsiteY7646" fmla="*/ 1088068 h 2107945"/>
              <a:gd name="connsiteX7647" fmla="*/ 9641553 w 12192000"/>
              <a:gd name="connsiteY7647" fmla="*/ 1100810 h 2107945"/>
              <a:gd name="connsiteX7648" fmla="*/ 9628753 w 12192000"/>
              <a:gd name="connsiteY7648" fmla="*/ 1109632 h 2107945"/>
              <a:gd name="connsiteX7649" fmla="*/ 9618999 w 12192000"/>
              <a:gd name="connsiteY7649" fmla="*/ 1096890 h 2107945"/>
              <a:gd name="connsiteX7650" fmla="*/ 9631801 w 12192000"/>
              <a:gd name="connsiteY7650" fmla="*/ 1088068 h 2107945"/>
              <a:gd name="connsiteX7651" fmla="*/ 6515813 w 12192000"/>
              <a:gd name="connsiteY7651" fmla="*/ 1088068 h 2107945"/>
              <a:gd name="connsiteX7652" fmla="*/ 6525262 w 12192000"/>
              <a:gd name="connsiteY7652" fmla="*/ 1100484 h 2107945"/>
              <a:gd name="connsiteX7653" fmla="*/ 6512461 w 12192000"/>
              <a:gd name="connsiteY7653" fmla="*/ 1109305 h 2107945"/>
              <a:gd name="connsiteX7654" fmla="*/ 6503011 w 12192000"/>
              <a:gd name="connsiteY7654" fmla="*/ 1096890 h 2107945"/>
              <a:gd name="connsiteX7655" fmla="*/ 6515813 w 12192000"/>
              <a:gd name="connsiteY7655" fmla="*/ 1088068 h 2107945"/>
              <a:gd name="connsiteX7656" fmla="*/ 4735566 w 12192000"/>
              <a:gd name="connsiteY7656" fmla="*/ 1087741 h 2107945"/>
              <a:gd name="connsiteX7657" fmla="*/ 4744407 w 12192000"/>
              <a:gd name="connsiteY7657" fmla="*/ 1099177 h 2107945"/>
              <a:gd name="connsiteX7658" fmla="*/ 4732822 w 12192000"/>
              <a:gd name="connsiteY7658" fmla="*/ 1107018 h 2107945"/>
              <a:gd name="connsiteX7659" fmla="*/ 4723981 w 12192000"/>
              <a:gd name="connsiteY7659" fmla="*/ 1095583 h 2107945"/>
              <a:gd name="connsiteX7660" fmla="*/ 4735566 w 12192000"/>
              <a:gd name="connsiteY7660" fmla="*/ 1087741 h 2107945"/>
              <a:gd name="connsiteX7661" fmla="*/ 1357346 w 12192000"/>
              <a:gd name="connsiteY7661" fmla="*/ 1086435 h 2107945"/>
              <a:gd name="connsiteX7662" fmla="*/ 1366795 w 12192000"/>
              <a:gd name="connsiteY7662" fmla="*/ 1098850 h 2107945"/>
              <a:gd name="connsiteX7663" fmla="*/ 1353993 w 12192000"/>
              <a:gd name="connsiteY7663" fmla="*/ 1107671 h 2107945"/>
              <a:gd name="connsiteX7664" fmla="*/ 1344544 w 12192000"/>
              <a:gd name="connsiteY7664" fmla="*/ 1095257 h 2107945"/>
              <a:gd name="connsiteX7665" fmla="*/ 1357346 w 12192000"/>
              <a:gd name="connsiteY7665" fmla="*/ 1086435 h 2107945"/>
              <a:gd name="connsiteX7666" fmla="*/ 2603042 w 12192000"/>
              <a:gd name="connsiteY7666" fmla="*/ 1085126 h 2107945"/>
              <a:gd name="connsiteX7667" fmla="*/ 2611059 w 12192000"/>
              <a:gd name="connsiteY7667" fmla="*/ 1089894 h 2107945"/>
              <a:gd name="connsiteX7668" fmla="*/ 2613272 w 12192000"/>
              <a:gd name="connsiteY7668" fmla="*/ 1098038 h 2107945"/>
              <a:gd name="connsiteX7669" fmla="*/ 2614817 w 12192000"/>
              <a:gd name="connsiteY7669" fmla="*/ 1095665 h 2107945"/>
              <a:gd name="connsiteX7670" fmla="*/ 2623998 w 12192000"/>
              <a:gd name="connsiteY7670" fmla="*/ 1093623 h 2107945"/>
              <a:gd name="connsiteX7671" fmla="*/ 2634361 w 12192000"/>
              <a:gd name="connsiteY7671" fmla="*/ 1107345 h 2107945"/>
              <a:gd name="connsiteX7672" fmla="*/ 2620340 w 12192000"/>
              <a:gd name="connsiteY7672" fmla="*/ 1116820 h 2107945"/>
              <a:gd name="connsiteX7673" fmla="*/ 2613480 w 12192000"/>
              <a:gd name="connsiteY7673" fmla="*/ 1112695 h 2107945"/>
              <a:gd name="connsiteX7674" fmla="*/ 2612829 w 12192000"/>
              <a:gd name="connsiteY7674" fmla="*/ 1113716 h 2107945"/>
              <a:gd name="connsiteX7675" fmla="*/ 2604903 w 12192000"/>
              <a:gd name="connsiteY7675" fmla="*/ 1115513 h 2107945"/>
              <a:gd name="connsiteX7676" fmla="*/ 2597702 w 12192000"/>
              <a:gd name="connsiteY7676" fmla="*/ 1111184 h 2107945"/>
              <a:gd name="connsiteX7677" fmla="*/ 2596337 w 12192000"/>
              <a:gd name="connsiteY7677" fmla="*/ 1105728 h 2107945"/>
              <a:gd name="connsiteX7678" fmla="*/ 2591647 w 12192000"/>
              <a:gd name="connsiteY7678" fmla="*/ 1102940 h 2107945"/>
              <a:gd name="connsiteX7679" fmla="*/ 2589317 w 12192000"/>
              <a:gd name="connsiteY7679" fmla="*/ 1094351 h 2107945"/>
              <a:gd name="connsiteX7680" fmla="*/ 2603042 w 12192000"/>
              <a:gd name="connsiteY7680" fmla="*/ 1085126 h 2107945"/>
              <a:gd name="connsiteX7681" fmla="*/ 7463441 w 12192000"/>
              <a:gd name="connsiteY7681" fmla="*/ 1084801 h 2107945"/>
              <a:gd name="connsiteX7682" fmla="*/ 7472280 w 12192000"/>
              <a:gd name="connsiteY7682" fmla="*/ 1096236 h 2107945"/>
              <a:gd name="connsiteX7683" fmla="*/ 7460698 w 12192000"/>
              <a:gd name="connsiteY7683" fmla="*/ 1104077 h 2107945"/>
              <a:gd name="connsiteX7684" fmla="*/ 7451859 w 12192000"/>
              <a:gd name="connsiteY7684" fmla="*/ 1092642 h 2107945"/>
              <a:gd name="connsiteX7685" fmla="*/ 7463441 w 12192000"/>
              <a:gd name="connsiteY7685" fmla="*/ 1084801 h 2107945"/>
              <a:gd name="connsiteX7686" fmla="*/ 882264 w 12192000"/>
              <a:gd name="connsiteY7686" fmla="*/ 1083821 h 2107945"/>
              <a:gd name="connsiteX7687" fmla="*/ 891103 w 12192000"/>
              <a:gd name="connsiteY7687" fmla="*/ 1095256 h 2107945"/>
              <a:gd name="connsiteX7688" fmla="*/ 879216 w 12192000"/>
              <a:gd name="connsiteY7688" fmla="*/ 1103424 h 2107945"/>
              <a:gd name="connsiteX7689" fmla="*/ 870376 w 12192000"/>
              <a:gd name="connsiteY7689" fmla="*/ 1091989 h 2107945"/>
              <a:gd name="connsiteX7690" fmla="*/ 882264 w 12192000"/>
              <a:gd name="connsiteY7690" fmla="*/ 1083821 h 2107945"/>
              <a:gd name="connsiteX7691" fmla="*/ 3878866 w 12192000"/>
              <a:gd name="connsiteY7691" fmla="*/ 1083821 h 2107945"/>
              <a:gd name="connsiteX7692" fmla="*/ 3889232 w 12192000"/>
              <a:gd name="connsiteY7692" fmla="*/ 1097216 h 2107945"/>
              <a:gd name="connsiteX7693" fmla="*/ 3875510 w 12192000"/>
              <a:gd name="connsiteY7693" fmla="*/ 1106691 h 2107945"/>
              <a:gd name="connsiteX7694" fmla="*/ 3865147 w 12192000"/>
              <a:gd name="connsiteY7694" fmla="*/ 1093296 h 2107945"/>
              <a:gd name="connsiteX7695" fmla="*/ 3878866 w 12192000"/>
              <a:gd name="connsiteY7695" fmla="*/ 1083821 h 2107945"/>
              <a:gd name="connsiteX7696" fmla="*/ 9058774 w 12192000"/>
              <a:gd name="connsiteY7696" fmla="*/ 1083168 h 2107945"/>
              <a:gd name="connsiteX7697" fmla="*/ 9067918 w 12192000"/>
              <a:gd name="connsiteY7697" fmla="*/ 1095257 h 2107945"/>
              <a:gd name="connsiteX7698" fmla="*/ 9055726 w 12192000"/>
              <a:gd name="connsiteY7698" fmla="*/ 1103425 h 2107945"/>
              <a:gd name="connsiteX7699" fmla="*/ 9046582 w 12192000"/>
              <a:gd name="connsiteY7699" fmla="*/ 1091336 h 2107945"/>
              <a:gd name="connsiteX7700" fmla="*/ 9058774 w 12192000"/>
              <a:gd name="connsiteY7700" fmla="*/ 1083168 h 2107945"/>
              <a:gd name="connsiteX7701" fmla="*/ 2401604 w 12192000"/>
              <a:gd name="connsiteY7701" fmla="*/ 1083168 h 2107945"/>
              <a:gd name="connsiteX7702" fmla="*/ 2410748 w 12192000"/>
              <a:gd name="connsiteY7702" fmla="*/ 1095257 h 2107945"/>
              <a:gd name="connsiteX7703" fmla="*/ 2398557 w 12192000"/>
              <a:gd name="connsiteY7703" fmla="*/ 1103751 h 2107945"/>
              <a:gd name="connsiteX7704" fmla="*/ 2389413 w 12192000"/>
              <a:gd name="connsiteY7704" fmla="*/ 1091662 h 2107945"/>
              <a:gd name="connsiteX7705" fmla="*/ 2401604 w 12192000"/>
              <a:gd name="connsiteY7705" fmla="*/ 1083168 h 2107945"/>
              <a:gd name="connsiteX7706" fmla="*/ 6852924 w 12192000"/>
              <a:gd name="connsiteY7706" fmla="*/ 1082188 h 2107945"/>
              <a:gd name="connsiteX7707" fmla="*/ 6862068 w 12192000"/>
              <a:gd name="connsiteY7707" fmla="*/ 1094276 h 2107945"/>
              <a:gd name="connsiteX7708" fmla="*/ 6849876 w 12192000"/>
              <a:gd name="connsiteY7708" fmla="*/ 1102771 h 2107945"/>
              <a:gd name="connsiteX7709" fmla="*/ 6840732 w 12192000"/>
              <a:gd name="connsiteY7709" fmla="*/ 1090682 h 2107945"/>
              <a:gd name="connsiteX7710" fmla="*/ 6852924 w 12192000"/>
              <a:gd name="connsiteY7710" fmla="*/ 1082188 h 2107945"/>
              <a:gd name="connsiteX7711" fmla="*/ 7677717 w 12192000"/>
              <a:gd name="connsiteY7711" fmla="*/ 1081534 h 2107945"/>
              <a:gd name="connsiteX7712" fmla="*/ 7686557 w 12192000"/>
              <a:gd name="connsiteY7712" fmla="*/ 1093296 h 2107945"/>
              <a:gd name="connsiteX7713" fmla="*/ 7674669 w 12192000"/>
              <a:gd name="connsiteY7713" fmla="*/ 1101464 h 2107945"/>
              <a:gd name="connsiteX7714" fmla="*/ 7665830 w 12192000"/>
              <a:gd name="connsiteY7714" fmla="*/ 1089702 h 2107945"/>
              <a:gd name="connsiteX7715" fmla="*/ 7677717 w 12192000"/>
              <a:gd name="connsiteY7715" fmla="*/ 1081534 h 2107945"/>
              <a:gd name="connsiteX7716" fmla="*/ 12038515 w 12192000"/>
              <a:gd name="connsiteY7716" fmla="*/ 1080880 h 2107945"/>
              <a:gd name="connsiteX7717" fmla="*/ 12048269 w 12192000"/>
              <a:gd name="connsiteY7717" fmla="*/ 1093623 h 2107945"/>
              <a:gd name="connsiteX7718" fmla="*/ 12035467 w 12192000"/>
              <a:gd name="connsiteY7718" fmla="*/ 1102444 h 2107945"/>
              <a:gd name="connsiteX7719" fmla="*/ 12025712 w 12192000"/>
              <a:gd name="connsiteY7719" fmla="*/ 1089702 h 2107945"/>
              <a:gd name="connsiteX7720" fmla="*/ 12038515 w 12192000"/>
              <a:gd name="connsiteY7720" fmla="*/ 1080880 h 2107945"/>
              <a:gd name="connsiteX7721" fmla="*/ 4119698 w 12192000"/>
              <a:gd name="connsiteY7721" fmla="*/ 1080880 h 2107945"/>
              <a:gd name="connsiteX7722" fmla="*/ 4129456 w 12192000"/>
              <a:gd name="connsiteY7722" fmla="*/ 1093949 h 2107945"/>
              <a:gd name="connsiteX7723" fmla="*/ 4116347 w 12192000"/>
              <a:gd name="connsiteY7723" fmla="*/ 1102771 h 2107945"/>
              <a:gd name="connsiteX7724" fmla="*/ 4106593 w 12192000"/>
              <a:gd name="connsiteY7724" fmla="*/ 1089702 h 2107945"/>
              <a:gd name="connsiteX7725" fmla="*/ 4119698 w 12192000"/>
              <a:gd name="connsiteY7725" fmla="*/ 1080880 h 2107945"/>
              <a:gd name="connsiteX7726" fmla="*/ 10727868 w 12192000"/>
              <a:gd name="connsiteY7726" fmla="*/ 1080554 h 2107945"/>
              <a:gd name="connsiteX7727" fmla="*/ 10737926 w 12192000"/>
              <a:gd name="connsiteY7727" fmla="*/ 1093623 h 2107945"/>
              <a:gd name="connsiteX7728" fmla="*/ 10735910 w 12192000"/>
              <a:gd name="connsiteY7728" fmla="*/ 1096855 h 2107945"/>
              <a:gd name="connsiteX7729" fmla="*/ 10735919 w 12192000"/>
              <a:gd name="connsiteY7729" fmla="*/ 1096891 h 2107945"/>
              <a:gd name="connsiteX7730" fmla="*/ 10736326 w 12192000"/>
              <a:gd name="connsiteY7730" fmla="*/ 1097135 h 2107945"/>
              <a:gd name="connsiteX7731" fmla="*/ 10738231 w 12192000"/>
              <a:gd name="connsiteY7731" fmla="*/ 1104731 h 2107945"/>
              <a:gd name="connsiteX7732" fmla="*/ 10726344 w 12192000"/>
              <a:gd name="connsiteY7732" fmla="*/ 1112899 h 2107945"/>
              <a:gd name="connsiteX7733" fmla="*/ 10719409 w 12192000"/>
              <a:gd name="connsiteY7733" fmla="*/ 1108734 h 2107945"/>
              <a:gd name="connsiteX7734" fmla="*/ 10719347 w 12192000"/>
              <a:gd name="connsiteY7734" fmla="*/ 1108486 h 2107945"/>
              <a:gd name="connsiteX7735" fmla="*/ 10717771 w 12192000"/>
              <a:gd name="connsiteY7735" fmla="*/ 1107549 h 2107945"/>
              <a:gd name="connsiteX7736" fmla="*/ 10715676 w 12192000"/>
              <a:gd name="connsiteY7736" fmla="*/ 1099504 h 2107945"/>
              <a:gd name="connsiteX7737" fmla="*/ 10716675 w 12192000"/>
              <a:gd name="connsiteY7737" fmla="*/ 1097949 h 2107945"/>
              <a:gd name="connsiteX7738" fmla="*/ 10714456 w 12192000"/>
              <a:gd name="connsiteY7738" fmla="*/ 1089702 h 2107945"/>
              <a:gd name="connsiteX7739" fmla="*/ 10727868 w 12192000"/>
              <a:gd name="connsiteY7739" fmla="*/ 1080554 h 2107945"/>
              <a:gd name="connsiteX7740" fmla="*/ 5989217 w 12192000"/>
              <a:gd name="connsiteY7740" fmla="*/ 1079939 h 2107945"/>
              <a:gd name="connsiteX7741" fmla="*/ 5998511 w 12192000"/>
              <a:gd name="connsiteY7741" fmla="*/ 1092120 h 2107945"/>
              <a:gd name="connsiteX7742" fmla="*/ 5986135 w 12192000"/>
              <a:gd name="connsiteY7742" fmla="*/ 1100586 h 2107945"/>
              <a:gd name="connsiteX7743" fmla="*/ 5976841 w 12192000"/>
              <a:gd name="connsiteY7743" fmla="*/ 1088404 h 2107945"/>
              <a:gd name="connsiteX7744" fmla="*/ 5989217 w 12192000"/>
              <a:gd name="connsiteY7744" fmla="*/ 1079939 h 2107945"/>
              <a:gd name="connsiteX7745" fmla="*/ 2714321 w 12192000"/>
              <a:gd name="connsiteY7745" fmla="*/ 1079247 h 2107945"/>
              <a:gd name="connsiteX7746" fmla="*/ 2723469 w 12192000"/>
              <a:gd name="connsiteY7746" fmla="*/ 1091335 h 2107945"/>
              <a:gd name="connsiteX7747" fmla="*/ 2711273 w 12192000"/>
              <a:gd name="connsiteY7747" fmla="*/ 1099830 h 2107945"/>
              <a:gd name="connsiteX7748" fmla="*/ 2702128 w 12192000"/>
              <a:gd name="connsiteY7748" fmla="*/ 1087742 h 2107945"/>
              <a:gd name="connsiteX7749" fmla="*/ 2714321 w 12192000"/>
              <a:gd name="connsiteY7749" fmla="*/ 1079247 h 2107945"/>
              <a:gd name="connsiteX7750" fmla="*/ 7062322 w 12192000"/>
              <a:gd name="connsiteY7750" fmla="*/ 1078593 h 2107945"/>
              <a:gd name="connsiteX7751" fmla="*/ 7071161 w 12192000"/>
              <a:gd name="connsiteY7751" fmla="*/ 1090028 h 2107945"/>
              <a:gd name="connsiteX7752" fmla="*/ 7059579 w 12192000"/>
              <a:gd name="connsiteY7752" fmla="*/ 1097869 h 2107945"/>
              <a:gd name="connsiteX7753" fmla="*/ 7050739 w 12192000"/>
              <a:gd name="connsiteY7753" fmla="*/ 1086435 h 2107945"/>
              <a:gd name="connsiteX7754" fmla="*/ 7062322 w 12192000"/>
              <a:gd name="connsiteY7754" fmla="*/ 1078593 h 2107945"/>
              <a:gd name="connsiteX7755" fmla="*/ 4937670 w 12192000"/>
              <a:gd name="connsiteY7755" fmla="*/ 1077940 h 2107945"/>
              <a:gd name="connsiteX7756" fmla="*/ 4946510 w 12192000"/>
              <a:gd name="connsiteY7756" fmla="*/ 1089375 h 2107945"/>
              <a:gd name="connsiteX7757" fmla="*/ 4934622 w 12192000"/>
              <a:gd name="connsiteY7757" fmla="*/ 1097543 h 2107945"/>
              <a:gd name="connsiteX7758" fmla="*/ 4925781 w 12192000"/>
              <a:gd name="connsiteY7758" fmla="*/ 1086108 h 2107945"/>
              <a:gd name="connsiteX7759" fmla="*/ 4937670 w 12192000"/>
              <a:gd name="connsiteY7759" fmla="*/ 1077940 h 2107945"/>
              <a:gd name="connsiteX7760" fmla="*/ 11413062 w 12192000"/>
              <a:gd name="connsiteY7760" fmla="*/ 1077614 h 2107945"/>
              <a:gd name="connsiteX7761" fmla="*/ 11422206 w 12192000"/>
              <a:gd name="connsiteY7761" fmla="*/ 1089702 h 2107945"/>
              <a:gd name="connsiteX7762" fmla="*/ 11410014 w 12192000"/>
              <a:gd name="connsiteY7762" fmla="*/ 1098197 h 2107945"/>
              <a:gd name="connsiteX7763" fmla="*/ 11400869 w 12192000"/>
              <a:gd name="connsiteY7763" fmla="*/ 1086108 h 2107945"/>
              <a:gd name="connsiteX7764" fmla="*/ 11413062 w 12192000"/>
              <a:gd name="connsiteY7764" fmla="*/ 1077614 h 2107945"/>
              <a:gd name="connsiteX7765" fmla="*/ 8813713 w 12192000"/>
              <a:gd name="connsiteY7765" fmla="*/ 1077614 h 2107945"/>
              <a:gd name="connsiteX7766" fmla="*/ 8822552 w 12192000"/>
              <a:gd name="connsiteY7766" fmla="*/ 1089375 h 2107945"/>
              <a:gd name="connsiteX7767" fmla="*/ 8810665 w 12192000"/>
              <a:gd name="connsiteY7767" fmla="*/ 1097543 h 2107945"/>
              <a:gd name="connsiteX7768" fmla="*/ 8801825 w 12192000"/>
              <a:gd name="connsiteY7768" fmla="*/ 1085782 h 2107945"/>
              <a:gd name="connsiteX7769" fmla="*/ 8813713 w 12192000"/>
              <a:gd name="connsiteY7769" fmla="*/ 1077614 h 2107945"/>
              <a:gd name="connsiteX7770" fmla="*/ 4443193 w 12192000"/>
              <a:gd name="connsiteY7770" fmla="*/ 1077614 h 2107945"/>
              <a:gd name="connsiteX7771" fmla="*/ 4452335 w 12192000"/>
              <a:gd name="connsiteY7771" fmla="*/ 1089702 h 2107945"/>
              <a:gd name="connsiteX7772" fmla="*/ 4440142 w 12192000"/>
              <a:gd name="connsiteY7772" fmla="*/ 1097870 h 2107945"/>
              <a:gd name="connsiteX7773" fmla="*/ 4431001 w 12192000"/>
              <a:gd name="connsiteY7773" fmla="*/ 1085782 h 2107945"/>
              <a:gd name="connsiteX7774" fmla="*/ 4443193 w 12192000"/>
              <a:gd name="connsiteY7774" fmla="*/ 1077614 h 2107945"/>
              <a:gd name="connsiteX7775" fmla="*/ 1889836 w 12192000"/>
              <a:gd name="connsiteY7775" fmla="*/ 1076633 h 2107945"/>
              <a:gd name="connsiteX7776" fmla="*/ 1899285 w 12192000"/>
              <a:gd name="connsiteY7776" fmla="*/ 1089049 h 2107945"/>
              <a:gd name="connsiteX7777" fmla="*/ 1886788 w 12192000"/>
              <a:gd name="connsiteY7777" fmla="*/ 1097543 h 2107945"/>
              <a:gd name="connsiteX7778" fmla="*/ 1877340 w 12192000"/>
              <a:gd name="connsiteY7778" fmla="*/ 1085128 h 2107945"/>
              <a:gd name="connsiteX7779" fmla="*/ 1889836 w 12192000"/>
              <a:gd name="connsiteY7779" fmla="*/ 1076633 h 2107945"/>
              <a:gd name="connsiteX7780" fmla="*/ 2673425 w 12192000"/>
              <a:gd name="connsiteY7780" fmla="*/ 1075653 h 2107945"/>
              <a:gd name="connsiteX7781" fmla="*/ 2683179 w 12192000"/>
              <a:gd name="connsiteY7781" fmla="*/ 1088395 h 2107945"/>
              <a:gd name="connsiteX7782" fmla="*/ 2670072 w 12192000"/>
              <a:gd name="connsiteY7782" fmla="*/ 1097216 h 2107945"/>
              <a:gd name="connsiteX7783" fmla="*/ 2660320 w 12192000"/>
              <a:gd name="connsiteY7783" fmla="*/ 1084475 h 2107945"/>
              <a:gd name="connsiteX7784" fmla="*/ 2673425 w 12192000"/>
              <a:gd name="connsiteY7784" fmla="*/ 1075653 h 2107945"/>
              <a:gd name="connsiteX7785" fmla="*/ 5485404 w 12192000"/>
              <a:gd name="connsiteY7785" fmla="*/ 1075000 h 2107945"/>
              <a:gd name="connsiteX7786" fmla="*/ 5494549 w 12192000"/>
              <a:gd name="connsiteY7786" fmla="*/ 1087089 h 2107945"/>
              <a:gd name="connsiteX7787" fmla="*/ 5482355 w 12192000"/>
              <a:gd name="connsiteY7787" fmla="*/ 1095257 h 2107945"/>
              <a:gd name="connsiteX7788" fmla="*/ 5473211 w 12192000"/>
              <a:gd name="connsiteY7788" fmla="*/ 1083168 h 2107945"/>
              <a:gd name="connsiteX7789" fmla="*/ 5485404 w 12192000"/>
              <a:gd name="connsiteY7789" fmla="*/ 1075000 h 2107945"/>
              <a:gd name="connsiteX7790" fmla="*/ 38559 w 12192000"/>
              <a:gd name="connsiteY7790" fmla="*/ 1075000 h 2107945"/>
              <a:gd name="connsiteX7791" fmla="*/ 47703 w 12192000"/>
              <a:gd name="connsiteY7791" fmla="*/ 1087089 h 2107945"/>
              <a:gd name="connsiteX7792" fmla="*/ 35511 w 12192000"/>
              <a:gd name="connsiteY7792" fmla="*/ 1095257 h 2107945"/>
              <a:gd name="connsiteX7793" fmla="*/ 26367 w 12192000"/>
              <a:gd name="connsiteY7793" fmla="*/ 1083168 h 2107945"/>
              <a:gd name="connsiteX7794" fmla="*/ 38559 w 12192000"/>
              <a:gd name="connsiteY7794" fmla="*/ 1075000 h 2107945"/>
              <a:gd name="connsiteX7795" fmla="*/ 140359 w 12192000"/>
              <a:gd name="connsiteY7795" fmla="*/ 1074673 h 2107945"/>
              <a:gd name="connsiteX7796" fmla="*/ 149503 w 12192000"/>
              <a:gd name="connsiteY7796" fmla="*/ 1086762 h 2107945"/>
              <a:gd name="connsiteX7797" fmla="*/ 137311 w 12192000"/>
              <a:gd name="connsiteY7797" fmla="*/ 1094930 h 2107945"/>
              <a:gd name="connsiteX7798" fmla="*/ 128168 w 12192000"/>
              <a:gd name="connsiteY7798" fmla="*/ 1082841 h 2107945"/>
              <a:gd name="connsiteX7799" fmla="*/ 140359 w 12192000"/>
              <a:gd name="connsiteY7799" fmla="*/ 1074673 h 2107945"/>
              <a:gd name="connsiteX7800" fmla="*/ 6742890 w 12192000"/>
              <a:gd name="connsiteY7800" fmla="*/ 1074346 h 2107945"/>
              <a:gd name="connsiteX7801" fmla="*/ 6752339 w 12192000"/>
              <a:gd name="connsiteY7801" fmla="*/ 1086762 h 2107945"/>
              <a:gd name="connsiteX7802" fmla="*/ 6739842 w 12192000"/>
              <a:gd name="connsiteY7802" fmla="*/ 1095256 h 2107945"/>
              <a:gd name="connsiteX7803" fmla="*/ 6730393 w 12192000"/>
              <a:gd name="connsiteY7803" fmla="*/ 1082841 h 2107945"/>
              <a:gd name="connsiteX7804" fmla="*/ 6742890 w 12192000"/>
              <a:gd name="connsiteY7804" fmla="*/ 1074346 h 2107945"/>
              <a:gd name="connsiteX7805" fmla="*/ 11720302 w 12192000"/>
              <a:gd name="connsiteY7805" fmla="*/ 1074020 h 2107945"/>
              <a:gd name="connsiteX7806" fmla="*/ 11729752 w 12192000"/>
              <a:gd name="connsiteY7806" fmla="*/ 1086435 h 2107945"/>
              <a:gd name="connsiteX7807" fmla="*/ 11717253 w 12192000"/>
              <a:gd name="connsiteY7807" fmla="*/ 1094930 h 2107945"/>
              <a:gd name="connsiteX7808" fmla="*/ 11707806 w 12192000"/>
              <a:gd name="connsiteY7808" fmla="*/ 1082514 h 2107945"/>
              <a:gd name="connsiteX7809" fmla="*/ 11720302 w 12192000"/>
              <a:gd name="connsiteY7809" fmla="*/ 1074020 h 2107945"/>
              <a:gd name="connsiteX7810" fmla="*/ 8193746 w 12192000"/>
              <a:gd name="connsiteY7810" fmla="*/ 1073040 h 2107945"/>
              <a:gd name="connsiteX7811" fmla="*/ 8202586 w 12192000"/>
              <a:gd name="connsiteY7811" fmla="*/ 1084801 h 2107945"/>
              <a:gd name="connsiteX7812" fmla="*/ 8190699 w 12192000"/>
              <a:gd name="connsiteY7812" fmla="*/ 1092969 h 2107945"/>
              <a:gd name="connsiteX7813" fmla="*/ 8181859 w 12192000"/>
              <a:gd name="connsiteY7813" fmla="*/ 1081208 h 2107945"/>
              <a:gd name="connsiteX7814" fmla="*/ 8193746 w 12192000"/>
              <a:gd name="connsiteY7814" fmla="*/ 1073040 h 2107945"/>
              <a:gd name="connsiteX7815" fmla="*/ 10766881 w 12192000"/>
              <a:gd name="connsiteY7815" fmla="*/ 1072386 h 2107945"/>
              <a:gd name="connsiteX7816" fmla="*/ 10775722 w 12192000"/>
              <a:gd name="connsiteY7816" fmla="*/ 1083821 h 2107945"/>
              <a:gd name="connsiteX7817" fmla="*/ 10773455 w 12192000"/>
              <a:gd name="connsiteY7817" fmla="*/ 1087295 h 2107945"/>
              <a:gd name="connsiteX7818" fmla="*/ 10773589 w 12192000"/>
              <a:gd name="connsiteY7818" fmla="*/ 1087374 h 2107945"/>
              <a:gd name="connsiteX7819" fmla="*/ 10775722 w 12192000"/>
              <a:gd name="connsiteY7819" fmla="*/ 1095583 h 2107945"/>
              <a:gd name="connsiteX7820" fmla="*/ 10762615 w 12192000"/>
              <a:gd name="connsiteY7820" fmla="*/ 1104404 h 2107945"/>
              <a:gd name="connsiteX7821" fmla="*/ 10752861 w 12192000"/>
              <a:gd name="connsiteY7821" fmla="*/ 1091662 h 2107945"/>
              <a:gd name="connsiteX7822" fmla="*/ 10756896 w 12192000"/>
              <a:gd name="connsiteY7822" fmla="*/ 1085697 h 2107945"/>
              <a:gd name="connsiteX7823" fmla="*/ 10755301 w 12192000"/>
              <a:gd name="connsiteY7823" fmla="*/ 1080228 h 2107945"/>
              <a:gd name="connsiteX7824" fmla="*/ 10766881 w 12192000"/>
              <a:gd name="connsiteY7824" fmla="*/ 1072386 h 2107945"/>
              <a:gd name="connsiteX7825" fmla="*/ 6962043 w 12192000"/>
              <a:gd name="connsiteY7825" fmla="*/ 1072386 h 2107945"/>
              <a:gd name="connsiteX7826" fmla="*/ 6970882 w 12192000"/>
              <a:gd name="connsiteY7826" fmla="*/ 1084148 h 2107945"/>
              <a:gd name="connsiteX7827" fmla="*/ 6958995 w 12192000"/>
              <a:gd name="connsiteY7827" fmla="*/ 1092316 h 2107945"/>
              <a:gd name="connsiteX7828" fmla="*/ 6950155 w 12192000"/>
              <a:gd name="connsiteY7828" fmla="*/ 1080554 h 2107945"/>
              <a:gd name="connsiteX7829" fmla="*/ 6962043 w 12192000"/>
              <a:gd name="connsiteY7829" fmla="*/ 1072386 h 2107945"/>
              <a:gd name="connsiteX7830" fmla="*/ 3574369 w 12192000"/>
              <a:gd name="connsiteY7830" fmla="*/ 1071079 h 2107945"/>
              <a:gd name="connsiteX7831" fmla="*/ 3585036 w 12192000"/>
              <a:gd name="connsiteY7831" fmla="*/ 1084801 h 2107945"/>
              <a:gd name="connsiteX7832" fmla="*/ 3571016 w 12192000"/>
              <a:gd name="connsiteY7832" fmla="*/ 1094276 h 2107945"/>
              <a:gd name="connsiteX7833" fmla="*/ 3560339 w 12192000"/>
              <a:gd name="connsiteY7833" fmla="*/ 1080554 h 2107945"/>
              <a:gd name="connsiteX7834" fmla="*/ 3574369 w 12192000"/>
              <a:gd name="connsiteY7834" fmla="*/ 1071079 h 2107945"/>
              <a:gd name="connsiteX7835" fmla="*/ 10034444 w 12192000"/>
              <a:gd name="connsiteY7835" fmla="*/ 1070426 h 2107945"/>
              <a:gd name="connsiteX7836" fmla="*/ 10044501 w 12192000"/>
              <a:gd name="connsiteY7836" fmla="*/ 1083494 h 2107945"/>
              <a:gd name="connsiteX7837" fmla="*/ 10031396 w 12192000"/>
              <a:gd name="connsiteY7837" fmla="*/ 1092642 h 2107945"/>
              <a:gd name="connsiteX7838" fmla="*/ 10021338 w 12192000"/>
              <a:gd name="connsiteY7838" fmla="*/ 1079574 h 2107945"/>
              <a:gd name="connsiteX7839" fmla="*/ 10034444 w 12192000"/>
              <a:gd name="connsiteY7839" fmla="*/ 1070426 h 2107945"/>
              <a:gd name="connsiteX7840" fmla="*/ 1180652 w 12192000"/>
              <a:gd name="connsiteY7840" fmla="*/ 1069773 h 2107945"/>
              <a:gd name="connsiteX7841" fmla="*/ 1189491 w 12192000"/>
              <a:gd name="connsiteY7841" fmla="*/ 1081207 h 2107945"/>
              <a:gd name="connsiteX7842" fmla="*/ 1177604 w 12192000"/>
              <a:gd name="connsiteY7842" fmla="*/ 1089375 h 2107945"/>
              <a:gd name="connsiteX7843" fmla="*/ 1168765 w 12192000"/>
              <a:gd name="connsiteY7843" fmla="*/ 1077940 h 2107945"/>
              <a:gd name="connsiteX7844" fmla="*/ 1180652 w 12192000"/>
              <a:gd name="connsiteY7844" fmla="*/ 1069773 h 2107945"/>
              <a:gd name="connsiteX7845" fmla="*/ 9472390 w 12192000"/>
              <a:gd name="connsiteY7845" fmla="*/ 1068792 h 2107945"/>
              <a:gd name="connsiteX7846" fmla="*/ 9481839 w 12192000"/>
              <a:gd name="connsiteY7846" fmla="*/ 1081207 h 2107945"/>
              <a:gd name="connsiteX7847" fmla="*/ 9469037 w 12192000"/>
              <a:gd name="connsiteY7847" fmla="*/ 1089702 h 2107945"/>
              <a:gd name="connsiteX7848" fmla="*/ 9459587 w 12192000"/>
              <a:gd name="connsiteY7848" fmla="*/ 1077287 h 2107945"/>
              <a:gd name="connsiteX7849" fmla="*/ 9472390 w 12192000"/>
              <a:gd name="connsiteY7849" fmla="*/ 1068792 h 2107945"/>
              <a:gd name="connsiteX7850" fmla="*/ 7260138 w 12192000"/>
              <a:gd name="connsiteY7850" fmla="*/ 1068792 h 2107945"/>
              <a:gd name="connsiteX7851" fmla="*/ 7268673 w 12192000"/>
              <a:gd name="connsiteY7851" fmla="*/ 1079900 h 2107945"/>
              <a:gd name="connsiteX7852" fmla="*/ 7257091 w 12192000"/>
              <a:gd name="connsiteY7852" fmla="*/ 1087742 h 2107945"/>
              <a:gd name="connsiteX7853" fmla="*/ 7248557 w 12192000"/>
              <a:gd name="connsiteY7853" fmla="*/ 1076633 h 2107945"/>
              <a:gd name="connsiteX7854" fmla="*/ 7260138 w 12192000"/>
              <a:gd name="connsiteY7854" fmla="*/ 1068792 h 2107945"/>
              <a:gd name="connsiteX7855" fmla="*/ 10497743 w 12192000"/>
              <a:gd name="connsiteY7855" fmla="*/ 1067812 h 2107945"/>
              <a:gd name="connsiteX7856" fmla="*/ 10507800 w 12192000"/>
              <a:gd name="connsiteY7856" fmla="*/ 1080880 h 2107945"/>
              <a:gd name="connsiteX7857" fmla="*/ 10494694 w 12192000"/>
              <a:gd name="connsiteY7857" fmla="*/ 1090028 h 2107945"/>
              <a:gd name="connsiteX7858" fmla="*/ 10484636 w 12192000"/>
              <a:gd name="connsiteY7858" fmla="*/ 1076960 h 2107945"/>
              <a:gd name="connsiteX7859" fmla="*/ 10497743 w 12192000"/>
              <a:gd name="connsiteY7859" fmla="*/ 1067812 h 2107945"/>
              <a:gd name="connsiteX7860" fmla="*/ 4638325 w 12192000"/>
              <a:gd name="connsiteY7860" fmla="*/ 1067812 h 2107945"/>
              <a:gd name="connsiteX7861" fmla="*/ 4647166 w 12192000"/>
              <a:gd name="connsiteY7861" fmla="*/ 1079247 h 2107945"/>
              <a:gd name="connsiteX7862" fmla="*/ 4635580 w 12192000"/>
              <a:gd name="connsiteY7862" fmla="*/ 1087088 h 2107945"/>
              <a:gd name="connsiteX7863" fmla="*/ 4626741 w 12192000"/>
              <a:gd name="connsiteY7863" fmla="*/ 1075653 h 2107945"/>
              <a:gd name="connsiteX7864" fmla="*/ 4638325 w 12192000"/>
              <a:gd name="connsiteY7864" fmla="*/ 1067812 h 2107945"/>
              <a:gd name="connsiteX7865" fmla="*/ 5207423 w 12192000"/>
              <a:gd name="connsiteY7865" fmla="*/ 1067485 h 2107945"/>
              <a:gd name="connsiteX7866" fmla="*/ 5216568 w 12192000"/>
              <a:gd name="connsiteY7866" fmla="*/ 1079247 h 2107945"/>
              <a:gd name="connsiteX7867" fmla="*/ 5204680 w 12192000"/>
              <a:gd name="connsiteY7867" fmla="*/ 1087415 h 2107945"/>
              <a:gd name="connsiteX7868" fmla="*/ 5195535 w 12192000"/>
              <a:gd name="connsiteY7868" fmla="*/ 1075653 h 2107945"/>
              <a:gd name="connsiteX7869" fmla="*/ 5207423 w 12192000"/>
              <a:gd name="connsiteY7869" fmla="*/ 1067485 h 2107945"/>
              <a:gd name="connsiteX7870" fmla="*/ 6098540 w 12192000"/>
              <a:gd name="connsiteY7870" fmla="*/ 1067158 h 2107945"/>
              <a:gd name="connsiteX7871" fmla="*/ 6107989 w 12192000"/>
              <a:gd name="connsiteY7871" fmla="*/ 1079573 h 2107945"/>
              <a:gd name="connsiteX7872" fmla="*/ 6095492 w 12192000"/>
              <a:gd name="connsiteY7872" fmla="*/ 1088068 h 2107945"/>
              <a:gd name="connsiteX7873" fmla="*/ 6086042 w 12192000"/>
              <a:gd name="connsiteY7873" fmla="*/ 1075653 h 2107945"/>
              <a:gd name="connsiteX7874" fmla="*/ 6098540 w 12192000"/>
              <a:gd name="connsiteY7874" fmla="*/ 1067158 h 2107945"/>
              <a:gd name="connsiteX7875" fmla="*/ 2300409 w 12192000"/>
              <a:gd name="connsiteY7875" fmla="*/ 1066178 h 2107945"/>
              <a:gd name="connsiteX7876" fmla="*/ 2309553 w 12192000"/>
              <a:gd name="connsiteY7876" fmla="*/ 1078267 h 2107945"/>
              <a:gd name="connsiteX7877" fmla="*/ 2297361 w 12192000"/>
              <a:gd name="connsiteY7877" fmla="*/ 1086762 h 2107945"/>
              <a:gd name="connsiteX7878" fmla="*/ 2288217 w 12192000"/>
              <a:gd name="connsiteY7878" fmla="*/ 1074673 h 2107945"/>
              <a:gd name="connsiteX7879" fmla="*/ 2300409 w 12192000"/>
              <a:gd name="connsiteY7879" fmla="*/ 1066178 h 2107945"/>
              <a:gd name="connsiteX7880" fmla="*/ 11226218 w 12192000"/>
              <a:gd name="connsiteY7880" fmla="*/ 1065852 h 2107945"/>
              <a:gd name="connsiteX7881" fmla="*/ 11235363 w 12192000"/>
              <a:gd name="connsiteY7881" fmla="*/ 1077614 h 2107945"/>
              <a:gd name="connsiteX7882" fmla="*/ 11223171 w 12192000"/>
              <a:gd name="connsiteY7882" fmla="*/ 1085782 h 2107945"/>
              <a:gd name="connsiteX7883" fmla="*/ 11214027 w 12192000"/>
              <a:gd name="connsiteY7883" fmla="*/ 1074020 h 2107945"/>
              <a:gd name="connsiteX7884" fmla="*/ 11226218 w 12192000"/>
              <a:gd name="connsiteY7884" fmla="*/ 1065852 h 2107945"/>
              <a:gd name="connsiteX7885" fmla="*/ 11044556 w 12192000"/>
              <a:gd name="connsiteY7885" fmla="*/ 1065852 h 2107945"/>
              <a:gd name="connsiteX7886" fmla="*/ 11053395 w 12192000"/>
              <a:gd name="connsiteY7886" fmla="*/ 1077614 h 2107945"/>
              <a:gd name="connsiteX7887" fmla="*/ 11041508 w 12192000"/>
              <a:gd name="connsiteY7887" fmla="*/ 1085782 h 2107945"/>
              <a:gd name="connsiteX7888" fmla="*/ 11032670 w 12192000"/>
              <a:gd name="connsiteY7888" fmla="*/ 1074020 h 2107945"/>
              <a:gd name="connsiteX7889" fmla="*/ 11044556 w 12192000"/>
              <a:gd name="connsiteY7889" fmla="*/ 1065852 h 2107945"/>
              <a:gd name="connsiteX7890" fmla="*/ 2746229 w 12192000"/>
              <a:gd name="connsiteY7890" fmla="*/ 1065198 h 2107945"/>
              <a:gd name="connsiteX7891" fmla="*/ 2756595 w 12192000"/>
              <a:gd name="connsiteY7891" fmla="*/ 1078921 h 2107945"/>
              <a:gd name="connsiteX7892" fmla="*/ 2751641 w 12192000"/>
              <a:gd name="connsiteY7892" fmla="*/ 1086598 h 2107945"/>
              <a:gd name="connsiteX7893" fmla="*/ 2745198 w 12192000"/>
              <a:gd name="connsiteY7893" fmla="*/ 1087875 h 2107945"/>
              <a:gd name="connsiteX7894" fmla="*/ 2746015 w 12192000"/>
              <a:gd name="connsiteY7894" fmla="*/ 1091009 h 2107945"/>
              <a:gd name="connsiteX7895" fmla="*/ 2733513 w 12192000"/>
              <a:gd name="connsiteY7895" fmla="*/ 1099503 h 2107945"/>
              <a:gd name="connsiteX7896" fmla="*/ 2724059 w 12192000"/>
              <a:gd name="connsiteY7896" fmla="*/ 1087089 h 2107945"/>
              <a:gd name="connsiteX7897" fmla="*/ 2728368 w 12192000"/>
              <a:gd name="connsiteY7897" fmla="*/ 1080268 h 2107945"/>
              <a:gd name="connsiteX7898" fmla="*/ 2733350 w 12192000"/>
              <a:gd name="connsiteY7898" fmla="*/ 1079250 h 2107945"/>
              <a:gd name="connsiteX7899" fmla="*/ 2732202 w 12192000"/>
              <a:gd name="connsiteY7899" fmla="*/ 1074673 h 2107945"/>
              <a:gd name="connsiteX7900" fmla="*/ 2746229 w 12192000"/>
              <a:gd name="connsiteY7900" fmla="*/ 1065198 h 2107945"/>
              <a:gd name="connsiteX7901" fmla="*/ 10630332 w 12192000"/>
              <a:gd name="connsiteY7901" fmla="*/ 1064545 h 2107945"/>
              <a:gd name="connsiteX7902" fmla="*/ 10639171 w 12192000"/>
              <a:gd name="connsiteY7902" fmla="*/ 1076307 h 2107945"/>
              <a:gd name="connsiteX7903" fmla="*/ 10627284 w 12192000"/>
              <a:gd name="connsiteY7903" fmla="*/ 1084475 h 2107945"/>
              <a:gd name="connsiteX7904" fmla="*/ 10622976 w 12192000"/>
              <a:gd name="connsiteY7904" fmla="*/ 1081886 h 2107945"/>
              <a:gd name="connsiteX7905" fmla="*/ 10623321 w 12192000"/>
              <a:gd name="connsiteY7905" fmla="*/ 1083168 h 2107945"/>
              <a:gd name="connsiteX7906" fmla="*/ 10610214 w 12192000"/>
              <a:gd name="connsiteY7906" fmla="*/ 1092316 h 2107945"/>
              <a:gd name="connsiteX7907" fmla="*/ 10600155 w 12192000"/>
              <a:gd name="connsiteY7907" fmla="*/ 1079248 h 2107945"/>
              <a:gd name="connsiteX7908" fmla="*/ 10613262 w 12192000"/>
              <a:gd name="connsiteY7908" fmla="*/ 1070099 h 2107945"/>
              <a:gd name="connsiteX7909" fmla="*/ 10618571 w 12192000"/>
              <a:gd name="connsiteY7909" fmla="*/ 1073224 h 2107945"/>
              <a:gd name="connsiteX7910" fmla="*/ 10618443 w 12192000"/>
              <a:gd name="connsiteY7910" fmla="*/ 1072713 h 2107945"/>
              <a:gd name="connsiteX7911" fmla="*/ 10630332 w 12192000"/>
              <a:gd name="connsiteY7911" fmla="*/ 1064545 h 2107945"/>
              <a:gd name="connsiteX7912" fmla="*/ 10382223 w 12192000"/>
              <a:gd name="connsiteY7912" fmla="*/ 1064545 h 2107945"/>
              <a:gd name="connsiteX7913" fmla="*/ 10392281 w 12192000"/>
              <a:gd name="connsiteY7913" fmla="*/ 1077614 h 2107945"/>
              <a:gd name="connsiteX7914" fmla="*/ 10379175 w 12192000"/>
              <a:gd name="connsiteY7914" fmla="*/ 1086762 h 2107945"/>
              <a:gd name="connsiteX7915" fmla="*/ 10369116 w 12192000"/>
              <a:gd name="connsiteY7915" fmla="*/ 1073693 h 2107945"/>
              <a:gd name="connsiteX7916" fmla="*/ 10382223 w 12192000"/>
              <a:gd name="connsiteY7916" fmla="*/ 1064545 h 2107945"/>
              <a:gd name="connsiteX7917" fmla="*/ 7162298 w 12192000"/>
              <a:gd name="connsiteY7917" fmla="*/ 1064218 h 2107945"/>
              <a:gd name="connsiteX7918" fmla="*/ 7170832 w 12192000"/>
              <a:gd name="connsiteY7918" fmla="*/ 1075326 h 2107945"/>
              <a:gd name="connsiteX7919" fmla="*/ 7159249 w 12192000"/>
              <a:gd name="connsiteY7919" fmla="*/ 1083168 h 2107945"/>
              <a:gd name="connsiteX7920" fmla="*/ 7150715 w 12192000"/>
              <a:gd name="connsiteY7920" fmla="*/ 1072060 h 2107945"/>
              <a:gd name="connsiteX7921" fmla="*/ 7162298 w 12192000"/>
              <a:gd name="connsiteY7921" fmla="*/ 1064218 h 2107945"/>
              <a:gd name="connsiteX7922" fmla="*/ 10869677 w 12192000"/>
              <a:gd name="connsiteY7922" fmla="*/ 1063148 h 2107945"/>
              <a:gd name="connsiteX7923" fmla="*/ 10878465 w 12192000"/>
              <a:gd name="connsiteY7923" fmla="*/ 1074581 h 2107945"/>
              <a:gd name="connsiteX7924" fmla="*/ 10866788 w 12192000"/>
              <a:gd name="connsiteY7924" fmla="*/ 1082504 h 2107945"/>
              <a:gd name="connsiteX7925" fmla="*/ 10858000 w 12192000"/>
              <a:gd name="connsiteY7925" fmla="*/ 1071070 h 2107945"/>
              <a:gd name="connsiteX7926" fmla="*/ 10869677 w 12192000"/>
              <a:gd name="connsiteY7926" fmla="*/ 1063148 h 2107945"/>
              <a:gd name="connsiteX7927" fmla="*/ 10694644 w 12192000"/>
              <a:gd name="connsiteY7927" fmla="*/ 1062258 h 2107945"/>
              <a:gd name="connsiteX7928" fmla="*/ 10704093 w 12192000"/>
              <a:gd name="connsiteY7928" fmla="*/ 1074673 h 2107945"/>
              <a:gd name="connsiteX7929" fmla="*/ 10691293 w 12192000"/>
              <a:gd name="connsiteY7929" fmla="*/ 1083494 h 2107945"/>
              <a:gd name="connsiteX7930" fmla="*/ 10681843 w 12192000"/>
              <a:gd name="connsiteY7930" fmla="*/ 1071080 h 2107945"/>
              <a:gd name="connsiteX7931" fmla="*/ 10694644 w 12192000"/>
              <a:gd name="connsiteY7931" fmla="*/ 1062258 h 2107945"/>
              <a:gd name="connsiteX7932" fmla="*/ 10151182 w 12192000"/>
              <a:gd name="connsiteY7932" fmla="*/ 1061931 h 2107945"/>
              <a:gd name="connsiteX7933" fmla="*/ 10161241 w 12192000"/>
              <a:gd name="connsiteY7933" fmla="*/ 1075000 h 2107945"/>
              <a:gd name="connsiteX7934" fmla="*/ 10148135 w 12192000"/>
              <a:gd name="connsiteY7934" fmla="*/ 1084148 h 2107945"/>
              <a:gd name="connsiteX7935" fmla="*/ 10138077 w 12192000"/>
              <a:gd name="connsiteY7935" fmla="*/ 1071080 h 2107945"/>
              <a:gd name="connsiteX7936" fmla="*/ 10151182 w 12192000"/>
              <a:gd name="connsiteY7936" fmla="*/ 1061931 h 2107945"/>
              <a:gd name="connsiteX7937" fmla="*/ 10267007 w 12192000"/>
              <a:gd name="connsiteY7937" fmla="*/ 1061604 h 2107945"/>
              <a:gd name="connsiteX7938" fmla="*/ 10277065 w 12192000"/>
              <a:gd name="connsiteY7938" fmla="*/ 1074673 h 2107945"/>
              <a:gd name="connsiteX7939" fmla="*/ 10263959 w 12192000"/>
              <a:gd name="connsiteY7939" fmla="*/ 1083821 h 2107945"/>
              <a:gd name="connsiteX7940" fmla="*/ 10253902 w 12192000"/>
              <a:gd name="connsiteY7940" fmla="*/ 1070752 h 2107945"/>
              <a:gd name="connsiteX7941" fmla="*/ 10267007 w 12192000"/>
              <a:gd name="connsiteY7941" fmla="*/ 1061604 h 2107945"/>
              <a:gd name="connsiteX7942" fmla="*/ 787046 w 12192000"/>
              <a:gd name="connsiteY7942" fmla="*/ 1060149 h 2107945"/>
              <a:gd name="connsiteX7943" fmla="*/ 795835 w 12192000"/>
              <a:gd name="connsiteY7943" fmla="*/ 1071582 h 2107945"/>
              <a:gd name="connsiteX7944" fmla="*/ 784157 w 12192000"/>
              <a:gd name="connsiteY7944" fmla="*/ 1079505 h 2107945"/>
              <a:gd name="connsiteX7945" fmla="*/ 775370 w 12192000"/>
              <a:gd name="connsiteY7945" fmla="*/ 1068072 h 2107945"/>
              <a:gd name="connsiteX7946" fmla="*/ 787046 w 12192000"/>
              <a:gd name="connsiteY7946" fmla="*/ 1060149 h 2107945"/>
              <a:gd name="connsiteX7947" fmla="*/ 7360419 w 12192000"/>
              <a:gd name="connsiteY7947" fmla="*/ 1059317 h 2107945"/>
              <a:gd name="connsiteX7948" fmla="*/ 7368953 w 12192000"/>
              <a:gd name="connsiteY7948" fmla="*/ 1070426 h 2107945"/>
              <a:gd name="connsiteX7949" fmla="*/ 7357371 w 12192000"/>
              <a:gd name="connsiteY7949" fmla="*/ 1078267 h 2107945"/>
              <a:gd name="connsiteX7950" fmla="*/ 7348836 w 12192000"/>
              <a:gd name="connsiteY7950" fmla="*/ 1067159 h 2107945"/>
              <a:gd name="connsiteX7951" fmla="*/ 7360419 w 12192000"/>
              <a:gd name="connsiteY7951" fmla="*/ 1059317 h 2107945"/>
              <a:gd name="connsiteX7952" fmla="*/ 7783788 w 12192000"/>
              <a:gd name="connsiteY7952" fmla="*/ 1058337 h 2107945"/>
              <a:gd name="connsiteX7953" fmla="*/ 7792628 w 12192000"/>
              <a:gd name="connsiteY7953" fmla="*/ 1070099 h 2107945"/>
              <a:gd name="connsiteX7954" fmla="*/ 7780740 w 12192000"/>
              <a:gd name="connsiteY7954" fmla="*/ 1078267 h 2107945"/>
              <a:gd name="connsiteX7955" fmla="*/ 7771901 w 12192000"/>
              <a:gd name="connsiteY7955" fmla="*/ 1066505 h 2107945"/>
              <a:gd name="connsiteX7956" fmla="*/ 7783788 w 12192000"/>
              <a:gd name="connsiteY7956" fmla="*/ 1058337 h 2107945"/>
              <a:gd name="connsiteX7957" fmla="*/ 4181292 w 12192000"/>
              <a:gd name="connsiteY7957" fmla="*/ 1058337 h 2107945"/>
              <a:gd name="connsiteX7958" fmla="*/ 4191052 w 12192000"/>
              <a:gd name="connsiteY7958" fmla="*/ 1071080 h 2107945"/>
              <a:gd name="connsiteX7959" fmla="*/ 4178245 w 12192000"/>
              <a:gd name="connsiteY7959" fmla="*/ 1079901 h 2107945"/>
              <a:gd name="connsiteX7960" fmla="*/ 4168490 w 12192000"/>
              <a:gd name="connsiteY7960" fmla="*/ 1067159 h 2107945"/>
              <a:gd name="connsiteX7961" fmla="*/ 4181292 w 12192000"/>
              <a:gd name="connsiteY7961" fmla="*/ 1058337 h 2107945"/>
              <a:gd name="connsiteX7962" fmla="*/ 7568293 w 12192000"/>
              <a:gd name="connsiteY7962" fmla="*/ 1058010 h 2107945"/>
              <a:gd name="connsiteX7963" fmla="*/ 7577132 w 12192000"/>
              <a:gd name="connsiteY7963" fmla="*/ 1069445 h 2107945"/>
              <a:gd name="connsiteX7964" fmla="*/ 7565550 w 12192000"/>
              <a:gd name="connsiteY7964" fmla="*/ 1077287 h 2107945"/>
              <a:gd name="connsiteX7965" fmla="*/ 7556711 w 12192000"/>
              <a:gd name="connsiteY7965" fmla="*/ 1065851 h 2107945"/>
              <a:gd name="connsiteX7966" fmla="*/ 7568293 w 12192000"/>
              <a:gd name="connsiteY7966" fmla="*/ 1058010 h 2107945"/>
              <a:gd name="connsiteX7967" fmla="*/ 1275115 w 12192000"/>
              <a:gd name="connsiteY7967" fmla="*/ 1057357 h 2107945"/>
              <a:gd name="connsiteX7968" fmla="*/ 1284258 w 12192000"/>
              <a:gd name="connsiteY7968" fmla="*/ 1069119 h 2107945"/>
              <a:gd name="connsiteX7969" fmla="*/ 1280144 w 12192000"/>
              <a:gd name="connsiteY7969" fmla="*/ 1075653 h 2107945"/>
              <a:gd name="connsiteX7970" fmla="*/ 1276393 w 12192000"/>
              <a:gd name="connsiteY7970" fmla="*/ 1076442 h 2107945"/>
              <a:gd name="connsiteX7971" fmla="*/ 1276617 w 12192000"/>
              <a:gd name="connsiteY7971" fmla="*/ 1077287 h 2107945"/>
              <a:gd name="connsiteX7972" fmla="*/ 1272350 w 12192000"/>
              <a:gd name="connsiteY7972" fmla="*/ 1083984 h 2107945"/>
              <a:gd name="connsiteX7973" fmla="*/ 1268883 w 12192000"/>
              <a:gd name="connsiteY7973" fmla="*/ 1084771 h 2107945"/>
              <a:gd name="connsiteX7974" fmla="*/ 1268976 w 12192000"/>
              <a:gd name="connsiteY7974" fmla="*/ 1085128 h 2107945"/>
              <a:gd name="connsiteX7975" fmla="*/ 1256479 w 12192000"/>
              <a:gd name="connsiteY7975" fmla="*/ 1093623 h 2107945"/>
              <a:gd name="connsiteX7976" fmla="*/ 1247031 w 12192000"/>
              <a:gd name="connsiteY7976" fmla="*/ 1081207 h 2107945"/>
              <a:gd name="connsiteX7977" fmla="*/ 1251336 w 12192000"/>
              <a:gd name="connsiteY7977" fmla="*/ 1074265 h 2107945"/>
              <a:gd name="connsiteX7978" fmla="*/ 1255402 w 12192000"/>
              <a:gd name="connsiteY7978" fmla="*/ 1073495 h 2107945"/>
              <a:gd name="connsiteX7979" fmla="*/ 1259320 w 12192000"/>
              <a:gd name="connsiteY7979" fmla="*/ 1066995 h 2107945"/>
              <a:gd name="connsiteX7980" fmla="*/ 1263391 w 12192000"/>
              <a:gd name="connsiteY7980" fmla="*/ 1066098 h 2107945"/>
              <a:gd name="connsiteX7981" fmla="*/ 1263227 w 12192000"/>
              <a:gd name="connsiteY7981" fmla="*/ 1065525 h 2107945"/>
              <a:gd name="connsiteX7982" fmla="*/ 1275115 w 12192000"/>
              <a:gd name="connsiteY7982" fmla="*/ 1057357 h 2107945"/>
              <a:gd name="connsiteX7983" fmla="*/ 471079 w 12192000"/>
              <a:gd name="connsiteY7983" fmla="*/ 1057031 h 2107945"/>
              <a:gd name="connsiteX7984" fmla="*/ 479918 w 12192000"/>
              <a:gd name="connsiteY7984" fmla="*/ 1068792 h 2107945"/>
              <a:gd name="connsiteX7985" fmla="*/ 468031 w 12192000"/>
              <a:gd name="connsiteY7985" fmla="*/ 1076960 h 2107945"/>
              <a:gd name="connsiteX7986" fmla="*/ 459192 w 12192000"/>
              <a:gd name="connsiteY7986" fmla="*/ 1065199 h 2107945"/>
              <a:gd name="connsiteX7987" fmla="*/ 471079 w 12192000"/>
              <a:gd name="connsiteY7987" fmla="*/ 1057031 h 2107945"/>
              <a:gd name="connsiteX7988" fmla="*/ 3457925 w 12192000"/>
              <a:gd name="connsiteY7988" fmla="*/ 1056376 h 2107945"/>
              <a:gd name="connsiteX7989" fmla="*/ 3468289 w 12192000"/>
              <a:gd name="connsiteY7989" fmla="*/ 1070099 h 2107945"/>
              <a:gd name="connsiteX7990" fmla="*/ 3454267 w 12192000"/>
              <a:gd name="connsiteY7990" fmla="*/ 1079573 h 2107945"/>
              <a:gd name="connsiteX7991" fmla="*/ 3443903 w 12192000"/>
              <a:gd name="connsiteY7991" fmla="*/ 1065851 h 2107945"/>
              <a:gd name="connsiteX7992" fmla="*/ 3457925 w 12192000"/>
              <a:gd name="connsiteY7992" fmla="*/ 1056376 h 2107945"/>
              <a:gd name="connsiteX7993" fmla="*/ 6207354 w 12192000"/>
              <a:gd name="connsiteY7993" fmla="*/ 1056050 h 2107945"/>
              <a:gd name="connsiteX7994" fmla="*/ 6216803 w 12192000"/>
              <a:gd name="connsiteY7994" fmla="*/ 1068465 h 2107945"/>
              <a:gd name="connsiteX7995" fmla="*/ 6204306 w 12192000"/>
              <a:gd name="connsiteY7995" fmla="*/ 1076960 h 2107945"/>
              <a:gd name="connsiteX7996" fmla="*/ 6194857 w 12192000"/>
              <a:gd name="connsiteY7996" fmla="*/ 1064544 h 2107945"/>
              <a:gd name="connsiteX7997" fmla="*/ 6207354 w 12192000"/>
              <a:gd name="connsiteY7997" fmla="*/ 1056050 h 2107945"/>
              <a:gd name="connsiteX7998" fmla="*/ 8093434 w 12192000"/>
              <a:gd name="connsiteY7998" fmla="*/ 1055934 h 2107945"/>
              <a:gd name="connsiteX7999" fmla="*/ 8102474 w 12192000"/>
              <a:gd name="connsiteY7999" fmla="*/ 1067743 h 2107945"/>
              <a:gd name="connsiteX8000" fmla="*/ 8090446 w 12192000"/>
              <a:gd name="connsiteY8000" fmla="*/ 1075937 h 2107945"/>
              <a:gd name="connsiteX8001" fmla="*/ 8081406 w 12192000"/>
              <a:gd name="connsiteY8001" fmla="*/ 1064128 h 2107945"/>
              <a:gd name="connsiteX8002" fmla="*/ 8093434 w 12192000"/>
              <a:gd name="connsiteY8002" fmla="*/ 1055934 h 2107945"/>
              <a:gd name="connsiteX8003" fmla="*/ 4494120 w 12192000"/>
              <a:gd name="connsiteY8003" fmla="*/ 1055724 h 2107945"/>
              <a:gd name="connsiteX8004" fmla="*/ 4502961 w 12192000"/>
              <a:gd name="connsiteY8004" fmla="*/ 1067485 h 2107945"/>
              <a:gd name="connsiteX8005" fmla="*/ 4491074 w 12192000"/>
              <a:gd name="connsiteY8005" fmla="*/ 1075653 h 2107945"/>
              <a:gd name="connsiteX8006" fmla="*/ 4482234 w 12192000"/>
              <a:gd name="connsiteY8006" fmla="*/ 1063892 h 2107945"/>
              <a:gd name="connsiteX8007" fmla="*/ 4494120 w 12192000"/>
              <a:gd name="connsiteY8007" fmla="*/ 1055724 h 2107945"/>
              <a:gd name="connsiteX8008" fmla="*/ 5041314 w 12192000"/>
              <a:gd name="connsiteY8008" fmla="*/ 1055397 h 2107945"/>
              <a:gd name="connsiteX8009" fmla="*/ 5050153 w 12192000"/>
              <a:gd name="connsiteY8009" fmla="*/ 1066832 h 2107945"/>
              <a:gd name="connsiteX8010" fmla="*/ 5038265 w 12192000"/>
              <a:gd name="connsiteY8010" fmla="*/ 1075000 h 2107945"/>
              <a:gd name="connsiteX8011" fmla="*/ 5029425 w 12192000"/>
              <a:gd name="connsiteY8011" fmla="*/ 1063565 h 2107945"/>
              <a:gd name="connsiteX8012" fmla="*/ 5041314 w 12192000"/>
              <a:gd name="connsiteY8012" fmla="*/ 1055397 h 2107945"/>
              <a:gd name="connsiteX8013" fmla="*/ 5593314 w 12192000"/>
              <a:gd name="connsiteY8013" fmla="*/ 1055070 h 2107945"/>
              <a:gd name="connsiteX8014" fmla="*/ 5602459 w 12192000"/>
              <a:gd name="connsiteY8014" fmla="*/ 1067158 h 2107945"/>
              <a:gd name="connsiteX8015" fmla="*/ 5590265 w 12192000"/>
              <a:gd name="connsiteY8015" fmla="*/ 1075653 h 2107945"/>
              <a:gd name="connsiteX8016" fmla="*/ 5581120 w 12192000"/>
              <a:gd name="connsiteY8016" fmla="*/ 1063565 h 2107945"/>
              <a:gd name="connsiteX8017" fmla="*/ 5593314 w 12192000"/>
              <a:gd name="connsiteY8017" fmla="*/ 1055070 h 2107945"/>
              <a:gd name="connsiteX8018" fmla="*/ 6859935 w 12192000"/>
              <a:gd name="connsiteY8018" fmla="*/ 1054744 h 2107945"/>
              <a:gd name="connsiteX8019" fmla="*/ 6869079 w 12192000"/>
              <a:gd name="connsiteY8019" fmla="*/ 1066505 h 2107945"/>
              <a:gd name="connsiteX8020" fmla="*/ 6856887 w 12192000"/>
              <a:gd name="connsiteY8020" fmla="*/ 1074673 h 2107945"/>
              <a:gd name="connsiteX8021" fmla="*/ 6847742 w 12192000"/>
              <a:gd name="connsiteY8021" fmla="*/ 1062912 h 2107945"/>
              <a:gd name="connsiteX8022" fmla="*/ 6859935 w 12192000"/>
              <a:gd name="connsiteY8022" fmla="*/ 1054744 h 2107945"/>
              <a:gd name="connsiteX8023" fmla="*/ 9318769 w 12192000"/>
              <a:gd name="connsiteY8023" fmla="*/ 1054743 h 2107945"/>
              <a:gd name="connsiteX8024" fmla="*/ 9328217 w 12192000"/>
              <a:gd name="connsiteY8024" fmla="*/ 1066832 h 2107945"/>
              <a:gd name="connsiteX8025" fmla="*/ 9315722 w 12192000"/>
              <a:gd name="connsiteY8025" fmla="*/ 1075326 h 2107945"/>
              <a:gd name="connsiteX8026" fmla="*/ 9306272 w 12192000"/>
              <a:gd name="connsiteY8026" fmla="*/ 1063238 h 2107945"/>
              <a:gd name="connsiteX8027" fmla="*/ 9318769 w 12192000"/>
              <a:gd name="connsiteY8027" fmla="*/ 1054743 h 2107945"/>
              <a:gd name="connsiteX8028" fmla="*/ 1788341 w 12192000"/>
              <a:gd name="connsiteY8028" fmla="*/ 1050496 h 2107945"/>
              <a:gd name="connsiteX8029" fmla="*/ 1797789 w 12192000"/>
              <a:gd name="connsiteY8029" fmla="*/ 1062912 h 2107945"/>
              <a:gd name="connsiteX8030" fmla="*/ 1785293 w 12192000"/>
              <a:gd name="connsiteY8030" fmla="*/ 1071406 h 2107945"/>
              <a:gd name="connsiteX8031" fmla="*/ 1775844 w 12192000"/>
              <a:gd name="connsiteY8031" fmla="*/ 1058991 h 2107945"/>
              <a:gd name="connsiteX8032" fmla="*/ 1788341 w 12192000"/>
              <a:gd name="connsiteY8032" fmla="*/ 1050496 h 2107945"/>
              <a:gd name="connsiteX8033" fmla="*/ 6638770 w 12192000"/>
              <a:gd name="connsiteY8033" fmla="*/ 1050399 h 2107945"/>
              <a:gd name="connsiteX8034" fmla="*/ 6648063 w 12192000"/>
              <a:gd name="connsiteY8034" fmla="*/ 1062582 h 2107945"/>
              <a:gd name="connsiteX8035" fmla="*/ 6635686 w 12192000"/>
              <a:gd name="connsiteY8035" fmla="*/ 1071045 h 2107945"/>
              <a:gd name="connsiteX8036" fmla="*/ 6626393 w 12192000"/>
              <a:gd name="connsiteY8036" fmla="*/ 1058862 h 2107945"/>
              <a:gd name="connsiteX8037" fmla="*/ 6638770 w 12192000"/>
              <a:gd name="connsiteY8037" fmla="*/ 1050399 h 2107945"/>
              <a:gd name="connsiteX8038" fmla="*/ 10657154 w 12192000"/>
              <a:gd name="connsiteY8038" fmla="*/ 1050169 h 2107945"/>
              <a:gd name="connsiteX8039" fmla="*/ 10664774 w 12192000"/>
              <a:gd name="connsiteY8039" fmla="*/ 1054703 h 2107945"/>
              <a:gd name="connsiteX8040" fmla="*/ 10666665 w 12192000"/>
              <a:gd name="connsiteY8040" fmla="*/ 1061980 h 2107945"/>
              <a:gd name="connsiteX8041" fmla="*/ 10666907 w 12192000"/>
              <a:gd name="connsiteY8041" fmla="*/ 1061931 h 2107945"/>
              <a:gd name="connsiteX8042" fmla="*/ 10675746 w 12192000"/>
              <a:gd name="connsiteY8042" fmla="*/ 1073366 h 2107945"/>
              <a:gd name="connsiteX8043" fmla="*/ 10671670 w 12192000"/>
              <a:gd name="connsiteY8043" fmla="*/ 1079615 h 2107945"/>
              <a:gd name="connsiteX8044" fmla="*/ 10668043 w 12192000"/>
              <a:gd name="connsiteY8044" fmla="*/ 1080384 h 2107945"/>
              <a:gd name="connsiteX8045" fmla="*/ 10669041 w 12192000"/>
              <a:gd name="connsiteY8045" fmla="*/ 1084148 h 2107945"/>
              <a:gd name="connsiteX8046" fmla="*/ 10656849 w 12192000"/>
              <a:gd name="connsiteY8046" fmla="*/ 1092642 h 2107945"/>
              <a:gd name="connsiteX8047" fmla="*/ 10647706 w 12192000"/>
              <a:gd name="connsiteY8047" fmla="*/ 1080554 h 2107945"/>
              <a:gd name="connsiteX8048" fmla="*/ 10651972 w 12192000"/>
              <a:gd name="connsiteY8048" fmla="*/ 1073733 h 2107945"/>
              <a:gd name="connsiteX8049" fmla="*/ 10656219 w 12192000"/>
              <a:gd name="connsiteY8049" fmla="*/ 1072836 h 2107945"/>
              <a:gd name="connsiteX8050" fmla="*/ 10655774 w 12192000"/>
              <a:gd name="connsiteY8050" fmla="*/ 1071311 h 2107945"/>
              <a:gd name="connsiteX8051" fmla="*/ 10653801 w 12192000"/>
              <a:gd name="connsiteY8051" fmla="*/ 1071733 h 2107945"/>
              <a:gd name="connsiteX8052" fmla="*/ 10644048 w 12192000"/>
              <a:gd name="connsiteY8052" fmla="*/ 1058991 h 2107945"/>
              <a:gd name="connsiteX8053" fmla="*/ 10657154 w 12192000"/>
              <a:gd name="connsiteY8053" fmla="*/ 1050169 h 2107945"/>
              <a:gd name="connsiteX8054" fmla="*/ 10594974 w 12192000"/>
              <a:gd name="connsiteY8054" fmla="*/ 1049516 h 2107945"/>
              <a:gd name="connsiteX8055" fmla="*/ 10604119 w 12192000"/>
              <a:gd name="connsiteY8055" fmla="*/ 1061278 h 2107945"/>
              <a:gd name="connsiteX8056" fmla="*/ 10592231 w 12192000"/>
              <a:gd name="connsiteY8056" fmla="*/ 1069446 h 2107945"/>
              <a:gd name="connsiteX8057" fmla="*/ 10583087 w 12192000"/>
              <a:gd name="connsiteY8057" fmla="*/ 1057684 h 2107945"/>
              <a:gd name="connsiteX8058" fmla="*/ 10594974 w 12192000"/>
              <a:gd name="connsiteY8058" fmla="*/ 1049516 h 2107945"/>
              <a:gd name="connsiteX8059" fmla="*/ 2763984 w 12192000"/>
              <a:gd name="connsiteY8059" fmla="*/ 1049516 h 2107945"/>
              <a:gd name="connsiteX8060" fmla="*/ 2773737 w 12192000"/>
              <a:gd name="connsiteY8060" fmla="*/ 1062258 h 2107945"/>
              <a:gd name="connsiteX8061" fmla="*/ 2760934 w 12192000"/>
              <a:gd name="connsiteY8061" fmla="*/ 1071080 h 2107945"/>
              <a:gd name="connsiteX8062" fmla="*/ 2751179 w 12192000"/>
              <a:gd name="connsiteY8062" fmla="*/ 1058337 h 2107945"/>
              <a:gd name="connsiteX8063" fmla="*/ 2763984 w 12192000"/>
              <a:gd name="connsiteY8063" fmla="*/ 1049516 h 2107945"/>
              <a:gd name="connsiteX8064" fmla="*/ 3340277 w 12192000"/>
              <a:gd name="connsiteY8064" fmla="*/ 1048862 h 2107945"/>
              <a:gd name="connsiteX8065" fmla="*/ 3350640 w 12192000"/>
              <a:gd name="connsiteY8065" fmla="*/ 1062585 h 2107945"/>
              <a:gd name="connsiteX8066" fmla="*/ 3336618 w 12192000"/>
              <a:gd name="connsiteY8066" fmla="*/ 1072059 h 2107945"/>
              <a:gd name="connsiteX8067" fmla="*/ 3326257 w 12192000"/>
              <a:gd name="connsiteY8067" fmla="*/ 1058337 h 2107945"/>
              <a:gd name="connsiteX8068" fmla="*/ 3340277 w 12192000"/>
              <a:gd name="connsiteY8068" fmla="*/ 1048862 h 2107945"/>
              <a:gd name="connsiteX8069" fmla="*/ 2866621 w 12192000"/>
              <a:gd name="connsiteY8069" fmla="*/ 1048862 h 2107945"/>
              <a:gd name="connsiteX8070" fmla="*/ 2876986 w 12192000"/>
              <a:gd name="connsiteY8070" fmla="*/ 1062585 h 2107945"/>
              <a:gd name="connsiteX8071" fmla="*/ 2862968 w 12192000"/>
              <a:gd name="connsiteY8071" fmla="*/ 1072059 h 2107945"/>
              <a:gd name="connsiteX8072" fmla="*/ 2852602 w 12192000"/>
              <a:gd name="connsiteY8072" fmla="*/ 1058337 h 2107945"/>
              <a:gd name="connsiteX8073" fmla="*/ 2866621 w 12192000"/>
              <a:gd name="connsiteY8073" fmla="*/ 1048862 h 2107945"/>
              <a:gd name="connsiteX8074" fmla="*/ 2823147 w 12192000"/>
              <a:gd name="connsiteY8074" fmla="*/ 1047556 h 2107945"/>
              <a:gd name="connsiteX8075" fmla="*/ 2832294 w 12192000"/>
              <a:gd name="connsiteY8075" fmla="*/ 1059644 h 2107945"/>
              <a:gd name="connsiteX8076" fmla="*/ 2820101 w 12192000"/>
              <a:gd name="connsiteY8076" fmla="*/ 1068139 h 2107945"/>
              <a:gd name="connsiteX8077" fmla="*/ 2810956 w 12192000"/>
              <a:gd name="connsiteY8077" fmla="*/ 1056051 h 2107945"/>
              <a:gd name="connsiteX8078" fmla="*/ 2823147 w 12192000"/>
              <a:gd name="connsiteY8078" fmla="*/ 1047556 h 2107945"/>
              <a:gd name="connsiteX8079" fmla="*/ 6316473 w 12192000"/>
              <a:gd name="connsiteY8079" fmla="*/ 1046249 h 2107945"/>
              <a:gd name="connsiteX8080" fmla="*/ 6325921 w 12192000"/>
              <a:gd name="connsiteY8080" fmla="*/ 1058664 h 2107945"/>
              <a:gd name="connsiteX8081" fmla="*/ 6313425 w 12192000"/>
              <a:gd name="connsiteY8081" fmla="*/ 1067158 h 2107945"/>
              <a:gd name="connsiteX8082" fmla="*/ 6303976 w 12192000"/>
              <a:gd name="connsiteY8082" fmla="*/ 1054743 h 2107945"/>
              <a:gd name="connsiteX8083" fmla="*/ 6316473 w 12192000"/>
              <a:gd name="connsiteY8083" fmla="*/ 1046249 h 2107945"/>
              <a:gd name="connsiteX8084" fmla="*/ 4782532 w 12192000"/>
              <a:gd name="connsiteY8084" fmla="*/ 1046248 h 2107945"/>
              <a:gd name="connsiteX8085" fmla="*/ 4791067 w 12192000"/>
              <a:gd name="connsiteY8085" fmla="*/ 1057683 h 2107945"/>
              <a:gd name="connsiteX8086" fmla="*/ 4779485 w 12192000"/>
              <a:gd name="connsiteY8086" fmla="*/ 1065524 h 2107945"/>
              <a:gd name="connsiteX8087" fmla="*/ 4770948 w 12192000"/>
              <a:gd name="connsiteY8087" fmla="*/ 1054090 h 2107945"/>
              <a:gd name="connsiteX8088" fmla="*/ 4782532 w 12192000"/>
              <a:gd name="connsiteY8088" fmla="*/ 1046248 h 2107945"/>
              <a:gd name="connsiteX8089" fmla="*/ 7888394 w 12192000"/>
              <a:gd name="connsiteY8089" fmla="*/ 1045996 h 2107945"/>
              <a:gd name="connsiteX8090" fmla="*/ 7897435 w 12192000"/>
              <a:gd name="connsiteY8090" fmla="*/ 1057803 h 2107945"/>
              <a:gd name="connsiteX8091" fmla="*/ 7885408 w 12192000"/>
              <a:gd name="connsiteY8091" fmla="*/ 1065997 h 2107945"/>
              <a:gd name="connsiteX8092" fmla="*/ 7876368 w 12192000"/>
              <a:gd name="connsiteY8092" fmla="*/ 1054190 h 2107945"/>
              <a:gd name="connsiteX8093" fmla="*/ 7888394 w 12192000"/>
              <a:gd name="connsiteY8093" fmla="*/ 1045996 h 2107945"/>
              <a:gd name="connsiteX8094" fmla="*/ 2199524 w 12192000"/>
              <a:gd name="connsiteY8094" fmla="*/ 1045596 h 2107945"/>
              <a:gd name="connsiteX8095" fmla="*/ 2208667 w 12192000"/>
              <a:gd name="connsiteY8095" fmla="*/ 1057684 h 2107945"/>
              <a:gd name="connsiteX8096" fmla="*/ 2196476 w 12192000"/>
              <a:gd name="connsiteY8096" fmla="*/ 1066178 h 2107945"/>
              <a:gd name="connsiteX8097" fmla="*/ 2187332 w 12192000"/>
              <a:gd name="connsiteY8097" fmla="*/ 1054090 h 2107945"/>
              <a:gd name="connsiteX8098" fmla="*/ 2199524 w 12192000"/>
              <a:gd name="connsiteY8098" fmla="*/ 1045596 h 2107945"/>
              <a:gd name="connsiteX8099" fmla="*/ 12156164 w 12192000"/>
              <a:gd name="connsiteY8099" fmla="*/ 1045395 h 2107945"/>
              <a:gd name="connsiteX8100" fmla="*/ 12165711 w 12192000"/>
              <a:gd name="connsiteY8100" fmla="*/ 1057951 h 2107945"/>
              <a:gd name="connsiteX8101" fmla="*/ 12152986 w 12192000"/>
              <a:gd name="connsiteY8101" fmla="*/ 1066688 h 2107945"/>
              <a:gd name="connsiteX8102" fmla="*/ 12143439 w 12192000"/>
              <a:gd name="connsiteY8102" fmla="*/ 1054132 h 2107945"/>
              <a:gd name="connsiteX8103" fmla="*/ 12156164 w 12192000"/>
              <a:gd name="connsiteY8103" fmla="*/ 1045395 h 2107945"/>
              <a:gd name="connsiteX8104" fmla="*/ 8922527 w 12192000"/>
              <a:gd name="connsiteY8104" fmla="*/ 1045269 h 2107945"/>
              <a:gd name="connsiteX8105" fmla="*/ 8931366 w 12192000"/>
              <a:gd name="connsiteY8105" fmla="*/ 1057030 h 2107945"/>
              <a:gd name="connsiteX8106" fmla="*/ 8919480 w 12192000"/>
              <a:gd name="connsiteY8106" fmla="*/ 1065198 h 2107945"/>
              <a:gd name="connsiteX8107" fmla="*/ 8910640 w 12192000"/>
              <a:gd name="connsiteY8107" fmla="*/ 1053437 h 2107945"/>
              <a:gd name="connsiteX8108" fmla="*/ 8922527 w 12192000"/>
              <a:gd name="connsiteY8108" fmla="*/ 1045269 h 2107945"/>
              <a:gd name="connsiteX8109" fmla="*/ 7991663 w 12192000"/>
              <a:gd name="connsiteY8109" fmla="*/ 1045269 h 2107945"/>
              <a:gd name="connsiteX8110" fmla="*/ 8000503 w 12192000"/>
              <a:gd name="connsiteY8110" fmla="*/ 1057030 h 2107945"/>
              <a:gd name="connsiteX8111" fmla="*/ 7988615 w 12192000"/>
              <a:gd name="connsiteY8111" fmla="*/ 1065198 h 2107945"/>
              <a:gd name="connsiteX8112" fmla="*/ 7979775 w 12192000"/>
              <a:gd name="connsiteY8112" fmla="*/ 1053437 h 2107945"/>
              <a:gd name="connsiteX8113" fmla="*/ 7991663 w 12192000"/>
              <a:gd name="connsiteY8113" fmla="*/ 1045269 h 2107945"/>
              <a:gd name="connsiteX8114" fmla="*/ 3222322 w 12192000"/>
              <a:gd name="connsiteY8114" fmla="*/ 1045269 h 2107945"/>
              <a:gd name="connsiteX8115" fmla="*/ 3232683 w 12192000"/>
              <a:gd name="connsiteY8115" fmla="*/ 1058990 h 2107945"/>
              <a:gd name="connsiteX8116" fmla="*/ 3218665 w 12192000"/>
              <a:gd name="connsiteY8116" fmla="*/ 1068465 h 2107945"/>
              <a:gd name="connsiteX8117" fmla="*/ 3208303 w 12192000"/>
              <a:gd name="connsiteY8117" fmla="*/ 1054743 h 2107945"/>
              <a:gd name="connsiteX8118" fmla="*/ 3222322 w 12192000"/>
              <a:gd name="connsiteY8118" fmla="*/ 1045269 h 2107945"/>
              <a:gd name="connsiteX8119" fmla="*/ 7066590 w 12192000"/>
              <a:gd name="connsiteY8119" fmla="*/ 1045268 h 2107945"/>
              <a:gd name="connsiteX8120" fmla="*/ 7075124 w 12192000"/>
              <a:gd name="connsiteY8120" fmla="*/ 1056376 h 2107945"/>
              <a:gd name="connsiteX8121" fmla="*/ 7063846 w 12192000"/>
              <a:gd name="connsiteY8121" fmla="*/ 1064218 h 2107945"/>
              <a:gd name="connsiteX8122" fmla="*/ 7055312 w 12192000"/>
              <a:gd name="connsiteY8122" fmla="*/ 1053110 h 2107945"/>
              <a:gd name="connsiteX8123" fmla="*/ 7066590 w 12192000"/>
              <a:gd name="connsiteY8123" fmla="*/ 1045268 h 2107945"/>
              <a:gd name="connsiteX8124" fmla="*/ 8480414 w 12192000"/>
              <a:gd name="connsiteY8124" fmla="*/ 1044336 h 2107945"/>
              <a:gd name="connsiteX8125" fmla="*/ 8489203 w 12192000"/>
              <a:gd name="connsiteY8125" fmla="*/ 1055770 h 2107945"/>
              <a:gd name="connsiteX8126" fmla="*/ 8477525 w 12192000"/>
              <a:gd name="connsiteY8126" fmla="*/ 1063693 h 2107945"/>
              <a:gd name="connsiteX8127" fmla="*/ 8468737 w 12192000"/>
              <a:gd name="connsiteY8127" fmla="*/ 1052259 h 2107945"/>
              <a:gd name="connsiteX8128" fmla="*/ 8480414 w 12192000"/>
              <a:gd name="connsiteY8128" fmla="*/ 1044336 h 2107945"/>
              <a:gd name="connsiteX8129" fmla="*/ 1368643 w 12192000"/>
              <a:gd name="connsiteY8129" fmla="*/ 1044288 h 2107945"/>
              <a:gd name="connsiteX8130" fmla="*/ 1378092 w 12192000"/>
              <a:gd name="connsiteY8130" fmla="*/ 1056704 h 2107945"/>
              <a:gd name="connsiteX8131" fmla="*/ 1365595 w 12192000"/>
              <a:gd name="connsiteY8131" fmla="*/ 1065198 h 2107945"/>
              <a:gd name="connsiteX8132" fmla="*/ 1356147 w 12192000"/>
              <a:gd name="connsiteY8132" fmla="*/ 1052783 h 2107945"/>
              <a:gd name="connsiteX8133" fmla="*/ 1368643 w 12192000"/>
              <a:gd name="connsiteY8133" fmla="*/ 1044288 h 2107945"/>
              <a:gd name="connsiteX8134" fmla="*/ 10625760 w 12192000"/>
              <a:gd name="connsiteY8134" fmla="*/ 1043635 h 2107945"/>
              <a:gd name="connsiteX8135" fmla="*/ 10635208 w 12192000"/>
              <a:gd name="connsiteY8135" fmla="*/ 1056051 h 2107945"/>
              <a:gd name="connsiteX8136" fmla="*/ 10622712 w 12192000"/>
              <a:gd name="connsiteY8136" fmla="*/ 1064545 h 2107945"/>
              <a:gd name="connsiteX8137" fmla="*/ 10613262 w 12192000"/>
              <a:gd name="connsiteY8137" fmla="*/ 1052130 h 2107945"/>
              <a:gd name="connsiteX8138" fmla="*/ 10625760 w 12192000"/>
              <a:gd name="connsiteY8138" fmla="*/ 1043635 h 2107945"/>
              <a:gd name="connsiteX8139" fmla="*/ 9751108 w 12192000"/>
              <a:gd name="connsiteY8139" fmla="*/ 1043603 h 2107945"/>
              <a:gd name="connsiteX8140" fmla="*/ 9760956 w 12192000"/>
              <a:gd name="connsiteY8140" fmla="*/ 1056210 h 2107945"/>
              <a:gd name="connsiteX8141" fmla="*/ 9747930 w 12192000"/>
              <a:gd name="connsiteY8141" fmla="*/ 1064895 h 2107945"/>
              <a:gd name="connsiteX8142" fmla="*/ 9738082 w 12192000"/>
              <a:gd name="connsiteY8142" fmla="*/ 1052287 h 2107945"/>
              <a:gd name="connsiteX8143" fmla="*/ 9751108 w 12192000"/>
              <a:gd name="connsiteY8143" fmla="*/ 1043603 h 2107945"/>
              <a:gd name="connsiteX8144" fmla="*/ 6967529 w 12192000"/>
              <a:gd name="connsiteY8144" fmla="*/ 1043308 h 2107945"/>
              <a:gd name="connsiteX8145" fmla="*/ 6976369 w 12192000"/>
              <a:gd name="connsiteY8145" fmla="*/ 1054743 h 2107945"/>
              <a:gd name="connsiteX8146" fmla="*/ 6964786 w 12192000"/>
              <a:gd name="connsiteY8146" fmla="*/ 1062584 h 2107945"/>
              <a:gd name="connsiteX8147" fmla="*/ 6955947 w 12192000"/>
              <a:gd name="connsiteY8147" fmla="*/ 1051149 h 2107945"/>
              <a:gd name="connsiteX8148" fmla="*/ 6967529 w 12192000"/>
              <a:gd name="connsiteY8148" fmla="*/ 1043308 h 2107945"/>
              <a:gd name="connsiteX8149" fmla="*/ 4881605 w 12192000"/>
              <a:gd name="connsiteY8149" fmla="*/ 1042981 h 2107945"/>
              <a:gd name="connsiteX8150" fmla="*/ 4890139 w 12192000"/>
              <a:gd name="connsiteY8150" fmla="*/ 1054417 h 2107945"/>
              <a:gd name="connsiteX8151" fmla="*/ 4878556 w 12192000"/>
              <a:gd name="connsiteY8151" fmla="*/ 1062258 h 2107945"/>
              <a:gd name="connsiteX8152" fmla="*/ 4870021 w 12192000"/>
              <a:gd name="connsiteY8152" fmla="*/ 1050822 h 2107945"/>
              <a:gd name="connsiteX8153" fmla="*/ 4881605 w 12192000"/>
              <a:gd name="connsiteY8153" fmla="*/ 1042981 h 2107945"/>
              <a:gd name="connsiteX8154" fmla="*/ 10704292 w 12192000"/>
              <a:gd name="connsiteY8154" fmla="*/ 1042729 h 2107945"/>
              <a:gd name="connsiteX8155" fmla="*/ 10712826 w 12192000"/>
              <a:gd name="connsiteY8155" fmla="*/ 1053788 h 2107945"/>
              <a:gd name="connsiteX8156" fmla="*/ 10701499 w 12192000"/>
              <a:gd name="connsiteY8156" fmla="*/ 1061440 h 2107945"/>
              <a:gd name="connsiteX8157" fmla="*/ 10692964 w 12192000"/>
              <a:gd name="connsiteY8157" fmla="*/ 1050382 h 2107945"/>
              <a:gd name="connsiteX8158" fmla="*/ 10704292 w 12192000"/>
              <a:gd name="connsiteY8158" fmla="*/ 1042729 h 2107945"/>
              <a:gd name="connsiteX8159" fmla="*/ 8582673 w 12192000"/>
              <a:gd name="connsiteY8159" fmla="*/ 1042328 h 2107945"/>
              <a:gd name="connsiteX8160" fmla="*/ 8591512 w 12192000"/>
              <a:gd name="connsiteY8160" fmla="*/ 1053763 h 2107945"/>
              <a:gd name="connsiteX8161" fmla="*/ 8579930 w 12192000"/>
              <a:gd name="connsiteY8161" fmla="*/ 1061604 h 2107945"/>
              <a:gd name="connsiteX8162" fmla="*/ 8571090 w 12192000"/>
              <a:gd name="connsiteY8162" fmla="*/ 1050169 h 2107945"/>
              <a:gd name="connsiteX8163" fmla="*/ 8582673 w 12192000"/>
              <a:gd name="connsiteY8163" fmla="*/ 1042328 h 2107945"/>
              <a:gd name="connsiteX8164" fmla="*/ 3104369 w 12192000"/>
              <a:gd name="connsiteY8164" fmla="*/ 1042328 h 2107945"/>
              <a:gd name="connsiteX8165" fmla="*/ 3114732 w 12192000"/>
              <a:gd name="connsiteY8165" fmla="*/ 1056050 h 2107945"/>
              <a:gd name="connsiteX8166" fmla="*/ 3100712 w 12192000"/>
              <a:gd name="connsiteY8166" fmla="*/ 1065524 h 2107945"/>
              <a:gd name="connsiteX8167" fmla="*/ 3090344 w 12192000"/>
              <a:gd name="connsiteY8167" fmla="*/ 1051803 h 2107945"/>
              <a:gd name="connsiteX8168" fmla="*/ 3104369 w 12192000"/>
              <a:gd name="connsiteY8168" fmla="*/ 1042328 h 2107945"/>
              <a:gd name="connsiteX8169" fmla="*/ 2985799 w 12192000"/>
              <a:gd name="connsiteY8169" fmla="*/ 1042328 h 2107945"/>
              <a:gd name="connsiteX8170" fmla="*/ 2996167 w 12192000"/>
              <a:gd name="connsiteY8170" fmla="*/ 1056050 h 2107945"/>
              <a:gd name="connsiteX8171" fmla="*/ 2982141 w 12192000"/>
              <a:gd name="connsiteY8171" fmla="*/ 1065524 h 2107945"/>
              <a:gd name="connsiteX8172" fmla="*/ 2971783 w 12192000"/>
              <a:gd name="connsiteY8172" fmla="*/ 1051803 h 2107945"/>
              <a:gd name="connsiteX8173" fmla="*/ 2985799 w 12192000"/>
              <a:gd name="connsiteY8173" fmla="*/ 1042328 h 2107945"/>
              <a:gd name="connsiteX8174" fmla="*/ 6752949 w 12192000"/>
              <a:gd name="connsiteY8174" fmla="*/ 1042001 h 2107945"/>
              <a:gd name="connsiteX8175" fmla="*/ 6762093 w 12192000"/>
              <a:gd name="connsiteY8175" fmla="*/ 1054090 h 2107945"/>
              <a:gd name="connsiteX8176" fmla="*/ 6749901 w 12192000"/>
              <a:gd name="connsiteY8176" fmla="*/ 1062585 h 2107945"/>
              <a:gd name="connsiteX8177" fmla="*/ 6740757 w 12192000"/>
              <a:gd name="connsiteY8177" fmla="*/ 1050496 h 2107945"/>
              <a:gd name="connsiteX8178" fmla="*/ 6752949 w 12192000"/>
              <a:gd name="connsiteY8178" fmla="*/ 1042001 h 2107945"/>
              <a:gd name="connsiteX8179" fmla="*/ 2698489 w 12192000"/>
              <a:gd name="connsiteY8179" fmla="*/ 1042001 h 2107945"/>
              <a:gd name="connsiteX8180" fmla="*/ 2705462 w 12192000"/>
              <a:gd name="connsiteY8180" fmla="*/ 1046167 h 2107945"/>
              <a:gd name="connsiteX8181" fmla="*/ 2705875 w 12192000"/>
              <a:gd name="connsiteY8181" fmla="*/ 1047611 h 2107945"/>
              <a:gd name="connsiteX8182" fmla="*/ 2708654 w 12192000"/>
              <a:gd name="connsiteY8182" fmla="*/ 1049259 h 2107945"/>
              <a:gd name="connsiteX8183" fmla="*/ 2710934 w 12192000"/>
              <a:gd name="connsiteY8183" fmla="*/ 1057605 h 2107945"/>
              <a:gd name="connsiteX8184" fmla="*/ 2697559 w 12192000"/>
              <a:gd name="connsiteY8184" fmla="*/ 1066559 h 2107945"/>
              <a:gd name="connsiteX8185" fmla="*/ 2689740 w 12192000"/>
              <a:gd name="connsiteY8185" fmla="*/ 1061922 h 2107945"/>
              <a:gd name="connsiteX8186" fmla="*/ 2688633 w 12192000"/>
              <a:gd name="connsiteY8186" fmla="*/ 1057861 h 2107945"/>
              <a:gd name="connsiteX8187" fmla="*/ 2688472 w 12192000"/>
              <a:gd name="connsiteY8187" fmla="*/ 1057765 h 2107945"/>
              <a:gd name="connsiteX8188" fmla="*/ 2686298 w 12192000"/>
              <a:gd name="connsiteY8188" fmla="*/ 1050169 h 2107945"/>
              <a:gd name="connsiteX8189" fmla="*/ 2698489 w 12192000"/>
              <a:gd name="connsiteY8189" fmla="*/ 1042001 h 2107945"/>
              <a:gd name="connsiteX8190" fmla="*/ 5313810 w 12192000"/>
              <a:gd name="connsiteY8190" fmla="*/ 1041675 h 2107945"/>
              <a:gd name="connsiteX8191" fmla="*/ 5322954 w 12192000"/>
              <a:gd name="connsiteY8191" fmla="*/ 1053437 h 2107945"/>
              <a:gd name="connsiteX8192" fmla="*/ 5311065 w 12192000"/>
              <a:gd name="connsiteY8192" fmla="*/ 1061605 h 2107945"/>
              <a:gd name="connsiteX8193" fmla="*/ 5301921 w 12192000"/>
              <a:gd name="connsiteY8193" fmla="*/ 1049843 h 2107945"/>
              <a:gd name="connsiteX8194" fmla="*/ 5313810 w 12192000"/>
              <a:gd name="connsiteY8194" fmla="*/ 1041675 h 2107945"/>
              <a:gd name="connsiteX8195" fmla="*/ 11526514 w 12192000"/>
              <a:gd name="connsiteY8195" fmla="*/ 1041061 h 2107945"/>
              <a:gd name="connsiteX8196" fmla="*/ 11535808 w 12192000"/>
              <a:gd name="connsiteY8196" fmla="*/ 1053242 h 2107945"/>
              <a:gd name="connsiteX8197" fmla="*/ 11523433 w 12192000"/>
              <a:gd name="connsiteY8197" fmla="*/ 1061707 h 2107945"/>
              <a:gd name="connsiteX8198" fmla="*/ 11514139 w 12192000"/>
              <a:gd name="connsiteY8198" fmla="*/ 1049525 h 2107945"/>
              <a:gd name="connsiteX8199" fmla="*/ 11526514 w 12192000"/>
              <a:gd name="connsiteY8199" fmla="*/ 1041061 h 2107945"/>
              <a:gd name="connsiteX8200" fmla="*/ 4239812 w 12192000"/>
              <a:gd name="connsiteY8200" fmla="*/ 1040655 h 2107945"/>
              <a:gd name="connsiteX8201" fmla="*/ 4249353 w 12192000"/>
              <a:gd name="connsiteY8201" fmla="*/ 1053211 h 2107945"/>
              <a:gd name="connsiteX8202" fmla="*/ 4236633 w 12192000"/>
              <a:gd name="connsiteY8202" fmla="*/ 1061947 h 2107945"/>
              <a:gd name="connsiteX8203" fmla="*/ 4227083 w 12192000"/>
              <a:gd name="connsiteY8203" fmla="*/ 1049392 h 2107945"/>
              <a:gd name="connsiteX8204" fmla="*/ 4239812 w 12192000"/>
              <a:gd name="connsiteY8204" fmla="*/ 1040655 h 2107945"/>
              <a:gd name="connsiteX8205" fmla="*/ 11835517 w 12192000"/>
              <a:gd name="connsiteY8205" fmla="*/ 1040368 h 2107945"/>
              <a:gd name="connsiteX8206" fmla="*/ 11844966 w 12192000"/>
              <a:gd name="connsiteY8206" fmla="*/ 1052783 h 2107945"/>
              <a:gd name="connsiteX8207" fmla="*/ 11832470 w 12192000"/>
              <a:gd name="connsiteY8207" fmla="*/ 1061278 h 2107945"/>
              <a:gd name="connsiteX8208" fmla="*/ 11823021 w 12192000"/>
              <a:gd name="connsiteY8208" fmla="*/ 1048863 h 2107945"/>
              <a:gd name="connsiteX8209" fmla="*/ 11835517 w 12192000"/>
              <a:gd name="connsiteY8209" fmla="*/ 1040368 h 2107945"/>
              <a:gd name="connsiteX8210" fmla="*/ 3951122 w 12192000"/>
              <a:gd name="connsiteY8210" fmla="*/ 1040041 h 2107945"/>
              <a:gd name="connsiteX8211" fmla="*/ 3961185 w 12192000"/>
              <a:gd name="connsiteY8211" fmla="*/ 1053110 h 2107945"/>
              <a:gd name="connsiteX8212" fmla="*/ 3947770 w 12192000"/>
              <a:gd name="connsiteY8212" fmla="*/ 1062258 h 2107945"/>
              <a:gd name="connsiteX8213" fmla="*/ 3937717 w 12192000"/>
              <a:gd name="connsiteY8213" fmla="*/ 1049189 h 2107945"/>
              <a:gd name="connsiteX8214" fmla="*/ 3951122 w 12192000"/>
              <a:gd name="connsiteY8214" fmla="*/ 1040041 h 2107945"/>
              <a:gd name="connsiteX8215" fmla="*/ 1283975 w 12192000"/>
              <a:gd name="connsiteY8215" fmla="*/ 1039715 h 2107945"/>
              <a:gd name="connsiteX8216" fmla="*/ 1292814 w 12192000"/>
              <a:gd name="connsiteY8216" fmla="*/ 1051149 h 2107945"/>
              <a:gd name="connsiteX8217" fmla="*/ 1280927 w 12192000"/>
              <a:gd name="connsiteY8217" fmla="*/ 1059317 h 2107945"/>
              <a:gd name="connsiteX8218" fmla="*/ 1272089 w 12192000"/>
              <a:gd name="connsiteY8218" fmla="*/ 1047883 h 2107945"/>
              <a:gd name="connsiteX8219" fmla="*/ 1283975 w 12192000"/>
              <a:gd name="connsiteY8219" fmla="*/ 1039715 h 2107945"/>
              <a:gd name="connsiteX8220" fmla="*/ 6424981 w 12192000"/>
              <a:gd name="connsiteY8220" fmla="*/ 1038408 h 2107945"/>
              <a:gd name="connsiteX8221" fmla="*/ 6434431 w 12192000"/>
              <a:gd name="connsiteY8221" fmla="*/ 1050823 h 2107945"/>
              <a:gd name="connsiteX8222" fmla="*/ 6421933 w 12192000"/>
              <a:gd name="connsiteY8222" fmla="*/ 1059317 h 2107945"/>
              <a:gd name="connsiteX8223" fmla="*/ 6412485 w 12192000"/>
              <a:gd name="connsiteY8223" fmla="*/ 1046903 h 2107945"/>
              <a:gd name="connsiteX8224" fmla="*/ 6424981 w 12192000"/>
              <a:gd name="connsiteY8224" fmla="*/ 1038408 h 2107945"/>
              <a:gd name="connsiteX8225" fmla="*/ 5700613 w 12192000"/>
              <a:gd name="connsiteY8225" fmla="*/ 1038408 h 2107945"/>
              <a:gd name="connsiteX8226" fmla="*/ 5709759 w 12192000"/>
              <a:gd name="connsiteY8226" fmla="*/ 1050496 h 2107945"/>
              <a:gd name="connsiteX8227" fmla="*/ 5697565 w 12192000"/>
              <a:gd name="connsiteY8227" fmla="*/ 1058991 h 2107945"/>
              <a:gd name="connsiteX8228" fmla="*/ 5688421 w 12192000"/>
              <a:gd name="connsiteY8228" fmla="*/ 1046903 h 2107945"/>
              <a:gd name="connsiteX8229" fmla="*/ 5700613 w 12192000"/>
              <a:gd name="connsiteY8229" fmla="*/ 1038408 h 2107945"/>
              <a:gd name="connsiteX8230" fmla="*/ 7462222 w 12192000"/>
              <a:gd name="connsiteY8230" fmla="*/ 1038407 h 2107945"/>
              <a:gd name="connsiteX8231" fmla="*/ 7470757 w 12192000"/>
              <a:gd name="connsiteY8231" fmla="*/ 1049516 h 2107945"/>
              <a:gd name="connsiteX8232" fmla="*/ 7459174 w 12192000"/>
              <a:gd name="connsiteY8232" fmla="*/ 1057357 h 2107945"/>
              <a:gd name="connsiteX8233" fmla="*/ 7450639 w 12192000"/>
              <a:gd name="connsiteY8233" fmla="*/ 1046249 h 2107945"/>
              <a:gd name="connsiteX8234" fmla="*/ 7462222 w 12192000"/>
              <a:gd name="connsiteY8234" fmla="*/ 1038407 h 2107945"/>
              <a:gd name="connsiteX8235" fmla="*/ 6532882 w 12192000"/>
              <a:gd name="connsiteY8235" fmla="*/ 1038081 h 2107945"/>
              <a:gd name="connsiteX8236" fmla="*/ 6542330 w 12192000"/>
              <a:gd name="connsiteY8236" fmla="*/ 1050496 h 2107945"/>
              <a:gd name="connsiteX8237" fmla="*/ 6529834 w 12192000"/>
              <a:gd name="connsiteY8237" fmla="*/ 1058990 h 2107945"/>
              <a:gd name="connsiteX8238" fmla="*/ 6520385 w 12192000"/>
              <a:gd name="connsiteY8238" fmla="*/ 1046575 h 2107945"/>
              <a:gd name="connsiteX8239" fmla="*/ 6532882 w 12192000"/>
              <a:gd name="connsiteY8239" fmla="*/ 1038081 h 2107945"/>
              <a:gd name="connsiteX8240" fmla="*/ 9171550 w 12192000"/>
              <a:gd name="connsiteY8240" fmla="*/ 1037101 h 2107945"/>
              <a:gd name="connsiteX8241" fmla="*/ 9180694 w 12192000"/>
              <a:gd name="connsiteY8241" fmla="*/ 1049189 h 2107945"/>
              <a:gd name="connsiteX8242" fmla="*/ 9168502 w 12192000"/>
              <a:gd name="connsiteY8242" fmla="*/ 1057357 h 2107945"/>
              <a:gd name="connsiteX8243" fmla="*/ 9159358 w 12192000"/>
              <a:gd name="connsiteY8243" fmla="*/ 1045269 h 2107945"/>
              <a:gd name="connsiteX8244" fmla="*/ 9171550 w 12192000"/>
              <a:gd name="connsiteY8244" fmla="*/ 1037101 h 2107945"/>
              <a:gd name="connsiteX8245" fmla="*/ 2725818 w 12192000"/>
              <a:gd name="connsiteY8245" fmla="*/ 1036774 h 2107945"/>
              <a:gd name="connsiteX8246" fmla="*/ 2736184 w 12192000"/>
              <a:gd name="connsiteY8246" fmla="*/ 1050169 h 2107945"/>
              <a:gd name="connsiteX8247" fmla="*/ 2722463 w 12192000"/>
              <a:gd name="connsiteY8247" fmla="*/ 1059317 h 2107945"/>
              <a:gd name="connsiteX8248" fmla="*/ 2712097 w 12192000"/>
              <a:gd name="connsiteY8248" fmla="*/ 1045922 h 2107945"/>
              <a:gd name="connsiteX8249" fmla="*/ 2725818 w 12192000"/>
              <a:gd name="connsiteY8249" fmla="*/ 1036774 h 2107945"/>
              <a:gd name="connsiteX8250" fmla="*/ 10975976 w 12192000"/>
              <a:gd name="connsiteY8250" fmla="*/ 1036120 h 2107945"/>
              <a:gd name="connsiteX8251" fmla="*/ 10984815 w 12192000"/>
              <a:gd name="connsiteY8251" fmla="*/ 1047555 h 2107945"/>
              <a:gd name="connsiteX8252" fmla="*/ 10973234 w 12192000"/>
              <a:gd name="connsiteY8252" fmla="*/ 1055396 h 2107945"/>
              <a:gd name="connsiteX8253" fmla="*/ 10964394 w 12192000"/>
              <a:gd name="connsiteY8253" fmla="*/ 1043962 h 2107945"/>
              <a:gd name="connsiteX8254" fmla="*/ 10975976 w 12192000"/>
              <a:gd name="connsiteY8254" fmla="*/ 1036120 h 2107945"/>
              <a:gd name="connsiteX8255" fmla="*/ 2801522 w 12192000"/>
              <a:gd name="connsiteY8255" fmla="*/ 1035794 h 2107945"/>
              <a:gd name="connsiteX8256" fmla="*/ 2810671 w 12192000"/>
              <a:gd name="connsiteY8256" fmla="*/ 1047556 h 2107945"/>
              <a:gd name="connsiteX8257" fmla="*/ 2798476 w 12192000"/>
              <a:gd name="connsiteY8257" fmla="*/ 1055724 h 2107945"/>
              <a:gd name="connsiteX8258" fmla="*/ 2789331 w 12192000"/>
              <a:gd name="connsiteY8258" fmla="*/ 1043962 h 2107945"/>
              <a:gd name="connsiteX8259" fmla="*/ 2801522 w 12192000"/>
              <a:gd name="connsiteY8259" fmla="*/ 1035794 h 2107945"/>
              <a:gd name="connsiteX8260" fmla="*/ 8380590 w 12192000"/>
              <a:gd name="connsiteY8260" fmla="*/ 1035794 h 2107945"/>
              <a:gd name="connsiteX8261" fmla="*/ 8389429 w 12192000"/>
              <a:gd name="connsiteY8261" fmla="*/ 1047229 h 2107945"/>
              <a:gd name="connsiteX8262" fmla="*/ 8377847 w 12192000"/>
              <a:gd name="connsiteY8262" fmla="*/ 1055070 h 2107945"/>
              <a:gd name="connsiteX8263" fmla="*/ 8369007 w 12192000"/>
              <a:gd name="connsiteY8263" fmla="*/ 1043635 h 2107945"/>
              <a:gd name="connsiteX8264" fmla="*/ 8380590 w 12192000"/>
              <a:gd name="connsiteY8264" fmla="*/ 1035794 h 2107945"/>
              <a:gd name="connsiteX8265" fmla="*/ 10805593 w 12192000"/>
              <a:gd name="connsiteY8265" fmla="*/ 1035467 h 2107945"/>
              <a:gd name="connsiteX8266" fmla="*/ 10814127 w 12192000"/>
              <a:gd name="connsiteY8266" fmla="*/ 1046575 h 2107945"/>
              <a:gd name="connsiteX8267" fmla="*/ 10802849 w 12192000"/>
              <a:gd name="connsiteY8267" fmla="*/ 1054417 h 2107945"/>
              <a:gd name="connsiteX8268" fmla="*/ 10794314 w 12192000"/>
              <a:gd name="connsiteY8268" fmla="*/ 1043308 h 2107945"/>
              <a:gd name="connsiteX8269" fmla="*/ 10805593 w 12192000"/>
              <a:gd name="connsiteY8269" fmla="*/ 1035467 h 2107945"/>
              <a:gd name="connsiteX8270" fmla="*/ 1096553 w 12192000"/>
              <a:gd name="connsiteY8270" fmla="*/ 1035140 h 2107945"/>
              <a:gd name="connsiteX8271" fmla="*/ 1105087 w 12192000"/>
              <a:gd name="connsiteY8271" fmla="*/ 1046575 h 2107945"/>
              <a:gd name="connsiteX8272" fmla="*/ 1093505 w 12192000"/>
              <a:gd name="connsiteY8272" fmla="*/ 1054417 h 2107945"/>
              <a:gd name="connsiteX8273" fmla="*/ 1084971 w 12192000"/>
              <a:gd name="connsiteY8273" fmla="*/ 1042981 h 2107945"/>
              <a:gd name="connsiteX8274" fmla="*/ 1096553 w 12192000"/>
              <a:gd name="connsiteY8274" fmla="*/ 1035140 h 2107945"/>
              <a:gd name="connsiteX8275" fmla="*/ 3769733 w 12192000"/>
              <a:gd name="connsiteY8275" fmla="*/ 1034813 h 2107945"/>
              <a:gd name="connsiteX8276" fmla="*/ 3780103 w 12192000"/>
              <a:gd name="connsiteY8276" fmla="*/ 1048209 h 2107945"/>
              <a:gd name="connsiteX8277" fmla="*/ 3766384 w 12192000"/>
              <a:gd name="connsiteY8277" fmla="*/ 1057684 h 2107945"/>
              <a:gd name="connsiteX8278" fmla="*/ 3756030 w 12192000"/>
              <a:gd name="connsiteY8278" fmla="*/ 1044288 h 2107945"/>
              <a:gd name="connsiteX8279" fmla="*/ 3769733 w 12192000"/>
              <a:gd name="connsiteY8279" fmla="*/ 1034813 h 2107945"/>
              <a:gd name="connsiteX8280" fmla="*/ 2597608 w 12192000"/>
              <a:gd name="connsiteY8280" fmla="*/ 1033507 h 2107945"/>
              <a:gd name="connsiteX8281" fmla="*/ 2606752 w 12192000"/>
              <a:gd name="connsiteY8281" fmla="*/ 1045269 h 2107945"/>
              <a:gd name="connsiteX8282" fmla="*/ 2594559 w 12192000"/>
              <a:gd name="connsiteY8282" fmla="*/ 1053437 h 2107945"/>
              <a:gd name="connsiteX8283" fmla="*/ 2585415 w 12192000"/>
              <a:gd name="connsiteY8283" fmla="*/ 1041675 h 2107945"/>
              <a:gd name="connsiteX8284" fmla="*/ 2597608 w 12192000"/>
              <a:gd name="connsiteY8284" fmla="*/ 1033507 h 2107945"/>
              <a:gd name="connsiteX8285" fmla="*/ 4686205 w 12192000"/>
              <a:gd name="connsiteY8285" fmla="*/ 1033506 h 2107945"/>
              <a:gd name="connsiteX8286" fmla="*/ 4694740 w 12192000"/>
              <a:gd name="connsiteY8286" fmla="*/ 1044942 h 2107945"/>
              <a:gd name="connsiteX8287" fmla="*/ 4683158 w 12192000"/>
              <a:gd name="connsiteY8287" fmla="*/ 1052783 h 2107945"/>
              <a:gd name="connsiteX8288" fmla="*/ 4674621 w 12192000"/>
              <a:gd name="connsiteY8288" fmla="*/ 1041348 h 2107945"/>
              <a:gd name="connsiteX8289" fmla="*/ 4686205 w 12192000"/>
              <a:gd name="connsiteY8289" fmla="*/ 1033506 h 2107945"/>
              <a:gd name="connsiteX8290" fmla="*/ 4543831 w 12192000"/>
              <a:gd name="connsiteY8290" fmla="*/ 1031873 h 2107945"/>
              <a:gd name="connsiteX8291" fmla="*/ 4552667 w 12192000"/>
              <a:gd name="connsiteY8291" fmla="*/ 1043308 h 2107945"/>
              <a:gd name="connsiteX8292" fmla="*/ 4541084 w 12192000"/>
              <a:gd name="connsiteY8292" fmla="*/ 1051149 h 2107945"/>
              <a:gd name="connsiteX8293" fmla="*/ 4532244 w 12192000"/>
              <a:gd name="connsiteY8293" fmla="*/ 1039714 h 2107945"/>
              <a:gd name="connsiteX8294" fmla="*/ 4543831 w 12192000"/>
              <a:gd name="connsiteY8294" fmla="*/ 1031873 h 2107945"/>
              <a:gd name="connsiteX8295" fmla="*/ 374767 w 12192000"/>
              <a:gd name="connsiteY8295" fmla="*/ 1031220 h 2107945"/>
              <a:gd name="connsiteX8296" fmla="*/ 383605 w 12192000"/>
              <a:gd name="connsiteY8296" fmla="*/ 1042981 h 2107945"/>
              <a:gd name="connsiteX8297" fmla="*/ 371719 w 12192000"/>
              <a:gd name="connsiteY8297" fmla="*/ 1051149 h 2107945"/>
              <a:gd name="connsiteX8298" fmla="*/ 362879 w 12192000"/>
              <a:gd name="connsiteY8298" fmla="*/ 1039388 h 2107945"/>
              <a:gd name="connsiteX8299" fmla="*/ 374767 w 12192000"/>
              <a:gd name="connsiteY8299" fmla="*/ 1031220 h 2107945"/>
              <a:gd name="connsiteX8300" fmla="*/ 1194085 w 12192000"/>
              <a:gd name="connsiteY8300" fmla="*/ 1031219 h 2107945"/>
              <a:gd name="connsiteX8301" fmla="*/ 1202619 w 12192000"/>
              <a:gd name="connsiteY8301" fmla="*/ 1042655 h 2107945"/>
              <a:gd name="connsiteX8302" fmla="*/ 1191037 w 12192000"/>
              <a:gd name="connsiteY8302" fmla="*/ 1050496 h 2107945"/>
              <a:gd name="connsiteX8303" fmla="*/ 1182503 w 12192000"/>
              <a:gd name="connsiteY8303" fmla="*/ 1039061 h 2107945"/>
              <a:gd name="connsiteX8304" fmla="*/ 1194085 w 12192000"/>
              <a:gd name="connsiteY8304" fmla="*/ 1031219 h 2107945"/>
              <a:gd name="connsiteX8305" fmla="*/ 1685931 w 12192000"/>
              <a:gd name="connsiteY8305" fmla="*/ 1030893 h 2107945"/>
              <a:gd name="connsiteX8306" fmla="*/ 1695379 w 12192000"/>
              <a:gd name="connsiteY8306" fmla="*/ 1043308 h 2107945"/>
              <a:gd name="connsiteX8307" fmla="*/ 1682883 w 12192000"/>
              <a:gd name="connsiteY8307" fmla="*/ 1051803 h 2107945"/>
              <a:gd name="connsiteX8308" fmla="*/ 1673434 w 12192000"/>
              <a:gd name="connsiteY8308" fmla="*/ 1039388 h 2107945"/>
              <a:gd name="connsiteX8309" fmla="*/ 1685931 w 12192000"/>
              <a:gd name="connsiteY8309" fmla="*/ 1030893 h 2107945"/>
              <a:gd name="connsiteX8310" fmla="*/ 75159 w 12192000"/>
              <a:gd name="connsiteY8310" fmla="*/ 1029586 h 2107945"/>
              <a:gd name="connsiteX8311" fmla="*/ 83997 w 12192000"/>
              <a:gd name="connsiteY8311" fmla="*/ 1041348 h 2107945"/>
              <a:gd name="connsiteX8312" fmla="*/ 72110 w 12192000"/>
              <a:gd name="connsiteY8312" fmla="*/ 1049516 h 2107945"/>
              <a:gd name="connsiteX8313" fmla="*/ 63272 w 12192000"/>
              <a:gd name="connsiteY8313" fmla="*/ 1037754 h 2107945"/>
              <a:gd name="connsiteX8314" fmla="*/ 75159 w 12192000"/>
              <a:gd name="connsiteY8314" fmla="*/ 1029586 h 2107945"/>
              <a:gd name="connsiteX8315" fmla="*/ 5145567 w 12192000"/>
              <a:gd name="connsiteY8315" fmla="*/ 1028933 h 2107945"/>
              <a:gd name="connsiteX8316" fmla="*/ 5154407 w 12192000"/>
              <a:gd name="connsiteY8316" fmla="*/ 1040367 h 2107945"/>
              <a:gd name="connsiteX8317" fmla="*/ 5142518 w 12192000"/>
              <a:gd name="connsiteY8317" fmla="*/ 1048535 h 2107945"/>
              <a:gd name="connsiteX8318" fmla="*/ 5133678 w 12192000"/>
              <a:gd name="connsiteY8318" fmla="*/ 1037101 h 2107945"/>
              <a:gd name="connsiteX8319" fmla="*/ 5145567 w 12192000"/>
              <a:gd name="connsiteY8319" fmla="*/ 1028933 h 2107945"/>
              <a:gd name="connsiteX8320" fmla="*/ 693295 w 12192000"/>
              <a:gd name="connsiteY8320" fmla="*/ 1028606 h 2107945"/>
              <a:gd name="connsiteX8321" fmla="*/ 702133 w 12192000"/>
              <a:gd name="connsiteY8321" fmla="*/ 1040041 h 2107945"/>
              <a:gd name="connsiteX8322" fmla="*/ 690247 w 12192000"/>
              <a:gd name="connsiteY8322" fmla="*/ 1048209 h 2107945"/>
              <a:gd name="connsiteX8323" fmla="*/ 681408 w 12192000"/>
              <a:gd name="connsiteY8323" fmla="*/ 1036774 h 2107945"/>
              <a:gd name="connsiteX8324" fmla="*/ 693295 w 12192000"/>
              <a:gd name="connsiteY8324" fmla="*/ 1028606 h 2107945"/>
              <a:gd name="connsiteX8325" fmla="*/ 8686305 w 12192000"/>
              <a:gd name="connsiteY8325" fmla="*/ 1028606 h 2107945"/>
              <a:gd name="connsiteX8326" fmla="*/ 8695144 w 12192000"/>
              <a:gd name="connsiteY8326" fmla="*/ 1040041 h 2107945"/>
              <a:gd name="connsiteX8327" fmla="*/ 8683562 w 12192000"/>
              <a:gd name="connsiteY8327" fmla="*/ 1047882 h 2107945"/>
              <a:gd name="connsiteX8328" fmla="*/ 8674723 w 12192000"/>
              <a:gd name="connsiteY8328" fmla="*/ 1036447 h 2107945"/>
              <a:gd name="connsiteX8329" fmla="*/ 8686305 w 12192000"/>
              <a:gd name="connsiteY8329" fmla="*/ 1028606 h 2107945"/>
              <a:gd name="connsiteX8330" fmla="*/ 7261968 w 12192000"/>
              <a:gd name="connsiteY8330" fmla="*/ 1028606 h 2107945"/>
              <a:gd name="connsiteX8331" fmla="*/ 7270502 w 12192000"/>
              <a:gd name="connsiteY8331" fmla="*/ 1039714 h 2107945"/>
              <a:gd name="connsiteX8332" fmla="*/ 7259224 w 12192000"/>
              <a:gd name="connsiteY8332" fmla="*/ 1047229 h 2107945"/>
              <a:gd name="connsiteX8333" fmla="*/ 7250690 w 12192000"/>
              <a:gd name="connsiteY8333" fmla="*/ 1036121 h 2107945"/>
              <a:gd name="connsiteX8334" fmla="*/ 7261968 w 12192000"/>
              <a:gd name="connsiteY8334" fmla="*/ 1028606 h 2107945"/>
              <a:gd name="connsiteX8335" fmla="*/ 7673450 w 12192000"/>
              <a:gd name="connsiteY8335" fmla="*/ 1028279 h 2107945"/>
              <a:gd name="connsiteX8336" fmla="*/ 7682289 w 12192000"/>
              <a:gd name="connsiteY8336" fmla="*/ 1039714 h 2107945"/>
              <a:gd name="connsiteX8337" fmla="*/ 7670707 w 12192000"/>
              <a:gd name="connsiteY8337" fmla="*/ 1047555 h 2107945"/>
              <a:gd name="connsiteX8338" fmla="*/ 7661867 w 12192000"/>
              <a:gd name="connsiteY8338" fmla="*/ 1036121 h 2107945"/>
              <a:gd name="connsiteX8339" fmla="*/ 7673450 w 12192000"/>
              <a:gd name="connsiteY8339" fmla="*/ 1028279 h 2107945"/>
              <a:gd name="connsiteX8340" fmla="*/ 6866640 w 12192000"/>
              <a:gd name="connsiteY8340" fmla="*/ 1027626 h 2107945"/>
              <a:gd name="connsiteX8341" fmla="*/ 6875478 w 12192000"/>
              <a:gd name="connsiteY8341" fmla="*/ 1039387 h 2107945"/>
              <a:gd name="connsiteX8342" fmla="*/ 6863592 w 12192000"/>
              <a:gd name="connsiteY8342" fmla="*/ 1047555 h 2107945"/>
              <a:gd name="connsiteX8343" fmla="*/ 6854752 w 12192000"/>
              <a:gd name="connsiteY8343" fmla="*/ 1035794 h 2107945"/>
              <a:gd name="connsiteX8344" fmla="*/ 6866640 w 12192000"/>
              <a:gd name="connsiteY8344" fmla="*/ 1027626 h 2107945"/>
              <a:gd name="connsiteX8345" fmla="*/ 11154285 w 12192000"/>
              <a:gd name="connsiteY8345" fmla="*/ 1027299 h 2107945"/>
              <a:gd name="connsiteX8346" fmla="*/ 11163124 w 12192000"/>
              <a:gd name="connsiteY8346" fmla="*/ 1039061 h 2107945"/>
              <a:gd name="connsiteX8347" fmla="*/ 11151237 w 12192000"/>
              <a:gd name="connsiteY8347" fmla="*/ 1047229 h 2107945"/>
              <a:gd name="connsiteX8348" fmla="*/ 11142398 w 12192000"/>
              <a:gd name="connsiteY8348" fmla="*/ 1035467 h 2107945"/>
              <a:gd name="connsiteX8349" fmla="*/ 11154285 w 12192000"/>
              <a:gd name="connsiteY8349" fmla="*/ 1027299 h 2107945"/>
              <a:gd name="connsiteX8350" fmla="*/ 7165040 w 12192000"/>
              <a:gd name="connsiteY8350" fmla="*/ 1027299 h 2107945"/>
              <a:gd name="connsiteX8351" fmla="*/ 7173575 w 12192000"/>
              <a:gd name="connsiteY8351" fmla="*/ 1038407 h 2107945"/>
              <a:gd name="connsiteX8352" fmla="*/ 7162297 w 12192000"/>
              <a:gd name="connsiteY8352" fmla="*/ 1045922 h 2107945"/>
              <a:gd name="connsiteX8353" fmla="*/ 7153763 w 12192000"/>
              <a:gd name="connsiteY8353" fmla="*/ 1034813 h 2107945"/>
              <a:gd name="connsiteX8354" fmla="*/ 7165040 w 12192000"/>
              <a:gd name="connsiteY8354" fmla="*/ 1027299 h 2107945"/>
              <a:gd name="connsiteX8355" fmla="*/ 1476235 w 12192000"/>
              <a:gd name="connsiteY8355" fmla="*/ 1026645 h 2107945"/>
              <a:gd name="connsiteX8356" fmla="*/ 1485684 w 12192000"/>
              <a:gd name="connsiteY8356" fmla="*/ 1039061 h 2107945"/>
              <a:gd name="connsiteX8357" fmla="*/ 1473186 w 12192000"/>
              <a:gd name="connsiteY8357" fmla="*/ 1047555 h 2107945"/>
              <a:gd name="connsiteX8358" fmla="*/ 1463738 w 12192000"/>
              <a:gd name="connsiteY8358" fmla="*/ 1035140 h 2107945"/>
              <a:gd name="connsiteX8359" fmla="*/ 1476235 w 12192000"/>
              <a:gd name="connsiteY8359" fmla="*/ 1026645 h 2107945"/>
              <a:gd name="connsiteX8360" fmla="*/ 4982504 w 12192000"/>
              <a:gd name="connsiteY8360" fmla="*/ 1026319 h 2107945"/>
              <a:gd name="connsiteX8361" fmla="*/ 4991041 w 12192000"/>
              <a:gd name="connsiteY8361" fmla="*/ 1037754 h 2107945"/>
              <a:gd name="connsiteX8362" fmla="*/ 4979456 w 12192000"/>
              <a:gd name="connsiteY8362" fmla="*/ 1045595 h 2107945"/>
              <a:gd name="connsiteX8363" fmla="*/ 4970920 w 12192000"/>
              <a:gd name="connsiteY8363" fmla="*/ 1034160 h 2107945"/>
              <a:gd name="connsiteX8364" fmla="*/ 4982504 w 12192000"/>
              <a:gd name="connsiteY8364" fmla="*/ 1026319 h 2107945"/>
              <a:gd name="connsiteX8365" fmla="*/ 2850866 w 12192000"/>
              <a:gd name="connsiteY8365" fmla="*/ 1025992 h 2107945"/>
              <a:gd name="connsiteX8366" fmla="*/ 2860311 w 12192000"/>
              <a:gd name="connsiteY8366" fmla="*/ 1038408 h 2107945"/>
              <a:gd name="connsiteX8367" fmla="*/ 2847814 w 12192000"/>
              <a:gd name="connsiteY8367" fmla="*/ 1046902 h 2107945"/>
              <a:gd name="connsiteX8368" fmla="*/ 2838367 w 12192000"/>
              <a:gd name="connsiteY8368" fmla="*/ 1034487 h 2107945"/>
              <a:gd name="connsiteX8369" fmla="*/ 2850866 w 12192000"/>
              <a:gd name="connsiteY8369" fmla="*/ 1025992 h 2107945"/>
              <a:gd name="connsiteX8370" fmla="*/ 4295642 w 12192000"/>
              <a:gd name="connsiteY8370" fmla="*/ 1025665 h 2107945"/>
              <a:gd name="connsiteX8371" fmla="*/ 4305096 w 12192000"/>
              <a:gd name="connsiteY8371" fmla="*/ 1037754 h 2107945"/>
              <a:gd name="connsiteX8372" fmla="*/ 4292589 w 12192000"/>
              <a:gd name="connsiteY8372" fmla="*/ 1046249 h 2107945"/>
              <a:gd name="connsiteX8373" fmla="*/ 4283142 w 12192000"/>
              <a:gd name="connsiteY8373" fmla="*/ 1034160 h 2107945"/>
              <a:gd name="connsiteX8374" fmla="*/ 4295642 w 12192000"/>
              <a:gd name="connsiteY8374" fmla="*/ 1025665 h 2107945"/>
              <a:gd name="connsiteX8375" fmla="*/ 11338081 w 12192000"/>
              <a:gd name="connsiteY8375" fmla="*/ 1025339 h 2107945"/>
              <a:gd name="connsiteX8376" fmla="*/ 11347226 w 12192000"/>
              <a:gd name="connsiteY8376" fmla="*/ 1037101 h 2107945"/>
              <a:gd name="connsiteX8377" fmla="*/ 11335033 w 12192000"/>
              <a:gd name="connsiteY8377" fmla="*/ 1045269 h 2107945"/>
              <a:gd name="connsiteX8378" fmla="*/ 11325888 w 12192000"/>
              <a:gd name="connsiteY8378" fmla="*/ 1033507 h 2107945"/>
              <a:gd name="connsiteX8379" fmla="*/ 11338081 w 12192000"/>
              <a:gd name="connsiteY8379" fmla="*/ 1025339 h 2107945"/>
              <a:gd name="connsiteX8380" fmla="*/ 10588573 w 12192000"/>
              <a:gd name="connsiteY8380" fmla="*/ 1025012 h 2107945"/>
              <a:gd name="connsiteX8381" fmla="*/ 10595926 w 12192000"/>
              <a:gd name="connsiteY8381" fmla="*/ 1029382 h 2107945"/>
              <a:gd name="connsiteX8382" fmla="*/ 10597307 w 12192000"/>
              <a:gd name="connsiteY8382" fmla="*/ 1034684 h 2107945"/>
              <a:gd name="connsiteX8383" fmla="*/ 10599508 w 12192000"/>
              <a:gd name="connsiteY8383" fmla="*/ 1031179 h 2107945"/>
              <a:gd name="connsiteX8384" fmla="*/ 10606861 w 12192000"/>
              <a:gd name="connsiteY8384" fmla="*/ 1029586 h 2107945"/>
              <a:gd name="connsiteX8385" fmla="*/ 10615396 w 12192000"/>
              <a:gd name="connsiteY8385" fmla="*/ 1040694 h 2107945"/>
              <a:gd name="connsiteX8386" fmla="*/ 10604118 w 12192000"/>
              <a:gd name="connsiteY8386" fmla="*/ 1048536 h 2107945"/>
              <a:gd name="connsiteX8387" fmla="*/ 10597450 w 12192000"/>
              <a:gd name="connsiteY8387" fmla="*/ 1044575 h 2107945"/>
              <a:gd name="connsiteX8388" fmla="*/ 10596292 w 12192000"/>
              <a:gd name="connsiteY8388" fmla="*/ 1040138 h 2107945"/>
              <a:gd name="connsiteX8389" fmla="*/ 10593565 w 12192000"/>
              <a:gd name="connsiteY8389" fmla="*/ 1044411 h 2107945"/>
              <a:gd name="connsiteX8390" fmla="*/ 10585221 w 12192000"/>
              <a:gd name="connsiteY8390" fmla="*/ 1046249 h 2107945"/>
              <a:gd name="connsiteX8391" fmla="*/ 10575771 w 12192000"/>
              <a:gd name="connsiteY8391" fmla="*/ 1033834 h 2107945"/>
              <a:gd name="connsiteX8392" fmla="*/ 10588573 w 12192000"/>
              <a:gd name="connsiteY8392" fmla="*/ 1025012 h 2107945"/>
              <a:gd name="connsiteX8393" fmla="*/ 5806845 w 12192000"/>
              <a:gd name="connsiteY8393" fmla="*/ 1025012 h 2107945"/>
              <a:gd name="connsiteX8394" fmla="*/ 5815988 w 12192000"/>
              <a:gd name="connsiteY8394" fmla="*/ 1037101 h 2107945"/>
              <a:gd name="connsiteX8395" fmla="*/ 5803797 w 12192000"/>
              <a:gd name="connsiteY8395" fmla="*/ 1045596 h 2107945"/>
              <a:gd name="connsiteX8396" fmla="*/ 5794652 w 12192000"/>
              <a:gd name="connsiteY8396" fmla="*/ 1033506 h 2107945"/>
              <a:gd name="connsiteX8397" fmla="*/ 5806845 w 12192000"/>
              <a:gd name="connsiteY8397" fmla="*/ 1025012 h 2107945"/>
              <a:gd name="connsiteX8398" fmla="*/ 1001460 w 12192000"/>
              <a:gd name="connsiteY8398" fmla="*/ 1023051 h 2107945"/>
              <a:gd name="connsiteX8399" fmla="*/ 1009993 w 12192000"/>
              <a:gd name="connsiteY8399" fmla="*/ 1034487 h 2107945"/>
              <a:gd name="connsiteX8400" fmla="*/ 998411 w 12192000"/>
              <a:gd name="connsiteY8400" fmla="*/ 1042328 h 2107945"/>
              <a:gd name="connsiteX8401" fmla="*/ 989877 w 12192000"/>
              <a:gd name="connsiteY8401" fmla="*/ 1030893 h 2107945"/>
              <a:gd name="connsiteX8402" fmla="*/ 1001460 w 12192000"/>
              <a:gd name="connsiteY8402" fmla="*/ 1023051 h 2107945"/>
              <a:gd name="connsiteX8403" fmla="*/ 10533099 w 12192000"/>
              <a:gd name="connsiteY8403" fmla="*/ 1022399 h 2107945"/>
              <a:gd name="connsiteX8404" fmla="*/ 10540034 w 12192000"/>
              <a:gd name="connsiteY8404" fmla="*/ 1026564 h 2107945"/>
              <a:gd name="connsiteX8405" fmla="*/ 10541610 w 12192000"/>
              <a:gd name="connsiteY8405" fmla="*/ 1032854 h 2107945"/>
              <a:gd name="connsiteX8406" fmla="*/ 10546206 w 12192000"/>
              <a:gd name="connsiteY8406" fmla="*/ 1031873 h 2107945"/>
              <a:gd name="connsiteX8407" fmla="*/ 10547541 w 12192000"/>
              <a:gd name="connsiteY8407" fmla="*/ 1032667 h 2107945"/>
              <a:gd name="connsiteX8408" fmla="*/ 10551692 w 12192000"/>
              <a:gd name="connsiteY8408" fmla="*/ 1026034 h 2107945"/>
              <a:gd name="connsiteX8409" fmla="*/ 10559616 w 12192000"/>
              <a:gd name="connsiteY8409" fmla="*/ 1024359 h 2107945"/>
              <a:gd name="connsiteX8410" fmla="*/ 10566703 w 12192000"/>
              <a:gd name="connsiteY8410" fmla="*/ 1028688 h 2107945"/>
              <a:gd name="connsiteX8411" fmla="*/ 10567987 w 12192000"/>
              <a:gd name="connsiteY8411" fmla="*/ 1033527 h 2107945"/>
              <a:gd name="connsiteX8412" fmla="*/ 10569675 w 12192000"/>
              <a:gd name="connsiteY8412" fmla="*/ 1033180 h 2107945"/>
              <a:gd name="connsiteX8413" fmla="*/ 10578515 w 12192000"/>
              <a:gd name="connsiteY8413" fmla="*/ 1044615 h 2107945"/>
              <a:gd name="connsiteX8414" fmla="*/ 10566932 w 12192000"/>
              <a:gd name="connsiteY8414" fmla="*/ 1052456 h 2107945"/>
              <a:gd name="connsiteX8415" fmla="*/ 10560226 w 12192000"/>
              <a:gd name="connsiteY8415" fmla="*/ 1048331 h 2107945"/>
              <a:gd name="connsiteX8416" fmla="*/ 10559071 w 12192000"/>
              <a:gd name="connsiteY8416" fmla="*/ 1044375 h 2107945"/>
              <a:gd name="connsiteX8417" fmla="*/ 10556569 w 12192000"/>
              <a:gd name="connsiteY8417" fmla="*/ 1044942 h 2107945"/>
              <a:gd name="connsiteX8418" fmla="*/ 10555945 w 12192000"/>
              <a:gd name="connsiteY8418" fmla="*/ 1044561 h 2107945"/>
              <a:gd name="connsiteX8419" fmla="*/ 10555960 w 12192000"/>
              <a:gd name="connsiteY8419" fmla="*/ 1044615 h 2107945"/>
              <a:gd name="connsiteX8420" fmla="*/ 10542852 w 12192000"/>
              <a:gd name="connsiteY8420" fmla="*/ 1053437 h 2107945"/>
              <a:gd name="connsiteX8421" fmla="*/ 10535233 w 12192000"/>
              <a:gd name="connsiteY8421" fmla="*/ 1048904 h 2107945"/>
              <a:gd name="connsiteX8422" fmla="*/ 10533344 w 12192000"/>
              <a:gd name="connsiteY8422" fmla="*/ 1041636 h 2107945"/>
              <a:gd name="connsiteX8423" fmla="*/ 10530052 w 12192000"/>
              <a:gd name="connsiteY8423" fmla="*/ 1042328 h 2107945"/>
              <a:gd name="connsiteX8424" fmla="*/ 10521212 w 12192000"/>
              <a:gd name="connsiteY8424" fmla="*/ 1030894 h 2107945"/>
              <a:gd name="connsiteX8425" fmla="*/ 10533099 w 12192000"/>
              <a:gd name="connsiteY8425" fmla="*/ 1022399 h 2107945"/>
              <a:gd name="connsiteX8426" fmla="*/ 1581997 w 12192000"/>
              <a:gd name="connsiteY8426" fmla="*/ 1022072 h 2107945"/>
              <a:gd name="connsiteX8427" fmla="*/ 1591445 w 12192000"/>
              <a:gd name="connsiteY8427" fmla="*/ 1034487 h 2107945"/>
              <a:gd name="connsiteX8428" fmla="*/ 1578949 w 12192000"/>
              <a:gd name="connsiteY8428" fmla="*/ 1042981 h 2107945"/>
              <a:gd name="connsiteX8429" fmla="*/ 1569501 w 12192000"/>
              <a:gd name="connsiteY8429" fmla="*/ 1030567 h 2107945"/>
              <a:gd name="connsiteX8430" fmla="*/ 1581997 w 12192000"/>
              <a:gd name="connsiteY8430" fmla="*/ 1022072 h 2107945"/>
              <a:gd name="connsiteX8431" fmla="*/ 10434039 w 12192000"/>
              <a:gd name="connsiteY8431" fmla="*/ 1020765 h 2107945"/>
              <a:gd name="connsiteX8432" fmla="*/ 10443792 w 12192000"/>
              <a:gd name="connsiteY8432" fmla="*/ 1033507 h 2107945"/>
              <a:gd name="connsiteX8433" fmla="*/ 10430686 w 12192000"/>
              <a:gd name="connsiteY8433" fmla="*/ 1042328 h 2107945"/>
              <a:gd name="connsiteX8434" fmla="*/ 10420933 w 12192000"/>
              <a:gd name="connsiteY8434" fmla="*/ 1029586 h 2107945"/>
              <a:gd name="connsiteX8435" fmla="*/ 10434039 w 12192000"/>
              <a:gd name="connsiteY8435" fmla="*/ 1020765 h 2107945"/>
              <a:gd name="connsiteX8436" fmla="*/ 8281224 w 12192000"/>
              <a:gd name="connsiteY8436" fmla="*/ 1020765 h 2107945"/>
              <a:gd name="connsiteX8437" fmla="*/ 8290064 w 12192000"/>
              <a:gd name="connsiteY8437" fmla="*/ 1032200 h 2107945"/>
              <a:gd name="connsiteX8438" fmla="*/ 8278481 w 12192000"/>
              <a:gd name="connsiteY8438" fmla="*/ 1040041 h 2107945"/>
              <a:gd name="connsiteX8439" fmla="*/ 8269642 w 12192000"/>
              <a:gd name="connsiteY8439" fmla="*/ 1028606 h 2107945"/>
              <a:gd name="connsiteX8440" fmla="*/ 8281224 w 12192000"/>
              <a:gd name="connsiteY8440" fmla="*/ 1020765 h 2107945"/>
              <a:gd name="connsiteX8441" fmla="*/ 2099857 w 12192000"/>
              <a:gd name="connsiteY8441" fmla="*/ 1019131 h 2107945"/>
              <a:gd name="connsiteX8442" fmla="*/ 2109000 w 12192000"/>
              <a:gd name="connsiteY8442" fmla="*/ 1031220 h 2107945"/>
              <a:gd name="connsiteX8443" fmla="*/ 2096809 w 12192000"/>
              <a:gd name="connsiteY8443" fmla="*/ 1039715 h 2107945"/>
              <a:gd name="connsiteX8444" fmla="*/ 2087665 w 12192000"/>
              <a:gd name="connsiteY8444" fmla="*/ 1027626 h 2107945"/>
              <a:gd name="connsiteX8445" fmla="*/ 2099857 w 12192000"/>
              <a:gd name="connsiteY8445" fmla="*/ 1019131 h 2107945"/>
              <a:gd name="connsiteX8446" fmla="*/ 7360723 w 12192000"/>
              <a:gd name="connsiteY8446" fmla="*/ 1016844 h 2107945"/>
              <a:gd name="connsiteX8447" fmla="*/ 7369258 w 12192000"/>
              <a:gd name="connsiteY8447" fmla="*/ 1027953 h 2107945"/>
              <a:gd name="connsiteX8448" fmla="*/ 7357980 w 12192000"/>
              <a:gd name="connsiteY8448" fmla="*/ 1035467 h 2107945"/>
              <a:gd name="connsiteX8449" fmla="*/ 7349446 w 12192000"/>
              <a:gd name="connsiteY8449" fmla="*/ 1024359 h 2107945"/>
              <a:gd name="connsiteX8450" fmla="*/ 7360723 w 12192000"/>
              <a:gd name="connsiteY8450" fmla="*/ 1016844 h 2107945"/>
              <a:gd name="connsiteX8451" fmla="*/ 5420196 w 12192000"/>
              <a:gd name="connsiteY8451" fmla="*/ 1015864 h 2107945"/>
              <a:gd name="connsiteX8452" fmla="*/ 5429341 w 12192000"/>
              <a:gd name="connsiteY8452" fmla="*/ 1027626 h 2107945"/>
              <a:gd name="connsiteX8453" fmla="*/ 5417452 w 12192000"/>
              <a:gd name="connsiteY8453" fmla="*/ 1035794 h 2107945"/>
              <a:gd name="connsiteX8454" fmla="*/ 5408308 w 12192000"/>
              <a:gd name="connsiteY8454" fmla="*/ 1024032 h 2107945"/>
              <a:gd name="connsiteX8455" fmla="*/ 5420196 w 12192000"/>
              <a:gd name="connsiteY8455" fmla="*/ 1015864 h 2107945"/>
              <a:gd name="connsiteX8456" fmla="*/ 276928 w 12192000"/>
              <a:gd name="connsiteY8456" fmla="*/ 1015864 h 2107945"/>
              <a:gd name="connsiteX8457" fmla="*/ 285767 w 12192000"/>
              <a:gd name="connsiteY8457" fmla="*/ 1027626 h 2107945"/>
              <a:gd name="connsiteX8458" fmla="*/ 273881 w 12192000"/>
              <a:gd name="connsiteY8458" fmla="*/ 1035794 h 2107945"/>
              <a:gd name="connsiteX8459" fmla="*/ 265041 w 12192000"/>
              <a:gd name="connsiteY8459" fmla="*/ 1024032 h 2107945"/>
              <a:gd name="connsiteX8460" fmla="*/ 276928 w 12192000"/>
              <a:gd name="connsiteY8460" fmla="*/ 1015864 h 2107945"/>
              <a:gd name="connsiteX8461" fmla="*/ 5913525 w 12192000"/>
              <a:gd name="connsiteY8461" fmla="*/ 1015211 h 2107945"/>
              <a:gd name="connsiteX8462" fmla="*/ 5922669 w 12192000"/>
              <a:gd name="connsiteY8462" fmla="*/ 1027299 h 2107945"/>
              <a:gd name="connsiteX8463" fmla="*/ 5910477 w 12192000"/>
              <a:gd name="connsiteY8463" fmla="*/ 1035794 h 2107945"/>
              <a:gd name="connsiteX8464" fmla="*/ 5901333 w 12192000"/>
              <a:gd name="connsiteY8464" fmla="*/ 1023705 h 2107945"/>
              <a:gd name="connsiteX8465" fmla="*/ 5913525 w 12192000"/>
              <a:gd name="connsiteY8465" fmla="*/ 1015211 h 2107945"/>
              <a:gd name="connsiteX8466" fmla="*/ 2498549 w 12192000"/>
              <a:gd name="connsiteY8466" fmla="*/ 1014884 h 2107945"/>
              <a:gd name="connsiteX8467" fmla="*/ 2507692 w 12192000"/>
              <a:gd name="connsiteY8467" fmla="*/ 1026645 h 2107945"/>
              <a:gd name="connsiteX8468" fmla="*/ 2495500 w 12192000"/>
              <a:gd name="connsiteY8468" fmla="*/ 1034813 h 2107945"/>
              <a:gd name="connsiteX8469" fmla="*/ 2486355 w 12192000"/>
              <a:gd name="connsiteY8469" fmla="*/ 1023052 h 2107945"/>
              <a:gd name="connsiteX8470" fmla="*/ 2498549 w 12192000"/>
              <a:gd name="connsiteY8470" fmla="*/ 1014884 h 2107945"/>
              <a:gd name="connsiteX8471" fmla="*/ 177263 w 12192000"/>
              <a:gd name="connsiteY8471" fmla="*/ 1014884 h 2107945"/>
              <a:gd name="connsiteX8472" fmla="*/ 186101 w 12192000"/>
              <a:gd name="connsiteY8472" fmla="*/ 1026645 h 2107945"/>
              <a:gd name="connsiteX8473" fmla="*/ 174215 w 12192000"/>
              <a:gd name="connsiteY8473" fmla="*/ 1034813 h 2107945"/>
              <a:gd name="connsiteX8474" fmla="*/ 165375 w 12192000"/>
              <a:gd name="connsiteY8474" fmla="*/ 1023052 h 2107945"/>
              <a:gd name="connsiteX8475" fmla="*/ 177263 w 12192000"/>
              <a:gd name="connsiteY8475" fmla="*/ 1014884 h 2107945"/>
              <a:gd name="connsiteX8476" fmla="*/ 2907279 w 12192000"/>
              <a:gd name="connsiteY8476" fmla="*/ 1013904 h 2107945"/>
              <a:gd name="connsiteX8477" fmla="*/ 2916424 w 12192000"/>
              <a:gd name="connsiteY8477" fmla="*/ 1025665 h 2107945"/>
              <a:gd name="connsiteX8478" fmla="*/ 2904234 w 12192000"/>
              <a:gd name="connsiteY8478" fmla="*/ 1033833 h 2107945"/>
              <a:gd name="connsiteX8479" fmla="*/ 2895090 w 12192000"/>
              <a:gd name="connsiteY8479" fmla="*/ 1022072 h 2107945"/>
              <a:gd name="connsiteX8480" fmla="*/ 2907279 w 12192000"/>
              <a:gd name="connsiteY8480" fmla="*/ 1013904 h 2107945"/>
              <a:gd name="connsiteX8481" fmla="*/ 6972711 w 12192000"/>
              <a:gd name="connsiteY8481" fmla="*/ 1013903 h 2107945"/>
              <a:gd name="connsiteX8482" fmla="*/ 6981245 w 12192000"/>
              <a:gd name="connsiteY8482" fmla="*/ 1025012 h 2107945"/>
              <a:gd name="connsiteX8483" fmla="*/ 6969968 w 12192000"/>
              <a:gd name="connsiteY8483" fmla="*/ 1032853 h 2107945"/>
              <a:gd name="connsiteX8484" fmla="*/ 6961433 w 12192000"/>
              <a:gd name="connsiteY8484" fmla="*/ 1021745 h 2107945"/>
              <a:gd name="connsiteX8485" fmla="*/ 6972711 w 12192000"/>
              <a:gd name="connsiteY8485" fmla="*/ 1013903 h 2107945"/>
              <a:gd name="connsiteX8486" fmla="*/ 10644657 w 12192000"/>
              <a:gd name="connsiteY8486" fmla="*/ 1012924 h 2107945"/>
              <a:gd name="connsiteX8487" fmla="*/ 10653191 w 12192000"/>
              <a:gd name="connsiteY8487" fmla="*/ 1024032 h 2107945"/>
              <a:gd name="connsiteX8488" fmla="*/ 10641913 w 12192000"/>
              <a:gd name="connsiteY8488" fmla="*/ 1031546 h 2107945"/>
              <a:gd name="connsiteX8489" fmla="*/ 10633379 w 12192000"/>
              <a:gd name="connsiteY8489" fmla="*/ 1020438 h 2107945"/>
              <a:gd name="connsiteX8490" fmla="*/ 10644657 w 12192000"/>
              <a:gd name="connsiteY8490" fmla="*/ 1012924 h 2107945"/>
              <a:gd name="connsiteX8491" fmla="*/ 9591261 w 12192000"/>
              <a:gd name="connsiteY8491" fmla="*/ 1012924 h 2107945"/>
              <a:gd name="connsiteX8492" fmla="*/ 9600711 w 12192000"/>
              <a:gd name="connsiteY8492" fmla="*/ 1025339 h 2107945"/>
              <a:gd name="connsiteX8493" fmla="*/ 9587910 w 12192000"/>
              <a:gd name="connsiteY8493" fmla="*/ 1033833 h 2107945"/>
              <a:gd name="connsiteX8494" fmla="*/ 9578461 w 12192000"/>
              <a:gd name="connsiteY8494" fmla="*/ 1021419 h 2107945"/>
              <a:gd name="connsiteX8495" fmla="*/ 9591261 w 12192000"/>
              <a:gd name="connsiteY8495" fmla="*/ 1012924 h 2107945"/>
              <a:gd name="connsiteX8496" fmla="*/ 7070552 w 12192000"/>
              <a:gd name="connsiteY8496" fmla="*/ 1012270 h 2107945"/>
              <a:gd name="connsiteX8497" fmla="*/ 7079087 w 12192000"/>
              <a:gd name="connsiteY8497" fmla="*/ 1023379 h 2107945"/>
              <a:gd name="connsiteX8498" fmla="*/ 7067809 w 12192000"/>
              <a:gd name="connsiteY8498" fmla="*/ 1030893 h 2107945"/>
              <a:gd name="connsiteX8499" fmla="*/ 7059274 w 12192000"/>
              <a:gd name="connsiteY8499" fmla="*/ 1019785 h 2107945"/>
              <a:gd name="connsiteX8500" fmla="*/ 7070552 w 12192000"/>
              <a:gd name="connsiteY8500" fmla="*/ 1012270 h 2107945"/>
              <a:gd name="connsiteX8501" fmla="*/ 4349009 w 12192000"/>
              <a:gd name="connsiteY8501" fmla="*/ 1012270 h 2107945"/>
              <a:gd name="connsiteX8502" fmla="*/ 4358148 w 12192000"/>
              <a:gd name="connsiteY8502" fmla="*/ 1024359 h 2107945"/>
              <a:gd name="connsiteX8503" fmla="*/ 4345955 w 12192000"/>
              <a:gd name="connsiteY8503" fmla="*/ 1032527 h 2107945"/>
              <a:gd name="connsiteX8504" fmla="*/ 4336809 w 12192000"/>
              <a:gd name="connsiteY8504" fmla="*/ 1020438 h 2107945"/>
              <a:gd name="connsiteX8505" fmla="*/ 4349009 w 12192000"/>
              <a:gd name="connsiteY8505" fmla="*/ 1012270 h 2107945"/>
              <a:gd name="connsiteX8506" fmla="*/ 2793526 w 12192000"/>
              <a:gd name="connsiteY8506" fmla="*/ 1012270 h 2107945"/>
              <a:gd name="connsiteX8507" fmla="*/ 2803281 w 12192000"/>
              <a:gd name="connsiteY8507" fmla="*/ 1025012 h 2107945"/>
              <a:gd name="connsiteX8508" fmla="*/ 2790169 w 12192000"/>
              <a:gd name="connsiteY8508" fmla="*/ 1033833 h 2107945"/>
              <a:gd name="connsiteX8509" fmla="*/ 2780418 w 12192000"/>
              <a:gd name="connsiteY8509" fmla="*/ 1021092 h 2107945"/>
              <a:gd name="connsiteX8510" fmla="*/ 2793526 w 12192000"/>
              <a:gd name="connsiteY8510" fmla="*/ 1012270 h 2107945"/>
              <a:gd name="connsiteX8511" fmla="*/ 1294055 w 12192000"/>
              <a:gd name="connsiteY8511" fmla="*/ 1011943 h 2107945"/>
              <a:gd name="connsiteX8512" fmla="*/ 1302590 w 12192000"/>
              <a:gd name="connsiteY8512" fmla="*/ 1023378 h 2107945"/>
              <a:gd name="connsiteX8513" fmla="*/ 1291008 w 12192000"/>
              <a:gd name="connsiteY8513" fmla="*/ 1031219 h 2107945"/>
              <a:gd name="connsiteX8514" fmla="*/ 1282473 w 12192000"/>
              <a:gd name="connsiteY8514" fmla="*/ 1019785 h 2107945"/>
              <a:gd name="connsiteX8515" fmla="*/ 1294055 w 12192000"/>
              <a:gd name="connsiteY8515" fmla="*/ 1011943 h 2107945"/>
              <a:gd name="connsiteX8516" fmla="*/ 6762398 w 12192000"/>
              <a:gd name="connsiteY8516" fmla="*/ 1011617 h 2107945"/>
              <a:gd name="connsiteX8517" fmla="*/ 6771542 w 12192000"/>
              <a:gd name="connsiteY8517" fmla="*/ 1023379 h 2107945"/>
              <a:gd name="connsiteX8518" fmla="*/ 6759350 w 12192000"/>
              <a:gd name="connsiteY8518" fmla="*/ 1031547 h 2107945"/>
              <a:gd name="connsiteX8519" fmla="*/ 6750206 w 12192000"/>
              <a:gd name="connsiteY8519" fmla="*/ 1019785 h 2107945"/>
              <a:gd name="connsiteX8520" fmla="*/ 6762398 w 12192000"/>
              <a:gd name="connsiteY8520" fmla="*/ 1011617 h 2107945"/>
              <a:gd name="connsiteX8521" fmla="*/ 10909225 w 12192000"/>
              <a:gd name="connsiteY8521" fmla="*/ 1011617 h 2107945"/>
              <a:gd name="connsiteX8522" fmla="*/ 10917759 w 12192000"/>
              <a:gd name="connsiteY8522" fmla="*/ 1022725 h 2107945"/>
              <a:gd name="connsiteX8523" fmla="*/ 10906482 w 12192000"/>
              <a:gd name="connsiteY8523" fmla="*/ 1030566 h 2107945"/>
              <a:gd name="connsiteX8524" fmla="*/ 10897948 w 12192000"/>
              <a:gd name="connsiteY8524" fmla="*/ 1019458 h 2107945"/>
              <a:gd name="connsiteX8525" fmla="*/ 10909225 w 12192000"/>
              <a:gd name="connsiteY8525" fmla="*/ 1011617 h 2107945"/>
              <a:gd name="connsiteX8526" fmla="*/ 6651755 w 12192000"/>
              <a:gd name="connsiteY8526" fmla="*/ 1011290 h 2107945"/>
              <a:gd name="connsiteX8527" fmla="*/ 6660899 w 12192000"/>
              <a:gd name="connsiteY8527" fmla="*/ 1023379 h 2107945"/>
              <a:gd name="connsiteX8528" fmla="*/ 6648707 w 12192000"/>
              <a:gd name="connsiteY8528" fmla="*/ 1031873 h 2107945"/>
              <a:gd name="connsiteX8529" fmla="*/ 6639563 w 12192000"/>
              <a:gd name="connsiteY8529" fmla="*/ 1019785 h 2107945"/>
              <a:gd name="connsiteX8530" fmla="*/ 6651755 w 12192000"/>
              <a:gd name="connsiteY8530" fmla="*/ 1011290 h 2107945"/>
              <a:gd name="connsiteX8531" fmla="*/ 9869241 w 12192000"/>
              <a:gd name="connsiteY8531" fmla="*/ 1011290 h 2107945"/>
              <a:gd name="connsiteX8532" fmla="*/ 9878995 w 12192000"/>
              <a:gd name="connsiteY8532" fmla="*/ 1024032 h 2107945"/>
              <a:gd name="connsiteX8533" fmla="*/ 9866192 w 12192000"/>
              <a:gd name="connsiteY8533" fmla="*/ 1032853 h 2107945"/>
              <a:gd name="connsiteX8534" fmla="*/ 9856440 w 12192000"/>
              <a:gd name="connsiteY8534" fmla="*/ 1020111 h 2107945"/>
              <a:gd name="connsiteX8535" fmla="*/ 9869241 w 12192000"/>
              <a:gd name="connsiteY8535" fmla="*/ 1011290 h 2107945"/>
              <a:gd name="connsiteX8536" fmla="*/ 7565550 w 12192000"/>
              <a:gd name="connsiteY8536" fmla="*/ 1010310 h 2107945"/>
              <a:gd name="connsiteX8537" fmla="*/ 7574084 w 12192000"/>
              <a:gd name="connsiteY8537" fmla="*/ 1021418 h 2107945"/>
              <a:gd name="connsiteX8538" fmla="*/ 7562502 w 12192000"/>
              <a:gd name="connsiteY8538" fmla="*/ 1029260 h 2107945"/>
              <a:gd name="connsiteX8539" fmla="*/ 7553968 w 12192000"/>
              <a:gd name="connsiteY8539" fmla="*/ 1018151 h 2107945"/>
              <a:gd name="connsiteX8540" fmla="*/ 7565550 w 12192000"/>
              <a:gd name="connsiteY8540" fmla="*/ 1010310 h 2107945"/>
              <a:gd name="connsiteX8541" fmla="*/ 10743412 w 12192000"/>
              <a:gd name="connsiteY8541" fmla="*/ 1009656 h 2107945"/>
              <a:gd name="connsiteX8542" fmla="*/ 10751947 w 12192000"/>
              <a:gd name="connsiteY8542" fmla="*/ 1020765 h 2107945"/>
              <a:gd name="connsiteX8543" fmla="*/ 10740668 w 12192000"/>
              <a:gd name="connsiteY8543" fmla="*/ 1028279 h 2107945"/>
              <a:gd name="connsiteX8544" fmla="*/ 10732135 w 12192000"/>
              <a:gd name="connsiteY8544" fmla="*/ 1017170 h 2107945"/>
              <a:gd name="connsiteX8545" fmla="*/ 10743412 w 12192000"/>
              <a:gd name="connsiteY8545" fmla="*/ 1009656 h 2107945"/>
              <a:gd name="connsiteX8546" fmla="*/ 9031647 w 12192000"/>
              <a:gd name="connsiteY8546" fmla="*/ 1009003 h 2107945"/>
              <a:gd name="connsiteX8547" fmla="*/ 9040486 w 12192000"/>
              <a:gd name="connsiteY8547" fmla="*/ 1020765 h 2107945"/>
              <a:gd name="connsiteX8548" fmla="*/ 9028598 w 12192000"/>
              <a:gd name="connsiteY8548" fmla="*/ 1028933 h 2107945"/>
              <a:gd name="connsiteX8549" fmla="*/ 9019758 w 12192000"/>
              <a:gd name="connsiteY8549" fmla="*/ 1017171 h 2107945"/>
              <a:gd name="connsiteX8550" fmla="*/ 9031647 w 12192000"/>
              <a:gd name="connsiteY8550" fmla="*/ 1009003 h 2107945"/>
              <a:gd name="connsiteX8551" fmla="*/ 10322482 w 12192000"/>
              <a:gd name="connsiteY8551" fmla="*/ 1009003 h 2107945"/>
              <a:gd name="connsiteX8552" fmla="*/ 10332236 w 12192000"/>
              <a:gd name="connsiteY8552" fmla="*/ 1021745 h 2107945"/>
              <a:gd name="connsiteX8553" fmla="*/ 10319128 w 12192000"/>
              <a:gd name="connsiteY8553" fmla="*/ 1030566 h 2107945"/>
              <a:gd name="connsiteX8554" fmla="*/ 10309375 w 12192000"/>
              <a:gd name="connsiteY8554" fmla="*/ 1017824 h 2107945"/>
              <a:gd name="connsiteX8555" fmla="*/ 10322482 w 12192000"/>
              <a:gd name="connsiteY8555" fmla="*/ 1009003 h 2107945"/>
              <a:gd name="connsiteX8556" fmla="*/ 6019596 w 12192000"/>
              <a:gd name="connsiteY8556" fmla="*/ 1008349 h 2107945"/>
              <a:gd name="connsiteX8557" fmla="*/ 6028741 w 12192000"/>
              <a:gd name="connsiteY8557" fmla="*/ 1020438 h 2107945"/>
              <a:gd name="connsiteX8558" fmla="*/ 6016548 w 12192000"/>
              <a:gd name="connsiteY8558" fmla="*/ 1028933 h 2107945"/>
              <a:gd name="connsiteX8559" fmla="*/ 6007405 w 12192000"/>
              <a:gd name="connsiteY8559" fmla="*/ 1016844 h 2107945"/>
              <a:gd name="connsiteX8560" fmla="*/ 6019596 w 12192000"/>
              <a:gd name="connsiteY8560" fmla="*/ 1008349 h 2107945"/>
              <a:gd name="connsiteX8561" fmla="*/ 11639835 w 12192000"/>
              <a:gd name="connsiteY8561" fmla="*/ 1007696 h 2107945"/>
              <a:gd name="connsiteX8562" fmla="*/ 11648979 w 12192000"/>
              <a:gd name="connsiteY8562" fmla="*/ 1019785 h 2107945"/>
              <a:gd name="connsiteX8563" fmla="*/ 11636787 w 12192000"/>
              <a:gd name="connsiteY8563" fmla="*/ 1028279 h 2107945"/>
              <a:gd name="connsiteX8564" fmla="*/ 11627642 w 12192000"/>
              <a:gd name="connsiteY8564" fmla="*/ 1016191 h 2107945"/>
              <a:gd name="connsiteX8565" fmla="*/ 11639835 w 12192000"/>
              <a:gd name="connsiteY8565" fmla="*/ 1007696 h 2107945"/>
              <a:gd name="connsiteX8566" fmla="*/ 4827976 w 12192000"/>
              <a:gd name="connsiteY8566" fmla="*/ 1006063 h 2107945"/>
              <a:gd name="connsiteX8567" fmla="*/ 4836511 w 12192000"/>
              <a:gd name="connsiteY8567" fmla="*/ 1017171 h 2107945"/>
              <a:gd name="connsiteX8568" fmla="*/ 4825233 w 12192000"/>
              <a:gd name="connsiteY8568" fmla="*/ 1025012 h 2107945"/>
              <a:gd name="connsiteX8569" fmla="*/ 4816697 w 12192000"/>
              <a:gd name="connsiteY8569" fmla="*/ 1013904 h 2107945"/>
              <a:gd name="connsiteX8570" fmla="*/ 4827976 w 12192000"/>
              <a:gd name="connsiteY8570" fmla="*/ 1006063 h 2107945"/>
              <a:gd name="connsiteX8571" fmla="*/ 4018823 w 12192000"/>
              <a:gd name="connsiteY8571" fmla="*/ 1006062 h 2107945"/>
              <a:gd name="connsiteX8572" fmla="*/ 4028582 w 12192000"/>
              <a:gd name="connsiteY8572" fmla="*/ 1019131 h 2107945"/>
              <a:gd name="connsiteX8573" fmla="*/ 4015467 w 12192000"/>
              <a:gd name="connsiteY8573" fmla="*/ 1027953 h 2107945"/>
              <a:gd name="connsiteX8574" fmla="*/ 4005714 w 12192000"/>
              <a:gd name="connsiteY8574" fmla="*/ 1014884 h 2107945"/>
              <a:gd name="connsiteX8575" fmla="*/ 4018823 w 12192000"/>
              <a:gd name="connsiteY8575" fmla="*/ 1006062 h 2107945"/>
              <a:gd name="connsiteX8576" fmla="*/ 1388213 w 12192000"/>
              <a:gd name="connsiteY8576" fmla="*/ 1005409 h 2107945"/>
              <a:gd name="connsiteX8577" fmla="*/ 1397052 w 12192000"/>
              <a:gd name="connsiteY8577" fmla="*/ 1016844 h 2107945"/>
              <a:gd name="connsiteX8578" fmla="*/ 1392937 w 12192000"/>
              <a:gd name="connsiteY8578" fmla="*/ 1023379 h 2107945"/>
              <a:gd name="connsiteX8579" fmla="*/ 1389374 w 12192000"/>
              <a:gd name="connsiteY8579" fmla="*/ 1024128 h 2107945"/>
              <a:gd name="connsiteX8580" fmla="*/ 1390935 w 12192000"/>
              <a:gd name="connsiteY8580" fmla="*/ 1029586 h 2107945"/>
              <a:gd name="connsiteX8581" fmla="*/ 1386820 w 12192000"/>
              <a:gd name="connsiteY8581" fmla="*/ 1036120 h 2107945"/>
              <a:gd name="connsiteX8582" fmla="*/ 1385009 w 12192000"/>
              <a:gd name="connsiteY8582" fmla="*/ 1036501 h 2107945"/>
              <a:gd name="connsiteX8583" fmla="*/ 1385428 w 12192000"/>
              <a:gd name="connsiteY8583" fmla="*/ 1038081 h 2107945"/>
              <a:gd name="connsiteX8584" fmla="*/ 1373236 w 12192000"/>
              <a:gd name="connsiteY8584" fmla="*/ 1046575 h 2107945"/>
              <a:gd name="connsiteX8585" fmla="*/ 1364093 w 12192000"/>
              <a:gd name="connsiteY8585" fmla="*/ 1034487 h 2107945"/>
              <a:gd name="connsiteX8586" fmla="*/ 1368130 w 12192000"/>
              <a:gd name="connsiteY8586" fmla="*/ 1027544 h 2107945"/>
              <a:gd name="connsiteX8587" fmla="*/ 1370233 w 12192000"/>
              <a:gd name="connsiteY8587" fmla="*/ 1027144 h 2107945"/>
              <a:gd name="connsiteX8588" fmla="*/ 1369904 w 12192000"/>
              <a:gd name="connsiteY8588" fmla="*/ 1025992 h 2107945"/>
              <a:gd name="connsiteX8589" fmla="*/ 1374019 w 12192000"/>
              <a:gd name="connsiteY8589" fmla="*/ 1019458 h 2107945"/>
              <a:gd name="connsiteX8590" fmla="*/ 1377659 w 12192000"/>
              <a:gd name="connsiteY8590" fmla="*/ 1018693 h 2107945"/>
              <a:gd name="connsiteX8591" fmla="*/ 1376326 w 12192000"/>
              <a:gd name="connsiteY8591" fmla="*/ 1013577 h 2107945"/>
              <a:gd name="connsiteX8592" fmla="*/ 1388213 w 12192000"/>
              <a:gd name="connsiteY8592" fmla="*/ 1005409 h 2107945"/>
              <a:gd name="connsiteX8593" fmla="*/ 11951341 w 12192000"/>
              <a:gd name="connsiteY8593" fmla="*/ 1005409 h 2107945"/>
              <a:gd name="connsiteX8594" fmla="*/ 11960791 w 12192000"/>
              <a:gd name="connsiteY8594" fmla="*/ 1017824 h 2107945"/>
              <a:gd name="connsiteX8595" fmla="*/ 11948294 w 12192000"/>
              <a:gd name="connsiteY8595" fmla="*/ 1026319 h 2107945"/>
              <a:gd name="connsiteX8596" fmla="*/ 11938845 w 12192000"/>
              <a:gd name="connsiteY8596" fmla="*/ 1013903 h 2107945"/>
              <a:gd name="connsiteX8597" fmla="*/ 11951341 w 12192000"/>
              <a:gd name="connsiteY8597" fmla="*/ 1005409 h 2107945"/>
              <a:gd name="connsiteX8598" fmla="*/ 4592013 w 12192000"/>
              <a:gd name="connsiteY8598" fmla="*/ 1005082 h 2107945"/>
              <a:gd name="connsiteX8599" fmla="*/ 4600550 w 12192000"/>
              <a:gd name="connsiteY8599" fmla="*/ 1016517 h 2107945"/>
              <a:gd name="connsiteX8600" fmla="*/ 4588970 w 12192000"/>
              <a:gd name="connsiteY8600" fmla="*/ 1024358 h 2107945"/>
              <a:gd name="connsiteX8601" fmla="*/ 4580426 w 12192000"/>
              <a:gd name="connsiteY8601" fmla="*/ 1012924 h 2107945"/>
              <a:gd name="connsiteX8602" fmla="*/ 4592013 w 12192000"/>
              <a:gd name="connsiteY8602" fmla="*/ 1005082 h 2107945"/>
              <a:gd name="connsiteX8603" fmla="*/ 8791767 w 12192000"/>
              <a:gd name="connsiteY8603" fmla="*/ 1004102 h 2107945"/>
              <a:gd name="connsiteX8604" fmla="*/ 8800606 w 12192000"/>
              <a:gd name="connsiteY8604" fmla="*/ 1015537 h 2107945"/>
              <a:gd name="connsiteX8605" fmla="*/ 8789024 w 12192000"/>
              <a:gd name="connsiteY8605" fmla="*/ 1023378 h 2107945"/>
              <a:gd name="connsiteX8606" fmla="*/ 8780185 w 12192000"/>
              <a:gd name="connsiteY8606" fmla="*/ 1011943 h 2107945"/>
              <a:gd name="connsiteX8607" fmla="*/ 8791767 w 12192000"/>
              <a:gd name="connsiteY8607" fmla="*/ 1004102 h 2107945"/>
              <a:gd name="connsiteX8608" fmla="*/ 8182469 w 12192000"/>
              <a:gd name="connsiteY8608" fmla="*/ 1003776 h 2107945"/>
              <a:gd name="connsiteX8609" fmla="*/ 8191308 w 12192000"/>
              <a:gd name="connsiteY8609" fmla="*/ 1015211 h 2107945"/>
              <a:gd name="connsiteX8610" fmla="*/ 8179726 w 12192000"/>
              <a:gd name="connsiteY8610" fmla="*/ 1023052 h 2107945"/>
              <a:gd name="connsiteX8611" fmla="*/ 8170886 w 12192000"/>
              <a:gd name="connsiteY8611" fmla="*/ 1011617 h 2107945"/>
              <a:gd name="connsiteX8612" fmla="*/ 8182469 w 12192000"/>
              <a:gd name="connsiteY8612" fmla="*/ 1003776 h 2107945"/>
              <a:gd name="connsiteX8613" fmla="*/ 6125667 w 12192000"/>
              <a:gd name="connsiteY8613" fmla="*/ 1002795 h 2107945"/>
              <a:gd name="connsiteX8614" fmla="*/ 6134811 w 12192000"/>
              <a:gd name="connsiteY8614" fmla="*/ 1014884 h 2107945"/>
              <a:gd name="connsiteX8615" fmla="*/ 6122619 w 12192000"/>
              <a:gd name="connsiteY8615" fmla="*/ 1023379 h 2107945"/>
              <a:gd name="connsiteX8616" fmla="*/ 6113475 w 12192000"/>
              <a:gd name="connsiteY8616" fmla="*/ 1011290 h 2107945"/>
              <a:gd name="connsiteX8617" fmla="*/ 6125667 w 12192000"/>
              <a:gd name="connsiteY8617" fmla="*/ 1002795 h 2107945"/>
              <a:gd name="connsiteX8618" fmla="*/ 7778302 w 12192000"/>
              <a:gd name="connsiteY8618" fmla="*/ 1002795 h 2107945"/>
              <a:gd name="connsiteX8619" fmla="*/ 7787141 w 12192000"/>
              <a:gd name="connsiteY8619" fmla="*/ 1014230 h 2107945"/>
              <a:gd name="connsiteX8620" fmla="*/ 7775559 w 12192000"/>
              <a:gd name="connsiteY8620" fmla="*/ 1022071 h 2107945"/>
              <a:gd name="connsiteX8621" fmla="*/ 7766720 w 12192000"/>
              <a:gd name="connsiteY8621" fmla="*/ 1010636 h 2107945"/>
              <a:gd name="connsiteX8622" fmla="*/ 7778302 w 12192000"/>
              <a:gd name="connsiteY8622" fmla="*/ 1002795 h 2107945"/>
              <a:gd name="connsiteX8623" fmla="*/ 2934389 w 12192000"/>
              <a:gd name="connsiteY8623" fmla="*/ 1002468 h 2107945"/>
              <a:gd name="connsiteX8624" fmla="*/ 2943538 w 12192000"/>
              <a:gd name="connsiteY8624" fmla="*/ 1014557 h 2107945"/>
              <a:gd name="connsiteX8625" fmla="*/ 2931341 w 12192000"/>
              <a:gd name="connsiteY8625" fmla="*/ 1023052 h 2107945"/>
              <a:gd name="connsiteX8626" fmla="*/ 2922192 w 12192000"/>
              <a:gd name="connsiteY8626" fmla="*/ 1010963 h 2107945"/>
              <a:gd name="connsiteX8627" fmla="*/ 2934389 w 12192000"/>
              <a:gd name="connsiteY8627" fmla="*/ 1002468 h 2107945"/>
              <a:gd name="connsiteX8628" fmla="*/ 5085065 w 12192000"/>
              <a:gd name="connsiteY8628" fmla="*/ 1001226 h 2107945"/>
              <a:gd name="connsiteX8629" fmla="*/ 5093853 w 12192000"/>
              <a:gd name="connsiteY8629" fmla="*/ 1012660 h 2107945"/>
              <a:gd name="connsiteX8630" fmla="*/ 5082174 w 12192000"/>
              <a:gd name="connsiteY8630" fmla="*/ 1020582 h 2107945"/>
              <a:gd name="connsiteX8631" fmla="*/ 5073385 w 12192000"/>
              <a:gd name="connsiteY8631" fmla="*/ 1009148 h 2107945"/>
              <a:gd name="connsiteX8632" fmla="*/ 5085065 w 12192000"/>
              <a:gd name="connsiteY8632" fmla="*/ 1001226 h 2107945"/>
              <a:gd name="connsiteX8633" fmla="*/ 5250430 w 12192000"/>
              <a:gd name="connsiteY8633" fmla="*/ 1001162 h 2107945"/>
              <a:gd name="connsiteX8634" fmla="*/ 5259270 w 12192000"/>
              <a:gd name="connsiteY8634" fmla="*/ 1012597 h 2107945"/>
              <a:gd name="connsiteX8635" fmla="*/ 5247381 w 12192000"/>
              <a:gd name="connsiteY8635" fmla="*/ 1020765 h 2107945"/>
              <a:gd name="connsiteX8636" fmla="*/ 5238541 w 12192000"/>
              <a:gd name="connsiteY8636" fmla="*/ 1009330 h 2107945"/>
              <a:gd name="connsiteX8637" fmla="*/ 5250430 w 12192000"/>
              <a:gd name="connsiteY8637" fmla="*/ 1001162 h 2107945"/>
              <a:gd name="connsiteX8638" fmla="*/ 6873650 w 12192000"/>
              <a:gd name="connsiteY8638" fmla="*/ 1000508 h 2107945"/>
              <a:gd name="connsiteX8639" fmla="*/ 6882489 w 12192000"/>
              <a:gd name="connsiteY8639" fmla="*/ 1011943 h 2107945"/>
              <a:gd name="connsiteX8640" fmla="*/ 6870906 w 12192000"/>
              <a:gd name="connsiteY8640" fmla="*/ 1019785 h 2107945"/>
              <a:gd name="connsiteX8641" fmla="*/ 6862068 w 12192000"/>
              <a:gd name="connsiteY8641" fmla="*/ 1008350 h 2107945"/>
              <a:gd name="connsiteX8642" fmla="*/ 6873650 w 12192000"/>
              <a:gd name="connsiteY8642" fmla="*/ 1000508 h 2107945"/>
              <a:gd name="connsiteX8643" fmla="*/ 2846523 w 12192000"/>
              <a:gd name="connsiteY8643" fmla="*/ 1000508 h 2107945"/>
              <a:gd name="connsiteX8644" fmla="*/ 2856887 w 12192000"/>
              <a:gd name="connsiteY8644" fmla="*/ 1013904 h 2107945"/>
              <a:gd name="connsiteX8645" fmla="*/ 2843170 w 12192000"/>
              <a:gd name="connsiteY8645" fmla="*/ 1023052 h 2107945"/>
              <a:gd name="connsiteX8646" fmla="*/ 2832811 w 12192000"/>
              <a:gd name="connsiteY8646" fmla="*/ 1009656 h 2107945"/>
              <a:gd name="connsiteX8647" fmla="*/ 2846523 w 12192000"/>
              <a:gd name="connsiteY8647" fmla="*/ 1000508 h 2107945"/>
              <a:gd name="connsiteX8648" fmla="*/ 3658492 w 12192000"/>
              <a:gd name="connsiteY8648" fmla="*/ 1000181 h 2107945"/>
              <a:gd name="connsiteX8649" fmla="*/ 3668860 w 12192000"/>
              <a:gd name="connsiteY8649" fmla="*/ 1013577 h 2107945"/>
              <a:gd name="connsiteX8650" fmla="*/ 3655134 w 12192000"/>
              <a:gd name="connsiteY8650" fmla="*/ 1023052 h 2107945"/>
              <a:gd name="connsiteX8651" fmla="*/ 3644768 w 12192000"/>
              <a:gd name="connsiteY8651" fmla="*/ 1009656 h 2107945"/>
              <a:gd name="connsiteX8652" fmla="*/ 3658492 w 12192000"/>
              <a:gd name="connsiteY8652" fmla="*/ 1000181 h 2107945"/>
              <a:gd name="connsiteX8653" fmla="*/ 4925830 w 12192000"/>
              <a:gd name="connsiteY8653" fmla="*/ 998548 h 2107945"/>
              <a:gd name="connsiteX8654" fmla="*/ 4934364 w 12192000"/>
              <a:gd name="connsiteY8654" fmla="*/ 1009656 h 2107945"/>
              <a:gd name="connsiteX8655" fmla="*/ 4923085 w 12192000"/>
              <a:gd name="connsiteY8655" fmla="*/ 1017498 h 2107945"/>
              <a:gd name="connsiteX8656" fmla="*/ 4914549 w 12192000"/>
              <a:gd name="connsiteY8656" fmla="*/ 1006390 h 2107945"/>
              <a:gd name="connsiteX8657" fmla="*/ 4925830 w 12192000"/>
              <a:gd name="connsiteY8657" fmla="*/ 998548 h 2107945"/>
              <a:gd name="connsiteX8658" fmla="*/ 4732562 w 12192000"/>
              <a:gd name="connsiteY8658" fmla="*/ 998548 h 2107945"/>
              <a:gd name="connsiteX8659" fmla="*/ 4741098 w 12192000"/>
              <a:gd name="connsiteY8659" fmla="*/ 1009656 h 2107945"/>
              <a:gd name="connsiteX8660" fmla="*/ 4729817 w 12192000"/>
              <a:gd name="connsiteY8660" fmla="*/ 1017498 h 2107945"/>
              <a:gd name="connsiteX8661" fmla="*/ 4721283 w 12192000"/>
              <a:gd name="connsiteY8661" fmla="*/ 1006390 h 2107945"/>
              <a:gd name="connsiteX8662" fmla="*/ 4732562 w 12192000"/>
              <a:gd name="connsiteY8662" fmla="*/ 998548 h 2107945"/>
              <a:gd name="connsiteX8663" fmla="*/ 4400847 w 12192000"/>
              <a:gd name="connsiteY8663" fmla="*/ 998548 h 2107945"/>
              <a:gd name="connsiteX8664" fmla="*/ 4409685 w 12192000"/>
              <a:gd name="connsiteY8664" fmla="*/ 1010310 h 2107945"/>
              <a:gd name="connsiteX8665" fmla="*/ 4397799 w 12192000"/>
              <a:gd name="connsiteY8665" fmla="*/ 1018478 h 2107945"/>
              <a:gd name="connsiteX8666" fmla="*/ 4388959 w 12192000"/>
              <a:gd name="connsiteY8666" fmla="*/ 1006716 h 2107945"/>
              <a:gd name="connsiteX8667" fmla="*/ 4400847 w 12192000"/>
              <a:gd name="connsiteY8667" fmla="*/ 998548 h 2107945"/>
              <a:gd name="connsiteX8668" fmla="*/ 11083571 w 12192000"/>
              <a:gd name="connsiteY8668" fmla="*/ 998221 h 2107945"/>
              <a:gd name="connsiteX8669" fmla="*/ 11092410 w 12192000"/>
              <a:gd name="connsiteY8669" fmla="*/ 1009656 h 2107945"/>
              <a:gd name="connsiteX8670" fmla="*/ 11080828 w 12192000"/>
              <a:gd name="connsiteY8670" fmla="*/ 1017497 h 2107945"/>
              <a:gd name="connsiteX8671" fmla="*/ 11071989 w 12192000"/>
              <a:gd name="connsiteY8671" fmla="*/ 1006063 h 2107945"/>
              <a:gd name="connsiteX8672" fmla="*/ 11083571 w 12192000"/>
              <a:gd name="connsiteY8672" fmla="*/ 998221 h 2107945"/>
              <a:gd name="connsiteX8673" fmla="*/ 908194 w 12192000"/>
              <a:gd name="connsiteY8673" fmla="*/ 997894 h 2107945"/>
              <a:gd name="connsiteX8674" fmla="*/ 916728 w 12192000"/>
              <a:gd name="connsiteY8674" fmla="*/ 1009329 h 2107945"/>
              <a:gd name="connsiteX8675" fmla="*/ 905146 w 12192000"/>
              <a:gd name="connsiteY8675" fmla="*/ 1017170 h 2107945"/>
              <a:gd name="connsiteX8676" fmla="*/ 896612 w 12192000"/>
              <a:gd name="connsiteY8676" fmla="*/ 1005736 h 2107945"/>
              <a:gd name="connsiteX8677" fmla="*/ 908194 w 12192000"/>
              <a:gd name="connsiteY8677" fmla="*/ 997894 h 2107945"/>
              <a:gd name="connsiteX8678" fmla="*/ 10210619 w 12192000"/>
              <a:gd name="connsiteY8678" fmla="*/ 997568 h 2107945"/>
              <a:gd name="connsiteX8679" fmla="*/ 10220374 w 12192000"/>
              <a:gd name="connsiteY8679" fmla="*/ 1010310 h 2107945"/>
              <a:gd name="connsiteX8680" fmla="*/ 10207267 w 12192000"/>
              <a:gd name="connsiteY8680" fmla="*/ 1019131 h 2107945"/>
              <a:gd name="connsiteX8681" fmla="*/ 10197513 w 12192000"/>
              <a:gd name="connsiteY8681" fmla="*/ 1006390 h 2107945"/>
              <a:gd name="connsiteX8682" fmla="*/ 10210619 w 12192000"/>
              <a:gd name="connsiteY8682" fmla="*/ 997568 h 2107945"/>
              <a:gd name="connsiteX8683" fmla="*/ 6231738 w 12192000"/>
              <a:gd name="connsiteY8683" fmla="*/ 997568 h 2107945"/>
              <a:gd name="connsiteX8684" fmla="*/ 6240882 w 12192000"/>
              <a:gd name="connsiteY8684" fmla="*/ 1009656 h 2107945"/>
              <a:gd name="connsiteX8685" fmla="*/ 6228690 w 12192000"/>
              <a:gd name="connsiteY8685" fmla="*/ 1018151 h 2107945"/>
              <a:gd name="connsiteX8686" fmla="*/ 6219546 w 12192000"/>
              <a:gd name="connsiteY8686" fmla="*/ 1006063 h 2107945"/>
              <a:gd name="connsiteX8687" fmla="*/ 6231738 w 12192000"/>
              <a:gd name="connsiteY8687" fmla="*/ 997568 h 2107945"/>
              <a:gd name="connsiteX8688" fmla="*/ 10549253 w 12192000"/>
              <a:gd name="connsiteY8688" fmla="*/ 996915 h 2107945"/>
              <a:gd name="connsiteX8689" fmla="*/ 10557788 w 12192000"/>
              <a:gd name="connsiteY8689" fmla="*/ 1008023 h 2107945"/>
              <a:gd name="connsiteX8690" fmla="*/ 10546511 w 12192000"/>
              <a:gd name="connsiteY8690" fmla="*/ 1015537 h 2107945"/>
              <a:gd name="connsiteX8691" fmla="*/ 10537977 w 12192000"/>
              <a:gd name="connsiteY8691" fmla="*/ 1004429 h 2107945"/>
              <a:gd name="connsiteX8692" fmla="*/ 10549253 w 12192000"/>
              <a:gd name="connsiteY8692" fmla="*/ 996915 h 2107945"/>
              <a:gd name="connsiteX8693" fmla="*/ 599725 w 12192000"/>
              <a:gd name="connsiteY8693" fmla="*/ 995608 h 2107945"/>
              <a:gd name="connsiteX8694" fmla="*/ 608563 w 12192000"/>
              <a:gd name="connsiteY8694" fmla="*/ 1007043 h 2107945"/>
              <a:gd name="connsiteX8695" fmla="*/ 596676 w 12192000"/>
              <a:gd name="connsiteY8695" fmla="*/ 1014884 h 2107945"/>
              <a:gd name="connsiteX8696" fmla="*/ 587837 w 12192000"/>
              <a:gd name="connsiteY8696" fmla="*/ 1003449 h 2107945"/>
              <a:gd name="connsiteX8697" fmla="*/ 599725 w 12192000"/>
              <a:gd name="connsiteY8697" fmla="*/ 995608 h 2107945"/>
              <a:gd name="connsiteX8698" fmla="*/ 9435813 w 12192000"/>
              <a:gd name="connsiteY8698" fmla="*/ 994954 h 2107945"/>
              <a:gd name="connsiteX8699" fmla="*/ 9445263 w 12192000"/>
              <a:gd name="connsiteY8699" fmla="*/ 1007043 h 2107945"/>
              <a:gd name="connsiteX8700" fmla="*/ 9432764 w 12192000"/>
              <a:gd name="connsiteY8700" fmla="*/ 1015538 h 2107945"/>
              <a:gd name="connsiteX8701" fmla="*/ 9423317 w 12192000"/>
              <a:gd name="connsiteY8701" fmla="*/ 1003449 h 2107945"/>
              <a:gd name="connsiteX8702" fmla="*/ 9435813 w 12192000"/>
              <a:gd name="connsiteY8702" fmla="*/ 994954 h 2107945"/>
              <a:gd name="connsiteX8703" fmla="*/ 7460898 w 12192000"/>
              <a:gd name="connsiteY8703" fmla="*/ 994879 h 2107945"/>
              <a:gd name="connsiteX8704" fmla="*/ 7469433 w 12192000"/>
              <a:gd name="connsiteY8704" fmla="*/ 1005938 h 2107945"/>
              <a:gd name="connsiteX8705" fmla="*/ 7458105 w 12192000"/>
              <a:gd name="connsiteY8705" fmla="*/ 1013590 h 2107945"/>
              <a:gd name="connsiteX8706" fmla="*/ 7449569 w 12192000"/>
              <a:gd name="connsiteY8706" fmla="*/ 1002531 h 2107945"/>
              <a:gd name="connsiteX8707" fmla="*/ 7460898 w 12192000"/>
              <a:gd name="connsiteY8707" fmla="*/ 994879 h 2107945"/>
              <a:gd name="connsiteX8708" fmla="*/ 9984761 w 12192000"/>
              <a:gd name="connsiteY8708" fmla="*/ 994301 h 2107945"/>
              <a:gd name="connsiteX8709" fmla="*/ 9994515 w 12192000"/>
              <a:gd name="connsiteY8709" fmla="*/ 1007043 h 2107945"/>
              <a:gd name="connsiteX8710" fmla="*/ 9981409 w 12192000"/>
              <a:gd name="connsiteY8710" fmla="*/ 1015864 h 2107945"/>
              <a:gd name="connsiteX8711" fmla="*/ 9971655 w 12192000"/>
              <a:gd name="connsiteY8711" fmla="*/ 1003122 h 2107945"/>
              <a:gd name="connsiteX8712" fmla="*/ 9984761 w 12192000"/>
              <a:gd name="connsiteY8712" fmla="*/ 994301 h 2107945"/>
              <a:gd name="connsiteX8713" fmla="*/ 6548732 w 12192000"/>
              <a:gd name="connsiteY8713" fmla="*/ 992667 h 2107945"/>
              <a:gd name="connsiteX8714" fmla="*/ 6557876 w 12192000"/>
              <a:gd name="connsiteY8714" fmla="*/ 1004756 h 2107945"/>
              <a:gd name="connsiteX8715" fmla="*/ 6545684 w 12192000"/>
              <a:gd name="connsiteY8715" fmla="*/ 1013251 h 2107945"/>
              <a:gd name="connsiteX8716" fmla="*/ 6536540 w 12192000"/>
              <a:gd name="connsiteY8716" fmla="*/ 1001162 h 2107945"/>
              <a:gd name="connsiteX8717" fmla="*/ 6548732 w 12192000"/>
              <a:gd name="connsiteY8717" fmla="*/ 992667 h 2107945"/>
              <a:gd name="connsiteX8718" fmla="*/ 6337809 w 12192000"/>
              <a:gd name="connsiteY8718" fmla="*/ 992014 h 2107945"/>
              <a:gd name="connsiteX8719" fmla="*/ 6346953 w 12192000"/>
              <a:gd name="connsiteY8719" fmla="*/ 1004102 h 2107945"/>
              <a:gd name="connsiteX8720" fmla="*/ 6334761 w 12192000"/>
              <a:gd name="connsiteY8720" fmla="*/ 1012597 h 2107945"/>
              <a:gd name="connsiteX8721" fmla="*/ 6325617 w 12192000"/>
              <a:gd name="connsiteY8721" fmla="*/ 1000508 h 2107945"/>
              <a:gd name="connsiteX8722" fmla="*/ 6337809 w 12192000"/>
              <a:gd name="connsiteY8722" fmla="*/ 992014 h 2107945"/>
              <a:gd name="connsiteX8723" fmla="*/ 5526583 w 12192000"/>
              <a:gd name="connsiteY8723" fmla="*/ 992014 h 2107945"/>
              <a:gd name="connsiteX8724" fmla="*/ 5535727 w 12192000"/>
              <a:gd name="connsiteY8724" fmla="*/ 1003776 h 2107945"/>
              <a:gd name="connsiteX8725" fmla="*/ 5523838 w 12192000"/>
              <a:gd name="connsiteY8725" fmla="*/ 1011943 h 2107945"/>
              <a:gd name="connsiteX8726" fmla="*/ 5514694 w 12192000"/>
              <a:gd name="connsiteY8726" fmla="*/ 1000182 h 2107945"/>
              <a:gd name="connsiteX8727" fmla="*/ 5526583 w 12192000"/>
              <a:gd name="connsiteY8727" fmla="*/ 992014 h 2107945"/>
              <a:gd name="connsiteX8728" fmla="*/ 2399795 w 12192000"/>
              <a:gd name="connsiteY8728" fmla="*/ 992014 h 2107945"/>
              <a:gd name="connsiteX8729" fmla="*/ 2408937 w 12192000"/>
              <a:gd name="connsiteY8729" fmla="*/ 1003776 h 2107945"/>
              <a:gd name="connsiteX8730" fmla="*/ 2396747 w 12192000"/>
              <a:gd name="connsiteY8730" fmla="*/ 1011943 h 2107945"/>
              <a:gd name="connsiteX8731" fmla="*/ 2387604 w 12192000"/>
              <a:gd name="connsiteY8731" fmla="*/ 1000182 h 2107945"/>
              <a:gd name="connsiteX8732" fmla="*/ 2399795 w 12192000"/>
              <a:gd name="connsiteY8732" fmla="*/ 992014 h 2107945"/>
              <a:gd name="connsiteX8733" fmla="*/ 7168088 w 12192000"/>
              <a:gd name="connsiteY8733" fmla="*/ 991360 h 2107945"/>
              <a:gd name="connsiteX8734" fmla="*/ 7176318 w 12192000"/>
              <a:gd name="connsiteY8734" fmla="*/ 1002142 h 2107945"/>
              <a:gd name="connsiteX8735" fmla="*/ 7165345 w 12192000"/>
              <a:gd name="connsiteY8735" fmla="*/ 1009656 h 2107945"/>
              <a:gd name="connsiteX8736" fmla="*/ 7157116 w 12192000"/>
              <a:gd name="connsiteY8736" fmla="*/ 998874 h 2107945"/>
              <a:gd name="connsiteX8737" fmla="*/ 7168088 w 12192000"/>
              <a:gd name="connsiteY8737" fmla="*/ 991360 h 2107945"/>
              <a:gd name="connsiteX8738" fmla="*/ 10098453 w 12192000"/>
              <a:gd name="connsiteY8738" fmla="*/ 991033 h 2107945"/>
              <a:gd name="connsiteX8739" fmla="*/ 10108205 w 12192000"/>
              <a:gd name="connsiteY8739" fmla="*/ 1003776 h 2107945"/>
              <a:gd name="connsiteX8740" fmla="*/ 10095099 w 12192000"/>
              <a:gd name="connsiteY8740" fmla="*/ 1012597 h 2107945"/>
              <a:gd name="connsiteX8741" fmla="*/ 10085346 w 12192000"/>
              <a:gd name="connsiteY8741" fmla="*/ 999855 h 2107945"/>
              <a:gd name="connsiteX8742" fmla="*/ 10098453 w 12192000"/>
              <a:gd name="connsiteY8742" fmla="*/ 991033 h 2107945"/>
              <a:gd name="connsiteX8743" fmla="*/ 2000800 w 12192000"/>
              <a:gd name="connsiteY8743" fmla="*/ 990707 h 2107945"/>
              <a:gd name="connsiteX8744" fmla="*/ 2009943 w 12192000"/>
              <a:gd name="connsiteY8744" fmla="*/ 1002795 h 2107945"/>
              <a:gd name="connsiteX8745" fmla="*/ 1997752 w 12192000"/>
              <a:gd name="connsiteY8745" fmla="*/ 1011290 h 2107945"/>
              <a:gd name="connsiteX8746" fmla="*/ 1988608 w 12192000"/>
              <a:gd name="connsiteY8746" fmla="*/ 999201 h 2107945"/>
              <a:gd name="connsiteX8747" fmla="*/ 2000800 w 12192000"/>
              <a:gd name="connsiteY8747" fmla="*/ 990707 h 2107945"/>
              <a:gd name="connsiteX8748" fmla="*/ 2821965 w 12192000"/>
              <a:gd name="connsiteY8748" fmla="*/ 990255 h 2107945"/>
              <a:gd name="connsiteX8749" fmla="*/ 2832066 w 12192000"/>
              <a:gd name="connsiteY8749" fmla="*/ 1003236 h 2107945"/>
              <a:gd name="connsiteX8750" fmla="*/ 2818692 w 12192000"/>
              <a:gd name="connsiteY8750" fmla="*/ 1012191 h 2107945"/>
              <a:gd name="connsiteX8751" fmla="*/ 2808589 w 12192000"/>
              <a:gd name="connsiteY8751" fmla="*/ 999210 h 2107945"/>
              <a:gd name="connsiteX8752" fmla="*/ 2821965 w 12192000"/>
              <a:gd name="connsiteY8752" fmla="*/ 990255 h 2107945"/>
              <a:gd name="connsiteX8753" fmla="*/ 7263491 w 12192000"/>
              <a:gd name="connsiteY8753" fmla="*/ 990054 h 2107945"/>
              <a:gd name="connsiteX8754" fmla="*/ 7271721 w 12192000"/>
              <a:gd name="connsiteY8754" fmla="*/ 1000835 h 2107945"/>
              <a:gd name="connsiteX8755" fmla="*/ 7260748 w 12192000"/>
              <a:gd name="connsiteY8755" fmla="*/ 1008350 h 2107945"/>
              <a:gd name="connsiteX8756" fmla="*/ 7252518 w 12192000"/>
              <a:gd name="connsiteY8756" fmla="*/ 997568 h 2107945"/>
              <a:gd name="connsiteX8757" fmla="*/ 7263491 w 12192000"/>
              <a:gd name="connsiteY8757" fmla="*/ 990054 h 2107945"/>
              <a:gd name="connsiteX8758" fmla="*/ 8083408 w 12192000"/>
              <a:gd name="connsiteY8758" fmla="*/ 990053 h 2107945"/>
              <a:gd name="connsiteX8759" fmla="*/ 8092247 w 12192000"/>
              <a:gd name="connsiteY8759" fmla="*/ 1001488 h 2107945"/>
              <a:gd name="connsiteX8760" fmla="*/ 8080665 w 12192000"/>
              <a:gd name="connsiteY8760" fmla="*/ 1009329 h 2107945"/>
              <a:gd name="connsiteX8761" fmla="*/ 8071825 w 12192000"/>
              <a:gd name="connsiteY8761" fmla="*/ 997895 h 2107945"/>
              <a:gd name="connsiteX8762" fmla="*/ 8083408 w 12192000"/>
              <a:gd name="connsiteY8762" fmla="*/ 990053 h 2107945"/>
              <a:gd name="connsiteX8763" fmla="*/ 109744 w 12192000"/>
              <a:gd name="connsiteY8763" fmla="*/ 989362 h 2107945"/>
              <a:gd name="connsiteX8764" fmla="*/ 118532 w 12192000"/>
              <a:gd name="connsiteY8764" fmla="*/ 1000795 h 2107945"/>
              <a:gd name="connsiteX8765" fmla="*/ 106854 w 12192000"/>
              <a:gd name="connsiteY8765" fmla="*/ 1008718 h 2107945"/>
              <a:gd name="connsiteX8766" fmla="*/ 98067 w 12192000"/>
              <a:gd name="connsiteY8766" fmla="*/ 997285 h 2107945"/>
              <a:gd name="connsiteX8767" fmla="*/ 109744 w 12192000"/>
              <a:gd name="connsiteY8767" fmla="*/ 989362 h 2107945"/>
              <a:gd name="connsiteX8768" fmla="*/ 10844606 w 12192000"/>
              <a:gd name="connsiteY8768" fmla="*/ 989074 h 2107945"/>
              <a:gd name="connsiteX8769" fmla="*/ 10853141 w 12192000"/>
              <a:gd name="connsiteY8769" fmla="*/ 1000182 h 2107945"/>
              <a:gd name="connsiteX8770" fmla="*/ 10841863 w 12192000"/>
              <a:gd name="connsiteY8770" fmla="*/ 1007696 h 2107945"/>
              <a:gd name="connsiteX8771" fmla="*/ 10833329 w 12192000"/>
              <a:gd name="connsiteY8771" fmla="*/ 996588 h 2107945"/>
              <a:gd name="connsiteX8772" fmla="*/ 10844606 w 12192000"/>
              <a:gd name="connsiteY8772" fmla="*/ 989074 h 2107945"/>
              <a:gd name="connsiteX8773" fmla="*/ 11449637 w 12192000"/>
              <a:gd name="connsiteY8773" fmla="*/ 987766 h 2107945"/>
              <a:gd name="connsiteX8774" fmla="*/ 11458782 w 12192000"/>
              <a:gd name="connsiteY8774" fmla="*/ 999528 h 2107945"/>
              <a:gd name="connsiteX8775" fmla="*/ 11446590 w 12192000"/>
              <a:gd name="connsiteY8775" fmla="*/ 1007696 h 2107945"/>
              <a:gd name="connsiteX8776" fmla="*/ 11437446 w 12192000"/>
              <a:gd name="connsiteY8776" fmla="*/ 995934 h 2107945"/>
              <a:gd name="connsiteX8777" fmla="*/ 11449637 w 12192000"/>
              <a:gd name="connsiteY8777" fmla="*/ 987766 h 2107945"/>
              <a:gd name="connsiteX8778" fmla="*/ 6443880 w 12192000"/>
              <a:gd name="connsiteY8778" fmla="*/ 987766 h 2107945"/>
              <a:gd name="connsiteX8779" fmla="*/ 6453024 w 12192000"/>
              <a:gd name="connsiteY8779" fmla="*/ 999855 h 2107945"/>
              <a:gd name="connsiteX8780" fmla="*/ 6440832 w 12192000"/>
              <a:gd name="connsiteY8780" fmla="*/ 1008350 h 2107945"/>
              <a:gd name="connsiteX8781" fmla="*/ 6431688 w 12192000"/>
              <a:gd name="connsiteY8781" fmla="*/ 996261 h 2107945"/>
              <a:gd name="connsiteX8782" fmla="*/ 6443880 w 12192000"/>
              <a:gd name="connsiteY8782" fmla="*/ 987766 h 2107945"/>
              <a:gd name="connsiteX8783" fmla="*/ 7881630 w 12192000"/>
              <a:gd name="connsiteY8783" fmla="*/ 987113 h 2107945"/>
              <a:gd name="connsiteX8784" fmla="*/ 7890469 w 12192000"/>
              <a:gd name="connsiteY8784" fmla="*/ 998548 h 2107945"/>
              <a:gd name="connsiteX8785" fmla="*/ 7878886 w 12192000"/>
              <a:gd name="connsiteY8785" fmla="*/ 1006389 h 2107945"/>
              <a:gd name="connsiteX8786" fmla="*/ 7870047 w 12192000"/>
              <a:gd name="connsiteY8786" fmla="*/ 994954 h 2107945"/>
              <a:gd name="connsiteX8787" fmla="*/ 7881630 w 12192000"/>
              <a:gd name="connsiteY8787" fmla="*/ 987113 h 2107945"/>
              <a:gd name="connsiteX8788" fmla="*/ 2881932 w 12192000"/>
              <a:gd name="connsiteY8788" fmla="*/ 986786 h 2107945"/>
              <a:gd name="connsiteX8789" fmla="*/ 2885101 w 12192000"/>
              <a:gd name="connsiteY8789" fmla="*/ 988730 h 2107945"/>
              <a:gd name="connsiteX8790" fmla="*/ 2886579 w 12192000"/>
              <a:gd name="connsiteY8790" fmla="*/ 988420 h 2107945"/>
              <a:gd name="connsiteX8791" fmla="*/ 2895413 w 12192000"/>
              <a:gd name="connsiteY8791" fmla="*/ 1000181 h 2107945"/>
              <a:gd name="connsiteX8792" fmla="*/ 2883535 w 12192000"/>
              <a:gd name="connsiteY8792" fmla="*/ 1008349 h 2107945"/>
              <a:gd name="connsiteX8793" fmla="*/ 2882283 w 12192000"/>
              <a:gd name="connsiteY8793" fmla="*/ 1007600 h 2107945"/>
              <a:gd name="connsiteX8794" fmla="*/ 2878882 w 12192000"/>
              <a:gd name="connsiteY8794" fmla="*/ 1008349 h 2107945"/>
              <a:gd name="connsiteX8795" fmla="*/ 2869129 w 12192000"/>
              <a:gd name="connsiteY8795" fmla="*/ 995608 h 2107945"/>
              <a:gd name="connsiteX8796" fmla="*/ 2881932 w 12192000"/>
              <a:gd name="connsiteY8796" fmla="*/ 986786 h 2107945"/>
              <a:gd name="connsiteX8797" fmla="*/ 11264320 w 12192000"/>
              <a:gd name="connsiteY8797" fmla="*/ 985806 h 2107945"/>
              <a:gd name="connsiteX8798" fmla="*/ 11273159 w 12192000"/>
              <a:gd name="connsiteY8798" fmla="*/ 997568 h 2107945"/>
              <a:gd name="connsiteX8799" fmla="*/ 11261271 w 12192000"/>
              <a:gd name="connsiteY8799" fmla="*/ 1005736 h 2107945"/>
              <a:gd name="connsiteX8800" fmla="*/ 11252431 w 12192000"/>
              <a:gd name="connsiteY8800" fmla="*/ 993974 h 2107945"/>
              <a:gd name="connsiteX8801" fmla="*/ 11264320 w 12192000"/>
              <a:gd name="connsiteY8801" fmla="*/ 985806 h 2107945"/>
              <a:gd name="connsiteX8802" fmla="*/ 2786609 w 12192000"/>
              <a:gd name="connsiteY8802" fmla="*/ 985806 h 2107945"/>
              <a:gd name="connsiteX8803" fmla="*/ 2795443 w 12192000"/>
              <a:gd name="connsiteY8803" fmla="*/ 997568 h 2107945"/>
              <a:gd name="connsiteX8804" fmla="*/ 2783557 w 12192000"/>
              <a:gd name="connsiteY8804" fmla="*/ 1005736 h 2107945"/>
              <a:gd name="connsiteX8805" fmla="*/ 2774728 w 12192000"/>
              <a:gd name="connsiteY8805" fmla="*/ 993974 h 2107945"/>
              <a:gd name="connsiteX8806" fmla="*/ 2786609 w 12192000"/>
              <a:gd name="connsiteY8806" fmla="*/ 985806 h 2107945"/>
              <a:gd name="connsiteX8807" fmla="*/ 6977892 w 12192000"/>
              <a:gd name="connsiteY8807" fmla="*/ 984826 h 2107945"/>
              <a:gd name="connsiteX8808" fmla="*/ 6986427 w 12192000"/>
              <a:gd name="connsiteY8808" fmla="*/ 995934 h 2107945"/>
              <a:gd name="connsiteX8809" fmla="*/ 6975148 w 12192000"/>
              <a:gd name="connsiteY8809" fmla="*/ 1003449 h 2107945"/>
              <a:gd name="connsiteX8810" fmla="*/ 6966615 w 12192000"/>
              <a:gd name="connsiteY8810" fmla="*/ 992340 h 2107945"/>
              <a:gd name="connsiteX8811" fmla="*/ 6977892 w 12192000"/>
              <a:gd name="connsiteY8811" fmla="*/ 984826 h 2107945"/>
              <a:gd name="connsiteX8812" fmla="*/ 7983129 w 12192000"/>
              <a:gd name="connsiteY8812" fmla="*/ 983192 h 2107945"/>
              <a:gd name="connsiteX8813" fmla="*/ 7991968 w 12192000"/>
              <a:gd name="connsiteY8813" fmla="*/ 994627 h 2107945"/>
              <a:gd name="connsiteX8814" fmla="*/ 7980385 w 12192000"/>
              <a:gd name="connsiteY8814" fmla="*/ 1002468 h 2107945"/>
              <a:gd name="connsiteX8815" fmla="*/ 7971546 w 12192000"/>
              <a:gd name="connsiteY8815" fmla="*/ 991034 h 2107945"/>
              <a:gd name="connsiteX8816" fmla="*/ 7983129 w 12192000"/>
              <a:gd name="connsiteY8816" fmla="*/ 983192 h 2107945"/>
              <a:gd name="connsiteX8817" fmla="*/ 6771542 w 12192000"/>
              <a:gd name="connsiteY8817" fmla="*/ 982866 h 2107945"/>
              <a:gd name="connsiteX8818" fmla="*/ 6780381 w 12192000"/>
              <a:gd name="connsiteY8818" fmla="*/ 994627 h 2107945"/>
              <a:gd name="connsiteX8819" fmla="*/ 6768494 w 12192000"/>
              <a:gd name="connsiteY8819" fmla="*/ 1002795 h 2107945"/>
              <a:gd name="connsiteX8820" fmla="*/ 6759654 w 12192000"/>
              <a:gd name="connsiteY8820" fmla="*/ 991034 h 2107945"/>
              <a:gd name="connsiteX8821" fmla="*/ 6771542 w 12192000"/>
              <a:gd name="connsiteY8821" fmla="*/ 982866 h 2107945"/>
              <a:gd name="connsiteX8822" fmla="*/ 3845346 w 12192000"/>
              <a:gd name="connsiteY8822" fmla="*/ 982865 h 2107945"/>
              <a:gd name="connsiteX8823" fmla="*/ 3855408 w 12192000"/>
              <a:gd name="connsiteY8823" fmla="*/ 995934 h 2107945"/>
              <a:gd name="connsiteX8824" fmla="*/ 3841991 w 12192000"/>
              <a:gd name="connsiteY8824" fmla="*/ 1005082 h 2107945"/>
              <a:gd name="connsiteX8825" fmla="*/ 3831940 w 12192000"/>
              <a:gd name="connsiteY8825" fmla="*/ 992013 h 2107945"/>
              <a:gd name="connsiteX8826" fmla="*/ 3845346 w 12192000"/>
              <a:gd name="connsiteY8826" fmla="*/ 982865 h 2107945"/>
              <a:gd name="connsiteX8827" fmla="*/ 10683671 w 12192000"/>
              <a:gd name="connsiteY8827" fmla="*/ 982539 h 2107945"/>
              <a:gd name="connsiteX8828" fmla="*/ 10691900 w 12192000"/>
              <a:gd name="connsiteY8828" fmla="*/ 993320 h 2107945"/>
              <a:gd name="connsiteX8829" fmla="*/ 10680928 w 12192000"/>
              <a:gd name="connsiteY8829" fmla="*/ 1000835 h 2107945"/>
              <a:gd name="connsiteX8830" fmla="*/ 10672699 w 12192000"/>
              <a:gd name="connsiteY8830" fmla="*/ 990053 h 2107945"/>
              <a:gd name="connsiteX8831" fmla="*/ 10683671 w 12192000"/>
              <a:gd name="connsiteY8831" fmla="*/ 982539 h 2107945"/>
              <a:gd name="connsiteX8832" fmla="*/ 4451162 w 12192000"/>
              <a:gd name="connsiteY8832" fmla="*/ 982539 h 2107945"/>
              <a:gd name="connsiteX8833" fmla="*/ 4460001 w 12192000"/>
              <a:gd name="connsiteY8833" fmla="*/ 993974 h 2107945"/>
              <a:gd name="connsiteX8834" fmla="*/ 4448419 w 12192000"/>
              <a:gd name="connsiteY8834" fmla="*/ 1001815 h 2107945"/>
              <a:gd name="connsiteX8835" fmla="*/ 4439576 w 12192000"/>
              <a:gd name="connsiteY8835" fmla="*/ 990381 h 2107945"/>
              <a:gd name="connsiteX8836" fmla="*/ 4451162 w 12192000"/>
              <a:gd name="connsiteY8836" fmla="*/ 982539 h 2107945"/>
              <a:gd name="connsiteX8837" fmla="*/ 1395726 w 12192000"/>
              <a:gd name="connsiteY8837" fmla="*/ 982371 h 2107945"/>
              <a:gd name="connsiteX8838" fmla="*/ 1404515 w 12192000"/>
              <a:gd name="connsiteY8838" fmla="*/ 993804 h 2107945"/>
              <a:gd name="connsiteX8839" fmla="*/ 1392837 w 12192000"/>
              <a:gd name="connsiteY8839" fmla="*/ 1001727 h 2107945"/>
              <a:gd name="connsiteX8840" fmla="*/ 1384050 w 12192000"/>
              <a:gd name="connsiteY8840" fmla="*/ 990293 h 2107945"/>
              <a:gd name="connsiteX8841" fmla="*/ 1395726 w 12192000"/>
              <a:gd name="connsiteY8841" fmla="*/ 982371 h 2107945"/>
              <a:gd name="connsiteX8842" fmla="*/ 10587354 w 12192000"/>
              <a:gd name="connsiteY8842" fmla="*/ 982213 h 2107945"/>
              <a:gd name="connsiteX8843" fmla="*/ 10595584 w 12192000"/>
              <a:gd name="connsiteY8843" fmla="*/ 992994 h 2107945"/>
              <a:gd name="connsiteX8844" fmla="*/ 10584611 w 12192000"/>
              <a:gd name="connsiteY8844" fmla="*/ 1000509 h 2107945"/>
              <a:gd name="connsiteX8845" fmla="*/ 10576380 w 12192000"/>
              <a:gd name="connsiteY8845" fmla="*/ 989727 h 2107945"/>
              <a:gd name="connsiteX8846" fmla="*/ 10587354 w 12192000"/>
              <a:gd name="connsiteY8846" fmla="*/ 982213 h 2107945"/>
              <a:gd name="connsiteX8847" fmla="*/ 9285851 w 12192000"/>
              <a:gd name="connsiteY8847" fmla="*/ 981559 h 2107945"/>
              <a:gd name="connsiteX8848" fmla="*/ 9294995 w 12192000"/>
              <a:gd name="connsiteY8848" fmla="*/ 993647 h 2107945"/>
              <a:gd name="connsiteX8849" fmla="*/ 9282802 w 12192000"/>
              <a:gd name="connsiteY8849" fmla="*/ 1001815 h 2107945"/>
              <a:gd name="connsiteX8850" fmla="*/ 9273660 w 12192000"/>
              <a:gd name="connsiteY8850" fmla="*/ 989727 h 2107945"/>
              <a:gd name="connsiteX8851" fmla="*/ 9285851 w 12192000"/>
              <a:gd name="connsiteY8851" fmla="*/ 981559 h 2107945"/>
              <a:gd name="connsiteX8852" fmla="*/ 10372469 w 12192000"/>
              <a:gd name="connsiteY8852" fmla="*/ 980906 h 2107945"/>
              <a:gd name="connsiteX8853" fmla="*/ 10381919 w 12192000"/>
              <a:gd name="connsiteY8853" fmla="*/ 993320 h 2107945"/>
              <a:gd name="connsiteX8854" fmla="*/ 10369116 w 12192000"/>
              <a:gd name="connsiteY8854" fmla="*/ 1002142 h 2107945"/>
              <a:gd name="connsiteX8855" fmla="*/ 10359667 w 12192000"/>
              <a:gd name="connsiteY8855" fmla="*/ 989727 h 2107945"/>
              <a:gd name="connsiteX8856" fmla="*/ 10372469 w 12192000"/>
              <a:gd name="connsiteY8856" fmla="*/ 980906 h 2107945"/>
              <a:gd name="connsiteX8857" fmla="*/ 10459032 w 12192000"/>
              <a:gd name="connsiteY8857" fmla="*/ 980579 h 2107945"/>
              <a:gd name="connsiteX8858" fmla="*/ 10466119 w 12192000"/>
              <a:gd name="connsiteY8858" fmla="*/ 984908 h 2107945"/>
              <a:gd name="connsiteX8859" fmla="*/ 10467934 w 12192000"/>
              <a:gd name="connsiteY8859" fmla="*/ 991748 h 2107945"/>
              <a:gd name="connsiteX8860" fmla="*/ 10474577 w 12192000"/>
              <a:gd name="connsiteY8860" fmla="*/ 990380 h 2107945"/>
              <a:gd name="connsiteX8861" fmla="*/ 10481284 w 12192000"/>
              <a:gd name="connsiteY8861" fmla="*/ 994505 h 2107945"/>
              <a:gd name="connsiteX8862" fmla="*/ 10483236 w 12192000"/>
              <a:gd name="connsiteY8862" fmla="*/ 1001196 h 2107945"/>
              <a:gd name="connsiteX8863" fmla="*/ 10488331 w 12192000"/>
              <a:gd name="connsiteY8863" fmla="*/ 1004225 h 2107945"/>
              <a:gd name="connsiteX8864" fmla="*/ 10488372 w 12192000"/>
              <a:gd name="connsiteY8864" fmla="*/ 1004379 h 2107945"/>
              <a:gd name="connsiteX8865" fmla="*/ 10488941 w 12192000"/>
              <a:gd name="connsiteY8865" fmla="*/ 1003449 h 2107945"/>
              <a:gd name="connsiteX8866" fmla="*/ 10496828 w 12192000"/>
              <a:gd name="connsiteY8866" fmla="*/ 1001815 h 2107945"/>
              <a:gd name="connsiteX8867" fmla="*/ 10501553 w 12192000"/>
              <a:gd name="connsiteY8867" fmla="*/ 1004638 h 2107945"/>
              <a:gd name="connsiteX8868" fmla="*/ 10504296 w 12192000"/>
              <a:gd name="connsiteY8868" fmla="*/ 1000141 h 2107945"/>
              <a:gd name="connsiteX8869" fmla="*/ 10511764 w 12192000"/>
              <a:gd name="connsiteY8869" fmla="*/ 998548 h 2107945"/>
              <a:gd name="connsiteX8870" fmla="*/ 10518431 w 12192000"/>
              <a:gd name="connsiteY8870" fmla="*/ 1002510 h 2107945"/>
              <a:gd name="connsiteX8871" fmla="*/ 10518705 w 12192000"/>
              <a:gd name="connsiteY8871" fmla="*/ 1003557 h 2107945"/>
              <a:gd name="connsiteX8872" fmla="*/ 10522431 w 12192000"/>
              <a:gd name="connsiteY8872" fmla="*/ 1002795 h 2107945"/>
              <a:gd name="connsiteX8873" fmla="*/ 10531881 w 12192000"/>
              <a:gd name="connsiteY8873" fmla="*/ 1015211 h 2107945"/>
              <a:gd name="connsiteX8874" fmla="*/ 10519383 w 12192000"/>
              <a:gd name="connsiteY8874" fmla="*/ 1023705 h 2107945"/>
              <a:gd name="connsiteX8875" fmla="*/ 10512031 w 12192000"/>
              <a:gd name="connsiteY8875" fmla="*/ 1019336 h 2107945"/>
              <a:gd name="connsiteX8876" fmla="*/ 10511416 w 12192000"/>
              <a:gd name="connsiteY8876" fmla="*/ 1016979 h 2107945"/>
              <a:gd name="connsiteX8877" fmla="*/ 10509020 w 12192000"/>
              <a:gd name="connsiteY8877" fmla="*/ 1017498 h 2107945"/>
              <a:gd name="connsiteX8878" fmla="*/ 10505005 w 12192000"/>
              <a:gd name="connsiteY8878" fmla="*/ 1015113 h 2107945"/>
              <a:gd name="connsiteX8879" fmla="*/ 10501857 w 12192000"/>
              <a:gd name="connsiteY8879" fmla="*/ 1020111 h 2107945"/>
              <a:gd name="connsiteX8880" fmla="*/ 10494084 w 12192000"/>
              <a:gd name="connsiteY8880" fmla="*/ 1021745 h 2107945"/>
              <a:gd name="connsiteX8881" fmla="*/ 10487112 w 12192000"/>
              <a:gd name="connsiteY8881" fmla="*/ 1017579 h 2107945"/>
              <a:gd name="connsiteX8882" fmla="*/ 10487089 w 12192000"/>
              <a:gd name="connsiteY8882" fmla="*/ 1017499 h 2107945"/>
              <a:gd name="connsiteX8883" fmla="*/ 10485970 w 12192000"/>
              <a:gd name="connsiteY8883" fmla="*/ 1019253 h 2107945"/>
              <a:gd name="connsiteX8884" fmla="*/ 10477625 w 12192000"/>
              <a:gd name="connsiteY8884" fmla="*/ 1021091 h 2107945"/>
              <a:gd name="connsiteX8885" fmla="*/ 10468176 w 12192000"/>
              <a:gd name="connsiteY8885" fmla="*/ 1008676 h 2107945"/>
              <a:gd name="connsiteX8886" fmla="*/ 10468759 w 12192000"/>
              <a:gd name="connsiteY8886" fmla="*/ 1007764 h 2107945"/>
              <a:gd name="connsiteX8887" fmla="*/ 10465129 w 12192000"/>
              <a:gd name="connsiteY8887" fmla="*/ 1005532 h 2107945"/>
              <a:gd name="connsiteX8888" fmla="*/ 10463365 w 12192000"/>
              <a:gd name="connsiteY8888" fmla="*/ 999489 h 2107945"/>
              <a:gd name="connsiteX8889" fmla="*/ 10455985 w 12192000"/>
              <a:gd name="connsiteY8889" fmla="*/ 1001162 h 2107945"/>
              <a:gd name="connsiteX8890" fmla="*/ 10446840 w 12192000"/>
              <a:gd name="connsiteY8890" fmla="*/ 989074 h 2107945"/>
              <a:gd name="connsiteX8891" fmla="*/ 10459032 w 12192000"/>
              <a:gd name="connsiteY8891" fmla="*/ 980579 h 2107945"/>
              <a:gd name="connsiteX8892" fmla="*/ 4083138 w 12192000"/>
              <a:gd name="connsiteY8892" fmla="*/ 980579 h 2107945"/>
              <a:gd name="connsiteX8893" fmla="*/ 4092894 w 12192000"/>
              <a:gd name="connsiteY8893" fmla="*/ 993321 h 2107945"/>
              <a:gd name="connsiteX8894" fmla="*/ 4080089 w 12192000"/>
              <a:gd name="connsiteY8894" fmla="*/ 1002142 h 2107945"/>
              <a:gd name="connsiteX8895" fmla="*/ 4070340 w 12192000"/>
              <a:gd name="connsiteY8895" fmla="*/ 989400 h 2107945"/>
              <a:gd name="connsiteX8896" fmla="*/ 4083138 w 12192000"/>
              <a:gd name="connsiteY8896" fmla="*/ 980579 h 2107945"/>
              <a:gd name="connsiteX8897" fmla="*/ 7074515 w 12192000"/>
              <a:gd name="connsiteY8897" fmla="*/ 979925 h 2107945"/>
              <a:gd name="connsiteX8898" fmla="*/ 7082744 w 12192000"/>
              <a:gd name="connsiteY8898" fmla="*/ 990707 h 2107945"/>
              <a:gd name="connsiteX8899" fmla="*/ 7071771 w 12192000"/>
              <a:gd name="connsiteY8899" fmla="*/ 998222 h 2107945"/>
              <a:gd name="connsiteX8900" fmla="*/ 7063541 w 12192000"/>
              <a:gd name="connsiteY8900" fmla="*/ 987440 h 2107945"/>
              <a:gd name="connsiteX8901" fmla="*/ 7074515 w 12192000"/>
              <a:gd name="connsiteY8901" fmla="*/ 979925 h 2107945"/>
              <a:gd name="connsiteX8902" fmla="*/ 3545117 w 12192000"/>
              <a:gd name="connsiteY8902" fmla="*/ 979598 h 2107945"/>
              <a:gd name="connsiteX8903" fmla="*/ 3555483 w 12192000"/>
              <a:gd name="connsiteY8903" fmla="*/ 992994 h 2107945"/>
              <a:gd name="connsiteX8904" fmla="*/ 3541764 w 12192000"/>
              <a:gd name="connsiteY8904" fmla="*/ 1002469 h 2107945"/>
              <a:gd name="connsiteX8905" fmla="*/ 3531397 w 12192000"/>
              <a:gd name="connsiteY8905" fmla="*/ 989074 h 2107945"/>
              <a:gd name="connsiteX8906" fmla="*/ 3545117 w 12192000"/>
              <a:gd name="connsiteY8906" fmla="*/ 979598 h 2107945"/>
              <a:gd name="connsiteX8907" fmla="*/ 7669183 w 12192000"/>
              <a:gd name="connsiteY8907" fmla="*/ 979598 h 2107945"/>
              <a:gd name="connsiteX8908" fmla="*/ 7677717 w 12192000"/>
              <a:gd name="connsiteY8908" fmla="*/ 990707 h 2107945"/>
              <a:gd name="connsiteX8909" fmla="*/ 7666135 w 12192000"/>
              <a:gd name="connsiteY8909" fmla="*/ 998548 h 2107945"/>
              <a:gd name="connsiteX8910" fmla="*/ 7657600 w 12192000"/>
              <a:gd name="connsiteY8910" fmla="*/ 987440 h 2107945"/>
              <a:gd name="connsiteX8911" fmla="*/ 7669183 w 12192000"/>
              <a:gd name="connsiteY8911" fmla="*/ 979598 h 2107945"/>
              <a:gd name="connsiteX8912" fmla="*/ 5025511 w 12192000"/>
              <a:gd name="connsiteY8912" fmla="*/ 979272 h 2107945"/>
              <a:gd name="connsiteX8913" fmla="*/ 5034046 w 12192000"/>
              <a:gd name="connsiteY8913" fmla="*/ 990380 h 2107945"/>
              <a:gd name="connsiteX8914" fmla="*/ 5022767 w 12192000"/>
              <a:gd name="connsiteY8914" fmla="*/ 998222 h 2107945"/>
              <a:gd name="connsiteX8915" fmla="*/ 5014232 w 12192000"/>
              <a:gd name="connsiteY8915" fmla="*/ 987113 h 2107945"/>
              <a:gd name="connsiteX8916" fmla="*/ 5025511 w 12192000"/>
              <a:gd name="connsiteY8916" fmla="*/ 979272 h 2107945"/>
              <a:gd name="connsiteX8917" fmla="*/ 3014889 w 12192000"/>
              <a:gd name="connsiteY8917" fmla="*/ 977965 h 2107945"/>
              <a:gd name="connsiteX8918" fmla="*/ 3024028 w 12192000"/>
              <a:gd name="connsiteY8918" fmla="*/ 989727 h 2107945"/>
              <a:gd name="connsiteX8919" fmla="*/ 3011838 w 12192000"/>
              <a:gd name="connsiteY8919" fmla="*/ 997895 h 2107945"/>
              <a:gd name="connsiteX8920" fmla="*/ 3002695 w 12192000"/>
              <a:gd name="connsiteY8920" fmla="*/ 986133 h 2107945"/>
              <a:gd name="connsiteX8921" fmla="*/ 3014889 w 12192000"/>
              <a:gd name="connsiteY8921" fmla="*/ 977965 h 2107945"/>
              <a:gd name="connsiteX8922" fmla="*/ 43205 w 12192000"/>
              <a:gd name="connsiteY8922" fmla="*/ 977638 h 2107945"/>
              <a:gd name="connsiteX8923" fmla="*/ 51739 w 12192000"/>
              <a:gd name="connsiteY8923" fmla="*/ 989073 h 2107945"/>
              <a:gd name="connsiteX8924" fmla="*/ 40157 w 12192000"/>
              <a:gd name="connsiteY8924" fmla="*/ 996914 h 2107945"/>
              <a:gd name="connsiteX8925" fmla="*/ 31622 w 12192000"/>
              <a:gd name="connsiteY8925" fmla="*/ 985479 h 2107945"/>
              <a:gd name="connsiteX8926" fmla="*/ 43205 w 12192000"/>
              <a:gd name="connsiteY8926" fmla="*/ 977638 h 2107945"/>
              <a:gd name="connsiteX8927" fmla="*/ 7361028 w 12192000"/>
              <a:gd name="connsiteY8927" fmla="*/ 976331 h 2107945"/>
              <a:gd name="connsiteX8928" fmla="*/ 7369258 w 12192000"/>
              <a:gd name="connsiteY8928" fmla="*/ 987113 h 2107945"/>
              <a:gd name="connsiteX8929" fmla="*/ 7358285 w 12192000"/>
              <a:gd name="connsiteY8929" fmla="*/ 994627 h 2107945"/>
              <a:gd name="connsiteX8930" fmla="*/ 7350055 w 12192000"/>
              <a:gd name="connsiteY8930" fmla="*/ 983845 h 2107945"/>
              <a:gd name="connsiteX8931" fmla="*/ 7361028 w 12192000"/>
              <a:gd name="connsiteY8931" fmla="*/ 976331 h 2107945"/>
              <a:gd name="connsiteX8932" fmla="*/ 2988691 w 12192000"/>
              <a:gd name="connsiteY8932" fmla="*/ 976331 h 2107945"/>
              <a:gd name="connsiteX8933" fmla="*/ 2997533 w 12192000"/>
              <a:gd name="connsiteY8933" fmla="*/ 988093 h 2107945"/>
              <a:gd name="connsiteX8934" fmla="*/ 2985644 w 12192000"/>
              <a:gd name="connsiteY8934" fmla="*/ 996261 h 2107945"/>
              <a:gd name="connsiteX8935" fmla="*/ 2976804 w 12192000"/>
              <a:gd name="connsiteY8935" fmla="*/ 984499 h 2107945"/>
              <a:gd name="connsiteX8936" fmla="*/ 2988691 w 12192000"/>
              <a:gd name="connsiteY8936" fmla="*/ 976331 h 2107945"/>
              <a:gd name="connsiteX8937" fmla="*/ 6663946 w 12192000"/>
              <a:gd name="connsiteY8937" fmla="*/ 976005 h 2107945"/>
              <a:gd name="connsiteX8938" fmla="*/ 6673091 w 12192000"/>
              <a:gd name="connsiteY8938" fmla="*/ 987766 h 2107945"/>
              <a:gd name="connsiteX8939" fmla="*/ 6660899 w 12192000"/>
              <a:gd name="connsiteY8939" fmla="*/ 995934 h 2107945"/>
              <a:gd name="connsiteX8940" fmla="*/ 6651754 w 12192000"/>
              <a:gd name="connsiteY8940" fmla="*/ 984173 h 2107945"/>
              <a:gd name="connsiteX8941" fmla="*/ 6663946 w 12192000"/>
              <a:gd name="connsiteY8941" fmla="*/ 976005 h 2107945"/>
              <a:gd name="connsiteX8942" fmla="*/ 11014686 w 12192000"/>
              <a:gd name="connsiteY8942" fmla="*/ 976004 h 2107945"/>
              <a:gd name="connsiteX8943" fmla="*/ 11023221 w 12192000"/>
              <a:gd name="connsiteY8943" fmla="*/ 987113 h 2107945"/>
              <a:gd name="connsiteX8944" fmla="*/ 11011943 w 12192000"/>
              <a:gd name="connsiteY8944" fmla="*/ 994954 h 2107945"/>
              <a:gd name="connsiteX8945" fmla="*/ 11003409 w 12192000"/>
              <a:gd name="connsiteY8945" fmla="*/ 983846 h 2107945"/>
              <a:gd name="connsiteX8946" fmla="*/ 11014686 w 12192000"/>
              <a:gd name="connsiteY8946" fmla="*/ 976004 h 2107945"/>
              <a:gd name="connsiteX8947" fmla="*/ 4639283 w 12192000"/>
              <a:gd name="connsiteY8947" fmla="*/ 976004 h 2107945"/>
              <a:gd name="connsiteX8948" fmla="*/ 4647819 w 12192000"/>
              <a:gd name="connsiteY8948" fmla="*/ 987113 h 2107945"/>
              <a:gd name="connsiteX8949" fmla="*/ 4636541 w 12192000"/>
              <a:gd name="connsiteY8949" fmla="*/ 994954 h 2107945"/>
              <a:gd name="connsiteX8950" fmla="*/ 4628008 w 12192000"/>
              <a:gd name="connsiteY8950" fmla="*/ 983846 h 2107945"/>
              <a:gd name="connsiteX8951" fmla="*/ 4639283 w 12192000"/>
              <a:gd name="connsiteY8951" fmla="*/ 976004 h 2107945"/>
              <a:gd name="connsiteX8952" fmla="*/ 11752915 w 12192000"/>
              <a:gd name="connsiteY8952" fmla="*/ 975024 h 2107945"/>
              <a:gd name="connsiteX8953" fmla="*/ 11762060 w 12192000"/>
              <a:gd name="connsiteY8953" fmla="*/ 987113 h 2107945"/>
              <a:gd name="connsiteX8954" fmla="*/ 11749867 w 12192000"/>
              <a:gd name="connsiteY8954" fmla="*/ 995608 h 2107945"/>
              <a:gd name="connsiteX8955" fmla="*/ 11740724 w 12192000"/>
              <a:gd name="connsiteY8955" fmla="*/ 983519 h 2107945"/>
              <a:gd name="connsiteX8956" fmla="*/ 11752915 w 12192000"/>
              <a:gd name="connsiteY8956" fmla="*/ 975024 h 2107945"/>
              <a:gd name="connsiteX8957" fmla="*/ 8465020 w 12192000"/>
              <a:gd name="connsiteY8957" fmla="*/ 974697 h 2107945"/>
              <a:gd name="connsiteX8958" fmla="*/ 8473555 w 12192000"/>
              <a:gd name="connsiteY8958" fmla="*/ 986133 h 2107945"/>
              <a:gd name="connsiteX8959" fmla="*/ 8461972 w 12192000"/>
              <a:gd name="connsiteY8959" fmla="*/ 993974 h 2107945"/>
              <a:gd name="connsiteX8960" fmla="*/ 8453437 w 12192000"/>
              <a:gd name="connsiteY8960" fmla="*/ 982539 h 2107945"/>
              <a:gd name="connsiteX8961" fmla="*/ 8465020 w 12192000"/>
              <a:gd name="connsiteY8961" fmla="*/ 974697 h 2107945"/>
              <a:gd name="connsiteX8962" fmla="*/ 6880051 w 12192000"/>
              <a:gd name="connsiteY8962" fmla="*/ 974371 h 2107945"/>
              <a:gd name="connsiteX8963" fmla="*/ 6888585 w 12192000"/>
              <a:gd name="connsiteY8963" fmla="*/ 985479 h 2107945"/>
              <a:gd name="connsiteX8964" fmla="*/ 6877308 w 12192000"/>
              <a:gd name="connsiteY8964" fmla="*/ 993321 h 2107945"/>
              <a:gd name="connsiteX8965" fmla="*/ 6868773 w 12192000"/>
              <a:gd name="connsiteY8965" fmla="*/ 982213 h 2107945"/>
              <a:gd name="connsiteX8966" fmla="*/ 6880051 w 12192000"/>
              <a:gd name="connsiteY8966" fmla="*/ 974371 h 2107945"/>
              <a:gd name="connsiteX8967" fmla="*/ 12066861 w 12192000"/>
              <a:gd name="connsiteY8967" fmla="*/ 973064 h 2107945"/>
              <a:gd name="connsiteX8968" fmla="*/ 12076310 w 12192000"/>
              <a:gd name="connsiteY8968" fmla="*/ 985480 h 2107945"/>
              <a:gd name="connsiteX8969" fmla="*/ 12063814 w 12192000"/>
              <a:gd name="connsiteY8969" fmla="*/ 993974 h 2107945"/>
              <a:gd name="connsiteX8970" fmla="*/ 12054365 w 12192000"/>
              <a:gd name="connsiteY8970" fmla="*/ 981559 h 2107945"/>
              <a:gd name="connsiteX8971" fmla="*/ 12066861 w 12192000"/>
              <a:gd name="connsiteY8971" fmla="*/ 973064 h 2107945"/>
              <a:gd name="connsiteX8972" fmla="*/ 1210566 w 12192000"/>
              <a:gd name="connsiteY8972" fmla="*/ 972738 h 2107945"/>
              <a:gd name="connsiteX8973" fmla="*/ 1219101 w 12192000"/>
              <a:gd name="connsiteY8973" fmla="*/ 983846 h 2107945"/>
              <a:gd name="connsiteX8974" fmla="*/ 1207823 w 12192000"/>
              <a:gd name="connsiteY8974" fmla="*/ 991687 h 2107945"/>
              <a:gd name="connsiteX8975" fmla="*/ 1199289 w 12192000"/>
              <a:gd name="connsiteY8975" fmla="*/ 980579 h 2107945"/>
              <a:gd name="connsiteX8976" fmla="*/ 1210566 w 12192000"/>
              <a:gd name="connsiteY8976" fmla="*/ 972738 h 2107945"/>
              <a:gd name="connsiteX8977" fmla="*/ 5632053 w 12192000"/>
              <a:gd name="connsiteY8977" fmla="*/ 972411 h 2107945"/>
              <a:gd name="connsiteX8978" fmla="*/ 5641199 w 12192000"/>
              <a:gd name="connsiteY8978" fmla="*/ 984172 h 2107945"/>
              <a:gd name="connsiteX8979" fmla="*/ 5629311 w 12192000"/>
              <a:gd name="connsiteY8979" fmla="*/ 992340 h 2107945"/>
              <a:gd name="connsiteX8980" fmla="*/ 5620165 w 12192000"/>
              <a:gd name="connsiteY8980" fmla="*/ 980579 h 2107945"/>
              <a:gd name="connsiteX8981" fmla="*/ 5632053 w 12192000"/>
              <a:gd name="connsiteY8981" fmla="*/ 972411 h 2107945"/>
              <a:gd name="connsiteX8982" fmla="*/ 5355293 w 12192000"/>
              <a:gd name="connsiteY8982" fmla="*/ 972411 h 2107945"/>
              <a:gd name="connsiteX8983" fmla="*/ 5364132 w 12192000"/>
              <a:gd name="connsiteY8983" fmla="*/ 983845 h 2107945"/>
              <a:gd name="connsiteX8984" fmla="*/ 5352245 w 12192000"/>
              <a:gd name="connsiteY8984" fmla="*/ 992013 h 2107945"/>
              <a:gd name="connsiteX8985" fmla="*/ 5343404 w 12192000"/>
              <a:gd name="connsiteY8985" fmla="*/ 980579 h 2107945"/>
              <a:gd name="connsiteX8986" fmla="*/ 5355293 w 12192000"/>
              <a:gd name="connsiteY8986" fmla="*/ 972411 h 2107945"/>
              <a:gd name="connsiteX8987" fmla="*/ 5187965 w 12192000"/>
              <a:gd name="connsiteY8987" fmla="*/ 972411 h 2107945"/>
              <a:gd name="connsiteX8988" fmla="*/ 5196499 w 12192000"/>
              <a:gd name="connsiteY8988" fmla="*/ 983846 h 2107945"/>
              <a:gd name="connsiteX8989" fmla="*/ 5184916 w 12192000"/>
              <a:gd name="connsiteY8989" fmla="*/ 991687 h 2107945"/>
              <a:gd name="connsiteX8990" fmla="*/ 5176381 w 12192000"/>
              <a:gd name="connsiteY8990" fmla="*/ 980252 h 2107945"/>
              <a:gd name="connsiteX8991" fmla="*/ 5187965 w 12192000"/>
              <a:gd name="connsiteY8991" fmla="*/ 972411 h 2107945"/>
              <a:gd name="connsiteX8992" fmla="*/ 8898448 w 12192000"/>
              <a:gd name="connsiteY8992" fmla="*/ 972084 h 2107945"/>
              <a:gd name="connsiteX8993" fmla="*/ 8907287 w 12192000"/>
              <a:gd name="connsiteY8993" fmla="*/ 983519 h 2107945"/>
              <a:gd name="connsiteX8994" fmla="*/ 8895705 w 12192000"/>
              <a:gd name="connsiteY8994" fmla="*/ 991360 h 2107945"/>
              <a:gd name="connsiteX8995" fmla="*/ 8886865 w 12192000"/>
              <a:gd name="connsiteY8995" fmla="*/ 979925 h 2107945"/>
              <a:gd name="connsiteX8996" fmla="*/ 8898448 w 12192000"/>
              <a:gd name="connsiteY8996" fmla="*/ 972084 h 2107945"/>
              <a:gd name="connsiteX8997" fmla="*/ 8565300 w 12192000"/>
              <a:gd name="connsiteY8997" fmla="*/ 971757 h 2107945"/>
              <a:gd name="connsiteX8998" fmla="*/ 8573834 w 12192000"/>
              <a:gd name="connsiteY8998" fmla="*/ 983192 h 2107945"/>
              <a:gd name="connsiteX8999" fmla="*/ 8562252 w 12192000"/>
              <a:gd name="connsiteY8999" fmla="*/ 991034 h 2107945"/>
              <a:gd name="connsiteX9000" fmla="*/ 8553717 w 12192000"/>
              <a:gd name="connsiteY9000" fmla="*/ 979598 h 2107945"/>
              <a:gd name="connsiteX9001" fmla="*/ 8565300 w 12192000"/>
              <a:gd name="connsiteY9001" fmla="*/ 971757 h 2107945"/>
              <a:gd name="connsiteX9002" fmla="*/ 2688805 w 12192000"/>
              <a:gd name="connsiteY9002" fmla="*/ 969961 h 2107945"/>
              <a:gd name="connsiteX9003" fmla="*/ 2697544 w 12192000"/>
              <a:gd name="connsiteY9003" fmla="*/ 981716 h 2107945"/>
              <a:gd name="connsiteX9004" fmla="*/ 2685820 w 12192000"/>
              <a:gd name="connsiteY9004" fmla="*/ 989962 h 2107945"/>
              <a:gd name="connsiteX9005" fmla="*/ 2677082 w 12192000"/>
              <a:gd name="connsiteY9005" fmla="*/ 978206 h 2107945"/>
              <a:gd name="connsiteX9006" fmla="*/ 2688805 w 12192000"/>
              <a:gd name="connsiteY9006" fmla="*/ 969961 h 2107945"/>
              <a:gd name="connsiteX9007" fmla="*/ 3430511 w 12192000"/>
              <a:gd name="connsiteY9007" fmla="*/ 969470 h 2107945"/>
              <a:gd name="connsiteX9008" fmla="*/ 3440873 w 12192000"/>
              <a:gd name="connsiteY9008" fmla="*/ 982866 h 2107945"/>
              <a:gd name="connsiteX9009" fmla="*/ 3427158 w 12192000"/>
              <a:gd name="connsiteY9009" fmla="*/ 992341 h 2107945"/>
              <a:gd name="connsiteX9010" fmla="*/ 3416793 w 12192000"/>
              <a:gd name="connsiteY9010" fmla="*/ 978945 h 2107945"/>
              <a:gd name="connsiteX9011" fmla="*/ 3430511 w 12192000"/>
              <a:gd name="connsiteY9011" fmla="*/ 969470 h 2107945"/>
              <a:gd name="connsiteX9012" fmla="*/ 1306270 w 12192000"/>
              <a:gd name="connsiteY9012" fmla="*/ 969470 h 2107945"/>
              <a:gd name="connsiteX9013" fmla="*/ 1314803 w 12192000"/>
              <a:gd name="connsiteY9013" fmla="*/ 980579 h 2107945"/>
              <a:gd name="connsiteX9014" fmla="*/ 1303526 w 12192000"/>
              <a:gd name="connsiteY9014" fmla="*/ 988420 h 2107945"/>
              <a:gd name="connsiteX9015" fmla="*/ 1294992 w 12192000"/>
              <a:gd name="connsiteY9015" fmla="*/ 977312 h 2107945"/>
              <a:gd name="connsiteX9016" fmla="*/ 1306270 w 12192000"/>
              <a:gd name="connsiteY9016" fmla="*/ 969470 h 2107945"/>
              <a:gd name="connsiteX9017" fmla="*/ 8366264 w 12192000"/>
              <a:gd name="connsiteY9017" fmla="*/ 968490 h 2107945"/>
              <a:gd name="connsiteX9018" fmla="*/ 8374799 w 12192000"/>
              <a:gd name="connsiteY9018" fmla="*/ 979925 h 2107945"/>
              <a:gd name="connsiteX9019" fmla="*/ 8363216 w 12192000"/>
              <a:gd name="connsiteY9019" fmla="*/ 987766 h 2107945"/>
              <a:gd name="connsiteX9020" fmla="*/ 8354682 w 12192000"/>
              <a:gd name="connsiteY9020" fmla="*/ 976331 h 2107945"/>
              <a:gd name="connsiteX9021" fmla="*/ 8366264 w 12192000"/>
              <a:gd name="connsiteY9021" fmla="*/ 968490 h 2107945"/>
              <a:gd name="connsiteX9022" fmla="*/ 9708768 w 12192000"/>
              <a:gd name="connsiteY9022" fmla="*/ 968046 h 2107945"/>
              <a:gd name="connsiteX9023" fmla="*/ 9718315 w 12192000"/>
              <a:gd name="connsiteY9023" fmla="*/ 980602 h 2107945"/>
              <a:gd name="connsiteX9024" fmla="*/ 9705589 w 12192000"/>
              <a:gd name="connsiteY9024" fmla="*/ 989338 h 2107945"/>
              <a:gd name="connsiteX9025" fmla="*/ 9696043 w 12192000"/>
              <a:gd name="connsiteY9025" fmla="*/ 976782 h 2107945"/>
              <a:gd name="connsiteX9026" fmla="*/ 9708768 w 12192000"/>
              <a:gd name="connsiteY9026" fmla="*/ 968046 h 2107945"/>
              <a:gd name="connsiteX9027" fmla="*/ 505544 w 12192000"/>
              <a:gd name="connsiteY9027" fmla="*/ 967836 h 2107945"/>
              <a:gd name="connsiteX9028" fmla="*/ 514383 w 12192000"/>
              <a:gd name="connsiteY9028" fmla="*/ 979272 h 2107945"/>
              <a:gd name="connsiteX9029" fmla="*/ 502801 w 12192000"/>
              <a:gd name="connsiteY9029" fmla="*/ 987113 h 2107945"/>
              <a:gd name="connsiteX9030" fmla="*/ 493962 w 12192000"/>
              <a:gd name="connsiteY9030" fmla="*/ 975678 h 2107945"/>
              <a:gd name="connsiteX9031" fmla="*/ 505544 w 12192000"/>
              <a:gd name="connsiteY9031" fmla="*/ 967836 h 2107945"/>
              <a:gd name="connsiteX9032" fmla="*/ 4871897 w 12192000"/>
              <a:gd name="connsiteY9032" fmla="*/ 967183 h 2107945"/>
              <a:gd name="connsiteX9033" fmla="*/ 4880129 w 12192000"/>
              <a:gd name="connsiteY9033" fmla="*/ 977965 h 2107945"/>
              <a:gd name="connsiteX9034" fmla="*/ 4869154 w 12192000"/>
              <a:gd name="connsiteY9034" fmla="*/ 985479 h 2107945"/>
              <a:gd name="connsiteX9035" fmla="*/ 4860923 w 12192000"/>
              <a:gd name="connsiteY9035" fmla="*/ 974697 h 2107945"/>
              <a:gd name="connsiteX9036" fmla="*/ 4871897 w 12192000"/>
              <a:gd name="connsiteY9036" fmla="*/ 967183 h 2107945"/>
              <a:gd name="connsiteX9037" fmla="*/ 7562502 w 12192000"/>
              <a:gd name="connsiteY9037" fmla="*/ 966203 h 2107945"/>
              <a:gd name="connsiteX9038" fmla="*/ 7571036 w 12192000"/>
              <a:gd name="connsiteY9038" fmla="*/ 977311 h 2107945"/>
              <a:gd name="connsiteX9039" fmla="*/ 7559758 w 12192000"/>
              <a:gd name="connsiteY9039" fmla="*/ 984826 h 2107945"/>
              <a:gd name="connsiteX9040" fmla="*/ 7551224 w 12192000"/>
              <a:gd name="connsiteY9040" fmla="*/ 973718 h 2107945"/>
              <a:gd name="connsiteX9041" fmla="*/ 7562502 w 12192000"/>
              <a:gd name="connsiteY9041" fmla="*/ 966203 h 2107945"/>
              <a:gd name="connsiteX9042" fmla="*/ 2966081 w 12192000"/>
              <a:gd name="connsiteY9042" fmla="*/ 966203 h 2107945"/>
              <a:gd name="connsiteX9043" fmla="*/ 2975527 w 12192000"/>
              <a:gd name="connsiteY9043" fmla="*/ 978618 h 2107945"/>
              <a:gd name="connsiteX9044" fmla="*/ 2973614 w 12192000"/>
              <a:gd name="connsiteY9044" fmla="*/ 981648 h 2107945"/>
              <a:gd name="connsiteX9045" fmla="*/ 2973739 w 12192000"/>
              <a:gd name="connsiteY9045" fmla="*/ 981722 h 2107945"/>
              <a:gd name="connsiteX9046" fmla="*/ 2976062 w 12192000"/>
              <a:gd name="connsiteY9046" fmla="*/ 990380 h 2107945"/>
              <a:gd name="connsiteX9047" fmla="*/ 2962346 w 12192000"/>
              <a:gd name="connsiteY9047" fmla="*/ 999528 h 2107945"/>
              <a:gd name="connsiteX9048" fmla="*/ 2951984 w 12192000"/>
              <a:gd name="connsiteY9048" fmla="*/ 986133 h 2107945"/>
              <a:gd name="connsiteX9049" fmla="*/ 2955250 w 12192000"/>
              <a:gd name="connsiteY9049" fmla="*/ 981104 h 2107945"/>
              <a:gd name="connsiteX9050" fmla="*/ 2953582 w 12192000"/>
              <a:gd name="connsiteY9050" fmla="*/ 974697 h 2107945"/>
              <a:gd name="connsiteX9051" fmla="*/ 2966081 w 12192000"/>
              <a:gd name="connsiteY9051" fmla="*/ 966203 h 2107945"/>
              <a:gd name="connsiteX9052" fmla="*/ 1900829 w 12192000"/>
              <a:gd name="connsiteY9052" fmla="*/ 966203 h 2107945"/>
              <a:gd name="connsiteX9053" fmla="*/ 1909972 w 12192000"/>
              <a:gd name="connsiteY9053" fmla="*/ 978291 h 2107945"/>
              <a:gd name="connsiteX9054" fmla="*/ 1897780 w 12192000"/>
              <a:gd name="connsiteY9054" fmla="*/ 986786 h 2107945"/>
              <a:gd name="connsiteX9055" fmla="*/ 1888637 w 12192000"/>
              <a:gd name="connsiteY9055" fmla="*/ 974697 h 2107945"/>
              <a:gd name="connsiteX9056" fmla="*/ 1900829 w 12192000"/>
              <a:gd name="connsiteY9056" fmla="*/ 966203 h 2107945"/>
              <a:gd name="connsiteX9057" fmla="*/ 10782731 w 12192000"/>
              <a:gd name="connsiteY9057" fmla="*/ 965550 h 2107945"/>
              <a:gd name="connsiteX9058" fmla="*/ 10790961 w 12192000"/>
              <a:gd name="connsiteY9058" fmla="*/ 976331 h 2107945"/>
              <a:gd name="connsiteX9059" fmla="*/ 10779988 w 12192000"/>
              <a:gd name="connsiteY9059" fmla="*/ 983846 h 2107945"/>
              <a:gd name="connsiteX9060" fmla="*/ 10771759 w 12192000"/>
              <a:gd name="connsiteY9060" fmla="*/ 973064 h 2107945"/>
              <a:gd name="connsiteX9061" fmla="*/ 10782731 w 12192000"/>
              <a:gd name="connsiteY9061" fmla="*/ 965550 h 2107945"/>
              <a:gd name="connsiteX9062" fmla="*/ 2301952 w 12192000"/>
              <a:gd name="connsiteY9062" fmla="*/ 965550 h 2107945"/>
              <a:gd name="connsiteX9063" fmla="*/ 2311096 w 12192000"/>
              <a:gd name="connsiteY9063" fmla="*/ 977311 h 2107945"/>
              <a:gd name="connsiteX9064" fmla="*/ 2298905 w 12192000"/>
              <a:gd name="connsiteY9064" fmla="*/ 985479 h 2107945"/>
              <a:gd name="connsiteX9065" fmla="*/ 2289760 w 12192000"/>
              <a:gd name="connsiteY9065" fmla="*/ 973718 h 2107945"/>
              <a:gd name="connsiteX9066" fmla="*/ 2301952 w 12192000"/>
              <a:gd name="connsiteY9066" fmla="*/ 965550 h 2107945"/>
              <a:gd name="connsiteX9067" fmla="*/ 3314996 w 12192000"/>
              <a:gd name="connsiteY9067" fmla="*/ 965549 h 2107945"/>
              <a:gd name="connsiteX9068" fmla="*/ 3325359 w 12192000"/>
              <a:gd name="connsiteY9068" fmla="*/ 978945 h 2107945"/>
              <a:gd name="connsiteX9069" fmla="*/ 3311642 w 12192000"/>
              <a:gd name="connsiteY9069" fmla="*/ 988420 h 2107945"/>
              <a:gd name="connsiteX9070" fmla="*/ 3301280 w 12192000"/>
              <a:gd name="connsiteY9070" fmla="*/ 975024 h 2107945"/>
              <a:gd name="connsiteX9071" fmla="*/ 3314996 w 12192000"/>
              <a:gd name="connsiteY9071" fmla="*/ 965549 h 2107945"/>
              <a:gd name="connsiteX9072" fmla="*/ 816453 w 12192000"/>
              <a:gd name="connsiteY9072" fmla="*/ 964896 h 2107945"/>
              <a:gd name="connsiteX9073" fmla="*/ 824987 w 12192000"/>
              <a:gd name="connsiteY9073" fmla="*/ 976331 h 2107945"/>
              <a:gd name="connsiteX9074" fmla="*/ 813405 w 12192000"/>
              <a:gd name="connsiteY9074" fmla="*/ 984172 h 2107945"/>
              <a:gd name="connsiteX9075" fmla="*/ 804871 w 12192000"/>
              <a:gd name="connsiteY9075" fmla="*/ 972738 h 2107945"/>
              <a:gd name="connsiteX9076" fmla="*/ 816453 w 12192000"/>
              <a:gd name="connsiteY9076" fmla="*/ 964896 h 2107945"/>
              <a:gd name="connsiteX9077" fmla="*/ 9142494 w 12192000"/>
              <a:gd name="connsiteY9077" fmla="*/ 964015 h 2107945"/>
              <a:gd name="connsiteX9078" fmla="*/ 9151534 w 12192000"/>
              <a:gd name="connsiteY9078" fmla="*/ 975823 h 2107945"/>
              <a:gd name="connsiteX9079" fmla="*/ 9139507 w 12192000"/>
              <a:gd name="connsiteY9079" fmla="*/ 984017 h 2107945"/>
              <a:gd name="connsiteX9080" fmla="*/ 9130467 w 12192000"/>
              <a:gd name="connsiteY9080" fmla="*/ 972209 h 2107945"/>
              <a:gd name="connsiteX9081" fmla="*/ 9142494 w 12192000"/>
              <a:gd name="connsiteY9081" fmla="*/ 964015 h 2107945"/>
              <a:gd name="connsiteX9082" fmla="*/ 4777396 w 12192000"/>
              <a:gd name="connsiteY9082" fmla="*/ 963589 h 2107945"/>
              <a:gd name="connsiteX9083" fmla="*/ 4785628 w 12192000"/>
              <a:gd name="connsiteY9083" fmla="*/ 974371 h 2107945"/>
              <a:gd name="connsiteX9084" fmla="*/ 4774652 w 12192000"/>
              <a:gd name="connsiteY9084" fmla="*/ 981886 h 2107945"/>
              <a:gd name="connsiteX9085" fmla="*/ 4766422 w 12192000"/>
              <a:gd name="connsiteY9085" fmla="*/ 971104 h 2107945"/>
              <a:gd name="connsiteX9086" fmla="*/ 4777396 w 12192000"/>
              <a:gd name="connsiteY9086" fmla="*/ 963589 h 2107945"/>
              <a:gd name="connsiteX9087" fmla="*/ 3199342 w 12192000"/>
              <a:gd name="connsiteY9087" fmla="*/ 963286 h 2107945"/>
              <a:gd name="connsiteX9088" fmla="*/ 3209697 w 12192000"/>
              <a:gd name="connsiteY9088" fmla="*/ 976642 h 2107945"/>
              <a:gd name="connsiteX9089" fmla="*/ 3195970 w 12192000"/>
              <a:gd name="connsiteY9089" fmla="*/ 985868 h 2107945"/>
              <a:gd name="connsiteX9090" fmla="*/ 3185617 w 12192000"/>
              <a:gd name="connsiteY9090" fmla="*/ 972512 h 2107945"/>
              <a:gd name="connsiteX9091" fmla="*/ 3199342 w 12192000"/>
              <a:gd name="connsiteY9091" fmla="*/ 963286 h 2107945"/>
              <a:gd name="connsiteX9092" fmla="*/ 4500258 w 12192000"/>
              <a:gd name="connsiteY9092" fmla="*/ 963263 h 2107945"/>
              <a:gd name="connsiteX9093" fmla="*/ 4508792 w 12192000"/>
              <a:gd name="connsiteY9093" fmla="*/ 974698 h 2107945"/>
              <a:gd name="connsiteX9094" fmla="*/ 4497212 w 12192000"/>
              <a:gd name="connsiteY9094" fmla="*/ 982539 h 2107945"/>
              <a:gd name="connsiteX9095" fmla="*/ 4488675 w 12192000"/>
              <a:gd name="connsiteY9095" fmla="*/ 971104 h 2107945"/>
              <a:gd name="connsiteX9096" fmla="*/ 4500258 w 12192000"/>
              <a:gd name="connsiteY9096" fmla="*/ 963263 h 2107945"/>
              <a:gd name="connsiteX9097" fmla="*/ 4143515 w 12192000"/>
              <a:gd name="connsiteY9097" fmla="*/ 963263 h 2107945"/>
              <a:gd name="connsiteX9098" fmla="*/ 4152965 w 12192000"/>
              <a:gd name="connsiteY9098" fmla="*/ 975678 h 2107945"/>
              <a:gd name="connsiteX9099" fmla="*/ 4140463 w 12192000"/>
              <a:gd name="connsiteY9099" fmla="*/ 984172 h 2107945"/>
              <a:gd name="connsiteX9100" fmla="*/ 4131018 w 12192000"/>
              <a:gd name="connsiteY9100" fmla="*/ 971757 h 2107945"/>
              <a:gd name="connsiteX9101" fmla="*/ 4143515 w 12192000"/>
              <a:gd name="connsiteY9101" fmla="*/ 963263 h 2107945"/>
              <a:gd name="connsiteX9102" fmla="*/ 1591466 w 12192000"/>
              <a:gd name="connsiteY9102" fmla="*/ 963263 h 2107945"/>
              <a:gd name="connsiteX9103" fmla="*/ 1600610 w 12192000"/>
              <a:gd name="connsiteY9103" fmla="*/ 975351 h 2107945"/>
              <a:gd name="connsiteX9104" fmla="*/ 1588418 w 12192000"/>
              <a:gd name="connsiteY9104" fmla="*/ 983846 h 2107945"/>
              <a:gd name="connsiteX9105" fmla="*/ 1579275 w 12192000"/>
              <a:gd name="connsiteY9105" fmla="*/ 971757 h 2107945"/>
              <a:gd name="connsiteX9106" fmla="*/ 1591466 w 12192000"/>
              <a:gd name="connsiteY9106" fmla="*/ 963263 h 2107945"/>
              <a:gd name="connsiteX9107" fmla="*/ 10456289 w 12192000"/>
              <a:gd name="connsiteY9107" fmla="*/ 962936 h 2107945"/>
              <a:gd name="connsiteX9108" fmla="*/ 10464824 w 12192000"/>
              <a:gd name="connsiteY9108" fmla="*/ 974045 h 2107945"/>
              <a:gd name="connsiteX9109" fmla="*/ 10453546 w 12192000"/>
              <a:gd name="connsiteY9109" fmla="*/ 981559 h 2107945"/>
              <a:gd name="connsiteX9110" fmla="*/ 10445012 w 12192000"/>
              <a:gd name="connsiteY9110" fmla="*/ 970450 h 2107945"/>
              <a:gd name="connsiteX9111" fmla="*/ 10456289 w 12192000"/>
              <a:gd name="connsiteY9111" fmla="*/ 962936 h 2107945"/>
              <a:gd name="connsiteX9112" fmla="*/ 10493780 w 12192000"/>
              <a:gd name="connsiteY9112" fmla="*/ 962609 h 2107945"/>
              <a:gd name="connsiteX9113" fmla="*/ 10502009 w 12192000"/>
              <a:gd name="connsiteY9113" fmla="*/ 973391 h 2107945"/>
              <a:gd name="connsiteX9114" fmla="*/ 10491036 w 12192000"/>
              <a:gd name="connsiteY9114" fmla="*/ 980906 h 2107945"/>
              <a:gd name="connsiteX9115" fmla="*/ 10482808 w 12192000"/>
              <a:gd name="connsiteY9115" fmla="*/ 970123 h 2107945"/>
              <a:gd name="connsiteX9116" fmla="*/ 10493780 w 12192000"/>
              <a:gd name="connsiteY9116" fmla="*/ 962609 h 2107945"/>
              <a:gd name="connsiteX9117" fmla="*/ 212033 w 12192000"/>
              <a:gd name="connsiteY9117" fmla="*/ 962609 h 2107945"/>
              <a:gd name="connsiteX9118" fmla="*/ 220872 w 12192000"/>
              <a:gd name="connsiteY9118" fmla="*/ 974044 h 2107945"/>
              <a:gd name="connsiteX9119" fmla="*/ 209290 w 12192000"/>
              <a:gd name="connsiteY9119" fmla="*/ 981885 h 2107945"/>
              <a:gd name="connsiteX9120" fmla="*/ 200451 w 12192000"/>
              <a:gd name="connsiteY9120" fmla="*/ 970450 h 2107945"/>
              <a:gd name="connsiteX9121" fmla="*/ 212033 w 12192000"/>
              <a:gd name="connsiteY9121" fmla="*/ 962609 h 2107945"/>
              <a:gd name="connsiteX9122" fmla="*/ 10264056 w 12192000"/>
              <a:gd name="connsiteY9122" fmla="*/ 961071 h 2107945"/>
              <a:gd name="connsiteX9123" fmla="*/ 10273601 w 12192000"/>
              <a:gd name="connsiteY9123" fmla="*/ 973626 h 2107945"/>
              <a:gd name="connsiteX9124" fmla="*/ 10260877 w 12192000"/>
              <a:gd name="connsiteY9124" fmla="*/ 982362 h 2107945"/>
              <a:gd name="connsiteX9125" fmla="*/ 10251330 w 12192000"/>
              <a:gd name="connsiteY9125" fmla="*/ 969807 h 2107945"/>
              <a:gd name="connsiteX9126" fmla="*/ 10264056 w 12192000"/>
              <a:gd name="connsiteY9126" fmla="*/ 961071 h 2107945"/>
              <a:gd name="connsiteX9127" fmla="*/ 1117302 w 12192000"/>
              <a:gd name="connsiteY9127" fmla="*/ 959668 h 2107945"/>
              <a:gd name="connsiteX9128" fmla="*/ 1125836 w 12192000"/>
              <a:gd name="connsiteY9128" fmla="*/ 970777 h 2107945"/>
              <a:gd name="connsiteX9129" fmla="*/ 1114559 w 12192000"/>
              <a:gd name="connsiteY9129" fmla="*/ 978618 h 2107945"/>
              <a:gd name="connsiteX9130" fmla="*/ 1106025 w 12192000"/>
              <a:gd name="connsiteY9130" fmla="*/ 967510 h 2107945"/>
              <a:gd name="connsiteX9131" fmla="*/ 1117302 w 12192000"/>
              <a:gd name="connsiteY9131" fmla="*/ 959668 h 2107945"/>
              <a:gd name="connsiteX9132" fmla="*/ 7170527 w 12192000"/>
              <a:gd name="connsiteY9132" fmla="*/ 958362 h 2107945"/>
              <a:gd name="connsiteX9133" fmla="*/ 7178757 w 12192000"/>
              <a:gd name="connsiteY9133" fmla="*/ 969143 h 2107945"/>
              <a:gd name="connsiteX9134" fmla="*/ 7167784 w 12192000"/>
              <a:gd name="connsiteY9134" fmla="*/ 976658 h 2107945"/>
              <a:gd name="connsiteX9135" fmla="*/ 7159554 w 12192000"/>
              <a:gd name="connsiteY9135" fmla="*/ 965876 h 2107945"/>
              <a:gd name="connsiteX9136" fmla="*/ 7170527 w 12192000"/>
              <a:gd name="connsiteY9136" fmla="*/ 958362 h 2107945"/>
              <a:gd name="connsiteX9137" fmla="*/ 5737221 w 12192000"/>
              <a:gd name="connsiteY9137" fmla="*/ 958362 h 2107945"/>
              <a:gd name="connsiteX9138" fmla="*/ 5746366 w 12192000"/>
              <a:gd name="connsiteY9138" fmla="*/ 970123 h 2107945"/>
              <a:gd name="connsiteX9139" fmla="*/ 5734478 w 12192000"/>
              <a:gd name="connsiteY9139" fmla="*/ 978291 h 2107945"/>
              <a:gd name="connsiteX9140" fmla="*/ 5725332 w 12192000"/>
              <a:gd name="connsiteY9140" fmla="*/ 966530 h 2107945"/>
              <a:gd name="connsiteX9141" fmla="*/ 5737221 w 12192000"/>
              <a:gd name="connsiteY9141" fmla="*/ 958362 h 2107945"/>
              <a:gd name="connsiteX9142" fmla="*/ 8667103 w 12192000"/>
              <a:gd name="connsiteY9142" fmla="*/ 957709 h 2107945"/>
              <a:gd name="connsiteX9143" fmla="*/ 8675638 w 12192000"/>
              <a:gd name="connsiteY9143" fmla="*/ 969144 h 2107945"/>
              <a:gd name="connsiteX9144" fmla="*/ 8664055 w 12192000"/>
              <a:gd name="connsiteY9144" fmla="*/ 976985 h 2107945"/>
              <a:gd name="connsiteX9145" fmla="*/ 8655521 w 12192000"/>
              <a:gd name="connsiteY9145" fmla="*/ 965550 h 2107945"/>
              <a:gd name="connsiteX9146" fmla="*/ 8667103 w 12192000"/>
              <a:gd name="connsiteY9146" fmla="*/ 957709 h 2107945"/>
              <a:gd name="connsiteX9147" fmla="*/ 11191776 w 12192000"/>
              <a:gd name="connsiteY9147" fmla="*/ 957055 h 2107945"/>
              <a:gd name="connsiteX9148" fmla="*/ 11200615 w 12192000"/>
              <a:gd name="connsiteY9148" fmla="*/ 968490 h 2107945"/>
              <a:gd name="connsiteX9149" fmla="*/ 11189033 w 12192000"/>
              <a:gd name="connsiteY9149" fmla="*/ 976331 h 2107945"/>
              <a:gd name="connsiteX9150" fmla="*/ 11180194 w 12192000"/>
              <a:gd name="connsiteY9150" fmla="*/ 964896 h 2107945"/>
              <a:gd name="connsiteX9151" fmla="*/ 11191776 w 12192000"/>
              <a:gd name="connsiteY9151" fmla="*/ 957055 h 2107945"/>
              <a:gd name="connsiteX9152" fmla="*/ 6982769 w 12192000"/>
              <a:gd name="connsiteY9152" fmla="*/ 957055 h 2107945"/>
              <a:gd name="connsiteX9153" fmla="*/ 6990999 w 12192000"/>
              <a:gd name="connsiteY9153" fmla="*/ 967837 h 2107945"/>
              <a:gd name="connsiteX9154" fmla="*/ 6980026 w 12192000"/>
              <a:gd name="connsiteY9154" fmla="*/ 975351 h 2107945"/>
              <a:gd name="connsiteX9155" fmla="*/ 6971796 w 12192000"/>
              <a:gd name="connsiteY9155" fmla="*/ 964570 h 2107945"/>
              <a:gd name="connsiteX9156" fmla="*/ 6982769 w 12192000"/>
              <a:gd name="connsiteY9156" fmla="*/ 957055 h 2107945"/>
              <a:gd name="connsiteX9157" fmla="*/ 4968532 w 12192000"/>
              <a:gd name="connsiteY9157" fmla="*/ 957055 h 2107945"/>
              <a:gd name="connsiteX9158" fmla="*/ 4976762 w 12192000"/>
              <a:gd name="connsiteY9158" fmla="*/ 967837 h 2107945"/>
              <a:gd name="connsiteX9159" fmla="*/ 4965483 w 12192000"/>
              <a:gd name="connsiteY9159" fmla="*/ 975351 h 2107945"/>
              <a:gd name="connsiteX9160" fmla="*/ 4957252 w 12192000"/>
              <a:gd name="connsiteY9160" fmla="*/ 964570 h 2107945"/>
              <a:gd name="connsiteX9161" fmla="*/ 4968532 w 12192000"/>
              <a:gd name="connsiteY9161" fmla="*/ 957055 h 2107945"/>
              <a:gd name="connsiteX9162" fmla="*/ 10947935 w 12192000"/>
              <a:gd name="connsiteY9162" fmla="*/ 956729 h 2107945"/>
              <a:gd name="connsiteX9163" fmla="*/ 10956469 w 12192000"/>
              <a:gd name="connsiteY9163" fmla="*/ 967837 h 2107945"/>
              <a:gd name="connsiteX9164" fmla="*/ 10945191 w 12192000"/>
              <a:gd name="connsiteY9164" fmla="*/ 975351 h 2107945"/>
              <a:gd name="connsiteX9165" fmla="*/ 10936657 w 12192000"/>
              <a:gd name="connsiteY9165" fmla="*/ 964243 h 2107945"/>
              <a:gd name="connsiteX9166" fmla="*/ 10947935 w 12192000"/>
              <a:gd name="connsiteY9166" fmla="*/ 956729 h 2107945"/>
              <a:gd name="connsiteX9167" fmla="*/ 6780075 w 12192000"/>
              <a:gd name="connsiteY9167" fmla="*/ 956728 h 2107945"/>
              <a:gd name="connsiteX9168" fmla="*/ 6788915 w 12192000"/>
              <a:gd name="connsiteY9168" fmla="*/ 968163 h 2107945"/>
              <a:gd name="connsiteX9169" fmla="*/ 6777333 w 12192000"/>
              <a:gd name="connsiteY9169" fmla="*/ 976004 h 2107945"/>
              <a:gd name="connsiteX9170" fmla="*/ 6768494 w 12192000"/>
              <a:gd name="connsiteY9170" fmla="*/ 964570 h 2107945"/>
              <a:gd name="connsiteX9171" fmla="*/ 6780075 w 12192000"/>
              <a:gd name="connsiteY9171" fmla="*/ 956728 h 2107945"/>
              <a:gd name="connsiteX9172" fmla="*/ 8268423 w 12192000"/>
              <a:gd name="connsiteY9172" fmla="*/ 956402 h 2107945"/>
              <a:gd name="connsiteX9173" fmla="*/ 8276957 w 12192000"/>
              <a:gd name="connsiteY9173" fmla="*/ 967837 h 2107945"/>
              <a:gd name="connsiteX9174" fmla="*/ 8265375 w 12192000"/>
              <a:gd name="connsiteY9174" fmla="*/ 975678 h 2107945"/>
              <a:gd name="connsiteX9175" fmla="*/ 8256840 w 12192000"/>
              <a:gd name="connsiteY9175" fmla="*/ 964243 h 2107945"/>
              <a:gd name="connsiteX9176" fmla="*/ 8268423 w 12192000"/>
              <a:gd name="connsiteY9176" fmla="*/ 956402 h 2107945"/>
              <a:gd name="connsiteX9177" fmla="*/ 10398377 w 12192000"/>
              <a:gd name="connsiteY9177" fmla="*/ 956075 h 2107945"/>
              <a:gd name="connsiteX9178" fmla="*/ 10407522 w 12192000"/>
              <a:gd name="connsiteY9178" fmla="*/ 967836 h 2107945"/>
              <a:gd name="connsiteX9179" fmla="*/ 10395635 w 12192000"/>
              <a:gd name="connsiteY9179" fmla="*/ 976004 h 2107945"/>
              <a:gd name="connsiteX9180" fmla="*/ 10386490 w 12192000"/>
              <a:gd name="connsiteY9180" fmla="*/ 964243 h 2107945"/>
              <a:gd name="connsiteX9181" fmla="*/ 10398377 w 12192000"/>
              <a:gd name="connsiteY9181" fmla="*/ 956075 h 2107945"/>
              <a:gd name="connsiteX9182" fmla="*/ 11560890 w 12192000"/>
              <a:gd name="connsiteY9182" fmla="*/ 954768 h 2107945"/>
              <a:gd name="connsiteX9183" fmla="*/ 11570035 w 12192000"/>
              <a:gd name="connsiteY9183" fmla="*/ 966530 h 2107945"/>
              <a:gd name="connsiteX9184" fmla="*/ 11557842 w 12192000"/>
              <a:gd name="connsiteY9184" fmla="*/ 974698 h 2107945"/>
              <a:gd name="connsiteX9185" fmla="*/ 11548699 w 12192000"/>
              <a:gd name="connsiteY9185" fmla="*/ 962936 h 2107945"/>
              <a:gd name="connsiteX9186" fmla="*/ 11560890 w 12192000"/>
              <a:gd name="connsiteY9186" fmla="*/ 954768 h 2107945"/>
              <a:gd name="connsiteX9187" fmla="*/ 10418799 w 12192000"/>
              <a:gd name="connsiteY9187" fmla="*/ 954114 h 2107945"/>
              <a:gd name="connsiteX9188" fmla="*/ 10427333 w 12192000"/>
              <a:gd name="connsiteY9188" fmla="*/ 965223 h 2107945"/>
              <a:gd name="connsiteX9189" fmla="*/ 10423409 w 12192000"/>
              <a:gd name="connsiteY9189" fmla="*/ 971472 h 2107945"/>
              <a:gd name="connsiteX9190" fmla="*/ 10419007 w 12192000"/>
              <a:gd name="connsiteY9190" fmla="*/ 972425 h 2107945"/>
              <a:gd name="connsiteX9191" fmla="*/ 10425238 w 12192000"/>
              <a:gd name="connsiteY9191" fmla="*/ 976127 h 2107945"/>
              <a:gd name="connsiteX9192" fmla="*/ 10426348 w 12192000"/>
              <a:gd name="connsiteY9192" fmla="*/ 980389 h 2107945"/>
              <a:gd name="connsiteX9193" fmla="*/ 10429315 w 12192000"/>
              <a:gd name="connsiteY9193" fmla="*/ 975678 h 2107945"/>
              <a:gd name="connsiteX9194" fmla="*/ 10437087 w 12192000"/>
              <a:gd name="connsiteY9194" fmla="*/ 974045 h 2107945"/>
              <a:gd name="connsiteX9195" fmla="*/ 10445926 w 12192000"/>
              <a:gd name="connsiteY9195" fmla="*/ 985479 h 2107945"/>
              <a:gd name="connsiteX9196" fmla="*/ 10434039 w 12192000"/>
              <a:gd name="connsiteY9196" fmla="*/ 993647 h 2107945"/>
              <a:gd name="connsiteX9197" fmla="*/ 10427104 w 12192000"/>
              <a:gd name="connsiteY9197" fmla="*/ 989523 h 2107945"/>
              <a:gd name="connsiteX9198" fmla="*/ 10426185 w 12192000"/>
              <a:gd name="connsiteY9198" fmla="*/ 985992 h 2107945"/>
              <a:gd name="connsiteX9199" fmla="*/ 10423027 w 12192000"/>
              <a:gd name="connsiteY9199" fmla="*/ 990993 h 2107945"/>
              <a:gd name="connsiteX9200" fmla="*/ 10414836 w 12192000"/>
              <a:gd name="connsiteY9200" fmla="*/ 992667 h 2107945"/>
              <a:gd name="connsiteX9201" fmla="*/ 10405388 w 12192000"/>
              <a:gd name="connsiteY9201" fmla="*/ 980252 h 2107945"/>
              <a:gd name="connsiteX9202" fmla="*/ 10409693 w 12192000"/>
              <a:gd name="connsiteY9202" fmla="*/ 973432 h 2107945"/>
              <a:gd name="connsiteX9203" fmla="*/ 10414886 w 12192000"/>
              <a:gd name="connsiteY9203" fmla="*/ 972370 h 2107945"/>
              <a:gd name="connsiteX9204" fmla="*/ 10409388 w 12192000"/>
              <a:gd name="connsiteY9204" fmla="*/ 969103 h 2107945"/>
              <a:gd name="connsiteX9205" fmla="*/ 10407520 w 12192000"/>
              <a:gd name="connsiteY9205" fmla="*/ 961956 h 2107945"/>
              <a:gd name="connsiteX9206" fmla="*/ 10418799 w 12192000"/>
              <a:gd name="connsiteY9206" fmla="*/ 954114 h 2107945"/>
              <a:gd name="connsiteX9207" fmla="*/ 7264710 w 12192000"/>
              <a:gd name="connsiteY9207" fmla="*/ 954114 h 2107945"/>
              <a:gd name="connsiteX9208" fmla="*/ 7272940 w 12192000"/>
              <a:gd name="connsiteY9208" fmla="*/ 964896 h 2107945"/>
              <a:gd name="connsiteX9209" fmla="*/ 7261967 w 12192000"/>
              <a:gd name="connsiteY9209" fmla="*/ 972411 h 2107945"/>
              <a:gd name="connsiteX9210" fmla="*/ 7253738 w 12192000"/>
              <a:gd name="connsiteY9210" fmla="*/ 961629 h 2107945"/>
              <a:gd name="connsiteX9211" fmla="*/ 7264710 w 12192000"/>
              <a:gd name="connsiteY9211" fmla="*/ 954114 h 2107945"/>
              <a:gd name="connsiteX9212" fmla="*/ 2913303 w 12192000"/>
              <a:gd name="connsiteY9212" fmla="*/ 953461 h 2107945"/>
              <a:gd name="connsiteX9213" fmla="*/ 2923054 w 12192000"/>
              <a:gd name="connsiteY9213" fmla="*/ 966203 h 2107945"/>
              <a:gd name="connsiteX9214" fmla="*/ 2909951 w 12192000"/>
              <a:gd name="connsiteY9214" fmla="*/ 975024 h 2107945"/>
              <a:gd name="connsiteX9215" fmla="*/ 2900201 w 12192000"/>
              <a:gd name="connsiteY9215" fmla="*/ 962282 h 2107945"/>
              <a:gd name="connsiteX9216" fmla="*/ 2913303 w 12192000"/>
              <a:gd name="connsiteY9216" fmla="*/ 953461 h 2107945"/>
              <a:gd name="connsiteX9217" fmla="*/ 7772205 w 12192000"/>
              <a:gd name="connsiteY9217" fmla="*/ 953134 h 2107945"/>
              <a:gd name="connsiteX9218" fmla="*/ 7780740 w 12192000"/>
              <a:gd name="connsiteY9218" fmla="*/ 964243 h 2107945"/>
              <a:gd name="connsiteX9219" fmla="*/ 7769157 w 12192000"/>
              <a:gd name="connsiteY9219" fmla="*/ 972084 h 2107945"/>
              <a:gd name="connsiteX9220" fmla="*/ 7760623 w 12192000"/>
              <a:gd name="connsiteY9220" fmla="*/ 960976 h 2107945"/>
              <a:gd name="connsiteX9221" fmla="*/ 7772205 w 12192000"/>
              <a:gd name="connsiteY9221" fmla="*/ 953134 h 2107945"/>
              <a:gd name="connsiteX9222" fmla="*/ 7459783 w 12192000"/>
              <a:gd name="connsiteY9222" fmla="*/ 953134 h 2107945"/>
              <a:gd name="connsiteX9223" fmla="*/ 7468013 w 12192000"/>
              <a:gd name="connsiteY9223" fmla="*/ 963916 h 2107945"/>
              <a:gd name="connsiteX9224" fmla="*/ 7457040 w 12192000"/>
              <a:gd name="connsiteY9224" fmla="*/ 971431 h 2107945"/>
              <a:gd name="connsiteX9225" fmla="*/ 7448811 w 12192000"/>
              <a:gd name="connsiteY9225" fmla="*/ 960648 h 2107945"/>
              <a:gd name="connsiteX9226" fmla="*/ 7459783 w 12192000"/>
              <a:gd name="connsiteY9226" fmla="*/ 953134 h 2107945"/>
              <a:gd name="connsiteX9227" fmla="*/ 6563666 w 12192000"/>
              <a:gd name="connsiteY9227" fmla="*/ 953134 h 2107945"/>
              <a:gd name="connsiteX9228" fmla="*/ 6572811 w 12192000"/>
              <a:gd name="connsiteY9228" fmla="*/ 964896 h 2107945"/>
              <a:gd name="connsiteX9229" fmla="*/ 6560619 w 12192000"/>
              <a:gd name="connsiteY9229" fmla="*/ 973064 h 2107945"/>
              <a:gd name="connsiteX9230" fmla="*/ 6551474 w 12192000"/>
              <a:gd name="connsiteY9230" fmla="*/ 961302 h 2107945"/>
              <a:gd name="connsiteX9231" fmla="*/ 6563666 w 12192000"/>
              <a:gd name="connsiteY9231" fmla="*/ 953134 h 2107945"/>
              <a:gd name="connsiteX9232" fmla="*/ 5126412 w 12192000"/>
              <a:gd name="connsiteY9232" fmla="*/ 952480 h 2107945"/>
              <a:gd name="connsiteX9233" fmla="*/ 5134948 w 12192000"/>
              <a:gd name="connsiteY9233" fmla="*/ 963589 h 2107945"/>
              <a:gd name="connsiteX9234" fmla="*/ 5123669 w 12192000"/>
              <a:gd name="connsiteY9234" fmla="*/ 971431 h 2107945"/>
              <a:gd name="connsiteX9235" fmla="*/ 5115131 w 12192000"/>
              <a:gd name="connsiteY9235" fmla="*/ 960322 h 2107945"/>
              <a:gd name="connsiteX9236" fmla="*/ 5126412 w 12192000"/>
              <a:gd name="connsiteY9236" fmla="*/ 952480 h 2107945"/>
              <a:gd name="connsiteX9237" fmla="*/ 4201143 w 12192000"/>
              <a:gd name="connsiteY9237" fmla="*/ 951174 h 2107945"/>
              <a:gd name="connsiteX9238" fmla="*/ 4210593 w 12192000"/>
              <a:gd name="connsiteY9238" fmla="*/ 963263 h 2107945"/>
              <a:gd name="connsiteX9239" fmla="*/ 4198095 w 12192000"/>
              <a:gd name="connsiteY9239" fmla="*/ 971757 h 2107945"/>
              <a:gd name="connsiteX9240" fmla="*/ 4188648 w 12192000"/>
              <a:gd name="connsiteY9240" fmla="*/ 959669 h 2107945"/>
              <a:gd name="connsiteX9241" fmla="*/ 4201143 w 12192000"/>
              <a:gd name="connsiteY9241" fmla="*/ 951174 h 2107945"/>
              <a:gd name="connsiteX9242" fmla="*/ 1799638 w 12192000"/>
              <a:gd name="connsiteY9242" fmla="*/ 951174 h 2107945"/>
              <a:gd name="connsiteX9243" fmla="*/ 1808781 w 12192000"/>
              <a:gd name="connsiteY9243" fmla="*/ 963263 h 2107945"/>
              <a:gd name="connsiteX9244" fmla="*/ 1796590 w 12192000"/>
              <a:gd name="connsiteY9244" fmla="*/ 971757 h 2107945"/>
              <a:gd name="connsiteX9245" fmla="*/ 1787447 w 12192000"/>
              <a:gd name="connsiteY9245" fmla="*/ 959669 h 2107945"/>
              <a:gd name="connsiteX9246" fmla="*/ 1799638 w 12192000"/>
              <a:gd name="connsiteY9246" fmla="*/ 951174 h 2107945"/>
              <a:gd name="connsiteX9247" fmla="*/ 409841 w 12192000"/>
              <a:gd name="connsiteY9247" fmla="*/ 951174 h 2107945"/>
              <a:gd name="connsiteX9248" fmla="*/ 418680 w 12192000"/>
              <a:gd name="connsiteY9248" fmla="*/ 962609 h 2107945"/>
              <a:gd name="connsiteX9249" fmla="*/ 407098 w 12192000"/>
              <a:gd name="connsiteY9249" fmla="*/ 970450 h 2107945"/>
              <a:gd name="connsiteX9250" fmla="*/ 398258 w 12192000"/>
              <a:gd name="connsiteY9250" fmla="*/ 959016 h 2107945"/>
              <a:gd name="connsiteX9251" fmla="*/ 409841 w 12192000"/>
              <a:gd name="connsiteY9251" fmla="*/ 951174 h 2107945"/>
              <a:gd name="connsiteX9252" fmla="*/ 1404716 w 12192000"/>
              <a:gd name="connsiteY9252" fmla="*/ 950847 h 2107945"/>
              <a:gd name="connsiteX9253" fmla="*/ 1413251 w 12192000"/>
              <a:gd name="connsiteY9253" fmla="*/ 961956 h 2107945"/>
              <a:gd name="connsiteX9254" fmla="*/ 1401973 w 12192000"/>
              <a:gd name="connsiteY9254" fmla="*/ 969797 h 2107945"/>
              <a:gd name="connsiteX9255" fmla="*/ 1393440 w 12192000"/>
              <a:gd name="connsiteY9255" fmla="*/ 958689 h 2107945"/>
              <a:gd name="connsiteX9256" fmla="*/ 1404716 w 12192000"/>
              <a:gd name="connsiteY9256" fmla="*/ 950847 h 2107945"/>
              <a:gd name="connsiteX9257" fmla="*/ 10626673 w 12192000"/>
              <a:gd name="connsiteY9257" fmla="*/ 950521 h 2107945"/>
              <a:gd name="connsiteX9258" fmla="*/ 10634903 w 12192000"/>
              <a:gd name="connsiteY9258" fmla="*/ 961302 h 2107945"/>
              <a:gd name="connsiteX9259" fmla="*/ 10623931 w 12192000"/>
              <a:gd name="connsiteY9259" fmla="*/ 968817 h 2107945"/>
              <a:gd name="connsiteX9260" fmla="*/ 10615701 w 12192000"/>
              <a:gd name="connsiteY9260" fmla="*/ 958035 h 2107945"/>
              <a:gd name="connsiteX9261" fmla="*/ 10626673 w 12192000"/>
              <a:gd name="connsiteY9261" fmla="*/ 950521 h 2107945"/>
              <a:gd name="connsiteX9262" fmla="*/ 7078172 w 12192000"/>
              <a:gd name="connsiteY9262" fmla="*/ 950521 h 2107945"/>
              <a:gd name="connsiteX9263" fmla="*/ 7086401 w 12192000"/>
              <a:gd name="connsiteY9263" fmla="*/ 961302 h 2107945"/>
              <a:gd name="connsiteX9264" fmla="*/ 7075429 w 12192000"/>
              <a:gd name="connsiteY9264" fmla="*/ 968817 h 2107945"/>
              <a:gd name="connsiteX9265" fmla="*/ 7067200 w 12192000"/>
              <a:gd name="connsiteY9265" fmla="*/ 958035 h 2107945"/>
              <a:gd name="connsiteX9266" fmla="*/ 7078172 w 12192000"/>
              <a:gd name="connsiteY9266" fmla="*/ 950521 h 2107945"/>
              <a:gd name="connsiteX9267" fmla="*/ 3093241 w 12192000"/>
              <a:gd name="connsiteY9267" fmla="*/ 950521 h 2107945"/>
              <a:gd name="connsiteX9268" fmla="*/ 3102078 w 12192000"/>
              <a:gd name="connsiteY9268" fmla="*/ 962282 h 2107945"/>
              <a:gd name="connsiteX9269" fmla="*/ 3097964 w 12192000"/>
              <a:gd name="connsiteY9269" fmla="*/ 968817 h 2107945"/>
              <a:gd name="connsiteX9270" fmla="*/ 3091454 w 12192000"/>
              <a:gd name="connsiteY9270" fmla="*/ 970185 h 2107945"/>
              <a:gd name="connsiteX9271" fmla="*/ 3093717 w 12192000"/>
              <a:gd name="connsiteY9271" fmla="*/ 978618 h 2107945"/>
              <a:gd name="connsiteX9272" fmla="*/ 3079999 w 12192000"/>
              <a:gd name="connsiteY9272" fmla="*/ 988093 h 2107945"/>
              <a:gd name="connsiteX9273" fmla="*/ 3069637 w 12192000"/>
              <a:gd name="connsiteY9273" fmla="*/ 974698 h 2107945"/>
              <a:gd name="connsiteX9274" fmla="*/ 3074322 w 12192000"/>
              <a:gd name="connsiteY9274" fmla="*/ 967265 h 2107945"/>
              <a:gd name="connsiteX9275" fmla="*/ 3083007 w 12192000"/>
              <a:gd name="connsiteY9275" fmla="*/ 965301 h 2107945"/>
              <a:gd name="connsiteX9276" fmla="*/ 3081350 w 12192000"/>
              <a:gd name="connsiteY9276" fmla="*/ 958689 h 2107945"/>
              <a:gd name="connsiteX9277" fmla="*/ 3093241 w 12192000"/>
              <a:gd name="connsiteY9277" fmla="*/ 950521 h 2107945"/>
              <a:gd name="connsiteX9278" fmla="*/ 5840678 w 12192000"/>
              <a:gd name="connsiteY9278" fmla="*/ 950194 h 2107945"/>
              <a:gd name="connsiteX9279" fmla="*/ 5849822 w 12192000"/>
              <a:gd name="connsiteY9279" fmla="*/ 961956 h 2107945"/>
              <a:gd name="connsiteX9280" fmla="*/ 5837935 w 12192000"/>
              <a:gd name="connsiteY9280" fmla="*/ 970123 h 2107945"/>
              <a:gd name="connsiteX9281" fmla="*/ 5828791 w 12192000"/>
              <a:gd name="connsiteY9281" fmla="*/ 958362 h 2107945"/>
              <a:gd name="connsiteX9282" fmla="*/ 5840678 w 12192000"/>
              <a:gd name="connsiteY9282" fmla="*/ 950194 h 2107945"/>
              <a:gd name="connsiteX9283" fmla="*/ 143480 w 12192000"/>
              <a:gd name="connsiteY9283" fmla="*/ 950194 h 2107945"/>
              <a:gd name="connsiteX9284" fmla="*/ 152014 w 12192000"/>
              <a:gd name="connsiteY9284" fmla="*/ 961629 h 2107945"/>
              <a:gd name="connsiteX9285" fmla="*/ 140432 w 12192000"/>
              <a:gd name="connsiteY9285" fmla="*/ 969470 h 2107945"/>
              <a:gd name="connsiteX9286" fmla="*/ 131898 w 12192000"/>
              <a:gd name="connsiteY9286" fmla="*/ 958036 h 2107945"/>
              <a:gd name="connsiteX9287" fmla="*/ 143480 w 12192000"/>
              <a:gd name="connsiteY9287" fmla="*/ 950194 h 2107945"/>
              <a:gd name="connsiteX9288" fmla="*/ 1696619 w 12192000"/>
              <a:gd name="connsiteY9288" fmla="*/ 949541 h 2107945"/>
              <a:gd name="connsiteX9289" fmla="*/ 1705762 w 12192000"/>
              <a:gd name="connsiteY9289" fmla="*/ 961629 h 2107945"/>
              <a:gd name="connsiteX9290" fmla="*/ 1693571 w 12192000"/>
              <a:gd name="connsiteY9290" fmla="*/ 970124 h 2107945"/>
              <a:gd name="connsiteX9291" fmla="*/ 1684427 w 12192000"/>
              <a:gd name="connsiteY9291" fmla="*/ 958036 h 2107945"/>
              <a:gd name="connsiteX9292" fmla="*/ 1696619 w 12192000"/>
              <a:gd name="connsiteY9292" fmla="*/ 949541 h 2107945"/>
              <a:gd name="connsiteX9293" fmla="*/ 6886452 w 12192000"/>
              <a:gd name="connsiteY9293" fmla="*/ 949540 h 2107945"/>
              <a:gd name="connsiteX9294" fmla="*/ 6894986 w 12192000"/>
              <a:gd name="connsiteY9294" fmla="*/ 960648 h 2107945"/>
              <a:gd name="connsiteX9295" fmla="*/ 6883708 w 12192000"/>
              <a:gd name="connsiteY9295" fmla="*/ 968163 h 2107945"/>
              <a:gd name="connsiteX9296" fmla="*/ 6875175 w 12192000"/>
              <a:gd name="connsiteY9296" fmla="*/ 957055 h 2107945"/>
              <a:gd name="connsiteX9297" fmla="*/ 6886452 w 12192000"/>
              <a:gd name="connsiteY9297" fmla="*/ 949540 h 2107945"/>
              <a:gd name="connsiteX9298" fmla="*/ 312003 w 12192000"/>
              <a:gd name="connsiteY9298" fmla="*/ 948887 h 2107945"/>
              <a:gd name="connsiteX9299" fmla="*/ 320843 w 12192000"/>
              <a:gd name="connsiteY9299" fmla="*/ 960322 h 2107945"/>
              <a:gd name="connsiteX9300" fmla="*/ 309260 w 12192000"/>
              <a:gd name="connsiteY9300" fmla="*/ 968163 h 2107945"/>
              <a:gd name="connsiteX9301" fmla="*/ 300421 w 12192000"/>
              <a:gd name="connsiteY9301" fmla="*/ 956729 h 2107945"/>
              <a:gd name="connsiteX9302" fmla="*/ 312003 w 12192000"/>
              <a:gd name="connsiteY9302" fmla="*/ 948887 h 2107945"/>
              <a:gd name="connsiteX9303" fmla="*/ 3046562 w 12192000"/>
              <a:gd name="connsiteY9303" fmla="*/ 948561 h 2107945"/>
              <a:gd name="connsiteX9304" fmla="*/ 3055709 w 12192000"/>
              <a:gd name="connsiteY9304" fmla="*/ 960649 h 2107945"/>
              <a:gd name="connsiteX9305" fmla="*/ 3043513 w 12192000"/>
              <a:gd name="connsiteY9305" fmla="*/ 969144 h 2107945"/>
              <a:gd name="connsiteX9306" fmla="*/ 3034371 w 12192000"/>
              <a:gd name="connsiteY9306" fmla="*/ 957055 h 2107945"/>
              <a:gd name="connsiteX9307" fmla="*/ 3046562 w 12192000"/>
              <a:gd name="connsiteY9307" fmla="*/ 948561 h 2107945"/>
              <a:gd name="connsiteX9308" fmla="*/ 1498264 w 12192000"/>
              <a:gd name="connsiteY9308" fmla="*/ 948560 h 2107945"/>
              <a:gd name="connsiteX9309" fmla="*/ 1507103 w 12192000"/>
              <a:gd name="connsiteY9309" fmla="*/ 959995 h 2107945"/>
              <a:gd name="connsiteX9310" fmla="*/ 1503026 w 12192000"/>
              <a:gd name="connsiteY9310" fmla="*/ 966244 h 2107945"/>
              <a:gd name="connsiteX9311" fmla="*/ 1497980 w 12192000"/>
              <a:gd name="connsiteY9311" fmla="*/ 967315 h 2107945"/>
              <a:gd name="connsiteX9312" fmla="*/ 1500300 w 12192000"/>
              <a:gd name="connsiteY9312" fmla="*/ 968694 h 2107945"/>
              <a:gd name="connsiteX9313" fmla="*/ 1502205 w 12192000"/>
              <a:gd name="connsiteY9313" fmla="*/ 976004 h 2107945"/>
              <a:gd name="connsiteX9314" fmla="*/ 1498090 w 12192000"/>
              <a:gd name="connsiteY9314" fmla="*/ 982539 h 2107945"/>
              <a:gd name="connsiteX9315" fmla="*/ 1497620 w 12192000"/>
              <a:gd name="connsiteY9315" fmla="*/ 982637 h 2107945"/>
              <a:gd name="connsiteX9316" fmla="*/ 1498526 w 12192000"/>
              <a:gd name="connsiteY9316" fmla="*/ 985806 h 2107945"/>
              <a:gd name="connsiteX9317" fmla="*/ 1494411 w 12192000"/>
              <a:gd name="connsiteY9317" fmla="*/ 992340 h 2107945"/>
              <a:gd name="connsiteX9318" fmla="*/ 1489811 w 12192000"/>
              <a:gd name="connsiteY9318" fmla="*/ 993307 h 2107945"/>
              <a:gd name="connsiteX9319" fmla="*/ 1491571 w 12192000"/>
              <a:gd name="connsiteY9319" fmla="*/ 994383 h 2107945"/>
              <a:gd name="connsiteX9320" fmla="*/ 1493628 w 12192000"/>
              <a:gd name="connsiteY9320" fmla="*/ 1002142 h 2107945"/>
              <a:gd name="connsiteX9321" fmla="*/ 1481436 w 12192000"/>
              <a:gd name="connsiteY9321" fmla="*/ 1010636 h 2107945"/>
              <a:gd name="connsiteX9322" fmla="*/ 1472293 w 12192000"/>
              <a:gd name="connsiteY9322" fmla="*/ 998549 h 2107945"/>
              <a:gd name="connsiteX9323" fmla="*/ 1476560 w 12192000"/>
              <a:gd name="connsiteY9323" fmla="*/ 991728 h 2107945"/>
              <a:gd name="connsiteX9324" fmla="*/ 1481229 w 12192000"/>
              <a:gd name="connsiteY9324" fmla="*/ 990742 h 2107945"/>
              <a:gd name="connsiteX9325" fmla="*/ 1479667 w 12192000"/>
              <a:gd name="connsiteY9325" fmla="*/ 989809 h 2107945"/>
              <a:gd name="connsiteX9326" fmla="*/ 1477495 w 12192000"/>
              <a:gd name="connsiteY9326" fmla="*/ 982213 h 2107945"/>
              <a:gd name="connsiteX9327" fmla="*/ 1481610 w 12192000"/>
              <a:gd name="connsiteY9327" fmla="*/ 975678 h 2107945"/>
              <a:gd name="connsiteX9328" fmla="*/ 1482212 w 12192000"/>
              <a:gd name="connsiteY9328" fmla="*/ 975552 h 2107945"/>
              <a:gd name="connsiteX9329" fmla="*/ 1481479 w 12192000"/>
              <a:gd name="connsiteY9329" fmla="*/ 972738 h 2107945"/>
              <a:gd name="connsiteX9330" fmla="*/ 1485594 w 12192000"/>
              <a:gd name="connsiteY9330" fmla="*/ 966203 h 2107945"/>
              <a:gd name="connsiteX9331" fmla="*/ 1491014 w 12192000"/>
              <a:gd name="connsiteY9331" fmla="*/ 965064 h 2107945"/>
              <a:gd name="connsiteX9332" fmla="*/ 1488815 w 12192000"/>
              <a:gd name="connsiteY9332" fmla="*/ 963712 h 2107945"/>
              <a:gd name="connsiteX9333" fmla="*/ 1486682 w 12192000"/>
              <a:gd name="connsiteY9333" fmla="*/ 956402 h 2107945"/>
              <a:gd name="connsiteX9334" fmla="*/ 1498264 w 12192000"/>
              <a:gd name="connsiteY9334" fmla="*/ 948560 h 2107945"/>
              <a:gd name="connsiteX9335" fmla="*/ 6150661 w 12192000"/>
              <a:gd name="connsiteY9335" fmla="*/ 947907 h 2107945"/>
              <a:gd name="connsiteX9336" fmla="*/ 6159805 w 12192000"/>
              <a:gd name="connsiteY9336" fmla="*/ 959669 h 2107945"/>
              <a:gd name="connsiteX9337" fmla="*/ 6147918 w 12192000"/>
              <a:gd name="connsiteY9337" fmla="*/ 967837 h 2107945"/>
              <a:gd name="connsiteX9338" fmla="*/ 6138774 w 12192000"/>
              <a:gd name="connsiteY9338" fmla="*/ 956075 h 2107945"/>
              <a:gd name="connsiteX9339" fmla="*/ 6150661 w 12192000"/>
              <a:gd name="connsiteY9339" fmla="*/ 947907 h 2107945"/>
              <a:gd name="connsiteX9340" fmla="*/ 11374048 w 12192000"/>
              <a:gd name="connsiteY9340" fmla="*/ 947580 h 2107945"/>
              <a:gd name="connsiteX9341" fmla="*/ 11382886 w 12192000"/>
              <a:gd name="connsiteY9341" fmla="*/ 959342 h 2107945"/>
              <a:gd name="connsiteX9342" fmla="*/ 11370999 w 12192000"/>
              <a:gd name="connsiteY9342" fmla="*/ 967510 h 2107945"/>
              <a:gd name="connsiteX9343" fmla="*/ 11362160 w 12192000"/>
              <a:gd name="connsiteY9343" fmla="*/ 955748 h 2107945"/>
              <a:gd name="connsiteX9344" fmla="*/ 11374048 w 12192000"/>
              <a:gd name="connsiteY9344" fmla="*/ 947580 h 2107945"/>
              <a:gd name="connsiteX9345" fmla="*/ 6253989 w 12192000"/>
              <a:gd name="connsiteY9345" fmla="*/ 947254 h 2107945"/>
              <a:gd name="connsiteX9346" fmla="*/ 6263132 w 12192000"/>
              <a:gd name="connsiteY9346" fmla="*/ 959015 h 2107945"/>
              <a:gd name="connsiteX9347" fmla="*/ 6251245 w 12192000"/>
              <a:gd name="connsiteY9347" fmla="*/ 967183 h 2107945"/>
              <a:gd name="connsiteX9348" fmla="*/ 6242101 w 12192000"/>
              <a:gd name="connsiteY9348" fmla="*/ 955421 h 2107945"/>
              <a:gd name="connsiteX9349" fmla="*/ 6253989 w 12192000"/>
              <a:gd name="connsiteY9349" fmla="*/ 947254 h 2107945"/>
              <a:gd name="connsiteX9350" fmla="*/ 6047333 w 12192000"/>
              <a:gd name="connsiteY9350" fmla="*/ 947254 h 2107945"/>
              <a:gd name="connsiteX9351" fmla="*/ 6056477 w 12192000"/>
              <a:gd name="connsiteY9351" fmla="*/ 959015 h 2107945"/>
              <a:gd name="connsiteX9352" fmla="*/ 6044590 w 12192000"/>
              <a:gd name="connsiteY9352" fmla="*/ 967183 h 2107945"/>
              <a:gd name="connsiteX9353" fmla="*/ 6035445 w 12192000"/>
              <a:gd name="connsiteY9353" fmla="*/ 955421 h 2107945"/>
              <a:gd name="connsiteX9354" fmla="*/ 6047333 w 12192000"/>
              <a:gd name="connsiteY9354" fmla="*/ 947254 h 2107945"/>
              <a:gd name="connsiteX9355" fmla="*/ 5944310 w 12192000"/>
              <a:gd name="connsiteY9355" fmla="*/ 947254 h 2107945"/>
              <a:gd name="connsiteX9356" fmla="*/ 5953454 w 12192000"/>
              <a:gd name="connsiteY9356" fmla="*/ 959015 h 2107945"/>
              <a:gd name="connsiteX9357" fmla="*/ 5941567 w 12192000"/>
              <a:gd name="connsiteY9357" fmla="*/ 967183 h 2107945"/>
              <a:gd name="connsiteX9358" fmla="*/ 5932423 w 12192000"/>
              <a:gd name="connsiteY9358" fmla="*/ 955421 h 2107945"/>
              <a:gd name="connsiteX9359" fmla="*/ 5944310 w 12192000"/>
              <a:gd name="connsiteY9359" fmla="*/ 947254 h 2107945"/>
              <a:gd name="connsiteX9360" fmla="*/ 2941630 w 12192000"/>
              <a:gd name="connsiteY9360" fmla="*/ 946600 h 2107945"/>
              <a:gd name="connsiteX9361" fmla="*/ 2951696 w 12192000"/>
              <a:gd name="connsiteY9361" fmla="*/ 959668 h 2107945"/>
              <a:gd name="connsiteX9362" fmla="*/ 2938279 w 12192000"/>
              <a:gd name="connsiteY9362" fmla="*/ 968816 h 2107945"/>
              <a:gd name="connsiteX9363" fmla="*/ 2928218 w 12192000"/>
              <a:gd name="connsiteY9363" fmla="*/ 955748 h 2107945"/>
              <a:gd name="connsiteX9364" fmla="*/ 2941630 w 12192000"/>
              <a:gd name="connsiteY9364" fmla="*/ 946600 h 2107945"/>
              <a:gd name="connsiteX9365" fmla="*/ 10532489 w 12192000"/>
              <a:gd name="connsiteY9365" fmla="*/ 946273 h 2107945"/>
              <a:gd name="connsiteX9366" fmla="*/ 10540718 w 12192000"/>
              <a:gd name="connsiteY9366" fmla="*/ 957055 h 2107945"/>
              <a:gd name="connsiteX9367" fmla="*/ 10529747 w 12192000"/>
              <a:gd name="connsiteY9367" fmla="*/ 964570 h 2107945"/>
              <a:gd name="connsiteX9368" fmla="*/ 10521517 w 12192000"/>
              <a:gd name="connsiteY9368" fmla="*/ 953788 h 2107945"/>
              <a:gd name="connsiteX9369" fmla="*/ 10532489 w 12192000"/>
              <a:gd name="connsiteY9369" fmla="*/ 946273 h 2107945"/>
              <a:gd name="connsiteX9370" fmla="*/ 10312083 w 12192000"/>
              <a:gd name="connsiteY9370" fmla="*/ 946229 h 2107945"/>
              <a:gd name="connsiteX9371" fmla="*/ 10321379 w 12192000"/>
              <a:gd name="connsiteY9371" fmla="*/ 958409 h 2107945"/>
              <a:gd name="connsiteX9372" fmla="*/ 10309003 w 12192000"/>
              <a:gd name="connsiteY9372" fmla="*/ 966874 h 2107945"/>
              <a:gd name="connsiteX9373" fmla="*/ 10299708 w 12192000"/>
              <a:gd name="connsiteY9373" fmla="*/ 954694 h 2107945"/>
              <a:gd name="connsiteX9374" fmla="*/ 10312083 w 12192000"/>
              <a:gd name="connsiteY9374" fmla="*/ 946229 h 2107945"/>
              <a:gd name="connsiteX9375" fmla="*/ 2592140 w 12192000"/>
              <a:gd name="connsiteY9375" fmla="*/ 945620 h 2107945"/>
              <a:gd name="connsiteX9376" fmla="*/ 2600980 w 12192000"/>
              <a:gd name="connsiteY9376" fmla="*/ 957382 h 2107945"/>
              <a:gd name="connsiteX9377" fmla="*/ 2589093 w 12192000"/>
              <a:gd name="connsiteY9377" fmla="*/ 965550 h 2107945"/>
              <a:gd name="connsiteX9378" fmla="*/ 2580254 w 12192000"/>
              <a:gd name="connsiteY9378" fmla="*/ 953788 h 2107945"/>
              <a:gd name="connsiteX9379" fmla="*/ 2592140 w 12192000"/>
              <a:gd name="connsiteY9379" fmla="*/ 945620 h 2107945"/>
              <a:gd name="connsiteX9380" fmla="*/ 4685337 w 12192000"/>
              <a:gd name="connsiteY9380" fmla="*/ 945620 h 2107945"/>
              <a:gd name="connsiteX9381" fmla="*/ 4693566 w 12192000"/>
              <a:gd name="connsiteY9381" fmla="*/ 956402 h 2107945"/>
              <a:gd name="connsiteX9382" fmla="*/ 4682592 w 12192000"/>
              <a:gd name="connsiteY9382" fmla="*/ 963916 h 2107945"/>
              <a:gd name="connsiteX9383" fmla="*/ 4674362 w 12192000"/>
              <a:gd name="connsiteY9383" fmla="*/ 953134 h 2107945"/>
              <a:gd name="connsiteX9384" fmla="*/ 4685337 w 12192000"/>
              <a:gd name="connsiteY9384" fmla="*/ 945620 h 2107945"/>
              <a:gd name="connsiteX9385" fmla="*/ 6675398 w 12192000"/>
              <a:gd name="connsiteY9385" fmla="*/ 945291 h 2107945"/>
              <a:gd name="connsiteX9386" fmla="*/ 6684137 w 12192000"/>
              <a:gd name="connsiteY9386" fmla="*/ 957048 h 2107945"/>
              <a:gd name="connsiteX9387" fmla="*/ 6672410 w 12192000"/>
              <a:gd name="connsiteY9387" fmla="*/ 965292 h 2107945"/>
              <a:gd name="connsiteX9388" fmla="*/ 6663672 w 12192000"/>
              <a:gd name="connsiteY9388" fmla="*/ 953536 h 2107945"/>
              <a:gd name="connsiteX9389" fmla="*/ 6675398 w 12192000"/>
              <a:gd name="connsiteY9389" fmla="*/ 945291 h 2107945"/>
              <a:gd name="connsiteX9390" fmla="*/ 6357621 w 12192000"/>
              <a:gd name="connsiteY9390" fmla="*/ 944967 h 2107945"/>
              <a:gd name="connsiteX9391" fmla="*/ 6366765 w 12192000"/>
              <a:gd name="connsiteY9391" fmla="*/ 956729 h 2107945"/>
              <a:gd name="connsiteX9392" fmla="*/ 6354877 w 12192000"/>
              <a:gd name="connsiteY9392" fmla="*/ 964896 h 2107945"/>
              <a:gd name="connsiteX9393" fmla="*/ 6345733 w 12192000"/>
              <a:gd name="connsiteY9393" fmla="*/ 953135 h 2107945"/>
              <a:gd name="connsiteX9394" fmla="*/ 6357621 w 12192000"/>
              <a:gd name="connsiteY9394" fmla="*/ 944967 h 2107945"/>
              <a:gd name="connsiteX9395" fmla="*/ 10357230 w 12192000"/>
              <a:gd name="connsiteY9395" fmla="*/ 944639 h 2107945"/>
              <a:gd name="connsiteX9396" fmla="*/ 10366372 w 12192000"/>
              <a:gd name="connsiteY9396" fmla="*/ 956728 h 2107945"/>
              <a:gd name="connsiteX9397" fmla="*/ 10354181 w 12192000"/>
              <a:gd name="connsiteY9397" fmla="*/ 965223 h 2107945"/>
              <a:gd name="connsiteX9398" fmla="*/ 10345037 w 12192000"/>
              <a:gd name="connsiteY9398" fmla="*/ 953134 h 2107945"/>
              <a:gd name="connsiteX9399" fmla="*/ 10357230 w 12192000"/>
              <a:gd name="connsiteY9399" fmla="*/ 944639 h 2107945"/>
              <a:gd name="connsiteX9400" fmla="*/ 5460155 w 12192000"/>
              <a:gd name="connsiteY9400" fmla="*/ 944313 h 2107945"/>
              <a:gd name="connsiteX9401" fmla="*/ 5468996 w 12192000"/>
              <a:gd name="connsiteY9401" fmla="*/ 955748 h 2107945"/>
              <a:gd name="connsiteX9402" fmla="*/ 5457107 w 12192000"/>
              <a:gd name="connsiteY9402" fmla="*/ 963916 h 2107945"/>
              <a:gd name="connsiteX9403" fmla="*/ 5448266 w 12192000"/>
              <a:gd name="connsiteY9403" fmla="*/ 952481 h 2107945"/>
              <a:gd name="connsiteX9404" fmla="*/ 5460155 w 12192000"/>
              <a:gd name="connsiteY9404" fmla="*/ 944313 h 2107945"/>
              <a:gd name="connsiteX9405" fmla="*/ 6461558 w 12192000"/>
              <a:gd name="connsiteY9405" fmla="*/ 943986 h 2107945"/>
              <a:gd name="connsiteX9406" fmla="*/ 6470702 w 12192000"/>
              <a:gd name="connsiteY9406" fmla="*/ 955748 h 2107945"/>
              <a:gd name="connsiteX9407" fmla="*/ 6458816 w 12192000"/>
              <a:gd name="connsiteY9407" fmla="*/ 963916 h 2107945"/>
              <a:gd name="connsiteX9408" fmla="*/ 6449671 w 12192000"/>
              <a:gd name="connsiteY9408" fmla="*/ 952154 h 2107945"/>
              <a:gd name="connsiteX9409" fmla="*/ 6461558 w 12192000"/>
              <a:gd name="connsiteY9409" fmla="*/ 943986 h 2107945"/>
              <a:gd name="connsiteX9410" fmla="*/ 8170650 w 12192000"/>
              <a:gd name="connsiteY9410" fmla="*/ 943187 h 2107945"/>
              <a:gd name="connsiteX9411" fmla="*/ 8179137 w 12192000"/>
              <a:gd name="connsiteY9411" fmla="*/ 954569 h 2107945"/>
              <a:gd name="connsiteX9412" fmla="*/ 8167761 w 12192000"/>
              <a:gd name="connsiteY9412" fmla="*/ 962543 h 2107945"/>
              <a:gd name="connsiteX9413" fmla="*/ 8159274 w 12192000"/>
              <a:gd name="connsiteY9413" fmla="*/ 951162 h 2107945"/>
              <a:gd name="connsiteX9414" fmla="*/ 8170650 w 12192000"/>
              <a:gd name="connsiteY9414" fmla="*/ 943187 h 2107945"/>
              <a:gd name="connsiteX9415" fmla="*/ 5290998 w 12192000"/>
              <a:gd name="connsiteY9415" fmla="*/ 943006 h 2107945"/>
              <a:gd name="connsiteX9416" fmla="*/ 5299533 w 12192000"/>
              <a:gd name="connsiteY9416" fmla="*/ 954441 h 2107945"/>
              <a:gd name="connsiteX9417" fmla="*/ 5287950 w 12192000"/>
              <a:gd name="connsiteY9417" fmla="*/ 962282 h 2107945"/>
              <a:gd name="connsiteX9418" fmla="*/ 5279415 w 12192000"/>
              <a:gd name="connsiteY9418" fmla="*/ 950847 h 2107945"/>
              <a:gd name="connsiteX9419" fmla="*/ 5290998 w 12192000"/>
              <a:gd name="connsiteY9419" fmla="*/ 943006 h 2107945"/>
              <a:gd name="connsiteX9420" fmla="*/ 4256034 w 12192000"/>
              <a:gd name="connsiteY9420" fmla="*/ 942680 h 2107945"/>
              <a:gd name="connsiteX9421" fmla="*/ 4265174 w 12192000"/>
              <a:gd name="connsiteY9421" fmla="*/ 954768 h 2107945"/>
              <a:gd name="connsiteX9422" fmla="*/ 4252985 w 12192000"/>
              <a:gd name="connsiteY9422" fmla="*/ 962936 h 2107945"/>
              <a:gd name="connsiteX9423" fmla="*/ 4243842 w 12192000"/>
              <a:gd name="connsiteY9423" fmla="*/ 950848 h 2107945"/>
              <a:gd name="connsiteX9424" fmla="*/ 4256034 w 12192000"/>
              <a:gd name="connsiteY9424" fmla="*/ 942680 h 2107945"/>
              <a:gd name="connsiteX9425" fmla="*/ 3916698 w 12192000"/>
              <a:gd name="connsiteY9425" fmla="*/ 942352 h 2107945"/>
              <a:gd name="connsiteX9426" fmla="*/ 3926452 w 12192000"/>
              <a:gd name="connsiteY9426" fmla="*/ 955421 h 2107945"/>
              <a:gd name="connsiteX9427" fmla="*/ 3913345 w 12192000"/>
              <a:gd name="connsiteY9427" fmla="*/ 964243 h 2107945"/>
              <a:gd name="connsiteX9428" fmla="*/ 3903587 w 12192000"/>
              <a:gd name="connsiteY9428" fmla="*/ 951174 h 2107945"/>
              <a:gd name="connsiteX9429" fmla="*/ 3916698 w 12192000"/>
              <a:gd name="connsiteY9429" fmla="*/ 942352 h 2107945"/>
              <a:gd name="connsiteX9430" fmla="*/ 11866320 w 12192000"/>
              <a:gd name="connsiteY9430" fmla="*/ 941969 h 2107945"/>
              <a:gd name="connsiteX9431" fmla="*/ 11875614 w 12192000"/>
              <a:gd name="connsiteY9431" fmla="*/ 954149 h 2107945"/>
              <a:gd name="connsiteX9432" fmla="*/ 11863238 w 12192000"/>
              <a:gd name="connsiteY9432" fmla="*/ 962615 h 2107945"/>
              <a:gd name="connsiteX9433" fmla="*/ 11853945 w 12192000"/>
              <a:gd name="connsiteY9433" fmla="*/ 950433 h 2107945"/>
              <a:gd name="connsiteX9434" fmla="*/ 11866320 w 12192000"/>
              <a:gd name="connsiteY9434" fmla="*/ 941969 h 2107945"/>
              <a:gd name="connsiteX9435" fmla="*/ 10380394 w 12192000"/>
              <a:gd name="connsiteY9435" fmla="*/ 941372 h 2107945"/>
              <a:gd name="connsiteX9436" fmla="*/ 10389233 w 12192000"/>
              <a:gd name="connsiteY9436" fmla="*/ 952807 h 2107945"/>
              <a:gd name="connsiteX9437" fmla="*/ 10377650 w 12192000"/>
              <a:gd name="connsiteY9437" fmla="*/ 960648 h 2107945"/>
              <a:gd name="connsiteX9438" fmla="*/ 10368811 w 12192000"/>
              <a:gd name="connsiteY9438" fmla="*/ 949214 h 2107945"/>
              <a:gd name="connsiteX9439" fmla="*/ 10380394 w 12192000"/>
              <a:gd name="connsiteY9439" fmla="*/ 941372 h 2107945"/>
              <a:gd name="connsiteX9440" fmla="*/ 10156060 w 12192000"/>
              <a:gd name="connsiteY9440" fmla="*/ 941372 h 2107945"/>
              <a:gd name="connsiteX9441" fmla="*/ 10165509 w 12192000"/>
              <a:gd name="connsiteY9441" fmla="*/ 953788 h 2107945"/>
              <a:gd name="connsiteX9442" fmla="*/ 10152706 w 12192000"/>
              <a:gd name="connsiteY9442" fmla="*/ 962609 h 2107945"/>
              <a:gd name="connsiteX9443" fmla="*/ 10143258 w 12192000"/>
              <a:gd name="connsiteY9443" fmla="*/ 950194 h 2107945"/>
              <a:gd name="connsiteX9444" fmla="*/ 10156060 w 12192000"/>
              <a:gd name="connsiteY9444" fmla="*/ 941372 h 2107945"/>
              <a:gd name="connsiteX9445" fmla="*/ 4548142 w 12192000"/>
              <a:gd name="connsiteY9445" fmla="*/ 940719 h 2107945"/>
              <a:gd name="connsiteX9446" fmla="*/ 4556677 w 12192000"/>
              <a:gd name="connsiteY9446" fmla="*/ 951828 h 2107945"/>
              <a:gd name="connsiteX9447" fmla="*/ 4545398 w 12192000"/>
              <a:gd name="connsiteY9447" fmla="*/ 959669 h 2107945"/>
              <a:gd name="connsiteX9448" fmla="*/ 4536865 w 12192000"/>
              <a:gd name="connsiteY9448" fmla="*/ 948561 h 2107945"/>
              <a:gd name="connsiteX9449" fmla="*/ 4548142 w 12192000"/>
              <a:gd name="connsiteY9449" fmla="*/ 940719 h 2107945"/>
              <a:gd name="connsiteX9450" fmla="*/ 3737761 w 12192000"/>
              <a:gd name="connsiteY9450" fmla="*/ 940719 h 2107945"/>
              <a:gd name="connsiteX9451" fmla="*/ 3747823 w 12192000"/>
              <a:gd name="connsiteY9451" fmla="*/ 953788 h 2107945"/>
              <a:gd name="connsiteX9452" fmla="*/ 3734410 w 12192000"/>
              <a:gd name="connsiteY9452" fmla="*/ 962936 h 2107945"/>
              <a:gd name="connsiteX9453" fmla="*/ 3724344 w 12192000"/>
              <a:gd name="connsiteY9453" fmla="*/ 949868 h 2107945"/>
              <a:gd name="connsiteX9454" fmla="*/ 3737761 w 12192000"/>
              <a:gd name="connsiteY9454" fmla="*/ 940719 h 2107945"/>
              <a:gd name="connsiteX9455" fmla="*/ 9552552 w 12192000"/>
              <a:gd name="connsiteY9455" fmla="*/ 939739 h 2107945"/>
              <a:gd name="connsiteX9456" fmla="*/ 9562001 w 12192000"/>
              <a:gd name="connsiteY9456" fmla="*/ 951828 h 2107945"/>
              <a:gd name="connsiteX9457" fmla="*/ 9549504 w 12192000"/>
              <a:gd name="connsiteY9457" fmla="*/ 960322 h 2107945"/>
              <a:gd name="connsiteX9458" fmla="*/ 9540056 w 12192000"/>
              <a:gd name="connsiteY9458" fmla="*/ 948234 h 2107945"/>
              <a:gd name="connsiteX9459" fmla="*/ 9552552 w 12192000"/>
              <a:gd name="connsiteY9459" fmla="*/ 939739 h 2107945"/>
              <a:gd name="connsiteX9460" fmla="*/ 7360723 w 12192000"/>
              <a:gd name="connsiteY9460" fmla="*/ 938759 h 2107945"/>
              <a:gd name="connsiteX9461" fmla="*/ 7368953 w 12192000"/>
              <a:gd name="connsiteY9461" fmla="*/ 949541 h 2107945"/>
              <a:gd name="connsiteX9462" fmla="*/ 7357980 w 12192000"/>
              <a:gd name="connsiteY9462" fmla="*/ 957055 h 2107945"/>
              <a:gd name="connsiteX9463" fmla="*/ 7349751 w 12192000"/>
              <a:gd name="connsiteY9463" fmla="*/ 946273 h 2107945"/>
              <a:gd name="connsiteX9464" fmla="*/ 7360723 w 12192000"/>
              <a:gd name="connsiteY9464" fmla="*/ 938759 h 2107945"/>
              <a:gd name="connsiteX9465" fmla="*/ 10723140 w 12192000"/>
              <a:gd name="connsiteY9465" fmla="*/ 937846 h 2107945"/>
              <a:gd name="connsiteX9466" fmla="*/ 10731422 w 12192000"/>
              <a:gd name="connsiteY9466" fmla="*/ 948532 h 2107945"/>
              <a:gd name="connsiteX9467" fmla="*/ 10720443 w 12192000"/>
              <a:gd name="connsiteY9467" fmla="*/ 955913 h 2107945"/>
              <a:gd name="connsiteX9468" fmla="*/ 10712161 w 12192000"/>
              <a:gd name="connsiteY9468" fmla="*/ 945228 h 2107945"/>
              <a:gd name="connsiteX9469" fmla="*/ 10723140 w 12192000"/>
              <a:gd name="connsiteY9469" fmla="*/ 937846 h 2107945"/>
              <a:gd name="connsiteX9470" fmla="*/ 2969210 w 12192000"/>
              <a:gd name="connsiteY9470" fmla="*/ 937778 h 2107945"/>
              <a:gd name="connsiteX9471" fmla="*/ 2978042 w 12192000"/>
              <a:gd name="connsiteY9471" fmla="*/ 949214 h 2107945"/>
              <a:gd name="connsiteX9472" fmla="*/ 2966462 w 12192000"/>
              <a:gd name="connsiteY9472" fmla="*/ 957055 h 2107945"/>
              <a:gd name="connsiteX9473" fmla="*/ 2957623 w 12192000"/>
              <a:gd name="connsiteY9473" fmla="*/ 945620 h 2107945"/>
              <a:gd name="connsiteX9474" fmla="*/ 2969210 w 12192000"/>
              <a:gd name="connsiteY9474" fmla="*/ 937778 h 2107945"/>
              <a:gd name="connsiteX9475" fmla="*/ 9823826 w 12192000"/>
              <a:gd name="connsiteY9475" fmla="*/ 937452 h 2107945"/>
              <a:gd name="connsiteX9476" fmla="*/ 9833274 w 12192000"/>
              <a:gd name="connsiteY9476" fmla="*/ 949868 h 2107945"/>
              <a:gd name="connsiteX9477" fmla="*/ 9820473 w 12192000"/>
              <a:gd name="connsiteY9477" fmla="*/ 958362 h 2107945"/>
              <a:gd name="connsiteX9478" fmla="*/ 9811024 w 12192000"/>
              <a:gd name="connsiteY9478" fmla="*/ 945947 h 2107945"/>
              <a:gd name="connsiteX9479" fmla="*/ 9823826 w 12192000"/>
              <a:gd name="connsiteY9479" fmla="*/ 937452 h 2107945"/>
              <a:gd name="connsiteX9480" fmla="*/ 5066690 w 12192000"/>
              <a:gd name="connsiteY9480" fmla="*/ 936472 h 2107945"/>
              <a:gd name="connsiteX9481" fmla="*/ 5074921 w 12192000"/>
              <a:gd name="connsiteY9481" fmla="*/ 947254 h 2107945"/>
              <a:gd name="connsiteX9482" fmla="*/ 5063641 w 12192000"/>
              <a:gd name="connsiteY9482" fmla="*/ 954768 h 2107945"/>
              <a:gd name="connsiteX9483" fmla="*/ 5055411 w 12192000"/>
              <a:gd name="connsiteY9483" fmla="*/ 943986 h 2107945"/>
              <a:gd name="connsiteX9484" fmla="*/ 5066690 w 12192000"/>
              <a:gd name="connsiteY9484" fmla="*/ 936472 h 2107945"/>
              <a:gd name="connsiteX9485" fmla="*/ 11120757 w 12192000"/>
              <a:gd name="connsiteY9485" fmla="*/ 936471 h 2107945"/>
              <a:gd name="connsiteX9486" fmla="*/ 11129292 w 12192000"/>
              <a:gd name="connsiteY9486" fmla="*/ 947580 h 2107945"/>
              <a:gd name="connsiteX9487" fmla="*/ 11118014 w 12192000"/>
              <a:gd name="connsiteY9487" fmla="*/ 955421 h 2107945"/>
              <a:gd name="connsiteX9488" fmla="*/ 11109480 w 12192000"/>
              <a:gd name="connsiteY9488" fmla="*/ 944313 h 2107945"/>
              <a:gd name="connsiteX9489" fmla="*/ 11120757 w 12192000"/>
              <a:gd name="connsiteY9489" fmla="*/ 936471 h 2107945"/>
              <a:gd name="connsiteX9490" fmla="*/ 9005738 w 12192000"/>
              <a:gd name="connsiteY9490" fmla="*/ 936471 h 2107945"/>
              <a:gd name="connsiteX9491" fmla="*/ 9014577 w 12192000"/>
              <a:gd name="connsiteY9491" fmla="*/ 947907 h 2107945"/>
              <a:gd name="connsiteX9492" fmla="*/ 9002995 w 12192000"/>
              <a:gd name="connsiteY9492" fmla="*/ 955748 h 2107945"/>
              <a:gd name="connsiteX9493" fmla="*/ 8994156 w 12192000"/>
              <a:gd name="connsiteY9493" fmla="*/ 944313 h 2107945"/>
              <a:gd name="connsiteX9494" fmla="*/ 9005738 w 12192000"/>
              <a:gd name="connsiteY9494" fmla="*/ 936471 h 2107945"/>
              <a:gd name="connsiteX9495" fmla="*/ 10883621 w 12192000"/>
              <a:gd name="connsiteY9495" fmla="*/ 936145 h 2107945"/>
              <a:gd name="connsiteX9496" fmla="*/ 10891850 w 12192000"/>
              <a:gd name="connsiteY9496" fmla="*/ 946927 h 2107945"/>
              <a:gd name="connsiteX9497" fmla="*/ 10880878 w 12192000"/>
              <a:gd name="connsiteY9497" fmla="*/ 954441 h 2107945"/>
              <a:gd name="connsiteX9498" fmla="*/ 10872649 w 12192000"/>
              <a:gd name="connsiteY9498" fmla="*/ 943659 h 2107945"/>
              <a:gd name="connsiteX9499" fmla="*/ 10883621 w 12192000"/>
              <a:gd name="connsiteY9499" fmla="*/ 936145 h 2107945"/>
              <a:gd name="connsiteX9500" fmla="*/ 7664306 w 12192000"/>
              <a:gd name="connsiteY9500" fmla="*/ 935818 h 2107945"/>
              <a:gd name="connsiteX9501" fmla="*/ 7672840 w 12192000"/>
              <a:gd name="connsiteY9501" fmla="*/ 946927 h 2107945"/>
              <a:gd name="connsiteX9502" fmla="*/ 7661563 w 12192000"/>
              <a:gd name="connsiteY9502" fmla="*/ 954441 h 2107945"/>
              <a:gd name="connsiteX9503" fmla="*/ 7653028 w 12192000"/>
              <a:gd name="connsiteY9503" fmla="*/ 943333 h 2107945"/>
              <a:gd name="connsiteX9504" fmla="*/ 7664306 w 12192000"/>
              <a:gd name="connsiteY9504" fmla="*/ 935818 h 2107945"/>
              <a:gd name="connsiteX9505" fmla="*/ 7874010 w 12192000"/>
              <a:gd name="connsiteY9505" fmla="*/ 935491 h 2107945"/>
              <a:gd name="connsiteX9506" fmla="*/ 7882544 w 12192000"/>
              <a:gd name="connsiteY9506" fmla="*/ 946600 h 2107945"/>
              <a:gd name="connsiteX9507" fmla="*/ 7870962 w 12192000"/>
              <a:gd name="connsiteY9507" fmla="*/ 954441 h 2107945"/>
              <a:gd name="connsiteX9508" fmla="*/ 7862427 w 12192000"/>
              <a:gd name="connsiteY9508" fmla="*/ 943333 h 2107945"/>
              <a:gd name="connsiteX9509" fmla="*/ 7874010 w 12192000"/>
              <a:gd name="connsiteY9509" fmla="*/ 935491 h 2107945"/>
              <a:gd name="connsiteX9510" fmla="*/ 4308786 w 12192000"/>
              <a:gd name="connsiteY9510" fmla="*/ 935165 h 2107945"/>
              <a:gd name="connsiteX9511" fmla="*/ 4317623 w 12192000"/>
              <a:gd name="connsiteY9511" fmla="*/ 946927 h 2107945"/>
              <a:gd name="connsiteX9512" fmla="*/ 4305741 w 12192000"/>
              <a:gd name="connsiteY9512" fmla="*/ 955095 h 2107945"/>
              <a:gd name="connsiteX9513" fmla="*/ 4296900 w 12192000"/>
              <a:gd name="connsiteY9513" fmla="*/ 943333 h 2107945"/>
              <a:gd name="connsiteX9514" fmla="*/ 4308786 w 12192000"/>
              <a:gd name="connsiteY9514" fmla="*/ 935165 h 2107945"/>
              <a:gd name="connsiteX9515" fmla="*/ 2204724 w 12192000"/>
              <a:gd name="connsiteY9515" fmla="*/ 935165 h 2107945"/>
              <a:gd name="connsiteX9516" fmla="*/ 2213868 w 12192000"/>
              <a:gd name="connsiteY9516" fmla="*/ 946927 h 2107945"/>
              <a:gd name="connsiteX9517" fmla="*/ 2201676 w 12192000"/>
              <a:gd name="connsiteY9517" fmla="*/ 955095 h 2107945"/>
              <a:gd name="connsiteX9518" fmla="*/ 2192532 w 12192000"/>
              <a:gd name="connsiteY9518" fmla="*/ 943333 h 2107945"/>
              <a:gd name="connsiteX9519" fmla="*/ 2204724 w 12192000"/>
              <a:gd name="connsiteY9519" fmla="*/ 935165 h 2107945"/>
              <a:gd name="connsiteX9520" fmla="*/ 1025865 w 12192000"/>
              <a:gd name="connsiteY9520" fmla="*/ 933858 h 2107945"/>
              <a:gd name="connsiteX9521" fmla="*/ 1034399 w 12192000"/>
              <a:gd name="connsiteY9521" fmla="*/ 944967 h 2107945"/>
              <a:gd name="connsiteX9522" fmla="*/ 1023122 w 12192000"/>
              <a:gd name="connsiteY9522" fmla="*/ 952808 h 2107945"/>
              <a:gd name="connsiteX9523" fmla="*/ 1014587 w 12192000"/>
              <a:gd name="connsiteY9523" fmla="*/ 941700 h 2107945"/>
              <a:gd name="connsiteX9524" fmla="*/ 1025865 w 12192000"/>
              <a:gd name="connsiteY9524" fmla="*/ 933858 h 2107945"/>
              <a:gd name="connsiteX9525" fmla="*/ 8770736 w 12192000"/>
              <a:gd name="connsiteY9525" fmla="*/ 933205 h 2107945"/>
              <a:gd name="connsiteX9526" fmla="*/ 8779270 w 12192000"/>
              <a:gd name="connsiteY9526" fmla="*/ 944640 h 2107945"/>
              <a:gd name="connsiteX9527" fmla="*/ 8767688 w 12192000"/>
              <a:gd name="connsiteY9527" fmla="*/ 952481 h 2107945"/>
              <a:gd name="connsiteX9528" fmla="*/ 8759153 w 12192000"/>
              <a:gd name="connsiteY9528" fmla="*/ 941046 h 2107945"/>
              <a:gd name="connsiteX9529" fmla="*/ 8770736 w 12192000"/>
              <a:gd name="connsiteY9529" fmla="*/ 933205 h 2107945"/>
              <a:gd name="connsiteX9530" fmla="*/ 6788001 w 12192000"/>
              <a:gd name="connsiteY9530" fmla="*/ 933204 h 2107945"/>
              <a:gd name="connsiteX9531" fmla="*/ 6796535 w 12192000"/>
              <a:gd name="connsiteY9531" fmla="*/ 944313 h 2107945"/>
              <a:gd name="connsiteX9532" fmla="*/ 6785258 w 12192000"/>
              <a:gd name="connsiteY9532" fmla="*/ 952154 h 2107945"/>
              <a:gd name="connsiteX9533" fmla="*/ 6776723 w 12192000"/>
              <a:gd name="connsiteY9533" fmla="*/ 941046 h 2107945"/>
              <a:gd name="connsiteX9534" fmla="*/ 6788001 w 12192000"/>
              <a:gd name="connsiteY9534" fmla="*/ 933204 h 2107945"/>
              <a:gd name="connsiteX9535" fmla="*/ 8073045 w 12192000"/>
              <a:gd name="connsiteY9535" fmla="*/ 932225 h 2107945"/>
              <a:gd name="connsiteX9536" fmla="*/ 8081579 w 12192000"/>
              <a:gd name="connsiteY9536" fmla="*/ 943333 h 2107945"/>
              <a:gd name="connsiteX9537" fmla="*/ 8069997 w 12192000"/>
              <a:gd name="connsiteY9537" fmla="*/ 951175 h 2107945"/>
              <a:gd name="connsiteX9538" fmla="*/ 8061463 w 12192000"/>
              <a:gd name="connsiteY9538" fmla="*/ 939739 h 2107945"/>
              <a:gd name="connsiteX9539" fmla="*/ 8073045 w 12192000"/>
              <a:gd name="connsiteY9539" fmla="*/ 932225 h 2107945"/>
              <a:gd name="connsiteX9540" fmla="*/ 6987341 w 12192000"/>
              <a:gd name="connsiteY9540" fmla="*/ 931571 h 2107945"/>
              <a:gd name="connsiteX9541" fmla="*/ 6995571 w 12192000"/>
              <a:gd name="connsiteY9541" fmla="*/ 942353 h 2107945"/>
              <a:gd name="connsiteX9542" fmla="*/ 6984598 w 12192000"/>
              <a:gd name="connsiteY9542" fmla="*/ 949868 h 2107945"/>
              <a:gd name="connsiteX9543" fmla="*/ 6976368 w 12192000"/>
              <a:gd name="connsiteY9543" fmla="*/ 939086 h 2107945"/>
              <a:gd name="connsiteX9544" fmla="*/ 6987341 w 12192000"/>
              <a:gd name="connsiteY9544" fmla="*/ 931571 h 2107945"/>
              <a:gd name="connsiteX9545" fmla="*/ 3124313 w 12192000"/>
              <a:gd name="connsiteY9545" fmla="*/ 931571 h 2107945"/>
              <a:gd name="connsiteX9546" fmla="*/ 3133455 w 12192000"/>
              <a:gd name="connsiteY9546" fmla="*/ 943333 h 2107945"/>
              <a:gd name="connsiteX9547" fmla="*/ 3121264 w 12192000"/>
              <a:gd name="connsiteY9547" fmla="*/ 951501 h 2107945"/>
              <a:gd name="connsiteX9548" fmla="*/ 3112120 w 12192000"/>
              <a:gd name="connsiteY9548" fmla="*/ 939739 h 2107945"/>
              <a:gd name="connsiteX9549" fmla="*/ 3124313 w 12192000"/>
              <a:gd name="connsiteY9549" fmla="*/ 931571 h 2107945"/>
              <a:gd name="connsiteX9550" fmla="*/ 725016 w 12192000"/>
              <a:gd name="connsiteY9550" fmla="*/ 930591 h 2107945"/>
              <a:gd name="connsiteX9551" fmla="*/ 733550 w 12192000"/>
              <a:gd name="connsiteY9551" fmla="*/ 942026 h 2107945"/>
              <a:gd name="connsiteX9552" fmla="*/ 721968 w 12192000"/>
              <a:gd name="connsiteY9552" fmla="*/ 949867 h 2107945"/>
              <a:gd name="connsiteX9553" fmla="*/ 713434 w 12192000"/>
              <a:gd name="connsiteY9553" fmla="*/ 938432 h 2107945"/>
              <a:gd name="connsiteX9554" fmla="*/ 725016 w 12192000"/>
              <a:gd name="connsiteY9554" fmla="*/ 930591 h 2107945"/>
              <a:gd name="connsiteX9555" fmla="*/ 7172356 w 12192000"/>
              <a:gd name="connsiteY9555" fmla="*/ 929937 h 2107945"/>
              <a:gd name="connsiteX9556" fmla="*/ 7180281 w 12192000"/>
              <a:gd name="connsiteY9556" fmla="*/ 940392 h 2107945"/>
              <a:gd name="connsiteX9557" fmla="*/ 7169613 w 12192000"/>
              <a:gd name="connsiteY9557" fmla="*/ 947580 h 2107945"/>
              <a:gd name="connsiteX9558" fmla="*/ 7161688 w 12192000"/>
              <a:gd name="connsiteY9558" fmla="*/ 937125 h 2107945"/>
              <a:gd name="connsiteX9559" fmla="*/ 7172356 w 12192000"/>
              <a:gd name="connsiteY9559" fmla="*/ 929937 h 2107945"/>
              <a:gd name="connsiteX9560" fmla="*/ 4914296 w 12192000"/>
              <a:gd name="connsiteY9560" fmla="*/ 929611 h 2107945"/>
              <a:gd name="connsiteX9561" fmla="*/ 4922526 w 12192000"/>
              <a:gd name="connsiteY9561" fmla="*/ 940392 h 2107945"/>
              <a:gd name="connsiteX9562" fmla="*/ 4911550 w 12192000"/>
              <a:gd name="connsiteY9562" fmla="*/ 947907 h 2107945"/>
              <a:gd name="connsiteX9563" fmla="*/ 4903320 w 12192000"/>
              <a:gd name="connsiteY9563" fmla="*/ 937125 h 2107945"/>
              <a:gd name="connsiteX9564" fmla="*/ 4914296 w 12192000"/>
              <a:gd name="connsiteY9564" fmla="*/ 929611 h 2107945"/>
              <a:gd name="connsiteX9565" fmla="*/ 7974289 w 12192000"/>
              <a:gd name="connsiteY9565" fmla="*/ 928957 h 2107945"/>
              <a:gd name="connsiteX9566" fmla="*/ 7982824 w 12192000"/>
              <a:gd name="connsiteY9566" fmla="*/ 940066 h 2107945"/>
              <a:gd name="connsiteX9567" fmla="*/ 7971241 w 12192000"/>
              <a:gd name="connsiteY9567" fmla="*/ 947907 h 2107945"/>
              <a:gd name="connsiteX9568" fmla="*/ 7962707 w 12192000"/>
              <a:gd name="connsiteY9568" fmla="*/ 936799 h 2107945"/>
              <a:gd name="connsiteX9569" fmla="*/ 7974289 w 12192000"/>
              <a:gd name="connsiteY9569" fmla="*/ 928957 h 2107945"/>
              <a:gd name="connsiteX9570" fmla="*/ 4821013 w 12192000"/>
              <a:gd name="connsiteY9570" fmla="*/ 928957 h 2107945"/>
              <a:gd name="connsiteX9571" fmla="*/ 4829245 w 12192000"/>
              <a:gd name="connsiteY9571" fmla="*/ 939739 h 2107945"/>
              <a:gd name="connsiteX9572" fmla="*/ 4818270 w 12192000"/>
              <a:gd name="connsiteY9572" fmla="*/ 947254 h 2107945"/>
              <a:gd name="connsiteX9573" fmla="*/ 4810040 w 12192000"/>
              <a:gd name="connsiteY9573" fmla="*/ 936471 h 2107945"/>
              <a:gd name="connsiteX9574" fmla="*/ 4821013 w 12192000"/>
              <a:gd name="connsiteY9574" fmla="*/ 928957 h 2107945"/>
              <a:gd name="connsiteX9575" fmla="*/ 79195 w 12192000"/>
              <a:gd name="connsiteY9575" fmla="*/ 927650 h 2107945"/>
              <a:gd name="connsiteX9576" fmla="*/ 87729 w 12192000"/>
              <a:gd name="connsiteY9576" fmla="*/ 938759 h 2107945"/>
              <a:gd name="connsiteX9577" fmla="*/ 76452 w 12192000"/>
              <a:gd name="connsiteY9577" fmla="*/ 946600 h 2107945"/>
              <a:gd name="connsiteX9578" fmla="*/ 67918 w 12192000"/>
              <a:gd name="connsiteY9578" fmla="*/ 935491 h 2107945"/>
              <a:gd name="connsiteX9579" fmla="*/ 79195 w 12192000"/>
              <a:gd name="connsiteY9579" fmla="*/ 927650 h 2107945"/>
              <a:gd name="connsiteX9580" fmla="*/ 10047245 w 12192000"/>
              <a:gd name="connsiteY9580" fmla="*/ 927323 h 2107945"/>
              <a:gd name="connsiteX9581" fmla="*/ 10056694 w 12192000"/>
              <a:gd name="connsiteY9581" fmla="*/ 939739 h 2107945"/>
              <a:gd name="connsiteX9582" fmla="*/ 10043892 w 12192000"/>
              <a:gd name="connsiteY9582" fmla="*/ 948560 h 2107945"/>
              <a:gd name="connsiteX9583" fmla="*/ 10034444 w 12192000"/>
              <a:gd name="connsiteY9583" fmla="*/ 936145 h 2107945"/>
              <a:gd name="connsiteX9584" fmla="*/ 10047245 w 12192000"/>
              <a:gd name="connsiteY9584" fmla="*/ 927323 h 2107945"/>
              <a:gd name="connsiteX9585" fmla="*/ 10340770 w 12192000"/>
              <a:gd name="connsiteY9585" fmla="*/ 926997 h 2107945"/>
              <a:gd name="connsiteX9586" fmla="*/ 10349608 w 12192000"/>
              <a:gd name="connsiteY9586" fmla="*/ 938432 h 2107945"/>
              <a:gd name="connsiteX9587" fmla="*/ 10337722 w 12192000"/>
              <a:gd name="connsiteY9587" fmla="*/ 946600 h 2107945"/>
              <a:gd name="connsiteX9588" fmla="*/ 10328882 w 12192000"/>
              <a:gd name="connsiteY9588" fmla="*/ 935165 h 2107945"/>
              <a:gd name="connsiteX9589" fmla="*/ 10340770 w 12192000"/>
              <a:gd name="connsiteY9589" fmla="*/ 926997 h 2107945"/>
              <a:gd name="connsiteX9590" fmla="*/ 2872271 w 12192000"/>
              <a:gd name="connsiteY9590" fmla="*/ 926997 h 2107945"/>
              <a:gd name="connsiteX9591" fmla="*/ 2881112 w 12192000"/>
              <a:gd name="connsiteY9591" fmla="*/ 938432 h 2107945"/>
              <a:gd name="connsiteX9592" fmla="*/ 2869532 w 12192000"/>
              <a:gd name="connsiteY9592" fmla="*/ 946273 h 2107945"/>
              <a:gd name="connsiteX9593" fmla="*/ 2860695 w 12192000"/>
              <a:gd name="connsiteY9593" fmla="*/ 934839 h 2107945"/>
              <a:gd name="connsiteX9594" fmla="*/ 2872271 w 12192000"/>
              <a:gd name="connsiteY9594" fmla="*/ 926997 h 2107945"/>
              <a:gd name="connsiteX9595" fmla="*/ 10402949 w 12192000"/>
              <a:gd name="connsiteY9595" fmla="*/ 926344 h 2107945"/>
              <a:gd name="connsiteX9596" fmla="*/ 10411178 w 12192000"/>
              <a:gd name="connsiteY9596" fmla="*/ 937125 h 2107945"/>
              <a:gd name="connsiteX9597" fmla="*/ 10400206 w 12192000"/>
              <a:gd name="connsiteY9597" fmla="*/ 944640 h 2107945"/>
              <a:gd name="connsiteX9598" fmla="*/ 10391975 w 12192000"/>
              <a:gd name="connsiteY9598" fmla="*/ 933858 h 2107945"/>
              <a:gd name="connsiteX9599" fmla="*/ 10402949 w 12192000"/>
              <a:gd name="connsiteY9599" fmla="*/ 926344 h 2107945"/>
              <a:gd name="connsiteX9600" fmla="*/ 6892243 w 12192000"/>
              <a:gd name="connsiteY9600" fmla="*/ 926017 h 2107945"/>
              <a:gd name="connsiteX9601" fmla="*/ 6900472 w 12192000"/>
              <a:gd name="connsiteY9601" fmla="*/ 936798 h 2107945"/>
              <a:gd name="connsiteX9602" fmla="*/ 6889500 w 12192000"/>
              <a:gd name="connsiteY9602" fmla="*/ 944313 h 2107945"/>
              <a:gd name="connsiteX9603" fmla="*/ 6881270 w 12192000"/>
              <a:gd name="connsiteY9603" fmla="*/ 933531 h 2107945"/>
              <a:gd name="connsiteX9604" fmla="*/ 6892243 w 12192000"/>
              <a:gd name="connsiteY9604" fmla="*/ 926017 h 2107945"/>
              <a:gd name="connsiteX9605" fmla="*/ 2999588 w 12192000"/>
              <a:gd name="connsiteY9605" fmla="*/ 926017 h 2107945"/>
              <a:gd name="connsiteX9606" fmla="*/ 3009344 w 12192000"/>
              <a:gd name="connsiteY9606" fmla="*/ 938759 h 2107945"/>
              <a:gd name="connsiteX9607" fmla="*/ 2996541 w 12192000"/>
              <a:gd name="connsiteY9607" fmla="*/ 947580 h 2107945"/>
              <a:gd name="connsiteX9608" fmla="*/ 2986785 w 12192000"/>
              <a:gd name="connsiteY9608" fmla="*/ 934839 h 2107945"/>
              <a:gd name="connsiteX9609" fmla="*/ 2999588 w 12192000"/>
              <a:gd name="connsiteY9609" fmla="*/ 926017 h 2107945"/>
              <a:gd name="connsiteX9610" fmla="*/ 4359710 w 12192000"/>
              <a:gd name="connsiteY9610" fmla="*/ 926016 h 2107945"/>
              <a:gd name="connsiteX9611" fmla="*/ 4368552 w 12192000"/>
              <a:gd name="connsiteY9611" fmla="*/ 937452 h 2107945"/>
              <a:gd name="connsiteX9612" fmla="*/ 4356966 w 12192000"/>
              <a:gd name="connsiteY9612" fmla="*/ 945293 h 2107945"/>
              <a:gd name="connsiteX9613" fmla="*/ 4348135 w 12192000"/>
              <a:gd name="connsiteY9613" fmla="*/ 933858 h 2107945"/>
              <a:gd name="connsiteX9614" fmla="*/ 4359710 w 12192000"/>
              <a:gd name="connsiteY9614" fmla="*/ 926016 h 2107945"/>
              <a:gd name="connsiteX9615" fmla="*/ 7081220 w 12192000"/>
              <a:gd name="connsiteY9615" fmla="*/ 925037 h 2107945"/>
              <a:gd name="connsiteX9616" fmla="*/ 7089145 w 12192000"/>
              <a:gd name="connsiteY9616" fmla="*/ 935491 h 2107945"/>
              <a:gd name="connsiteX9617" fmla="*/ 7078477 w 12192000"/>
              <a:gd name="connsiteY9617" fmla="*/ 942679 h 2107945"/>
              <a:gd name="connsiteX9618" fmla="*/ 7070552 w 12192000"/>
              <a:gd name="connsiteY9618" fmla="*/ 932224 h 2107945"/>
              <a:gd name="connsiteX9619" fmla="*/ 7081220 w 12192000"/>
              <a:gd name="connsiteY9619" fmla="*/ 925037 h 2107945"/>
              <a:gd name="connsiteX9620" fmla="*/ 9936602 w 12192000"/>
              <a:gd name="connsiteY9620" fmla="*/ 924710 h 2107945"/>
              <a:gd name="connsiteX9621" fmla="*/ 9946051 w 12192000"/>
              <a:gd name="connsiteY9621" fmla="*/ 937125 h 2107945"/>
              <a:gd name="connsiteX9622" fmla="*/ 9933248 w 12192000"/>
              <a:gd name="connsiteY9622" fmla="*/ 945620 h 2107945"/>
              <a:gd name="connsiteX9623" fmla="*/ 9923801 w 12192000"/>
              <a:gd name="connsiteY9623" fmla="*/ 933205 h 2107945"/>
              <a:gd name="connsiteX9624" fmla="*/ 9936602 w 12192000"/>
              <a:gd name="connsiteY9624" fmla="*/ 924710 h 2107945"/>
              <a:gd name="connsiteX9625" fmla="*/ 7559454 w 12192000"/>
              <a:gd name="connsiteY9625" fmla="*/ 924710 h 2107945"/>
              <a:gd name="connsiteX9626" fmla="*/ 7567683 w 12192000"/>
              <a:gd name="connsiteY9626" fmla="*/ 935491 h 2107945"/>
              <a:gd name="connsiteX9627" fmla="*/ 7556710 w 12192000"/>
              <a:gd name="connsiteY9627" fmla="*/ 943006 h 2107945"/>
              <a:gd name="connsiteX9628" fmla="*/ 7548481 w 12192000"/>
              <a:gd name="connsiteY9628" fmla="*/ 932224 h 2107945"/>
              <a:gd name="connsiteX9629" fmla="*/ 7559454 w 12192000"/>
              <a:gd name="connsiteY9629" fmla="*/ 924710 h 2107945"/>
              <a:gd name="connsiteX9630" fmla="*/ 10441048 w 12192000"/>
              <a:gd name="connsiteY9630" fmla="*/ 923403 h 2107945"/>
              <a:gd name="connsiteX9631" fmla="*/ 10449278 w 12192000"/>
              <a:gd name="connsiteY9631" fmla="*/ 934185 h 2107945"/>
              <a:gd name="connsiteX9632" fmla="*/ 10438307 w 12192000"/>
              <a:gd name="connsiteY9632" fmla="*/ 941700 h 2107945"/>
              <a:gd name="connsiteX9633" fmla="*/ 10430076 w 12192000"/>
              <a:gd name="connsiteY9633" fmla="*/ 930918 h 2107945"/>
              <a:gd name="connsiteX9634" fmla="*/ 10441048 w 12192000"/>
              <a:gd name="connsiteY9634" fmla="*/ 923403 h 2107945"/>
              <a:gd name="connsiteX9635" fmla="*/ 7265625 w 12192000"/>
              <a:gd name="connsiteY9635" fmla="*/ 923403 h 2107945"/>
              <a:gd name="connsiteX9636" fmla="*/ 7273550 w 12192000"/>
              <a:gd name="connsiteY9636" fmla="*/ 933858 h 2107945"/>
              <a:gd name="connsiteX9637" fmla="*/ 7262882 w 12192000"/>
              <a:gd name="connsiteY9637" fmla="*/ 941046 h 2107945"/>
              <a:gd name="connsiteX9638" fmla="*/ 7254957 w 12192000"/>
              <a:gd name="connsiteY9638" fmla="*/ 930591 h 2107945"/>
              <a:gd name="connsiteX9639" fmla="*/ 7265625 w 12192000"/>
              <a:gd name="connsiteY9639" fmla="*/ 923403 h 2107945"/>
              <a:gd name="connsiteX9640" fmla="*/ 11671613 w 12192000"/>
              <a:gd name="connsiteY9640" fmla="*/ 923107 h 2107945"/>
              <a:gd name="connsiteX9641" fmla="*/ 11680654 w 12192000"/>
              <a:gd name="connsiteY9641" fmla="*/ 934917 h 2107945"/>
              <a:gd name="connsiteX9642" fmla="*/ 11668625 w 12192000"/>
              <a:gd name="connsiteY9642" fmla="*/ 943110 h 2107945"/>
              <a:gd name="connsiteX9643" fmla="*/ 11659586 w 12192000"/>
              <a:gd name="connsiteY9643" fmla="*/ 931301 h 2107945"/>
              <a:gd name="connsiteX9644" fmla="*/ 11671613 w 12192000"/>
              <a:gd name="connsiteY9644" fmla="*/ 923107 h 2107945"/>
              <a:gd name="connsiteX9645" fmla="*/ 5227619 w 12192000"/>
              <a:gd name="connsiteY9645" fmla="*/ 923076 h 2107945"/>
              <a:gd name="connsiteX9646" fmla="*/ 5236154 w 12192000"/>
              <a:gd name="connsiteY9646" fmla="*/ 934185 h 2107945"/>
              <a:gd name="connsiteX9647" fmla="*/ 5224875 w 12192000"/>
              <a:gd name="connsiteY9647" fmla="*/ 942026 h 2107945"/>
              <a:gd name="connsiteX9648" fmla="*/ 5216339 w 12192000"/>
              <a:gd name="connsiteY9648" fmla="*/ 930918 h 2107945"/>
              <a:gd name="connsiteX9649" fmla="*/ 5227619 w 12192000"/>
              <a:gd name="connsiteY9649" fmla="*/ 923076 h 2107945"/>
              <a:gd name="connsiteX9650" fmla="*/ 12157998 w 12192000"/>
              <a:gd name="connsiteY9650" fmla="*/ 922750 h 2107945"/>
              <a:gd name="connsiteX9651" fmla="*/ 12164284 w 12192000"/>
              <a:gd name="connsiteY9651" fmla="*/ 926547 h 2107945"/>
              <a:gd name="connsiteX9652" fmla="*/ 12165506 w 12192000"/>
              <a:gd name="connsiteY9652" fmla="*/ 930940 h 2107945"/>
              <a:gd name="connsiteX9653" fmla="*/ 12165618 w 12192000"/>
              <a:gd name="connsiteY9653" fmla="*/ 930918 h 2107945"/>
              <a:gd name="connsiteX9654" fmla="*/ 12167332 w 12192000"/>
              <a:gd name="connsiteY9654" fmla="*/ 931948 h 2107945"/>
              <a:gd name="connsiteX9655" fmla="*/ 12167522 w 12192000"/>
              <a:gd name="connsiteY9655" fmla="*/ 931653 h 2107945"/>
              <a:gd name="connsiteX9656" fmla="*/ 12174457 w 12192000"/>
              <a:gd name="connsiteY9656" fmla="*/ 930264 h 2107945"/>
              <a:gd name="connsiteX9657" fmla="*/ 12182382 w 12192000"/>
              <a:gd name="connsiteY9657" fmla="*/ 940719 h 2107945"/>
              <a:gd name="connsiteX9658" fmla="*/ 12171714 w 12192000"/>
              <a:gd name="connsiteY9658" fmla="*/ 947907 h 2107945"/>
              <a:gd name="connsiteX9659" fmla="*/ 12170087 w 12192000"/>
              <a:gd name="connsiteY9659" fmla="*/ 946910 h 2107945"/>
              <a:gd name="connsiteX9660" fmla="*/ 12169923 w 12192000"/>
              <a:gd name="connsiteY9660" fmla="*/ 947171 h 2107945"/>
              <a:gd name="connsiteX9661" fmla="*/ 12162874 w 12192000"/>
              <a:gd name="connsiteY9661" fmla="*/ 948560 h 2107945"/>
              <a:gd name="connsiteX9662" fmla="*/ 12156626 w 12192000"/>
              <a:gd name="connsiteY9662" fmla="*/ 944803 h 2107945"/>
              <a:gd name="connsiteX9663" fmla="*/ 12155663 w 12192000"/>
              <a:gd name="connsiteY9663" fmla="*/ 940959 h 2107945"/>
              <a:gd name="connsiteX9664" fmla="*/ 12155254 w 12192000"/>
              <a:gd name="connsiteY9664" fmla="*/ 941046 h 2107945"/>
              <a:gd name="connsiteX9665" fmla="*/ 12147024 w 12192000"/>
              <a:gd name="connsiteY9665" fmla="*/ 930264 h 2107945"/>
              <a:gd name="connsiteX9666" fmla="*/ 12157998 w 12192000"/>
              <a:gd name="connsiteY9666" fmla="*/ 922750 h 2107945"/>
              <a:gd name="connsiteX9667" fmla="*/ 9401066 w 12192000"/>
              <a:gd name="connsiteY9667" fmla="*/ 922423 h 2107945"/>
              <a:gd name="connsiteX9668" fmla="*/ 9410210 w 12192000"/>
              <a:gd name="connsiteY9668" fmla="*/ 934512 h 2107945"/>
              <a:gd name="connsiteX9669" fmla="*/ 9398019 w 12192000"/>
              <a:gd name="connsiteY9669" fmla="*/ 942680 h 2107945"/>
              <a:gd name="connsiteX9670" fmla="*/ 9388874 w 12192000"/>
              <a:gd name="connsiteY9670" fmla="*/ 930591 h 2107945"/>
              <a:gd name="connsiteX9671" fmla="*/ 9401066 w 12192000"/>
              <a:gd name="connsiteY9671" fmla="*/ 922423 h 2107945"/>
              <a:gd name="connsiteX9672" fmla="*/ 1504382 w 12192000"/>
              <a:gd name="connsiteY9672" fmla="*/ 921769 h 2107945"/>
              <a:gd name="connsiteX9673" fmla="*/ 1512916 w 12192000"/>
              <a:gd name="connsiteY9673" fmla="*/ 932878 h 2107945"/>
              <a:gd name="connsiteX9674" fmla="*/ 1501639 w 12192000"/>
              <a:gd name="connsiteY9674" fmla="*/ 940719 h 2107945"/>
              <a:gd name="connsiteX9675" fmla="*/ 1493105 w 12192000"/>
              <a:gd name="connsiteY9675" fmla="*/ 929611 h 2107945"/>
              <a:gd name="connsiteX9676" fmla="*/ 1504382 w 12192000"/>
              <a:gd name="connsiteY9676" fmla="*/ 921769 h 2107945"/>
              <a:gd name="connsiteX9677" fmla="*/ 5564714 w 12192000"/>
              <a:gd name="connsiteY9677" fmla="*/ 920136 h 2107945"/>
              <a:gd name="connsiteX9678" fmla="*/ 5573555 w 12192000"/>
              <a:gd name="connsiteY9678" fmla="*/ 931571 h 2107945"/>
              <a:gd name="connsiteX9679" fmla="*/ 5561666 w 12192000"/>
              <a:gd name="connsiteY9679" fmla="*/ 939739 h 2107945"/>
              <a:gd name="connsiteX9680" fmla="*/ 5552824 w 12192000"/>
              <a:gd name="connsiteY9680" fmla="*/ 928304 h 2107945"/>
              <a:gd name="connsiteX9681" fmla="*/ 5564714 w 12192000"/>
              <a:gd name="connsiteY9681" fmla="*/ 920136 h 2107945"/>
              <a:gd name="connsiteX9682" fmla="*/ 11051871 w 12192000"/>
              <a:gd name="connsiteY9682" fmla="*/ 919483 h 2107945"/>
              <a:gd name="connsiteX9683" fmla="*/ 11060406 w 12192000"/>
              <a:gd name="connsiteY9683" fmla="*/ 930591 h 2107945"/>
              <a:gd name="connsiteX9684" fmla="*/ 11049129 w 12192000"/>
              <a:gd name="connsiteY9684" fmla="*/ 938105 h 2107945"/>
              <a:gd name="connsiteX9685" fmla="*/ 11040595 w 12192000"/>
              <a:gd name="connsiteY9685" fmla="*/ 926997 h 2107945"/>
              <a:gd name="connsiteX9686" fmla="*/ 11051871 w 12192000"/>
              <a:gd name="connsiteY9686" fmla="*/ 919483 h 2107945"/>
              <a:gd name="connsiteX9687" fmla="*/ 6577383 w 12192000"/>
              <a:gd name="connsiteY9687" fmla="*/ 919483 h 2107945"/>
              <a:gd name="connsiteX9688" fmla="*/ 6586223 w 12192000"/>
              <a:gd name="connsiteY9688" fmla="*/ 931244 h 2107945"/>
              <a:gd name="connsiteX9689" fmla="*/ 6574335 w 12192000"/>
              <a:gd name="connsiteY9689" fmla="*/ 939412 h 2107945"/>
              <a:gd name="connsiteX9690" fmla="*/ 6565496 w 12192000"/>
              <a:gd name="connsiteY9690" fmla="*/ 927651 h 2107945"/>
              <a:gd name="connsiteX9691" fmla="*/ 6577383 w 12192000"/>
              <a:gd name="connsiteY9691" fmla="*/ 919483 h 2107945"/>
              <a:gd name="connsiteX9692" fmla="*/ 11299675 w 12192000"/>
              <a:gd name="connsiteY9692" fmla="*/ 919482 h 2107945"/>
              <a:gd name="connsiteX9693" fmla="*/ 11308515 w 12192000"/>
              <a:gd name="connsiteY9693" fmla="*/ 930918 h 2107945"/>
              <a:gd name="connsiteX9694" fmla="*/ 11296933 w 12192000"/>
              <a:gd name="connsiteY9694" fmla="*/ 938759 h 2107945"/>
              <a:gd name="connsiteX9695" fmla="*/ 11288093 w 12192000"/>
              <a:gd name="connsiteY9695" fmla="*/ 927324 h 2107945"/>
              <a:gd name="connsiteX9696" fmla="*/ 11299675 w 12192000"/>
              <a:gd name="connsiteY9696" fmla="*/ 919482 h 2107945"/>
              <a:gd name="connsiteX9697" fmla="*/ 244365 w 12192000"/>
              <a:gd name="connsiteY9697" fmla="*/ 919156 h 2107945"/>
              <a:gd name="connsiteX9698" fmla="*/ 252899 w 12192000"/>
              <a:gd name="connsiteY9698" fmla="*/ 930591 h 2107945"/>
              <a:gd name="connsiteX9699" fmla="*/ 241317 w 12192000"/>
              <a:gd name="connsiteY9699" fmla="*/ 938432 h 2107945"/>
              <a:gd name="connsiteX9700" fmla="*/ 232782 w 12192000"/>
              <a:gd name="connsiteY9700" fmla="*/ 926997 h 2107945"/>
              <a:gd name="connsiteX9701" fmla="*/ 244365 w 12192000"/>
              <a:gd name="connsiteY9701" fmla="*/ 919156 h 2107945"/>
              <a:gd name="connsiteX9702" fmla="*/ 6685587 w 12192000"/>
              <a:gd name="connsiteY9702" fmla="*/ 918829 h 2107945"/>
              <a:gd name="connsiteX9703" fmla="*/ 6694427 w 12192000"/>
              <a:gd name="connsiteY9703" fmla="*/ 930264 h 2107945"/>
              <a:gd name="connsiteX9704" fmla="*/ 6682845 w 12192000"/>
              <a:gd name="connsiteY9704" fmla="*/ 938105 h 2107945"/>
              <a:gd name="connsiteX9705" fmla="*/ 6674006 w 12192000"/>
              <a:gd name="connsiteY9705" fmla="*/ 926671 h 2107945"/>
              <a:gd name="connsiteX9706" fmla="*/ 6685587 w 12192000"/>
              <a:gd name="connsiteY9706" fmla="*/ 918829 h 2107945"/>
              <a:gd name="connsiteX9707" fmla="*/ 10207572 w 12192000"/>
              <a:gd name="connsiteY9707" fmla="*/ 918502 h 2107945"/>
              <a:gd name="connsiteX9708" fmla="*/ 10217020 w 12192000"/>
              <a:gd name="connsiteY9708" fmla="*/ 930591 h 2107945"/>
              <a:gd name="connsiteX9709" fmla="*/ 10204523 w 12192000"/>
              <a:gd name="connsiteY9709" fmla="*/ 939086 h 2107945"/>
              <a:gd name="connsiteX9710" fmla="*/ 10195075 w 12192000"/>
              <a:gd name="connsiteY9710" fmla="*/ 926997 h 2107945"/>
              <a:gd name="connsiteX9711" fmla="*/ 10207572 w 12192000"/>
              <a:gd name="connsiteY9711" fmla="*/ 918502 h 2107945"/>
              <a:gd name="connsiteX9712" fmla="*/ 5009406 w 12192000"/>
              <a:gd name="connsiteY9712" fmla="*/ 917849 h 2107945"/>
              <a:gd name="connsiteX9713" fmla="*/ 5017636 w 12192000"/>
              <a:gd name="connsiteY9713" fmla="*/ 928630 h 2107945"/>
              <a:gd name="connsiteX9714" fmla="*/ 5006662 w 12192000"/>
              <a:gd name="connsiteY9714" fmla="*/ 936145 h 2107945"/>
              <a:gd name="connsiteX9715" fmla="*/ 4998431 w 12192000"/>
              <a:gd name="connsiteY9715" fmla="*/ 925363 h 2107945"/>
              <a:gd name="connsiteX9716" fmla="*/ 5009406 w 12192000"/>
              <a:gd name="connsiteY9716" fmla="*/ 917849 h 2107945"/>
              <a:gd name="connsiteX9717" fmla="*/ 2496433 w 12192000"/>
              <a:gd name="connsiteY9717" fmla="*/ 917523 h 2107945"/>
              <a:gd name="connsiteX9718" fmla="*/ 2505272 w 12192000"/>
              <a:gd name="connsiteY9718" fmla="*/ 929284 h 2107945"/>
              <a:gd name="connsiteX9719" fmla="*/ 2493386 w 12192000"/>
              <a:gd name="connsiteY9719" fmla="*/ 937452 h 2107945"/>
              <a:gd name="connsiteX9720" fmla="*/ 2484547 w 12192000"/>
              <a:gd name="connsiteY9720" fmla="*/ 925691 h 2107945"/>
              <a:gd name="connsiteX9721" fmla="*/ 2496433 w 12192000"/>
              <a:gd name="connsiteY9721" fmla="*/ 917523 h 2107945"/>
              <a:gd name="connsiteX9722" fmla="*/ 10365154 w 12192000"/>
              <a:gd name="connsiteY9722" fmla="*/ 916869 h 2107945"/>
              <a:gd name="connsiteX9723" fmla="*/ 10373688 w 12192000"/>
              <a:gd name="connsiteY9723" fmla="*/ 927977 h 2107945"/>
              <a:gd name="connsiteX9724" fmla="*/ 10362410 w 12192000"/>
              <a:gd name="connsiteY9724" fmla="*/ 935492 h 2107945"/>
              <a:gd name="connsiteX9725" fmla="*/ 10353876 w 12192000"/>
              <a:gd name="connsiteY9725" fmla="*/ 924384 h 2107945"/>
              <a:gd name="connsiteX9726" fmla="*/ 10365154 w 12192000"/>
              <a:gd name="connsiteY9726" fmla="*/ 916869 h 2107945"/>
              <a:gd name="connsiteX9727" fmla="*/ 10299316 w 12192000"/>
              <a:gd name="connsiteY9727" fmla="*/ 916869 h 2107945"/>
              <a:gd name="connsiteX9728" fmla="*/ 10308461 w 12192000"/>
              <a:gd name="connsiteY9728" fmla="*/ 928630 h 2107945"/>
              <a:gd name="connsiteX9729" fmla="*/ 10296574 w 12192000"/>
              <a:gd name="connsiteY9729" fmla="*/ 936798 h 2107945"/>
              <a:gd name="connsiteX9730" fmla="*/ 10287430 w 12192000"/>
              <a:gd name="connsiteY9730" fmla="*/ 925037 h 2107945"/>
              <a:gd name="connsiteX9731" fmla="*/ 10299316 w 12192000"/>
              <a:gd name="connsiteY9731" fmla="*/ 916869 h 2107945"/>
              <a:gd name="connsiteX9732" fmla="*/ 3059292 w 12192000"/>
              <a:gd name="connsiteY9732" fmla="*/ 916542 h 2107945"/>
              <a:gd name="connsiteX9733" fmla="*/ 3069352 w 12192000"/>
              <a:gd name="connsiteY9733" fmla="*/ 929611 h 2107945"/>
              <a:gd name="connsiteX9734" fmla="*/ 3065425 w 12192000"/>
              <a:gd name="connsiteY9734" fmla="*/ 935749 h 2107945"/>
              <a:gd name="connsiteX9735" fmla="*/ 3068261 w 12192000"/>
              <a:gd name="connsiteY9735" fmla="*/ 935164 h 2107945"/>
              <a:gd name="connsiteX9736" fmla="*/ 3077102 w 12192000"/>
              <a:gd name="connsiteY9736" fmla="*/ 946600 h 2107945"/>
              <a:gd name="connsiteX9737" fmla="*/ 3065517 w 12192000"/>
              <a:gd name="connsiteY9737" fmla="*/ 954441 h 2107945"/>
              <a:gd name="connsiteX9738" fmla="*/ 3056683 w 12192000"/>
              <a:gd name="connsiteY9738" fmla="*/ 943006 h 2107945"/>
              <a:gd name="connsiteX9739" fmla="*/ 3059808 w 12192000"/>
              <a:gd name="connsiteY9739" fmla="*/ 937930 h 2107945"/>
              <a:gd name="connsiteX9740" fmla="*/ 3055941 w 12192000"/>
              <a:gd name="connsiteY9740" fmla="*/ 938759 h 2107945"/>
              <a:gd name="connsiteX9741" fmla="*/ 3045881 w 12192000"/>
              <a:gd name="connsiteY9741" fmla="*/ 925690 h 2107945"/>
              <a:gd name="connsiteX9742" fmla="*/ 3059292 w 12192000"/>
              <a:gd name="connsiteY9742" fmla="*/ 916542 h 2107945"/>
              <a:gd name="connsiteX9743" fmla="*/ 11483165 w 12192000"/>
              <a:gd name="connsiteY9743" fmla="*/ 915235 h 2107945"/>
              <a:gd name="connsiteX9744" fmla="*/ 11492006 w 12192000"/>
              <a:gd name="connsiteY9744" fmla="*/ 926997 h 2107945"/>
              <a:gd name="connsiteX9745" fmla="*/ 11480118 w 12192000"/>
              <a:gd name="connsiteY9745" fmla="*/ 935165 h 2107945"/>
              <a:gd name="connsiteX9746" fmla="*/ 11471279 w 12192000"/>
              <a:gd name="connsiteY9746" fmla="*/ 923403 h 2107945"/>
              <a:gd name="connsiteX9747" fmla="*/ 11483165 w 12192000"/>
              <a:gd name="connsiteY9747" fmla="*/ 915235 h 2107945"/>
              <a:gd name="connsiteX9748" fmla="*/ 7458260 w 12192000"/>
              <a:gd name="connsiteY9748" fmla="*/ 915235 h 2107945"/>
              <a:gd name="connsiteX9749" fmla="*/ 7466490 w 12192000"/>
              <a:gd name="connsiteY9749" fmla="*/ 926017 h 2107945"/>
              <a:gd name="connsiteX9750" fmla="*/ 7455516 w 12192000"/>
              <a:gd name="connsiteY9750" fmla="*/ 933532 h 2107945"/>
              <a:gd name="connsiteX9751" fmla="*/ 7447287 w 12192000"/>
              <a:gd name="connsiteY9751" fmla="*/ 922750 h 2107945"/>
              <a:gd name="connsiteX9752" fmla="*/ 7458260 w 12192000"/>
              <a:gd name="connsiteY9752" fmla="*/ 915235 h 2107945"/>
              <a:gd name="connsiteX9753" fmla="*/ 4729866 w 12192000"/>
              <a:gd name="connsiteY9753" fmla="*/ 915235 h 2107945"/>
              <a:gd name="connsiteX9754" fmla="*/ 4738095 w 12192000"/>
              <a:gd name="connsiteY9754" fmla="*/ 926017 h 2107945"/>
              <a:gd name="connsiteX9755" fmla="*/ 4727122 w 12192000"/>
              <a:gd name="connsiteY9755" fmla="*/ 933532 h 2107945"/>
              <a:gd name="connsiteX9756" fmla="*/ 4718891 w 12192000"/>
              <a:gd name="connsiteY9756" fmla="*/ 922750 h 2107945"/>
              <a:gd name="connsiteX9757" fmla="*/ 4729866 w 12192000"/>
              <a:gd name="connsiteY9757" fmla="*/ 915235 h 2107945"/>
              <a:gd name="connsiteX9758" fmla="*/ 4594802 w 12192000"/>
              <a:gd name="connsiteY9758" fmla="*/ 915235 h 2107945"/>
              <a:gd name="connsiteX9759" fmla="*/ 4603032 w 12192000"/>
              <a:gd name="connsiteY9759" fmla="*/ 926016 h 2107945"/>
              <a:gd name="connsiteX9760" fmla="*/ 4592057 w 12192000"/>
              <a:gd name="connsiteY9760" fmla="*/ 933531 h 2107945"/>
              <a:gd name="connsiteX9761" fmla="*/ 4583827 w 12192000"/>
              <a:gd name="connsiteY9761" fmla="*/ 922750 h 2107945"/>
              <a:gd name="connsiteX9762" fmla="*/ 4594802 w 12192000"/>
              <a:gd name="connsiteY9762" fmla="*/ 915235 h 2107945"/>
              <a:gd name="connsiteX9763" fmla="*/ 3627710 w 12192000"/>
              <a:gd name="connsiteY9763" fmla="*/ 914582 h 2107945"/>
              <a:gd name="connsiteX9764" fmla="*/ 3637768 w 12192000"/>
              <a:gd name="connsiteY9764" fmla="*/ 927650 h 2107945"/>
              <a:gd name="connsiteX9765" fmla="*/ 3624361 w 12192000"/>
              <a:gd name="connsiteY9765" fmla="*/ 936798 h 2107945"/>
              <a:gd name="connsiteX9766" fmla="*/ 3614305 w 12192000"/>
              <a:gd name="connsiteY9766" fmla="*/ 923730 h 2107945"/>
              <a:gd name="connsiteX9767" fmla="*/ 3627710 w 12192000"/>
              <a:gd name="connsiteY9767" fmla="*/ 914582 h 2107945"/>
              <a:gd name="connsiteX9768" fmla="*/ 10254815 w 12192000"/>
              <a:gd name="connsiteY9768" fmla="*/ 913601 h 2107945"/>
              <a:gd name="connsiteX9769" fmla="*/ 10263959 w 12192000"/>
              <a:gd name="connsiteY9769" fmla="*/ 925690 h 2107945"/>
              <a:gd name="connsiteX9770" fmla="*/ 10251767 w 12192000"/>
              <a:gd name="connsiteY9770" fmla="*/ 934185 h 2107945"/>
              <a:gd name="connsiteX9771" fmla="*/ 10242623 w 12192000"/>
              <a:gd name="connsiteY9771" fmla="*/ 922096 h 2107945"/>
              <a:gd name="connsiteX9772" fmla="*/ 10254815 w 12192000"/>
              <a:gd name="connsiteY9772" fmla="*/ 913601 h 2107945"/>
              <a:gd name="connsiteX9773" fmla="*/ 4409421 w 12192000"/>
              <a:gd name="connsiteY9773" fmla="*/ 913601 h 2107945"/>
              <a:gd name="connsiteX9774" fmla="*/ 4417964 w 12192000"/>
              <a:gd name="connsiteY9774" fmla="*/ 925037 h 2107945"/>
              <a:gd name="connsiteX9775" fmla="*/ 4406369 w 12192000"/>
              <a:gd name="connsiteY9775" fmla="*/ 932878 h 2107945"/>
              <a:gd name="connsiteX9776" fmla="*/ 4397841 w 12192000"/>
              <a:gd name="connsiteY9776" fmla="*/ 921443 h 2107945"/>
              <a:gd name="connsiteX9777" fmla="*/ 4409421 w 12192000"/>
              <a:gd name="connsiteY9777" fmla="*/ 913601 h 2107945"/>
              <a:gd name="connsiteX9778" fmla="*/ 3199305 w 12192000"/>
              <a:gd name="connsiteY9778" fmla="*/ 913275 h 2107945"/>
              <a:gd name="connsiteX9779" fmla="*/ 3208143 w 12192000"/>
              <a:gd name="connsiteY9779" fmla="*/ 925037 h 2107945"/>
              <a:gd name="connsiteX9780" fmla="*/ 3196255 w 12192000"/>
              <a:gd name="connsiteY9780" fmla="*/ 933205 h 2107945"/>
              <a:gd name="connsiteX9781" fmla="*/ 3187417 w 12192000"/>
              <a:gd name="connsiteY9781" fmla="*/ 921443 h 2107945"/>
              <a:gd name="connsiteX9782" fmla="*/ 3199305 w 12192000"/>
              <a:gd name="connsiteY9782" fmla="*/ 913275 h 2107945"/>
              <a:gd name="connsiteX9783" fmla="*/ 3983473 w 12192000"/>
              <a:gd name="connsiteY9783" fmla="*/ 912948 h 2107945"/>
              <a:gd name="connsiteX9784" fmla="*/ 3993223 w 12192000"/>
              <a:gd name="connsiteY9784" fmla="*/ 925690 h 2107945"/>
              <a:gd name="connsiteX9785" fmla="*/ 3980421 w 12192000"/>
              <a:gd name="connsiteY9785" fmla="*/ 934511 h 2107945"/>
              <a:gd name="connsiteX9786" fmla="*/ 3970667 w 12192000"/>
              <a:gd name="connsiteY9786" fmla="*/ 921769 h 2107945"/>
              <a:gd name="connsiteX9787" fmla="*/ 3983473 w 12192000"/>
              <a:gd name="connsiteY9787" fmla="*/ 912948 h 2107945"/>
              <a:gd name="connsiteX9788" fmla="*/ 10572724 w 12192000"/>
              <a:gd name="connsiteY9788" fmla="*/ 912621 h 2107945"/>
              <a:gd name="connsiteX9789" fmla="*/ 10580649 w 12192000"/>
              <a:gd name="connsiteY9789" fmla="*/ 923076 h 2107945"/>
              <a:gd name="connsiteX9790" fmla="*/ 10569981 w 12192000"/>
              <a:gd name="connsiteY9790" fmla="*/ 930264 h 2107945"/>
              <a:gd name="connsiteX9791" fmla="*/ 10562056 w 12192000"/>
              <a:gd name="connsiteY9791" fmla="*/ 919809 h 2107945"/>
              <a:gd name="connsiteX9792" fmla="*/ 10572724 w 12192000"/>
              <a:gd name="connsiteY9792" fmla="*/ 912621 h 2107945"/>
              <a:gd name="connsiteX9793" fmla="*/ 5394338 w 12192000"/>
              <a:gd name="connsiteY9793" fmla="*/ 912621 h 2107945"/>
              <a:gd name="connsiteX9794" fmla="*/ 5402873 w 12192000"/>
              <a:gd name="connsiteY9794" fmla="*/ 924057 h 2107945"/>
              <a:gd name="connsiteX9795" fmla="*/ 5391289 w 12192000"/>
              <a:gd name="connsiteY9795" fmla="*/ 931898 h 2107945"/>
              <a:gd name="connsiteX9796" fmla="*/ 5382754 w 12192000"/>
              <a:gd name="connsiteY9796" fmla="*/ 920463 h 2107945"/>
              <a:gd name="connsiteX9797" fmla="*/ 5394338 w 12192000"/>
              <a:gd name="connsiteY9797" fmla="*/ 912621 h 2107945"/>
              <a:gd name="connsiteX9798" fmla="*/ 6795316 w 12192000"/>
              <a:gd name="connsiteY9798" fmla="*/ 911968 h 2107945"/>
              <a:gd name="connsiteX9799" fmla="*/ 6803850 w 12192000"/>
              <a:gd name="connsiteY9799" fmla="*/ 923076 h 2107945"/>
              <a:gd name="connsiteX9800" fmla="*/ 6792572 w 12192000"/>
              <a:gd name="connsiteY9800" fmla="*/ 930591 h 2107945"/>
              <a:gd name="connsiteX9801" fmla="*/ 6784038 w 12192000"/>
              <a:gd name="connsiteY9801" fmla="*/ 919483 h 2107945"/>
              <a:gd name="connsiteX9802" fmla="*/ 6795316 w 12192000"/>
              <a:gd name="connsiteY9802" fmla="*/ 911968 h 2107945"/>
              <a:gd name="connsiteX9803" fmla="*/ 11979384 w 12192000"/>
              <a:gd name="connsiteY9803" fmla="*/ 911641 h 2107945"/>
              <a:gd name="connsiteX9804" fmla="*/ 11988527 w 12192000"/>
              <a:gd name="connsiteY9804" fmla="*/ 923730 h 2107945"/>
              <a:gd name="connsiteX9805" fmla="*/ 11976335 w 12192000"/>
              <a:gd name="connsiteY9805" fmla="*/ 932224 h 2107945"/>
              <a:gd name="connsiteX9806" fmla="*/ 11967191 w 12192000"/>
              <a:gd name="connsiteY9806" fmla="*/ 920136 h 2107945"/>
              <a:gd name="connsiteX9807" fmla="*/ 11979384 w 12192000"/>
              <a:gd name="connsiteY9807" fmla="*/ 911641 h 2107945"/>
              <a:gd name="connsiteX9808" fmla="*/ 10822357 w 12192000"/>
              <a:gd name="connsiteY9808" fmla="*/ 911315 h 2107945"/>
              <a:gd name="connsiteX9809" fmla="*/ 10830586 w 12192000"/>
              <a:gd name="connsiteY9809" fmla="*/ 922096 h 2107945"/>
              <a:gd name="connsiteX9810" fmla="*/ 10819613 w 12192000"/>
              <a:gd name="connsiteY9810" fmla="*/ 929611 h 2107945"/>
              <a:gd name="connsiteX9811" fmla="*/ 10811383 w 12192000"/>
              <a:gd name="connsiteY9811" fmla="*/ 918829 h 2107945"/>
              <a:gd name="connsiteX9812" fmla="*/ 10822357 w 12192000"/>
              <a:gd name="connsiteY9812" fmla="*/ 911315 h 2107945"/>
              <a:gd name="connsiteX9813" fmla="*/ 8449170 w 12192000"/>
              <a:gd name="connsiteY9813" fmla="*/ 910661 h 2107945"/>
              <a:gd name="connsiteX9814" fmla="*/ 8457704 w 12192000"/>
              <a:gd name="connsiteY9814" fmla="*/ 921769 h 2107945"/>
              <a:gd name="connsiteX9815" fmla="*/ 8446427 w 12192000"/>
              <a:gd name="connsiteY9815" fmla="*/ 929611 h 2107945"/>
              <a:gd name="connsiteX9816" fmla="*/ 8437892 w 12192000"/>
              <a:gd name="connsiteY9816" fmla="*/ 918503 h 2107945"/>
              <a:gd name="connsiteX9817" fmla="*/ 8449170 w 12192000"/>
              <a:gd name="connsiteY9817" fmla="*/ 910661 h 2107945"/>
              <a:gd name="connsiteX9818" fmla="*/ 9254761 w 12192000"/>
              <a:gd name="connsiteY9818" fmla="*/ 909355 h 2107945"/>
              <a:gd name="connsiteX9819" fmla="*/ 9263600 w 12192000"/>
              <a:gd name="connsiteY9819" fmla="*/ 921116 h 2107945"/>
              <a:gd name="connsiteX9820" fmla="*/ 9251713 w 12192000"/>
              <a:gd name="connsiteY9820" fmla="*/ 929284 h 2107945"/>
              <a:gd name="connsiteX9821" fmla="*/ 9242873 w 12192000"/>
              <a:gd name="connsiteY9821" fmla="*/ 917523 h 2107945"/>
              <a:gd name="connsiteX9822" fmla="*/ 9254761 w 12192000"/>
              <a:gd name="connsiteY9822" fmla="*/ 909355 h 2107945"/>
              <a:gd name="connsiteX9823" fmla="*/ 6991609 w 12192000"/>
              <a:gd name="connsiteY9823" fmla="*/ 909355 h 2107945"/>
              <a:gd name="connsiteX9824" fmla="*/ 6999533 w 12192000"/>
              <a:gd name="connsiteY9824" fmla="*/ 919809 h 2107945"/>
              <a:gd name="connsiteX9825" fmla="*/ 6988865 w 12192000"/>
              <a:gd name="connsiteY9825" fmla="*/ 926997 h 2107945"/>
              <a:gd name="connsiteX9826" fmla="*/ 6980940 w 12192000"/>
              <a:gd name="connsiteY9826" fmla="*/ 916542 h 2107945"/>
              <a:gd name="connsiteX9827" fmla="*/ 6991609 w 12192000"/>
              <a:gd name="connsiteY9827" fmla="*/ 909355 h 2107945"/>
              <a:gd name="connsiteX9828" fmla="*/ 7765805 w 12192000"/>
              <a:gd name="connsiteY9828" fmla="*/ 909028 h 2107945"/>
              <a:gd name="connsiteX9829" fmla="*/ 7774339 w 12192000"/>
              <a:gd name="connsiteY9829" fmla="*/ 920136 h 2107945"/>
              <a:gd name="connsiteX9830" fmla="*/ 7763061 w 12192000"/>
              <a:gd name="connsiteY9830" fmla="*/ 927650 h 2107945"/>
              <a:gd name="connsiteX9831" fmla="*/ 7754528 w 12192000"/>
              <a:gd name="connsiteY9831" fmla="*/ 916542 h 2107945"/>
              <a:gd name="connsiteX9832" fmla="*/ 7765805 w 12192000"/>
              <a:gd name="connsiteY9832" fmla="*/ 909028 h 2107945"/>
              <a:gd name="connsiteX9833" fmla="*/ 5165761 w 12192000"/>
              <a:gd name="connsiteY9833" fmla="*/ 909028 h 2107945"/>
              <a:gd name="connsiteX9834" fmla="*/ 5173994 w 12192000"/>
              <a:gd name="connsiteY9834" fmla="*/ 919809 h 2107945"/>
              <a:gd name="connsiteX9835" fmla="*/ 5162714 w 12192000"/>
              <a:gd name="connsiteY9835" fmla="*/ 927324 h 2107945"/>
              <a:gd name="connsiteX9836" fmla="*/ 5154484 w 12192000"/>
              <a:gd name="connsiteY9836" fmla="*/ 916542 h 2107945"/>
              <a:gd name="connsiteX9837" fmla="*/ 5165761 w 12192000"/>
              <a:gd name="connsiteY9837" fmla="*/ 909028 h 2107945"/>
              <a:gd name="connsiteX9838" fmla="*/ 1320922 w 12192000"/>
              <a:gd name="connsiteY9838" fmla="*/ 909028 h 2107945"/>
              <a:gd name="connsiteX9839" fmla="*/ 1329152 w 12192000"/>
              <a:gd name="connsiteY9839" fmla="*/ 920136 h 2107945"/>
              <a:gd name="connsiteX9840" fmla="*/ 1317875 w 12192000"/>
              <a:gd name="connsiteY9840" fmla="*/ 927651 h 2107945"/>
              <a:gd name="connsiteX9841" fmla="*/ 1309645 w 12192000"/>
              <a:gd name="connsiteY9841" fmla="*/ 916542 h 2107945"/>
              <a:gd name="connsiteX9842" fmla="*/ 1320922 w 12192000"/>
              <a:gd name="connsiteY9842" fmla="*/ 909028 h 2107945"/>
              <a:gd name="connsiteX9843" fmla="*/ 176512 w 12192000"/>
              <a:gd name="connsiteY9843" fmla="*/ 908513 h 2107945"/>
              <a:gd name="connsiteX9844" fmla="*/ 185046 w 12192000"/>
              <a:gd name="connsiteY9844" fmla="*/ 919573 h 2107945"/>
              <a:gd name="connsiteX9845" fmla="*/ 173717 w 12192000"/>
              <a:gd name="connsiteY9845" fmla="*/ 927224 h 2107945"/>
              <a:gd name="connsiteX9846" fmla="*/ 165183 w 12192000"/>
              <a:gd name="connsiteY9846" fmla="*/ 916164 h 2107945"/>
              <a:gd name="connsiteX9847" fmla="*/ 176512 w 12192000"/>
              <a:gd name="connsiteY9847" fmla="*/ 908513 h 2107945"/>
              <a:gd name="connsiteX9848" fmla="*/ 6477408 w 12192000"/>
              <a:gd name="connsiteY9848" fmla="*/ 907721 h 2107945"/>
              <a:gd name="connsiteX9849" fmla="*/ 6486247 w 12192000"/>
              <a:gd name="connsiteY9849" fmla="*/ 919482 h 2107945"/>
              <a:gd name="connsiteX9850" fmla="*/ 6474360 w 12192000"/>
              <a:gd name="connsiteY9850" fmla="*/ 927650 h 2107945"/>
              <a:gd name="connsiteX9851" fmla="*/ 6465520 w 12192000"/>
              <a:gd name="connsiteY9851" fmla="*/ 915889 h 2107945"/>
              <a:gd name="connsiteX9852" fmla="*/ 6477408 w 12192000"/>
              <a:gd name="connsiteY9852" fmla="*/ 907721 h 2107945"/>
              <a:gd name="connsiteX9853" fmla="*/ 8351634 w 12192000"/>
              <a:gd name="connsiteY9853" fmla="*/ 907394 h 2107945"/>
              <a:gd name="connsiteX9854" fmla="*/ 8360168 w 12192000"/>
              <a:gd name="connsiteY9854" fmla="*/ 918502 h 2107945"/>
              <a:gd name="connsiteX9855" fmla="*/ 8348891 w 12192000"/>
              <a:gd name="connsiteY9855" fmla="*/ 926344 h 2107945"/>
              <a:gd name="connsiteX9856" fmla="*/ 8340356 w 12192000"/>
              <a:gd name="connsiteY9856" fmla="*/ 915235 h 2107945"/>
              <a:gd name="connsiteX9857" fmla="*/ 8351634 w 12192000"/>
              <a:gd name="connsiteY9857" fmla="*/ 907394 h 2107945"/>
              <a:gd name="connsiteX9858" fmla="*/ 1601587 w 12192000"/>
              <a:gd name="connsiteY9858" fmla="*/ 907067 h 2107945"/>
              <a:gd name="connsiteX9859" fmla="*/ 1610426 w 12192000"/>
              <a:gd name="connsiteY9859" fmla="*/ 918502 h 2107945"/>
              <a:gd name="connsiteX9860" fmla="*/ 1606939 w 12192000"/>
              <a:gd name="connsiteY9860" fmla="*/ 923847 h 2107945"/>
              <a:gd name="connsiteX9861" fmla="*/ 1608271 w 12192000"/>
              <a:gd name="connsiteY9861" fmla="*/ 928957 h 2107945"/>
              <a:gd name="connsiteX9862" fmla="*/ 1604156 w 12192000"/>
              <a:gd name="connsiteY9862" fmla="*/ 935492 h 2107945"/>
              <a:gd name="connsiteX9863" fmla="*/ 1603697 w 12192000"/>
              <a:gd name="connsiteY9863" fmla="*/ 935588 h 2107945"/>
              <a:gd name="connsiteX9864" fmla="*/ 1603945 w 12192000"/>
              <a:gd name="connsiteY9864" fmla="*/ 935736 h 2107945"/>
              <a:gd name="connsiteX9865" fmla="*/ 1606117 w 12192000"/>
              <a:gd name="connsiteY9865" fmla="*/ 943332 h 2107945"/>
              <a:gd name="connsiteX9866" fmla="*/ 1594230 w 12192000"/>
              <a:gd name="connsiteY9866" fmla="*/ 951500 h 2107945"/>
              <a:gd name="connsiteX9867" fmla="*/ 1585086 w 12192000"/>
              <a:gd name="connsiteY9867" fmla="*/ 939739 h 2107945"/>
              <a:gd name="connsiteX9868" fmla="*/ 1589086 w 12192000"/>
              <a:gd name="connsiteY9868" fmla="*/ 933082 h 2107945"/>
              <a:gd name="connsiteX9869" fmla="*/ 1589465 w 12192000"/>
              <a:gd name="connsiteY9869" fmla="*/ 933009 h 2107945"/>
              <a:gd name="connsiteX9870" fmla="*/ 1589450 w 12192000"/>
              <a:gd name="connsiteY9870" fmla="*/ 933001 h 2107945"/>
              <a:gd name="connsiteX9871" fmla="*/ 1587546 w 12192000"/>
              <a:gd name="connsiteY9871" fmla="*/ 925691 h 2107945"/>
              <a:gd name="connsiteX9872" fmla="*/ 1591409 w 12192000"/>
              <a:gd name="connsiteY9872" fmla="*/ 919720 h 2107945"/>
              <a:gd name="connsiteX9873" fmla="*/ 1590004 w 12192000"/>
              <a:gd name="connsiteY9873" fmla="*/ 914909 h 2107945"/>
              <a:gd name="connsiteX9874" fmla="*/ 1601587 w 12192000"/>
              <a:gd name="connsiteY9874" fmla="*/ 907067 h 2107945"/>
              <a:gd name="connsiteX9875" fmla="*/ 6375909 w 12192000"/>
              <a:gd name="connsiteY9875" fmla="*/ 906741 h 2107945"/>
              <a:gd name="connsiteX9876" fmla="*/ 6384748 w 12192000"/>
              <a:gd name="connsiteY9876" fmla="*/ 918502 h 2107945"/>
              <a:gd name="connsiteX9877" fmla="*/ 6372861 w 12192000"/>
              <a:gd name="connsiteY9877" fmla="*/ 926670 h 2107945"/>
              <a:gd name="connsiteX9878" fmla="*/ 6364021 w 12192000"/>
              <a:gd name="connsiteY9878" fmla="*/ 914909 h 2107945"/>
              <a:gd name="connsiteX9879" fmla="*/ 6375909 w 12192000"/>
              <a:gd name="connsiteY9879" fmla="*/ 906741 h 2107945"/>
              <a:gd name="connsiteX9880" fmla="*/ 7360114 w 12192000"/>
              <a:gd name="connsiteY9880" fmla="*/ 906414 h 2107945"/>
              <a:gd name="connsiteX9881" fmla="*/ 7368039 w 12192000"/>
              <a:gd name="connsiteY9881" fmla="*/ 916869 h 2107945"/>
              <a:gd name="connsiteX9882" fmla="*/ 7357371 w 12192000"/>
              <a:gd name="connsiteY9882" fmla="*/ 924057 h 2107945"/>
              <a:gd name="connsiteX9883" fmla="*/ 7349446 w 12192000"/>
              <a:gd name="connsiteY9883" fmla="*/ 913602 h 2107945"/>
              <a:gd name="connsiteX9884" fmla="*/ 7360114 w 12192000"/>
              <a:gd name="connsiteY9884" fmla="*/ 906414 h 2107945"/>
              <a:gd name="connsiteX9885" fmla="*/ 1415101 w 12192000"/>
              <a:gd name="connsiteY9885" fmla="*/ 906414 h 2107945"/>
              <a:gd name="connsiteX9886" fmla="*/ 1423331 w 12192000"/>
              <a:gd name="connsiteY9886" fmla="*/ 917523 h 2107945"/>
              <a:gd name="connsiteX9887" fmla="*/ 1412054 w 12192000"/>
              <a:gd name="connsiteY9887" fmla="*/ 925037 h 2107945"/>
              <a:gd name="connsiteX9888" fmla="*/ 1403825 w 12192000"/>
              <a:gd name="connsiteY9888" fmla="*/ 913928 h 2107945"/>
              <a:gd name="connsiteX9889" fmla="*/ 1415101 w 12192000"/>
              <a:gd name="connsiteY9889" fmla="*/ 906414 h 2107945"/>
              <a:gd name="connsiteX9890" fmla="*/ 6274410 w 12192000"/>
              <a:gd name="connsiteY9890" fmla="*/ 906414 h 2107945"/>
              <a:gd name="connsiteX9891" fmla="*/ 6283249 w 12192000"/>
              <a:gd name="connsiteY9891" fmla="*/ 917849 h 2107945"/>
              <a:gd name="connsiteX9892" fmla="*/ 6271363 w 12192000"/>
              <a:gd name="connsiteY9892" fmla="*/ 926017 h 2107945"/>
              <a:gd name="connsiteX9893" fmla="*/ 6262523 w 12192000"/>
              <a:gd name="connsiteY9893" fmla="*/ 914255 h 2107945"/>
              <a:gd name="connsiteX9894" fmla="*/ 6274410 w 12192000"/>
              <a:gd name="connsiteY9894" fmla="*/ 906414 h 2107945"/>
              <a:gd name="connsiteX9895" fmla="*/ 3081597 w 12192000"/>
              <a:gd name="connsiteY9895" fmla="*/ 906414 h 2107945"/>
              <a:gd name="connsiteX9896" fmla="*/ 3091044 w 12192000"/>
              <a:gd name="connsiteY9896" fmla="*/ 918829 h 2107945"/>
              <a:gd name="connsiteX9897" fmla="*/ 3078548 w 12192000"/>
              <a:gd name="connsiteY9897" fmla="*/ 927323 h 2107945"/>
              <a:gd name="connsiteX9898" fmla="*/ 3069097 w 12192000"/>
              <a:gd name="connsiteY9898" fmla="*/ 914909 h 2107945"/>
              <a:gd name="connsiteX9899" fmla="*/ 3081597 w 12192000"/>
              <a:gd name="connsiteY9899" fmla="*/ 906414 h 2107945"/>
              <a:gd name="connsiteX9900" fmla="*/ 12151291 w 12192000"/>
              <a:gd name="connsiteY9900" fmla="*/ 906087 h 2107945"/>
              <a:gd name="connsiteX9901" fmla="*/ 12159521 w 12192000"/>
              <a:gd name="connsiteY9901" fmla="*/ 916869 h 2107945"/>
              <a:gd name="connsiteX9902" fmla="*/ 12148548 w 12192000"/>
              <a:gd name="connsiteY9902" fmla="*/ 924384 h 2107945"/>
              <a:gd name="connsiteX9903" fmla="*/ 12140319 w 12192000"/>
              <a:gd name="connsiteY9903" fmla="*/ 913601 h 2107945"/>
              <a:gd name="connsiteX9904" fmla="*/ 12151291 w 12192000"/>
              <a:gd name="connsiteY9904" fmla="*/ 906087 h 2107945"/>
              <a:gd name="connsiteX9905" fmla="*/ 7173813 w 12192000"/>
              <a:gd name="connsiteY9905" fmla="*/ 905641 h 2107945"/>
              <a:gd name="connsiteX9906" fmla="*/ 7181841 w 12192000"/>
              <a:gd name="connsiteY9906" fmla="*/ 915952 h 2107945"/>
              <a:gd name="connsiteX9907" fmla="*/ 7171210 w 12192000"/>
              <a:gd name="connsiteY9907" fmla="*/ 923061 h 2107945"/>
              <a:gd name="connsiteX9908" fmla="*/ 7163181 w 12192000"/>
              <a:gd name="connsiteY9908" fmla="*/ 912749 h 2107945"/>
              <a:gd name="connsiteX9909" fmla="*/ 7173813 w 12192000"/>
              <a:gd name="connsiteY9909" fmla="*/ 905641 h 2107945"/>
              <a:gd name="connsiteX9910" fmla="*/ 8547926 w 12192000"/>
              <a:gd name="connsiteY9910" fmla="*/ 905433 h 2107945"/>
              <a:gd name="connsiteX9911" fmla="*/ 8556460 w 12192000"/>
              <a:gd name="connsiteY9911" fmla="*/ 916542 h 2107945"/>
              <a:gd name="connsiteX9912" fmla="*/ 8545182 w 12192000"/>
              <a:gd name="connsiteY9912" fmla="*/ 924384 h 2107945"/>
              <a:gd name="connsiteX9913" fmla="*/ 8536648 w 12192000"/>
              <a:gd name="connsiteY9913" fmla="*/ 913275 h 2107945"/>
              <a:gd name="connsiteX9914" fmla="*/ 8547926 w 12192000"/>
              <a:gd name="connsiteY9914" fmla="*/ 905433 h 2107945"/>
              <a:gd name="connsiteX9915" fmla="*/ 2107801 w 12192000"/>
              <a:gd name="connsiteY9915" fmla="*/ 905433 h 2107945"/>
              <a:gd name="connsiteX9916" fmla="*/ 2116945 w 12192000"/>
              <a:gd name="connsiteY9916" fmla="*/ 917195 h 2107945"/>
              <a:gd name="connsiteX9917" fmla="*/ 2105058 w 12192000"/>
              <a:gd name="connsiteY9917" fmla="*/ 925363 h 2107945"/>
              <a:gd name="connsiteX9918" fmla="*/ 2095914 w 12192000"/>
              <a:gd name="connsiteY9918" fmla="*/ 913601 h 2107945"/>
              <a:gd name="connsiteX9919" fmla="*/ 2107801 w 12192000"/>
              <a:gd name="connsiteY9919" fmla="*/ 905433 h 2107945"/>
              <a:gd name="connsiteX9920" fmla="*/ 2776881 w 12192000"/>
              <a:gd name="connsiteY9920" fmla="*/ 905107 h 2107945"/>
              <a:gd name="connsiteX9921" fmla="*/ 2785715 w 12192000"/>
              <a:gd name="connsiteY9921" fmla="*/ 916542 h 2107945"/>
              <a:gd name="connsiteX9922" fmla="*/ 2774136 w 12192000"/>
              <a:gd name="connsiteY9922" fmla="*/ 924383 h 2107945"/>
              <a:gd name="connsiteX9923" fmla="*/ 2765304 w 12192000"/>
              <a:gd name="connsiteY9923" fmla="*/ 912948 h 2107945"/>
              <a:gd name="connsiteX9924" fmla="*/ 2776881 w 12192000"/>
              <a:gd name="connsiteY9924" fmla="*/ 905107 h 2107945"/>
              <a:gd name="connsiteX9925" fmla="*/ 10480674 w 12192000"/>
              <a:gd name="connsiteY9925" fmla="*/ 904454 h 2107945"/>
              <a:gd name="connsiteX9926" fmla="*/ 10488599 w 12192000"/>
              <a:gd name="connsiteY9926" fmla="*/ 914909 h 2107945"/>
              <a:gd name="connsiteX9927" fmla="*/ 10477930 w 12192000"/>
              <a:gd name="connsiteY9927" fmla="*/ 922096 h 2107945"/>
              <a:gd name="connsiteX9928" fmla="*/ 10470005 w 12192000"/>
              <a:gd name="connsiteY9928" fmla="*/ 911642 h 2107945"/>
              <a:gd name="connsiteX9929" fmla="*/ 10480674 w 12192000"/>
              <a:gd name="connsiteY9929" fmla="*/ 904454 h 2107945"/>
              <a:gd name="connsiteX9930" fmla="*/ 3031272 w 12192000"/>
              <a:gd name="connsiteY9930" fmla="*/ 904453 h 2107945"/>
              <a:gd name="connsiteX9931" fmla="*/ 3041023 w 12192000"/>
              <a:gd name="connsiteY9931" fmla="*/ 917196 h 2107945"/>
              <a:gd name="connsiteX9932" fmla="*/ 3027917 w 12192000"/>
              <a:gd name="connsiteY9932" fmla="*/ 926017 h 2107945"/>
              <a:gd name="connsiteX9933" fmla="*/ 3018164 w 12192000"/>
              <a:gd name="connsiteY9933" fmla="*/ 913275 h 2107945"/>
              <a:gd name="connsiteX9934" fmla="*/ 3031272 w 12192000"/>
              <a:gd name="connsiteY9934" fmla="*/ 904453 h 2107945"/>
              <a:gd name="connsiteX9935" fmla="*/ 6898034 w 12192000"/>
              <a:gd name="connsiteY9935" fmla="*/ 904127 h 2107945"/>
              <a:gd name="connsiteX9936" fmla="*/ 6906264 w 12192000"/>
              <a:gd name="connsiteY9936" fmla="*/ 914909 h 2107945"/>
              <a:gd name="connsiteX9937" fmla="*/ 6895291 w 12192000"/>
              <a:gd name="connsiteY9937" fmla="*/ 922423 h 2107945"/>
              <a:gd name="connsiteX9938" fmla="*/ 6887061 w 12192000"/>
              <a:gd name="connsiteY9938" fmla="*/ 911641 h 2107945"/>
              <a:gd name="connsiteX9939" fmla="*/ 6898034 w 12192000"/>
              <a:gd name="connsiteY9939" fmla="*/ 904127 h 2107945"/>
              <a:gd name="connsiteX9940" fmla="*/ 10326443 w 12192000"/>
              <a:gd name="connsiteY9940" fmla="*/ 904126 h 2107945"/>
              <a:gd name="connsiteX9941" fmla="*/ 10334978 w 12192000"/>
              <a:gd name="connsiteY9941" fmla="*/ 915235 h 2107945"/>
              <a:gd name="connsiteX9942" fmla="*/ 10323701 w 12192000"/>
              <a:gd name="connsiteY9942" fmla="*/ 923076 h 2107945"/>
              <a:gd name="connsiteX9943" fmla="*/ 10315167 w 12192000"/>
              <a:gd name="connsiteY9943" fmla="*/ 911968 h 2107945"/>
              <a:gd name="connsiteX9944" fmla="*/ 10326443 w 12192000"/>
              <a:gd name="connsiteY9944" fmla="*/ 904126 h 2107945"/>
              <a:gd name="connsiteX9945" fmla="*/ 10667212 w 12192000"/>
              <a:gd name="connsiteY9945" fmla="*/ 903800 h 2107945"/>
              <a:gd name="connsiteX9946" fmla="*/ 10675137 w 12192000"/>
              <a:gd name="connsiteY9946" fmla="*/ 914255 h 2107945"/>
              <a:gd name="connsiteX9947" fmla="*/ 10664470 w 12192000"/>
              <a:gd name="connsiteY9947" fmla="*/ 921443 h 2107945"/>
              <a:gd name="connsiteX9948" fmla="*/ 10656545 w 12192000"/>
              <a:gd name="connsiteY9948" fmla="*/ 910987 h 2107945"/>
              <a:gd name="connsiteX9949" fmla="*/ 10667212 w 12192000"/>
              <a:gd name="connsiteY9949" fmla="*/ 903800 h 2107945"/>
              <a:gd name="connsiteX9950" fmla="*/ 6173541 w 12192000"/>
              <a:gd name="connsiteY9950" fmla="*/ 903743 h 2107945"/>
              <a:gd name="connsiteX9951" fmla="*/ 6182329 w 12192000"/>
              <a:gd name="connsiteY9951" fmla="*/ 915176 h 2107945"/>
              <a:gd name="connsiteX9952" fmla="*/ 6170651 w 12192000"/>
              <a:gd name="connsiteY9952" fmla="*/ 923099 h 2107945"/>
              <a:gd name="connsiteX9953" fmla="*/ 6161863 w 12192000"/>
              <a:gd name="connsiteY9953" fmla="*/ 911665 h 2107945"/>
              <a:gd name="connsiteX9954" fmla="*/ 6173541 w 12192000"/>
              <a:gd name="connsiteY9954" fmla="*/ 903743 h 2107945"/>
              <a:gd name="connsiteX9955" fmla="*/ 7083659 w 12192000"/>
              <a:gd name="connsiteY9955" fmla="*/ 902493 h 2107945"/>
              <a:gd name="connsiteX9956" fmla="*/ 7091584 w 12192000"/>
              <a:gd name="connsiteY9956" fmla="*/ 912948 h 2107945"/>
              <a:gd name="connsiteX9957" fmla="*/ 7081220 w 12192000"/>
              <a:gd name="connsiteY9957" fmla="*/ 920136 h 2107945"/>
              <a:gd name="connsiteX9958" fmla="*/ 7073296 w 12192000"/>
              <a:gd name="connsiteY9958" fmla="*/ 909681 h 2107945"/>
              <a:gd name="connsiteX9959" fmla="*/ 7083659 w 12192000"/>
              <a:gd name="connsiteY9959" fmla="*/ 902493 h 2107945"/>
              <a:gd name="connsiteX9960" fmla="*/ 5668357 w 12192000"/>
              <a:gd name="connsiteY9960" fmla="*/ 902167 h 2107945"/>
              <a:gd name="connsiteX9961" fmla="*/ 5677197 w 12192000"/>
              <a:gd name="connsiteY9961" fmla="*/ 913601 h 2107945"/>
              <a:gd name="connsiteX9962" fmla="*/ 5665309 w 12192000"/>
              <a:gd name="connsiteY9962" fmla="*/ 921769 h 2107945"/>
              <a:gd name="connsiteX9963" fmla="*/ 5656468 w 12192000"/>
              <a:gd name="connsiteY9963" fmla="*/ 910335 h 2107945"/>
              <a:gd name="connsiteX9964" fmla="*/ 5668357 w 12192000"/>
              <a:gd name="connsiteY9964" fmla="*/ 902167 h 2107945"/>
              <a:gd name="connsiteX9965" fmla="*/ 3515564 w 12192000"/>
              <a:gd name="connsiteY9965" fmla="*/ 902166 h 2107945"/>
              <a:gd name="connsiteX9966" fmla="*/ 3525624 w 12192000"/>
              <a:gd name="connsiteY9966" fmla="*/ 915235 h 2107945"/>
              <a:gd name="connsiteX9967" fmla="*/ 3512212 w 12192000"/>
              <a:gd name="connsiteY9967" fmla="*/ 924383 h 2107945"/>
              <a:gd name="connsiteX9968" fmla="*/ 3502151 w 12192000"/>
              <a:gd name="connsiteY9968" fmla="*/ 911314 h 2107945"/>
              <a:gd name="connsiteX9969" fmla="*/ 3515564 w 12192000"/>
              <a:gd name="connsiteY9969" fmla="*/ 902166 h 2107945"/>
              <a:gd name="connsiteX9970" fmla="*/ 8875588 w 12192000"/>
              <a:gd name="connsiteY9970" fmla="*/ 901840 h 2107945"/>
              <a:gd name="connsiteX9971" fmla="*/ 8884122 w 12192000"/>
              <a:gd name="connsiteY9971" fmla="*/ 913275 h 2107945"/>
              <a:gd name="connsiteX9972" fmla="*/ 8872540 w 12192000"/>
              <a:gd name="connsiteY9972" fmla="*/ 921116 h 2107945"/>
              <a:gd name="connsiteX9973" fmla="*/ 8864006 w 12192000"/>
              <a:gd name="connsiteY9973" fmla="*/ 909681 h 2107945"/>
              <a:gd name="connsiteX9974" fmla="*/ 8875588 w 12192000"/>
              <a:gd name="connsiteY9974" fmla="*/ 901840 h 2107945"/>
              <a:gd name="connsiteX9975" fmla="*/ 632665 w 12192000"/>
              <a:gd name="connsiteY9975" fmla="*/ 901513 h 2107945"/>
              <a:gd name="connsiteX9976" fmla="*/ 641199 w 12192000"/>
              <a:gd name="connsiteY9976" fmla="*/ 912948 h 2107945"/>
              <a:gd name="connsiteX9977" fmla="*/ 629617 w 12192000"/>
              <a:gd name="connsiteY9977" fmla="*/ 920789 h 2107945"/>
              <a:gd name="connsiteX9978" fmla="*/ 621083 w 12192000"/>
              <a:gd name="connsiteY9978" fmla="*/ 909355 h 2107945"/>
              <a:gd name="connsiteX9979" fmla="*/ 632665 w 12192000"/>
              <a:gd name="connsiteY9979" fmla="*/ 901513 h 2107945"/>
              <a:gd name="connsiteX9980" fmla="*/ 10985729 w 12192000"/>
              <a:gd name="connsiteY9980" fmla="*/ 900860 h 2107945"/>
              <a:gd name="connsiteX9981" fmla="*/ 10993959 w 12192000"/>
              <a:gd name="connsiteY9981" fmla="*/ 911641 h 2107945"/>
              <a:gd name="connsiteX9982" fmla="*/ 10982986 w 12192000"/>
              <a:gd name="connsiteY9982" fmla="*/ 919156 h 2107945"/>
              <a:gd name="connsiteX9983" fmla="*/ 10974756 w 12192000"/>
              <a:gd name="connsiteY9983" fmla="*/ 908374 h 2107945"/>
              <a:gd name="connsiteX9984" fmla="*/ 10985729 w 12192000"/>
              <a:gd name="connsiteY9984" fmla="*/ 900860 h 2107945"/>
              <a:gd name="connsiteX9985" fmla="*/ 11226523 w 12192000"/>
              <a:gd name="connsiteY9985" fmla="*/ 899879 h 2107945"/>
              <a:gd name="connsiteX9986" fmla="*/ 11235057 w 12192000"/>
              <a:gd name="connsiteY9986" fmla="*/ 910987 h 2107945"/>
              <a:gd name="connsiteX9987" fmla="*/ 11223781 w 12192000"/>
              <a:gd name="connsiteY9987" fmla="*/ 918829 h 2107945"/>
              <a:gd name="connsiteX9988" fmla="*/ 11215246 w 12192000"/>
              <a:gd name="connsiteY9988" fmla="*/ 907721 h 2107945"/>
              <a:gd name="connsiteX9989" fmla="*/ 11226523 w 12192000"/>
              <a:gd name="connsiteY9989" fmla="*/ 899879 h 2107945"/>
              <a:gd name="connsiteX9990" fmla="*/ 935649 w 12192000"/>
              <a:gd name="connsiteY9990" fmla="*/ 899879 h 2107945"/>
              <a:gd name="connsiteX9991" fmla="*/ 944182 w 12192000"/>
              <a:gd name="connsiteY9991" fmla="*/ 910987 h 2107945"/>
              <a:gd name="connsiteX9992" fmla="*/ 932905 w 12192000"/>
              <a:gd name="connsiteY9992" fmla="*/ 918829 h 2107945"/>
              <a:gd name="connsiteX9993" fmla="*/ 924371 w 12192000"/>
              <a:gd name="connsiteY9993" fmla="*/ 907721 h 2107945"/>
              <a:gd name="connsiteX9994" fmla="*/ 935649 w 12192000"/>
              <a:gd name="connsiteY9994" fmla="*/ 899879 h 2107945"/>
              <a:gd name="connsiteX9995" fmla="*/ 8255316 w 12192000"/>
              <a:gd name="connsiteY9995" fmla="*/ 898899 h 2107945"/>
              <a:gd name="connsiteX9996" fmla="*/ 8263850 w 12192000"/>
              <a:gd name="connsiteY9996" fmla="*/ 910007 h 2107945"/>
              <a:gd name="connsiteX9997" fmla="*/ 8252573 w 12192000"/>
              <a:gd name="connsiteY9997" fmla="*/ 917849 h 2107945"/>
              <a:gd name="connsiteX9998" fmla="*/ 8244038 w 12192000"/>
              <a:gd name="connsiteY9998" fmla="*/ 906741 h 2107945"/>
              <a:gd name="connsiteX9999" fmla="*/ 8255316 w 12192000"/>
              <a:gd name="connsiteY9999" fmla="*/ 898899 h 2107945"/>
              <a:gd name="connsiteX10000" fmla="*/ 6072937 w 12192000"/>
              <a:gd name="connsiteY10000" fmla="*/ 897592 h 2107945"/>
              <a:gd name="connsiteX10001" fmla="*/ 6081776 w 12192000"/>
              <a:gd name="connsiteY10001" fmla="*/ 909027 h 2107945"/>
              <a:gd name="connsiteX10002" fmla="*/ 6069889 w 12192000"/>
              <a:gd name="connsiteY10002" fmla="*/ 917195 h 2107945"/>
              <a:gd name="connsiteX10003" fmla="*/ 6061049 w 12192000"/>
              <a:gd name="connsiteY10003" fmla="*/ 905760 h 2107945"/>
              <a:gd name="connsiteX10004" fmla="*/ 6072937 w 12192000"/>
              <a:gd name="connsiteY10004" fmla="*/ 897592 h 2107945"/>
              <a:gd name="connsiteX10005" fmla="*/ 3402793 w 12192000"/>
              <a:gd name="connsiteY10005" fmla="*/ 897266 h 2107945"/>
              <a:gd name="connsiteX10006" fmla="*/ 3412850 w 12192000"/>
              <a:gd name="connsiteY10006" fmla="*/ 910335 h 2107945"/>
              <a:gd name="connsiteX10007" fmla="*/ 3399440 w 12192000"/>
              <a:gd name="connsiteY10007" fmla="*/ 919483 h 2107945"/>
              <a:gd name="connsiteX10008" fmla="*/ 3389382 w 12192000"/>
              <a:gd name="connsiteY10008" fmla="*/ 906414 h 2107945"/>
              <a:gd name="connsiteX10009" fmla="*/ 3402793 w 12192000"/>
              <a:gd name="connsiteY10009" fmla="*/ 897266 h 2107945"/>
              <a:gd name="connsiteX10010" fmla="*/ 7265625 w 12192000"/>
              <a:gd name="connsiteY10010" fmla="*/ 896939 h 2107945"/>
              <a:gd name="connsiteX10011" fmla="*/ 7273550 w 12192000"/>
              <a:gd name="connsiteY10011" fmla="*/ 907394 h 2107945"/>
              <a:gd name="connsiteX10012" fmla="*/ 7263186 w 12192000"/>
              <a:gd name="connsiteY10012" fmla="*/ 914582 h 2107945"/>
              <a:gd name="connsiteX10013" fmla="*/ 7255262 w 12192000"/>
              <a:gd name="connsiteY10013" fmla="*/ 904127 h 2107945"/>
              <a:gd name="connsiteX10014" fmla="*/ 7265625 w 12192000"/>
              <a:gd name="connsiteY10014" fmla="*/ 896939 h 2107945"/>
              <a:gd name="connsiteX10015" fmla="*/ 4458214 w 12192000"/>
              <a:gd name="connsiteY10015" fmla="*/ 896939 h 2107945"/>
              <a:gd name="connsiteX10016" fmla="*/ 4466750 w 12192000"/>
              <a:gd name="connsiteY10016" fmla="*/ 908048 h 2107945"/>
              <a:gd name="connsiteX10017" fmla="*/ 4455472 w 12192000"/>
              <a:gd name="connsiteY10017" fmla="*/ 915889 h 2107945"/>
              <a:gd name="connsiteX10018" fmla="*/ 4446937 w 12192000"/>
              <a:gd name="connsiteY10018" fmla="*/ 904780 h 2107945"/>
              <a:gd name="connsiteX10019" fmla="*/ 4458214 w 12192000"/>
              <a:gd name="connsiteY10019" fmla="*/ 896939 h 2107945"/>
              <a:gd name="connsiteX10020" fmla="*/ 1703345 w 12192000"/>
              <a:gd name="connsiteY10020" fmla="*/ 896939 h 2107945"/>
              <a:gd name="connsiteX10021" fmla="*/ 1712489 w 12192000"/>
              <a:gd name="connsiteY10021" fmla="*/ 908701 h 2107945"/>
              <a:gd name="connsiteX10022" fmla="*/ 1700602 w 12192000"/>
              <a:gd name="connsiteY10022" fmla="*/ 916869 h 2107945"/>
              <a:gd name="connsiteX10023" fmla="*/ 1691458 w 12192000"/>
              <a:gd name="connsiteY10023" fmla="*/ 905107 h 2107945"/>
              <a:gd name="connsiteX10024" fmla="*/ 1703345 w 12192000"/>
              <a:gd name="connsiteY10024" fmla="*/ 896939 h 2107945"/>
              <a:gd name="connsiteX10025" fmla="*/ 6695037 w 12192000"/>
              <a:gd name="connsiteY10025" fmla="*/ 896939 h 2107945"/>
              <a:gd name="connsiteX10026" fmla="*/ 6703571 w 12192000"/>
              <a:gd name="connsiteY10026" fmla="*/ 908047 h 2107945"/>
              <a:gd name="connsiteX10027" fmla="*/ 6692293 w 12192000"/>
              <a:gd name="connsiteY10027" fmla="*/ 915889 h 2107945"/>
              <a:gd name="connsiteX10028" fmla="*/ 6683759 w 12192000"/>
              <a:gd name="connsiteY10028" fmla="*/ 904780 h 2107945"/>
              <a:gd name="connsiteX10029" fmla="*/ 6695037 w 12192000"/>
              <a:gd name="connsiteY10029" fmla="*/ 896939 h 2107945"/>
              <a:gd name="connsiteX10030" fmla="*/ 5106040 w 12192000"/>
              <a:gd name="connsiteY10030" fmla="*/ 896286 h 2107945"/>
              <a:gd name="connsiteX10031" fmla="*/ 5114271 w 12192000"/>
              <a:gd name="connsiteY10031" fmla="*/ 907067 h 2107945"/>
              <a:gd name="connsiteX10032" fmla="*/ 5103297 w 12192000"/>
              <a:gd name="connsiteY10032" fmla="*/ 914582 h 2107945"/>
              <a:gd name="connsiteX10033" fmla="*/ 5095067 w 12192000"/>
              <a:gd name="connsiteY10033" fmla="*/ 903800 h 2107945"/>
              <a:gd name="connsiteX10034" fmla="*/ 5106040 w 12192000"/>
              <a:gd name="connsiteY10034" fmla="*/ 896286 h 2107945"/>
              <a:gd name="connsiteX10035" fmla="*/ 1229181 w 12192000"/>
              <a:gd name="connsiteY10035" fmla="*/ 895959 h 2107945"/>
              <a:gd name="connsiteX10036" fmla="*/ 1237411 w 12192000"/>
              <a:gd name="connsiteY10036" fmla="*/ 906741 h 2107945"/>
              <a:gd name="connsiteX10037" fmla="*/ 1226133 w 12192000"/>
              <a:gd name="connsiteY10037" fmla="*/ 914255 h 2107945"/>
              <a:gd name="connsiteX10038" fmla="*/ 1217904 w 12192000"/>
              <a:gd name="connsiteY10038" fmla="*/ 903473 h 2107945"/>
              <a:gd name="connsiteX10039" fmla="*/ 1229181 w 12192000"/>
              <a:gd name="connsiteY10039" fmla="*/ 895959 h 2107945"/>
              <a:gd name="connsiteX10040" fmla="*/ 9667462 w 12192000"/>
              <a:gd name="connsiteY10040" fmla="*/ 895632 h 2107945"/>
              <a:gd name="connsiteX10041" fmla="*/ 9676911 w 12192000"/>
              <a:gd name="connsiteY10041" fmla="*/ 907721 h 2107945"/>
              <a:gd name="connsiteX10042" fmla="*/ 9664415 w 12192000"/>
              <a:gd name="connsiteY10042" fmla="*/ 916216 h 2107945"/>
              <a:gd name="connsiteX10043" fmla="*/ 9654966 w 12192000"/>
              <a:gd name="connsiteY10043" fmla="*/ 904127 h 2107945"/>
              <a:gd name="connsiteX10044" fmla="*/ 9667462 w 12192000"/>
              <a:gd name="connsiteY10044" fmla="*/ 895632 h 2107945"/>
              <a:gd name="connsiteX10045" fmla="*/ 7659429 w 12192000"/>
              <a:gd name="connsiteY10045" fmla="*/ 894979 h 2107945"/>
              <a:gd name="connsiteX10046" fmla="*/ 7667659 w 12192000"/>
              <a:gd name="connsiteY10046" fmla="*/ 905760 h 2107945"/>
              <a:gd name="connsiteX10047" fmla="*/ 7656686 w 12192000"/>
              <a:gd name="connsiteY10047" fmla="*/ 913275 h 2107945"/>
              <a:gd name="connsiteX10048" fmla="*/ 7648456 w 12192000"/>
              <a:gd name="connsiteY10048" fmla="*/ 902493 h 2107945"/>
              <a:gd name="connsiteX10049" fmla="*/ 7659429 w 12192000"/>
              <a:gd name="connsiteY10049" fmla="*/ 894979 h 2107945"/>
              <a:gd name="connsiteX10050" fmla="*/ 4863107 w 12192000"/>
              <a:gd name="connsiteY10050" fmla="*/ 893999 h 2107945"/>
              <a:gd name="connsiteX10051" fmla="*/ 4871032 w 12192000"/>
              <a:gd name="connsiteY10051" fmla="*/ 904454 h 2107945"/>
              <a:gd name="connsiteX10052" fmla="*/ 4860364 w 12192000"/>
              <a:gd name="connsiteY10052" fmla="*/ 911642 h 2107945"/>
              <a:gd name="connsiteX10053" fmla="*/ 4852436 w 12192000"/>
              <a:gd name="connsiteY10053" fmla="*/ 901187 h 2107945"/>
              <a:gd name="connsiteX10054" fmla="*/ 4863107 w 12192000"/>
              <a:gd name="connsiteY10054" fmla="*/ 893999 h 2107945"/>
              <a:gd name="connsiteX10055" fmla="*/ 4046279 w 12192000"/>
              <a:gd name="connsiteY10055" fmla="*/ 893999 h 2107945"/>
              <a:gd name="connsiteX10056" fmla="*/ 4055720 w 12192000"/>
              <a:gd name="connsiteY10056" fmla="*/ 906414 h 2107945"/>
              <a:gd name="connsiteX10057" fmla="*/ 4043231 w 12192000"/>
              <a:gd name="connsiteY10057" fmla="*/ 914909 h 2107945"/>
              <a:gd name="connsiteX10058" fmla="*/ 4033787 w 12192000"/>
              <a:gd name="connsiteY10058" fmla="*/ 902493 h 2107945"/>
              <a:gd name="connsiteX10059" fmla="*/ 4046279 w 12192000"/>
              <a:gd name="connsiteY10059" fmla="*/ 893999 h 2107945"/>
              <a:gd name="connsiteX10060" fmla="*/ 3812152 w 12192000"/>
              <a:gd name="connsiteY10060" fmla="*/ 893998 h 2107945"/>
              <a:gd name="connsiteX10061" fmla="*/ 3821902 w 12192000"/>
              <a:gd name="connsiteY10061" fmla="*/ 906741 h 2107945"/>
              <a:gd name="connsiteX10062" fmla="*/ 3808791 w 12192000"/>
              <a:gd name="connsiteY10062" fmla="*/ 915562 h 2107945"/>
              <a:gd name="connsiteX10063" fmla="*/ 3799030 w 12192000"/>
              <a:gd name="connsiteY10063" fmla="*/ 902820 h 2107945"/>
              <a:gd name="connsiteX10064" fmla="*/ 3812152 w 12192000"/>
              <a:gd name="connsiteY10064" fmla="*/ 893998 h 2107945"/>
              <a:gd name="connsiteX10065" fmla="*/ 10286210 w 12192000"/>
              <a:gd name="connsiteY10065" fmla="*/ 893672 h 2107945"/>
              <a:gd name="connsiteX10066" fmla="*/ 10295049 w 12192000"/>
              <a:gd name="connsiteY10066" fmla="*/ 905107 h 2107945"/>
              <a:gd name="connsiteX10067" fmla="*/ 10283466 w 12192000"/>
              <a:gd name="connsiteY10067" fmla="*/ 912948 h 2107945"/>
              <a:gd name="connsiteX10068" fmla="*/ 10274627 w 12192000"/>
              <a:gd name="connsiteY10068" fmla="*/ 901514 h 2107945"/>
              <a:gd name="connsiteX10069" fmla="*/ 10286210 w 12192000"/>
              <a:gd name="connsiteY10069" fmla="*/ 893672 h 2107945"/>
              <a:gd name="connsiteX10070" fmla="*/ 5329129 w 12192000"/>
              <a:gd name="connsiteY10070" fmla="*/ 893019 h 2107945"/>
              <a:gd name="connsiteX10071" fmla="*/ 5337665 w 12192000"/>
              <a:gd name="connsiteY10071" fmla="*/ 904127 h 2107945"/>
              <a:gd name="connsiteX10072" fmla="*/ 5326387 w 12192000"/>
              <a:gd name="connsiteY10072" fmla="*/ 911968 h 2107945"/>
              <a:gd name="connsiteX10073" fmla="*/ 5317851 w 12192000"/>
              <a:gd name="connsiteY10073" fmla="*/ 900860 h 2107945"/>
              <a:gd name="connsiteX10074" fmla="*/ 5329129 w 12192000"/>
              <a:gd name="connsiteY10074" fmla="*/ 893019 h 2107945"/>
              <a:gd name="connsiteX10075" fmla="*/ 344336 w 12192000"/>
              <a:gd name="connsiteY10075" fmla="*/ 893018 h 2107945"/>
              <a:gd name="connsiteX10076" fmla="*/ 352870 w 12192000"/>
              <a:gd name="connsiteY10076" fmla="*/ 904453 h 2107945"/>
              <a:gd name="connsiteX10077" fmla="*/ 341287 w 12192000"/>
              <a:gd name="connsiteY10077" fmla="*/ 912294 h 2107945"/>
              <a:gd name="connsiteX10078" fmla="*/ 332753 w 12192000"/>
              <a:gd name="connsiteY10078" fmla="*/ 900860 h 2107945"/>
              <a:gd name="connsiteX10079" fmla="*/ 344336 w 12192000"/>
              <a:gd name="connsiteY10079" fmla="*/ 893018 h 2107945"/>
              <a:gd name="connsiteX10080" fmla="*/ 12090637 w 12192000"/>
              <a:gd name="connsiteY10080" fmla="*/ 892365 h 2107945"/>
              <a:gd name="connsiteX10081" fmla="*/ 12099779 w 12192000"/>
              <a:gd name="connsiteY10081" fmla="*/ 904453 h 2107945"/>
              <a:gd name="connsiteX10082" fmla="*/ 12099621 w 12192000"/>
              <a:gd name="connsiteY10082" fmla="*/ 904702 h 2107945"/>
              <a:gd name="connsiteX10083" fmla="*/ 12101533 w 12192000"/>
              <a:gd name="connsiteY10083" fmla="*/ 905883 h 2107945"/>
              <a:gd name="connsiteX10084" fmla="*/ 12103437 w 12192000"/>
              <a:gd name="connsiteY10084" fmla="*/ 912295 h 2107945"/>
              <a:gd name="connsiteX10085" fmla="*/ 12093074 w 12192000"/>
              <a:gd name="connsiteY10085" fmla="*/ 919483 h 2107945"/>
              <a:gd name="connsiteX10086" fmla="*/ 12091602 w 12192000"/>
              <a:gd name="connsiteY10086" fmla="*/ 918574 h 2107945"/>
              <a:gd name="connsiteX10087" fmla="*/ 12089454 w 12192000"/>
              <a:gd name="connsiteY10087" fmla="*/ 922014 h 2107945"/>
              <a:gd name="connsiteX10088" fmla="*/ 12082407 w 12192000"/>
              <a:gd name="connsiteY10088" fmla="*/ 923403 h 2107945"/>
              <a:gd name="connsiteX10089" fmla="*/ 12076272 w 12192000"/>
              <a:gd name="connsiteY10089" fmla="*/ 919646 h 2107945"/>
              <a:gd name="connsiteX10090" fmla="*/ 12074768 w 12192000"/>
              <a:gd name="connsiteY10090" fmla="*/ 914018 h 2107945"/>
              <a:gd name="connsiteX10091" fmla="*/ 12073568 w 12192000"/>
              <a:gd name="connsiteY10091" fmla="*/ 914255 h 2107945"/>
              <a:gd name="connsiteX10092" fmla="*/ 12065643 w 12192000"/>
              <a:gd name="connsiteY10092" fmla="*/ 903800 h 2107945"/>
              <a:gd name="connsiteX10093" fmla="*/ 12076310 w 12192000"/>
              <a:gd name="connsiteY10093" fmla="*/ 896612 h 2107945"/>
              <a:gd name="connsiteX10094" fmla="*/ 12079809 w 12192000"/>
              <a:gd name="connsiteY10094" fmla="*/ 898717 h 2107945"/>
              <a:gd name="connsiteX10095" fmla="*/ 12082712 w 12192000"/>
              <a:gd name="connsiteY10095" fmla="*/ 894162 h 2107945"/>
              <a:gd name="connsiteX10096" fmla="*/ 12090637 w 12192000"/>
              <a:gd name="connsiteY10096" fmla="*/ 892365 h 2107945"/>
              <a:gd name="connsiteX10097" fmla="*/ 9114552 w 12192000"/>
              <a:gd name="connsiteY10097" fmla="*/ 892365 h 2107945"/>
              <a:gd name="connsiteX10098" fmla="*/ 9123391 w 12192000"/>
              <a:gd name="connsiteY10098" fmla="*/ 903800 h 2107945"/>
              <a:gd name="connsiteX10099" fmla="*/ 9111505 w 12192000"/>
              <a:gd name="connsiteY10099" fmla="*/ 911641 h 2107945"/>
              <a:gd name="connsiteX10100" fmla="*/ 9102665 w 12192000"/>
              <a:gd name="connsiteY10100" fmla="*/ 900207 h 2107945"/>
              <a:gd name="connsiteX10101" fmla="*/ 9114552 w 12192000"/>
              <a:gd name="connsiteY10101" fmla="*/ 892365 h 2107945"/>
              <a:gd name="connsiteX10102" fmla="*/ 6589575 w 12192000"/>
              <a:gd name="connsiteY10102" fmla="*/ 892365 h 2107945"/>
              <a:gd name="connsiteX10103" fmla="*/ 6598415 w 12192000"/>
              <a:gd name="connsiteY10103" fmla="*/ 903800 h 2107945"/>
              <a:gd name="connsiteX10104" fmla="*/ 6586832 w 12192000"/>
              <a:gd name="connsiteY10104" fmla="*/ 911641 h 2107945"/>
              <a:gd name="connsiteX10105" fmla="*/ 6577993 w 12192000"/>
              <a:gd name="connsiteY10105" fmla="*/ 900207 h 2107945"/>
              <a:gd name="connsiteX10106" fmla="*/ 6589575 w 12192000"/>
              <a:gd name="connsiteY10106" fmla="*/ 892365 h 2107945"/>
              <a:gd name="connsiteX10107" fmla="*/ 3272291 w 12192000"/>
              <a:gd name="connsiteY10107" fmla="*/ 892058 h 2107945"/>
              <a:gd name="connsiteX10108" fmla="*/ 3279104 w 12192000"/>
              <a:gd name="connsiteY10108" fmla="*/ 896134 h 2107945"/>
              <a:gd name="connsiteX10109" fmla="*/ 3279759 w 12192000"/>
              <a:gd name="connsiteY10109" fmla="*/ 898577 h 2107945"/>
              <a:gd name="connsiteX10110" fmla="*/ 3280647 w 12192000"/>
              <a:gd name="connsiteY10110" fmla="*/ 897185 h 2107945"/>
              <a:gd name="connsiteX10111" fmla="*/ 3289410 w 12192000"/>
              <a:gd name="connsiteY10111" fmla="*/ 895306 h 2107945"/>
              <a:gd name="connsiteX10112" fmla="*/ 3299469 w 12192000"/>
              <a:gd name="connsiteY10112" fmla="*/ 908374 h 2107945"/>
              <a:gd name="connsiteX10113" fmla="*/ 3286059 w 12192000"/>
              <a:gd name="connsiteY10113" fmla="*/ 917523 h 2107945"/>
              <a:gd name="connsiteX10114" fmla="*/ 3278287 w 12192000"/>
              <a:gd name="connsiteY10114" fmla="*/ 912949 h 2107945"/>
              <a:gd name="connsiteX10115" fmla="*/ 3277331 w 12192000"/>
              <a:gd name="connsiteY10115" fmla="*/ 909393 h 2107945"/>
              <a:gd name="connsiteX10116" fmla="*/ 3277060 w 12192000"/>
              <a:gd name="connsiteY10116" fmla="*/ 909821 h 2107945"/>
              <a:gd name="connsiteX10117" fmla="*/ 3269399 w 12192000"/>
              <a:gd name="connsiteY10117" fmla="*/ 911414 h 2107945"/>
              <a:gd name="connsiteX10118" fmla="*/ 3260613 w 12192000"/>
              <a:gd name="connsiteY10118" fmla="*/ 899980 h 2107945"/>
              <a:gd name="connsiteX10119" fmla="*/ 3272291 w 12192000"/>
              <a:gd name="connsiteY10119" fmla="*/ 892058 h 2107945"/>
              <a:gd name="connsiteX10120" fmla="*/ 6802326 w 12192000"/>
              <a:gd name="connsiteY10120" fmla="*/ 892039 h 2107945"/>
              <a:gd name="connsiteX10121" fmla="*/ 6810556 w 12192000"/>
              <a:gd name="connsiteY10121" fmla="*/ 902820 h 2107945"/>
              <a:gd name="connsiteX10122" fmla="*/ 6799583 w 12192000"/>
              <a:gd name="connsiteY10122" fmla="*/ 910335 h 2107945"/>
              <a:gd name="connsiteX10123" fmla="*/ 6791354 w 12192000"/>
              <a:gd name="connsiteY10123" fmla="*/ 899553 h 2107945"/>
              <a:gd name="connsiteX10124" fmla="*/ 6802326 w 12192000"/>
              <a:gd name="connsiteY10124" fmla="*/ 892039 h 2107945"/>
              <a:gd name="connsiteX10125" fmla="*/ 4955475 w 12192000"/>
              <a:gd name="connsiteY10125" fmla="*/ 892039 h 2107945"/>
              <a:gd name="connsiteX10126" fmla="*/ 4963706 w 12192000"/>
              <a:gd name="connsiteY10126" fmla="*/ 902493 h 2107945"/>
              <a:gd name="connsiteX10127" fmla="*/ 4953036 w 12192000"/>
              <a:gd name="connsiteY10127" fmla="*/ 909681 h 2107945"/>
              <a:gd name="connsiteX10128" fmla="*/ 4944805 w 12192000"/>
              <a:gd name="connsiteY10128" fmla="*/ 899226 h 2107945"/>
              <a:gd name="connsiteX10129" fmla="*/ 4955475 w 12192000"/>
              <a:gd name="connsiteY10129" fmla="*/ 892039 h 2107945"/>
              <a:gd name="connsiteX10130" fmla="*/ 10102719 w 12192000"/>
              <a:gd name="connsiteY10130" fmla="*/ 891712 h 2107945"/>
              <a:gd name="connsiteX10131" fmla="*/ 10112169 w 12192000"/>
              <a:gd name="connsiteY10131" fmla="*/ 903800 h 2107945"/>
              <a:gd name="connsiteX10132" fmla="*/ 10099670 w 12192000"/>
              <a:gd name="connsiteY10132" fmla="*/ 912295 h 2107945"/>
              <a:gd name="connsiteX10133" fmla="*/ 10090221 w 12192000"/>
              <a:gd name="connsiteY10133" fmla="*/ 900207 h 2107945"/>
              <a:gd name="connsiteX10134" fmla="*/ 10102719 w 12192000"/>
              <a:gd name="connsiteY10134" fmla="*/ 891712 h 2107945"/>
              <a:gd name="connsiteX10135" fmla="*/ 5770782 w 12192000"/>
              <a:gd name="connsiteY10135" fmla="*/ 891712 h 2107945"/>
              <a:gd name="connsiteX10136" fmla="*/ 5779621 w 12192000"/>
              <a:gd name="connsiteY10136" fmla="*/ 903146 h 2107945"/>
              <a:gd name="connsiteX10137" fmla="*/ 5767733 w 12192000"/>
              <a:gd name="connsiteY10137" fmla="*/ 911314 h 2107945"/>
              <a:gd name="connsiteX10138" fmla="*/ 5758892 w 12192000"/>
              <a:gd name="connsiteY10138" fmla="*/ 899880 h 2107945"/>
              <a:gd name="connsiteX10139" fmla="*/ 5770782 w 12192000"/>
              <a:gd name="connsiteY10139" fmla="*/ 891712 h 2107945"/>
              <a:gd name="connsiteX10140" fmla="*/ 5972657 w 12192000"/>
              <a:gd name="connsiteY10140" fmla="*/ 891385 h 2107945"/>
              <a:gd name="connsiteX10141" fmla="*/ 5981496 w 12192000"/>
              <a:gd name="connsiteY10141" fmla="*/ 902819 h 2107945"/>
              <a:gd name="connsiteX10142" fmla="*/ 5969609 w 12192000"/>
              <a:gd name="connsiteY10142" fmla="*/ 910987 h 2107945"/>
              <a:gd name="connsiteX10143" fmla="*/ 5960769 w 12192000"/>
              <a:gd name="connsiteY10143" fmla="*/ 899553 h 2107945"/>
              <a:gd name="connsiteX10144" fmla="*/ 5972657 w 12192000"/>
              <a:gd name="connsiteY10144" fmla="*/ 891385 h 2107945"/>
              <a:gd name="connsiteX10145" fmla="*/ 3145400 w 12192000"/>
              <a:gd name="connsiteY10145" fmla="*/ 890731 h 2107945"/>
              <a:gd name="connsiteX10146" fmla="*/ 3151352 w 12192000"/>
              <a:gd name="connsiteY10146" fmla="*/ 894269 h 2107945"/>
              <a:gd name="connsiteX10147" fmla="*/ 3151491 w 12192000"/>
              <a:gd name="connsiteY10147" fmla="*/ 894039 h 2107945"/>
              <a:gd name="connsiteX10148" fmla="*/ 3159644 w 12192000"/>
              <a:gd name="connsiteY10148" fmla="*/ 892365 h 2107945"/>
              <a:gd name="connsiteX10149" fmla="*/ 3166849 w 12192000"/>
              <a:gd name="connsiteY10149" fmla="*/ 896694 h 2107945"/>
              <a:gd name="connsiteX10150" fmla="*/ 3168076 w 12192000"/>
              <a:gd name="connsiteY10150" fmla="*/ 901616 h 2107945"/>
              <a:gd name="connsiteX10151" fmla="*/ 3175113 w 12192000"/>
              <a:gd name="connsiteY10151" fmla="*/ 900206 h 2107945"/>
              <a:gd name="connsiteX10152" fmla="*/ 3185174 w 12192000"/>
              <a:gd name="connsiteY10152" fmla="*/ 913275 h 2107945"/>
              <a:gd name="connsiteX10153" fmla="*/ 3180525 w 12192000"/>
              <a:gd name="connsiteY10153" fmla="*/ 920544 h 2107945"/>
              <a:gd name="connsiteX10154" fmla="*/ 3173985 w 12192000"/>
              <a:gd name="connsiteY10154" fmla="*/ 921945 h 2107945"/>
              <a:gd name="connsiteX10155" fmla="*/ 3176160 w 12192000"/>
              <a:gd name="connsiteY10155" fmla="*/ 923281 h 2107945"/>
              <a:gd name="connsiteX10156" fmla="*/ 3178294 w 12192000"/>
              <a:gd name="connsiteY10156" fmla="*/ 930591 h 2107945"/>
              <a:gd name="connsiteX10157" fmla="*/ 3166713 w 12192000"/>
              <a:gd name="connsiteY10157" fmla="*/ 938432 h 2107945"/>
              <a:gd name="connsiteX10158" fmla="*/ 3157877 w 12192000"/>
              <a:gd name="connsiteY10158" fmla="*/ 926997 h 2107945"/>
              <a:gd name="connsiteX10159" fmla="*/ 3161723 w 12192000"/>
              <a:gd name="connsiteY10159" fmla="*/ 920748 h 2107945"/>
              <a:gd name="connsiteX10160" fmla="*/ 3167054 w 12192000"/>
              <a:gd name="connsiteY10160" fmla="*/ 919651 h 2107945"/>
              <a:gd name="connsiteX10161" fmla="*/ 3163990 w 12192000"/>
              <a:gd name="connsiteY10161" fmla="*/ 917849 h 2107945"/>
              <a:gd name="connsiteX10162" fmla="*/ 3162323 w 12192000"/>
              <a:gd name="connsiteY10162" fmla="*/ 911649 h 2107945"/>
              <a:gd name="connsiteX10163" fmla="*/ 3156594 w 12192000"/>
              <a:gd name="connsiteY10163" fmla="*/ 912948 h 2107945"/>
              <a:gd name="connsiteX10164" fmla="*/ 3149393 w 12192000"/>
              <a:gd name="connsiteY10164" fmla="*/ 908619 h 2107945"/>
              <a:gd name="connsiteX10165" fmla="*/ 3149300 w 12192000"/>
              <a:gd name="connsiteY10165" fmla="*/ 908229 h 2107945"/>
              <a:gd name="connsiteX10166" fmla="*/ 3142352 w 12192000"/>
              <a:gd name="connsiteY10166" fmla="*/ 909681 h 2107945"/>
              <a:gd name="connsiteX10167" fmla="*/ 3133822 w 12192000"/>
              <a:gd name="connsiteY10167" fmla="*/ 898573 h 2107945"/>
              <a:gd name="connsiteX10168" fmla="*/ 3145400 w 12192000"/>
              <a:gd name="connsiteY10168" fmla="*/ 890731 h 2107945"/>
              <a:gd name="connsiteX10169" fmla="*/ 11782787 w 12192000"/>
              <a:gd name="connsiteY10169" fmla="*/ 890405 h 2107945"/>
              <a:gd name="connsiteX10170" fmla="*/ 11791930 w 12192000"/>
              <a:gd name="connsiteY10170" fmla="*/ 902167 h 2107945"/>
              <a:gd name="connsiteX10171" fmla="*/ 11779738 w 12192000"/>
              <a:gd name="connsiteY10171" fmla="*/ 910335 h 2107945"/>
              <a:gd name="connsiteX10172" fmla="*/ 11770595 w 12192000"/>
              <a:gd name="connsiteY10172" fmla="*/ 898573 h 2107945"/>
              <a:gd name="connsiteX10173" fmla="*/ 11782787 w 12192000"/>
              <a:gd name="connsiteY10173" fmla="*/ 890405 h 2107945"/>
              <a:gd name="connsiteX10174" fmla="*/ 8648206 w 12192000"/>
              <a:gd name="connsiteY10174" fmla="*/ 890405 h 2107945"/>
              <a:gd name="connsiteX10175" fmla="*/ 8656740 w 12192000"/>
              <a:gd name="connsiteY10175" fmla="*/ 901513 h 2107945"/>
              <a:gd name="connsiteX10176" fmla="*/ 8645462 w 12192000"/>
              <a:gd name="connsiteY10176" fmla="*/ 909355 h 2107945"/>
              <a:gd name="connsiteX10177" fmla="*/ 8636928 w 12192000"/>
              <a:gd name="connsiteY10177" fmla="*/ 898246 h 2107945"/>
              <a:gd name="connsiteX10178" fmla="*/ 8648206 w 12192000"/>
              <a:gd name="connsiteY10178" fmla="*/ 890405 h 2107945"/>
              <a:gd name="connsiteX10179" fmla="*/ 7866085 w 12192000"/>
              <a:gd name="connsiteY10179" fmla="*/ 890078 h 2107945"/>
              <a:gd name="connsiteX10180" fmla="*/ 7874619 w 12192000"/>
              <a:gd name="connsiteY10180" fmla="*/ 901186 h 2107945"/>
              <a:gd name="connsiteX10181" fmla="*/ 7863341 w 12192000"/>
              <a:gd name="connsiteY10181" fmla="*/ 909028 h 2107945"/>
              <a:gd name="connsiteX10182" fmla="*/ 7854807 w 12192000"/>
              <a:gd name="connsiteY10182" fmla="*/ 897919 h 2107945"/>
              <a:gd name="connsiteX10183" fmla="*/ 7866085 w 12192000"/>
              <a:gd name="connsiteY10183" fmla="*/ 890078 h 2107945"/>
              <a:gd name="connsiteX10184" fmla="*/ 6995266 w 12192000"/>
              <a:gd name="connsiteY10184" fmla="*/ 889424 h 2107945"/>
              <a:gd name="connsiteX10185" fmla="*/ 7003191 w 12192000"/>
              <a:gd name="connsiteY10185" fmla="*/ 899879 h 2107945"/>
              <a:gd name="connsiteX10186" fmla="*/ 6992828 w 12192000"/>
              <a:gd name="connsiteY10186" fmla="*/ 907067 h 2107945"/>
              <a:gd name="connsiteX10187" fmla="*/ 6984903 w 12192000"/>
              <a:gd name="connsiteY10187" fmla="*/ 896612 h 2107945"/>
              <a:gd name="connsiteX10188" fmla="*/ 6995266 w 12192000"/>
              <a:gd name="connsiteY10188" fmla="*/ 889424 h 2107945"/>
              <a:gd name="connsiteX10189" fmla="*/ 4640244 w 12192000"/>
              <a:gd name="connsiteY10189" fmla="*/ 889098 h 2107945"/>
              <a:gd name="connsiteX10190" fmla="*/ 4648476 w 12192000"/>
              <a:gd name="connsiteY10190" fmla="*/ 899880 h 2107945"/>
              <a:gd name="connsiteX10191" fmla="*/ 4637501 w 12192000"/>
              <a:gd name="connsiteY10191" fmla="*/ 907394 h 2107945"/>
              <a:gd name="connsiteX10192" fmla="*/ 4629268 w 12192000"/>
              <a:gd name="connsiteY10192" fmla="*/ 896612 h 2107945"/>
              <a:gd name="connsiteX10193" fmla="*/ 4640244 w 12192000"/>
              <a:gd name="connsiteY10193" fmla="*/ 889098 h 2107945"/>
              <a:gd name="connsiteX10194" fmla="*/ 8158999 w 12192000"/>
              <a:gd name="connsiteY10194" fmla="*/ 889098 h 2107945"/>
              <a:gd name="connsiteX10195" fmla="*/ 8167533 w 12192000"/>
              <a:gd name="connsiteY10195" fmla="*/ 900206 h 2107945"/>
              <a:gd name="connsiteX10196" fmla="*/ 8156255 w 12192000"/>
              <a:gd name="connsiteY10196" fmla="*/ 908048 h 2107945"/>
              <a:gd name="connsiteX10197" fmla="*/ 8147722 w 12192000"/>
              <a:gd name="connsiteY10197" fmla="*/ 896939 h 2107945"/>
              <a:gd name="connsiteX10198" fmla="*/ 8158999 w 12192000"/>
              <a:gd name="connsiteY10198" fmla="*/ 889098 h 2107945"/>
              <a:gd name="connsiteX10199" fmla="*/ 5871767 w 12192000"/>
              <a:gd name="connsiteY10199" fmla="*/ 888771 h 2107945"/>
              <a:gd name="connsiteX10200" fmla="*/ 5880607 w 12192000"/>
              <a:gd name="connsiteY10200" fmla="*/ 900206 h 2107945"/>
              <a:gd name="connsiteX10201" fmla="*/ 5868719 w 12192000"/>
              <a:gd name="connsiteY10201" fmla="*/ 908374 h 2107945"/>
              <a:gd name="connsiteX10202" fmla="*/ 5859879 w 12192000"/>
              <a:gd name="connsiteY10202" fmla="*/ 896939 h 2107945"/>
              <a:gd name="connsiteX10203" fmla="*/ 5871767 w 12192000"/>
              <a:gd name="connsiteY10203" fmla="*/ 888771 h 2107945"/>
              <a:gd name="connsiteX10204" fmla="*/ 1604962 w 12192000"/>
              <a:gd name="connsiteY10204" fmla="*/ 888444 h 2107945"/>
              <a:gd name="connsiteX10205" fmla="*/ 1613496 w 12192000"/>
              <a:gd name="connsiteY10205" fmla="*/ 899553 h 2107945"/>
              <a:gd name="connsiteX10206" fmla="*/ 1602219 w 12192000"/>
              <a:gd name="connsiteY10206" fmla="*/ 907394 h 2107945"/>
              <a:gd name="connsiteX10207" fmla="*/ 1593685 w 12192000"/>
              <a:gd name="connsiteY10207" fmla="*/ 896286 h 2107945"/>
              <a:gd name="connsiteX10208" fmla="*/ 1604962 w 12192000"/>
              <a:gd name="connsiteY10208" fmla="*/ 888444 h 2107945"/>
              <a:gd name="connsiteX10209" fmla="*/ 1511720 w 12192000"/>
              <a:gd name="connsiteY10209" fmla="*/ 888117 h 2107945"/>
              <a:gd name="connsiteX10210" fmla="*/ 1519949 w 12192000"/>
              <a:gd name="connsiteY10210" fmla="*/ 899226 h 2107945"/>
              <a:gd name="connsiteX10211" fmla="*/ 1508672 w 12192000"/>
              <a:gd name="connsiteY10211" fmla="*/ 906741 h 2107945"/>
              <a:gd name="connsiteX10212" fmla="*/ 1500442 w 12192000"/>
              <a:gd name="connsiteY10212" fmla="*/ 895632 h 2107945"/>
              <a:gd name="connsiteX10213" fmla="*/ 1511720 w 12192000"/>
              <a:gd name="connsiteY10213" fmla="*/ 888117 h 2107945"/>
              <a:gd name="connsiteX10214" fmla="*/ 11406357 w 12192000"/>
              <a:gd name="connsiteY10214" fmla="*/ 887464 h 2107945"/>
              <a:gd name="connsiteX10215" fmla="*/ 11415196 w 12192000"/>
              <a:gd name="connsiteY10215" fmla="*/ 898899 h 2107945"/>
              <a:gd name="connsiteX10216" fmla="*/ 11403613 w 12192000"/>
              <a:gd name="connsiteY10216" fmla="*/ 906741 h 2107945"/>
              <a:gd name="connsiteX10217" fmla="*/ 11394774 w 12192000"/>
              <a:gd name="connsiteY10217" fmla="*/ 895306 h 2107945"/>
              <a:gd name="connsiteX10218" fmla="*/ 11406357 w 12192000"/>
              <a:gd name="connsiteY10218" fmla="*/ 887464 h 2107945"/>
              <a:gd name="connsiteX10219" fmla="*/ 7556406 w 12192000"/>
              <a:gd name="connsiteY10219" fmla="*/ 886811 h 2107945"/>
              <a:gd name="connsiteX10220" fmla="*/ 7564636 w 12192000"/>
              <a:gd name="connsiteY10220" fmla="*/ 897593 h 2107945"/>
              <a:gd name="connsiteX10221" fmla="*/ 7553663 w 12192000"/>
              <a:gd name="connsiteY10221" fmla="*/ 905107 h 2107945"/>
              <a:gd name="connsiteX10222" fmla="*/ 7545433 w 12192000"/>
              <a:gd name="connsiteY10222" fmla="*/ 894326 h 2107945"/>
              <a:gd name="connsiteX10223" fmla="*/ 7556406 w 12192000"/>
              <a:gd name="connsiteY10223" fmla="*/ 886811 h 2107945"/>
              <a:gd name="connsiteX10224" fmla="*/ 2400709 w 12192000"/>
              <a:gd name="connsiteY10224" fmla="*/ 886653 h 2107945"/>
              <a:gd name="connsiteX10225" fmla="*/ 2409446 w 12192000"/>
              <a:gd name="connsiteY10225" fmla="*/ 898409 h 2107945"/>
              <a:gd name="connsiteX10226" fmla="*/ 2397720 w 12192000"/>
              <a:gd name="connsiteY10226" fmla="*/ 906654 h 2107945"/>
              <a:gd name="connsiteX10227" fmla="*/ 2388985 w 12192000"/>
              <a:gd name="connsiteY10227" fmla="*/ 894899 h 2107945"/>
              <a:gd name="connsiteX10228" fmla="*/ 2400709 w 12192000"/>
              <a:gd name="connsiteY10228" fmla="*/ 886653 h 2107945"/>
              <a:gd name="connsiteX10229" fmla="*/ 10243843 w 12192000"/>
              <a:gd name="connsiteY10229" fmla="*/ 886158 h 2107945"/>
              <a:gd name="connsiteX10230" fmla="*/ 10252682 w 12192000"/>
              <a:gd name="connsiteY10230" fmla="*/ 897592 h 2107945"/>
              <a:gd name="connsiteX10231" fmla="*/ 10240796 w 12192000"/>
              <a:gd name="connsiteY10231" fmla="*/ 905760 h 2107945"/>
              <a:gd name="connsiteX10232" fmla="*/ 10231954 w 12192000"/>
              <a:gd name="connsiteY10232" fmla="*/ 894326 h 2107945"/>
              <a:gd name="connsiteX10233" fmla="*/ 10243843 w 12192000"/>
              <a:gd name="connsiteY10233" fmla="*/ 886158 h 2107945"/>
              <a:gd name="connsiteX10234" fmla="*/ 6903216 w 12192000"/>
              <a:gd name="connsiteY10234" fmla="*/ 885504 h 2107945"/>
              <a:gd name="connsiteX10235" fmla="*/ 6911141 w 12192000"/>
              <a:gd name="connsiteY10235" fmla="*/ 895958 h 2107945"/>
              <a:gd name="connsiteX10236" fmla="*/ 6900472 w 12192000"/>
              <a:gd name="connsiteY10236" fmla="*/ 903146 h 2107945"/>
              <a:gd name="connsiteX10237" fmla="*/ 6892548 w 12192000"/>
              <a:gd name="connsiteY10237" fmla="*/ 892692 h 2107945"/>
              <a:gd name="connsiteX10238" fmla="*/ 6903216 w 12192000"/>
              <a:gd name="connsiteY10238" fmla="*/ 885504 h 2107945"/>
              <a:gd name="connsiteX10239" fmla="*/ 10352352 w 12192000"/>
              <a:gd name="connsiteY10239" fmla="*/ 884851 h 2107945"/>
              <a:gd name="connsiteX10240" fmla="*/ 10360582 w 12192000"/>
              <a:gd name="connsiteY10240" fmla="*/ 895632 h 2107945"/>
              <a:gd name="connsiteX10241" fmla="*/ 10349914 w 12192000"/>
              <a:gd name="connsiteY10241" fmla="*/ 903147 h 2107945"/>
              <a:gd name="connsiteX10242" fmla="*/ 10341683 w 12192000"/>
              <a:gd name="connsiteY10242" fmla="*/ 892365 h 2107945"/>
              <a:gd name="connsiteX10243" fmla="*/ 10352352 w 12192000"/>
              <a:gd name="connsiteY10243" fmla="*/ 884851 h 2107945"/>
              <a:gd name="connsiteX10244" fmla="*/ 3049389 w 12192000"/>
              <a:gd name="connsiteY10244" fmla="*/ 884850 h 2107945"/>
              <a:gd name="connsiteX10245" fmla="*/ 3057921 w 12192000"/>
              <a:gd name="connsiteY10245" fmla="*/ 895959 h 2107945"/>
              <a:gd name="connsiteX10246" fmla="*/ 3046340 w 12192000"/>
              <a:gd name="connsiteY10246" fmla="*/ 903800 h 2107945"/>
              <a:gd name="connsiteX10247" fmla="*/ 3037803 w 12192000"/>
              <a:gd name="connsiteY10247" fmla="*/ 892692 h 2107945"/>
              <a:gd name="connsiteX10248" fmla="*/ 3049389 w 12192000"/>
              <a:gd name="connsiteY10248" fmla="*/ 884850 h 2107945"/>
              <a:gd name="connsiteX10249" fmla="*/ 5497372 w 12192000"/>
              <a:gd name="connsiteY10249" fmla="*/ 884524 h 2107945"/>
              <a:gd name="connsiteX10250" fmla="*/ 5505908 w 12192000"/>
              <a:gd name="connsiteY10250" fmla="*/ 895959 h 2107945"/>
              <a:gd name="connsiteX10251" fmla="*/ 5494325 w 12192000"/>
              <a:gd name="connsiteY10251" fmla="*/ 903800 h 2107945"/>
              <a:gd name="connsiteX10252" fmla="*/ 5485789 w 12192000"/>
              <a:gd name="connsiteY10252" fmla="*/ 892365 h 2107945"/>
              <a:gd name="connsiteX10253" fmla="*/ 5497372 w 12192000"/>
              <a:gd name="connsiteY10253" fmla="*/ 884524 h 2107945"/>
              <a:gd name="connsiteX10254" fmla="*/ 11155505 w 12192000"/>
              <a:gd name="connsiteY10254" fmla="*/ 884197 h 2107945"/>
              <a:gd name="connsiteX10255" fmla="*/ 11164039 w 12192000"/>
              <a:gd name="connsiteY10255" fmla="*/ 895306 h 2107945"/>
              <a:gd name="connsiteX10256" fmla="*/ 11152761 w 12192000"/>
              <a:gd name="connsiteY10256" fmla="*/ 902820 h 2107945"/>
              <a:gd name="connsiteX10257" fmla="*/ 11144226 w 12192000"/>
              <a:gd name="connsiteY10257" fmla="*/ 891712 h 2107945"/>
              <a:gd name="connsiteX10258" fmla="*/ 11155505 w 12192000"/>
              <a:gd name="connsiteY10258" fmla="*/ 884197 h 2107945"/>
              <a:gd name="connsiteX10259" fmla="*/ 11591980 w 12192000"/>
              <a:gd name="connsiteY10259" fmla="*/ 883871 h 2107945"/>
              <a:gd name="connsiteX10260" fmla="*/ 11600819 w 12192000"/>
              <a:gd name="connsiteY10260" fmla="*/ 895632 h 2107945"/>
              <a:gd name="connsiteX10261" fmla="*/ 11588933 w 12192000"/>
              <a:gd name="connsiteY10261" fmla="*/ 903800 h 2107945"/>
              <a:gd name="connsiteX10262" fmla="*/ 11580093 w 12192000"/>
              <a:gd name="connsiteY10262" fmla="*/ 892039 h 2107945"/>
              <a:gd name="connsiteX10263" fmla="*/ 11591980 w 12192000"/>
              <a:gd name="connsiteY10263" fmla="*/ 883871 h 2107945"/>
              <a:gd name="connsiteX10264" fmla="*/ 4773178 w 12192000"/>
              <a:gd name="connsiteY10264" fmla="*/ 883871 h 2107945"/>
              <a:gd name="connsiteX10265" fmla="*/ 4781104 w 12192000"/>
              <a:gd name="connsiteY10265" fmla="*/ 894325 h 2107945"/>
              <a:gd name="connsiteX10266" fmla="*/ 4770434 w 12192000"/>
              <a:gd name="connsiteY10266" fmla="*/ 901513 h 2107945"/>
              <a:gd name="connsiteX10267" fmla="*/ 4762509 w 12192000"/>
              <a:gd name="connsiteY10267" fmla="*/ 891058 h 2107945"/>
              <a:gd name="connsiteX10268" fmla="*/ 4773178 w 12192000"/>
              <a:gd name="connsiteY10268" fmla="*/ 883871 h 2107945"/>
              <a:gd name="connsiteX10269" fmla="*/ 12145196 w 12192000"/>
              <a:gd name="connsiteY10269" fmla="*/ 883870 h 2107945"/>
              <a:gd name="connsiteX10270" fmla="*/ 12153729 w 12192000"/>
              <a:gd name="connsiteY10270" fmla="*/ 894978 h 2107945"/>
              <a:gd name="connsiteX10271" fmla="*/ 12142452 w 12192000"/>
              <a:gd name="connsiteY10271" fmla="*/ 902820 h 2107945"/>
              <a:gd name="connsiteX10272" fmla="*/ 12133917 w 12192000"/>
              <a:gd name="connsiteY10272" fmla="*/ 891712 h 2107945"/>
              <a:gd name="connsiteX10273" fmla="*/ 12145196 w 12192000"/>
              <a:gd name="connsiteY10273" fmla="*/ 883870 h 2107945"/>
              <a:gd name="connsiteX10274" fmla="*/ 7174794 w 12192000"/>
              <a:gd name="connsiteY10274" fmla="*/ 883217 h 2107945"/>
              <a:gd name="connsiteX10275" fmla="*/ 7182414 w 12192000"/>
              <a:gd name="connsiteY10275" fmla="*/ 893345 h 2107945"/>
              <a:gd name="connsiteX10276" fmla="*/ 7172051 w 12192000"/>
              <a:gd name="connsiteY10276" fmla="*/ 900533 h 2107945"/>
              <a:gd name="connsiteX10277" fmla="*/ 7164431 w 12192000"/>
              <a:gd name="connsiteY10277" fmla="*/ 890405 h 2107945"/>
              <a:gd name="connsiteX10278" fmla="*/ 7174794 w 12192000"/>
              <a:gd name="connsiteY10278" fmla="*/ 883217 h 2107945"/>
              <a:gd name="connsiteX10279" fmla="*/ 538790 w 12192000"/>
              <a:gd name="connsiteY10279" fmla="*/ 883217 h 2107945"/>
              <a:gd name="connsiteX10280" fmla="*/ 547324 w 12192000"/>
              <a:gd name="connsiteY10280" fmla="*/ 894652 h 2107945"/>
              <a:gd name="connsiteX10281" fmla="*/ 535742 w 12192000"/>
              <a:gd name="connsiteY10281" fmla="*/ 902493 h 2107945"/>
              <a:gd name="connsiteX10282" fmla="*/ 527208 w 12192000"/>
              <a:gd name="connsiteY10282" fmla="*/ 891058 h 2107945"/>
              <a:gd name="connsiteX10283" fmla="*/ 538790 w 12192000"/>
              <a:gd name="connsiteY10283" fmla="*/ 883217 h 2107945"/>
              <a:gd name="connsiteX10284" fmla="*/ 4105734 w 12192000"/>
              <a:gd name="connsiteY10284" fmla="*/ 882890 h 2107945"/>
              <a:gd name="connsiteX10285" fmla="*/ 4115185 w 12192000"/>
              <a:gd name="connsiteY10285" fmla="*/ 894979 h 2107945"/>
              <a:gd name="connsiteX10286" fmla="*/ 4102682 w 12192000"/>
              <a:gd name="connsiteY10286" fmla="*/ 903474 h 2107945"/>
              <a:gd name="connsiteX10287" fmla="*/ 4093237 w 12192000"/>
              <a:gd name="connsiteY10287" fmla="*/ 891385 h 2107945"/>
              <a:gd name="connsiteX10288" fmla="*/ 4105734 w 12192000"/>
              <a:gd name="connsiteY10288" fmla="*/ 882890 h 2107945"/>
              <a:gd name="connsiteX10289" fmla="*/ 7456126 w 12192000"/>
              <a:gd name="connsiteY10289" fmla="*/ 882237 h 2107945"/>
              <a:gd name="connsiteX10290" fmla="*/ 7464051 w 12192000"/>
              <a:gd name="connsiteY10290" fmla="*/ 892692 h 2107945"/>
              <a:gd name="connsiteX10291" fmla="*/ 7453383 w 12192000"/>
              <a:gd name="connsiteY10291" fmla="*/ 899880 h 2107945"/>
              <a:gd name="connsiteX10292" fmla="*/ 7445458 w 12192000"/>
              <a:gd name="connsiteY10292" fmla="*/ 889425 h 2107945"/>
              <a:gd name="connsiteX10293" fmla="*/ 7456126 w 12192000"/>
              <a:gd name="connsiteY10293" fmla="*/ 882237 h 2107945"/>
              <a:gd name="connsiteX10294" fmla="*/ 10763990 w 12192000"/>
              <a:gd name="connsiteY10294" fmla="*/ 882170 h 2107945"/>
              <a:gd name="connsiteX10295" fmla="*/ 10772020 w 12192000"/>
              <a:gd name="connsiteY10295" fmla="*/ 892481 h 2107945"/>
              <a:gd name="connsiteX10296" fmla="*/ 10761389 w 12192000"/>
              <a:gd name="connsiteY10296" fmla="*/ 899590 h 2107945"/>
              <a:gd name="connsiteX10297" fmla="*/ 10753360 w 12192000"/>
              <a:gd name="connsiteY10297" fmla="*/ 889280 h 2107945"/>
              <a:gd name="connsiteX10298" fmla="*/ 10763990 w 12192000"/>
              <a:gd name="connsiteY10298" fmla="*/ 882170 h 2107945"/>
              <a:gd name="connsiteX10299" fmla="*/ 10199341 w 12192000"/>
              <a:gd name="connsiteY10299" fmla="*/ 881910 h 2107945"/>
              <a:gd name="connsiteX10300" fmla="*/ 10208485 w 12192000"/>
              <a:gd name="connsiteY10300" fmla="*/ 893672 h 2107945"/>
              <a:gd name="connsiteX10301" fmla="*/ 10196599 w 12192000"/>
              <a:gd name="connsiteY10301" fmla="*/ 901840 h 2107945"/>
              <a:gd name="connsiteX10302" fmla="*/ 10187454 w 12192000"/>
              <a:gd name="connsiteY10302" fmla="*/ 890078 h 2107945"/>
              <a:gd name="connsiteX10303" fmla="*/ 10199341 w 12192000"/>
              <a:gd name="connsiteY10303" fmla="*/ 881910 h 2107945"/>
              <a:gd name="connsiteX10304" fmla="*/ 2009659 w 12192000"/>
              <a:gd name="connsiteY10304" fmla="*/ 881910 h 2107945"/>
              <a:gd name="connsiteX10305" fmla="*/ 2018802 w 12192000"/>
              <a:gd name="connsiteY10305" fmla="*/ 893672 h 2107945"/>
              <a:gd name="connsiteX10306" fmla="*/ 2006916 w 12192000"/>
              <a:gd name="connsiteY10306" fmla="*/ 901840 h 2107945"/>
              <a:gd name="connsiteX10307" fmla="*/ 1997772 w 12192000"/>
              <a:gd name="connsiteY10307" fmla="*/ 890078 h 2107945"/>
              <a:gd name="connsiteX10308" fmla="*/ 2009659 w 12192000"/>
              <a:gd name="connsiteY10308" fmla="*/ 881910 h 2107945"/>
              <a:gd name="connsiteX10309" fmla="*/ 8062377 w 12192000"/>
              <a:gd name="connsiteY10309" fmla="*/ 881910 h 2107945"/>
              <a:gd name="connsiteX10310" fmla="*/ 8070911 w 12192000"/>
              <a:gd name="connsiteY10310" fmla="*/ 893018 h 2107945"/>
              <a:gd name="connsiteX10311" fmla="*/ 8059633 w 12192000"/>
              <a:gd name="connsiteY10311" fmla="*/ 900860 h 2107945"/>
              <a:gd name="connsiteX10312" fmla="*/ 8051099 w 12192000"/>
              <a:gd name="connsiteY10312" fmla="*/ 889751 h 2107945"/>
              <a:gd name="connsiteX10313" fmla="*/ 8062377 w 12192000"/>
              <a:gd name="connsiteY10313" fmla="*/ 881910 h 2107945"/>
              <a:gd name="connsiteX10314" fmla="*/ 7086097 w 12192000"/>
              <a:gd name="connsiteY10314" fmla="*/ 881910 h 2107945"/>
              <a:gd name="connsiteX10315" fmla="*/ 7093717 w 12192000"/>
              <a:gd name="connsiteY10315" fmla="*/ 892038 h 2107945"/>
              <a:gd name="connsiteX10316" fmla="*/ 7083354 w 12192000"/>
              <a:gd name="connsiteY10316" fmla="*/ 899226 h 2107945"/>
              <a:gd name="connsiteX10317" fmla="*/ 7075733 w 12192000"/>
              <a:gd name="connsiteY10317" fmla="*/ 889098 h 2107945"/>
              <a:gd name="connsiteX10318" fmla="*/ 7086097 w 12192000"/>
              <a:gd name="connsiteY10318" fmla="*/ 881910 h 2107945"/>
              <a:gd name="connsiteX10319" fmla="*/ 7964840 w 12192000"/>
              <a:gd name="connsiteY10319" fmla="*/ 881583 h 2107945"/>
              <a:gd name="connsiteX10320" fmla="*/ 7973374 w 12192000"/>
              <a:gd name="connsiteY10320" fmla="*/ 892692 h 2107945"/>
              <a:gd name="connsiteX10321" fmla="*/ 7962097 w 12192000"/>
              <a:gd name="connsiteY10321" fmla="*/ 900533 h 2107945"/>
              <a:gd name="connsiteX10322" fmla="*/ 7953562 w 12192000"/>
              <a:gd name="connsiteY10322" fmla="*/ 889424 h 2107945"/>
              <a:gd name="connsiteX10323" fmla="*/ 7964840 w 12192000"/>
              <a:gd name="connsiteY10323" fmla="*/ 881583 h 2107945"/>
              <a:gd name="connsiteX10324" fmla="*/ 3234337 w 12192000"/>
              <a:gd name="connsiteY10324" fmla="*/ 881257 h 2107945"/>
              <a:gd name="connsiteX10325" fmla="*/ 3240041 w 12192000"/>
              <a:gd name="connsiteY10325" fmla="*/ 884612 h 2107945"/>
              <a:gd name="connsiteX10326" fmla="*/ 3243539 w 12192000"/>
              <a:gd name="connsiteY10326" fmla="*/ 883870 h 2107945"/>
              <a:gd name="connsiteX10327" fmla="*/ 3252073 w 12192000"/>
              <a:gd name="connsiteY10327" fmla="*/ 894978 h 2107945"/>
              <a:gd name="connsiteX10328" fmla="*/ 3240489 w 12192000"/>
              <a:gd name="connsiteY10328" fmla="*/ 902820 h 2107945"/>
              <a:gd name="connsiteX10329" fmla="*/ 3236095 w 12192000"/>
              <a:gd name="connsiteY10329" fmla="*/ 900209 h 2107945"/>
              <a:gd name="connsiteX10330" fmla="*/ 3231289 w 12192000"/>
              <a:gd name="connsiteY10330" fmla="*/ 901187 h 2107945"/>
              <a:gd name="connsiteX10331" fmla="*/ 3222144 w 12192000"/>
              <a:gd name="connsiteY10331" fmla="*/ 889425 h 2107945"/>
              <a:gd name="connsiteX10332" fmla="*/ 3234337 w 12192000"/>
              <a:gd name="connsiteY10332" fmla="*/ 881257 h 2107945"/>
              <a:gd name="connsiteX10333" fmla="*/ 10153012 w 12192000"/>
              <a:gd name="connsiteY10333" fmla="*/ 880603 h 2107945"/>
              <a:gd name="connsiteX10334" fmla="*/ 10162155 w 12192000"/>
              <a:gd name="connsiteY10334" fmla="*/ 892692 h 2107945"/>
              <a:gd name="connsiteX10335" fmla="*/ 10149963 w 12192000"/>
              <a:gd name="connsiteY10335" fmla="*/ 901186 h 2107945"/>
              <a:gd name="connsiteX10336" fmla="*/ 10140819 w 12192000"/>
              <a:gd name="connsiteY10336" fmla="*/ 889098 h 2107945"/>
              <a:gd name="connsiteX10337" fmla="*/ 10153012 w 12192000"/>
              <a:gd name="connsiteY10337" fmla="*/ 880603 h 2107945"/>
              <a:gd name="connsiteX10338" fmla="*/ 275028 w 12192000"/>
              <a:gd name="connsiteY10338" fmla="*/ 880463 h 2107945"/>
              <a:gd name="connsiteX10339" fmla="*/ 283562 w 12192000"/>
              <a:gd name="connsiteY10339" fmla="*/ 891523 h 2107945"/>
              <a:gd name="connsiteX10340" fmla="*/ 272233 w 12192000"/>
              <a:gd name="connsiteY10340" fmla="*/ 899174 h 2107945"/>
              <a:gd name="connsiteX10341" fmla="*/ 263699 w 12192000"/>
              <a:gd name="connsiteY10341" fmla="*/ 888114 h 2107945"/>
              <a:gd name="connsiteX10342" fmla="*/ 275028 w 12192000"/>
              <a:gd name="connsiteY10342" fmla="*/ 880463 h 2107945"/>
              <a:gd name="connsiteX10343" fmla="*/ 442782 w 12192000"/>
              <a:gd name="connsiteY10343" fmla="*/ 880276 h 2107945"/>
              <a:gd name="connsiteX10344" fmla="*/ 451316 w 12192000"/>
              <a:gd name="connsiteY10344" fmla="*/ 891712 h 2107945"/>
              <a:gd name="connsiteX10345" fmla="*/ 439734 w 12192000"/>
              <a:gd name="connsiteY10345" fmla="*/ 899553 h 2107945"/>
              <a:gd name="connsiteX10346" fmla="*/ 431200 w 12192000"/>
              <a:gd name="connsiteY10346" fmla="*/ 888118 h 2107945"/>
              <a:gd name="connsiteX10347" fmla="*/ 442782 w 12192000"/>
              <a:gd name="connsiteY10347" fmla="*/ 880276 h 2107945"/>
              <a:gd name="connsiteX10348" fmla="*/ 5265446 w 12192000"/>
              <a:gd name="connsiteY10348" fmla="*/ 879950 h 2107945"/>
              <a:gd name="connsiteX10349" fmla="*/ 5273677 w 12192000"/>
              <a:gd name="connsiteY10349" fmla="*/ 890731 h 2107945"/>
              <a:gd name="connsiteX10350" fmla="*/ 5262397 w 12192000"/>
              <a:gd name="connsiteY10350" fmla="*/ 898246 h 2107945"/>
              <a:gd name="connsiteX10351" fmla="*/ 5254167 w 12192000"/>
              <a:gd name="connsiteY10351" fmla="*/ 887464 h 2107945"/>
              <a:gd name="connsiteX10352" fmla="*/ 5265446 w 12192000"/>
              <a:gd name="connsiteY10352" fmla="*/ 879950 h 2107945"/>
              <a:gd name="connsiteX10353" fmla="*/ 6491734 w 12192000"/>
              <a:gd name="connsiteY10353" fmla="*/ 879296 h 2107945"/>
              <a:gd name="connsiteX10354" fmla="*/ 6500572 w 12192000"/>
              <a:gd name="connsiteY10354" fmla="*/ 890731 h 2107945"/>
              <a:gd name="connsiteX10355" fmla="*/ 6488990 w 12192000"/>
              <a:gd name="connsiteY10355" fmla="*/ 898573 h 2107945"/>
              <a:gd name="connsiteX10356" fmla="*/ 6480151 w 12192000"/>
              <a:gd name="connsiteY10356" fmla="*/ 887138 h 2107945"/>
              <a:gd name="connsiteX10357" fmla="*/ 6491734 w 12192000"/>
              <a:gd name="connsiteY10357" fmla="*/ 879296 h 2107945"/>
              <a:gd name="connsiteX10358" fmla="*/ 10922331 w 12192000"/>
              <a:gd name="connsiteY10358" fmla="*/ 878970 h 2107945"/>
              <a:gd name="connsiteX10359" fmla="*/ 10930562 w 12192000"/>
              <a:gd name="connsiteY10359" fmla="*/ 889751 h 2107945"/>
              <a:gd name="connsiteX10360" fmla="*/ 10919588 w 12192000"/>
              <a:gd name="connsiteY10360" fmla="*/ 897266 h 2107945"/>
              <a:gd name="connsiteX10361" fmla="*/ 10911358 w 12192000"/>
              <a:gd name="connsiteY10361" fmla="*/ 886484 h 2107945"/>
              <a:gd name="connsiteX10362" fmla="*/ 10922331 w 12192000"/>
              <a:gd name="connsiteY10362" fmla="*/ 878970 h 2107945"/>
              <a:gd name="connsiteX10363" fmla="*/ 7358894 w 12192000"/>
              <a:gd name="connsiteY10363" fmla="*/ 878969 h 2107945"/>
              <a:gd name="connsiteX10364" fmla="*/ 7366819 w 12192000"/>
              <a:gd name="connsiteY10364" fmla="*/ 889424 h 2107945"/>
              <a:gd name="connsiteX10365" fmla="*/ 7356456 w 12192000"/>
              <a:gd name="connsiteY10365" fmla="*/ 896612 h 2107945"/>
              <a:gd name="connsiteX10366" fmla="*/ 7348531 w 12192000"/>
              <a:gd name="connsiteY10366" fmla="*/ 886157 h 2107945"/>
              <a:gd name="connsiteX10367" fmla="*/ 7358894 w 12192000"/>
              <a:gd name="connsiteY10367" fmla="*/ 878969 h 2107945"/>
              <a:gd name="connsiteX10368" fmla="*/ 10391366 w 12192000"/>
              <a:gd name="connsiteY10368" fmla="*/ 878643 h 2107945"/>
              <a:gd name="connsiteX10369" fmla="*/ 10399291 w 12192000"/>
              <a:gd name="connsiteY10369" fmla="*/ 889098 h 2107945"/>
              <a:gd name="connsiteX10370" fmla="*/ 10388624 w 12192000"/>
              <a:gd name="connsiteY10370" fmla="*/ 896285 h 2107945"/>
              <a:gd name="connsiteX10371" fmla="*/ 10380699 w 12192000"/>
              <a:gd name="connsiteY10371" fmla="*/ 885831 h 2107945"/>
              <a:gd name="connsiteX10372" fmla="*/ 10391366 w 12192000"/>
              <a:gd name="connsiteY10372" fmla="*/ 878643 h 2107945"/>
              <a:gd name="connsiteX10373" fmla="*/ 10313947 w 12192000"/>
              <a:gd name="connsiteY10373" fmla="*/ 878316 h 2107945"/>
              <a:gd name="connsiteX10374" fmla="*/ 10322176 w 12192000"/>
              <a:gd name="connsiteY10374" fmla="*/ 889098 h 2107945"/>
              <a:gd name="connsiteX10375" fmla="*/ 10311203 w 12192000"/>
              <a:gd name="connsiteY10375" fmla="*/ 896612 h 2107945"/>
              <a:gd name="connsiteX10376" fmla="*/ 10302974 w 12192000"/>
              <a:gd name="connsiteY10376" fmla="*/ 885831 h 2107945"/>
              <a:gd name="connsiteX10377" fmla="*/ 10313947 w 12192000"/>
              <a:gd name="connsiteY10377" fmla="*/ 878316 h 2107945"/>
              <a:gd name="connsiteX10378" fmla="*/ 6703876 w 12192000"/>
              <a:gd name="connsiteY10378" fmla="*/ 878316 h 2107945"/>
              <a:gd name="connsiteX10379" fmla="*/ 6712410 w 12192000"/>
              <a:gd name="connsiteY10379" fmla="*/ 889424 h 2107945"/>
              <a:gd name="connsiteX10380" fmla="*/ 6701132 w 12192000"/>
              <a:gd name="connsiteY10380" fmla="*/ 896939 h 2107945"/>
              <a:gd name="connsiteX10381" fmla="*/ 6692598 w 12192000"/>
              <a:gd name="connsiteY10381" fmla="*/ 885830 h 2107945"/>
              <a:gd name="connsiteX10382" fmla="*/ 6703876 w 12192000"/>
              <a:gd name="connsiteY10382" fmla="*/ 878316 h 2107945"/>
              <a:gd name="connsiteX10383" fmla="*/ 5049366 w 12192000"/>
              <a:gd name="connsiteY10383" fmla="*/ 878316 h 2107945"/>
              <a:gd name="connsiteX10384" fmla="*/ 5057596 w 12192000"/>
              <a:gd name="connsiteY10384" fmla="*/ 888771 h 2107945"/>
              <a:gd name="connsiteX10385" fmla="*/ 5046928 w 12192000"/>
              <a:gd name="connsiteY10385" fmla="*/ 895958 h 2107945"/>
              <a:gd name="connsiteX10386" fmla="*/ 5038697 w 12192000"/>
              <a:gd name="connsiteY10386" fmla="*/ 885504 h 2107945"/>
              <a:gd name="connsiteX10387" fmla="*/ 5049366 w 12192000"/>
              <a:gd name="connsiteY10387" fmla="*/ 878316 h 2107945"/>
              <a:gd name="connsiteX10388" fmla="*/ 4162146 w 12192000"/>
              <a:gd name="connsiteY10388" fmla="*/ 877336 h 2107945"/>
              <a:gd name="connsiteX10389" fmla="*/ 4171290 w 12192000"/>
              <a:gd name="connsiteY10389" fmla="*/ 889424 h 2107945"/>
              <a:gd name="connsiteX10390" fmla="*/ 4159096 w 12192000"/>
              <a:gd name="connsiteY10390" fmla="*/ 897592 h 2107945"/>
              <a:gd name="connsiteX10391" fmla="*/ 4149950 w 12192000"/>
              <a:gd name="connsiteY10391" fmla="*/ 885504 h 2107945"/>
              <a:gd name="connsiteX10392" fmla="*/ 4162146 w 12192000"/>
              <a:gd name="connsiteY10392" fmla="*/ 877336 h 2107945"/>
              <a:gd name="connsiteX10393" fmla="*/ 6392368 w 12192000"/>
              <a:gd name="connsiteY10393" fmla="*/ 876682 h 2107945"/>
              <a:gd name="connsiteX10394" fmla="*/ 6401208 w 12192000"/>
              <a:gd name="connsiteY10394" fmla="*/ 888117 h 2107945"/>
              <a:gd name="connsiteX10395" fmla="*/ 6389625 w 12192000"/>
              <a:gd name="connsiteY10395" fmla="*/ 895958 h 2107945"/>
              <a:gd name="connsiteX10396" fmla="*/ 6380785 w 12192000"/>
              <a:gd name="connsiteY10396" fmla="*/ 884524 h 2107945"/>
              <a:gd name="connsiteX10397" fmla="*/ 6392368 w 12192000"/>
              <a:gd name="connsiteY10397" fmla="*/ 876682 h 2107945"/>
              <a:gd name="connsiteX10398" fmla="*/ 12068995 w 12192000"/>
              <a:gd name="connsiteY10398" fmla="*/ 876356 h 2107945"/>
              <a:gd name="connsiteX10399" fmla="*/ 12077224 w 12192000"/>
              <a:gd name="connsiteY10399" fmla="*/ 887137 h 2107945"/>
              <a:gd name="connsiteX10400" fmla="*/ 12066251 w 12192000"/>
              <a:gd name="connsiteY10400" fmla="*/ 894652 h 2107945"/>
              <a:gd name="connsiteX10401" fmla="*/ 12058022 w 12192000"/>
              <a:gd name="connsiteY10401" fmla="*/ 883870 h 2107945"/>
              <a:gd name="connsiteX10402" fmla="*/ 12068995 w 12192000"/>
              <a:gd name="connsiteY10402" fmla="*/ 876356 h 2107945"/>
              <a:gd name="connsiteX10403" fmla="*/ 4506097 w 12192000"/>
              <a:gd name="connsiteY10403" fmla="*/ 876356 h 2107945"/>
              <a:gd name="connsiteX10404" fmla="*/ 4514325 w 12192000"/>
              <a:gd name="connsiteY10404" fmla="*/ 887137 h 2107945"/>
              <a:gd name="connsiteX10405" fmla="*/ 4503352 w 12192000"/>
              <a:gd name="connsiteY10405" fmla="*/ 894652 h 2107945"/>
              <a:gd name="connsiteX10406" fmla="*/ 4495121 w 12192000"/>
              <a:gd name="connsiteY10406" fmla="*/ 883870 h 2107945"/>
              <a:gd name="connsiteX10407" fmla="*/ 4506097 w 12192000"/>
              <a:gd name="connsiteY10407" fmla="*/ 876356 h 2107945"/>
              <a:gd name="connsiteX10408" fmla="*/ 2682987 w 12192000"/>
              <a:gd name="connsiteY10408" fmla="*/ 876356 h 2107945"/>
              <a:gd name="connsiteX10409" fmla="*/ 2691822 w 12192000"/>
              <a:gd name="connsiteY10409" fmla="*/ 887791 h 2107945"/>
              <a:gd name="connsiteX10410" fmla="*/ 2680243 w 12192000"/>
              <a:gd name="connsiteY10410" fmla="*/ 895632 h 2107945"/>
              <a:gd name="connsiteX10411" fmla="*/ 2671405 w 12192000"/>
              <a:gd name="connsiteY10411" fmla="*/ 884197 h 2107945"/>
              <a:gd name="connsiteX10412" fmla="*/ 2682987 w 12192000"/>
              <a:gd name="connsiteY10412" fmla="*/ 876356 h 2107945"/>
              <a:gd name="connsiteX10413" fmla="*/ 1807583 w 12192000"/>
              <a:gd name="connsiteY10413" fmla="*/ 875703 h 2107945"/>
              <a:gd name="connsiteX10414" fmla="*/ 1816726 w 12192000"/>
              <a:gd name="connsiteY10414" fmla="*/ 887464 h 2107945"/>
              <a:gd name="connsiteX10415" fmla="*/ 1804840 w 12192000"/>
              <a:gd name="connsiteY10415" fmla="*/ 895632 h 2107945"/>
              <a:gd name="connsiteX10416" fmla="*/ 1795695 w 12192000"/>
              <a:gd name="connsiteY10416" fmla="*/ 883871 h 2107945"/>
              <a:gd name="connsiteX10417" fmla="*/ 1807583 w 12192000"/>
              <a:gd name="connsiteY10417" fmla="*/ 875703 h 2107945"/>
              <a:gd name="connsiteX10418" fmla="*/ 6292698 w 12192000"/>
              <a:gd name="connsiteY10418" fmla="*/ 875049 h 2107945"/>
              <a:gd name="connsiteX10419" fmla="*/ 6301537 w 12192000"/>
              <a:gd name="connsiteY10419" fmla="*/ 886484 h 2107945"/>
              <a:gd name="connsiteX10420" fmla="*/ 6289955 w 12192000"/>
              <a:gd name="connsiteY10420" fmla="*/ 894325 h 2107945"/>
              <a:gd name="connsiteX10421" fmla="*/ 6281115 w 12192000"/>
              <a:gd name="connsiteY10421" fmla="*/ 882890 h 2107945"/>
              <a:gd name="connsiteX10422" fmla="*/ 6292698 w 12192000"/>
              <a:gd name="connsiteY10422" fmla="*/ 875049 h 2107945"/>
              <a:gd name="connsiteX10423" fmla="*/ 114576 w 12192000"/>
              <a:gd name="connsiteY10423" fmla="*/ 874722 h 2107945"/>
              <a:gd name="connsiteX10424" fmla="*/ 122805 w 12192000"/>
              <a:gd name="connsiteY10424" fmla="*/ 885504 h 2107945"/>
              <a:gd name="connsiteX10425" fmla="*/ 111833 w 12192000"/>
              <a:gd name="connsiteY10425" fmla="*/ 893019 h 2107945"/>
              <a:gd name="connsiteX10426" fmla="*/ 103604 w 12192000"/>
              <a:gd name="connsiteY10426" fmla="*/ 882237 h 2107945"/>
              <a:gd name="connsiteX10427" fmla="*/ 114576 w 12192000"/>
              <a:gd name="connsiteY10427" fmla="*/ 874722 h 2107945"/>
              <a:gd name="connsiteX10428" fmla="*/ 7265320 w 12192000"/>
              <a:gd name="connsiteY10428" fmla="*/ 874069 h 2107945"/>
              <a:gd name="connsiteX10429" fmla="*/ 7272940 w 12192000"/>
              <a:gd name="connsiteY10429" fmla="*/ 884197 h 2107945"/>
              <a:gd name="connsiteX10430" fmla="*/ 7262577 w 12192000"/>
              <a:gd name="connsiteY10430" fmla="*/ 891385 h 2107945"/>
              <a:gd name="connsiteX10431" fmla="*/ 7254957 w 12192000"/>
              <a:gd name="connsiteY10431" fmla="*/ 881257 h 2107945"/>
              <a:gd name="connsiteX10432" fmla="*/ 7265320 w 12192000"/>
              <a:gd name="connsiteY10432" fmla="*/ 874069 h 2107945"/>
              <a:gd name="connsiteX10433" fmla="*/ 6809032 w 12192000"/>
              <a:gd name="connsiteY10433" fmla="*/ 874069 h 2107945"/>
              <a:gd name="connsiteX10434" fmla="*/ 6817262 w 12192000"/>
              <a:gd name="connsiteY10434" fmla="*/ 884851 h 2107945"/>
              <a:gd name="connsiteX10435" fmla="*/ 6806289 w 12192000"/>
              <a:gd name="connsiteY10435" fmla="*/ 892365 h 2107945"/>
              <a:gd name="connsiteX10436" fmla="*/ 6798059 w 12192000"/>
              <a:gd name="connsiteY10436" fmla="*/ 881583 h 2107945"/>
              <a:gd name="connsiteX10437" fmla="*/ 6809032 w 12192000"/>
              <a:gd name="connsiteY10437" fmla="*/ 874069 h 2107945"/>
              <a:gd name="connsiteX10438" fmla="*/ 4216121 w 12192000"/>
              <a:gd name="connsiteY10438" fmla="*/ 874069 h 2107945"/>
              <a:gd name="connsiteX10439" fmla="*/ 4224957 w 12192000"/>
              <a:gd name="connsiteY10439" fmla="*/ 885831 h 2107945"/>
              <a:gd name="connsiteX10440" fmla="*/ 4213068 w 12192000"/>
              <a:gd name="connsiteY10440" fmla="*/ 893999 h 2107945"/>
              <a:gd name="connsiteX10441" fmla="*/ 4204227 w 12192000"/>
              <a:gd name="connsiteY10441" fmla="*/ 882237 h 2107945"/>
              <a:gd name="connsiteX10442" fmla="*/ 4216121 w 12192000"/>
              <a:gd name="connsiteY10442" fmla="*/ 874069 h 2107945"/>
              <a:gd name="connsiteX10443" fmla="*/ 3116023 w 12192000"/>
              <a:gd name="connsiteY10443" fmla="*/ 873742 h 2107945"/>
              <a:gd name="connsiteX10444" fmla="*/ 3125777 w 12192000"/>
              <a:gd name="connsiteY10444" fmla="*/ 886484 h 2107945"/>
              <a:gd name="connsiteX10445" fmla="*/ 3112974 w 12192000"/>
              <a:gd name="connsiteY10445" fmla="*/ 895305 h 2107945"/>
              <a:gd name="connsiteX10446" fmla="*/ 3103219 w 12192000"/>
              <a:gd name="connsiteY10446" fmla="*/ 882564 h 2107945"/>
              <a:gd name="connsiteX10447" fmla="*/ 3116023 w 12192000"/>
              <a:gd name="connsiteY10447" fmla="*/ 873742 h 2107945"/>
              <a:gd name="connsiteX10448" fmla="*/ 12019313 w 12192000"/>
              <a:gd name="connsiteY10448" fmla="*/ 873415 h 2107945"/>
              <a:gd name="connsiteX10449" fmla="*/ 12026933 w 12192000"/>
              <a:gd name="connsiteY10449" fmla="*/ 883544 h 2107945"/>
              <a:gd name="connsiteX10450" fmla="*/ 12016569 w 12192000"/>
              <a:gd name="connsiteY10450" fmla="*/ 890405 h 2107945"/>
              <a:gd name="connsiteX10451" fmla="*/ 12013876 w 12192000"/>
              <a:gd name="connsiteY10451" fmla="*/ 888755 h 2107945"/>
              <a:gd name="connsiteX10452" fmla="*/ 12015046 w 12192000"/>
              <a:gd name="connsiteY10452" fmla="*/ 892692 h 2107945"/>
              <a:gd name="connsiteX10453" fmla="*/ 12004683 w 12192000"/>
              <a:gd name="connsiteY10453" fmla="*/ 899880 h 2107945"/>
              <a:gd name="connsiteX10454" fmla="*/ 11998663 w 12192000"/>
              <a:gd name="connsiteY10454" fmla="*/ 896163 h 2107945"/>
              <a:gd name="connsiteX10455" fmla="*/ 11997523 w 12192000"/>
              <a:gd name="connsiteY10455" fmla="*/ 892327 h 2107945"/>
              <a:gd name="connsiteX10456" fmla="*/ 11994014 w 12192000"/>
              <a:gd name="connsiteY10456" fmla="*/ 893018 h 2107945"/>
              <a:gd name="connsiteX10457" fmla="*/ 11986089 w 12192000"/>
              <a:gd name="connsiteY10457" fmla="*/ 882564 h 2107945"/>
              <a:gd name="connsiteX10458" fmla="*/ 11996757 w 12192000"/>
              <a:gd name="connsiteY10458" fmla="*/ 875376 h 2107945"/>
              <a:gd name="connsiteX10459" fmla="*/ 12002891 w 12192000"/>
              <a:gd name="connsiteY10459" fmla="*/ 879133 h 2107945"/>
              <a:gd name="connsiteX10460" fmla="*/ 12003992 w 12192000"/>
              <a:gd name="connsiteY10460" fmla="*/ 883249 h 2107945"/>
              <a:gd name="connsiteX10461" fmla="*/ 12007121 w 12192000"/>
              <a:gd name="connsiteY10461" fmla="*/ 882564 h 2107945"/>
              <a:gd name="connsiteX10462" fmla="*/ 12010048 w 12192000"/>
              <a:gd name="connsiteY10462" fmla="*/ 884370 h 2107945"/>
              <a:gd name="connsiteX10463" fmla="*/ 12008949 w 12192000"/>
              <a:gd name="connsiteY10463" fmla="*/ 880276 h 2107945"/>
              <a:gd name="connsiteX10464" fmla="*/ 12019313 w 12192000"/>
              <a:gd name="connsiteY10464" fmla="*/ 873415 h 2107945"/>
              <a:gd name="connsiteX10465" fmla="*/ 22226 w 12192000"/>
              <a:gd name="connsiteY10465" fmla="*/ 871781 h 2107945"/>
              <a:gd name="connsiteX10466" fmla="*/ 30455 w 12192000"/>
              <a:gd name="connsiteY10466" fmla="*/ 882564 h 2107945"/>
              <a:gd name="connsiteX10467" fmla="*/ 19483 w 12192000"/>
              <a:gd name="connsiteY10467" fmla="*/ 890078 h 2107945"/>
              <a:gd name="connsiteX10468" fmla="*/ 11252 w 12192000"/>
              <a:gd name="connsiteY10468" fmla="*/ 879296 h 2107945"/>
              <a:gd name="connsiteX10469" fmla="*/ 22226 w 12192000"/>
              <a:gd name="connsiteY10469" fmla="*/ 871781 h 2107945"/>
              <a:gd name="connsiteX10470" fmla="*/ 1909688 w 12192000"/>
              <a:gd name="connsiteY10470" fmla="*/ 870802 h 2107945"/>
              <a:gd name="connsiteX10471" fmla="*/ 1918831 w 12192000"/>
              <a:gd name="connsiteY10471" fmla="*/ 882564 h 2107945"/>
              <a:gd name="connsiteX10472" fmla="*/ 1906945 w 12192000"/>
              <a:gd name="connsiteY10472" fmla="*/ 890731 h 2107945"/>
              <a:gd name="connsiteX10473" fmla="*/ 1897801 w 12192000"/>
              <a:gd name="connsiteY10473" fmla="*/ 878970 h 2107945"/>
              <a:gd name="connsiteX10474" fmla="*/ 1909688 w 12192000"/>
              <a:gd name="connsiteY10474" fmla="*/ 870802 h 2107945"/>
              <a:gd name="connsiteX10475" fmla="*/ 6600853 w 12192000"/>
              <a:gd name="connsiteY10475" fmla="*/ 870801 h 2107945"/>
              <a:gd name="connsiteX10476" fmla="*/ 6609387 w 12192000"/>
              <a:gd name="connsiteY10476" fmla="*/ 881910 h 2107945"/>
              <a:gd name="connsiteX10477" fmla="*/ 6598109 w 12192000"/>
              <a:gd name="connsiteY10477" fmla="*/ 889751 h 2107945"/>
              <a:gd name="connsiteX10478" fmla="*/ 6589575 w 12192000"/>
              <a:gd name="connsiteY10478" fmla="*/ 878643 h 2107945"/>
              <a:gd name="connsiteX10479" fmla="*/ 6600853 w 12192000"/>
              <a:gd name="connsiteY10479" fmla="*/ 870801 h 2107945"/>
              <a:gd name="connsiteX10480" fmla="*/ 9997258 w 12192000"/>
              <a:gd name="connsiteY10480" fmla="*/ 870475 h 2107945"/>
              <a:gd name="connsiteX10481" fmla="*/ 10006708 w 12192000"/>
              <a:gd name="connsiteY10481" fmla="*/ 882564 h 2107945"/>
              <a:gd name="connsiteX10482" fmla="*/ 9994209 w 12192000"/>
              <a:gd name="connsiteY10482" fmla="*/ 891058 h 2107945"/>
              <a:gd name="connsiteX10483" fmla="*/ 9984761 w 12192000"/>
              <a:gd name="connsiteY10483" fmla="*/ 878969 h 2107945"/>
              <a:gd name="connsiteX10484" fmla="*/ 9997258 w 12192000"/>
              <a:gd name="connsiteY10484" fmla="*/ 870475 h 2107945"/>
              <a:gd name="connsiteX10485" fmla="*/ 6998619 w 12192000"/>
              <a:gd name="connsiteY10485" fmla="*/ 870475 h 2107945"/>
              <a:gd name="connsiteX10486" fmla="*/ 7006239 w 12192000"/>
              <a:gd name="connsiteY10486" fmla="*/ 880603 h 2107945"/>
              <a:gd name="connsiteX10487" fmla="*/ 6995876 w 12192000"/>
              <a:gd name="connsiteY10487" fmla="*/ 887791 h 2107945"/>
              <a:gd name="connsiteX10488" fmla="*/ 6988255 w 12192000"/>
              <a:gd name="connsiteY10488" fmla="*/ 877663 h 2107945"/>
              <a:gd name="connsiteX10489" fmla="*/ 6998619 w 12192000"/>
              <a:gd name="connsiteY10489" fmla="*/ 870475 h 2107945"/>
              <a:gd name="connsiteX10490" fmla="*/ 3306587 w 12192000"/>
              <a:gd name="connsiteY10490" fmla="*/ 870475 h 2107945"/>
              <a:gd name="connsiteX10491" fmla="*/ 3315428 w 12192000"/>
              <a:gd name="connsiteY10491" fmla="*/ 882237 h 2107945"/>
              <a:gd name="connsiteX10492" fmla="*/ 3303541 w 12192000"/>
              <a:gd name="connsiteY10492" fmla="*/ 890405 h 2107945"/>
              <a:gd name="connsiteX10493" fmla="*/ 3294703 w 12192000"/>
              <a:gd name="connsiteY10493" fmla="*/ 878643 h 2107945"/>
              <a:gd name="connsiteX10494" fmla="*/ 3306587 w 12192000"/>
              <a:gd name="connsiteY10494" fmla="*/ 870475 h 2107945"/>
              <a:gd name="connsiteX10495" fmla="*/ 4268259 w 12192000"/>
              <a:gd name="connsiteY10495" fmla="*/ 870148 h 2107945"/>
              <a:gd name="connsiteX10496" fmla="*/ 4277106 w 12192000"/>
              <a:gd name="connsiteY10496" fmla="*/ 881583 h 2107945"/>
              <a:gd name="connsiteX10497" fmla="*/ 4265520 w 12192000"/>
              <a:gd name="connsiteY10497" fmla="*/ 889424 h 2107945"/>
              <a:gd name="connsiteX10498" fmla="*/ 4256684 w 12192000"/>
              <a:gd name="connsiteY10498" fmla="*/ 877990 h 2107945"/>
              <a:gd name="connsiteX10499" fmla="*/ 4268259 w 12192000"/>
              <a:gd name="connsiteY10499" fmla="*/ 870148 h 2107945"/>
              <a:gd name="connsiteX10500" fmla="*/ 1139562 w 12192000"/>
              <a:gd name="connsiteY10500" fmla="*/ 869596 h 2107945"/>
              <a:gd name="connsiteX10501" fmla="*/ 1147795 w 12192000"/>
              <a:gd name="connsiteY10501" fmla="*/ 880604 h 2107945"/>
              <a:gd name="connsiteX10502" fmla="*/ 1136768 w 12192000"/>
              <a:gd name="connsiteY10502" fmla="*/ 888307 h 2107945"/>
              <a:gd name="connsiteX10503" fmla="*/ 1128534 w 12192000"/>
              <a:gd name="connsiteY10503" fmla="*/ 877300 h 2107945"/>
              <a:gd name="connsiteX10504" fmla="*/ 1139562 w 12192000"/>
              <a:gd name="connsiteY10504" fmla="*/ 869596 h 2107945"/>
              <a:gd name="connsiteX10505" fmla="*/ 9779935 w 12192000"/>
              <a:gd name="connsiteY10505" fmla="*/ 869168 h 2107945"/>
              <a:gd name="connsiteX10506" fmla="*/ 9789383 w 12192000"/>
              <a:gd name="connsiteY10506" fmla="*/ 881256 h 2107945"/>
              <a:gd name="connsiteX10507" fmla="*/ 9776887 w 12192000"/>
              <a:gd name="connsiteY10507" fmla="*/ 889751 h 2107945"/>
              <a:gd name="connsiteX10508" fmla="*/ 9767437 w 12192000"/>
              <a:gd name="connsiteY10508" fmla="*/ 877662 h 2107945"/>
              <a:gd name="connsiteX10509" fmla="*/ 9779935 w 12192000"/>
              <a:gd name="connsiteY10509" fmla="*/ 869168 h 2107945"/>
              <a:gd name="connsiteX10510" fmla="*/ 6194247 w 12192000"/>
              <a:gd name="connsiteY10510" fmla="*/ 869168 h 2107945"/>
              <a:gd name="connsiteX10511" fmla="*/ 6203087 w 12192000"/>
              <a:gd name="connsiteY10511" fmla="*/ 880603 h 2107945"/>
              <a:gd name="connsiteX10512" fmla="*/ 6191504 w 12192000"/>
              <a:gd name="connsiteY10512" fmla="*/ 888444 h 2107945"/>
              <a:gd name="connsiteX10513" fmla="*/ 6182665 w 12192000"/>
              <a:gd name="connsiteY10513" fmla="*/ 877010 h 2107945"/>
              <a:gd name="connsiteX10514" fmla="*/ 6194247 w 12192000"/>
              <a:gd name="connsiteY10514" fmla="*/ 869168 h 2107945"/>
              <a:gd name="connsiteX10515" fmla="*/ 5203895 w 12192000"/>
              <a:gd name="connsiteY10515" fmla="*/ 869168 h 2107945"/>
              <a:gd name="connsiteX10516" fmla="*/ 5212125 w 12192000"/>
              <a:gd name="connsiteY10516" fmla="*/ 879949 h 2107945"/>
              <a:gd name="connsiteX10517" fmla="*/ 5201151 w 12192000"/>
              <a:gd name="connsiteY10517" fmla="*/ 887464 h 2107945"/>
              <a:gd name="connsiteX10518" fmla="*/ 5192920 w 12192000"/>
              <a:gd name="connsiteY10518" fmla="*/ 876682 h 2107945"/>
              <a:gd name="connsiteX10519" fmla="*/ 5203895 w 12192000"/>
              <a:gd name="connsiteY10519" fmla="*/ 869168 h 2107945"/>
              <a:gd name="connsiteX10520" fmla="*/ 9515062 w 12192000"/>
              <a:gd name="connsiteY10520" fmla="*/ 868842 h 2107945"/>
              <a:gd name="connsiteX10521" fmla="*/ 9524205 w 12192000"/>
              <a:gd name="connsiteY10521" fmla="*/ 880930 h 2107945"/>
              <a:gd name="connsiteX10522" fmla="*/ 9512013 w 12192000"/>
              <a:gd name="connsiteY10522" fmla="*/ 889098 h 2107945"/>
              <a:gd name="connsiteX10523" fmla="*/ 9502870 w 12192000"/>
              <a:gd name="connsiteY10523" fmla="*/ 877010 h 2107945"/>
              <a:gd name="connsiteX10524" fmla="*/ 9515062 w 12192000"/>
              <a:gd name="connsiteY10524" fmla="*/ 868842 h 2107945"/>
              <a:gd name="connsiteX10525" fmla="*/ 11331680 w 12192000"/>
              <a:gd name="connsiteY10525" fmla="*/ 868841 h 2107945"/>
              <a:gd name="connsiteX10526" fmla="*/ 11340215 w 12192000"/>
              <a:gd name="connsiteY10526" fmla="*/ 879949 h 2107945"/>
              <a:gd name="connsiteX10527" fmla="*/ 11328632 w 12192000"/>
              <a:gd name="connsiteY10527" fmla="*/ 887791 h 2107945"/>
              <a:gd name="connsiteX10528" fmla="*/ 11320097 w 12192000"/>
              <a:gd name="connsiteY10528" fmla="*/ 876683 h 2107945"/>
              <a:gd name="connsiteX10529" fmla="*/ 11331680 w 12192000"/>
              <a:gd name="connsiteY10529" fmla="*/ 868841 h 2107945"/>
              <a:gd name="connsiteX10530" fmla="*/ 3147700 w 12192000"/>
              <a:gd name="connsiteY10530" fmla="*/ 868841 h 2107945"/>
              <a:gd name="connsiteX10531" fmla="*/ 3157456 w 12192000"/>
              <a:gd name="connsiteY10531" fmla="*/ 881583 h 2107945"/>
              <a:gd name="connsiteX10532" fmla="*/ 3144344 w 12192000"/>
              <a:gd name="connsiteY10532" fmla="*/ 890405 h 2107945"/>
              <a:gd name="connsiteX10533" fmla="*/ 3134597 w 12192000"/>
              <a:gd name="connsiteY10533" fmla="*/ 877663 h 2107945"/>
              <a:gd name="connsiteX10534" fmla="*/ 3147700 w 12192000"/>
              <a:gd name="connsiteY10534" fmla="*/ 868841 h 2107945"/>
              <a:gd name="connsiteX10535" fmla="*/ 6907788 w 12192000"/>
              <a:gd name="connsiteY10535" fmla="*/ 868515 h 2107945"/>
              <a:gd name="connsiteX10536" fmla="*/ 6915713 w 12192000"/>
              <a:gd name="connsiteY10536" fmla="*/ 878969 h 2107945"/>
              <a:gd name="connsiteX10537" fmla="*/ 6905350 w 12192000"/>
              <a:gd name="connsiteY10537" fmla="*/ 886157 h 2107945"/>
              <a:gd name="connsiteX10538" fmla="*/ 6897425 w 12192000"/>
              <a:gd name="connsiteY10538" fmla="*/ 875703 h 2107945"/>
              <a:gd name="connsiteX10539" fmla="*/ 6907788 w 12192000"/>
              <a:gd name="connsiteY10539" fmla="*/ 868515 h 2107945"/>
              <a:gd name="connsiteX10540" fmla="*/ 10521517 w 12192000"/>
              <a:gd name="connsiteY10540" fmla="*/ 868514 h 2107945"/>
              <a:gd name="connsiteX10541" fmla="*/ 10529442 w 12192000"/>
              <a:gd name="connsiteY10541" fmla="*/ 878642 h 2107945"/>
              <a:gd name="connsiteX10542" fmla="*/ 10519079 w 12192000"/>
              <a:gd name="connsiteY10542" fmla="*/ 885830 h 2107945"/>
              <a:gd name="connsiteX10543" fmla="*/ 10511154 w 12192000"/>
              <a:gd name="connsiteY10543" fmla="*/ 875376 h 2107945"/>
              <a:gd name="connsiteX10544" fmla="*/ 10521517 w 12192000"/>
              <a:gd name="connsiteY10544" fmla="*/ 868514 h 2107945"/>
              <a:gd name="connsiteX10545" fmla="*/ 7759100 w 12192000"/>
              <a:gd name="connsiteY10545" fmla="*/ 868188 h 2107945"/>
              <a:gd name="connsiteX10546" fmla="*/ 7767329 w 12192000"/>
              <a:gd name="connsiteY10546" fmla="*/ 878969 h 2107945"/>
              <a:gd name="connsiteX10547" fmla="*/ 7756356 w 12192000"/>
              <a:gd name="connsiteY10547" fmla="*/ 886484 h 2107945"/>
              <a:gd name="connsiteX10548" fmla="*/ 7748126 w 12192000"/>
              <a:gd name="connsiteY10548" fmla="*/ 875702 h 2107945"/>
              <a:gd name="connsiteX10549" fmla="*/ 7759100 w 12192000"/>
              <a:gd name="connsiteY10549" fmla="*/ 868188 h 2107945"/>
              <a:gd name="connsiteX10550" fmla="*/ 2955210 w 12192000"/>
              <a:gd name="connsiteY10550" fmla="*/ 867534 h 2107945"/>
              <a:gd name="connsiteX10551" fmla="*/ 2963737 w 12192000"/>
              <a:gd name="connsiteY10551" fmla="*/ 878642 h 2107945"/>
              <a:gd name="connsiteX10552" fmla="*/ 2952464 w 12192000"/>
              <a:gd name="connsiteY10552" fmla="*/ 886484 h 2107945"/>
              <a:gd name="connsiteX10553" fmla="*/ 2943923 w 12192000"/>
              <a:gd name="connsiteY10553" fmla="*/ 875376 h 2107945"/>
              <a:gd name="connsiteX10554" fmla="*/ 2955210 w 12192000"/>
              <a:gd name="connsiteY10554" fmla="*/ 867534 h 2107945"/>
              <a:gd name="connsiteX10555" fmla="*/ 11087534 w 12192000"/>
              <a:gd name="connsiteY10555" fmla="*/ 867208 h 2107945"/>
              <a:gd name="connsiteX10556" fmla="*/ 11095764 w 12192000"/>
              <a:gd name="connsiteY10556" fmla="*/ 877989 h 2107945"/>
              <a:gd name="connsiteX10557" fmla="*/ 11084790 w 12192000"/>
              <a:gd name="connsiteY10557" fmla="*/ 885504 h 2107945"/>
              <a:gd name="connsiteX10558" fmla="*/ 11076560 w 12192000"/>
              <a:gd name="connsiteY10558" fmla="*/ 874722 h 2107945"/>
              <a:gd name="connsiteX10559" fmla="*/ 11087534 w 12192000"/>
              <a:gd name="connsiteY10559" fmla="*/ 867208 h 2107945"/>
              <a:gd name="connsiteX10560" fmla="*/ 8980744 w 12192000"/>
              <a:gd name="connsiteY10560" fmla="*/ 866881 h 2107945"/>
              <a:gd name="connsiteX10561" fmla="*/ 8989279 w 12192000"/>
              <a:gd name="connsiteY10561" fmla="*/ 878316 h 2107945"/>
              <a:gd name="connsiteX10562" fmla="*/ 8977696 w 12192000"/>
              <a:gd name="connsiteY10562" fmla="*/ 886157 h 2107945"/>
              <a:gd name="connsiteX10563" fmla="*/ 8969162 w 12192000"/>
              <a:gd name="connsiteY10563" fmla="*/ 874722 h 2107945"/>
              <a:gd name="connsiteX10564" fmla="*/ 8980744 w 12192000"/>
              <a:gd name="connsiteY10564" fmla="*/ 866881 h 2107945"/>
              <a:gd name="connsiteX10565" fmla="*/ 10274785 w 12192000"/>
              <a:gd name="connsiteY10565" fmla="*/ 866401 h 2107945"/>
              <a:gd name="connsiteX10566" fmla="*/ 10283320 w 12192000"/>
              <a:gd name="connsiteY10566" fmla="*/ 877459 h 2107945"/>
              <a:gd name="connsiteX10567" fmla="*/ 10271992 w 12192000"/>
              <a:gd name="connsiteY10567" fmla="*/ 885111 h 2107945"/>
              <a:gd name="connsiteX10568" fmla="*/ 10263457 w 12192000"/>
              <a:gd name="connsiteY10568" fmla="*/ 874053 h 2107945"/>
              <a:gd name="connsiteX10569" fmla="*/ 10274785 w 12192000"/>
              <a:gd name="connsiteY10569" fmla="*/ 866401 h 2107945"/>
              <a:gd name="connsiteX10570" fmla="*/ 8750314 w 12192000"/>
              <a:gd name="connsiteY10570" fmla="*/ 865901 h 2107945"/>
              <a:gd name="connsiteX10571" fmla="*/ 8758849 w 12192000"/>
              <a:gd name="connsiteY10571" fmla="*/ 877009 h 2107945"/>
              <a:gd name="connsiteX10572" fmla="*/ 8747571 w 12192000"/>
              <a:gd name="connsiteY10572" fmla="*/ 884851 h 2107945"/>
              <a:gd name="connsiteX10573" fmla="*/ 8739037 w 12192000"/>
              <a:gd name="connsiteY10573" fmla="*/ 873742 h 2107945"/>
              <a:gd name="connsiteX10574" fmla="*/ 8750314 w 12192000"/>
              <a:gd name="connsiteY10574" fmla="*/ 865901 h 2107945"/>
              <a:gd name="connsiteX10575" fmla="*/ 3343201 w 12192000"/>
              <a:gd name="connsiteY10575" fmla="*/ 865901 h 2107945"/>
              <a:gd name="connsiteX10576" fmla="*/ 3351736 w 12192000"/>
              <a:gd name="connsiteY10576" fmla="*/ 877009 h 2107945"/>
              <a:gd name="connsiteX10577" fmla="*/ 3340154 w 12192000"/>
              <a:gd name="connsiteY10577" fmla="*/ 884851 h 2107945"/>
              <a:gd name="connsiteX10578" fmla="*/ 3331621 w 12192000"/>
              <a:gd name="connsiteY10578" fmla="*/ 873742 h 2107945"/>
              <a:gd name="connsiteX10579" fmla="*/ 3343201 w 12192000"/>
              <a:gd name="connsiteY10579" fmla="*/ 865901 h 2107945"/>
              <a:gd name="connsiteX10580" fmla="*/ 846041 w 12192000"/>
              <a:gd name="connsiteY10580" fmla="*/ 864594 h 2107945"/>
              <a:gd name="connsiteX10581" fmla="*/ 854575 w 12192000"/>
              <a:gd name="connsiteY10581" fmla="*/ 875702 h 2107945"/>
              <a:gd name="connsiteX10582" fmla="*/ 843297 w 12192000"/>
              <a:gd name="connsiteY10582" fmla="*/ 883544 h 2107945"/>
              <a:gd name="connsiteX10583" fmla="*/ 834763 w 12192000"/>
              <a:gd name="connsiteY10583" fmla="*/ 872435 h 2107945"/>
              <a:gd name="connsiteX10584" fmla="*/ 846041 w 12192000"/>
              <a:gd name="connsiteY10584" fmla="*/ 864594 h 2107945"/>
              <a:gd name="connsiteX10585" fmla="*/ 10613872 w 12192000"/>
              <a:gd name="connsiteY10585" fmla="*/ 864267 h 2107945"/>
              <a:gd name="connsiteX10586" fmla="*/ 10621797 w 12192000"/>
              <a:gd name="connsiteY10586" fmla="*/ 874722 h 2107945"/>
              <a:gd name="connsiteX10587" fmla="*/ 10611433 w 12192000"/>
              <a:gd name="connsiteY10587" fmla="*/ 881910 h 2107945"/>
              <a:gd name="connsiteX10588" fmla="*/ 10603509 w 12192000"/>
              <a:gd name="connsiteY10588" fmla="*/ 871455 h 2107945"/>
              <a:gd name="connsiteX10589" fmla="*/ 10613872 w 12192000"/>
              <a:gd name="connsiteY10589" fmla="*/ 864267 h 2107945"/>
              <a:gd name="connsiteX10590" fmla="*/ 208755 w 12192000"/>
              <a:gd name="connsiteY10590" fmla="*/ 863613 h 2107945"/>
              <a:gd name="connsiteX10591" fmla="*/ 216985 w 12192000"/>
              <a:gd name="connsiteY10591" fmla="*/ 874396 h 2107945"/>
              <a:gd name="connsiteX10592" fmla="*/ 206012 w 12192000"/>
              <a:gd name="connsiteY10592" fmla="*/ 881910 h 2107945"/>
              <a:gd name="connsiteX10593" fmla="*/ 197782 w 12192000"/>
              <a:gd name="connsiteY10593" fmla="*/ 871128 h 2107945"/>
              <a:gd name="connsiteX10594" fmla="*/ 208755 w 12192000"/>
              <a:gd name="connsiteY10594" fmla="*/ 863613 h 2107945"/>
              <a:gd name="connsiteX10595" fmla="*/ 3705167 w 12192000"/>
              <a:gd name="connsiteY10595" fmla="*/ 863287 h 2107945"/>
              <a:gd name="connsiteX10596" fmla="*/ 3714920 w 12192000"/>
              <a:gd name="connsiteY10596" fmla="*/ 876029 h 2107945"/>
              <a:gd name="connsiteX10597" fmla="*/ 3701821 w 12192000"/>
              <a:gd name="connsiteY10597" fmla="*/ 884851 h 2107945"/>
              <a:gd name="connsiteX10598" fmla="*/ 3692062 w 12192000"/>
              <a:gd name="connsiteY10598" fmla="*/ 872109 h 2107945"/>
              <a:gd name="connsiteX10599" fmla="*/ 3705167 w 12192000"/>
              <a:gd name="connsiteY10599" fmla="*/ 863287 h 2107945"/>
              <a:gd name="connsiteX10600" fmla="*/ 5430946 w 12192000"/>
              <a:gd name="connsiteY10600" fmla="*/ 862961 h 2107945"/>
              <a:gd name="connsiteX10601" fmla="*/ 5439481 w 12192000"/>
              <a:gd name="connsiteY10601" fmla="*/ 874069 h 2107945"/>
              <a:gd name="connsiteX10602" fmla="*/ 5428201 w 12192000"/>
              <a:gd name="connsiteY10602" fmla="*/ 881910 h 2107945"/>
              <a:gd name="connsiteX10603" fmla="*/ 5419667 w 12192000"/>
              <a:gd name="connsiteY10603" fmla="*/ 870802 h 2107945"/>
              <a:gd name="connsiteX10604" fmla="*/ 5430946 w 12192000"/>
              <a:gd name="connsiteY10604" fmla="*/ 862961 h 2107945"/>
              <a:gd name="connsiteX10605" fmla="*/ 4319186 w 12192000"/>
              <a:gd name="connsiteY10605" fmla="*/ 862960 h 2107945"/>
              <a:gd name="connsiteX10606" fmla="*/ 4327725 w 12192000"/>
              <a:gd name="connsiteY10606" fmla="*/ 874396 h 2107945"/>
              <a:gd name="connsiteX10607" fmla="*/ 4316142 w 12192000"/>
              <a:gd name="connsiteY10607" fmla="*/ 882237 h 2107945"/>
              <a:gd name="connsiteX10608" fmla="*/ 4307609 w 12192000"/>
              <a:gd name="connsiteY10608" fmla="*/ 870802 h 2107945"/>
              <a:gd name="connsiteX10609" fmla="*/ 4319186 w 12192000"/>
              <a:gd name="connsiteY10609" fmla="*/ 862960 h 2107945"/>
              <a:gd name="connsiteX10610" fmla="*/ 11893430 w 12192000"/>
              <a:gd name="connsiteY10610" fmla="*/ 861981 h 2107945"/>
              <a:gd name="connsiteX10611" fmla="*/ 11902573 w 12192000"/>
              <a:gd name="connsiteY10611" fmla="*/ 873742 h 2107945"/>
              <a:gd name="connsiteX10612" fmla="*/ 11890382 w 12192000"/>
              <a:gd name="connsiteY10612" fmla="*/ 881910 h 2107945"/>
              <a:gd name="connsiteX10613" fmla="*/ 11881238 w 12192000"/>
              <a:gd name="connsiteY10613" fmla="*/ 870149 h 2107945"/>
              <a:gd name="connsiteX10614" fmla="*/ 11893430 w 12192000"/>
              <a:gd name="connsiteY10614" fmla="*/ 861981 h 2107945"/>
              <a:gd name="connsiteX10615" fmla="*/ 4684470 w 12192000"/>
              <a:gd name="connsiteY10615" fmla="*/ 861981 h 2107945"/>
              <a:gd name="connsiteX10616" fmla="*/ 4692400 w 12192000"/>
              <a:gd name="connsiteY10616" fmla="*/ 872435 h 2107945"/>
              <a:gd name="connsiteX10617" fmla="*/ 4681726 w 12192000"/>
              <a:gd name="connsiteY10617" fmla="*/ 879623 h 2107945"/>
              <a:gd name="connsiteX10618" fmla="*/ 4673800 w 12192000"/>
              <a:gd name="connsiteY10618" fmla="*/ 869169 h 2107945"/>
              <a:gd name="connsiteX10619" fmla="*/ 4684470 w 12192000"/>
              <a:gd name="connsiteY10619" fmla="*/ 861981 h 2107945"/>
              <a:gd name="connsiteX10620" fmla="*/ 7176013 w 12192000"/>
              <a:gd name="connsiteY10620" fmla="*/ 861980 h 2107945"/>
              <a:gd name="connsiteX10621" fmla="*/ 7183634 w 12192000"/>
              <a:gd name="connsiteY10621" fmla="*/ 872108 h 2107945"/>
              <a:gd name="connsiteX10622" fmla="*/ 7173575 w 12192000"/>
              <a:gd name="connsiteY10622" fmla="*/ 878969 h 2107945"/>
              <a:gd name="connsiteX10623" fmla="*/ 7165955 w 12192000"/>
              <a:gd name="connsiteY10623" fmla="*/ 868841 h 2107945"/>
              <a:gd name="connsiteX10624" fmla="*/ 7176013 w 12192000"/>
              <a:gd name="connsiteY10624" fmla="*/ 861980 h 2107945"/>
              <a:gd name="connsiteX10625" fmla="*/ 9889664 w 12192000"/>
              <a:gd name="connsiteY10625" fmla="*/ 861327 h 2107945"/>
              <a:gd name="connsiteX10626" fmla="*/ 9899111 w 12192000"/>
              <a:gd name="connsiteY10626" fmla="*/ 873415 h 2107945"/>
              <a:gd name="connsiteX10627" fmla="*/ 9886616 w 12192000"/>
              <a:gd name="connsiteY10627" fmla="*/ 881910 h 2107945"/>
              <a:gd name="connsiteX10628" fmla="*/ 9877166 w 12192000"/>
              <a:gd name="connsiteY10628" fmla="*/ 869821 h 2107945"/>
              <a:gd name="connsiteX10629" fmla="*/ 9889664 w 12192000"/>
              <a:gd name="connsiteY10629" fmla="*/ 861327 h 2107945"/>
              <a:gd name="connsiteX10630" fmla="*/ 6712106 w 12192000"/>
              <a:gd name="connsiteY10630" fmla="*/ 861327 h 2107945"/>
              <a:gd name="connsiteX10631" fmla="*/ 6720335 w 12192000"/>
              <a:gd name="connsiteY10631" fmla="*/ 872108 h 2107945"/>
              <a:gd name="connsiteX10632" fmla="*/ 6709362 w 12192000"/>
              <a:gd name="connsiteY10632" fmla="*/ 879623 h 2107945"/>
              <a:gd name="connsiteX10633" fmla="*/ 6701132 w 12192000"/>
              <a:gd name="connsiteY10633" fmla="*/ 868842 h 2107945"/>
              <a:gd name="connsiteX10634" fmla="*/ 6712106 w 12192000"/>
              <a:gd name="connsiteY10634" fmla="*/ 861327 h 2107945"/>
              <a:gd name="connsiteX10635" fmla="*/ 5600102 w 12192000"/>
              <a:gd name="connsiteY10635" fmla="*/ 861327 h 2107945"/>
              <a:gd name="connsiteX10636" fmla="*/ 5608943 w 12192000"/>
              <a:gd name="connsiteY10636" fmla="*/ 872762 h 2107945"/>
              <a:gd name="connsiteX10637" fmla="*/ 5597359 w 12192000"/>
              <a:gd name="connsiteY10637" fmla="*/ 880603 h 2107945"/>
              <a:gd name="connsiteX10638" fmla="*/ 5588518 w 12192000"/>
              <a:gd name="connsiteY10638" fmla="*/ 869169 h 2107945"/>
              <a:gd name="connsiteX10639" fmla="*/ 5600102 w 12192000"/>
              <a:gd name="connsiteY10639" fmla="*/ 861327 h 2107945"/>
              <a:gd name="connsiteX10640" fmla="*/ 7088535 w 12192000"/>
              <a:gd name="connsiteY10640" fmla="*/ 861001 h 2107945"/>
              <a:gd name="connsiteX10641" fmla="*/ 7096156 w 12192000"/>
              <a:gd name="connsiteY10641" fmla="*/ 871129 h 2107945"/>
              <a:gd name="connsiteX10642" fmla="*/ 7086097 w 12192000"/>
              <a:gd name="connsiteY10642" fmla="*/ 877990 h 2107945"/>
              <a:gd name="connsiteX10643" fmla="*/ 7078477 w 12192000"/>
              <a:gd name="connsiteY10643" fmla="*/ 867862 h 2107945"/>
              <a:gd name="connsiteX10644" fmla="*/ 7088535 w 12192000"/>
              <a:gd name="connsiteY10644" fmla="*/ 861001 h 2107945"/>
              <a:gd name="connsiteX10645" fmla="*/ 3881964 w 12192000"/>
              <a:gd name="connsiteY10645" fmla="*/ 860346 h 2107945"/>
              <a:gd name="connsiteX10646" fmla="*/ 3891718 w 12192000"/>
              <a:gd name="connsiteY10646" fmla="*/ 873088 h 2107945"/>
              <a:gd name="connsiteX10647" fmla="*/ 3878917 w 12192000"/>
              <a:gd name="connsiteY10647" fmla="*/ 881910 h 2107945"/>
              <a:gd name="connsiteX10648" fmla="*/ 3869159 w 12192000"/>
              <a:gd name="connsiteY10648" fmla="*/ 869168 h 2107945"/>
              <a:gd name="connsiteX10649" fmla="*/ 3881964 w 12192000"/>
              <a:gd name="connsiteY10649" fmla="*/ 860346 h 2107945"/>
              <a:gd name="connsiteX10650" fmla="*/ 12138795 w 12192000"/>
              <a:gd name="connsiteY10650" fmla="*/ 860020 h 2107945"/>
              <a:gd name="connsiteX10651" fmla="*/ 12147330 w 12192000"/>
              <a:gd name="connsiteY10651" fmla="*/ 871128 h 2107945"/>
              <a:gd name="connsiteX10652" fmla="*/ 12135747 w 12192000"/>
              <a:gd name="connsiteY10652" fmla="*/ 878969 h 2107945"/>
              <a:gd name="connsiteX10653" fmla="*/ 12127212 w 12192000"/>
              <a:gd name="connsiteY10653" fmla="*/ 867861 h 2107945"/>
              <a:gd name="connsiteX10654" fmla="*/ 12138795 w 12192000"/>
              <a:gd name="connsiteY10654" fmla="*/ 860020 h 2107945"/>
              <a:gd name="connsiteX10655" fmla="*/ 6096101 w 12192000"/>
              <a:gd name="connsiteY10655" fmla="*/ 859693 h 2107945"/>
              <a:gd name="connsiteX10656" fmla="*/ 6104941 w 12192000"/>
              <a:gd name="connsiteY10656" fmla="*/ 871128 h 2107945"/>
              <a:gd name="connsiteX10657" fmla="*/ 6093358 w 12192000"/>
              <a:gd name="connsiteY10657" fmla="*/ 878969 h 2107945"/>
              <a:gd name="connsiteX10658" fmla="*/ 6084519 w 12192000"/>
              <a:gd name="connsiteY10658" fmla="*/ 867535 h 2107945"/>
              <a:gd name="connsiteX10659" fmla="*/ 6096101 w 12192000"/>
              <a:gd name="connsiteY10659" fmla="*/ 859693 h 2107945"/>
              <a:gd name="connsiteX10660" fmla="*/ 1609820 w 12192000"/>
              <a:gd name="connsiteY10660" fmla="*/ 859515 h 2107945"/>
              <a:gd name="connsiteX10661" fmla="*/ 1618055 w 12192000"/>
              <a:gd name="connsiteY10661" fmla="*/ 870522 h 2107945"/>
              <a:gd name="connsiteX10662" fmla="*/ 1607027 w 12192000"/>
              <a:gd name="connsiteY10662" fmla="*/ 878226 h 2107945"/>
              <a:gd name="connsiteX10663" fmla="*/ 1598793 w 12192000"/>
              <a:gd name="connsiteY10663" fmla="*/ 867218 h 2107945"/>
              <a:gd name="connsiteX10664" fmla="*/ 1609820 w 12192000"/>
              <a:gd name="connsiteY10664" fmla="*/ 859515 h 2107945"/>
              <a:gd name="connsiteX10665" fmla="*/ 6504536 w 12192000"/>
              <a:gd name="connsiteY10665" fmla="*/ 857733 h 2107945"/>
              <a:gd name="connsiteX10666" fmla="*/ 6513070 w 12192000"/>
              <a:gd name="connsiteY10666" fmla="*/ 868841 h 2107945"/>
              <a:gd name="connsiteX10667" fmla="*/ 6501792 w 12192000"/>
              <a:gd name="connsiteY10667" fmla="*/ 876683 h 2107945"/>
              <a:gd name="connsiteX10668" fmla="*/ 6493258 w 12192000"/>
              <a:gd name="connsiteY10668" fmla="*/ 865574 h 2107945"/>
              <a:gd name="connsiteX10669" fmla="*/ 6504536 w 12192000"/>
              <a:gd name="connsiteY10669" fmla="*/ 857733 h 2107945"/>
              <a:gd name="connsiteX10670" fmla="*/ 7654552 w 12192000"/>
              <a:gd name="connsiteY10670" fmla="*/ 857406 h 2107945"/>
              <a:gd name="connsiteX10671" fmla="*/ 7662782 w 12192000"/>
              <a:gd name="connsiteY10671" fmla="*/ 868188 h 2107945"/>
              <a:gd name="connsiteX10672" fmla="*/ 7651808 w 12192000"/>
              <a:gd name="connsiteY10672" fmla="*/ 875703 h 2107945"/>
              <a:gd name="connsiteX10673" fmla="*/ 7643579 w 12192000"/>
              <a:gd name="connsiteY10673" fmla="*/ 864921 h 2107945"/>
              <a:gd name="connsiteX10674" fmla="*/ 7654552 w 12192000"/>
              <a:gd name="connsiteY10674" fmla="*/ 857406 h 2107945"/>
              <a:gd name="connsiteX10675" fmla="*/ 11919337 w 12192000"/>
              <a:gd name="connsiteY10675" fmla="*/ 857079 h 2107945"/>
              <a:gd name="connsiteX10676" fmla="*/ 11925357 w 12192000"/>
              <a:gd name="connsiteY10676" fmla="*/ 860796 h 2107945"/>
              <a:gd name="connsiteX10677" fmla="*/ 11925417 w 12192000"/>
              <a:gd name="connsiteY10677" fmla="*/ 860996 h 2107945"/>
              <a:gd name="connsiteX10678" fmla="*/ 11931530 w 12192000"/>
              <a:gd name="connsiteY10678" fmla="*/ 859694 h 2107945"/>
              <a:gd name="connsiteX10679" fmla="*/ 11939149 w 12192000"/>
              <a:gd name="connsiteY10679" fmla="*/ 869822 h 2107945"/>
              <a:gd name="connsiteX10680" fmla="*/ 11928786 w 12192000"/>
              <a:gd name="connsiteY10680" fmla="*/ 876683 h 2107945"/>
              <a:gd name="connsiteX10681" fmla="*/ 11922919 w 12192000"/>
              <a:gd name="connsiteY10681" fmla="*/ 873089 h 2107945"/>
              <a:gd name="connsiteX10682" fmla="*/ 11922910 w 12192000"/>
              <a:gd name="connsiteY10682" fmla="*/ 873056 h 2107945"/>
              <a:gd name="connsiteX10683" fmla="*/ 11916899 w 12192000"/>
              <a:gd name="connsiteY10683" fmla="*/ 874396 h 2107945"/>
              <a:gd name="connsiteX10684" fmla="*/ 11908974 w 12192000"/>
              <a:gd name="connsiteY10684" fmla="*/ 864267 h 2107945"/>
              <a:gd name="connsiteX10685" fmla="*/ 11919337 w 12192000"/>
              <a:gd name="connsiteY10685" fmla="*/ 857079 h 2107945"/>
              <a:gd name="connsiteX10686" fmla="*/ 10431600 w 12192000"/>
              <a:gd name="connsiteY10686" fmla="*/ 856753 h 2107945"/>
              <a:gd name="connsiteX10687" fmla="*/ 10439525 w 12192000"/>
              <a:gd name="connsiteY10687" fmla="*/ 866881 h 2107945"/>
              <a:gd name="connsiteX10688" fmla="*/ 10429162 w 12192000"/>
              <a:gd name="connsiteY10688" fmla="*/ 874069 h 2107945"/>
              <a:gd name="connsiteX10689" fmla="*/ 10421237 w 12192000"/>
              <a:gd name="connsiteY10689" fmla="*/ 863940 h 2107945"/>
              <a:gd name="connsiteX10690" fmla="*/ 10431600 w 12192000"/>
              <a:gd name="connsiteY10690" fmla="*/ 856753 h 2107945"/>
              <a:gd name="connsiteX10691" fmla="*/ 11513342 w 12192000"/>
              <a:gd name="connsiteY10691" fmla="*/ 856753 h 2107945"/>
              <a:gd name="connsiteX10692" fmla="*/ 11522181 w 12192000"/>
              <a:gd name="connsiteY10692" fmla="*/ 868188 h 2107945"/>
              <a:gd name="connsiteX10693" fmla="*/ 11510598 w 12192000"/>
              <a:gd name="connsiteY10693" fmla="*/ 876029 h 2107945"/>
              <a:gd name="connsiteX10694" fmla="*/ 11501759 w 12192000"/>
              <a:gd name="connsiteY10694" fmla="*/ 864594 h 2107945"/>
              <a:gd name="connsiteX10695" fmla="*/ 11513342 w 12192000"/>
              <a:gd name="connsiteY10695" fmla="*/ 856753 h 2107945"/>
              <a:gd name="connsiteX10696" fmla="*/ 5144477 w 12192000"/>
              <a:gd name="connsiteY10696" fmla="*/ 856426 h 2107945"/>
              <a:gd name="connsiteX10697" fmla="*/ 5152708 w 12192000"/>
              <a:gd name="connsiteY10697" fmla="*/ 866881 h 2107945"/>
              <a:gd name="connsiteX10698" fmla="*/ 5142038 w 12192000"/>
              <a:gd name="connsiteY10698" fmla="*/ 874069 h 2107945"/>
              <a:gd name="connsiteX10699" fmla="*/ 5133808 w 12192000"/>
              <a:gd name="connsiteY10699" fmla="*/ 863613 h 2107945"/>
              <a:gd name="connsiteX10700" fmla="*/ 5144477 w 12192000"/>
              <a:gd name="connsiteY10700" fmla="*/ 856426 h 2107945"/>
              <a:gd name="connsiteX10701" fmla="*/ 10234089 w 12192000"/>
              <a:gd name="connsiteY10701" fmla="*/ 856099 h 2107945"/>
              <a:gd name="connsiteX10702" fmla="*/ 10242623 w 12192000"/>
              <a:gd name="connsiteY10702" fmla="*/ 867208 h 2107945"/>
              <a:gd name="connsiteX10703" fmla="*/ 10231346 w 12192000"/>
              <a:gd name="connsiteY10703" fmla="*/ 875049 h 2107945"/>
              <a:gd name="connsiteX10704" fmla="*/ 10222812 w 12192000"/>
              <a:gd name="connsiteY10704" fmla="*/ 863941 h 2107945"/>
              <a:gd name="connsiteX10705" fmla="*/ 10234089 w 12192000"/>
              <a:gd name="connsiteY10705" fmla="*/ 856099 h 2107945"/>
              <a:gd name="connsiteX10706" fmla="*/ 4904895 w 12192000"/>
              <a:gd name="connsiteY10706" fmla="*/ 856099 h 2107945"/>
              <a:gd name="connsiteX10707" fmla="*/ 4912823 w 12192000"/>
              <a:gd name="connsiteY10707" fmla="*/ 866554 h 2107945"/>
              <a:gd name="connsiteX10708" fmla="*/ 4902152 w 12192000"/>
              <a:gd name="connsiteY10708" fmla="*/ 873742 h 2107945"/>
              <a:gd name="connsiteX10709" fmla="*/ 4894226 w 12192000"/>
              <a:gd name="connsiteY10709" fmla="*/ 863287 h 2107945"/>
              <a:gd name="connsiteX10710" fmla="*/ 4904895 w 12192000"/>
              <a:gd name="connsiteY10710" fmla="*/ 856099 h 2107945"/>
              <a:gd name="connsiteX10711" fmla="*/ 7357371 w 12192000"/>
              <a:gd name="connsiteY10711" fmla="*/ 855773 h 2107945"/>
              <a:gd name="connsiteX10712" fmla="*/ 7364991 w 12192000"/>
              <a:gd name="connsiteY10712" fmla="*/ 865901 h 2107945"/>
              <a:gd name="connsiteX10713" fmla="*/ 7354627 w 12192000"/>
              <a:gd name="connsiteY10713" fmla="*/ 873089 h 2107945"/>
              <a:gd name="connsiteX10714" fmla="*/ 7347007 w 12192000"/>
              <a:gd name="connsiteY10714" fmla="*/ 862961 h 2107945"/>
              <a:gd name="connsiteX10715" fmla="*/ 7357371 w 12192000"/>
              <a:gd name="connsiteY10715" fmla="*/ 855773 h 2107945"/>
              <a:gd name="connsiteX10716" fmla="*/ 4552453 w 12192000"/>
              <a:gd name="connsiteY10716" fmla="*/ 854793 h 2107945"/>
              <a:gd name="connsiteX10717" fmla="*/ 4560681 w 12192000"/>
              <a:gd name="connsiteY10717" fmla="*/ 865574 h 2107945"/>
              <a:gd name="connsiteX10718" fmla="*/ 4549708 w 12192000"/>
              <a:gd name="connsiteY10718" fmla="*/ 873089 h 2107945"/>
              <a:gd name="connsiteX10719" fmla="*/ 4541484 w 12192000"/>
              <a:gd name="connsiteY10719" fmla="*/ 862307 h 2107945"/>
              <a:gd name="connsiteX10720" fmla="*/ 4552453 w 12192000"/>
              <a:gd name="connsiteY10720" fmla="*/ 854793 h 2107945"/>
              <a:gd name="connsiteX10721" fmla="*/ 7453383 w 12192000"/>
              <a:gd name="connsiteY10721" fmla="*/ 854466 h 2107945"/>
              <a:gd name="connsiteX10722" fmla="*/ 7461308 w 12192000"/>
              <a:gd name="connsiteY10722" fmla="*/ 864921 h 2107945"/>
              <a:gd name="connsiteX10723" fmla="*/ 7450945 w 12192000"/>
              <a:gd name="connsiteY10723" fmla="*/ 872109 h 2107945"/>
              <a:gd name="connsiteX10724" fmla="*/ 7443020 w 12192000"/>
              <a:gd name="connsiteY10724" fmla="*/ 861654 h 2107945"/>
              <a:gd name="connsiteX10725" fmla="*/ 7453383 w 12192000"/>
              <a:gd name="connsiteY10725" fmla="*/ 854466 h 2107945"/>
              <a:gd name="connsiteX10726" fmla="*/ 6406999 w 12192000"/>
              <a:gd name="connsiteY10726" fmla="*/ 854465 h 2107945"/>
              <a:gd name="connsiteX10727" fmla="*/ 6415533 w 12192000"/>
              <a:gd name="connsiteY10727" fmla="*/ 865574 h 2107945"/>
              <a:gd name="connsiteX10728" fmla="*/ 6404256 w 12192000"/>
              <a:gd name="connsiteY10728" fmla="*/ 873415 h 2107945"/>
              <a:gd name="connsiteX10729" fmla="*/ 6395721 w 12192000"/>
              <a:gd name="connsiteY10729" fmla="*/ 862307 h 2107945"/>
              <a:gd name="connsiteX10730" fmla="*/ 6406999 w 12192000"/>
              <a:gd name="connsiteY10730" fmla="*/ 854465 h 2107945"/>
              <a:gd name="connsiteX10731" fmla="*/ 7552444 w 12192000"/>
              <a:gd name="connsiteY10731" fmla="*/ 854139 h 2107945"/>
              <a:gd name="connsiteX10732" fmla="*/ 7560368 w 12192000"/>
              <a:gd name="connsiteY10732" fmla="*/ 864594 h 2107945"/>
              <a:gd name="connsiteX10733" fmla="*/ 7549700 w 12192000"/>
              <a:gd name="connsiteY10733" fmla="*/ 871781 h 2107945"/>
              <a:gd name="connsiteX10734" fmla="*/ 7541776 w 12192000"/>
              <a:gd name="connsiteY10734" fmla="*/ 861327 h 2107945"/>
              <a:gd name="connsiteX10735" fmla="*/ 7552444 w 12192000"/>
              <a:gd name="connsiteY10735" fmla="*/ 854139 h 2107945"/>
              <a:gd name="connsiteX10736" fmla="*/ 6610911 w 12192000"/>
              <a:gd name="connsiteY10736" fmla="*/ 853813 h 2107945"/>
              <a:gd name="connsiteX10737" fmla="*/ 6619445 w 12192000"/>
              <a:gd name="connsiteY10737" fmla="*/ 864921 h 2107945"/>
              <a:gd name="connsiteX10738" fmla="*/ 6608168 w 12192000"/>
              <a:gd name="connsiteY10738" fmla="*/ 872435 h 2107945"/>
              <a:gd name="connsiteX10739" fmla="*/ 6599633 w 12192000"/>
              <a:gd name="connsiteY10739" fmla="*/ 861327 h 2107945"/>
              <a:gd name="connsiteX10740" fmla="*/ 6610911 w 12192000"/>
              <a:gd name="connsiteY10740" fmla="*/ 853813 h 2107945"/>
              <a:gd name="connsiteX10741" fmla="*/ 2305786 w 12192000"/>
              <a:gd name="connsiteY10741" fmla="*/ 853772 h 2107945"/>
              <a:gd name="connsiteX10742" fmla="*/ 2314574 w 12192000"/>
              <a:gd name="connsiteY10742" fmla="*/ 865205 h 2107945"/>
              <a:gd name="connsiteX10743" fmla="*/ 2302896 w 12192000"/>
              <a:gd name="connsiteY10743" fmla="*/ 873128 h 2107945"/>
              <a:gd name="connsiteX10744" fmla="*/ 2294109 w 12192000"/>
              <a:gd name="connsiteY10744" fmla="*/ 861695 h 2107945"/>
              <a:gd name="connsiteX10745" fmla="*/ 2305786 w 12192000"/>
              <a:gd name="connsiteY10745" fmla="*/ 853772 h 2107945"/>
              <a:gd name="connsiteX10746" fmla="*/ 11258832 w 12192000"/>
              <a:gd name="connsiteY10746" fmla="*/ 853486 h 2107945"/>
              <a:gd name="connsiteX10747" fmla="*/ 11267367 w 12192000"/>
              <a:gd name="connsiteY10747" fmla="*/ 864594 h 2107945"/>
              <a:gd name="connsiteX10748" fmla="*/ 11256089 w 12192000"/>
              <a:gd name="connsiteY10748" fmla="*/ 872109 h 2107945"/>
              <a:gd name="connsiteX10749" fmla="*/ 11247556 w 12192000"/>
              <a:gd name="connsiteY10749" fmla="*/ 861001 h 2107945"/>
              <a:gd name="connsiteX10750" fmla="*/ 11258832 w 12192000"/>
              <a:gd name="connsiteY10750" fmla="*/ 853486 h 2107945"/>
              <a:gd name="connsiteX10751" fmla="*/ 3195892 w 12192000"/>
              <a:gd name="connsiteY10751" fmla="*/ 853159 h 2107945"/>
              <a:gd name="connsiteX10752" fmla="*/ 3205345 w 12192000"/>
              <a:gd name="connsiteY10752" fmla="*/ 865574 h 2107945"/>
              <a:gd name="connsiteX10753" fmla="*/ 3192846 w 12192000"/>
              <a:gd name="connsiteY10753" fmla="*/ 874069 h 2107945"/>
              <a:gd name="connsiteX10754" fmla="*/ 3183395 w 12192000"/>
              <a:gd name="connsiteY10754" fmla="*/ 861654 h 2107945"/>
              <a:gd name="connsiteX10755" fmla="*/ 3195892 w 12192000"/>
              <a:gd name="connsiteY10755" fmla="*/ 853159 h 2107945"/>
              <a:gd name="connsiteX10756" fmla="*/ 7265015 w 12192000"/>
              <a:gd name="connsiteY10756" fmla="*/ 852506 h 2107945"/>
              <a:gd name="connsiteX10757" fmla="*/ 7272635 w 12192000"/>
              <a:gd name="connsiteY10757" fmla="*/ 862634 h 2107945"/>
              <a:gd name="connsiteX10758" fmla="*/ 7262577 w 12192000"/>
              <a:gd name="connsiteY10758" fmla="*/ 869495 h 2107945"/>
              <a:gd name="connsiteX10759" fmla="*/ 7254957 w 12192000"/>
              <a:gd name="connsiteY10759" fmla="*/ 859367 h 2107945"/>
              <a:gd name="connsiteX10760" fmla="*/ 7265015 w 12192000"/>
              <a:gd name="connsiteY10760" fmla="*/ 852506 h 2107945"/>
              <a:gd name="connsiteX10761" fmla="*/ 11701099 w 12192000"/>
              <a:gd name="connsiteY10761" fmla="*/ 852179 h 2107945"/>
              <a:gd name="connsiteX10762" fmla="*/ 11709939 w 12192000"/>
              <a:gd name="connsiteY10762" fmla="*/ 863940 h 2107945"/>
              <a:gd name="connsiteX10763" fmla="*/ 11698052 w 12192000"/>
              <a:gd name="connsiteY10763" fmla="*/ 872108 h 2107945"/>
              <a:gd name="connsiteX10764" fmla="*/ 11689213 w 12192000"/>
              <a:gd name="connsiteY10764" fmla="*/ 860347 h 2107945"/>
              <a:gd name="connsiteX10765" fmla="*/ 11701099 w 12192000"/>
              <a:gd name="connsiteY10765" fmla="*/ 852179 h 2107945"/>
              <a:gd name="connsiteX10766" fmla="*/ 10861676 w 12192000"/>
              <a:gd name="connsiteY10766" fmla="*/ 852179 h 2107945"/>
              <a:gd name="connsiteX10767" fmla="*/ 10869601 w 12192000"/>
              <a:gd name="connsiteY10767" fmla="*/ 862633 h 2107945"/>
              <a:gd name="connsiteX10768" fmla="*/ 10858932 w 12192000"/>
              <a:gd name="connsiteY10768" fmla="*/ 869821 h 2107945"/>
              <a:gd name="connsiteX10769" fmla="*/ 10851007 w 12192000"/>
              <a:gd name="connsiteY10769" fmla="*/ 859367 h 2107945"/>
              <a:gd name="connsiteX10770" fmla="*/ 10861676 w 12192000"/>
              <a:gd name="connsiteY10770" fmla="*/ 852179 h 2107945"/>
              <a:gd name="connsiteX10771" fmla="*/ 9367232 w 12192000"/>
              <a:gd name="connsiteY10771" fmla="*/ 852179 h 2107945"/>
              <a:gd name="connsiteX10772" fmla="*/ 9376072 w 12192000"/>
              <a:gd name="connsiteY10772" fmla="*/ 863940 h 2107945"/>
              <a:gd name="connsiteX10773" fmla="*/ 9364185 w 12192000"/>
              <a:gd name="connsiteY10773" fmla="*/ 872108 h 2107945"/>
              <a:gd name="connsiteX10774" fmla="*/ 9355346 w 12192000"/>
              <a:gd name="connsiteY10774" fmla="*/ 860347 h 2107945"/>
              <a:gd name="connsiteX10775" fmla="*/ 9367232 w 12192000"/>
              <a:gd name="connsiteY10775" fmla="*/ 852179 h 2107945"/>
              <a:gd name="connsiteX10776" fmla="*/ 4995742 w 12192000"/>
              <a:gd name="connsiteY10776" fmla="*/ 851852 h 2107945"/>
              <a:gd name="connsiteX10777" fmla="*/ 5003667 w 12192000"/>
              <a:gd name="connsiteY10777" fmla="*/ 862307 h 2107945"/>
              <a:gd name="connsiteX10778" fmla="*/ 4992997 w 12192000"/>
              <a:gd name="connsiteY10778" fmla="*/ 869495 h 2107945"/>
              <a:gd name="connsiteX10779" fmla="*/ 4985071 w 12192000"/>
              <a:gd name="connsiteY10779" fmla="*/ 859040 h 2107945"/>
              <a:gd name="connsiteX10780" fmla="*/ 4995742 w 12192000"/>
              <a:gd name="connsiteY10780" fmla="*/ 851852 h 2107945"/>
              <a:gd name="connsiteX10781" fmla="*/ 10191111 w 12192000"/>
              <a:gd name="connsiteY10781" fmla="*/ 851852 h 2107945"/>
              <a:gd name="connsiteX10782" fmla="*/ 10199950 w 12192000"/>
              <a:gd name="connsiteY10782" fmla="*/ 863287 h 2107945"/>
              <a:gd name="connsiteX10783" fmla="*/ 10188369 w 12192000"/>
              <a:gd name="connsiteY10783" fmla="*/ 871128 h 2107945"/>
              <a:gd name="connsiteX10784" fmla="*/ 10179529 w 12192000"/>
              <a:gd name="connsiteY10784" fmla="*/ 859694 h 2107945"/>
              <a:gd name="connsiteX10785" fmla="*/ 10191111 w 12192000"/>
              <a:gd name="connsiteY10785" fmla="*/ 851852 h 2107945"/>
              <a:gd name="connsiteX10786" fmla="*/ 6309462 w 12192000"/>
              <a:gd name="connsiteY10786" fmla="*/ 851852 h 2107945"/>
              <a:gd name="connsiteX10787" fmla="*/ 6317997 w 12192000"/>
              <a:gd name="connsiteY10787" fmla="*/ 862960 h 2107945"/>
              <a:gd name="connsiteX10788" fmla="*/ 6306719 w 12192000"/>
              <a:gd name="connsiteY10788" fmla="*/ 870802 h 2107945"/>
              <a:gd name="connsiteX10789" fmla="*/ 6298185 w 12192000"/>
              <a:gd name="connsiteY10789" fmla="*/ 859694 h 2107945"/>
              <a:gd name="connsiteX10790" fmla="*/ 6309462 w 12192000"/>
              <a:gd name="connsiteY10790" fmla="*/ 851852 h 2107945"/>
              <a:gd name="connsiteX10791" fmla="*/ 4368901 w 12192000"/>
              <a:gd name="connsiteY10791" fmla="*/ 851199 h 2107945"/>
              <a:gd name="connsiteX10792" fmla="*/ 4377429 w 12192000"/>
              <a:gd name="connsiteY10792" fmla="*/ 862307 h 2107945"/>
              <a:gd name="connsiteX10793" fmla="*/ 4366153 w 12192000"/>
              <a:gd name="connsiteY10793" fmla="*/ 870149 h 2107945"/>
              <a:gd name="connsiteX10794" fmla="*/ 4357616 w 12192000"/>
              <a:gd name="connsiteY10794" fmla="*/ 859040 h 2107945"/>
              <a:gd name="connsiteX10795" fmla="*/ 4368901 w 12192000"/>
              <a:gd name="connsiteY10795" fmla="*/ 851199 h 2107945"/>
              <a:gd name="connsiteX10796" fmla="*/ 12061985 w 12192000"/>
              <a:gd name="connsiteY10796" fmla="*/ 850872 h 2107945"/>
              <a:gd name="connsiteX10797" fmla="*/ 12070215 w 12192000"/>
              <a:gd name="connsiteY10797" fmla="*/ 861654 h 2107945"/>
              <a:gd name="connsiteX10798" fmla="*/ 12059241 w 12192000"/>
              <a:gd name="connsiteY10798" fmla="*/ 869169 h 2107945"/>
              <a:gd name="connsiteX10799" fmla="*/ 12051011 w 12192000"/>
              <a:gd name="connsiteY10799" fmla="*/ 858386 h 2107945"/>
              <a:gd name="connsiteX10800" fmla="*/ 12061985 w 12192000"/>
              <a:gd name="connsiteY10800" fmla="*/ 850872 h 2107945"/>
              <a:gd name="connsiteX10801" fmla="*/ 6912665 w 12192000"/>
              <a:gd name="connsiteY10801" fmla="*/ 850872 h 2107945"/>
              <a:gd name="connsiteX10802" fmla="*/ 6920285 w 12192000"/>
              <a:gd name="connsiteY10802" fmla="*/ 861000 h 2107945"/>
              <a:gd name="connsiteX10803" fmla="*/ 6909922 w 12192000"/>
              <a:gd name="connsiteY10803" fmla="*/ 868188 h 2107945"/>
              <a:gd name="connsiteX10804" fmla="*/ 6902302 w 12192000"/>
              <a:gd name="connsiteY10804" fmla="*/ 858060 h 2107945"/>
              <a:gd name="connsiteX10805" fmla="*/ 6912665 w 12192000"/>
              <a:gd name="connsiteY10805" fmla="*/ 850872 h 2107945"/>
              <a:gd name="connsiteX10806" fmla="*/ 8433930 w 12192000"/>
              <a:gd name="connsiteY10806" fmla="*/ 850219 h 2107945"/>
              <a:gd name="connsiteX10807" fmla="*/ 8442159 w 12192000"/>
              <a:gd name="connsiteY10807" fmla="*/ 861000 h 2107945"/>
              <a:gd name="connsiteX10808" fmla="*/ 8431187 w 12192000"/>
              <a:gd name="connsiteY10808" fmla="*/ 868515 h 2107945"/>
              <a:gd name="connsiteX10809" fmla="*/ 8422957 w 12192000"/>
              <a:gd name="connsiteY10809" fmla="*/ 857733 h 2107945"/>
              <a:gd name="connsiteX10810" fmla="*/ 8433930 w 12192000"/>
              <a:gd name="connsiteY10810" fmla="*/ 850219 h 2107945"/>
              <a:gd name="connsiteX10811" fmla="*/ 8337613 w 12192000"/>
              <a:gd name="connsiteY10811" fmla="*/ 850219 h 2107945"/>
              <a:gd name="connsiteX10812" fmla="*/ 8345843 w 12192000"/>
              <a:gd name="connsiteY10812" fmla="*/ 861000 h 2107945"/>
              <a:gd name="connsiteX10813" fmla="*/ 8334869 w 12192000"/>
              <a:gd name="connsiteY10813" fmla="*/ 868515 h 2107945"/>
              <a:gd name="connsiteX10814" fmla="*/ 8326640 w 12192000"/>
              <a:gd name="connsiteY10814" fmla="*/ 857733 h 2107945"/>
              <a:gd name="connsiteX10815" fmla="*/ 8337613 w 12192000"/>
              <a:gd name="connsiteY10815" fmla="*/ 850219 h 2107945"/>
              <a:gd name="connsiteX10816" fmla="*/ 5365432 w 12192000"/>
              <a:gd name="connsiteY10816" fmla="*/ 850219 h 2107945"/>
              <a:gd name="connsiteX10817" fmla="*/ 5373663 w 12192000"/>
              <a:gd name="connsiteY10817" fmla="*/ 861327 h 2107945"/>
              <a:gd name="connsiteX10818" fmla="*/ 5362384 w 12192000"/>
              <a:gd name="connsiteY10818" fmla="*/ 868841 h 2107945"/>
              <a:gd name="connsiteX10819" fmla="*/ 5354153 w 12192000"/>
              <a:gd name="connsiteY10819" fmla="*/ 857733 h 2107945"/>
              <a:gd name="connsiteX10820" fmla="*/ 5365432 w 12192000"/>
              <a:gd name="connsiteY10820" fmla="*/ 850219 h 2107945"/>
              <a:gd name="connsiteX10821" fmla="*/ 7002581 w 12192000"/>
              <a:gd name="connsiteY10821" fmla="*/ 849892 h 2107945"/>
              <a:gd name="connsiteX10822" fmla="*/ 7010201 w 12192000"/>
              <a:gd name="connsiteY10822" fmla="*/ 860020 h 2107945"/>
              <a:gd name="connsiteX10823" fmla="*/ 7000143 w 12192000"/>
              <a:gd name="connsiteY10823" fmla="*/ 866881 h 2107945"/>
              <a:gd name="connsiteX10824" fmla="*/ 6992523 w 12192000"/>
              <a:gd name="connsiteY10824" fmla="*/ 856753 h 2107945"/>
              <a:gd name="connsiteX10825" fmla="*/ 7002581 w 12192000"/>
              <a:gd name="connsiteY10825" fmla="*/ 849892 h 2107945"/>
              <a:gd name="connsiteX10826" fmla="*/ 374229 w 12192000"/>
              <a:gd name="connsiteY10826" fmla="*/ 849565 h 2107945"/>
              <a:gd name="connsiteX10827" fmla="*/ 382763 w 12192000"/>
              <a:gd name="connsiteY10827" fmla="*/ 860673 h 2107945"/>
              <a:gd name="connsiteX10828" fmla="*/ 371486 w 12192000"/>
              <a:gd name="connsiteY10828" fmla="*/ 868515 h 2107945"/>
              <a:gd name="connsiteX10829" fmla="*/ 362952 w 12192000"/>
              <a:gd name="connsiteY10829" fmla="*/ 857406 h 2107945"/>
              <a:gd name="connsiteX10830" fmla="*/ 374229 w 12192000"/>
              <a:gd name="connsiteY10830" fmla="*/ 849565 h 2107945"/>
              <a:gd name="connsiteX10831" fmla="*/ 10146306 w 12192000"/>
              <a:gd name="connsiteY10831" fmla="*/ 848912 h 2107945"/>
              <a:gd name="connsiteX10832" fmla="*/ 10155145 w 12192000"/>
              <a:gd name="connsiteY10832" fmla="*/ 860347 h 2107945"/>
              <a:gd name="connsiteX10833" fmla="*/ 10143258 w 12192000"/>
              <a:gd name="connsiteY10833" fmla="*/ 868515 h 2107945"/>
              <a:gd name="connsiteX10834" fmla="*/ 10134418 w 12192000"/>
              <a:gd name="connsiteY10834" fmla="*/ 857080 h 2107945"/>
              <a:gd name="connsiteX10835" fmla="*/ 10146306 w 12192000"/>
              <a:gd name="connsiteY10835" fmla="*/ 848912 h 2107945"/>
              <a:gd name="connsiteX10836" fmla="*/ 5998260 w 12192000"/>
              <a:gd name="connsiteY10836" fmla="*/ 848911 h 2107945"/>
              <a:gd name="connsiteX10837" fmla="*/ 6007099 w 12192000"/>
              <a:gd name="connsiteY10837" fmla="*/ 860347 h 2107945"/>
              <a:gd name="connsiteX10838" fmla="*/ 5995517 w 12192000"/>
              <a:gd name="connsiteY10838" fmla="*/ 868188 h 2107945"/>
              <a:gd name="connsiteX10839" fmla="*/ 5986677 w 12192000"/>
              <a:gd name="connsiteY10839" fmla="*/ 856753 h 2107945"/>
              <a:gd name="connsiteX10840" fmla="*/ 5998260 w 12192000"/>
              <a:gd name="connsiteY10840" fmla="*/ 848911 h 2107945"/>
              <a:gd name="connsiteX10841" fmla="*/ 4815577 w 12192000"/>
              <a:gd name="connsiteY10841" fmla="*/ 848911 h 2107945"/>
              <a:gd name="connsiteX10842" fmla="*/ 4823502 w 12192000"/>
              <a:gd name="connsiteY10842" fmla="*/ 859367 h 2107945"/>
              <a:gd name="connsiteX10843" fmla="*/ 4812834 w 12192000"/>
              <a:gd name="connsiteY10843" fmla="*/ 866554 h 2107945"/>
              <a:gd name="connsiteX10844" fmla="*/ 4804907 w 12192000"/>
              <a:gd name="connsiteY10844" fmla="*/ 856099 h 2107945"/>
              <a:gd name="connsiteX10845" fmla="*/ 4815577 w 12192000"/>
              <a:gd name="connsiteY10845" fmla="*/ 848911 h 2107945"/>
              <a:gd name="connsiteX10846" fmla="*/ 7857976 w 12192000"/>
              <a:gd name="connsiteY10846" fmla="*/ 848636 h 2107945"/>
              <a:gd name="connsiteX10847" fmla="*/ 7866209 w 12192000"/>
              <a:gd name="connsiteY10847" fmla="*/ 859643 h 2107945"/>
              <a:gd name="connsiteX10848" fmla="*/ 7855181 w 12192000"/>
              <a:gd name="connsiteY10848" fmla="*/ 867346 h 2107945"/>
              <a:gd name="connsiteX10849" fmla="*/ 7846947 w 12192000"/>
              <a:gd name="connsiteY10849" fmla="*/ 856338 h 2107945"/>
              <a:gd name="connsiteX10850" fmla="*/ 7857976 w 12192000"/>
              <a:gd name="connsiteY10850" fmla="*/ 848636 h 2107945"/>
              <a:gd name="connsiteX10851" fmla="*/ 3595742 w 12192000"/>
              <a:gd name="connsiteY10851" fmla="*/ 848258 h 2107945"/>
              <a:gd name="connsiteX10852" fmla="*/ 3605480 w 12192000"/>
              <a:gd name="connsiteY10852" fmla="*/ 861001 h 2107945"/>
              <a:gd name="connsiteX10853" fmla="*/ 3592400 w 12192000"/>
              <a:gd name="connsiteY10853" fmla="*/ 869822 h 2107945"/>
              <a:gd name="connsiteX10854" fmla="*/ 3582652 w 12192000"/>
              <a:gd name="connsiteY10854" fmla="*/ 857080 h 2107945"/>
              <a:gd name="connsiteX10855" fmla="*/ 3595742 w 12192000"/>
              <a:gd name="connsiteY10855" fmla="*/ 848258 h 2107945"/>
              <a:gd name="connsiteX10856" fmla="*/ 10051208 w 12192000"/>
              <a:gd name="connsiteY10856" fmla="*/ 847278 h 2107945"/>
              <a:gd name="connsiteX10857" fmla="*/ 10060352 w 12192000"/>
              <a:gd name="connsiteY10857" fmla="*/ 859367 h 2107945"/>
              <a:gd name="connsiteX10858" fmla="*/ 10048161 w 12192000"/>
              <a:gd name="connsiteY10858" fmla="*/ 867862 h 2107945"/>
              <a:gd name="connsiteX10859" fmla="*/ 10039016 w 12192000"/>
              <a:gd name="connsiteY10859" fmla="*/ 855773 h 2107945"/>
              <a:gd name="connsiteX10860" fmla="*/ 10051208 w 12192000"/>
              <a:gd name="connsiteY10860" fmla="*/ 847278 h 2107945"/>
              <a:gd name="connsiteX10861" fmla="*/ 1707066 w 12192000"/>
              <a:gd name="connsiteY10861" fmla="*/ 846951 h 2107945"/>
              <a:gd name="connsiteX10862" fmla="*/ 1715600 w 12192000"/>
              <a:gd name="connsiteY10862" fmla="*/ 858060 h 2107945"/>
              <a:gd name="connsiteX10863" fmla="*/ 1713164 w 12192000"/>
              <a:gd name="connsiteY10863" fmla="*/ 861939 h 2107945"/>
              <a:gd name="connsiteX10864" fmla="*/ 1715274 w 12192000"/>
              <a:gd name="connsiteY10864" fmla="*/ 869168 h 2107945"/>
              <a:gd name="connsiteX10865" fmla="*/ 1712404 w 12192000"/>
              <a:gd name="connsiteY10865" fmla="*/ 873566 h 2107945"/>
              <a:gd name="connsiteX10866" fmla="*/ 1713042 w 12192000"/>
              <a:gd name="connsiteY10866" fmla="*/ 873946 h 2107945"/>
              <a:gd name="connsiteX10867" fmla="*/ 1714947 w 12192000"/>
              <a:gd name="connsiteY10867" fmla="*/ 881256 h 2107945"/>
              <a:gd name="connsiteX10868" fmla="*/ 1703061 w 12192000"/>
              <a:gd name="connsiteY10868" fmla="*/ 889424 h 2107945"/>
              <a:gd name="connsiteX10869" fmla="*/ 1694222 w 12192000"/>
              <a:gd name="connsiteY10869" fmla="*/ 877990 h 2107945"/>
              <a:gd name="connsiteX10870" fmla="*/ 1697311 w 12192000"/>
              <a:gd name="connsiteY10870" fmla="*/ 873084 h 2107945"/>
              <a:gd name="connsiteX10871" fmla="*/ 1696986 w 12192000"/>
              <a:gd name="connsiteY10871" fmla="*/ 872884 h 2107945"/>
              <a:gd name="connsiteX10872" fmla="*/ 1694852 w 12192000"/>
              <a:gd name="connsiteY10872" fmla="*/ 865574 h 2107945"/>
              <a:gd name="connsiteX10873" fmla="*/ 1697532 w 12192000"/>
              <a:gd name="connsiteY10873" fmla="*/ 861466 h 2107945"/>
              <a:gd name="connsiteX10874" fmla="*/ 1695789 w 12192000"/>
              <a:gd name="connsiteY10874" fmla="*/ 854792 h 2107945"/>
              <a:gd name="connsiteX10875" fmla="*/ 1707066 w 12192000"/>
              <a:gd name="connsiteY10875" fmla="*/ 846951 h 2107945"/>
              <a:gd name="connsiteX10876" fmla="*/ 11022001 w 12192000"/>
              <a:gd name="connsiteY10876" fmla="*/ 846625 h 2107945"/>
              <a:gd name="connsiteX10877" fmla="*/ 11030231 w 12192000"/>
              <a:gd name="connsiteY10877" fmla="*/ 857406 h 2107945"/>
              <a:gd name="connsiteX10878" fmla="*/ 11019257 w 12192000"/>
              <a:gd name="connsiteY10878" fmla="*/ 864921 h 2107945"/>
              <a:gd name="connsiteX10879" fmla="*/ 11011028 w 12192000"/>
              <a:gd name="connsiteY10879" fmla="*/ 854139 h 2107945"/>
              <a:gd name="connsiteX10880" fmla="*/ 11022001 w 12192000"/>
              <a:gd name="connsiteY10880" fmla="*/ 846625 h 2107945"/>
              <a:gd name="connsiteX10881" fmla="*/ 10708360 w 12192000"/>
              <a:gd name="connsiteY10881" fmla="*/ 846298 h 2107945"/>
              <a:gd name="connsiteX10882" fmla="*/ 10716285 w 12192000"/>
              <a:gd name="connsiteY10882" fmla="*/ 856753 h 2107945"/>
              <a:gd name="connsiteX10883" fmla="*/ 10705922 w 12192000"/>
              <a:gd name="connsiteY10883" fmla="*/ 863940 h 2107945"/>
              <a:gd name="connsiteX10884" fmla="*/ 10697998 w 12192000"/>
              <a:gd name="connsiteY10884" fmla="*/ 853486 h 2107945"/>
              <a:gd name="connsiteX10885" fmla="*/ 10708360 w 12192000"/>
              <a:gd name="connsiteY10885" fmla="*/ 846298 h 2107945"/>
              <a:gd name="connsiteX10886" fmla="*/ 1427926 w 12192000"/>
              <a:gd name="connsiteY10886" fmla="*/ 845971 h 2107945"/>
              <a:gd name="connsiteX10887" fmla="*/ 1436155 w 12192000"/>
              <a:gd name="connsiteY10887" fmla="*/ 856753 h 2107945"/>
              <a:gd name="connsiteX10888" fmla="*/ 1425183 w 12192000"/>
              <a:gd name="connsiteY10888" fmla="*/ 864267 h 2107945"/>
              <a:gd name="connsiteX10889" fmla="*/ 1416954 w 12192000"/>
              <a:gd name="connsiteY10889" fmla="*/ 853485 h 2107945"/>
              <a:gd name="connsiteX10890" fmla="*/ 1427926 w 12192000"/>
              <a:gd name="connsiteY10890" fmla="*/ 845971 h 2107945"/>
              <a:gd name="connsiteX10891" fmla="*/ 5701307 w 12192000"/>
              <a:gd name="connsiteY10891" fmla="*/ 845644 h 2107945"/>
              <a:gd name="connsiteX10892" fmla="*/ 5710146 w 12192000"/>
              <a:gd name="connsiteY10892" fmla="*/ 857079 h 2107945"/>
              <a:gd name="connsiteX10893" fmla="*/ 5698563 w 12192000"/>
              <a:gd name="connsiteY10893" fmla="*/ 864921 h 2107945"/>
              <a:gd name="connsiteX10894" fmla="*/ 5689723 w 12192000"/>
              <a:gd name="connsiteY10894" fmla="*/ 853486 h 2107945"/>
              <a:gd name="connsiteX10895" fmla="*/ 5701307 w 12192000"/>
              <a:gd name="connsiteY10895" fmla="*/ 845644 h 2107945"/>
              <a:gd name="connsiteX10896" fmla="*/ 12109229 w 12192000"/>
              <a:gd name="connsiteY10896" fmla="*/ 845318 h 2107945"/>
              <a:gd name="connsiteX10897" fmla="*/ 12118373 w 12192000"/>
              <a:gd name="connsiteY10897" fmla="*/ 857079 h 2107945"/>
              <a:gd name="connsiteX10898" fmla="*/ 12106181 w 12192000"/>
              <a:gd name="connsiteY10898" fmla="*/ 865247 h 2107945"/>
              <a:gd name="connsiteX10899" fmla="*/ 12097038 w 12192000"/>
              <a:gd name="connsiteY10899" fmla="*/ 853486 h 2107945"/>
              <a:gd name="connsiteX10900" fmla="*/ 12109229 w 12192000"/>
              <a:gd name="connsiteY10900" fmla="*/ 845318 h 2107945"/>
              <a:gd name="connsiteX10901" fmla="*/ 8242210 w 12192000"/>
              <a:gd name="connsiteY10901" fmla="*/ 845318 h 2107945"/>
              <a:gd name="connsiteX10902" fmla="*/ 8250440 w 12192000"/>
              <a:gd name="connsiteY10902" fmla="*/ 856099 h 2107945"/>
              <a:gd name="connsiteX10903" fmla="*/ 8239466 w 12192000"/>
              <a:gd name="connsiteY10903" fmla="*/ 863614 h 2107945"/>
              <a:gd name="connsiteX10904" fmla="*/ 8231237 w 12192000"/>
              <a:gd name="connsiteY10904" fmla="*/ 852832 h 2107945"/>
              <a:gd name="connsiteX10905" fmla="*/ 8242210 w 12192000"/>
              <a:gd name="connsiteY10905" fmla="*/ 845318 h 2107945"/>
              <a:gd name="connsiteX10906" fmla="*/ 12002549 w 12192000"/>
              <a:gd name="connsiteY10906" fmla="*/ 844991 h 2107945"/>
              <a:gd name="connsiteX10907" fmla="*/ 12011692 w 12192000"/>
              <a:gd name="connsiteY10907" fmla="*/ 856753 h 2107945"/>
              <a:gd name="connsiteX10908" fmla="*/ 11999501 w 12192000"/>
              <a:gd name="connsiteY10908" fmla="*/ 864921 h 2107945"/>
              <a:gd name="connsiteX10909" fmla="*/ 11996311 w 12192000"/>
              <a:gd name="connsiteY10909" fmla="*/ 863046 h 2107945"/>
              <a:gd name="connsiteX10910" fmla="*/ 11996453 w 12192000"/>
              <a:gd name="connsiteY10910" fmla="*/ 863613 h 2107945"/>
              <a:gd name="connsiteX10911" fmla="*/ 11985785 w 12192000"/>
              <a:gd name="connsiteY10911" fmla="*/ 870801 h 2107945"/>
              <a:gd name="connsiteX10912" fmla="*/ 11977860 w 12192000"/>
              <a:gd name="connsiteY10912" fmla="*/ 860346 h 2107945"/>
              <a:gd name="connsiteX10913" fmla="*/ 11988528 w 12192000"/>
              <a:gd name="connsiteY10913" fmla="*/ 853159 h 2107945"/>
              <a:gd name="connsiteX10914" fmla="*/ 11990712 w 12192000"/>
              <a:gd name="connsiteY10914" fmla="*/ 854472 h 2107945"/>
              <a:gd name="connsiteX10915" fmla="*/ 11990357 w 12192000"/>
              <a:gd name="connsiteY10915" fmla="*/ 853159 h 2107945"/>
              <a:gd name="connsiteX10916" fmla="*/ 12002549 w 12192000"/>
              <a:gd name="connsiteY10916" fmla="*/ 844991 h 2107945"/>
              <a:gd name="connsiteX10917" fmla="*/ 3315792 w 12192000"/>
              <a:gd name="connsiteY10917" fmla="*/ 844991 h 2107945"/>
              <a:gd name="connsiteX10918" fmla="*/ 3324326 w 12192000"/>
              <a:gd name="connsiteY10918" fmla="*/ 856099 h 2107945"/>
              <a:gd name="connsiteX10919" fmla="*/ 3313051 w 12192000"/>
              <a:gd name="connsiteY10919" fmla="*/ 863614 h 2107945"/>
              <a:gd name="connsiteX10920" fmla="*/ 3304515 w 12192000"/>
              <a:gd name="connsiteY10920" fmla="*/ 852506 h 2107945"/>
              <a:gd name="connsiteX10921" fmla="*/ 3315792 w 12192000"/>
              <a:gd name="connsiteY10921" fmla="*/ 844991 h 2107945"/>
              <a:gd name="connsiteX10922" fmla="*/ 2589417 w 12192000"/>
              <a:gd name="connsiteY10922" fmla="*/ 844991 h 2107945"/>
              <a:gd name="connsiteX10923" fmla="*/ 2598257 w 12192000"/>
              <a:gd name="connsiteY10923" fmla="*/ 856426 h 2107945"/>
              <a:gd name="connsiteX10924" fmla="*/ 2586675 w 12192000"/>
              <a:gd name="connsiteY10924" fmla="*/ 864267 h 2107945"/>
              <a:gd name="connsiteX10925" fmla="*/ 2577836 w 12192000"/>
              <a:gd name="connsiteY10925" fmla="*/ 852833 h 2107945"/>
              <a:gd name="connsiteX10926" fmla="*/ 2589417 w 12192000"/>
              <a:gd name="connsiteY10926" fmla="*/ 844991 h 2107945"/>
              <a:gd name="connsiteX10927" fmla="*/ 10099976 w 12192000"/>
              <a:gd name="connsiteY10927" fmla="*/ 844665 h 2107945"/>
              <a:gd name="connsiteX10928" fmla="*/ 10109121 w 12192000"/>
              <a:gd name="connsiteY10928" fmla="*/ 856426 h 2107945"/>
              <a:gd name="connsiteX10929" fmla="*/ 10097233 w 12192000"/>
              <a:gd name="connsiteY10929" fmla="*/ 864594 h 2107945"/>
              <a:gd name="connsiteX10930" fmla="*/ 10088089 w 12192000"/>
              <a:gd name="connsiteY10930" fmla="*/ 852833 h 2107945"/>
              <a:gd name="connsiteX10931" fmla="*/ 10099976 w 12192000"/>
              <a:gd name="connsiteY10931" fmla="*/ 844665 h 2107945"/>
              <a:gd name="connsiteX10932" fmla="*/ 6212840 w 12192000"/>
              <a:gd name="connsiteY10932" fmla="*/ 844665 h 2107945"/>
              <a:gd name="connsiteX10933" fmla="*/ 6221374 w 12192000"/>
              <a:gd name="connsiteY10933" fmla="*/ 855773 h 2107945"/>
              <a:gd name="connsiteX10934" fmla="*/ 6210097 w 12192000"/>
              <a:gd name="connsiteY10934" fmla="*/ 863614 h 2107945"/>
              <a:gd name="connsiteX10935" fmla="*/ 6201562 w 12192000"/>
              <a:gd name="connsiteY10935" fmla="*/ 852506 h 2107945"/>
              <a:gd name="connsiteX10936" fmla="*/ 6212840 w 12192000"/>
              <a:gd name="connsiteY10936" fmla="*/ 844665 h 2107945"/>
              <a:gd name="connsiteX10937" fmla="*/ 6821224 w 12192000"/>
              <a:gd name="connsiteY10937" fmla="*/ 843684 h 2107945"/>
              <a:gd name="connsiteX10938" fmla="*/ 6829149 w 12192000"/>
              <a:gd name="connsiteY10938" fmla="*/ 854139 h 2107945"/>
              <a:gd name="connsiteX10939" fmla="*/ 6825567 w 12192000"/>
              <a:gd name="connsiteY10939" fmla="*/ 859938 h 2107945"/>
              <a:gd name="connsiteX10940" fmla="*/ 6819933 w 12192000"/>
              <a:gd name="connsiteY10940" fmla="*/ 861092 h 2107945"/>
              <a:gd name="connsiteX10941" fmla="*/ 6821681 w 12192000"/>
              <a:gd name="connsiteY10941" fmla="*/ 862144 h 2107945"/>
              <a:gd name="connsiteX10942" fmla="*/ 6823358 w 12192000"/>
              <a:gd name="connsiteY10942" fmla="*/ 868841 h 2107945"/>
              <a:gd name="connsiteX10943" fmla="*/ 6812690 w 12192000"/>
              <a:gd name="connsiteY10943" fmla="*/ 876029 h 2107945"/>
              <a:gd name="connsiteX10944" fmla="*/ 6804765 w 12192000"/>
              <a:gd name="connsiteY10944" fmla="*/ 865574 h 2107945"/>
              <a:gd name="connsiteX10945" fmla="*/ 6808385 w 12192000"/>
              <a:gd name="connsiteY10945" fmla="*/ 859775 h 2107945"/>
              <a:gd name="connsiteX10946" fmla="*/ 6814338 w 12192000"/>
              <a:gd name="connsiteY10946" fmla="*/ 858602 h 2107945"/>
              <a:gd name="connsiteX10947" fmla="*/ 6812652 w 12192000"/>
              <a:gd name="connsiteY10947" fmla="*/ 857570 h 2107945"/>
              <a:gd name="connsiteX10948" fmla="*/ 6810861 w 12192000"/>
              <a:gd name="connsiteY10948" fmla="*/ 850872 h 2107945"/>
              <a:gd name="connsiteX10949" fmla="*/ 6821224 w 12192000"/>
              <a:gd name="connsiteY10949" fmla="*/ 843684 h 2107945"/>
              <a:gd name="connsiteX10950" fmla="*/ 1520582 w 12192000"/>
              <a:gd name="connsiteY10950" fmla="*/ 843358 h 2107945"/>
              <a:gd name="connsiteX10951" fmla="*/ 1528810 w 12192000"/>
              <a:gd name="connsiteY10951" fmla="*/ 854139 h 2107945"/>
              <a:gd name="connsiteX10952" fmla="*/ 1517838 w 12192000"/>
              <a:gd name="connsiteY10952" fmla="*/ 861654 h 2107945"/>
              <a:gd name="connsiteX10953" fmla="*/ 1509609 w 12192000"/>
              <a:gd name="connsiteY10953" fmla="*/ 850872 h 2107945"/>
              <a:gd name="connsiteX10954" fmla="*/ 1520582 w 12192000"/>
              <a:gd name="connsiteY10954" fmla="*/ 843358 h 2107945"/>
              <a:gd name="connsiteX10955" fmla="*/ 3485097 w 12192000"/>
              <a:gd name="connsiteY10955" fmla="*/ 843031 h 2107945"/>
              <a:gd name="connsiteX10956" fmla="*/ 3494859 w 12192000"/>
              <a:gd name="connsiteY10956" fmla="*/ 855773 h 2107945"/>
              <a:gd name="connsiteX10957" fmla="*/ 3481745 w 12192000"/>
              <a:gd name="connsiteY10957" fmla="*/ 864594 h 2107945"/>
              <a:gd name="connsiteX10958" fmla="*/ 3471994 w 12192000"/>
              <a:gd name="connsiteY10958" fmla="*/ 851852 h 2107945"/>
              <a:gd name="connsiteX10959" fmla="*/ 3485097 w 12192000"/>
              <a:gd name="connsiteY10959" fmla="*/ 843031 h 2107945"/>
              <a:gd name="connsiteX10960" fmla="*/ 11945855 w 12192000"/>
              <a:gd name="connsiteY10960" fmla="*/ 842704 h 2107945"/>
              <a:gd name="connsiteX10961" fmla="*/ 11953475 w 12192000"/>
              <a:gd name="connsiteY10961" fmla="*/ 852506 h 2107945"/>
              <a:gd name="connsiteX10962" fmla="*/ 11943416 w 12192000"/>
              <a:gd name="connsiteY10962" fmla="*/ 859367 h 2107945"/>
              <a:gd name="connsiteX10963" fmla="*/ 11935797 w 12192000"/>
              <a:gd name="connsiteY10963" fmla="*/ 849565 h 2107945"/>
              <a:gd name="connsiteX10964" fmla="*/ 11945855 w 12192000"/>
              <a:gd name="connsiteY10964" fmla="*/ 842704 h 2107945"/>
              <a:gd name="connsiteX10965" fmla="*/ 8531162 w 12192000"/>
              <a:gd name="connsiteY10965" fmla="*/ 842704 h 2107945"/>
              <a:gd name="connsiteX10966" fmla="*/ 8539392 w 12192000"/>
              <a:gd name="connsiteY10966" fmla="*/ 853486 h 2107945"/>
              <a:gd name="connsiteX10967" fmla="*/ 8528418 w 12192000"/>
              <a:gd name="connsiteY10967" fmla="*/ 861000 h 2107945"/>
              <a:gd name="connsiteX10968" fmla="*/ 8520189 w 12192000"/>
              <a:gd name="connsiteY10968" fmla="*/ 850219 h 2107945"/>
              <a:gd name="connsiteX10969" fmla="*/ 8531162 w 12192000"/>
              <a:gd name="connsiteY10969" fmla="*/ 842704 h 2107945"/>
              <a:gd name="connsiteX10970" fmla="*/ 304763 w 12192000"/>
              <a:gd name="connsiteY10970" fmla="*/ 842051 h 2107945"/>
              <a:gd name="connsiteX10971" fmla="*/ 312992 w 12192000"/>
              <a:gd name="connsiteY10971" fmla="*/ 852832 h 2107945"/>
              <a:gd name="connsiteX10972" fmla="*/ 302020 w 12192000"/>
              <a:gd name="connsiteY10972" fmla="*/ 860347 h 2107945"/>
              <a:gd name="connsiteX10973" fmla="*/ 293790 w 12192000"/>
              <a:gd name="connsiteY10973" fmla="*/ 849565 h 2107945"/>
              <a:gd name="connsiteX10974" fmla="*/ 304763 w 12192000"/>
              <a:gd name="connsiteY10974" fmla="*/ 842051 h 2107945"/>
              <a:gd name="connsiteX10975" fmla="*/ 3374159 w 12192000"/>
              <a:gd name="connsiteY10975" fmla="*/ 841397 h 2107945"/>
              <a:gd name="connsiteX10976" fmla="*/ 3383912 w 12192000"/>
              <a:gd name="connsiteY10976" fmla="*/ 854139 h 2107945"/>
              <a:gd name="connsiteX10977" fmla="*/ 3380340 w 12192000"/>
              <a:gd name="connsiteY10977" fmla="*/ 859787 h 2107945"/>
              <a:gd name="connsiteX10978" fmla="*/ 3383224 w 12192000"/>
              <a:gd name="connsiteY10978" fmla="*/ 861531 h 2107945"/>
              <a:gd name="connsiteX10979" fmla="*/ 3385243 w 12192000"/>
              <a:gd name="connsiteY10979" fmla="*/ 868841 h 2107945"/>
              <a:gd name="connsiteX10980" fmla="*/ 3373661 w 12192000"/>
              <a:gd name="connsiteY10980" fmla="*/ 876682 h 2107945"/>
              <a:gd name="connsiteX10981" fmla="*/ 3364822 w 12192000"/>
              <a:gd name="connsiteY10981" fmla="*/ 865247 h 2107945"/>
              <a:gd name="connsiteX10982" fmla="*/ 3367457 w 12192000"/>
              <a:gd name="connsiteY10982" fmla="*/ 860967 h 2107945"/>
              <a:gd name="connsiteX10983" fmla="*/ 3363188 w 12192000"/>
              <a:gd name="connsiteY10983" fmla="*/ 858427 h 2107945"/>
              <a:gd name="connsiteX10984" fmla="*/ 3361055 w 12192000"/>
              <a:gd name="connsiteY10984" fmla="*/ 850219 h 2107945"/>
              <a:gd name="connsiteX10985" fmla="*/ 3374159 w 12192000"/>
              <a:gd name="connsiteY10985" fmla="*/ 841397 h 2107945"/>
              <a:gd name="connsiteX10986" fmla="*/ 6516422 w 12192000"/>
              <a:gd name="connsiteY10986" fmla="*/ 841070 h 2107945"/>
              <a:gd name="connsiteX10987" fmla="*/ 6524956 w 12192000"/>
              <a:gd name="connsiteY10987" fmla="*/ 852179 h 2107945"/>
              <a:gd name="connsiteX10988" fmla="*/ 6513679 w 12192000"/>
              <a:gd name="connsiteY10988" fmla="*/ 859693 h 2107945"/>
              <a:gd name="connsiteX10989" fmla="*/ 6505144 w 12192000"/>
              <a:gd name="connsiteY10989" fmla="*/ 848585 h 2107945"/>
              <a:gd name="connsiteX10990" fmla="*/ 6516422 w 12192000"/>
              <a:gd name="connsiteY10990" fmla="*/ 841070 h 2107945"/>
              <a:gd name="connsiteX10991" fmla="*/ 2862544 w 12192000"/>
              <a:gd name="connsiteY10991" fmla="*/ 841070 h 2107945"/>
              <a:gd name="connsiteX10992" fmla="*/ 2871075 w 12192000"/>
              <a:gd name="connsiteY10992" fmla="*/ 852179 h 2107945"/>
              <a:gd name="connsiteX10993" fmla="*/ 2859801 w 12192000"/>
              <a:gd name="connsiteY10993" fmla="*/ 860020 h 2107945"/>
              <a:gd name="connsiteX10994" fmla="*/ 2851270 w 12192000"/>
              <a:gd name="connsiteY10994" fmla="*/ 848912 h 2107945"/>
              <a:gd name="connsiteX10995" fmla="*/ 2862544 w 12192000"/>
              <a:gd name="connsiteY10995" fmla="*/ 841070 h 2107945"/>
              <a:gd name="connsiteX10996" fmla="*/ 5900114 w 12192000"/>
              <a:gd name="connsiteY10996" fmla="*/ 840744 h 2107945"/>
              <a:gd name="connsiteX10997" fmla="*/ 5908953 w 12192000"/>
              <a:gd name="connsiteY10997" fmla="*/ 852179 h 2107945"/>
              <a:gd name="connsiteX10998" fmla="*/ 5897370 w 12192000"/>
              <a:gd name="connsiteY10998" fmla="*/ 860020 h 2107945"/>
              <a:gd name="connsiteX10999" fmla="*/ 5888531 w 12192000"/>
              <a:gd name="connsiteY10999" fmla="*/ 848585 h 2107945"/>
              <a:gd name="connsiteX11000" fmla="*/ 5900114 w 12192000"/>
              <a:gd name="connsiteY11000" fmla="*/ 840744 h 2107945"/>
              <a:gd name="connsiteX11001" fmla="*/ 3271805 w 12192000"/>
              <a:gd name="connsiteY11001" fmla="*/ 840744 h 2107945"/>
              <a:gd name="connsiteX11002" fmla="*/ 3280950 w 12192000"/>
              <a:gd name="connsiteY11002" fmla="*/ 852832 h 2107945"/>
              <a:gd name="connsiteX11003" fmla="*/ 3276683 w 12192000"/>
              <a:gd name="connsiteY11003" fmla="*/ 859530 h 2107945"/>
              <a:gd name="connsiteX11004" fmla="*/ 3271378 w 12192000"/>
              <a:gd name="connsiteY11004" fmla="*/ 860733 h 2107945"/>
              <a:gd name="connsiteX11005" fmla="*/ 3271448 w 12192000"/>
              <a:gd name="connsiteY11005" fmla="*/ 861001 h 2107945"/>
              <a:gd name="connsiteX11006" fmla="*/ 3258339 w 12192000"/>
              <a:gd name="connsiteY11006" fmla="*/ 869822 h 2107945"/>
              <a:gd name="connsiteX11007" fmla="*/ 3248587 w 12192000"/>
              <a:gd name="connsiteY11007" fmla="*/ 857080 h 2107945"/>
              <a:gd name="connsiteX11008" fmla="*/ 3253197 w 12192000"/>
              <a:gd name="connsiteY11008" fmla="*/ 850096 h 2107945"/>
              <a:gd name="connsiteX11009" fmla="*/ 3259997 w 12192000"/>
              <a:gd name="connsiteY11009" fmla="*/ 848625 h 2107945"/>
              <a:gd name="connsiteX11010" fmla="*/ 3263882 w 12192000"/>
              <a:gd name="connsiteY11010" fmla="*/ 842418 h 2107945"/>
              <a:gd name="connsiteX11011" fmla="*/ 3271805 w 12192000"/>
              <a:gd name="connsiteY11011" fmla="*/ 840744 h 2107945"/>
              <a:gd name="connsiteX11012" fmla="*/ 5301749 w 12192000"/>
              <a:gd name="connsiteY11012" fmla="*/ 840090 h 2107945"/>
              <a:gd name="connsiteX11013" fmla="*/ 5309981 w 12192000"/>
              <a:gd name="connsiteY11013" fmla="*/ 850872 h 2107945"/>
              <a:gd name="connsiteX11014" fmla="*/ 5299005 w 12192000"/>
              <a:gd name="connsiteY11014" fmla="*/ 858386 h 2107945"/>
              <a:gd name="connsiteX11015" fmla="*/ 5290773 w 12192000"/>
              <a:gd name="connsiteY11015" fmla="*/ 847605 h 2107945"/>
              <a:gd name="connsiteX11016" fmla="*/ 5301749 w 12192000"/>
              <a:gd name="connsiteY11016" fmla="*/ 840090 h 2107945"/>
              <a:gd name="connsiteX11017" fmla="*/ 3444387 w 12192000"/>
              <a:gd name="connsiteY11017" fmla="*/ 840090 h 2107945"/>
              <a:gd name="connsiteX11018" fmla="*/ 3452920 w 12192000"/>
              <a:gd name="connsiteY11018" fmla="*/ 851199 h 2107945"/>
              <a:gd name="connsiteX11019" fmla="*/ 3441338 w 12192000"/>
              <a:gd name="connsiteY11019" fmla="*/ 859040 h 2107945"/>
              <a:gd name="connsiteX11020" fmla="*/ 3432806 w 12192000"/>
              <a:gd name="connsiteY11020" fmla="*/ 847932 h 2107945"/>
              <a:gd name="connsiteX11021" fmla="*/ 3444387 w 12192000"/>
              <a:gd name="connsiteY11021" fmla="*/ 840090 h 2107945"/>
              <a:gd name="connsiteX11022" fmla="*/ 9224585 w 12192000"/>
              <a:gd name="connsiteY11022" fmla="*/ 839764 h 2107945"/>
              <a:gd name="connsiteX11023" fmla="*/ 9233425 w 12192000"/>
              <a:gd name="connsiteY11023" fmla="*/ 851199 h 2107945"/>
              <a:gd name="connsiteX11024" fmla="*/ 9221538 w 12192000"/>
              <a:gd name="connsiteY11024" fmla="*/ 859367 h 2107945"/>
              <a:gd name="connsiteX11025" fmla="*/ 9212698 w 12192000"/>
              <a:gd name="connsiteY11025" fmla="*/ 847932 h 2107945"/>
              <a:gd name="connsiteX11026" fmla="*/ 9224585 w 12192000"/>
              <a:gd name="connsiteY11026" fmla="*/ 839764 h 2107945"/>
              <a:gd name="connsiteX11027" fmla="*/ 8147111 w 12192000"/>
              <a:gd name="connsiteY11027" fmla="*/ 839437 h 2107945"/>
              <a:gd name="connsiteX11028" fmla="*/ 8155341 w 12192000"/>
              <a:gd name="connsiteY11028" fmla="*/ 850219 h 2107945"/>
              <a:gd name="connsiteX11029" fmla="*/ 8144368 w 12192000"/>
              <a:gd name="connsiteY11029" fmla="*/ 857733 h 2107945"/>
              <a:gd name="connsiteX11030" fmla="*/ 8136139 w 12192000"/>
              <a:gd name="connsiteY11030" fmla="*/ 846951 h 2107945"/>
              <a:gd name="connsiteX11031" fmla="*/ 8147111 w 12192000"/>
              <a:gd name="connsiteY11031" fmla="*/ 839437 h 2107945"/>
              <a:gd name="connsiteX11032" fmla="*/ 7177232 w 12192000"/>
              <a:gd name="connsiteY11032" fmla="*/ 839110 h 2107945"/>
              <a:gd name="connsiteX11033" fmla="*/ 7184852 w 12192000"/>
              <a:gd name="connsiteY11033" fmla="*/ 848911 h 2107945"/>
              <a:gd name="connsiteX11034" fmla="*/ 7174794 w 12192000"/>
              <a:gd name="connsiteY11034" fmla="*/ 855772 h 2107945"/>
              <a:gd name="connsiteX11035" fmla="*/ 7167174 w 12192000"/>
              <a:gd name="connsiteY11035" fmla="*/ 845971 h 2107945"/>
              <a:gd name="connsiteX11036" fmla="*/ 7177232 w 12192000"/>
              <a:gd name="connsiteY11036" fmla="*/ 839110 h 2107945"/>
              <a:gd name="connsiteX11037" fmla="*/ 5801053 w 12192000"/>
              <a:gd name="connsiteY11037" fmla="*/ 839110 h 2107945"/>
              <a:gd name="connsiteX11038" fmla="*/ 5809893 w 12192000"/>
              <a:gd name="connsiteY11038" fmla="*/ 850545 h 2107945"/>
              <a:gd name="connsiteX11039" fmla="*/ 5798310 w 12192000"/>
              <a:gd name="connsiteY11039" fmla="*/ 858386 h 2107945"/>
              <a:gd name="connsiteX11040" fmla="*/ 5789471 w 12192000"/>
              <a:gd name="connsiteY11040" fmla="*/ 846951 h 2107945"/>
              <a:gd name="connsiteX11041" fmla="*/ 5801053 w 12192000"/>
              <a:gd name="connsiteY11041" fmla="*/ 839110 h 2107945"/>
              <a:gd name="connsiteX11042" fmla="*/ 3947213 w 12192000"/>
              <a:gd name="connsiteY11042" fmla="*/ 838783 h 2107945"/>
              <a:gd name="connsiteX11043" fmla="*/ 3956660 w 12192000"/>
              <a:gd name="connsiteY11043" fmla="*/ 851199 h 2107945"/>
              <a:gd name="connsiteX11044" fmla="*/ 3944172 w 12192000"/>
              <a:gd name="connsiteY11044" fmla="*/ 859693 h 2107945"/>
              <a:gd name="connsiteX11045" fmla="*/ 3934717 w 12192000"/>
              <a:gd name="connsiteY11045" fmla="*/ 847278 h 2107945"/>
              <a:gd name="connsiteX11046" fmla="*/ 3947213 w 12192000"/>
              <a:gd name="connsiteY11046" fmla="*/ 838783 h 2107945"/>
              <a:gd name="connsiteX11047" fmla="*/ 11436532 w 12192000"/>
              <a:gd name="connsiteY11047" fmla="*/ 838456 h 2107945"/>
              <a:gd name="connsiteX11048" fmla="*/ 11445066 w 12192000"/>
              <a:gd name="connsiteY11048" fmla="*/ 849565 h 2107945"/>
              <a:gd name="connsiteX11049" fmla="*/ 11433483 w 12192000"/>
              <a:gd name="connsiteY11049" fmla="*/ 857406 h 2107945"/>
              <a:gd name="connsiteX11050" fmla="*/ 11424949 w 12192000"/>
              <a:gd name="connsiteY11050" fmla="*/ 846298 h 2107945"/>
              <a:gd name="connsiteX11051" fmla="*/ 11436532 w 12192000"/>
              <a:gd name="connsiteY11051" fmla="*/ 838456 h 2107945"/>
              <a:gd name="connsiteX11052" fmla="*/ 10304498 w 12192000"/>
              <a:gd name="connsiteY11052" fmla="*/ 838130 h 2107945"/>
              <a:gd name="connsiteX11053" fmla="*/ 10312423 w 12192000"/>
              <a:gd name="connsiteY11053" fmla="*/ 848585 h 2107945"/>
              <a:gd name="connsiteX11054" fmla="*/ 10301754 w 12192000"/>
              <a:gd name="connsiteY11054" fmla="*/ 855773 h 2107945"/>
              <a:gd name="connsiteX11055" fmla="*/ 10293829 w 12192000"/>
              <a:gd name="connsiteY11055" fmla="*/ 845318 h 2107945"/>
              <a:gd name="connsiteX11056" fmla="*/ 10304498 w 12192000"/>
              <a:gd name="connsiteY11056" fmla="*/ 838130 h 2107945"/>
              <a:gd name="connsiteX11057" fmla="*/ 7955391 w 12192000"/>
              <a:gd name="connsiteY11057" fmla="*/ 838130 h 2107945"/>
              <a:gd name="connsiteX11058" fmla="*/ 7963621 w 12192000"/>
              <a:gd name="connsiteY11058" fmla="*/ 848911 h 2107945"/>
              <a:gd name="connsiteX11059" fmla="*/ 7952648 w 12192000"/>
              <a:gd name="connsiteY11059" fmla="*/ 856426 h 2107945"/>
              <a:gd name="connsiteX11060" fmla="*/ 7944418 w 12192000"/>
              <a:gd name="connsiteY11060" fmla="*/ 845645 h 2107945"/>
              <a:gd name="connsiteX11061" fmla="*/ 7955391 w 12192000"/>
              <a:gd name="connsiteY11061" fmla="*/ 838130 h 2107945"/>
              <a:gd name="connsiteX11062" fmla="*/ 6420715 w 12192000"/>
              <a:gd name="connsiteY11062" fmla="*/ 837803 h 2107945"/>
              <a:gd name="connsiteX11063" fmla="*/ 6429250 w 12192000"/>
              <a:gd name="connsiteY11063" fmla="*/ 848911 h 2107945"/>
              <a:gd name="connsiteX11064" fmla="*/ 6417972 w 12192000"/>
              <a:gd name="connsiteY11064" fmla="*/ 856426 h 2107945"/>
              <a:gd name="connsiteX11065" fmla="*/ 6409437 w 12192000"/>
              <a:gd name="connsiteY11065" fmla="*/ 845318 h 2107945"/>
              <a:gd name="connsiteX11066" fmla="*/ 6420715 w 12192000"/>
              <a:gd name="connsiteY11066" fmla="*/ 837803 h 2107945"/>
              <a:gd name="connsiteX11067" fmla="*/ 7091279 w 12192000"/>
              <a:gd name="connsiteY11067" fmla="*/ 837476 h 2107945"/>
              <a:gd name="connsiteX11068" fmla="*/ 7098899 w 12192000"/>
              <a:gd name="connsiteY11068" fmla="*/ 847278 h 2107945"/>
              <a:gd name="connsiteX11069" fmla="*/ 7088840 w 12192000"/>
              <a:gd name="connsiteY11069" fmla="*/ 854139 h 2107945"/>
              <a:gd name="connsiteX11070" fmla="*/ 7081220 w 12192000"/>
              <a:gd name="connsiteY11070" fmla="*/ 844337 h 2107945"/>
              <a:gd name="connsiteX11071" fmla="*/ 7091279 w 12192000"/>
              <a:gd name="connsiteY11071" fmla="*/ 837476 h 2107945"/>
              <a:gd name="connsiteX11072" fmla="*/ 11188728 w 12192000"/>
              <a:gd name="connsiteY11072" fmla="*/ 837150 h 2107945"/>
              <a:gd name="connsiteX11073" fmla="*/ 11196958 w 12192000"/>
              <a:gd name="connsiteY11073" fmla="*/ 847931 h 2107945"/>
              <a:gd name="connsiteX11074" fmla="*/ 11185984 w 12192000"/>
              <a:gd name="connsiteY11074" fmla="*/ 855446 h 2107945"/>
              <a:gd name="connsiteX11075" fmla="*/ 11177754 w 12192000"/>
              <a:gd name="connsiteY11075" fmla="*/ 844665 h 2107945"/>
              <a:gd name="connsiteX11076" fmla="*/ 11188728 w 12192000"/>
              <a:gd name="connsiteY11076" fmla="*/ 837150 h 2107945"/>
              <a:gd name="connsiteX11077" fmla="*/ 5088414 w 12192000"/>
              <a:gd name="connsiteY11077" fmla="*/ 837150 h 2107945"/>
              <a:gd name="connsiteX11078" fmla="*/ 5096339 w 12192000"/>
              <a:gd name="connsiteY11078" fmla="*/ 847604 h 2107945"/>
              <a:gd name="connsiteX11079" fmla="*/ 5085669 w 12192000"/>
              <a:gd name="connsiteY11079" fmla="*/ 854792 h 2107945"/>
              <a:gd name="connsiteX11080" fmla="*/ 5077744 w 12192000"/>
              <a:gd name="connsiteY11080" fmla="*/ 844337 h 2107945"/>
              <a:gd name="connsiteX11081" fmla="*/ 5088414 w 12192000"/>
              <a:gd name="connsiteY11081" fmla="*/ 837150 h 2107945"/>
              <a:gd name="connsiteX11082" fmla="*/ 10265179 w 12192000"/>
              <a:gd name="connsiteY11082" fmla="*/ 836170 h 2107945"/>
              <a:gd name="connsiteX11083" fmla="*/ 10273408 w 12192000"/>
              <a:gd name="connsiteY11083" fmla="*/ 846951 h 2107945"/>
              <a:gd name="connsiteX11084" fmla="*/ 10262740 w 12192000"/>
              <a:gd name="connsiteY11084" fmla="*/ 854466 h 2107945"/>
              <a:gd name="connsiteX11085" fmla="*/ 10254510 w 12192000"/>
              <a:gd name="connsiteY11085" fmla="*/ 843684 h 2107945"/>
              <a:gd name="connsiteX11086" fmla="*/ 10265179 w 12192000"/>
              <a:gd name="connsiteY11086" fmla="*/ 836170 h 2107945"/>
              <a:gd name="connsiteX11087" fmla="*/ 8051404 w 12192000"/>
              <a:gd name="connsiteY11087" fmla="*/ 835843 h 2107945"/>
              <a:gd name="connsiteX11088" fmla="*/ 8059633 w 12192000"/>
              <a:gd name="connsiteY11088" fmla="*/ 846625 h 2107945"/>
              <a:gd name="connsiteX11089" fmla="*/ 8048661 w 12192000"/>
              <a:gd name="connsiteY11089" fmla="*/ 854139 h 2107945"/>
              <a:gd name="connsiteX11090" fmla="*/ 8040431 w 12192000"/>
              <a:gd name="connsiteY11090" fmla="*/ 843358 h 2107945"/>
              <a:gd name="connsiteX11091" fmla="*/ 8051404 w 12192000"/>
              <a:gd name="connsiteY11091" fmla="*/ 835843 h 2107945"/>
              <a:gd name="connsiteX11092" fmla="*/ 1051186 w 12192000"/>
              <a:gd name="connsiteY11092" fmla="*/ 835843 h 2107945"/>
              <a:gd name="connsiteX11093" fmla="*/ 1059415 w 12192000"/>
              <a:gd name="connsiteY11093" fmla="*/ 846624 h 2107945"/>
              <a:gd name="connsiteX11094" fmla="*/ 1048139 w 12192000"/>
              <a:gd name="connsiteY11094" fmla="*/ 854139 h 2107945"/>
              <a:gd name="connsiteX11095" fmla="*/ 1039909 w 12192000"/>
              <a:gd name="connsiteY11095" fmla="*/ 843357 h 2107945"/>
              <a:gd name="connsiteX11096" fmla="*/ 1051186 w 12192000"/>
              <a:gd name="connsiteY11096" fmla="*/ 835843 h 2107945"/>
              <a:gd name="connsiteX11097" fmla="*/ 11909888 w 12192000"/>
              <a:gd name="connsiteY11097" fmla="*/ 835517 h 2107945"/>
              <a:gd name="connsiteX11098" fmla="*/ 11917813 w 12192000"/>
              <a:gd name="connsiteY11098" fmla="*/ 845971 h 2107945"/>
              <a:gd name="connsiteX11099" fmla="*/ 11907146 w 12192000"/>
              <a:gd name="connsiteY11099" fmla="*/ 853159 h 2107945"/>
              <a:gd name="connsiteX11100" fmla="*/ 11899221 w 12192000"/>
              <a:gd name="connsiteY11100" fmla="*/ 842704 h 2107945"/>
              <a:gd name="connsiteX11101" fmla="*/ 11909888 w 12192000"/>
              <a:gd name="connsiteY11101" fmla="*/ 835517 h 2107945"/>
              <a:gd name="connsiteX11102" fmla="*/ 5532151 w 12192000"/>
              <a:gd name="connsiteY11102" fmla="*/ 835516 h 2107945"/>
              <a:gd name="connsiteX11103" fmla="*/ 5540687 w 12192000"/>
              <a:gd name="connsiteY11103" fmla="*/ 846624 h 2107945"/>
              <a:gd name="connsiteX11104" fmla="*/ 5529408 w 12192000"/>
              <a:gd name="connsiteY11104" fmla="*/ 854466 h 2107945"/>
              <a:gd name="connsiteX11105" fmla="*/ 5520872 w 12192000"/>
              <a:gd name="connsiteY11105" fmla="*/ 843358 h 2107945"/>
              <a:gd name="connsiteX11106" fmla="*/ 5532151 w 12192000"/>
              <a:gd name="connsiteY11106" fmla="*/ 835516 h 2107945"/>
              <a:gd name="connsiteX11107" fmla="*/ 6325028 w 12192000"/>
              <a:gd name="connsiteY11107" fmla="*/ 835286 h 2107945"/>
              <a:gd name="connsiteX11108" fmla="*/ 6333563 w 12192000"/>
              <a:gd name="connsiteY11108" fmla="*/ 846345 h 2107945"/>
              <a:gd name="connsiteX11109" fmla="*/ 6322234 w 12192000"/>
              <a:gd name="connsiteY11109" fmla="*/ 853996 h 2107945"/>
              <a:gd name="connsiteX11110" fmla="*/ 6313699 w 12192000"/>
              <a:gd name="connsiteY11110" fmla="*/ 842936 h 2107945"/>
              <a:gd name="connsiteX11111" fmla="*/ 6325028 w 12192000"/>
              <a:gd name="connsiteY11111" fmla="*/ 835286 h 2107945"/>
              <a:gd name="connsiteX11112" fmla="*/ 11858682 w 12192000"/>
              <a:gd name="connsiteY11112" fmla="*/ 835190 h 2107945"/>
              <a:gd name="connsiteX11113" fmla="*/ 11866301 w 12192000"/>
              <a:gd name="connsiteY11113" fmla="*/ 844991 h 2107945"/>
              <a:gd name="connsiteX11114" fmla="*/ 11856244 w 12192000"/>
              <a:gd name="connsiteY11114" fmla="*/ 851852 h 2107945"/>
              <a:gd name="connsiteX11115" fmla="*/ 11852140 w 12192000"/>
              <a:gd name="connsiteY11115" fmla="*/ 849368 h 2107945"/>
              <a:gd name="connsiteX11116" fmla="*/ 11852281 w 12192000"/>
              <a:gd name="connsiteY11116" fmla="*/ 849892 h 2107945"/>
              <a:gd name="connsiteX11117" fmla="*/ 11842222 w 12192000"/>
              <a:gd name="connsiteY11117" fmla="*/ 856753 h 2107945"/>
              <a:gd name="connsiteX11118" fmla="*/ 11834603 w 12192000"/>
              <a:gd name="connsiteY11118" fmla="*/ 846625 h 2107945"/>
              <a:gd name="connsiteX11119" fmla="*/ 11844661 w 12192000"/>
              <a:gd name="connsiteY11119" fmla="*/ 839764 h 2107945"/>
              <a:gd name="connsiteX11120" fmla="*/ 11848671 w 12192000"/>
              <a:gd name="connsiteY11120" fmla="*/ 842220 h 2107945"/>
              <a:gd name="connsiteX11121" fmla="*/ 11848624 w 12192000"/>
              <a:gd name="connsiteY11121" fmla="*/ 842051 h 2107945"/>
              <a:gd name="connsiteX11122" fmla="*/ 11858682 w 12192000"/>
              <a:gd name="connsiteY11122" fmla="*/ 835190 h 2107945"/>
              <a:gd name="connsiteX11123" fmla="*/ 4417396 w 12192000"/>
              <a:gd name="connsiteY11123" fmla="*/ 835190 h 2107945"/>
              <a:gd name="connsiteX11124" fmla="*/ 4425623 w 12192000"/>
              <a:gd name="connsiteY11124" fmla="*/ 845971 h 2107945"/>
              <a:gd name="connsiteX11125" fmla="*/ 4414647 w 12192000"/>
              <a:gd name="connsiteY11125" fmla="*/ 853486 h 2107945"/>
              <a:gd name="connsiteX11126" fmla="*/ 4406415 w 12192000"/>
              <a:gd name="connsiteY11126" fmla="*/ 842704 h 2107945"/>
              <a:gd name="connsiteX11127" fmla="*/ 4417396 w 12192000"/>
              <a:gd name="connsiteY11127" fmla="*/ 835190 h 2107945"/>
              <a:gd name="connsiteX11128" fmla="*/ 8853033 w 12192000"/>
              <a:gd name="connsiteY11128" fmla="*/ 834863 h 2107945"/>
              <a:gd name="connsiteX11129" fmla="*/ 8861567 w 12192000"/>
              <a:gd name="connsiteY11129" fmla="*/ 845971 h 2107945"/>
              <a:gd name="connsiteX11130" fmla="*/ 8850289 w 12192000"/>
              <a:gd name="connsiteY11130" fmla="*/ 853813 h 2107945"/>
              <a:gd name="connsiteX11131" fmla="*/ 8841755 w 12192000"/>
              <a:gd name="connsiteY11131" fmla="*/ 842704 h 2107945"/>
              <a:gd name="connsiteX11132" fmla="*/ 8853033 w 12192000"/>
              <a:gd name="connsiteY11132" fmla="*/ 834863 h 2107945"/>
              <a:gd name="connsiteX11133" fmla="*/ 755518 w 12192000"/>
              <a:gd name="connsiteY11133" fmla="*/ 834863 h 2107945"/>
              <a:gd name="connsiteX11134" fmla="*/ 764053 w 12192000"/>
              <a:gd name="connsiteY11134" fmla="*/ 845971 h 2107945"/>
              <a:gd name="connsiteX11135" fmla="*/ 752776 w 12192000"/>
              <a:gd name="connsiteY11135" fmla="*/ 853812 h 2107945"/>
              <a:gd name="connsiteX11136" fmla="*/ 744241 w 12192000"/>
              <a:gd name="connsiteY11136" fmla="*/ 842704 h 2107945"/>
              <a:gd name="connsiteX11137" fmla="*/ 755518 w 12192000"/>
              <a:gd name="connsiteY11137" fmla="*/ 834863 h 2107945"/>
              <a:gd name="connsiteX11138" fmla="*/ 3230626 w 12192000"/>
              <a:gd name="connsiteY11138" fmla="*/ 834536 h 2107945"/>
              <a:gd name="connsiteX11139" fmla="*/ 3240372 w 12192000"/>
              <a:gd name="connsiteY11139" fmla="*/ 847278 h 2107945"/>
              <a:gd name="connsiteX11140" fmla="*/ 3235916 w 12192000"/>
              <a:gd name="connsiteY11140" fmla="*/ 854262 h 2107945"/>
              <a:gd name="connsiteX11141" fmla="*/ 3228531 w 12192000"/>
              <a:gd name="connsiteY11141" fmla="*/ 855889 h 2107945"/>
              <a:gd name="connsiteX11142" fmla="*/ 3225312 w 12192000"/>
              <a:gd name="connsiteY11142" fmla="*/ 860878 h 2107945"/>
              <a:gd name="connsiteX11143" fmla="*/ 3217958 w 12192000"/>
              <a:gd name="connsiteY11143" fmla="*/ 862307 h 2107945"/>
              <a:gd name="connsiteX11144" fmla="*/ 3209428 w 12192000"/>
              <a:gd name="connsiteY11144" fmla="*/ 851199 h 2107945"/>
              <a:gd name="connsiteX11145" fmla="*/ 3213349 w 12192000"/>
              <a:gd name="connsiteY11145" fmla="*/ 845114 h 2107945"/>
              <a:gd name="connsiteX11146" fmla="*/ 3218053 w 12192000"/>
              <a:gd name="connsiteY11146" fmla="*/ 844200 h 2107945"/>
              <a:gd name="connsiteX11147" fmla="*/ 3217821 w 12192000"/>
              <a:gd name="connsiteY11147" fmla="*/ 843358 h 2107945"/>
              <a:gd name="connsiteX11148" fmla="*/ 3230626 w 12192000"/>
              <a:gd name="connsiteY11148" fmla="*/ 834536 h 2107945"/>
              <a:gd name="connsiteX11149" fmla="*/ 7355541 w 12192000"/>
              <a:gd name="connsiteY11149" fmla="*/ 834209 h 2107945"/>
              <a:gd name="connsiteX11150" fmla="*/ 7363161 w 12192000"/>
              <a:gd name="connsiteY11150" fmla="*/ 844338 h 2107945"/>
              <a:gd name="connsiteX11151" fmla="*/ 7353103 w 12192000"/>
              <a:gd name="connsiteY11151" fmla="*/ 851199 h 2107945"/>
              <a:gd name="connsiteX11152" fmla="*/ 7345483 w 12192000"/>
              <a:gd name="connsiteY11152" fmla="*/ 841070 h 2107945"/>
              <a:gd name="connsiteX11153" fmla="*/ 7355541 w 12192000"/>
              <a:gd name="connsiteY11153" fmla="*/ 834209 h 2107945"/>
              <a:gd name="connsiteX11154" fmla="*/ 3344058 w 12192000"/>
              <a:gd name="connsiteY11154" fmla="*/ 833556 h 2107945"/>
              <a:gd name="connsiteX11155" fmla="*/ 3353201 w 12192000"/>
              <a:gd name="connsiteY11155" fmla="*/ 845318 h 2107945"/>
              <a:gd name="connsiteX11156" fmla="*/ 3341011 w 12192000"/>
              <a:gd name="connsiteY11156" fmla="*/ 853486 h 2107945"/>
              <a:gd name="connsiteX11157" fmla="*/ 3331866 w 12192000"/>
              <a:gd name="connsiteY11157" fmla="*/ 841724 h 2107945"/>
              <a:gd name="connsiteX11158" fmla="*/ 3344058 w 12192000"/>
              <a:gd name="connsiteY11158" fmla="*/ 833556 h 2107945"/>
              <a:gd name="connsiteX11159" fmla="*/ 1337709 w 12192000"/>
              <a:gd name="connsiteY11159" fmla="*/ 833229 h 2107945"/>
              <a:gd name="connsiteX11160" fmla="*/ 1345938 w 12192000"/>
              <a:gd name="connsiteY11160" fmla="*/ 844011 h 2107945"/>
              <a:gd name="connsiteX11161" fmla="*/ 1334966 w 12192000"/>
              <a:gd name="connsiteY11161" fmla="*/ 851526 h 2107945"/>
              <a:gd name="connsiteX11162" fmla="*/ 1326737 w 12192000"/>
              <a:gd name="connsiteY11162" fmla="*/ 840744 h 2107945"/>
              <a:gd name="connsiteX11163" fmla="*/ 1337709 w 12192000"/>
              <a:gd name="connsiteY11163" fmla="*/ 833229 h 2107945"/>
              <a:gd name="connsiteX11164" fmla="*/ 6116828 w 12192000"/>
              <a:gd name="connsiteY11164" fmla="*/ 832249 h 2107945"/>
              <a:gd name="connsiteX11165" fmla="*/ 6125362 w 12192000"/>
              <a:gd name="connsiteY11165" fmla="*/ 843358 h 2107945"/>
              <a:gd name="connsiteX11166" fmla="*/ 6114085 w 12192000"/>
              <a:gd name="connsiteY11166" fmla="*/ 851199 h 2107945"/>
              <a:gd name="connsiteX11167" fmla="*/ 6105550 w 12192000"/>
              <a:gd name="connsiteY11167" fmla="*/ 840090 h 2107945"/>
              <a:gd name="connsiteX11168" fmla="*/ 6116828 w 12192000"/>
              <a:gd name="connsiteY11168" fmla="*/ 832249 h 2107945"/>
              <a:gd name="connsiteX11169" fmla="*/ 4597612 w 12192000"/>
              <a:gd name="connsiteY11169" fmla="*/ 831973 h 2107945"/>
              <a:gd name="connsiteX11170" fmla="*/ 4605593 w 12192000"/>
              <a:gd name="connsiteY11170" fmla="*/ 842606 h 2107945"/>
              <a:gd name="connsiteX11171" fmla="*/ 4594916 w 12192000"/>
              <a:gd name="connsiteY11171" fmla="*/ 850039 h 2107945"/>
              <a:gd name="connsiteX11172" fmla="*/ 4586936 w 12192000"/>
              <a:gd name="connsiteY11172" fmla="*/ 839406 h 2107945"/>
              <a:gd name="connsiteX11173" fmla="*/ 4597612 w 12192000"/>
              <a:gd name="connsiteY11173" fmla="*/ 831973 h 2107945"/>
              <a:gd name="connsiteX11174" fmla="*/ 4728085 w 12192000"/>
              <a:gd name="connsiteY11174" fmla="*/ 831269 h 2107945"/>
              <a:gd name="connsiteX11175" fmla="*/ 4736013 w 12192000"/>
              <a:gd name="connsiteY11175" fmla="*/ 841724 h 2107945"/>
              <a:gd name="connsiteX11176" fmla="*/ 4725344 w 12192000"/>
              <a:gd name="connsiteY11176" fmla="*/ 848911 h 2107945"/>
              <a:gd name="connsiteX11177" fmla="*/ 4717420 w 12192000"/>
              <a:gd name="connsiteY11177" fmla="*/ 838457 h 2107945"/>
              <a:gd name="connsiteX11178" fmla="*/ 4728085 w 12192000"/>
              <a:gd name="connsiteY11178" fmla="*/ 831269 h 2107945"/>
              <a:gd name="connsiteX11179" fmla="*/ 7450335 w 12192000"/>
              <a:gd name="connsiteY11179" fmla="*/ 830942 h 2107945"/>
              <a:gd name="connsiteX11180" fmla="*/ 7457955 w 12192000"/>
              <a:gd name="connsiteY11180" fmla="*/ 841070 h 2107945"/>
              <a:gd name="connsiteX11181" fmla="*/ 7447591 w 12192000"/>
              <a:gd name="connsiteY11181" fmla="*/ 848258 h 2107945"/>
              <a:gd name="connsiteX11182" fmla="*/ 7439971 w 12192000"/>
              <a:gd name="connsiteY11182" fmla="*/ 838130 h 2107945"/>
              <a:gd name="connsiteX11183" fmla="*/ 7450335 w 12192000"/>
              <a:gd name="connsiteY11183" fmla="*/ 830942 h 2107945"/>
              <a:gd name="connsiteX11184" fmla="*/ 6917846 w 12192000"/>
              <a:gd name="connsiteY11184" fmla="*/ 830942 h 2107945"/>
              <a:gd name="connsiteX11185" fmla="*/ 6925466 w 12192000"/>
              <a:gd name="connsiteY11185" fmla="*/ 841070 h 2107945"/>
              <a:gd name="connsiteX11186" fmla="*/ 6915408 w 12192000"/>
              <a:gd name="connsiteY11186" fmla="*/ 847931 h 2107945"/>
              <a:gd name="connsiteX11187" fmla="*/ 6907788 w 12192000"/>
              <a:gd name="connsiteY11187" fmla="*/ 837803 h 2107945"/>
              <a:gd name="connsiteX11188" fmla="*/ 6917846 w 12192000"/>
              <a:gd name="connsiteY11188" fmla="*/ 830942 h 2107945"/>
              <a:gd name="connsiteX11189" fmla="*/ 3127439 w 12192000"/>
              <a:gd name="connsiteY11189" fmla="*/ 830942 h 2107945"/>
              <a:gd name="connsiteX11190" fmla="*/ 3135977 w 12192000"/>
              <a:gd name="connsiteY11190" fmla="*/ 842051 h 2107945"/>
              <a:gd name="connsiteX11191" fmla="*/ 3124700 w 12192000"/>
              <a:gd name="connsiteY11191" fmla="*/ 849565 h 2107945"/>
              <a:gd name="connsiteX11192" fmla="*/ 3116163 w 12192000"/>
              <a:gd name="connsiteY11192" fmla="*/ 838456 h 2107945"/>
              <a:gd name="connsiteX11193" fmla="*/ 3127439 w 12192000"/>
              <a:gd name="connsiteY11193" fmla="*/ 830942 h 2107945"/>
              <a:gd name="connsiteX11194" fmla="*/ 7752698 w 12192000"/>
              <a:gd name="connsiteY11194" fmla="*/ 830616 h 2107945"/>
              <a:gd name="connsiteX11195" fmla="*/ 7760928 w 12192000"/>
              <a:gd name="connsiteY11195" fmla="*/ 841397 h 2107945"/>
              <a:gd name="connsiteX11196" fmla="*/ 7749956 w 12192000"/>
              <a:gd name="connsiteY11196" fmla="*/ 848912 h 2107945"/>
              <a:gd name="connsiteX11197" fmla="*/ 7741725 w 12192000"/>
              <a:gd name="connsiteY11197" fmla="*/ 838130 h 2107945"/>
              <a:gd name="connsiteX11198" fmla="*/ 7752698 w 12192000"/>
              <a:gd name="connsiteY11198" fmla="*/ 830616 h 2107945"/>
              <a:gd name="connsiteX11199" fmla="*/ 12122336 w 12192000"/>
              <a:gd name="connsiteY11199" fmla="*/ 830289 h 2107945"/>
              <a:gd name="connsiteX11200" fmla="*/ 12129270 w 12192000"/>
              <a:gd name="connsiteY11200" fmla="*/ 834454 h 2107945"/>
              <a:gd name="connsiteX11201" fmla="*/ 12130496 w 12192000"/>
              <a:gd name="connsiteY11201" fmla="*/ 839348 h 2107945"/>
              <a:gd name="connsiteX11202" fmla="*/ 12131344 w 12192000"/>
              <a:gd name="connsiteY11202" fmla="*/ 839172 h 2107945"/>
              <a:gd name="connsiteX11203" fmla="*/ 12140133 w 12192000"/>
              <a:gd name="connsiteY11203" fmla="*/ 850605 h 2107945"/>
              <a:gd name="connsiteX11204" fmla="*/ 12128455 w 12192000"/>
              <a:gd name="connsiteY11204" fmla="*/ 858528 h 2107945"/>
              <a:gd name="connsiteX11205" fmla="*/ 12121642 w 12192000"/>
              <a:gd name="connsiteY11205" fmla="*/ 854452 h 2107945"/>
              <a:gd name="connsiteX11206" fmla="*/ 12120441 w 12192000"/>
              <a:gd name="connsiteY11206" fmla="*/ 849976 h 2107945"/>
              <a:gd name="connsiteX11207" fmla="*/ 12119287 w 12192000"/>
              <a:gd name="connsiteY11207" fmla="*/ 850219 h 2107945"/>
              <a:gd name="connsiteX11208" fmla="*/ 12110448 w 12192000"/>
              <a:gd name="connsiteY11208" fmla="*/ 838457 h 2107945"/>
              <a:gd name="connsiteX11209" fmla="*/ 12122336 w 12192000"/>
              <a:gd name="connsiteY11209" fmla="*/ 830289 h 2107945"/>
              <a:gd name="connsiteX11210" fmla="*/ 7265015 w 12192000"/>
              <a:gd name="connsiteY11210" fmla="*/ 830289 h 2107945"/>
              <a:gd name="connsiteX11211" fmla="*/ 7272635 w 12192000"/>
              <a:gd name="connsiteY11211" fmla="*/ 840090 h 2107945"/>
              <a:gd name="connsiteX11212" fmla="*/ 7262577 w 12192000"/>
              <a:gd name="connsiteY11212" fmla="*/ 846951 h 2107945"/>
              <a:gd name="connsiteX11213" fmla="*/ 7254957 w 12192000"/>
              <a:gd name="connsiteY11213" fmla="*/ 837150 h 2107945"/>
              <a:gd name="connsiteX11214" fmla="*/ 7265015 w 12192000"/>
              <a:gd name="connsiteY11214" fmla="*/ 830289 h 2107945"/>
              <a:gd name="connsiteX11215" fmla="*/ 5240503 w 12192000"/>
              <a:gd name="connsiteY11215" fmla="*/ 829636 h 2107945"/>
              <a:gd name="connsiteX11216" fmla="*/ 5248735 w 12192000"/>
              <a:gd name="connsiteY11216" fmla="*/ 840090 h 2107945"/>
              <a:gd name="connsiteX11217" fmla="*/ 5238065 w 12192000"/>
              <a:gd name="connsiteY11217" fmla="*/ 847278 h 2107945"/>
              <a:gd name="connsiteX11218" fmla="*/ 5229834 w 12192000"/>
              <a:gd name="connsiteY11218" fmla="*/ 836824 h 2107945"/>
              <a:gd name="connsiteX11219" fmla="*/ 5240503 w 12192000"/>
              <a:gd name="connsiteY11219" fmla="*/ 829636 h 2107945"/>
              <a:gd name="connsiteX11220" fmla="*/ 1811261 w 12192000"/>
              <a:gd name="connsiteY11220" fmla="*/ 829309 h 2107945"/>
              <a:gd name="connsiteX11221" fmla="*/ 1820100 w 12192000"/>
              <a:gd name="connsiteY11221" fmla="*/ 840744 h 2107945"/>
              <a:gd name="connsiteX11222" fmla="*/ 1808213 w 12192000"/>
              <a:gd name="connsiteY11222" fmla="*/ 848911 h 2107945"/>
              <a:gd name="connsiteX11223" fmla="*/ 1799374 w 12192000"/>
              <a:gd name="connsiteY11223" fmla="*/ 837477 h 2107945"/>
              <a:gd name="connsiteX11224" fmla="*/ 1811261 w 12192000"/>
              <a:gd name="connsiteY11224" fmla="*/ 829309 h 2107945"/>
              <a:gd name="connsiteX11225" fmla="*/ 10344427 w 12192000"/>
              <a:gd name="connsiteY11225" fmla="*/ 828329 h 2107945"/>
              <a:gd name="connsiteX11226" fmla="*/ 10352352 w 12192000"/>
              <a:gd name="connsiteY11226" fmla="*/ 838457 h 2107945"/>
              <a:gd name="connsiteX11227" fmla="*/ 10341989 w 12192000"/>
              <a:gd name="connsiteY11227" fmla="*/ 845644 h 2107945"/>
              <a:gd name="connsiteX11228" fmla="*/ 10334064 w 12192000"/>
              <a:gd name="connsiteY11228" fmla="*/ 835517 h 2107945"/>
              <a:gd name="connsiteX11229" fmla="*/ 10344427 w 12192000"/>
              <a:gd name="connsiteY11229" fmla="*/ 828329 h 2107945"/>
              <a:gd name="connsiteX11230" fmla="*/ 9627534 w 12192000"/>
              <a:gd name="connsiteY11230" fmla="*/ 828002 h 2107945"/>
              <a:gd name="connsiteX11231" fmla="*/ 9636678 w 12192000"/>
              <a:gd name="connsiteY11231" fmla="*/ 840090 h 2107945"/>
              <a:gd name="connsiteX11232" fmla="*/ 9624485 w 12192000"/>
              <a:gd name="connsiteY11232" fmla="*/ 848258 h 2107945"/>
              <a:gd name="connsiteX11233" fmla="*/ 9615343 w 12192000"/>
              <a:gd name="connsiteY11233" fmla="*/ 836170 h 2107945"/>
              <a:gd name="connsiteX11234" fmla="*/ 9627534 w 12192000"/>
              <a:gd name="connsiteY11234" fmla="*/ 828002 h 2107945"/>
              <a:gd name="connsiteX11235" fmla="*/ 3413567 w 12192000"/>
              <a:gd name="connsiteY11235" fmla="*/ 828002 h 2107945"/>
              <a:gd name="connsiteX11236" fmla="*/ 3422404 w 12192000"/>
              <a:gd name="connsiteY11236" fmla="*/ 839763 h 2107945"/>
              <a:gd name="connsiteX11237" fmla="*/ 3420277 w 12192000"/>
              <a:gd name="connsiteY11237" fmla="*/ 843140 h 2107945"/>
              <a:gd name="connsiteX11238" fmla="*/ 3421242 w 12192000"/>
              <a:gd name="connsiteY11238" fmla="*/ 846624 h 2107945"/>
              <a:gd name="connsiteX11239" fmla="*/ 3409968 w 12192000"/>
              <a:gd name="connsiteY11239" fmla="*/ 854139 h 2107945"/>
              <a:gd name="connsiteX11240" fmla="*/ 3401434 w 12192000"/>
              <a:gd name="connsiteY11240" fmla="*/ 843031 h 2107945"/>
              <a:gd name="connsiteX11241" fmla="*/ 3402847 w 12192000"/>
              <a:gd name="connsiteY11241" fmla="*/ 840821 h 2107945"/>
              <a:gd name="connsiteX11242" fmla="*/ 3401680 w 12192000"/>
              <a:gd name="connsiteY11242" fmla="*/ 836170 h 2107945"/>
              <a:gd name="connsiteX11243" fmla="*/ 3413567 w 12192000"/>
              <a:gd name="connsiteY11243" fmla="*/ 828002 h 2107945"/>
              <a:gd name="connsiteX11244" fmla="*/ 6827320 w 12192000"/>
              <a:gd name="connsiteY11244" fmla="*/ 827675 h 2107945"/>
              <a:gd name="connsiteX11245" fmla="*/ 6834940 w 12192000"/>
              <a:gd name="connsiteY11245" fmla="*/ 837804 h 2107945"/>
              <a:gd name="connsiteX11246" fmla="*/ 6824577 w 12192000"/>
              <a:gd name="connsiteY11246" fmla="*/ 844992 h 2107945"/>
              <a:gd name="connsiteX11247" fmla="*/ 6816957 w 12192000"/>
              <a:gd name="connsiteY11247" fmla="*/ 834863 h 2107945"/>
              <a:gd name="connsiteX11248" fmla="*/ 6827320 w 12192000"/>
              <a:gd name="connsiteY11248" fmla="*/ 827675 h 2107945"/>
              <a:gd name="connsiteX11249" fmla="*/ 4008812 w 12192000"/>
              <a:gd name="connsiteY11249" fmla="*/ 827349 h 2107945"/>
              <a:gd name="connsiteX11250" fmla="*/ 4018268 w 12192000"/>
              <a:gd name="connsiteY11250" fmla="*/ 839437 h 2107945"/>
              <a:gd name="connsiteX11251" fmla="*/ 4005765 w 12192000"/>
              <a:gd name="connsiteY11251" fmla="*/ 847932 h 2107945"/>
              <a:gd name="connsiteX11252" fmla="*/ 3996311 w 12192000"/>
              <a:gd name="connsiteY11252" fmla="*/ 835843 h 2107945"/>
              <a:gd name="connsiteX11253" fmla="*/ 4008812 w 12192000"/>
              <a:gd name="connsiteY11253" fmla="*/ 827349 h 2107945"/>
              <a:gd name="connsiteX11254" fmla="*/ 12054060 w 12192000"/>
              <a:gd name="connsiteY11254" fmla="*/ 827022 h 2107945"/>
              <a:gd name="connsiteX11255" fmla="*/ 12062594 w 12192000"/>
              <a:gd name="connsiteY11255" fmla="*/ 838130 h 2107945"/>
              <a:gd name="connsiteX11256" fmla="*/ 12051317 w 12192000"/>
              <a:gd name="connsiteY11256" fmla="*/ 845972 h 2107945"/>
              <a:gd name="connsiteX11257" fmla="*/ 12042782 w 12192000"/>
              <a:gd name="connsiteY11257" fmla="*/ 834863 h 2107945"/>
              <a:gd name="connsiteX11258" fmla="*/ 12054060 w 12192000"/>
              <a:gd name="connsiteY11258" fmla="*/ 827022 h 2107945"/>
              <a:gd name="connsiteX11259" fmla="*/ 1708916 w 12192000"/>
              <a:gd name="connsiteY11259" fmla="*/ 827022 h 2107945"/>
              <a:gd name="connsiteX11260" fmla="*/ 1717450 w 12192000"/>
              <a:gd name="connsiteY11260" fmla="*/ 838130 h 2107945"/>
              <a:gd name="connsiteX11261" fmla="*/ 1706173 w 12192000"/>
              <a:gd name="connsiteY11261" fmla="*/ 845644 h 2107945"/>
              <a:gd name="connsiteX11262" fmla="*/ 1697639 w 12192000"/>
              <a:gd name="connsiteY11262" fmla="*/ 834536 h 2107945"/>
              <a:gd name="connsiteX11263" fmla="*/ 1708916 w 12192000"/>
              <a:gd name="connsiteY11263" fmla="*/ 827022 h 2107945"/>
              <a:gd name="connsiteX11264" fmla="*/ 7548481 w 12192000"/>
              <a:gd name="connsiteY11264" fmla="*/ 826695 h 2107945"/>
              <a:gd name="connsiteX11265" fmla="*/ 7556406 w 12192000"/>
              <a:gd name="connsiteY11265" fmla="*/ 837150 h 2107945"/>
              <a:gd name="connsiteX11266" fmla="*/ 7546043 w 12192000"/>
              <a:gd name="connsiteY11266" fmla="*/ 844338 h 2107945"/>
              <a:gd name="connsiteX11267" fmla="*/ 7538119 w 12192000"/>
              <a:gd name="connsiteY11267" fmla="*/ 833883 h 2107945"/>
              <a:gd name="connsiteX11268" fmla="*/ 7548481 w 12192000"/>
              <a:gd name="connsiteY11268" fmla="*/ 826695 h 2107945"/>
              <a:gd name="connsiteX11269" fmla="*/ 10225554 w 12192000"/>
              <a:gd name="connsiteY11269" fmla="*/ 826695 h 2107945"/>
              <a:gd name="connsiteX11270" fmla="*/ 10233784 w 12192000"/>
              <a:gd name="connsiteY11270" fmla="*/ 837476 h 2107945"/>
              <a:gd name="connsiteX11271" fmla="*/ 10222811 w 12192000"/>
              <a:gd name="connsiteY11271" fmla="*/ 844991 h 2107945"/>
              <a:gd name="connsiteX11272" fmla="*/ 10214581 w 12192000"/>
              <a:gd name="connsiteY11272" fmla="*/ 834209 h 2107945"/>
              <a:gd name="connsiteX11273" fmla="*/ 10225554 w 12192000"/>
              <a:gd name="connsiteY11273" fmla="*/ 826695 h 2107945"/>
              <a:gd name="connsiteX11274" fmla="*/ 6229909 w 12192000"/>
              <a:gd name="connsiteY11274" fmla="*/ 826695 h 2107945"/>
              <a:gd name="connsiteX11275" fmla="*/ 6238443 w 12192000"/>
              <a:gd name="connsiteY11275" fmla="*/ 837803 h 2107945"/>
              <a:gd name="connsiteX11276" fmla="*/ 6227165 w 12192000"/>
              <a:gd name="connsiteY11276" fmla="*/ 845318 h 2107945"/>
              <a:gd name="connsiteX11277" fmla="*/ 6218631 w 12192000"/>
              <a:gd name="connsiteY11277" fmla="*/ 834209 h 2107945"/>
              <a:gd name="connsiteX11278" fmla="*/ 6229909 w 12192000"/>
              <a:gd name="connsiteY11278" fmla="*/ 826695 h 2107945"/>
              <a:gd name="connsiteX11279" fmla="*/ 8630222 w 12192000"/>
              <a:gd name="connsiteY11279" fmla="*/ 826368 h 2107945"/>
              <a:gd name="connsiteX11280" fmla="*/ 8638452 w 12192000"/>
              <a:gd name="connsiteY11280" fmla="*/ 837150 h 2107945"/>
              <a:gd name="connsiteX11281" fmla="*/ 8627479 w 12192000"/>
              <a:gd name="connsiteY11281" fmla="*/ 844664 h 2107945"/>
              <a:gd name="connsiteX11282" fmla="*/ 8619249 w 12192000"/>
              <a:gd name="connsiteY11282" fmla="*/ 833883 h 2107945"/>
              <a:gd name="connsiteX11283" fmla="*/ 8630222 w 12192000"/>
              <a:gd name="connsiteY11283" fmla="*/ 826368 h 2107945"/>
              <a:gd name="connsiteX11284" fmla="*/ 3777405 w 12192000"/>
              <a:gd name="connsiteY11284" fmla="*/ 826041 h 2107945"/>
              <a:gd name="connsiteX11285" fmla="*/ 3787157 w 12192000"/>
              <a:gd name="connsiteY11285" fmla="*/ 838784 h 2107945"/>
              <a:gd name="connsiteX11286" fmla="*/ 3774355 w 12192000"/>
              <a:gd name="connsiteY11286" fmla="*/ 847605 h 2107945"/>
              <a:gd name="connsiteX11287" fmla="*/ 3764602 w 12192000"/>
              <a:gd name="connsiteY11287" fmla="*/ 834863 h 2107945"/>
              <a:gd name="connsiteX11288" fmla="*/ 3777405 w 12192000"/>
              <a:gd name="connsiteY11288" fmla="*/ 826041 h 2107945"/>
              <a:gd name="connsiteX11289" fmla="*/ 7006848 w 12192000"/>
              <a:gd name="connsiteY11289" fmla="*/ 825715 h 2107945"/>
              <a:gd name="connsiteX11290" fmla="*/ 7014468 w 12192000"/>
              <a:gd name="connsiteY11290" fmla="*/ 835517 h 2107945"/>
              <a:gd name="connsiteX11291" fmla="*/ 7004410 w 12192000"/>
              <a:gd name="connsiteY11291" fmla="*/ 842377 h 2107945"/>
              <a:gd name="connsiteX11292" fmla="*/ 6996790 w 12192000"/>
              <a:gd name="connsiteY11292" fmla="*/ 832576 h 2107945"/>
              <a:gd name="connsiteX11293" fmla="*/ 7006848 w 12192000"/>
              <a:gd name="connsiteY11293" fmla="*/ 825715 h 2107945"/>
              <a:gd name="connsiteX11294" fmla="*/ 1615370 w 12192000"/>
              <a:gd name="connsiteY11294" fmla="*/ 825715 h 2107945"/>
              <a:gd name="connsiteX11295" fmla="*/ 1623599 w 12192000"/>
              <a:gd name="connsiteY11295" fmla="*/ 836496 h 2107945"/>
              <a:gd name="connsiteX11296" fmla="*/ 1612627 w 12192000"/>
              <a:gd name="connsiteY11296" fmla="*/ 844011 h 2107945"/>
              <a:gd name="connsiteX11297" fmla="*/ 1604398 w 12192000"/>
              <a:gd name="connsiteY11297" fmla="*/ 833229 h 2107945"/>
              <a:gd name="connsiteX11298" fmla="*/ 1615370 w 12192000"/>
              <a:gd name="connsiteY11298" fmla="*/ 825715 h 2107945"/>
              <a:gd name="connsiteX11299" fmla="*/ 11620327 w 12192000"/>
              <a:gd name="connsiteY11299" fmla="*/ 825388 h 2107945"/>
              <a:gd name="connsiteX11300" fmla="*/ 11629166 w 12192000"/>
              <a:gd name="connsiteY11300" fmla="*/ 836823 h 2107945"/>
              <a:gd name="connsiteX11301" fmla="*/ 11617583 w 12192000"/>
              <a:gd name="connsiteY11301" fmla="*/ 844664 h 2107945"/>
              <a:gd name="connsiteX11302" fmla="*/ 11608744 w 12192000"/>
              <a:gd name="connsiteY11302" fmla="*/ 833229 h 2107945"/>
              <a:gd name="connsiteX11303" fmla="*/ 11620327 w 12192000"/>
              <a:gd name="connsiteY11303" fmla="*/ 825388 h 2107945"/>
              <a:gd name="connsiteX11304" fmla="*/ 7649371 w 12192000"/>
              <a:gd name="connsiteY11304" fmla="*/ 825061 h 2107945"/>
              <a:gd name="connsiteX11305" fmla="*/ 7657296 w 12192000"/>
              <a:gd name="connsiteY11305" fmla="*/ 835516 h 2107945"/>
              <a:gd name="connsiteX11306" fmla="*/ 7646627 w 12192000"/>
              <a:gd name="connsiteY11306" fmla="*/ 842704 h 2107945"/>
              <a:gd name="connsiteX11307" fmla="*/ 7638703 w 12192000"/>
              <a:gd name="connsiteY11307" fmla="*/ 832249 h 2107945"/>
              <a:gd name="connsiteX11308" fmla="*/ 7649371 w 12192000"/>
              <a:gd name="connsiteY11308" fmla="*/ 825061 h 2107945"/>
              <a:gd name="connsiteX11309" fmla="*/ 11809608 w 12192000"/>
              <a:gd name="connsiteY11309" fmla="*/ 824734 h 2107945"/>
              <a:gd name="connsiteX11310" fmla="*/ 11818447 w 12192000"/>
              <a:gd name="connsiteY11310" fmla="*/ 836496 h 2107945"/>
              <a:gd name="connsiteX11311" fmla="*/ 11806561 w 12192000"/>
              <a:gd name="connsiteY11311" fmla="*/ 844664 h 2107945"/>
              <a:gd name="connsiteX11312" fmla="*/ 11797722 w 12192000"/>
              <a:gd name="connsiteY11312" fmla="*/ 832902 h 2107945"/>
              <a:gd name="connsiteX11313" fmla="*/ 11809608 w 12192000"/>
              <a:gd name="connsiteY11313" fmla="*/ 824734 h 2107945"/>
              <a:gd name="connsiteX11314" fmla="*/ 11980908 w 12192000"/>
              <a:gd name="connsiteY11314" fmla="*/ 824081 h 2107945"/>
              <a:gd name="connsiteX11315" fmla="*/ 11989137 w 12192000"/>
              <a:gd name="connsiteY11315" fmla="*/ 834863 h 2107945"/>
              <a:gd name="connsiteX11316" fmla="*/ 11978164 w 12192000"/>
              <a:gd name="connsiteY11316" fmla="*/ 842377 h 2107945"/>
              <a:gd name="connsiteX11317" fmla="*/ 11969935 w 12192000"/>
              <a:gd name="connsiteY11317" fmla="*/ 831595 h 2107945"/>
              <a:gd name="connsiteX11318" fmla="*/ 11980908 w 12192000"/>
              <a:gd name="connsiteY11318" fmla="*/ 824081 h 2107945"/>
              <a:gd name="connsiteX11319" fmla="*/ 6433517 w 12192000"/>
              <a:gd name="connsiteY11319" fmla="*/ 824081 h 2107945"/>
              <a:gd name="connsiteX11320" fmla="*/ 6441746 w 12192000"/>
              <a:gd name="connsiteY11320" fmla="*/ 834863 h 2107945"/>
              <a:gd name="connsiteX11321" fmla="*/ 6430773 w 12192000"/>
              <a:gd name="connsiteY11321" fmla="*/ 842377 h 2107945"/>
              <a:gd name="connsiteX11322" fmla="*/ 6422544 w 12192000"/>
              <a:gd name="connsiteY11322" fmla="*/ 831595 h 2107945"/>
              <a:gd name="connsiteX11323" fmla="*/ 6433517 w 12192000"/>
              <a:gd name="connsiteY11323" fmla="*/ 824081 h 2107945"/>
              <a:gd name="connsiteX11324" fmla="*/ 9087425 w 12192000"/>
              <a:gd name="connsiteY11324" fmla="*/ 824081 h 2107945"/>
              <a:gd name="connsiteX11325" fmla="*/ 9095959 w 12192000"/>
              <a:gd name="connsiteY11325" fmla="*/ 835516 h 2107945"/>
              <a:gd name="connsiteX11326" fmla="*/ 9084377 w 12192000"/>
              <a:gd name="connsiteY11326" fmla="*/ 843357 h 2107945"/>
              <a:gd name="connsiteX11327" fmla="*/ 9075843 w 12192000"/>
              <a:gd name="connsiteY11327" fmla="*/ 831922 h 2107945"/>
              <a:gd name="connsiteX11328" fmla="*/ 9087425 w 12192000"/>
              <a:gd name="connsiteY11328" fmla="*/ 824081 h 2107945"/>
              <a:gd name="connsiteX11329" fmla="*/ 472675 w 12192000"/>
              <a:gd name="connsiteY11329" fmla="*/ 824081 h 2107945"/>
              <a:gd name="connsiteX11330" fmla="*/ 481209 w 12192000"/>
              <a:gd name="connsiteY11330" fmla="*/ 835189 h 2107945"/>
              <a:gd name="connsiteX11331" fmla="*/ 469932 w 12192000"/>
              <a:gd name="connsiteY11331" fmla="*/ 843031 h 2107945"/>
              <a:gd name="connsiteX11332" fmla="*/ 461398 w 12192000"/>
              <a:gd name="connsiteY11332" fmla="*/ 831922 h 2107945"/>
              <a:gd name="connsiteX11333" fmla="*/ 472675 w 12192000"/>
              <a:gd name="connsiteY11333" fmla="*/ 824081 h 2107945"/>
              <a:gd name="connsiteX11334" fmla="*/ 11361856 w 12192000"/>
              <a:gd name="connsiteY11334" fmla="*/ 823754 h 2107945"/>
              <a:gd name="connsiteX11335" fmla="*/ 11370389 w 12192000"/>
              <a:gd name="connsiteY11335" fmla="*/ 834863 h 2107945"/>
              <a:gd name="connsiteX11336" fmla="*/ 11359112 w 12192000"/>
              <a:gd name="connsiteY11336" fmla="*/ 842377 h 2107945"/>
              <a:gd name="connsiteX11337" fmla="*/ 11350577 w 12192000"/>
              <a:gd name="connsiteY11337" fmla="*/ 831269 h 2107945"/>
              <a:gd name="connsiteX11338" fmla="*/ 11361856 w 12192000"/>
              <a:gd name="connsiteY11338" fmla="*/ 823754 h 2107945"/>
              <a:gd name="connsiteX11339" fmla="*/ 4067039 w 12192000"/>
              <a:gd name="connsiteY11339" fmla="*/ 823101 h 2107945"/>
              <a:gd name="connsiteX11340" fmla="*/ 4076180 w 12192000"/>
              <a:gd name="connsiteY11340" fmla="*/ 835190 h 2107945"/>
              <a:gd name="connsiteX11341" fmla="*/ 4063987 w 12192000"/>
              <a:gd name="connsiteY11341" fmla="*/ 843358 h 2107945"/>
              <a:gd name="connsiteX11342" fmla="*/ 4054843 w 12192000"/>
              <a:gd name="connsiteY11342" fmla="*/ 831269 h 2107945"/>
              <a:gd name="connsiteX11343" fmla="*/ 4067039 w 12192000"/>
              <a:gd name="connsiteY11343" fmla="*/ 823101 h 2107945"/>
              <a:gd name="connsiteX11344" fmla="*/ 4122487 w 12192000"/>
              <a:gd name="connsiteY11344" fmla="*/ 822582 h 2107945"/>
              <a:gd name="connsiteX11345" fmla="*/ 4131537 w 12192000"/>
              <a:gd name="connsiteY11345" fmla="*/ 834389 h 2107945"/>
              <a:gd name="connsiteX11346" fmla="*/ 4119505 w 12192000"/>
              <a:gd name="connsiteY11346" fmla="*/ 842583 h 2107945"/>
              <a:gd name="connsiteX11347" fmla="*/ 4110463 w 12192000"/>
              <a:gd name="connsiteY11347" fmla="*/ 830776 h 2107945"/>
              <a:gd name="connsiteX11348" fmla="*/ 4122487 w 12192000"/>
              <a:gd name="connsiteY11348" fmla="*/ 822582 h 2107945"/>
              <a:gd name="connsiteX11349" fmla="*/ 2210841 w 12192000"/>
              <a:gd name="connsiteY11349" fmla="*/ 822121 h 2107945"/>
              <a:gd name="connsiteX11350" fmla="*/ 2219678 w 12192000"/>
              <a:gd name="connsiteY11350" fmla="*/ 833883 h 2107945"/>
              <a:gd name="connsiteX11351" fmla="*/ 2207792 w 12192000"/>
              <a:gd name="connsiteY11351" fmla="*/ 842051 h 2107945"/>
              <a:gd name="connsiteX11352" fmla="*/ 2198952 w 12192000"/>
              <a:gd name="connsiteY11352" fmla="*/ 830289 h 2107945"/>
              <a:gd name="connsiteX11353" fmla="*/ 2210841 w 12192000"/>
              <a:gd name="connsiteY11353" fmla="*/ 822121 h 2107945"/>
              <a:gd name="connsiteX11354" fmla="*/ 148739 w 12192000"/>
              <a:gd name="connsiteY11354" fmla="*/ 822121 h 2107945"/>
              <a:gd name="connsiteX11355" fmla="*/ 156967 w 12192000"/>
              <a:gd name="connsiteY11355" fmla="*/ 832902 h 2107945"/>
              <a:gd name="connsiteX11356" fmla="*/ 145995 w 12192000"/>
              <a:gd name="connsiteY11356" fmla="*/ 840417 h 2107945"/>
              <a:gd name="connsiteX11357" fmla="*/ 137766 w 12192000"/>
              <a:gd name="connsiteY11357" fmla="*/ 829635 h 2107945"/>
              <a:gd name="connsiteX11358" fmla="*/ 148739 w 12192000"/>
              <a:gd name="connsiteY11358" fmla="*/ 822121 h 2107945"/>
              <a:gd name="connsiteX11359" fmla="*/ 4175903 w 12192000"/>
              <a:gd name="connsiteY11359" fmla="*/ 822120 h 2107945"/>
              <a:gd name="connsiteX11360" fmla="*/ 4184743 w 12192000"/>
              <a:gd name="connsiteY11360" fmla="*/ 833556 h 2107945"/>
              <a:gd name="connsiteX11361" fmla="*/ 4173160 w 12192000"/>
              <a:gd name="connsiteY11361" fmla="*/ 841397 h 2107945"/>
              <a:gd name="connsiteX11362" fmla="*/ 4164319 w 12192000"/>
              <a:gd name="connsiteY11362" fmla="*/ 829962 h 2107945"/>
              <a:gd name="connsiteX11363" fmla="*/ 4175903 w 12192000"/>
              <a:gd name="connsiteY11363" fmla="*/ 822120 h 2107945"/>
              <a:gd name="connsiteX11364" fmla="*/ 3480634 w 12192000"/>
              <a:gd name="connsiteY11364" fmla="*/ 821794 h 2107945"/>
              <a:gd name="connsiteX11365" fmla="*/ 3489469 w 12192000"/>
              <a:gd name="connsiteY11365" fmla="*/ 833229 h 2107945"/>
              <a:gd name="connsiteX11366" fmla="*/ 3477893 w 12192000"/>
              <a:gd name="connsiteY11366" fmla="*/ 841070 h 2107945"/>
              <a:gd name="connsiteX11367" fmla="*/ 3469054 w 12192000"/>
              <a:gd name="connsiteY11367" fmla="*/ 829636 h 2107945"/>
              <a:gd name="connsiteX11368" fmla="*/ 3480634 w 12192000"/>
              <a:gd name="connsiteY11368" fmla="*/ 821794 h 2107945"/>
              <a:gd name="connsiteX11369" fmla="*/ 10959822 w 12192000"/>
              <a:gd name="connsiteY11369" fmla="*/ 821468 h 2107945"/>
              <a:gd name="connsiteX11370" fmla="*/ 10967747 w 12192000"/>
              <a:gd name="connsiteY11370" fmla="*/ 831922 h 2107945"/>
              <a:gd name="connsiteX11371" fmla="*/ 10957079 w 12192000"/>
              <a:gd name="connsiteY11371" fmla="*/ 839110 h 2107945"/>
              <a:gd name="connsiteX11372" fmla="*/ 10949153 w 12192000"/>
              <a:gd name="connsiteY11372" fmla="*/ 828656 h 2107945"/>
              <a:gd name="connsiteX11373" fmla="*/ 10959822 w 12192000"/>
              <a:gd name="connsiteY11373" fmla="*/ 821468 h 2107945"/>
              <a:gd name="connsiteX11374" fmla="*/ 11833383 w 12192000"/>
              <a:gd name="connsiteY11374" fmla="*/ 821141 h 2107945"/>
              <a:gd name="connsiteX11375" fmla="*/ 11841308 w 12192000"/>
              <a:gd name="connsiteY11375" fmla="*/ 831269 h 2107945"/>
              <a:gd name="connsiteX11376" fmla="*/ 11830946 w 12192000"/>
              <a:gd name="connsiteY11376" fmla="*/ 838457 h 2107945"/>
              <a:gd name="connsiteX11377" fmla="*/ 11823021 w 12192000"/>
              <a:gd name="connsiteY11377" fmla="*/ 828329 h 2107945"/>
              <a:gd name="connsiteX11378" fmla="*/ 11833383 w 12192000"/>
              <a:gd name="connsiteY11378" fmla="*/ 821141 h 2107945"/>
              <a:gd name="connsiteX11379" fmla="*/ 11772119 w 12192000"/>
              <a:gd name="connsiteY11379" fmla="*/ 821141 h 2107945"/>
              <a:gd name="connsiteX11380" fmla="*/ 11779738 w 12192000"/>
              <a:gd name="connsiteY11380" fmla="*/ 830942 h 2107945"/>
              <a:gd name="connsiteX11381" fmla="*/ 11769680 w 12192000"/>
              <a:gd name="connsiteY11381" fmla="*/ 837803 h 2107945"/>
              <a:gd name="connsiteX11382" fmla="*/ 11762060 w 12192000"/>
              <a:gd name="connsiteY11382" fmla="*/ 828002 h 2107945"/>
              <a:gd name="connsiteX11383" fmla="*/ 11772119 w 12192000"/>
              <a:gd name="connsiteY11383" fmla="*/ 821141 h 2107945"/>
              <a:gd name="connsiteX11384" fmla="*/ 6339333 w 12192000"/>
              <a:gd name="connsiteY11384" fmla="*/ 821141 h 2107945"/>
              <a:gd name="connsiteX11385" fmla="*/ 6347562 w 12192000"/>
              <a:gd name="connsiteY11385" fmla="*/ 831922 h 2107945"/>
              <a:gd name="connsiteX11386" fmla="*/ 6336589 w 12192000"/>
              <a:gd name="connsiteY11386" fmla="*/ 839437 h 2107945"/>
              <a:gd name="connsiteX11387" fmla="*/ 6328360 w 12192000"/>
              <a:gd name="connsiteY11387" fmla="*/ 828655 h 2107945"/>
              <a:gd name="connsiteX11388" fmla="*/ 6339333 w 12192000"/>
              <a:gd name="connsiteY11388" fmla="*/ 821141 h 2107945"/>
              <a:gd name="connsiteX11389" fmla="*/ 5465116 w 12192000"/>
              <a:gd name="connsiteY11389" fmla="*/ 821141 h 2107945"/>
              <a:gd name="connsiteX11390" fmla="*/ 5473346 w 12192000"/>
              <a:gd name="connsiteY11390" fmla="*/ 832249 h 2107945"/>
              <a:gd name="connsiteX11391" fmla="*/ 5462067 w 12192000"/>
              <a:gd name="connsiteY11391" fmla="*/ 839764 h 2107945"/>
              <a:gd name="connsiteX11392" fmla="*/ 5453835 w 12192000"/>
              <a:gd name="connsiteY11392" fmla="*/ 828656 h 2107945"/>
              <a:gd name="connsiteX11393" fmla="*/ 5465116 w 12192000"/>
              <a:gd name="connsiteY11393" fmla="*/ 821141 h 2107945"/>
              <a:gd name="connsiteX11394" fmla="*/ 10562970 w 12192000"/>
              <a:gd name="connsiteY11394" fmla="*/ 820161 h 2107945"/>
              <a:gd name="connsiteX11395" fmla="*/ 10570590 w 12192000"/>
              <a:gd name="connsiteY11395" fmla="*/ 830289 h 2107945"/>
              <a:gd name="connsiteX11396" fmla="*/ 10560227 w 12192000"/>
              <a:gd name="connsiteY11396" fmla="*/ 837477 h 2107945"/>
              <a:gd name="connsiteX11397" fmla="*/ 10552607 w 12192000"/>
              <a:gd name="connsiteY11397" fmla="*/ 827349 h 2107945"/>
              <a:gd name="connsiteX11398" fmla="*/ 10562970 w 12192000"/>
              <a:gd name="connsiteY11398" fmla="*/ 820161 h 2107945"/>
              <a:gd name="connsiteX11399" fmla="*/ 10472749 w 12192000"/>
              <a:gd name="connsiteY11399" fmla="*/ 820161 h 2107945"/>
              <a:gd name="connsiteX11400" fmla="*/ 10480368 w 12192000"/>
              <a:gd name="connsiteY11400" fmla="*/ 830289 h 2107945"/>
              <a:gd name="connsiteX11401" fmla="*/ 10470005 w 12192000"/>
              <a:gd name="connsiteY11401" fmla="*/ 837477 h 2107945"/>
              <a:gd name="connsiteX11402" fmla="*/ 10462386 w 12192000"/>
              <a:gd name="connsiteY11402" fmla="*/ 827349 h 2107945"/>
              <a:gd name="connsiteX11403" fmla="*/ 10472749 w 12192000"/>
              <a:gd name="connsiteY11403" fmla="*/ 820161 h 2107945"/>
              <a:gd name="connsiteX11404" fmla="*/ 10804069 w 12192000"/>
              <a:gd name="connsiteY11404" fmla="*/ 819834 h 2107945"/>
              <a:gd name="connsiteX11405" fmla="*/ 10811993 w 12192000"/>
              <a:gd name="connsiteY11405" fmla="*/ 830289 h 2107945"/>
              <a:gd name="connsiteX11406" fmla="*/ 10801630 w 12192000"/>
              <a:gd name="connsiteY11406" fmla="*/ 837477 h 2107945"/>
              <a:gd name="connsiteX11407" fmla="*/ 10793705 w 12192000"/>
              <a:gd name="connsiteY11407" fmla="*/ 827022 h 2107945"/>
              <a:gd name="connsiteX11408" fmla="*/ 10804069 w 12192000"/>
              <a:gd name="connsiteY11408" fmla="*/ 819834 h 2107945"/>
              <a:gd name="connsiteX11409" fmla="*/ 6734660 w 12192000"/>
              <a:gd name="connsiteY11409" fmla="*/ 819834 h 2107945"/>
              <a:gd name="connsiteX11410" fmla="*/ 6742585 w 12192000"/>
              <a:gd name="connsiteY11410" fmla="*/ 829962 h 2107945"/>
              <a:gd name="connsiteX11411" fmla="*/ 6739004 w 12192000"/>
              <a:gd name="connsiteY11411" fmla="*/ 835761 h 2107945"/>
              <a:gd name="connsiteX11412" fmla="*/ 6733722 w 12192000"/>
              <a:gd name="connsiteY11412" fmla="*/ 836843 h 2107945"/>
              <a:gd name="connsiteX11413" fmla="*/ 6735270 w 12192000"/>
              <a:gd name="connsiteY11413" fmla="*/ 843031 h 2107945"/>
              <a:gd name="connsiteX11414" fmla="*/ 6731651 w 12192000"/>
              <a:gd name="connsiteY11414" fmla="*/ 848830 h 2107945"/>
              <a:gd name="connsiteX11415" fmla="*/ 6726346 w 12192000"/>
              <a:gd name="connsiteY11415" fmla="*/ 849875 h 2107945"/>
              <a:gd name="connsiteX11416" fmla="*/ 6728259 w 12192000"/>
              <a:gd name="connsiteY11416" fmla="*/ 856753 h 2107945"/>
              <a:gd name="connsiteX11417" fmla="*/ 6717287 w 12192000"/>
              <a:gd name="connsiteY11417" fmla="*/ 864267 h 2107945"/>
              <a:gd name="connsiteX11418" fmla="*/ 6709057 w 12192000"/>
              <a:gd name="connsiteY11418" fmla="*/ 853485 h 2107945"/>
              <a:gd name="connsiteX11419" fmla="*/ 6712943 w 12192000"/>
              <a:gd name="connsiteY11419" fmla="*/ 847400 h 2107945"/>
              <a:gd name="connsiteX11420" fmla="*/ 6718318 w 12192000"/>
              <a:gd name="connsiteY11420" fmla="*/ 846316 h 2107945"/>
              <a:gd name="connsiteX11421" fmla="*/ 6716678 w 12192000"/>
              <a:gd name="connsiteY11421" fmla="*/ 839763 h 2107945"/>
              <a:gd name="connsiteX11422" fmla="*/ 6720411 w 12192000"/>
              <a:gd name="connsiteY11422" fmla="*/ 834209 h 2107945"/>
              <a:gd name="connsiteX11423" fmla="*/ 6725941 w 12192000"/>
              <a:gd name="connsiteY11423" fmla="*/ 832907 h 2107945"/>
              <a:gd name="connsiteX11424" fmla="*/ 6724298 w 12192000"/>
              <a:gd name="connsiteY11424" fmla="*/ 827022 h 2107945"/>
              <a:gd name="connsiteX11425" fmla="*/ 6734660 w 12192000"/>
              <a:gd name="connsiteY11425" fmla="*/ 819834 h 2107945"/>
              <a:gd name="connsiteX11426" fmla="*/ 9948488 w 12192000"/>
              <a:gd name="connsiteY11426" fmla="*/ 819181 h 2107945"/>
              <a:gd name="connsiteX11427" fmla="*/ 9957633 w 12192000"/>
              <a:gd name="connsiteY11427" fmla="*/ 831269 h 2107945"/>
              <a:gd name="connsiteX11428" fmla="*/ 9945441 w 12192000"/>
              <a:gd name="connsiteY11428" fmla="*/ 839764 h 2107945"/>
              <a:gd name="connsiteX11429" fmla="*/ 9936297 w 12192000"/>
              <a:gd name="connsiteY11429" fmla="*/ 827675 h 2107945"/>
              <a:gd name="connsiteX11430" fmla="*/ 9948488 w 12192000"/>
              <a:gd name="connsiteY11430" fmla="*/ 819181 h 2107945"/>
              <a:gd name="connsiteX11431" fmla="*/ 4227846 w 12192000"/>
              <a:gd name="connsiteY11431" fmla="*/ 818949 h 2107945"/>
              <a:gd name="connsiteX11432" fmla="*/ 4236337 w 12192000"/>
              <a:gd name="connsiteY11432" fmla="*/ 830331 h 2107945"/>
              <a:gd name="connsiteX11433" fmla="*/ 4224957 w 12192000"/>
              <a:gd name="connsiteY11433" fmla="*/ 838305 h 2107945"/>
              <a:gd name="connsiteX11434" fmla="*/ 4216475 w 12192000"/>
              <a:gd name="connsiteY11434" fmla="*/ 826924 h 2107945"/>
              <a:gd name="connsiteX11435" fmla="*/ 4227846 w 12192000"/>
              <a:gd name="connsiteY11435" fmla="*/ 818949 h 2107945"/>
              <a:gd name="connsiteX11436" fmla="*/ 240479 w 12192000"/>
              <a:gd name="connsiteY11436" fmla="*/ 818854 h 2107945"/>
              <a:gd name="connsiteX11437" fmla="*/ 248708 w 12192000"/>
              <a:gd name="connsiteY11437" fmla="*/ 829635 h 2107945"/>
              <a:gd name="connsiteX11438" fmla="*/ 237736 w 12192000"/>
              <a:gd name="connsiteY11438" fmla="*/ 837150 h 2107945"/>
              <a:gd name="connsiteX11439" fmla="*/ 229507 w 12192000"/>
              <a:gd name="connsiteY11439" fmla="*/ 826368 h 2107945"/>
              <a:gd name="connsiteX11440" fmla="*/ 240479 w 12192000"/>
              <a:gd name="connsiteY11440" fmla="*/ 818854 h 2107945"/>
              <a:gd name="connsiteX11441" fmla="*/ 3510855 w 12192000"/>
              <a:gd name="connsiteY11441" fmla="*/ 818200 h 2107945"/>
              <a:gd name="connsiteX11442" fmla="*/ 3519392 w 12192000"/>
              <a:gd name="connsiteY11442" fmla="*/ 829309 h 2107945"/>
              <a:gd name="connsiteX11443" fmla="*/ 3508108 w 12192000"/>
              <a:gd name="connsiteY11443" fmla="*/ 836823 h 2107945"/>
              <a:gd name="connsiteX11444" fmla="*/ 3499568 w 12192000"/>
              <a:gd name="connsiteY11444" fmla="*/ 825715 h 2107945"/>
              <a:gd name="connsiteX11445" fmla="*/ 3510855 w 12192000"/>
              <a:gd name="connsiteY11445" fmla="*/ 818200 h 2107945"/>
              <a:gd name="connsiteX11446" fmla="*/ 6021425 w 12192000"/>
              <a:gd name="connsiteY11446" fmla="*/ 817874 h 2107945"/>
              <a:gd name="connsiteX11447" fmla="*/ 6029960 w 12192000"/>
              <a:gd name="connsiteY11447" fmla="*/ 828982 h 2107945"/>
              <a:gd name="connsiteX11448" fmla="*/ 6018681 w 12192000"/>
              <a:gd name="connsiteY11448" fmla="*/ 836824 h 2107945"/>
              <a:gd name="connsiteX11449" fmla="*/ 6010147 w 12192000"/>
              <a:gd name="connsiteY11449" fmla="*/ 825715 h 2107945"/>
              <a:gd name="connsiteX11450" fmla="*/ 6021425 w 12192000"/>
              <a:gd name="connsiteY11450" fmla="*/ 817874 h 2107945"/>
              <a:gd name="connsiteX11451" fmla="*/ 4464964 w 12192000"/>
              <a:gd name="connsiteY11451" fmla="*/ 817547 h 2107945"/>
              <a:gd name="connsiteX11452" fmla="*/ 4473199 w 12192000"/>
              <a:gd name="connsiteY11452" fmla="*/ 828329 h 2107945"/>
              <a:gd name="connsiteX11453" fmla="*/ 4462218 w 12192000"/>
              <a:gd name="connsiteY11453" fmla="*/ 835843 h 2107945"/>
              <a:gd name="connsiteX11454" fmla="*/ 4453989 w 12192000"/>
              <a:gd name="connsiteY11454" fmla="*/ 825061 h 2107945"/>
              <a:gd name="connsiteX11455" fmla="*/ 4464964 w 12192000"/>
              <a:gd name="connsiteY11455" fmla="*/ 817547 h 2107945"/>
              <a:gd name="connsiteX11456" fmla="*/ 10184406 w 12192000"/>
              <a:gd name="connsiteY11456" fmla="*/ 817547 h 2107945"/>
              <a:gd name="connsiteX11457" fmla="*/ 10192941 w 12192000"/>
              <a:gd name="connsiteY11457" fmla="*/ 828655 h 2107945"/>
              <a:gd name="connsiteX11458" fmla="*/ 10181663 w 12192000"/>
              <a:gd name="connsiteY11458" fmla="*/ 836170 h 2107945"/>
              <a:gd name="connsiteX11459" fmla="*/ 10173130 w 12192000"/>
              <a:gd name="connsiteY11459" fmla="*/ 825061 h 2107945"/>
              <a:gd name="connsiteX11460" fmla="*/ 10184406 w 12192000"/>
              <a:gd name="connsiteY11460" fmla="*/ 817547 h 2107945"/>
              <a:gd name="connsiteX11461" fmla="*/ 11121671 w 12192000"/>
              <a:gd name="connsiteY11461" fmla="*/ 817220 h 2107945"/>
              <a:gd name="connsiteX11462" fmla="*/ 11129901 w 12192000"/>
              <a:gd name="connsiteY11462" fmla="*/ 828002 h 2107945"/>
              <a:gd name="connsiteX11463" fmla="*/ 11118927 w 12192000"/>
              <a:gd name="connsiteY11463" fmla="*/ 835517 h 2107945"/>
              <a:gd name="connsiteX11464" fmla="*/ 11110698 w 12192000"/>
              <a:gd name="connsiteY11464" fmla="*/ 824734 h 2107945"/>
              <a:gd name="connsiteX11465" fmla="*/ 11121671 w 12192000"/>
              <a:gd name="connsiteY11465" fmla="*/ 817220 h 2107945"/>
              <a:gd name="connsiteX11466" fmla="*/ 663473 w 12192000"/>
              <a:gd name="connsiteY11466" fmla="*/ 815913 h 2107945"/>
              <a:gd name="connsiteX11467" fmla="*/ 672007 w 12192000"/>
              <a:gd name="connsiteY11467" fmla="*/ 827022 h 2107945"/>
              <a:gd name="connsiteX11468" fmla="*/ 660730 w 12192000"/>
              <a:gd name="connsiteY11468" fmla="*/ 834863 h 2107945"/>
              <a:gd name="connsiteX11469" fmla="*/ 652196 w 12192000"/>
              <a:gd name="connsiteY11469" fmla="*/ 823754 h 2107945"/>
              <a:gd name="connsiteX11470" fmla="*/ 663473 w 12192000"/>
              <a:gd name="connsiteY11470" fmla="*/ 815913 h 2107945"/>
              <a:gd name="connsiteX11471" fmla="*/ 5182000 w 12192000"/>
              <a:gd name="connsiteY11471" fmla="*/ 815587 h 2107945"/>
              <a:gd name="connsiteX11472" fmla="*/ 5189927 w 12192000"/>
              <a:gd name="connsiteY11472" fmla="*/ 826041 h 2107945"/>
              <a:gd name="connsiteX11473" fmla="*/ 5179257 w 12192000"/>
              <a:gd name="connsiteY11473" fmla="*/ 833229 h 2107945"/>
              <a:gd name="connsiteX11474" fmla="*/ 5171332 w 12192000"/>
              <a:gd name="connsiteY11474" fmla="*/ 822775 h 2107945"/>
              <a:gd name="connsiteX11475" fmla="*/ 5182000 w 12192000"/>
              <a:gd name="connsiteY11475" fmla="*/ 815587 h 2107945"/>
              <a:gd name="connsiteX11476" fmla="*/ 5632455 w 12192000"/>
              <a:gd name="connsiteY11476" fmla="*/ 814868 h 2107945"/>
              <a:gd name="connsiteX11477" fmla="*/ 5640991 w 12192000"/>
              <a:gd name="connsiteY11477" fmla="*/ 825926 h 2107945"/>
              <a:gd name="connsiteX11478" fmla="*/ 5629662 w 12192000"/>
              <a:gd name="connsiteY11478" fmla="*/ 833579 h 2107945"/>
              <a:gd name="connsiteX11479" fmla="*/ 5621126 w 12192000"/>
              <a:gd name="connsiteY11479" fmla="*/ 822520 h 2107945"/>
              <a:gd name="connsiteX11480" fmla="*/ 5632455 w 12192000"/>
              <a:gd name="connsiteY11480" fmla="*/ 814868 h 2107945"/>
              <a:gd name="connsiteX11481" fmla="*/ 10141126 w 12192000"/>
              <a:gd name="connsiteY11481" fmla="*/ 814606 h 2107945"/>
              <a:gd name="connsiteX11482" fmla="*/ 10149658 w 12192000"/>
              <a:gd name="connsiteY11482" fmla="*/ 825715 h 2107945"/>
              <a:gd name="connsiteX11483" fmla="*/ 10138382 w 12192000"/>
              <a:gd name="connsiteY11483" fmla="*/ 833556 h 2107945"/>
              <a:gd name="connsiteX11484" fmla="*/ 10129847 w 12192000"/>
              <a:gd name="connsiteY11484" fmla="*/ 822447 h 2107945"/>
              <a:gd name="connsiteX11485" fmla="*/ 10141126 w 12192000"/>
              <a:gd name="connsiteY11485" fmla="*/ 814606 h 2107945"/>
              <a:gd name="connsiteX11486" fmla="*/ 4945775 w 12192000"/>
              <a:gd name="connsiteY11486" fmla="*/ 813953 h 2107945"/>
              <a:gd name="connsiteX11487" fmla="*/ 4953700 w 12192000"/>
              <a:gd name="connsiteY11487" fmla="*/ 824081 h 2107945"/>
              <a:gd name="connsiteX11488" fmla="*/ 4943336 w 12192000"/>
              <a:gd name="connsiteY11488" fmla="*/ 831269 h 2107945"/>
              <a:gd name="connsiteX11489" fmla="*/ 4935409 w 12192000"/>
              <a:gd name="connsiteY11489" fmla="*/ 821141 h 2107945"/>
              <a:gd name="connsiteX11490" fmla="*/ 4945775 w 12192000"/>
              <a:gd name="connsiteY11490" fmla="*/ 813953 h 2107945"/>
              <a:gd name="connsiteX11491" fmla="*/ 10095709 w 12192000"/>
              <a:gd name="connsiteY11491" fmla="*/ 813952 h 2107945"/>
              <a:gd name="connsiteX11492" fmla="*/ 10104548 w 12192000"/>
              <a:gd name="connsiteY11492" fmla="*/ 825388 h 2107945"/>
              <a:gd name="connsiteX11493" fmla="*/ 10092965 w 12192000"/>
              <a:gd name="connsiteY11493" fmla="*/ 833229 h 2107945"/>
              <a:gd name="connsiteX11494" fmla="*/ 10084126 w 12192000"/>
              <a:gd name="connsiteY11494" fmla="*/ 821794 h 2107945"/>
              <a:gd name="connsiteX11495" fmla="*/ 10095709 w 12192000"/>
              <a:gd name="connsiteY11495" fmla="*/ 813952 h 2107945"/>
              <a:gd name="connsiteX11496" fmla="*/ 401991 w 12192000"/>
              <a:gd name="connsiteY11496" fmla="*/ 813626 h 2107945"/>
              <a:gd name="connsiteX11497" fmla="*/ 410220 w 12192000"/>
              <a:gd name="connsiteY11497" fmla="*/ 824408 h 2107945"/>
              <a:gd name="connsiteX11498" fmla="*/ 399247 w 12192000"/>
              <a:gd name="connsiteY11498" fmla="*/ 831922 h 2107945"/>
              <a:gd name="connsiteX11499" fmla="*/ 391017 w 12192000"/>
              <a:gd name="connsiteY11499" fmla="*/ 821141 h 2107945"/>
              <a:gd name="connsiteX11500" fmla="*/ 401991 w 12192000"/>
              <a:gd name="connsiteY11500" fmla="*/ 813626 h 2107945"/>
              <a:gd name="connsiteX11501" fmla="*/ 7179062 w 12192000"/>
              <a:gd name="connsiteY11501" fmla="*/ 813299 h 2107945"/>
              <a:gd name="connsiteX11502" fmla="*/ 7186377 w 12192000"/>
              <a:gd name="connsiteY11502" fmla="*/ 823101 h 2107945"/>
              <a:gd name="connsiteX11503" fmla="*/ 7176623 w 12192000"/>
              <a:gd name="connsiteY11503" fmla="*/ 829962 h 2107945"/>
              <a:gd name="connsiteX11504" fmla="*/ 7169308 w 12192000"/>
              <a:gd name="connsiteY11504" fmla="*/ 820160 h 2107945"/>
              <a:gd name="connsiteX11505" fmla="*/ 7179062 w 12192000"/>
              <a:gd name="connsiteY11505" fmla="*/ 813299 h 2107945"/>
              <a:gd name="connsiteX11506" fmla="*/ 7354018 w 12192000"/>
              <a:gd name="connsiteY11506" fmla="*/ 812647 h 2107945"/>
              <a:gd name="connsiteX11507" fmla="*/ 7361638 w 12192000"/>
              <a:gd name="connsiteY11507" fmla="*/ 822448 h 2107945"/>
              <a:gd name="connsiteX11508" fmla="*/ 7351579 w 12192000"/>
              <a:gd name="connsiteY11508" fmla="*/ 829309 h 2107945"/>
              <a:gd name="connsiteX11509" fmla="*/ 7343959 w 12192000"/>
              <a:gd name="connsiteY11509" fmla="*/ 819507 h 2107945"/>
              <a:gd name="connsiteX11510" fmla="*/ 7354018 w 12192000"/>
              <a:gd name="connsiteY11510" fmla="*/ 812647 h 2107945"/>
              <a:gd name="connsiteX11511" fmla="*/ 6136030 w 12192000"/>
              <a:gd name="connsiteY11511" fmla="*/ 812646 h 2107945"/>
              <a:gd name="connsiteX11512" fmla="*/ 6144564 w 12192000"/>
              <a:gd name="connsiteY11512" fmla="*/ 823754 h 2107945"/>
              <a:gd name="connsiteX11513" fmla="*/ 6133287 w 12192000"/>
              <a:gd name="connsiteY11513" fmla="*/ 831269 h 2107945"/>
              <a:gd name="connsiteX11514" fmla="*/ 6124753 w 12192000"/>
              <a:gd name="connsiteY11514" fmla="*/ 820161 h 2107945"/>
              <a:gd name="connsiteX11515" fmla="*/ 6136030 w 12192000"/>
              <a:gd name="connsiteY11515" fmla="*/ 812646 h 2107945"/>
              <a:gd name="connsiteX11516" fmla="*/ 6246368 w 12192000"/>
              <a:gd name="connsiteY11516" fmla="*/ 812320 h 2107945"/>
              <a:gd name="connsiteX11517" fmla="*/ 6254598 w 12192000"/>
              <a:gd name="connsiteY11517" fmla="*/ 823101 h 2107945"/>
              <a:gd name="connsiteX11518" fmla="*/ 6243625 w 12192000"/>
              <a:gd name="connsiteY11518" fmla="*/ 830616 h 2107945"/>
              <a:gd name="connsiteX11519" fmla="*/ 6235395 w 12192000"/>
              <a:gd name="connsiteY11519" fmla="*/ 819834 h 2107945"/>
              <a:gd name="connsiteX11520" fmla="*/ 6246368 w 12192000"/>
              <a:gd name="connsiteY11520" fmla="*/ 812320 h 2107945"/>
              <a:gd name="connsiteX11521" fmla="*/ 59132 w 12192000"/>
              <a:gd name="connsiteY11521" fmla="*/ 812320 h 2107945"/>
              <a:gd name="connsiteX11522" fmla="*/ 67361 w 12192000"/>
              <a:gd name="connsiteY11522" fmla="*/ 823101 h 2107945"/>
              <a:gd name="connsiteX11523" fmla="*/ 56389 w 12192000"/>
              <a:gd name="connsiteY11523" fmla="*/ 830616 h 2107945"/>
              <a:gd name="connsiteX11524" fmla="*/ 48160 w 12192000"/>
              <a:gd name="connsiteY11524" fmla="*/ 819834 h 2107945"/>
              <a:gd name="connsiteX11525" fmla="*/ 59132 w 12192000"/>
              <a:gd name="connsiteY11525" fmla="*/ 812320 h 2107945"/>
              <a:gd name="connsiteX11526" fmla="*/ 3308970 w 12192000"/>
              <a:gd name="connsiteY11526" fmla="*/ 811993 h 2107945"/>
              <a:gd name="connsiteX11527" fmla="*/ 3318420 w 12192000"/>
              <a:gd name="connsiteY11527" fmla="*/ 824408 h 2107945"/>
              <a:gd name="connsiteX11528" fmla="*/ 3305920 w 12192000"/>
              <a:gd name="connsiteY11528" fmla="*/ 832902 h 2107945"/>
              <a:gd name="connsiteX11529" fmla="*/ 3296475 w 12192000"/>
              <a:gd name="connsiteY11529" fmla="*/ 820488 h 2107945"/>
              <a:gd name="connsiteX11530" fmla="*/ 3308970 w 12192000"/>
              <a:gd name="connsiteY11530" fmla="*/ 811993 h 2107945"/>
              <a:gd name="connsiteX11531" fmla="*/ 569293 w 12192000"/>
              <a:gd name="connsiteY11531" fmla="*/ 811992 h 2107945"/>
              <a:gd name="connsiteX11532" fmla="*/ 577828 w 12192000"/>
              <a:gd name="connsiteY11532" fmla="*/ 823101 h 2107945"/>
              <a:gd name="connsiteX11533" fmla="*/ 566550 w 12192000"/>
              <a:gd name="connsiteY11533" fmla="*/ 830942 h 2107945"/>
              <a:gd name="connsiteX11534" fmla="*/ 558016 w 12192000"/>
              <a:gd name="connsiteY11534" fmla="*/ 819834 h 2107945"/>
              <a:gd name="connsiteX11535" fmla="*/ 569293 w 12192000"/>
              <a:gd name="connsiteY11535" fmla="*/ 811992 h 2107945"/>
              <a:gd name="connsiteX11536" fmla="*/ 5399908 w 12192000"/>
              <a:gd name="connsiteY11536" fmla="*/ 811339 h 2107945"/>
              <a:gd name="connsiteX11537" fmla="*/ 5408139 w 12192000"/>
              <a:gd name="connsiteY11537" fmla="*/ 822121 h 2107945"/>
              <a:gd name="connsiteX11538" fmla="*/ 5397165 w 12192000"/>
              <a:gd name="connsiteY11538" fmla="*/ 829636 h 2107945"/>
              <a:gd name="connsiteX11539" fmla="*/ 5388933 w 12192000"/>
              <a:gd name="connsiteY11539" fmla="*/ 818854 h 2107945"/>
              <a:gd name="connsiteX11540" fmla="*/ 5399908 w 12192000"/>
              <a:gd name="connsiteY11540" fmla="*/ 811339 h 2107945"/>
              <a:gd name="connsiteX11541" fmla="*/ 2496149 w 12192000"/>
              <a:gd name="connsiteY11541" fmla="*/ 811339 h 2107945"/>
              <a:gd name="connsiteX11542" fmla="*/ 2504988 w 12192000"/>
              <a:gd name="connsiteY11542" fmla="*/ 822774 h 2107945"/>
              <a:gd name="connsiteX11543" fmla="*/ 2493406 w 12192000"/>
              <a:gd name="connsiteY11543" fmla="*/ 830615 h 2107945"/>
              <a:gd name="connsiteX11544" fmla="*/ 2484566 w 12192000"/>
              <a:gd name="connsiteY11544" fmla="*/ 819181 h 2107945"/>
              <a:gd name="connsiteX11545" fmla="*/ 2496149 w 12192000"/>
              <a:gd name="connsiteY11545" fmla="*/ 811339 h 2107945"/>
              <a:gd name="connsiteX11546" fmla="*/ 4278803 w 12192000"/>
              <a:gd name="connsiteY11546" fmla="*/ 811089 h 2107945"/>
              <a:gd name="connsiteX11547" fmla="*/ 4287338 w 12192000"/>
              <a:gd name="connsiteY11547" fmla="*/ 822148 h 2107945"/>
              <a:gd name="connsiteX11548" fmla="*/ 4276005 w 12192000"/>
              <a:gd name="connsiteY11548" fmla="*/ 829800 h 2107945"/>
              <a:gd name="connsiteX11549" fmla="*/ 4267469 w 12192000"/>
              <a:gd name="connsiteY11549" fmla="*/ 818742 h 2107945"/>
              <a:gd name="connsiteX11550" fmla="*/ 4278803 w 12192000"/>
              <a:gd name="connsiteY11550" fmla="*/ 811089 h 2107945"/>
              <a:gd name="connsiteX11551" fmla="*/ 3343022 w 12192000"/>
              <a:gd name="connsiteY11551" fmla="*/ 810963 h 2107945"/>
              <a:gd name="connsiteX11552" fmla="*/ 3352568 w 12192000"/>
              <a:gd name="connsiteY11552" fmla="*/ 823519 h 2107945"/>
              <a:gd name="connsiteX11553" fmla="*/ 3339844 w 12192000"/>
              <a:gd name="connsiteY11553" fmla="*/ 832255 h 2107945"/>
              <a:gd name="connsiteX11554" fmla="*/ 3330299 w 12192000"/>
              <a:gd name="connsiteY11554" fmla="*/ 819699 h 2107945"/>
              <a:gd name="connsiteX11555" fmla="*/ 3343022 w 12192000"/>
              <a:gd name="connsiteY11555" fmla="*/ 810963 h 2107945"/>
              <a:gd name="connsiteX11556" fmla="*/ 7849930 w 12192000"/>
              <a:gd name="connsiteY11556" fmla="*/ 810032 h 2107945"/>
              <a:gd name="connsiteX11557" fmla="*/ 7858160 w 12192000"/>
              <a:gd name="connsiteY11557" fmla="*/ 820815 h 2107945"/>
              <a:gd name="connsiteX11558" fmla="*/ 7847186 w 12192000"/>
              <a:gd name="connsiteY11558" fmla="*/ 828329 h 2107945"/>
              <a:gd name="connsiteX11559" fmla="*/ 7838957 w 12192000"/>
              <a:gd name="connsiteY11559" fmla="*/ 817547 h 2107945"/>
              <a:gd name="connsiteX11560" fmla="*/ 7849930 w 12192000"/>
              <a:gd name="connsiteY11560" fmla="*/ 810032 h 2107945"/>
              <a:gd name="connsiteX11561" fmla="*/ 7446982 w 12192000"/>
              <a:gd name="connsiteY11561" fmla="*/ 809706 h 2107945"/>
              <a:gd name="connsiteX11562" fmla="*/ 7454602 w 12192000"/>
              <a:gd name="connsiteY11562" fmla="*/ 819834 h 2107945"/>
              <a:gd name="connsiteX11563" fmla="*/ 7444544 w 12192000"/>
              <a:gd name="connsiteY11563" fmla="*/ 826695 h 2107945"/>
              <a:gd name="connsiteX11564" fmla="*/ 7436924 w 12192000"/>
              <a:gd name="connsiteY11564" fmla="*/ 816566 h 2107945"/>
              <a:gd name="connsiteX11565" fmla="*/ 7446982 w 12192000"/>
              <a:gd name="connsiteY11565" fmla="*/ 809706 h 2107945"/>
              <a:gd name="connsiteX11566" fmla="*/ 7094632 w 12192000"/>
              <a:gd name="connsiteY11566" fmla="*/ 809706 h 2107945"/>
              <a:gd name="connsiteX11567" fmla="*/ 7101947 w 12192000"/>
              <a:gd name="connsiteY11567" fmla="*/ 819507 h 2107945"/>
              <a:gd name="connsiteX11568" fmla="*/ 7092193 w 12192000"/>
              <a:gd name="connsiteY11568" fmla="*/ 826368 h 2107945"/>
              <a:gd name="connsiteX11569" fmla="*/ 7084877 w 12192000"/>
              <a:gd name="connsiteY11569" fmla="*/ 816566 h 2107945"/>
              <a:gd name="connsiteX11570" fmla="*/ 7094632 w 12192000"/>
              <a:gd name="connsiteY11570" fmla="*/ 809706 h 2107945"/>
              <a:gd name="connsiteX11571" fmla="*/ 4857673 w 12192000"/>
              <a:gd name="connsiteY11571" fmla="*/ 809706 h 2107945"/>
              <a:gd name="connsiteX11572" fmla="*/ 4865599 w 12192000"/>
              <a:gd name="connsiteY11572" fmla="*/ 819834 h 2107945"/>
              <a:gd name="connsiteX11573" fmla="*/ 4855233 w 12192000"/>
              <a:gd name="connsiteY11573" fmla="*/ 827022 h 2107945"/>
              <a:gd name="connsiteX11574" fmla="*/ 4847308 w 12192000"/>
              <a:gd name="connsiteY11574" fmla="*/ 816893 h 2107945"/>
              <a:gd name="connsiteX11575" fmla="*/ 4857673 w 12192000"/>
              <a:gd name="connsiteY11575" fmla="*/ 809706 h 2107945"/>
              <a:gd name="connsiteX11576" fmla="*/ 3670737 w 12192000"/>
              <a:gd name="connsiteY11576" fmla="*/ 809379 h 2107945"/>
              <a:gd name="connsiteX11577" fmla="*/ 3680493 w 12192000"/>
              <a:gd name="connsiteY11577" fmla="*/ 822121 h 2107945"/>
              <a:gd name="connsiteX11578" fmla="*/ 3667685 w 12192000"/>
              <a:gd name="connsiteY11578" fmla="*/ 830942 h 2107945"/>
              <a:gd name="connsiteX11579" fmla="*/ 3657926 w 12192000"/>
              <a:gd name="connsiteY11579" fmla="*/ 818200 h 2107945"/>
              <a:gd name="connsiteX11580" fmla="*/ 3670737 w 12192000"/>
              <a:gd name="connsiteY11580" fmla="*/ 809379 h 2107945"/>
              <a:gd name="connsiteX11581" fmla="*/ 2770498 w 12192000"/>
              <a:gd name="connsiteY11581" fmla="*/ 809379 h 2107945"/>
              <a:gd name="connsiteX11582" fmla="*/ 2779026 w 12192000"/>
              <a:gd name="connsiteY11582" fmla="*/ 820487 h 2107945"/>
              <a:gd name="connsiteX11583" fmla="*/ 2767759 w 12192000"/>
              <a:gd name="connsiteY11583" fmla="*/ 828329 h 2107945"/>
              <a:gd name="connsiteX11584" fmla="*/ 2759224 w 12192000"/>
              <a:gd name="connsiteY11584" fmla="*/ 817220 h 2107945"/>
              <a:gd name="connsiteX11585" fmla="*/ 2770498 w 12192000"/>
              <a:gd name="connsiteY11585" fmla="*/ 809379 h 2107945"/>
              <a:gd name="connsiteX11586" fmla="*/ 10049378 w 12192000"/>
              <a:gd name="connsiteY11586" fmla="*/ 809052 h 2107945"/>
              <a:gd name="connsiteX11587" fmla="*/ 10058217 w 12192000"/>
              <a:gd name="connsiteY11587" fmla="*/ 820487 h 2107945"/>
              <a:gd name="connsiteX11588" fmla="*/ 10046331 w 12192000"/>
              <a:gd name="connsiteY11588" fmla="*/ 828655 h 2107945"/>
              <a:gd name="connsiteX11589" fmla="*/ 10037492 w 12192000"/>
              <a:gd name="connsiteY11589" fmla="*/ 817220 h 2107945"/>
              <a:gd name="connsiteX11590" fmla="*/ 10049378 w 12192000"/>
              <a:gd name="connsiteY11590" fmla="*/ 809052 h 2107945"/>
              <a:gd name="connsiteX11591" fmla="*/ 11875446 w 12192000"/>
              <a:gd name="connsiteY11591" fmla="*/ 808399 h 2107945"/>
              <a:gd name="connsiteX11592" fmla="*/ 11882762 w 12192000"/>
              <a:gd name="connsiteY11592" fmla="*/ 818200 h 2107945"/>
              <a:gd name="connsiteX11593" fmla="*/ 11873008 w 12192000"/>
              <a:gd name="connsiteY11593" fmla="*/ 825061 h 2107945"/>
              <a:gd name="connsiteX11594" fmla="*/ 11865691 w 12192000"/>
              <a:gd name="connsiteY11594" fmla="*/ 815260 h 2107945"/>
              <a:gd name="connsiteX11595" fmla="*/ 11875446 w 12192000"/>
              <a:gd name="connsiteY11595" fmla="*/ 808399 h 2107945"/>
              <a:gd name="connsiteX11596" fmla="*/ 11759316 w 12192000"/>
              <a:gd name="connsiteY11596" fmla="*/ 808399 h 2107945"/>
              <a:gd name="connsiteX11597" fmla="*/ 11766936 w 12192000"/>
              <a:gd name="connsiteY11597" fmla="*/ 818527 h 2107945"/>
              <a:gd name="connsiteX11598" fmla="*/ 11756879 w 12192000"/>
              <a:gd name="connsiteY11598" fmla="*/ 825388 h 2107945"/>
              <a:gd name="connsiteX11599" fmla="*/ 11749257 w 12192000"/>
              <a:gd name="connsiteY11599" fmla="*/ 815260 h 2107945"/>
              <a:gd name="connsiteX11600" fmla="*/ 11759316 w 12192000"/>
              <a:gd name="connsiteY11600" fmla="*/ 808399 h 2107945"/>
              <a:gd name="connsiteX11601" fmla="*/ 6833721 w 12192000"/>
              <a:gd name="connsiteY11601" fmla="*/ 808072 h 2107945"/>
              <a:gd name="connsiteX11602" fmla="*/ 6841341 w 12192000"/>
              <a:gd name="connsiteY11602" fmla="*/ 818200 h 2107945"/>
              <a:gd name="connsiteX11603" fmla="*/ 6831283 w 12192000"/>
              <a:gd name="connsiteY11603" fmla="*/ 825061 h 2107945"/>
              <a:gd name="connsiteX11604" fmla="*/ 6823663 w 12192000"/>
              <a:gd name="connsiteY11604" fmla="*/ 814933 h 2107945"/>
              <a:gd name="connsiteX11605" fmla="*/ 6833721 w 12192000"/>
              <a:gd name="connsiteY11605" fmla="*/ 808072 h 2107945"/>
              <a:gd name="connsiteX11606" fmla="*/ 3035691 w 12192000"/>
              <a:gd name="connsiteY11606" fmla="*/ 808072 h 2107945"/>
              <a:gd name="connsiteX11607" fmla="*/ 3044224 w 12192000"/>
              <a:gd name="connsiteY11607" fmla="*/ 819181 h 2107945"/>
              <a:gd name="connsiteX11608" fmla="*/ 3032947 w 12192000"/>
              <a:gd name="connsiteY11608" fmla="*/ 826695 h 2107945"/>
              <a:gd name="connsiteX11609" fmla="*/ 3024414 w 12192000"/>
              <a:gd name="connsiteY11609" fmla="*/ 815586 h 2107945"/>
              <a:gd name="connsiteX11610" fmla="*/ 3035691 w 12192000"/>
              <a:gd name="connsiteY11610" fmla="*/ 808072 h 2107945"/>
              <a:gd name="connsiteX11611" fmla="*/ 11289923 w 12192000"/>
              <a:gd name="connsiteY11611" fmla="*/ 807745 h 2107945"/>
              <a:gd name="connsiteX11612" fmla="*/ 11298152 w 12192000"/>
              <a:gd name="connsiteY11612" fmla="*/ 818527 h 2107945"/>
              <a:gd name="connsiteX11613" fmla="*/ 11287179 w 12192000"/>
              <a:gd name="connsiteY11613" fmla="*/ 826041 h 2107945"/>
              <a:gd name="connsiteX11614" fmla="*/ 11278949 w 12192000"/>
              <a:gd name="connsiteY11614" fmla="*/ 815259 h 2107945"/>
              <a:gd name="connsiteX11615" fmla="*/ 11289923 w 12192000"/>
              <a:gd name="connsiteY11615" fmla="*/ 807745 h 2107945"/>
              <a:gd name="connsiteX11616" fmla="*/ 5035400 w 12192000"/>
              <a:gd name="connsiteY11616" fmla="*/ 807745 h 2107945"/>
              <a:gd name="connsiteX11617" fmla="*/ 5043326 w 12192000"/>
              <a:gd name="connsiteY11617" fmla="*/ 817874 h 2107945"/>
              <a:gd name="connsiteX11618" fmla="*/ 5032960 w 12192000"/>
              <a:gd name="connsiteY11618" fmla="*/ 825061 h 2107945"/>
              <a:gd name="connsiteX11619" fmla="*/ 5025036 w 12192000"/>
              <a:gd name="connsiteY11619" fmla="*/ 814933 h 2107945"/>
              <a:gd name="connsiteX11620" fmla="*/ 5035400 w 12192000"/>
              <a:gd name="connsiteY11620" fmla="*/ 807745 h 2107945"/>
              <a:gd name="connsiteX11621" fmla="*/ 11788578 w 12192000"/>
              <a:gd name="connsiteY11621" fmla="*/ 807418 h 2107945"/>
              <a:gd name="connsiteX11622" fmla="*/ 11795893 w 12192000"/>
              <a:gd name="connsiteY11622" fmla="*/ 817220 h 2107945"/>
              <a:gd name="connsiteX11623" fmla="*/ 11786139 w 12192000"/>
              <a:gd name="connsiteY11623" fmla="*/ 824081 h 2107945"/>
              <a:gd name="connsiteX11624" fmla="*/ 11778824 w 12192000"/>
              <a:gd name="connsiteY11624" fmla="*/ 814279 h 2107945"/>
              <a:gd name="connsiteX11625" fmla="*/ 11788578 w 12192000"/>
              <a:gd name="connsiteY11625" fmla="*/ 807418 h 2107945"/>
              <a:gd name="connsiteX11626" fmla="*/ 1249626 w 12192000"/>
              <a:gd name="connsiteY11626" fmla="*/ 807092 h 2107945"/>
              <a:gd name="connsiteX11627" fmla="*/ 1257855 w 12192000"/>
              <a:gd name="connsiteY11627" fmla="*/ 817874 h 2107945"/>
              <a:gd name="connsiteX11628" fmla="*/ 1246883 w 12192000"/>
              <a:gd name="connsiteY11628" fmla="*/ 825388 h 2107945"/>
              <a:gd name="connsiteX11629" fmla="*/ 1238654 w 12192000"/>
              <a:gd name="connsiteY11629" fmla="*/ 814606 h 2107945"/>
              <a:gd name="connsiteX11630" fmla="*/ 1249626 w 12192000"/>
              <a:gd name="connsiteY11630" fmla="*/ 807092 h 2107945"/>
              <a:gd name="connsiteX11631" fmla="*/ 11541688 w 12192000"/>
              <a:gd name="connsiteY11631" fmla="*/ 807091 h 2107945"/>
              <a:gd name="connsiteX11632" fmla="*/ 11550222 w 12192000"/>
              <a:gd name="connsiteY11632" fmla="*/ 818200 h 2107945"/>
              <a:gd name="connsiteX11633" fmla="*/ 11538641 w 12192000"/>
              <a:gd name="connsiteY11633" fmla="*/ 826041 h 2107945"/>
              <a:gd name="connsiteX11634" fmla="*/ 11530106 w 12192000"/>
              <a:gd name="connsiteY11634" fmla="*/ 814933 h 2107945"/>
              <a:gd name="connsiteX11635" fmla="*/ 11541688 w 12192000"/>
              <a:gd name="connsiteY11635" fmla="*/ 807091 h 2107945"/>
              <a:gd name="connsiteX11636" fmla="*/ 10000916 w 12192000"/>
              <a:gd name="connsiteY11636" fmla="*/ 806439 h 2107945"/>
              <a:gd name="connsiteX11637" fmla="*/ 10010060 w 12192000"/>
              <a:gd name="connsiteY11637" fmla="*/ 818200 h 2107945"/>
              <a:gd name="connsiteX11638" fmla="*/ 9998173 w 12192000"/>
              <a:gd name="connsiteY11638" fmla="*/ 826368 h 2107945"/>
              <a:gd name="connsiteX11639" fmla="*/ 9989028 w 12192000"/>
              <a:gd name="connsiteY11639" fmla="*/ 814607 h 2107945"/>
              <a:gd name="connsiteX11640" fmla="*/ 10000916 w 12192000"/>
              <a:gd name="connsiteY11640" fmla="*/ 806439 h 2107945"/>
              <a:gd name="connsiteX11641" fmla="*/ 10655325 w 12192000"/>
              <a:gd name="connsiteY11641" fmla="*/ 806438 h 2107945"/>
              <a:gd name="connsiteX11642" fmla="*/ 10662945 w 12192000"/>
              <a:gd name="connsiteY11642" fmla="*/ 816566 h 2107945"/>
              <a:gd name="connsiteX11643" fmla="*/ 10652581 w 12192000"/>
              <a:gd name="connsiteY11643" fmla="*/ 823754 h 2107945"/>
              <a:gd name="connsiteX11644" fmla="*/ 10644961 w 12192000"/>
              <a:gd name="connsiteY11644" fmla="*/ 813626 h 2107945"/>
              <a:gd name="connsiteX11645" fmla="*/ 10655325 w 12192000"/>
              <a:gd name="connsiteY11645" fmla="*/ 806438 h 2107945"/>
              <a:gd name="connsiteX11646" fmla="*/ 6923638 w 12192000"/>
              <a:gd name="connsiteY11646" fmla="*/ 806112 h 2107945"/>
              <a:gd name="connsiteX11647" fmla="*/ 6931258 w 12192000"/>
              <a:gd name="connsiteY11647" fmla="*/ 815913 h 2107945"/>
              <a:gd name="connsiteX11648" fmla="*/ 6921200 w 12192000"/>
              <a:gd name="connsiteY11648" fmla="*/ 822774 h 2107945"/>
              <a:gd name="connsiteX11649" fmla="*/ 6913579 w 12192000"/>
              <a:gd name="connsiteY11649" fmla="*/ 812973 h 2107945"/>
              <a:gd name="connsiteX11650" fmla="*/ 6923638 w 12192000"/>
              <a:gd name="connsiteY11650" fmla="*/ 806112 h 2107945"/>
              <a:gd name="connsiteX11651" fmla="*/ 7265321 w 12192000"/>
              <a:gd name="connsiteY11651" fmla="*/ 806111 h 2107945"/>
              <a:gd name="connsiteX11652" fmla="*/ 7272636 w 12192000"/>
              <a:gd name="connsiteY11652" fmla="*/ 815913 h 2107945"/>
              <a:gd name="connsiteX11653" fmla="*/ 7262882 w 12192000"/>
              <a:gd name="connsiteY11653" fmla="*/ 822774 h 2107945"/>
              <a:gd name="connsiteX11654" fmla="*/ 7255566 w 12192000"/>
              <a:gd name="connsiteY11654" fmla="*/ 812973 h 2107945"/>
              <a:gd name="connsiteX11655" fmla="*/ 7265321 w 12192000"/>
              <a:gd name="connsiteY11655" fmla="*/ 806111 h 2107945"/>
              <a:gd name="connsiteX11656" fmla="*/ 9737262 w 12192000"/>
              <a:gd name="connsiteY11656" fmla="*/ 805785 h 2107945"/>
              <a:gd name="connsiteX11657" fmla="*/ 9746407 w 12192000"/>
              <a:gd name="connsiteY11657" fmla="*/ 817874 h 2107945"/>
              <a:gd name="connsiteX11658" fmla="*/ 9734214 w 12192000"/>
              <a:gd name="connsiteY11658" fmla="*/ 826041 h 2107945"/>
              <a:gd name="connsiteX11659" fmla="*/ 9725070 w 12192000"/>
              <a:gd name="connsiteY11659" fmla="*/ 813953 h 2107945"/>
              <a:gd name="connsiteX11660" fmla="*/ 9737262 w 12192000"/>
              <a:gd name="connsiteY11660" fmla="*/ 805785 h 2107945"/>
              <a:gd name="connsiteX11661" fmla="*/ 5925717 w 12192000"/>
              <a:gd name="connsiteY11661" fmla="*/ 805785 h 2107945"/>
              <a:gd name="connsiteX11662" fmla="*/ 5934251 w 12192000"/>
              <a:gd name="connsiteY11662" fmla="*/ 816893 h 2107945"/>
              <a:gd name="connsiteX11663" fmla="*/ 5922974 w 12192000"/>
              <a:gd name="connsiteY11663" fmla="*/ 824735 h 2107945"/>
              <a:gd name="connsiteX11664" fmla="*/ 5914440 w 12192000"/>
              <a:gd name="connsiteY11664" fmla="*/ 813627 h 2107945"/>
              <a:gd name="connsiteX11665" fmla="*/ 5925717 w 12192000"/>
              <a:gd name="connsiteY11665" fmla="*/ 805785 h 2107945"/>
              <a:gd name="connsiteX11666" fmla="*/ 6741975 w 12192000"/>
              <a:gd name="connsiteY11666" fmla="*/ 805132 h 2107945"/>
              <a:gd name="connsiteX11667" fmla="*/ 6749596 w 12192000"/>
              <a:gd name="connsiteY11667" fmla="*/ 815260 h 2107945"/>
              <a:gd name="connsiteX11668" fmla="*/ 6739233 w 12192000"/>
              <a:gd name="connsiteY11668" fmla="*/ 822448 h 2107945"/>
              <a:gd name="connsiteX11669" fmla="*/ 6731613 w 12192000"/>
              <a:gd name="connsiteY11669" fmla="*/ 812320 h 2107945"/>
              <a:gd name="connsiteX11670" fmla="*/ 6741975 w 12192000"/>
              <a:gd name="connsiteY11670" fmla="*/ 805132 h 2107945"/>
              <a:gd name="connsiteX11671" fmla="*/ 4641814 w 12192000"/>
              <a:gd name="connsiteY11671" fmla="*/ 805131 h 2107945"/>
              <a:gd name="connsiteX11672" fmla="*/ 4649747 w 12192000"/>
              <a:gd name="connsiteY11672" fmla="*/ 815586 h 2107945"/>
              <a:gd name="connsiteX11673" fmla="*/ 4639072 w 12192000"/>
              <a:gd name="connsiteY11673" fmla="*/ 822774 h 2107945"/>
              <a:gd name="connsiteX11674" fmla="*/ 4631146 w 12192000"/>
              <a:gd name="connsiteY11674" fmla="*/ 812319 h 2107945"/>
              <a:gd name="connsiteX11675" fmla="*/ 4641814 w 12192000"/>
              <a:gd name="connsiteY11675" fmla="*/ 805131 h 2107945"/>
              <a:gd name="connsiteX11676" fmla="*/ 10384966 w 12192000"/>
              <a:gd name="connsiteY11676" fmla="*/ 804805 h 2107945"/>
              <a:gd name="connsiteX11677" fmla="*/ 10392585 w 12192000"/>
              <a:gd name="connsiteY11677" fmla="*/ 814933 h 2107945"/>
              <a:gd name="connsiteX11678" fmla="*/ 10382223 w 12192000"/>
              <a:gd name="connsiteY11678" fmla="*/ 822121 h 2107945"/>
              <a:gd name="connsiteX11679" fmla="*/ 10374602 w 12192000"/>
              <a:gd name="connsiteY11679" fmla="*/ 811993 h 2107945"/>
              <a:gd name="connsiteX11680" fmla="*/ 10384966 w 12192000"/>
              <a:gd name="connsiteY11680" fmla="*/ 804805 h 2107945"/>
              <a:gd name="connsiteX11681" fmla="*/ 333744 w 12192000"/>
              <a:gd name="connsiteY11681" fmla="*/ 803825 h 2107945"/>
              <a:gd name="connsiteX11682" fmla="*/ 341972 w 12192000"/>
              <a:gd name="connsiteY11682" fmla="*/ 814606 h 2107945"/>
              <a:gd name="connsiteX11683" fmla="*/ 331000 w 12192000"/>
              <a:gd name="connsiteY11683" fmla="*/ 822121 h 2107945"/>
              <a:gd name="connsiteX11684" fmla="*/ 322771 w 12192000"/>
              <a:gd name="connsiteY11684" fmla="*/ 811339 h 2107945"/>
              <a:gd name="connsiteX11685" fmla="*/ 333744 w 12192000"/>
              <a:gd name="connsiteY11685" fmla="*/ 803825 h 2107945"/>
              <a:gd name="connsiteX11686" fmla="*/ 9844247 w 12192000"/>
              <a:gd name="connsiteY11686" fmla="*/ 803498 h 2107945"/>
              <a:gd name="connsiteX11687" fmla="*/ 9853392 w 12192000"/>
              <a:gd name="connsiteY11687" fmla="*/ 815587 h 2107945"/>
              <a:gd name="connsiteX11688" fmla="*/ 9841199 w 12192000"/>
              <a:gd name="connsiteY11688" fmla="*/ 823755 h 2107945"/>
              <a:gd name="connsiteX11689" fmla="*/ 9832056 w 12192000"/>
              <a:gd name="connsiteY11689" fmla="*/ 811666 h 2107945"/>
              <a:gd name="connsiteX11690" fmla="*/ 9844247 w 12192000"/>
              <a:gd name="connsiteY11690" fmla="*/ 803498 h 2107945"/>
              <a:gd name="connsiteX11691" fmla="*/ 11901659 w 12192000"/>
              <a:gd name="connsiteY11691" fmla="*/ 803498 h 2107945"/>
              <a:gd name="connsiteX11692" fmla="*/ 11907907 w 12192000"/>
              <a:gd name="connsiteY11692" fmla="*/ 807255 h 2107945"/>
              <a:gd name="connsiteX11693" fmla="*/ 11908607 w 12192000"/>
              <a:gd name="connsiteY11693" fmla="*/ 810048 h 2107945"/>
              <a:gd name="connsiteX11694" fmla="*/ 11908822 w 12192000"/>
              <a:gd name="connsiteY11694" fmla="*/ 809706 h 2107945"/>
              <a:gd name="connsiteX11695" fmla="*/ 11916596 w 12192000"/>
              <a:gd name="connsiteY11695" fmla="*/ 808072 h 2107945"/>
              <a:gd name="connsiteX11696" fmla="*/ 11925434 w 12192000"/>
              <a:gd name="connsiteY11696" fmla="*/ 819834 h 2107945"/>
              <a:gd name="connsiteX11697" fmla="*/ 11913547 w 12192000"/>
              <a:gd name="connsiteY11697" fmla="*/ 828002 h 2107945"/>
              <a:gd name="connsiteX11698" fmla="*/ 11906612 w 12192000"/>
              <a:gd name="connsiteY11698" fmla="*/ 823836 h 2107945"/>
              <a:gd name="connsiteX11699" fmla="*/ 11905605 w 12192000"/>
              <a:gd name="connsiteY11699" fmla="*/ 819823 h 2107945"/>
              <a:gd name="connsiteX11700" fmla="*/ 11898916 w 12192000"/>
              <a:gd name="connsiteY11700" fmla="*/ 821140 h 2107945"/>
              <a:gd name="connsiteX11701" fmla="*/ 11890990 w 12192000"/>
              <a:gd name="connsiteY11701" fmla="*/ 810686 h 2107945"/>
              <a:gd name="connsiteX11702" fmla="*/ 11901659 w 12192000"/>
              <a:gd name="connsiteY11702" fmla="*/ 803498 h 2107945"/>
              <a:gd name="connsiteX11703" fmla="*/ 7543909 w 12192000"/>
              <a:gd name="connsiteY11703" fmla="*/ 803171 h 2107945"/>
              <a:gd name="connsiteX11704" fmla="*/ 7551834 w 12192000"/>
              <a:gd name="connsiteY11704" fmla="*/ 813299 h 2107945"/>
              <a:gd name="connsiteX11705" fmla="*/ 7541471 w 12192000"/>
              <a:gd name="connsiteY11705" fmla="*/ 820487 h 2107945"/>
              <a:gd name="connsiteX11706" fmla="*/ 7533546 w 12192000"/>
              <a:gd name="connsiteY11706" fmla="*/ 810359 h 2107945"/>
              <a:gd name="connsiteX11707" fmla="*/ 7543909 w 12192000"/>
              <a:gd name="connsiteY11707" fmla="*/ 803171 h 2107945"/>
              <a:gd name="connsiteX11708" fmla="*/ 5731820 w 12192000"/>
              <a:gd name="connsiteY11708" fmla="*/ 802518 h 2107945"/>
              <a:gd name="connsiteX11709" fmla="*/ 5740355 w 12192000"/>
              <a:gd name="connsiteY11709" fmla="*/ 813626 h 2107945"/>
              <a:gd name="connsiteX11710" fmla="*/ 5729076 w 12192000"/>
              <a:gd name="connsiteY11710" fmla="*/ 821467 h 2107945"/>
              <a:gd name="connsiteX11711" fmla="*/ 5720541 w 12192000"/>
              <a:gd name="connsiteY11711" fmla="*/ 810359 h 2107945"/>
              <a:gd name="connsiteX11712" fmla="*/ 5731820 w 12192000"/>
              <a:gd name="connsiteY11712" fmla="*/ 802518 h 2107945"/>
              <a:gd name="connsiteX11713" fmla="*/ 3845393 w 12192000"/>
              <a:gd name="connsiteY11713" fmla="*/ 802518 h 2107945"/>
              <a:gd name="connsiteX11714" fmla="*/ 3854847 w 12192000"/>
              <a:gd name="connsiteY11714" fmla="*/ 814933 h 2107945"/>
              <a:gd name="connsiteX11715" fmla="*/ 3842343 w 12192000"/>
              <a:gd name="connsiteY11715" fmla="*/ 823427 h 2107945"/>
              <a:gd name="connsiteX11716" fmla="*/ 3832897 w 12192000"/>
              <a:gd name="connsiteY11716" fmla="*/ 811012 h 2107945"/>
              <a:gd name="connsiteX11717" fmla="*/ 3845393 w 12192000"/>
              <a:gd name="connsiteY11717" fmla="*/ 802518 h 2107945"/>
              <a:gd name="connsiteX11718" fmla="*/ 1914890 w 12192000"/>
              <a:gd name="connsiteY11718" fmla="*/ 802191 h 2107945"/>
              <a:gd name="connsiteX11719" fmla="*/ 1923728 w 12192000"/>
              <a:gd name="connsiteY11719" fmla="*/ 813626 h 2107945"/>
              <a:gd name="connsiteX11720" fmla="*/ 1911842 w 12192000"/>
              <a:gd name="connsiteY11720" fmla="*/ 821794 h 2107945"/>
              <a:gd name="connsiteX11721" fmla="*/ 1903002 w 12192000"/>
              <a:gd name="connsiteY11721" fmla="*/ 810359 h 2107945"/>
              <a:gd name="connsiteX11722" fmla="*/ 1914890 w 12192000"/>
              <a:gd name="connsiteY11722" fmla="*/ 802191 h 2107945"/>
              <a:gd name="connsiteX11723" fmla="*/ 6647182 w 12192000"/>
              <a:gd name="connsiteY11723" fmla="*/ 801864 h 2107945"/>
              <a:gd name="connsiteX11724" fmla="*/ 6655107 w 12192000"/>
              <a:gd name="connsiteY11724" fmla="*/ 811993 h 2107945"/>
              <a:gd name="connsiteX11725" fmla="*/ 6651526 w 12192000"/>
              <a:gd name="connsiteY11725" fmla="*/ 817792 h 2107945"/>
              <a:gd name="connsiteX11726" fmla="*/ 6645317 w 12192000"/>
              <a:gd name="connsiteY11726" fmla="*/ 819063 h 2107945"/>
              <a:gd name="connsiteX11727" fmla="*/ 6646574 w 12192000"/>
              <a:gd name="connsiteY11727" fmla="*/ 824081 h 2107945"/>
              <a:gd name="connsiteX11728" fmla="*/ 6642953 w 12192000"/>
              <a:gd name="connsiteY11728" fmla="*/ 829880 h 2107945"/>
              <a:gd name="connsiteX11729" fmla="*/ 6636635 w 12192000"/>
              <a:gd name="connsiteY11729" fmla="*/ 831125 h 2107945"/>
              <a:gd name="connsiteX11730" fmla="*/ 6638038 w 12192000"/>
              <a:gd name="connsiteY11730" fmla="*/ 836170 h 2107945"/>
              <a:gd name="connsiteX11731" fmla="*/ 6634381 w 12192000"/>
              <a:gd name="connsiteY11731" fmla="*/ 842010 h 2107945"/>
              <a:gd name="connsiteX11732" fmla="*/ 6627312 w 12192000"/>
              <a:gd name="connsiteY11732" fmla="*/ 843628 h 2107945"/>
              <a:gd name="connsiteX11733" fmla="*/ 6628895 w 12192000"/>
              <a:gd name="connsiteY11733" fmla="*/ 849565 h 2107945"/>
              <a:gd name="connsiteX11734" fmla="*/ 6617921 w 12192000"/>
              <a:gd name="connsiteY11734" fmla="*/ 857080 h 2107945"/>
              <a:gd name="connsiteX11735" fmla="*/ 6609692 w 12192000"/>
              <a:gd name="connsiteY11735" fmla="*/ 846298 h 2107945"/>
              <a:gd name="connsiteX11736" fmla="*/ 6613578 w 12192000"/>
              <a:gd name="connsiteY11736" fmla="*/ 840213 h 2107945"/>
              <a:gd name="connsiteX11737" fmla="*/ 6620482 w 12192000"/>
              <a:gd name="connsiteY11737" fmla="*/ 838820 h 2107945"/>
              <a:gd name="connsiteX11738" fmla="*/ 6618836 w 12192000"/>
              <a:gd name="connsiteY11738" fmla="*/ 832902 h 2107945"/>
              <a:gd name="connsiteX11739" fmla="*/ 6622722 w 12192000"/>
              <a:gd name="connsiteY11739" fmla="*/ 826817 h 2107945"/>
              <a:gd name="connsiteX11740" fmla="*/ 6629158 w 12192000"/>
              <a:gd name="connsiteY11740" fmla="*/ 825519 h 2107945"/>
              <a:gd name="connsiteX11741" fmla="*/ 6627980 w 12192000"/>
              <a:gd name="connsiteY11741" fmla="*/ 820814 h 2107945"/>
              <a:gd name="connsiteX11742" fmla="*/ 6631600 w 12192000"/>
              <a:gd name="connsiteY11742" fmla="*/ 815015 h 2107945"/>
              <a:gd name="connsiteX11743" fmla="*/ 6638125 w 12192000"/>
              <a:gd name="connsiteY11743" fmla="*/ 813729 h 2107945"/>
              <a:gd name="connsiteX11744" fmla="*/ 6636819 w 12192000"/>
              <a:gd name="connsiteY11744" fmla="*/ 809052 h 2107945"/>
              <a:gd name="connsiteX11745" fmla="*/ 6647182 w 12192000"/>
              <a:gd name="connsiteY11745" fmla="*/ 801864 h 2107945"/>
              <a:gd name="connsiteX11746" fmla="*/ 3480389 w 12192000"/>
              <a:gd name="connsiteY11746" fmla="*/ 801864 h 2107945"/>
              <a:gd name="connsiteX11747" fmla="*/ 3488617 w 12192000"/>
              <a:gd name="connsiteY11747" fmla="*/ 812646 h 2107945"/>
              <a:gd name="connsiteX11748" fmla="*/ 3477647 w 12192000"/>
              <a:gd name="connsiteY11748" fmla="*/ 820161 h 2107945"/>
              <a:gd name="connsiteX11749" fmla="*/ 3469418 w 12192000"/>
              <a:gd name="connsiteY11749" fmla="*/ 809379 h 2107945"/>
              <a:gd name="connsiteX11750" fmla="*/ 3480389 w 12192000"/>
              <a:gd name="connsiteY11750" fmla="*/ 801864 h 2107945"/>
              <a:gd name="connsiteX11751" fmla="*/ 9479095 w 12192000"/>
              <a:gd name="connsiteY11751" fmla="*/ 801538 h 2107945"/>
              <a:gd name="connsiteX11752" fmla="*/ 9488239 w 12192000"/>
              <a:gd name="connsiteY11752" fmla="*/ 813299 h 2107945"/>
              <a:gd name="connsiteX11753" fmla="*/ 9476352 w 12192000"/>
              <a:gd name="connsiteY11753" fmla="*/ 821467 h 2107945"/>
              <a:gd name="connsiteX11754" fmla="*/ 9467208 w 12192000"/>
              <a:gd name="connsiteY11754" fmla="*/ 809706 h 2107945"/>
              <a:gd name="connsiteX11755" fmla="*/ 9479095 w 12192000"/>
              <a:gd name="connsiteY11755" fmla="*/ 801538 h 2107945"/>
              <a:gd name="connsiteX11756" fmla="*/ 8730197 w 12192000"/>
              <a:gd name="connsiteY11756" fmla="*/ 801538 h 2107945"/>
              <a:gd name="connsiteX11757" fmla="*/ 8738427 w 12192000"/>
              <a:gd name="connsiteY11757" fmla="*/ 812319 h 2107945"/>
              <a:gd name="connsiteX11758" fmla="*/ 8727454 w 12192000"/>
              <a:gd name="connsiteY11758" fmla="*/ 819834 h 2107945"/>
              <a:gd name="connsiteX11759" fmla="*/ 8719225 w 12192000"/>
              <a:gd name="connsiteY11759" fmla="*/ 809052 h 2107945"/>
              <a:gd name="connsiteX11760" fmla="*/ 8730197 w 12192000"/>
              <a:gd name="connsiteY11760" fmla="*/ 801538 h 2107945"/>
              <a:gd name="connsiteX11761" fmla="*/ 5336833 w 12192000"/>
              <a:gd name="connsiteY11761" fmla="*/ 801538 h 2107945"/>
              <a:gd name="connsiteX11762" fmla="*/ 5345065 w 12192000"/>
              <a:gd name="connsiteY11762" fmla="*/ 811993 h 2107945"/>
              <a:gd name="connsiteX11763" fmla="*/ 5334396 w 12192000"/>
              <a:gd name="connsiteY11763" fmla="*/ 819180 h 2107945"/>
              <a:gd name="connsiteX11764" fmla="*/ 5326164 w 12192000"/>
              <a:gd name="connsiteY11764" fmla="*/ 808725 h 2107945"/>
              <a:gd name="connsiteX11765" fmla="*/ 5336833 w 12192000"/>
              <a:gd name="connsiteY11765" fmla="*/ 801538 h 2107945"/>
              <a:gd name="connsiteX11766" fmla="*/ 8956796 w 12192000"/>
              <a:gd name="connsiteY11766" fmla="*/ 801009 h 2107945"/>
              <a:gd name="connsiteX11767" fmla="*/ 8965330 w 12192000"/>
              <a:gd name="connsiteY11767" fmla="*/ 812069 h 2107945"/>
              <a:gd name="connsiteX11768" fmla="*/ 8954001 w 12192000"/>
              <a:gd name="connsiteY11768" fmla="*/ 819719 h 2107945"/>
              <a:gd name="connsiteX11769" fmla="*/ 8945466 w 12192000"/>
              <a:gd name="connsiteY11769" fmla="*/ 808660 h 2107945"/>
              <a:gd name="connsiteX11770" fmla="*/ 8956796 w 12192000"/>
              <a:gd name="connsiteY11770" fmla="*/ 801009 h 2107945"/>
              <a:gd name="connsiteX11771" fmla="*/ 963103 w 12192000"/>
              <a:gd name="connsiteY11771" fmla="*/ 800231 h 2107945"/>
              <a:gd name="connsiteX11772" fmla="*/ 971332 w 12192000"/>
              <a:gd name="connsiteY11772" fmla="*/ 811013 h 2107945"/>
              <a:gd name="connsiteX11773" fmla="*/ 960360 w 12192000"/>
              <a:gd name="connsiteY11773" fmla="*/ 818527 h 2107945"/>
              <a:gd name="connsiteX11774" fmla="*/ 952130 w 12192000"/>
              <a:gd name="connsiteY11774" fmla="*/ 807745 h 2107945"/>
              <a:gd name="connsiteX11775" fmla="*/ 963103 w 12192000"/>
              <a:gd name="connsiteY11775" fmla="*/ 800231 h 2107945"/>
              <a:gd name="connsiteX11776" fmla="*/ 2114527 w 12192000"/>
              <a:gd name="connsiteY11776" fmla="*/ 799904 h 2107945"/>
              <a:gd name="connsiteX11777" fmla="*/ 2123366 w 12192000"/>
              <a:gd name="connsiteY11777" fmla="*/ 811666 h 2107945"/>
              <a:gd name="connsiteX11778" fmla="*/ 2111479 w 12192000"/>
              <a:gd name="connsiteY11778" fmla="*/ 819834 h 2107945"/>
              <a:gd name="connsiteX11779" fmla="*/ 2102640 w 12192000"/>
              <a:gd name="connsiteY11779" fmla="*/ 808072 h 2107945"/>
              <a:gd name="connsiteX11780" fmla="*/ 2114527 w 12192000"/>
              <a:gd name="connsiteY11780" fmla="*/ 799904 h 2107945"/>
              <a:gd name="connsiteX11781" fmla="*/ 5829095 w 12192000"/>
              <a:gd name="connsiteY11781" fmla="*/ 799577 h 2107945"/>
              <a:gd name="connsiteX11782" fmla="*/ 5837629 w 12192000"/>
              <a:gd name="connsiteY11782" fmla="*/ 810686 h 2107945"/>
              <a:gd name="connsiteX11783" fmla="*/ 5826351 w 12192000"/>
              <a:gd name="connsiteY11783" fmla="*/ 818527 h 2107945"/>
              <a:gd name="connsiteX11784" fmla="*/ 5817817 w 12192000"/>
              <a:gd name="connsiteY11784" fmla="*/ 807419 h 2107945"/>
              <a:gd name="connsiteX11785" fmla="*/ 5829095 w 12192000"/>
              <a:gd name="connsiteY11785" fmla="*/ 799577 h 2107945"/>
              <a:gd name="connsiteX11786" fmla="*/ 3382747 w 12192000"/>
              <a:gd name="connsiteY11786" fmla="*/ 799577 h 2107945"/>
              <a:gd name="connsiteX11787" fmla="*/ 3389946 w 12192000"/>
              <a:gd name="connsiteY11787" fmla="*/ 803906 h 2107945"/>
              <a:gd name="connsiteX11788" fmla="*/ 3390589 w 12192000"/>
              <a:gd name="connsiteY11788" fmla="*/ 806471 h 2107945"/>
              <a:gd name="connsiteX11789" fmla="*/ 3392393 w 12192000"/>
              <a:gd name="connsiteY11789" fmla="*/ 807543 h 2107945"/>
              <a:gd name="connsiteX11790" fmla="*/ 3394261 w 12192000"/>
              <a:gd name="connsiteY11790" fmla="*/ 814414 h 2107945"/>
              <a:gd name="connsiteX11791" fmla="*/ 3383283 w 12192000"/>
              <a:gd name="connsiteY11791" fmla="*/ 821795 h 2107945"/>
              <a:gd name="connsiteX11792" fmla="*/ 3380303 w 12192000"/>
              <a:gd name="connsiteY11792" fmla="*/ 820024 h 2107945"/>
              <a:gd name="connsiteX11793" fmla="*/ 3379699 w 12192000"/>
              <a:gd name="connsiteY11793" fmla="*/ 820161 h 2107945"/>
              <a:gd name="connsiteX11794" fmla="*/ 3370555 w 12192000"/>
              <a:gd name="connsiteY11794" fmla="*/ 808072 h 2107945"/>
              <a:gd name="connsiteX11795" fmla="*/ 3382747 w 12192000"/>
              <a:gd name="connsiteY11795" fmla="*/ 799577 h 2107945"/>
              <a:gd name="connsiteX11796" fmla="*/ 6261608 w 12192000"/>
              <a:gd name="connsiteY11796" fmla="*/ 798924 h 2107945"/>
              <a:gd name="connsiteX11797" fmla="*/ 6269838 w 12192000"/>
              <a:gd name="connsiteY11797" fmla="*/ 809379 h 2107945"/>
              <a:gd name="connsiteX11798" fmla="*/ 6259169 w 12192000"/>
              <a:gd name="connsiteY11798" fmla="*/ 816893 h 2107945"/>
              <a:gd name="connsiteX11799" fmla="*/ 6250940 w 12192000"/>
              <a:gd name="connsiteY11799" fmla="*/ 806438 h 2107945"/>
              <a:gd name="connsiteX11800" fmla="*/ 6261608 w 12192000"/>
              <a:gd name="connsiteY11800" fmla="*/ 798924 h 2107945"/>
              <a:gd name="connsiteX11801" fmla="*/ 12034857 w 12192000"/>
              <a:gd name="connsiteY11801" fmla="*/ 798923 h 2107945"/>
              <a:gd name="connsiteX11802" fmla="*/ 12041677 w 12192000"/>
              <a:gd name="connsiteY11802" fmla="*/ 803048 h 2107945"/>
              <a:gd name="connsiteX11803" fmla="*/ 12043278 w 12192000"/>
              <a:gd name="connsiteY11803" fmla="*/ 808839 h 2107945"/>
              <a:gd name="connsiteX11804" fmla="*/ 12045526 w 12192000"/>
              <a:gd name="connsiteY11804" fmla="*/ 808399 h 2107945"/>
              <a:gd name="connsiteX11805" fmla="*/ 12054060 w 12192000"/>
              <a:gd name="connsiteY11805" fmla="*/ 819507 h 2107945"/>
              <a:gd name="connsiteX11806" fmla="*/ 12042477 w 12192000"/>
              <a:gd name="connsiteY11806" fmla="*/ 827349 h 2107945"/>
              <a:gd name="connsiteX11807" fmla="*/ 12035811 w 12192000"/>
              <a:gd name="connsiteY11807" fmla="*/ 823387 h 2107945"/>
              <a:gd name="connsiteX11808" fmla="*/ 12034334 w 12192000"/>
              <a:gd name="connsiteY11808" fmla="*/ 817736 h 2107945"/>
              <a:gd name="connsiteX11809" fmla="*/ 12032115 w 12192000"/>
              <a:gd name="connsiteY11809" fmla="*/ 818200 h 2107945"/>
              <a:gd name="connsiteX11810" fmla="*/ 12028553 w 12192000"/>
              <a:gd name="connsiteY11810" fmla="*/ 816009 h 2107945"/>
              <a:gd name="connsiteX11811" fmla="*/ 12029676 w 12192000"/>
              <a:gd name="connsiteY11811" fmla="*/ 820487 h 2107945"/>
              <a:gd name="connsiteX11812" fmla="*/ 12017789 w 12192000"/>
              <a:gd name="connsiteY11812" fmla="*/ 828655 h 2107945"/>
              <a:gd name="connsiteX11813" fmla="*/ 12008948 w 12192000"/>
              <a:gd name="connsiteY11813" fmla="*/ 816893 h 2107945"/>
              <a:gd name="connsiteX11814" fmla="*/ 12020837 w 12192000"/>
              <a:gd name="connsiteY11814" fmla="*/ 808725 h 2107945"/>
              <a:gd name="connsiteX11815" fmla="*/ 12024488 w 12192000"/>
              <a:gd name="connsiteY11815" fmla="*/ 810918 h 2107945"/>
              <a:gd name="connsiteX11816" fmla="*/ 12023276 w 12192000"/>
              <a:gd name="connsiteY11816" fmla="*/ 806765 h 2107945"/>
              <a:gd name="connsiteX11817" fmla="*/ 12034857 w 12192000"/>
              <a:gd name="connsiteY11817" fmla="*/ 798923 h 2107945"/>
              <a:gd name="connsiteX11818" fmla="*/ 4511017 w 12192000"/>
              <a:gd name="connsiteY11818" fmla="*/ 798271 h 2107945"/>
              <a:gd name="connsiteX11819" fmla="*/ 4518947 w 12192000"/>
              <a:gd name="connsiteY11819" fmla="*/ 808725 h 2107945"/>
              <a:gd name="connsiteX11820" fmla="*/ 4508272 w 12192000"/>
              <a:gd name="connsiteY11820" fmla="*/ 815913 h 2107945"/>
              <a:gd name="connsiteX11821" fmla="*/ 4500352 w 12192000"/>
              <a:gd name="connsiteY11821" fmla="*/ 805459 h 2107945"/>
              <a:gd name="connsiteX11822" fmla="*/ 4511017 w 12192000"/>
              <a:gd name="connsiteY11822" fmla="*/ 798271 h 2107945"/>
              <a:gd name="connsiteX11823" fmla="*/ 7745688 w 12192000"/>
              <a:gd name="connsiteY11823" fmla="*/ 797944 h 2107945"/>
              <a:gd name="connsiteX11824" fmla="*/ 7753613 w 12192000"/>
              <a:gd name="connsiteY11824" fmla="*/ 808399 h 2107945"/>
              <a:gd name="connsiteX11825" fmla="*/ 7742945 w 12192000"/>
              <a:gd name="connsiteY11825" fmla="*/ 815586 h 2107945"/>
              <a:gd name="connsiteX11826" fmla="*/ 7735020 w 12192000"/>
              <a:gd name="connsiteY11826" fmla="*/ 805132 h 2107945"/>
              <a:gd name="connsiteX11827" fmla="*/ 7745688 w 12192000"/>
              <a:gd name="connsiteY11827" fmla="*/ 797944 h 2107945"/>
              <a:gd name="connsiteX11828" fmla="*/ 7643579 w 12192000"/>
              <a:gd name="connsiteY11828" fmla="*/ 797944 h 2107945"/>
              <a:gd name="connsiteX11829" fmla="*/ 7651504 w 12192000"/>
              <a:gd name="connsiteY11829" fmla="*/ 808399 h 2107945"/>
              <a:gd name="connsiteX11830" fmla="*/ 7640836 w 12192000"/>
              <a:gd name="connsiteY11830" fmla="*/ 815586 h 2107945"/>
              <a:gd name="connsiteX11831" fmla="*/ 7632911 w 12192000"/>
              <a:gd name="connsiteY11831" fmla="*/ 805132 h 2107945"/>
              <a:gd name="connsiteX11832" fmla="*/ 7643579 w 12192000"/>
              <a:gd name="connsiteY11832" fmla="*/ 797944 h 2107945"/>
              <a:gd name="connsiteX11833" fmla="*/ 4328382 w 12192000"/>
              <a:gd name="connsiteY11833" fmla="*/ 797944 h 2107945"/>
              <a:gd name="connsiteX11834" fmla="*/ 4336607 w 12192000"/>
              <a:gd name="connsiteY11834" fmla="*/ 808725 h 2107945"/>
              <a:gd name="connsiteX11835" fmla="*/ 4325633 w 12192000"/>
              <a:gd name="connsiteY11835" fmla="*/ 816240 h 2107945"/>
              <a:gd name="connsiteX11836" fmla="*/ 4317402 w 12192000"/>
              <a:gd name="connsiteY11836" fmla="*/ 805458 h 2107945"/>
              <a:gd name="connsiteX11837" fmla="*/ 4328382 w 12192000"/>
              <a:gd name="connsiteY11837" fmla="*/ 797944 h 2107945"/>
              <a:gd name="connsiteX11838" fmla="*/ 11972373 w 12192000"/>
              <a:gd name="connsiteY11838" fmla="*/ 797617 h 2107945"/>
              <a:gd name="connsiteX11839" fmla="*/ 11980603 w 12192000"/>
              <a:gd name="connsiteY11839" fmla="*/ 808399 h 2107945"/>
              <a:gd name="connsiteX11840" fmla="*/ 11969629 w 12192000"/>
              <a:gd name="connsiteY11840" fmla="*/ 815913 h 2107945"/>
              <a:gd name="connsiteX11841" fmla="*/ 11961400 w 12192000"/>
              <a:gd name="connsiteY11841" fmla="*/ 805131 h 2107945"/>
              <a:gd name="connsiteX11842" fmla="*/ 11972373 w 12192000"/>
              <a:gd name="connsiteY11842" fmla="*/ 797617 h 2107945"/>
              <a:gd name="connsiteX11843" fmla="*/ 11727007 w 12192000"/>
              <a:gd name="connsiteY11843" fmla="*/ 797617 h 2107945"/>
              <a:gd name="connsiteX11844" fmla="*/ 11735847 w 12192000"/>
              <a:gd name="connsiteY11844" fmla="*/ 809052 h 2107945"/>
              <a:gd name="connsiteX11845" fmla="*/ 11724265 w 12192000"/>
              <a:gd name="connsiteY11845" fmla="*/ 816893 h 2107945"/>
              <a:gd name="connsiteX11846" fmla="*/ 11715426 w 12192000"/>
              <a:gd name="connsiteY11846" fmla="*/ 805459 h 2107945"/>
              <a:gd name="connsiteX11847" fmla="*/ 11727007 w 12192000"/>
              <a:gd name="connsiteY11847" fmla="*/ 797617 h 2107945"/>
              <a:gd name="connsiteX11848" fmla="*/ 6366460 w 12192000"/>
              <a:gd name="connsiteY11848" fmla="*/ 797617 h 2107945"/>
              <a:gd name="connsiteX11849" fmla="*/ 6374385 w 12192000"/>
              <a:gd name="connsiteY11849" fmla="*/ 808072 h 2107945"/>
              <a:gd name="connsiteX11850" fmla="*/ 6363717 w 12192000"/>
              <a:gd name="connsiteY11850" fmla="*/ 815259 h 2107945"/>
              <a:gd name="connsiteX11851" fmla="*/ 6359845 w 12192000"/>
              <a:gd name="connsiteY11851" fmla="*/ 812931 h 2107945"/>
              <a:gd name="connsiteX11852" fmla="*/ 6361584 w 12192000"/>
              <a:gd name="connsiteY11852" fmla="*/ 819181 h 2107945"/>
              <a:gd name="connsiteX11853" fmla="*/ 6350915 w 12192000"/>
              <a:gd name="connsiteY11853" fmla="*/ 826695 h 2107945"/>
              <a:gd name="connsiteX11854" fmla="*/ 6342685 w 12192000"/>
              <a:gd name="connsiteY11854" fmla="*/ 815913 h 2107945"/>
              <a:gd name="connsiteX11855" fmla="*/ 6353353 w 12192000"/>
              <a:gd name="connsiteY11855" fmla="*/ 808399 h 2107945"/>
              <a:gd name="connsiteX11856" fmla="*/ 6357286 w 12192000"/>
              <a:gd name="connsiteY11856" fmla="*/ 810775 h 2107945"/>
              <a:gd name="connsiteX11857" fmla="*/ 6355792 w 12192000"/>
              <a:gd name="connsiteY11857" fmla="*/ 804805 h 2107945"/>
              <a:gd name="connsiteX11858" fmla="*/ 6366460 w 12192000"/>
              <a:gd name="connsiteY11858" fmla="*/ 797617 h 2107945"/>
              <a:gd name="connsiteX11859" fmla="*/ 1711987 w 12192000"/>
              <a:gd name="connsiteY11859" fmla="*/ 797617 h 2107945"/>
              <a:gd name="connsiteX11860" fmla="*/ 1720217 w 12192000"/>
              <a:gd name="connsiteY11860" fmla="*/ 808399 h 2107945"/>
              <a:gd name="connsiteX11861" fmla="*/ 1709244 w 12192000"/>
              <a:gd name="connsiteY11861" fmla="*/ 815913 h 2107945"/>
              <a:gd name="connsiteX11862" fmla="*/ 1701014 w 12192000"/>
              <a:gd name="connsiteY11862" fmla="*/ 805132 h 2107945"/>
              <a:gd name="connsiteX11863" fmla="*/ 1711987 w 12192000"/>
              <a:gd name="connsiteY11863" fmla="*/ 797617 h 2107945"/>
              <a:gd name="connsiteX11864" fmla="*/ 7945943 w 12192000"/>
              <a:gd name="connsiteY11864" fmla="*/ 797291 h 2107945"/>
              <a:gd name="connsiteX11865" fmla="*/ 7954173 w 12192000"/>
              <a:gd name="connsiteY11865" fmla="*/ 808072 h 2107945"/>
              <a:gd name="connsiteX11866" fmla="*/ 7943199 w 12192000"/>
              <a:gd name="connsiteY11866" fmla="*/ 815587 h 2107945"/>
              <a:gd name="connsiteX11867" fmla="*/ 7934970 w 12192000"/>
              <a:gd name="connsiteY11867" fmla="*/ 804805 h 2107945"/>
              <a:gd name="connsiteX11868" fmla="*/ 7945943 w 12192000"/>
              <a:gd name="connsiteY11868" fmla="*/ 797291 h 2107945"/>
              <a:gd name="connsiteX11869" fmla="*/ 6154014 w 12192000"/>
              <a:gd name="connsiteY11869" fmla="*/ 796637 h 2107945"/>
              <a:gd name="connsiteX11870" fmla="*/ 6162243 w 12192000"/>
              <a:gd name="connsiteY11870" fmla="*/ 807419 h 2107945"/>
              <a:gd name="connsiteX11871" fmla="*/ 6151270 w 12192000"/>
              <a:gd name="connsiteY11871" fmla="*/ 814933 h 2107945"/>
              <a:gd name="connsiteX11872" fmla="*/ 6143041 w 12192000"/>
              <a:gd name="connsiteY11872" fmla="*/ 804152 h 2107945"/>
              <a:gd name="connsiteX11873" fmla="*/ 6154014 w 12192000"/>
              <a:gd name="connsiteY11873" fmla="*/ 796637 h 2107945"/>
              <a:gd name="connsiteX11874" fmla="*/ 3609578 w 12192000"/>
              <a:gd name="connsiteY11874" fmla="*/ 796637 h 2107945"/>
              <a:gd name="connsiteX11875" fmla="*/ 3618101 w 12192000"/>
              <a:gd name="connsiteY11875" fmla="*/ 807745 h 2107945"/>
              <a:gd name="connsiteX11876" fmla="*/ 3606840 w 12192000"/>
              <a:gd name="connsiteY11876" fmla="*/ 815260 h 2107945"/>
              <a:gd name="connsiteX11877" fmla="*/ 3598295 w 12192000"/>
              <a:gd name="connsiteY11877" fmla="*/ 804152 h 2107945"/>
              <a:gd name="connsiteX11878" fmla="*/ 3609578 w 12192000"/>
              <a:gd name="connsiteY11878" fmla="*/ 796637 h 2107945"/>
              <a:gd name="connsiteX11879" fmla="*/ 7011725 w 12192000"/>
              <a:gd name="connsiteY11879" fmla="*/ 796311 h 2107945"/>
              <a:gd name="connsiteX11880" fmla="*/ 7019041 w 12192000"/>
              <a:gd name="connsiteY11880" fmla="*/ 806112 h 2107945"/>
              <a:gd name="connsiteX11881" fmla="*/ 7009287 w 12192000"/>
              <a:gd name="connsiteY11881" fmla="*/ 812973 h 2107945"/>
              <a:gd name="connsiteX11882" fmla="*/ 7001971 w 12192000"/>
              <a:gd name="connsiteY11882" fmla="*/ 803172 h 2107945"/>
              <a:gd name="connsiteX11883" fmla="*/ 7011725 w 12192000"/>
              <a:gd name="connsiteY11883" fmla="*/ 796311 h 2107945"/>
              <a:gd name="connsiteX11884" fmla="*/ 5564493 w 12192000"/>
              <a:gd name="connsiteY11884" fmla="*/ 795983 h 2107945"/>
              <a:gd name="connsiteX11885" fmla="*/ 5573028 w 12192000"/>
              <a:gd name="connsiteY11885" fmla="*/ 807091 h 2107945"/>
              <a:gd name="connsiteX11886" fmla="*/ 5561749 w 12192000"/>
              <a:gd name="connsiteY11886" fmla="*/ 814606 h 2107945"/>
              <a:gd name="connsiteX11887" fmla="*/ 5553518 w 12192000"/>
              <a:gd name="connsiteY11887" fmla="*/ 803498 h 2107945"/>
              <a:gd name="connsiteX11888" fmla="*/ 5564493 w 12192000"/>
              <a:gd name="connsiteY11888" fmla="*/ 795983 h 2107945"/>
              <a:gd name="connsiteX11889" fmla="*/ 6042367 w 12192000"/>
              <a:gd name="connsiteY11889" fmla="*/ 795804 h 2107945"/>
              <a:gd name="connsiteX11890" fmla="*/ 6050902 w 12192000"/>
              <a:gd name="connsiteY11890" fmla="*/ 806863 h 2107945"/>
              <a:gd name="connsiteX11891" fmla="*/ 6039575 w 12192000"/>
              <a:gd name="connsiteY11891" fmla="*/ 814515 h 2107945"/>
              <a:gd name="connsiteX11892" fmla="*/ 6031039 w 12192000"/>
              <a:gd name="connsiteY11892" fmla="*/ 803457 h 2107945"/>
              <a:gd name="connsiteX11893" fmla="*/ 6042367 w 12192000"/>
              <a:gd name="connsiteY11893" fmla="*/ 795804 h 2107945"/>
              <a:gd name="connsiteX11894" fmla="*/ 4770792 w 12192000"/>
              <a:gd name="connsiteY11894" fmla="*/ 795657 h 2107945"/>
              <a:gd name="connsiteX11895" fmla="*/ 4778717 w 12192000"/>
              <a:gd name="connsiteY11895" fmla="*/ 805785 h 2107945"/>
              <a:gd name="connsiteX11896" fmla="*/ 4768351 w 12192000"/>
              <a:gd name="connsiteY11896" fmla="*/ 812973 h 2107945"/>
              <a:gd name="connsiteX11897" fmla="*/ 4760426 w 12192000"/>
              <a:gd name="connsiteY11897" fmla="*/ 802845 h 2107945"/>
              <a:gd name="connsiteX11898" fmla="*/ 4770792 w 12192000"/>
              <a:gd name="connsiteY11898" fmla="*/ 795657 h 2107945"/>
              <a:gd name="connsiteX11899" fmla="*/ 3293870 w 12192000"/>
              <a:gd name="connsiteY11899" fmla="*/ 795330 h 2107945"/>
              <a:gd name="connsiteX11900" fmla="*/ 3302097 w 12192000"/>
              <a:gd name="connsiteY11900" fmla="*/ 806112 h 2107945"/>
              <a:gd name="connsiteX11901" fmla="*/ 3291126 w 12192000"/>
              <a:gd name="connsiteY11901" fmla="*/ 813627 h 2107945"/>
              <a:gd name="connsiteX11902" fmla="*/ 3282899 w 12192000"/>
              <a:gd name="connsiteY11902" fmla="*/ 802845 h 2107945"/>
              <a:gd name="connsiteX11903" fmla="*/ 3293870 w 12192000"/>
              <a:gd name="connsiteY11903" fmla="*/ 795330 h 2107945"/>
              <a:gd name="connsiteX11904" fmla="*/ 11687688 w 12192000"/>
              <a:gd name="connsiteY11904" fmla="*/ 795004 h 2107945"/>
              <a:gd name="connsiteX11905" fmla="*/ 11693556 w 12192000"/>
              <a:gd name="connsiteY11905" fmla="*/ 798556 h 2107945"/>
              <a:gd name="connsiteX11906" fmla="*/ 11694824 w 12192000"/>
              <a:gd name="connsiteY11906" fmla="*/ 803079 h 2107945"/>
              <a:gd name="connsiteX11907" fmla="*/ 11696147 w 12192000"/>
              <a:gd name="connsiteY11907" fmla="*/ 800802 h 2107945"/>
              <a:gd name="connsiteX11908" fmla="*/ 11702623 w 12192000"/>
              <a:gd name="connsiteY11908" fmla="*/ 799577 h 2107945"/>
              <a:gd name="connsiteX11909" fmla="*/ 11709939 w 12192000"/>
              <a:gd name="connsiteY11909" fmla="*/ 809379 h 2107945"/>
              <a:gd name="connsiteX11910" fmla="*/ 11700185 w 12192000"/>
              <a:gd name="connsiteY11910" fmla="*/ 816240 h 2107945"/>
              <a:gd name="connsiteX11911" fmla="*/ 11694356 w 12192000"/>
              <a:gd name="connsiteY11911" fmla="*/ 812687 h 2107945"/>
              <a:gd name="connsiteX11912" fmla="*/ 11693263 w 12192000"/>
              <a:gd name="connsiteY11912" fmla="*/ 808092 h 2107945"/>
              <a:gd name="connsiteX11913" fmla="*/ 11691879 w 12192000"/>
              <a:gd name="connsiteY11913" fmla="*/ 810318 h 2107945"/>
              <a:gd name="connsiteX11914" fmla="*/ 11685249 w 12192000"/>
              <a:gd name="connsiteY11914" fmla="*/ 811666 h 2107945"/>
              <a:gd name="connsiteX11915" fmla="*/ 11677630 w 12192000"/>
              <a:gd name="connsiteY11915" fmla="*/ 801864 h 2107945"/>
              <a:gd name="connsiteX11916" fmla="*/ 11687688 w 12192000"/>
              <a:gd name="connsiteY11916" fmla="*/ 795004 h 2107945"/>
              <a:gd name="connsiteX11917" fmla="*/ 3452863 w 12192000"/>
              <a:gd name="connsiteY11917" fmla="*/ 794350 h 2107945"/>
              <a:gd name="connsiteX11918" fmla="*/ 3462006 w 12192000"/>
              <a:gd name="connsiteY11918" fmla="*/ 806112 h 2107945"/>
              <a:gd name="connsiteX11919" fmla="*/ 3461126 w 12192000"/>
              <a:gd name="connsiteY11919" fmla="*/ 807460 h 2107945"/>
              <a:gd name="connsiteX11920" fmla="*/ 3463173 w 12192000"/>
              <a:gd name="connsiteY11920" fmla="*/ 814933 h 2107945"/>
              <a:gd name="connsiteX11921" fmla="*/ 3450371 w 12192000"/>
              <a:gd name="connsiteY11921" fmla="*/ 823754 h 2107945"/>
              <a:gd name="connsiteX11922" fmla="*/ 3440619 w 12192000"/>
              <a:gd name="connsiteY11922" fmla="*/ 811013 h 2107945"/>
              <a:gd name="connsiteX11923" fmla="*/ 3442272 w 12192000"/>
              <a:gd name="connsiteY11923" fmla="*/ 808423 h 2107945"/>
              <a:gd name="connsiteX11924" fmla="*/ 3440672 w 12192000"/>
              <a:gd name="connsiteY11924" fmla="*/ 802518 h 2107945"/>
              <a:gd name="connsiteX11925" fmla="*/ 3452863 w 12192000"/>
              <a:gd name="connsiteY11925" fmla="*/ 794350 h 2107945"/>
              <a:gd name="connsiteX11926" fmla="*/ 8324202 w 12192000"/>
              <a:gd name="connsiteY11926" fmla="*/ 793043 h 2107945"/>
              <a:gd name="connsiteX11927" fmla="*/ 8332431 w 12192000"/>
              <a:gd name="connsiteY11927" fmla="*/ 803825 h 2107945"/>
              <a:gd name="connsiteX11928" fmla="*/ 8321459 w 12192000"/>
              <a:gd name="connsiteY11928" fmla="*/ 811339 h 2107945"/>
              <a:gd name="connsiteX11929" fmla="*/ 8313228 w 12192000"/>
              <a:gd name="connsiteY11929" fmla="*/ 800557 h 2107945"/>
              <a:gd name="connsiteX11930" fmla="*/ 8324202 w 12192000"/>
              <a:gd name="connsiteY11930" fmla="*/ 793043 h 2107945"/>
              <a:gd name="connsiteX11931" fmla="*/ 5126548 w 12192000"/>
              <a:gd name="connsiteY11931" fmla="*/ 793043 h 2107945"/>
              <a:gd name="connsiteX11932" fmla="*/ 5134475 w 12192000"/>
              <a:gd name="connsiteY11932" fmla="*/ 803171 h 2107945"/>
              <a:gd name="connsiteX11933" fmla="*/ 5124110 w 12192000"/>
              <a:gd name="connsiteY11933" fmla="*/ 810359 h 2107945"/>
              <a:gd name="connsiteX11934" fmla="*/ 5116183 w 12192000"/>
              <a:gd name="connsiteY11934" fmla="*/ 800231 h 2107945"/>
              <a:gd name="connsiteX11935" fmla="*/ 5126548 w 12192000"/>
              <a:gd name="connsiteY11935" fmla="*/ 793043 h 2107945"/>
              <a:gd name="connsiteX11936" fmla="*/ 8229617 w 12192000"/>
              <a:gd name="connsiteY11936" fmla="*/ 792807 h 2107945"/>
              <a:gd name="connsiteX11937" fmla="*/ 8237899 w 12192000"/>
              <a:gd name="connsiteY11937" fmla="*/ 803492 h 2107945"/>
              <a:gd name="connsiteX11938" fmla="*/ 8226920 w 12192000"/>
              <a:gd name="connsiteY11938" fmla="*/ 810873 h 2107945"/>
              <a:gd name="connsiteX11939" fmla="*/ 8218637 w 12192000"/>
              <a:gd name="connsiteY11939" fmla="*/ 800188 h 2107945"/>
              <a:gd name="connsiteX11940" fmla="*/ 8229617 w 12192000"/>
              <a:gd name="connsiteY11940" fmla="*/ 792807 h 2107945"/>
              <a:gd name="connsiteX11941" fmla="*/ 11057664 w 12192000"/>
              <a:gd name="connsiteY11941" fmla="*/ 792716 h 2107945"/>
              <a:gd name="connsiteX11942" fmla="*/ 11065588 w 12192000"/>
              <a:gd name="connsiteY11942" fmla="*/ 803171 h 2107945"/>
              <a:gd name="connsiteX11943" fmla="*/ 11054920 w 12192000"/>
              <a:gd name="connsiteY11943" fmla="*/ 810359 h 2107945"/>
              <a:gd name="connsiteX11944" fmla="*/ 11046996 w 12192000"/>
              <a:gd name="connsiteY11944" fmla="*/ 799904 h 2107945"/>
              <a:gd name="connsiteX11945" fmla="*/ 11057664 w 12192000"/>
              <a:gd name="connsiteY11945" fmla="*/ 792716 h 2107945"/>
              <a:gd name="connsiteX11946" fmla="*/ 11465184 w 12192000"/>
              <a:gd name="connsiteY11946" fmla="*/ 792389 h 2107945"/>
              <a:gd name="connsiteX11947" fmla="*/ 11473718 w 12192000"/>
              <a:gd name="connsiteY11947" fmla="*/ 803498 h 2107945"/>
              <a:gd name="connsiteX11948" fmla="*/ 11462440 w 12192000"/>
              <a:gd name="connsiteY11948" fmla="*/ 811013 h 2107945"/>
              <a:gd name="connsiteX11949" fmla="*/ 11453905 w 12192000"/>
              <a:gd name="connsiteY11949" fmla="*/ 799904 h 2107945"/>
              <a:gd name="connsiteX11950" fmla="*/ 11465184 w 12192000"/>
              <a:gd name="connsiteY11950" fmla="*/ 792389 h 2107945"/>
              <a:gd name="connsiteX11951" fmla="*/ 6558405 w 12192000"/>
              <a:gd name="connsiteY11951" fmla="*/ 792345 h 2107945"/>
              <a:gd name="connsiteX11952" fmla="*/ 6566133 w 12192000"/>
              <a:gd name="connsiteY11952" fmla="*/ 802603 h 2107945"/>
              <a:gd name="connsiteX11953" fmla="*/ 6555805 w 12192000"/>
              <a:gd name="connsiteY11953" fmla="*/ 809765 h 2107945"/>
              <a:gd name="connsiteX11954" fmla="*/ 6555310 w 12192000"/>
              <a:gd name="connsiteY11954" fmla="*/ 809464 h 2107945"/>
              <a:gd name="connsiteX11955" fmla="*/ 6556352 w 12192000"/>
              <a:gd name="connsiteY11955" fmla="*/ 813626 h 2107945"/>
              <a:gd name="connsiteX11956" fmla="*/ 6545684 w 12192000"/>
              <a:gd name="connsiteY11956" fmla="*/ 820814 h 2107945"/>
              <a:gd name="connsiteX11957" fmla="*/ 6545363 w 12192000"/>
              <a:gd name="connsiteY11957" fmla="*/ 820621 h 2107945"/>
              <a:gd name="connsiteX11958" fmla="*/ 6546598 w 12192000"/>
              <a:gd name="connsiteY11958" fmla="*/ 825061 h 2107945"/>
              <a:gd name="connsiteX11959" fmla="*/ 6535625 w 12192000"/>
              <a:gd name="connsiteY11959" fmla="*/ 832576 h 2107945"/>
              <a:gd name="connsiteX11960" fmla="*/ 6534328 w 12192000"/>
              <a:gd name="connsiteY11960" fmla="*/ 831792 h 2107945"/>
              <a:gd name="connsiteX11961" fmla="*/ 6535930 w 12192000"/>
              <a:gd name="connsiteY11961" fmla="*/ 837803 h 2107945"/>
              <a:gd name="connsiteX11962" fmla="*/ 6524956 w 12192000"/>
              <a:gd name="connsiteY11962" fmla="*/ 845318 h 2107945"/>
              <a:gd name="connsiteX11963" fmla="*/ 6516727 w 12192000"/>
              <a:gd name="connsiteY11963" fmla="*/ 834536 h 2107945"/>
              <a:gd name="connsiteX11964" fmla="*/ 6527700 w 12192000"/>
              <a:gd name="connsiteY11964" fmla="*/ 827022 h 2107945"/>
              <a:gd name="connsiteX11965" fmla="*/ 6529086 w 12192000"/>
              <a:gd name="connsiteY11965" fmla="*/ 827870 h 2107945"/>
              <a:gd name="connsiteX11966" fmla="*/ 6527395 w 12192000"/>
              <a:gd name="connsiteY11966" fmla="*/ 821794 h 2107945"/>
              <a:gd name="connsiteX11967" fmla="*/ 6538368 w 12192000"/>
              <a:gd name="connsiteY11967" fmla="*/ 814280 h 2107945"/>
              <a:gd name="connsiteX11968" fmla="*/ 6538807 w 12192000"/>
              <a:gd name="connsiteY11968" fmla="*/ 814544 h 2107945"/>
              <a:gd name="connsiteX11969" fmla="*/ 6537758 w 12192000"/>
              <a:gd name="connsiteY11969" fmla="*/ 810359 h 2107945"/>
              <a:gd name="connsiteX11970" fmla="*/ 6548426 w 12192000"/>
              <a:gd name="connsiteY11970" fmla="*/ 803171 h 2107945"/>
              <a:gd name="connsiteX11971" fmla="*/ 6549145 w 12192000"/>
              <a:gd name="connsiteY11971" fmla="*/ 803603 h 2107945"/>
              <a:gd name="connsiteX11972" fmla="*/ 6548076 w 12192000"/>
              <a:gd name="connsiteY11972" fmla="*/ 799506 h 2107945"/>
              <a:gd name="connsiteX11973" fmla="*/ 6558405 w 12192000"/>
              <a:gd name="connsiteY11973" fmla="*/ 792345 h 2107945"/>
              <a:gd name="connsiteX11974" fmla="*/ 2016079 w 12192000"/>
              <a:gd name="connsiteY11974" fmla="*/ 792063 h 2107945"/>
              <a:gd name="connsiteX11975" fmla="*/ 2024918 w 12192000"/>
              <a:gd name="connsiteY11975" fmla="*/ 803498 h 2107945"/>
              <a:gd name="connsiteX11976" fmla="*/ 2013032 w 12192000"/>
              <a:gd name="connsiteY11976" fmla="*/ 811666 h 2107945"/>
              <a:gd name="connsiteX11977" fmla="*/ 2004192 w 12192000"/>
              <a:gd name="connsiteY11977" fmla="*/ 800231 h 2107945"/>
              <a:gd name="connsiteX11978" fmla="*/ 2016079 w 12192000"/>
              <a:gd name="connsiteY11978" fmla="*/ 792063 h 2107945"/>
              <a:gd name="connsiteX11979" fmla="*/ 8041041 w 12192000"/>
              <a:gd name="connsiteY11979" fmla="*/ 791736 h 2107945"/>
              <a:gd name="connsiteX11980" fmla="*/ 8049270 w 12192000"/>
              <a:gd name="connsiteY11980" fmla="*/ 802518 h 2107945"/>
              <a:gd name="connsiteX11981" fmla="*/ 8038297 w 12192000"/>
              <a:gd name="connsiteY11981" fmla="*/ 810032 h 2107945"/>
              <a:gd name="connsiteX11982" fmla="*/ 8030067 w 12192000"/>
              <a:gd name="connsiteY11982" fmla="*/ 799250 h 2107945"/>
              <a:gd name="connsiteX11983" fmla="*/ 8041041 w 12192000"/>
              <a:gd name="connsiteY11983" fmla="*/ 791736 h 2107945"/>
              <a:gd name="connsiteX11984" fmla="*/ 10900385 w 12192000"/>
              <a:gd name="connsiteY11984" fmla="*/ 791083 h 2107945"/>
              <a:gd name="connsiteX11985" fmla="*/ 10908310 w 12192000"/>
              <a:gd name="connsiteY11985" fmla="*/ 801538 h 2107945"/>
              <a:gd name="connsiteX11986" fmla="*/ 10897947 w 12192000"/>
              <a:gd name="connsiteY11986" fmla="*/ 808725 h 2107945"/>
              <a:gd name="connsiteX11987" fmla="*/ 10890023 w 12192000"/>
              <a:gd name="connsiteY11987" fmla="*/ 798271 h 2107945"/>
              <a:gd name="connsiteX11988" fmla="*/ 10900385 w 12192000"/>
              <a:gd name="connsiteY11988" fmla="*/ 791083 h 2107945"/>
              <a:gd name="connsiteX11989" fmla="*/ 8135529 w 12192000"/>
              <a:gd name="connsiteY11989" fmla="*/ 791083 h 2107945"/>
              <a:gd name="connsiteX11990" fmla="*/ 8143759 w 12192000"/>
              <a:gd name="connsiteY11990" fmla="*/ 801864 h 2107945"/>
              <a:gd name="connsiteX11991" fmla="*/ 8132786 w 12192000"/>
              <a:gd name="connsiteY11991" fmla="*/ 809379 h 2107945"/>
              <a:gd name="connsiteX11992" fmla="*/ 8124556 w 12192000"/>
              <a:gd name="connsiteY11992" fmla="*/ 798597 h 2107945"/>
              <a:gd name="connsiteX11993" fmla="*/ 8135529 w 12192000"/>
              <a:gd name="connsiteY11993" fmla="*/ 791083 h 2107945"/>
              <a:gd name="connsiteX11994" fmla="*/ 3584279 w 12192000"/>
              <a:gd name="connsiteY11994" fmla="*/ 790756 h 2107945"/>
              <a:gd name="connsiteX11995" fmla="*/ 3593094 w 12192000"/>
              <a:gd name="connsiteY11995" fmla="*/ 802191 h 2107945"/>
              <a:gd name="connsiteX11996" fmla="*/ 3581530 w 12192000"/>
              <a:gd name="connsiteY11996" fmla="*/ 810032 h 2107945"/>
              <a:gd name="connsiteX11997" fmla="*/ 3579782 w 12192000"/>
              <a:gd name="connsiteY11997" fmla="*/ 808966 h 2107945"/>
              <a:gd name="connsiteX11998" fmla="*/ 3572767 w 12192000"/>
              <a:gd name="connsiteY11998" fmla="*/ 810359 h 2107945"/>
              <a:gd name="connsiteX11999" fmla="*/ 3569920 w 12192000"/>
              <a:gd name="connsiteY11999" fmla="*/ 808645 h 2107945"/>
              <a:gd name="connsiteX12000" fmla="*/ 3572002 w 12192000"/>
              <a:gd name="connsiteY12000" fmla="*/ 816240 h 2107945"/>
              <a:gd name="connsiteX12001" fmla="*/ 3559194 w 12192000"/>
              <a:gd name="connsiteY12001" fmla="*/ 825061 h 2107945"/>
              <a:gd name="connsiteX12002" fmla="*/ 3554259 w 12192000"/>
              <a:gd name="connsiteY12002" fmla="*/ 822080 h 2107945"/>
              <a:gd name="connsiteX12003" fmla="*/ 3554439 w 12192000"/>
              <a:gd name="connsiteY12003" fmla="*/ 822774 h 2107945"/>
              <a:gd name="connsiteX12004" fmla="*/ 3542841 w 12192000"/>
              <a:gd name="connsiteY12004" fmla="*/ 830616 h 2107945"/>
              <a:gd name="connsiteX12005" fmla="*/ 3534311 w 12192000"/>
              <a:gd name="connsiteY12005" fmla="*/ 819507 h 2107945"/>
              <a:gd name="connsiteX12006" fmla="*/ 3545892 w 12192000"/>
              <a:gd name="connsiteY12006" fmla="*/ 811666 h 2107945"/>
              <a:gd name="connsiteX12007" fmla="*/ 3549914 w 12192000"/>
              <a:gd name="connsiteY12007" fmla="*/ 814052 h 2107945"/>
              <a:gd name="connsiteX12008" fmla="*/ 3549435 w 12192000"/>
              <a:gd name="connsiteY12008" fmla="*/ 812320 h 2107945"/>
              <a:gd name="connsiteX12009" fmla="*/ 3562239 w 12192000"/>
              <a:gd name="connsiteY12009" fmla="*/ 803498 h 2107945"/>
              <a:gd name="connsiteX12010" fmla="*/ 3566100 w 12192000"/>
              <a:gd name="connsiteY12010" fmla="*/ 805829 h 2107945"/>
              <a:gd name="connsiteX12011" fmla="*/ 3564540 w 12192000"/>
              <a:gd name="connsiteY12011" fmla="*/ 799577 h 2107945"/>
              <a:gd name="connsiteX12012" fmla="*/ 3575501 w 12192000"/>
              <a:gd name="connsiteY12012" fmla="*/ 792063 h 2107945"/>
              <a:gd name="connsiteX12013" fmla="*/ 3576386 w 12192000"/>
              <a:gd name="connsiteY12013" fmla="*/ 792597 h 2107945"/>
              <a:gd name="connsiteX12014" fmla="*/ 3576544 w 12192000"/>
              <a:gd name="connsiteY12014" fmla="*/ 792348 h 2107945"/>
              <a:gd name="connsiteX12015" fmla="*/ 3584279 w 12192000"/>
              <a:gd name="connsiteY12015" fmla="*/ 790756 h 2107945"/>
              <a:gd name="connsiteX12016" fmla="*/ 5276503 w 12192000"/>
              <a:gd name="connsiteY12016" fmla="*/ 790103 h 2107945"/>
              <a:gd name="connsiteX12017" fmla="*/ 5284430 w 12192000"/>
              <a:gd name="connsiteY12017" fmla="*/ 800557 h 2107945"/>
              <a:gd name="connsiteX12018" fmla="*/ 5273760 w 12192000"/>
              <a:gd name="connsiteY12018" fmla="*/ 807745 h 2107945"/>
              <a:gd name="connsiteX12019" fmla="*/ 5265835 w 12192000"/>
              <a:gd name="connsiteY12019" fmla="*/ 797291 h 2107945"/>
              <a:gd name="connsiteX12020" fmla="*/ 5276503 w 12192000"/>
              <a:gd name="connsiteY12020" fmla="*/ 790103 h 2107945"/>
              <a:gd name="connsiteX12021" fmla="*/ 8419299 w 12192000"/>
              <a:gd name="connsiteY12021" fmla="*/ 789776 h 2107945"/>
              <a:gd name="connsiteX12022" fmla="*/ 8427528 w 12192000"/>
              <a:gd name="connsiteY12022" fmla="*/ 800557 h 2107945"/>
              <a:gd name="connsiteX12023" fmla="*/ 8416556 w 12192000"/>
              <a:gd name="connsiteY12023" fmla="*/ 808072 h 2107945"/>
              <a:gd name="connsiteX12024" fmla="*/ 8408327 w 12192000"/>
              <a:gd name="connsiteY12024" fmla="*/ 797290 h 2107945"/>
              <a:gd name="connsiteX12025" fmla="*/ 8419299 w 12192000"/>
              <a:gd name="connsiteY12025" fmla="*/ 789776 h 2107945"/>
              <a:gd name="connsiteX12026" fmla="*/ 3909129 w 12192000"/>
              <a:gd name="connsiteY12026" fmla="*/ 789776 h 2107945"/>
              <a:gd name="connsiteX12027" fmla="*/ 3918580 w 12192000"/>
              <a:gd name="connsiteY12027" fmla="*/ 801864 h 2107945"/>
              <a:gd name="connsiteX12028" fmla="*/ 3906078 w 12192000"/>
              <a:gd name="connsiteY12028" fmla="*/ 810359 h 2107945"/>
              <a:gd name="connsiteX12029" fmla="*/ 3896630 w 12192000"/>
              <a:gd name="connsiteY12029" fmla="*/ 798271 h 2107945"/>
              <a:gd name="connsiteX12030" fmla="*/ 3909129 w 12192000"/>
              <a:gd name="connsiteY12030" fmla="*/ 789776 h 2107945"/>
              <a:gd name="connsiteX12031" fmla="*/ 7352799 w 12192000"/>
              <a:gd name="connsiteY12031" fmla="*/ 789449 h 2107945"/>
              <a:gd name="connsiteX12032" fmla="*/ 7360114 w 12192000"/>
              <a:gd name="connsiteY12032" fmla="*/ 799250 h 2107945"/>
              <a:gd name="connsiteX12033" fmla="*/ 7350360 w 12192000"/>
              <a:gd name="connsiteY12033" fmla="*/ 806111 h 2107945"/>
              <a:gd name="connsiteX12034" fmla="*/ 7343045 w 12192000"/>
              <a:gd name="connsiteY12034" fmla="*/ 796310 h 2107945"/>
              <a:gd name="connsiteX12035" fmla="*/ 7352799 w 12192000"/>
              <a:gd name="connsiteY12035" fmla="*/ 789449 h 2107945"/>
              <a:gd name="connsiteX12036" fmla="*/ 6468873 w 12192000"/>
              <a:gd name="connsiteY12036" fmla="*/ 789449 h 2107945"/>
              <a:gd name="connsiteX12037" fmla="*/ 6476798 w 12192000"/>
              <a:gd name="connsiteY12037" fmla="*/ 799577 h 2107945"/>
              <a:gd name="connsiteX12038" fmla="*/ 6466435 w 12192000"/>
              <a:gd name="connsiteY12038" fmla="*/ 806765 h 2107945"/>
              <a:gd name="connsiteX12039" fmla="*/ 6464104 w 12192000"/>
              <a:gd name="connsiteY12039" fmla="*/ 805352 h 2107945"/>
              <a:gd name="connsiteX12040" fmla="*/ 6465521 w 12192000"/>
              <a:gd name="connsiteY12040" fmla="*/ 811012 h 2107945"/>
              <a:gd name="connsiteX12041" fmla="*/ 6454852 w 12192000"/>
              <a:gd name="connsiteY12041" fmla="*/ 818200 h 2107945"/>
              <a:gd name="connsiteX12042" fmla="*/ 6452445 w 12192000"/>
              <a:gd name="connsiteY12042" fmla="*/ 816752 h 2107945"/>
              <a:gd name="connsiteX12043" fmla="*/ 6453938 w 12192000"/>
              <a:gd name="connsiteY12043" fmla="*/ 822121 h 2107945"/>
              <a:gd name="connsiteX12044" fmla="*/ 6443270 w 12192000"/>
              <a:gd name="connsiteY12044" fmla="*/ 829636 h 2107945"/>
              <a:gd name="connsiteX12045" fmla="*/ 6435040 w 12192000"/>
              <a:gd name="connsiteY12045" fmla="*/ 818854 h 2107945"/>
              <a:gd name="connsiteX12046" fmla="*/ 6445709 w 12192000"/>
              <a:gd name="connsiteY12046" fmla="*/ 811339 h 2107945"/>
              <a:gd name="connsiteX12047" fmla="*/ 6448205 w 12192000"/>
              <a:gd name="connsiteY12047" fmla="*/ 812848 h 2107945"/>
              <a:gd name="connsiteX12048" fmla="*/ 6446928 w 12192000"/>
              <a:gd name="connsiteY12048" fmla="*/ 807745 h 2107945"/>
              <a:gd name="connsiteX12049" fmla="*/ 6457596 w 12192000"/>
              <a:gd name="connsiteY12049" fmla="*/ 800557 h 2107945"/>
              <a:gd name="connsiteX12050" fmla="*/ 6460010 w 12192000"/>
              <a:gd name="connsiteY12050" fmla="*/ 802009 h 2107945"/>
              <a:gd name="connsiteX12051" fmla="*/ 6458510 w 12192000"/>
              <a:gd name="connsiteY12051" fmla="*/ 796637 h 2107945"/>
              <a:gd name="connsiteX12052" fmla="*/ 6468873 w 12192000"/>
              <a:gd name="connsiteY12052" fmla="*/ 789449 h 2107945"/>
              <a:gd name="connsiteX12053" fmla="*/ 10218849 w 12192000"/>
              <a:gd name="connsiteY12053" fmla="*/ 789123 h 2107945"/>
              <a:gd name="connsiteX12054" fmla="*/ 10226773 w 12192000"/>
              <a:gd name="connsiteY12054" fmla="*/ 799577 h 2107945"/>
              <a:gd name="connsiteX12055" fmla="*/ 10216105 w 12192000"/>
              <a:gd name="connsiteY12055" fmla="*/ 806765 h 2107945"/>
              <a:gd name="connsiteX12056" fmla="*/ 10208181 w 12192000"/>
              <a:gd name="connsiteY12056" fmla="*/ 796311 h 2107945"/>
              <a:gd name="connsiteX12057" fmla="*/ 10218849 w 12192000"/>
              <a:gd name="connsiteY12057" fmla="*/ 789123 h 2107945"/>
              <a:gd name="connsiteX12058" fmla="*/ 7443934 w 12192000"/>
              <a:gd name="connsiteY12058" fmla="*/ 788796 h 2107945"/>
              <a:gd name="connsiteX12059" fmla="*/ 7451554 w 12192000"/>
              <a:gd name="connsiteY12059" fmla="*/ 798597 h 2107945"/>
              <a:gd name="connsiteX12060" fmla="*/ 7441496 w 12192000"/>
              <a:gd name="connsiteY12060" fmla="*/ 805458 h 2107945"/>
              <a:gd name="connsiteX12061" fmla="*/ 7433875 w 12192000"/>
              <a:gd name="connsiteY12061" fmla="*/ 795657 h 2107945"/>
              <a:gd name="connsiteX12062" fmla="*/ 7443934 w 12192000"/>
              <a:gd name="connsiteY12062" fmla="*/ 788796 h 2107945"/>
              <a:gd name="connsiteX12063" fmla="*/ 11221341 w 12192000"/>
              <a:gd name="connsiteY12063" fmla="*/ 788469 h 2107945"/>
              <a:gd name="connsiteX12064" fmla="*/ 11229571 w 12192000"/>
              <a:gd name="connsiteY12064" fmla="*/ 799250 h 2107945"/>
              <a:gd name="connsiteX12065" fmla="*/ 11218599 w 12192000"/>
              <a:gd name="connsiteY12065" fmla="*/ 806765 h 2107945"/>
              <a:gd name="connsiteX12066" fmla="*/ 11210368 w 12192000"/>
              <a:gd name="connsiteY12066" fmla="*/ 795983 h 2107945"/>
              <a:gd name="connsiteX12067" fmla="*/ 11221341 w 12192000"/>
              <a:gd name="connsiteY12067" fmla="*/ 788469 h 2107945"/>
              <a:gd name="connsiteX12068" fmla="*/ 6655717 w 12192000"/>
              <a:gd name="connsiteY12068" fmla="*/ 787816 h 2107945"/>
              <a:gd name="connsiteX12069" fmla="*/ 6663337 w 12192000"/>
              <a:gd name="connsiteY12069" fmla="*/ 797944 h 2107945"/>
              <a:gd name="connsiteX12070" fmla="*/ 6652974 w 12192000"/>
              <a:gd name="connsiteY12070" fmla="*/ 805132 h 2107945"/>
              <a:gd name="connsiteX12071" fmla="*/ 6645354 w 12192000"/>
              <a:gd name="connsiteY12071" fmla="*/ 795004 h 2107945"/>
              <a:gd name="connsiteX12072" fmla="*/ 6655717 w 12192000"/>
              <a:gd name="connsiteY12072" fmla="*/ 787816 h 2107945"/>
              <a:gd name="connsiteX12073" fmla="*/ 6276544 w 12192000"/>
              <a:gd name="connsiteY12073" fmla="*/ 787816 h 2107945"/>
              <a:gd name="connsiteX12074" fmla="*/ 6284469 w 12192000"/>
              <a:gd name="connsiteY12074" fmla="*/ 798270 h 2107945"/>
              <a:gd name="connsiteX12075" fmla="*/ 6273801 w 12192000"/>
              <a:gd name="connsiteY12075" fmla="*/ 805458 h 2107945"/>
              <a:gd name="connsiteX12076" fmla="*/ 6265876 w 12192000"/>
              <a:gd name="connsiteY12076" fmla="*/ 795004 h 2107945"/>
              <a:gd name="connsiteX12077" fmla="*/ 6276544 w 12192000"/>
              <a:gd name="connsiteY12077" fmla="*/ 787816 h 2107945"/>
              <a:gd name="connsiteX12078" fmla="*/ 4081402 w 12192000"/>
              <a:gd name="connsiteY12078" fmla="*/ 787815 h 2107945"/>
              <a:gd name="connsiteX12079" fmla="*/ 4090243 w 12192000"/>
              <a:gd name="connsiteY12079" fmla="*/ 799250 h 2107945"/>
              <a:gd name="connsiteX12080" fmla="*/ 4078658 w 12192000"/>
              <a:gd name="connsiteY12080" fmla="*/ 807091 h 2107945"/>
              <a:gd name="connsiteX12081" fmla="*/ 4069816 w 12192000"/>
              <a:gd name="connsiteY12081" fmla="*/ 795657 h 2107945"/>
              <a:gd name="connsiteX12082" fmla="*/ 4081402 w 12192000"/>
              <a:gd name="connsiteY12082" fmla="*/ 787815 h 2107945"/>
              <a:gd name="connsiteX12083" fmla="*/ 10259083 w 12192000"/>
              <a:gd name="connsiteY12083" fmla="*/ 786836 h 2107945"/>
              <a:gd name="connsiteX12084" fmla="*/ 10267007 w 12192000"/>
              <a:gd name="connsiteY12084" fmla="*/ 796964 h 2107945"/>
              <a:gd name="connsiteX12085" fmla="*/ 10256645 w 12192000"/>
              <a:gd name="connsiteY12085" fmla="*/ 804152 h 2107945"/>
              <a:gd name="connsiteX12086" fmla="*/ 10248720 w 12192000"/>
              <a:gd name="connsiteY12086" fmla="*/ 794023 h 2107945"/>
              <a:gd name="connsiteX12087" fmla="*/ 10259083 w 12192000"/>
              <a:gd name="connsiteY12087" fmla="*/ 786836 h 2107945"/>
              <a:gd name="connsiteX12088" fmla="*/ 3419606 w 12192000"/>
              <a:gd name="connsiteY12088" fmla="*/ 786836 h 2107945"/>
              <a:gd name="connsiteX12089" fmla="*/ 3429055 w 12192000"/>
              <a:gd name="connsiteY12089" fmla="*/ 799251 h 2107945"/>
              <a:gd name="connsiteX12090" fmla="*/ 3416558 w 12192000"/>
              <a:gd name="connsiteY12090" fmla="*/ 807745 h 2107945"/>
              <a:gd name="connsiteX12091" fmla="*/ 3407110 w 12192000"/>
              <a:gd name="connsiteY12091" fmla="*/ 795330 h 2107945"/>
              <a:gd name="connsiteX12092" fmla="*/ 3419606 w 12192000"/>
              <a:gd name="connsiteY12092" fmla="*/ 786836 h 2107945"/>
              <a:gd name="connsiteX12093" fmla="*/ 6379261 w 12192000"/>
              <a:gd name="connsiteY12093" fmla="*/ 786509 h 2107945"/>
              <a:gd name="connsiteX12094" fmla="*/ 6387187 w 12192000"/>
              <a:gd name="connsiteY12094" fmla="*/ 796637 h 2107945"/>
              <a:gd name="connsiteX12095" fmla="*/ 6376824 w 12192000"/>
              <a:gd name="connsiteY12095" fmla="*/ 803825 h 2107945"/>
              <a:gd name="connsiteX12096" fmla="*/ 6368899 w 12192000"/>
              <a:gd name="connsiteY12096" fmla="*/ 793697 h 2107945"/>
              <a:gd name="connsiteX12097" fmla="*/ 6379261 w 12192000"/>
              <a:gd name="connsiteY12097" fmla="*/ 786509 h 2107945"/>
              <a:gd name="connsiteX12098" fmla="*/ 4134772 w 12192000"/>
              <a:gd name="connsiteY12098" fmla="*/ 786509 h 2107945"/>
              <a:gd name="connsiteX12099" fmla="*/ 4143299 w 12192000"/>
              <a:gd name="connsiteY12099" fmla="*/ 797944 h 2107945"/>
              <a:gd name="connsiteX12100" fmla="*/ 4131725 w 12192000"/>
              <a:gd name="connsiteY12100" fmla="*/ 805785 h 2107945"/>
              <a:gd name="connsiteX12101" fmla="*/ 4123186 w 12192000"/>
              <a:gd name="connsiteY12101" fmla="*/ 794350 h 2107945"/>
              <a:gd name="connsiteX12102" fmla="*/ 4134772 w 12192000"/>
              <a:gd name="connsiteY12102" fmla="*/ 786509 h 2107945"/>
              <a:gd name="connsiteX12103" fmla="*/ 4026230 w 12192000"/>
              <a:gd name="connsiteY12103" fmla="*/ 786509 h 2107945"/>
              <a:gd name="connsiteX12104" fmla="*/ 4035083 w 12192000"/>
              <a:gd name="connsiteY12104" fmla="*/ 798270 h 2107945"/>
              <a:gd name="connsiteX12105" fmla="*/ 4023192 w 12192000"/>
              <a:gd name="connsiteY12105" fmla="*/ 806438 h 2107945"/>
              <a:gd name="connsiteX12106" fmla="*/ 4014341 w 12192000"/>
              <a:gd name="connsiteY12106" fmla="*/ 794677 h 2107945"/>
              <a:gd name="connsiteX12107" fmla="*/ 4026230 w 12192000"/>
              <a:gd name="connsiteY12107" fmla="*/ 786509 h 2107945"/>
              <a:gd name="connsiteX12108" fmla="*/ 6749596 w 12192000"/>
              <a:gd name="connsiteY12108" fmla="*/ 785855 h 2107945"/>
              <a:gd name="connsiteX12109" fmla="*/ 6757216 w 12192000"/>
              <a:gd name="connsiteY12109" fmla="*/ 795984 h 2107945"/>
              <a:gd name="connsiteX12110" fmla="*/ 6747158 w 12192000"/>
              <a:gd name="connsiteY12110" fmla="*/ 802845 h 2107945"/>
              <a:gd name="connsiteX12111" fmla="*/ 6739538 w 12192000"/>
              <a:gd name="connsiteY12111" fmla="*/ 792716 h 2107945"/>
              <a:gd name="connsiteX12112" fmla="*/ 6749596 w 12192000"/>
              <a:gd name="connsiteY12112" fmla="*/ 785855 h 2107945"/>
              <a:gd name="connsiteX12113" fmla="*/ 3969199 w 12192000"/>
              <a:gd name="connsiteY12113" fmla="*/ 785855 h 2107945"/>
              <a:gd name="connsiteX12114" fmla="*/ 3978340 w 12192000"/>
              <a:gd name="connsiteY12114" fmla="*/ 797617 h 2107945"/>
              <a:gd name="connsiteX12115" fmla="*/ 3966151 w 12192000"/>
              <a:gd name="connsiteY12115" fmla="*/ 805785 h 2107945"/>
              <a:gd name="connsiteX12116" fmla="*/ 3957002 w 12192000"/>
              <a:gd name="connsiteY12116" fmla="*/ 794023 h 2107945"/>
              <a:gd name="connsiteX12117" fmla="*/ 3969199 w 12192000"/>
              <a:gd name="connsiteY12117" fmla="*/ 785855 h 2107945"/>
              <a:gd name="connsiteX12118" fmla="*/ 9334924 w 12192000"/>
              <a:gd name="connsiteY12118" fmla="*/ 785202 h 2107945"/>
              <a:gd name="connsiteX12119" fmla="*/ 9343763 w 12192000"/>
              <a:gd name="connsiteY12119" fmla="*/ 796637 h 2107945"/>
              <a:gd name="connsiteX12120" fmla="*/ 9331877 w 12192000"/>
              <a:gd name="connsiteY12120" fmla="*/ 804805 h 2107945"/>
              <a:gd name="connsiteX12121" fmla="*/ 9323036 w 12192000"/>
              <a:gd name="connsiteY12121" fmla="*/ 793370 h 2107945"/>
              <a:gd name="connsiteX12122" fmla="*/ 9334924 w 12192000"/>
              <a:gd name="connsiteY12122" fmla="*/ 785202 h 2107945"/>
              <a:gd name="connsiteX12123" fmla="*/ 1808887 w 12192000"/>
              <a:gd name="connsiteY12123" fmla="*/ 785202 h 2107945"/>
              <a:gd name="connsiteX12124" fmla="*/ 1817421 w 12192000"/>
              <a:gd name="connsiteY12124" fmla="*/ 796311 h 2107945"/>
              <a:gd name="connsiteX12125" fmla="*/ 1815339 w 12192000"/>
              <a:gd name="connsiteY12125" fmla="*/ 799540 h 2107945"/>
              <a:gd name="connsiteX12126" fmla="*/ 1816763 w 12192000"/>
              <a:gd name="connsiteY12126" fmla="*/ 800389 h 2107945"/>
              <a:gd name="connsiteX12127" fmla="*/ 1818684 w 12192000"/>
              <a:gd name="connsiteY12127" fmla="*/ 807503 h 2107945"/>
              <a:gd name="connsiteX12128" fmla="*/ 1817220 w 12192000"/>
              <a:gd name="connsiteY12128" fmla="*/ 809802 h 2107945"/>
              <a:gd name="connsiteX12129" fmla="*/ 1818565 w 12192000"/>
              <a:gd name="connsiteY12129" fmla="*/ 810607 h 2107945"/>
              <a:gd name="connsiteX12130" fmla="*/ 1820539 w 12192000"/>
              <a:gd name="connsiteY12130" fmla="*/ 817964 h 2107945"/>
              <a:gd name="connsiteX12131" fmla="*/ 1808862 w 12192000"/>
              <a:gd name="connsiteY12131" fmla="*/ 825886 h 2107945"/>
              <a:gd name="connsiteX12132" fmla="*/ 1800075 w 12192000"/>
              <a:gd name="connsiteY12132" fmla="*/ 814452 h 2107945"/>
              <a:gd name="connsiteX12133" fmla="*/ 1801751 w 12192000"/>
              <a:gd name="connsiteY12133" fmla="*/ 811812 h 2107945"/>
              <a:gd name="connsiteX12134" fmla="*/ 1800743 w 12192000"/>
              <a:gd name="connsiteY12134" fmla="*/ 811210 h 2107945"/>
              <a:gd name="connsiteX12135" fmla="*/ 1798822 w 12192000"/>
              <a:gd name="connsiteY12135" fmla="*/ 804096 h 2107945"/>
              <a:gd name="connsiteX12136" fmla="*/ 1800982 w 12192000"/>
              <a:gd name="connsiteY12136" fmla="*/ 800704 h 2107945"/>
              <a:gd name="connsiteX12137" fmla="*/ 1799591 w 12192000"/>
              <a:gd name="connsiteY12137" fmla="*/ 799863 h 2107945"/>
              <a:gd name="connsiteX12138" fmla="*/ 1797609 w 12192000"/>
              <a:gd name="connsiteY12138" fmla="*/ 792716 h 2107945"/>
              <a:gd name="connsiteX12139" fmla="*/ 1808887 w 12192000"/>
              <a:gd name="connsiteY12139" fmla="*/ 785202 h 2107945"/>
              <a:gd name="connsiteX12140" fmla="*/ 1531272 w 12192000"/>
              <a:gd name="connsiteY12140" fmla="*/ 784875 h 2107945"/>
              <a:gd name="connsiteX12141" fmla="*/ 1539501 w 12192000"/>
              <a:gd name="connsiteY12141" fmla="*/ 795330 h 2107945"/>
              <a:gd name="connsiteX12142" fmla="*/ 1528834 w 12192000"/>
              <a:gd name="connsiteY12142" fmla="*/ 802518 h 2107945"/>
              <a:gd name="connsiteX12143" fmla="*/ 1520605 w 12192000"/>
              <a:gd name="connsiteY12143" fmla="*/ 792063 h 2107945"/>
              <a:gd name="connsiteX12144" fmla="*/ 1531272 w 12192000"/>
              <a:gd name="connsiteY12144" fmla="*/ 784875 h 2107945"/>
              <a:gd name="connsiteX12145" fmla="*/ 10178310 w 12192000"/>
              <a:gd name="connsiteY12145" fmla="*/ 784548 h 2107945"/>
              <a:gd name="connsiteX12146" fmla="*/ 10186540 w 12192000"/>
              <a:gd name="connsiteY12146" fmla="*/ 795003 h 2107945"/>
              <a:gd name="connsiteX12147" fmla="*/ 10175871 w 12192000"/>
              <a:gd name="connsiteY12147" fmla="*/ 802518 h 2107945"/>
              <a:gd name="connsiteX12148" fmla="*/ 10167642 w 12192000"/>
              <a:gd name="connsiteY12148" fmla="*/ 792063 h 2107945"/>
              <a:gd name="connsiteX12149" fmla="*/ 10178310 w 12192000"/>
              <a:gd name="connsiteY12149" fmla="*/ 784548 h 2107945"/>
              <a:gd name="connsiteX12150" fmla="*/ 5497762 w 12192000"/>
              <a:gd name="connsiteY12150" fmla="*/ 783895 h 2107945"/>
              <a:gd name="connsiteX12151" fmla="*/ 5505993 w 12192000"/>
              <a:gd name="connsiteY12151" fmla="*/ 794677 h 2107945"/>
              <a:gd name="connsiteX12152" fmla="*/ 5495018 w 12192000"/>
              <a:gd name="connsiteY12152" fmla="*/ 802191 h 2107945"/>
              <a:gd name="connsiteX12153" fmla="*/ 5486789 w 12192000"/>
              <a:gd name="connsiteY12153" fmla="*/ 791409 h 2107945"/>
              <a:gd name="connsiteX12154" fmla="*/ 5497762 w 12192000"/>
              <a:gd name="connsiteY12154" fmla="*/ 783895 h 2107945"/>
              <a:gd name="connsiteX12155" fmla="*/ 10749203 w 12192000"/>
              <a:gd name="connsiteY12155" fmla="*/ 783568 h 2107945"/>
              <a:gd name="connsiteX12156" fmla="*/ 10756825 w 12192000"/>
              <a:gd name="connsiteY12156" fmla="*/ 793697 h 2107945"/>
              <a:gd name="connsiteX12157" fmla="*/ 10746461 w 12192000"/>
              <a:gd name="connsiteY12157" fmla="*/ 800884 h 2107945"/>
              <a:gd name="connsiteX12158" fmla="*/ 10738841 w 12192000"/>
              <a:gd name="connsiteY12158" fmla="*/ 790756 h 2107945"/>
              <a:gd name="connsiteX12159" fmla="*/ 10749203 w 12192000"/>
              <a:gd name="connsiteY12159" fmla="*/ 783568 h 2107945"/>
              <a:gd name="connsiteX12160" fmla="*/ 4376863 w 12192000"/>
              <a:gd name="connsiteY12160" fmla="*/ 783241 h 2107945"/>
              <a:gd name="connsiteX12161" fmla="*/ 4385099 w 12192000"/>
              <a:gd name="connsiteY12161" fmla="*/ 794023 h 2107945"/>
              <a:gd name="connsiteX12162" fmla="*/ 4374126 w 12192000"/>
              <a:gd name="connsiteY12162" fmla="*/ 801538 h 2107945"/>
              <a:gd name="connsiteX12163" fmla="*/ 4365895 w 12192000"/>
              <a:gd name="connsiteY12163" fmla="*/ 790756 h 2107945"/>
              <a:gd name="connsiteX12164" fmla="*/ 4376863 w 12192000"/>
              <a:gd name="connsiteY12164" fmla="*/ 783241 h 2107945"/>
              <a:gd name="connsiteX12165" fmla="*/ 499522 w 12192000"/>
              <a:gd name="connsiteY12165" fmla="*/ 783241 h 2107945"/>
              <a:gd name="connsiteX12166" fmla="*/ 507751 w 12192000"/>
              <a:gd name="connsiteY12166" fmla="*/ 794023 h 2107945"/>
              <a:gd name="connsiteX12167" fmla="*/ 496779 w 12192000"/>
              <a:gd name="connsiteY12167" fmla="*/ 801538 h 2107945"/>
              <a:gd name="connsiteX12168" fmla="*/ 488549 w 12192000"/>
              <a:gd name="connsiteY12168" fmla="*/ 790756 h 2107945"/>
              <a:gd name="connsiteX12169" fmla="*/ 499522 w 12192000"/>
              <a:gd name="connsiteY12169" fmla="*/ 783241 h 2107945"/>
              <a:gd name="connsiteX12170" fmla="*/ 7181804 w 12192000"/>
              <a:gd name="connsiteY12170" fmla="*/ 782915 h 2107945"/>
              <a:gd name="connsiteX12171" fmla="*/ 7189120 w 12192000"/>
              <a:gd name="connsiteY12171" fmla="*/ 792389 h 2107945"/>
              <a:gd name="connsiteX12172" fmla="*/ 7179366 w 12192000"/>
              <a:gd name="connsiteY12172" fmla="*/ 798924 h 2107945"/>
              <a:gd name="connsiteX12173" fmla="*/ 7172051 w 12192000"/>
              <a:gd name="connsiteY12173" fmla="*/ 789449 h 2107945"/>
              <a:gd name="connsiteX12174" fmla="*/ 7181804 w 12192000"/>
              <a:gd name="connsiteY12174" fmla="*/ 782915 h 2107945"/>
              <a:gd name="connsiteX12175" fmla="*/ 6841036 w 12192000"/>
              <a:gd name="connsiteY12175" fmla="*/ 782915 h 2107945"/>
              <a:gd name="connsiteX12176" fmla="*/ 6848656 w 12192000"/>
              <a:gd name="connsiteY12176" fmla="*/ 792716 h 2107945"/>
              <a:gd name="connsiteX12177" fmla="*/ 6838598 w 12192000"/>
              <a:gd name="connsiteY12177" fmla="*/ 799577 h 2107945"/>
              <a:gd name="connsiteX12178" fmla="*/ 6830978 w 12192000"/>
              <a:gd name="connsiteY12178" fmla="*/ 789776 h 2107945"/>
              <a:gd name="connsiteX12179" fmla="*/ 6841036 w 12192000"/>
              <a:gd name="connsiteY12179" fmla="*/ 782915 h 2107945"/>
              <a:gd name="connsiteX12180" fmla="*/ 7539032 w 12192000"/>
              <a:gd name="connsiteY12180" fmla="*/ 782262 h 2107945"/>
              <a:gd name="connsiteX12181" fmla="*/ 7546652 w 12192000"/>
              <a:gd name="connsiteY12181" fmla="*/ 792390 h 2107945"/>
              <a:gd name="connsiteX12182" fmla="*/ 7536594 w 12192000"/>
              <a:gd name="connsiteY12182" fmla="*/ 799251 h 2107945"/>
              <a:gd name="connsiteX12183" fmla="*/ 7528974 w 12192000"/>
              <a:gd name="connsiteY12183" fmla="*/ 789123 h 2107945"/>
              <a:gd name="connsiteX12184" fmla="*/ 7539032 w 12192000"/>
              <a:gd name="connsiteY12184" fmla="*/ 782262 h 2107945"/>
              <a:gd name="connsiteX12185" fmla="*/ 1622403 w 12192000"/>
              <a:gd name="connsiteY12185" fmla="*/ 782262 h 2107945"/>
              <a:gd name="connsiteX12186" fmla="*/ 1630632 w 12192000"/>
              <a:gd name="connsiteY12186" fmla="*/ 792716 h 2107945"/>
              <a:gd name="connsiteX12187" fmla="*/ 1619965 w 12192000"/>
              <a:gd name="connsiteY12187" fmla="*/ 799904 h 2107945"/>
              <a:gd name="connsiteX12188" fmla="*/ 1611735 w 12192000"/>
              <a:gd name="connsiteY12188" fmla="*/ 789450 h 2107945"/>
              <a:gd name="connsiteX12189" fmla="*/ 1622403 w 12192000"/>
              <a:gd name="connsiteY12189" fmla="*/ 782262 h 2107945"/>
              <a:gd name="connsiteX12190" fmla="*/ 6171387 w 12192000"/>
              <a:gd name="connsiteY12190" fmla="*/ 782261 h 2107945"/>
              <a:gd name="connsiteX12191" fmla="*/ 6179617 w 12192000"/>
              <a:gd name="connsiteY12191" fmla="*/ 792716 h 2107945"/>
              <a:gd name="connsiteX12192" fmla="*/ 6168949 w 12192000"/>
              <a:gd name="connsiteY12192" fmla="*/ 800231 h 2107945"/>
              <a:gd name="connsiteX12193" fmla="*/ 6160719 w 12192000"/>
              <a:gd name="connsiteY12193" fmla="*/ 789775 h 2107945"/>
              <a:gd name="connsiteX12194" fmla="*/ 6171387 w 12192000"/>
              <a:gd name="connsiteY12194" fmla="*/ 782261 h 2107945"/>
              <a:gd name="connsiteX12195" fmla="*/ 4186918 w 12192000"/>
              <a:gd name="connsiteY12195" fmla="*/ 780954 h 2107945"/>
              <a:gd name="connsiteX12196" fmla="*/ 4195454 w 12192000"/>
              <a:gd name="connsiteY12196" fmla="*/ 792063 h 2107945"/>
              <a:gd name="connsiteX12197" fmla="*/ 4184174 w 12192000"/>
              <a:gd name="connsiteY12197" fmla="*/ 799904 h 2107945"/>
              <a:gd name="connsiteX12198" fmla="*/ 4175633 w 12192000"/>
              <a:gd name="connsiteY12198" fmla="*/ 788796 h 2107945"/>
              <a:gd name="connsiteX12199" fmla="*/ 4186918 w 12192000"/>
              <a:gd name="connsiteY12199" fmla="*/ 780954 h 2107945"/>
              <a:gd name="connsiteX12200" fmla="*/ 11832164 w 12192000"/>
              <a:gd name="connsiteY12200" fmla="*/ 780301 h 2107945"/>
              <a:gd name="connsiteX12201" fmla="*/ 11841004 w 12192000"/>
              <a:gd name="connsiteY12201" fmla="*/ 791736 h 2107945"/>
              <a:gd name="connsiteX12202" fmla="*/ 11836926 w 12192000"/>
              <a:gd name="connsiteY12202" fmla="*/ 797985 h 2107945"/>
              <a:gd name="connsiteX12203" fmla="*/ 11832112 w 12192000"/>
              <a:gd name="connsiteY12203" fmla="*/ 799006 h 2107945"/>
              <a:gd name="connsiteX12204" fmla="*/ 11828544 w 12192000"/>
              <a:gd name="connsiteY12204" fmla="*/ 804723 h 2107945"/>
              <a:gd name="connsiteX12205" fmla="*/ 11821496 w 12192000"/>
              <a:gd name="connsiteY12205" fmla="*/ 806111 h 2107945"/>
              <a:gd name="connsiteX12206" fmla="*/ 11813572 w 12192000"/>
              <a:gd name="connsiteY12206" fmla="*/ 795657 h 2107945"/>
              <a:gd name="connsiteX12207" fmla="*/ 11817305 w 12192000"/>
              <a:gd name="connsiteY12207" fmla="*/ 789857 h 2107945"/>
              <a:gd name="connsiteX12208" fmla="*/ 11820859 w 12192000"/>
              <a:gd name="connsiteY12208" fmla="*/ 789146 h 2107945"/>
              <a:gd name="connsiteX12209" fmla="*/ 11820582 w 12192000"/>
              <a:gd name="connsiteY12209" fmla="*/ 788143 h 2107945"/>
              <a:gd name="connsiteX12210" fmla="*/ 11832164 w 12192000"/>
              <a:gd name="connsiteY12210" fmla="*/ 780301 h 2107945"/>
              <a:gd name="connsiteX12211" fmla="*/ 5948882 w 12192000"/>
              <a:gd name="connsiteY12211" fmla="*/ 780301 h 2107945"/>
              <a:gd name="connsiteX12212" fmla="*/ 5957416 w 12192000"/>
              <a:gd name="connsiteY12212" fmla="*/ 791409 h 2107945"/>
              <a:gd name="connsiteX12213" fmla="*/ 5946139 w 12192000"/>
              <a:gd name="connsiteY12213" fmla="*/ 798923 h 2107945"/>
              <a:gd name="connsiteX12214" fmla="*/ 5937604 w 12192000"/>
              <a:gd name="connsiteY12214" fmla="*/ 787815 h 2107945"/>
              <a:gd name="connsiteX12215" fmla="*/ 5948882 w 12192000"/>
              <a:gd name="connsiteY12215" fmla="*/ 780301 h 2107945"/>
              <a:gd name="connsiteX12216" fmla="*/ 428532 w 12192000"/>
              <a:gd name="connsiteY12216" fmla="*/ 779975 h 2107945"/>
              <a:gd name="connsiteX12217" fmla="*/ 436761 w 12192000"/>
              <a:gd name="connsiteY12217" fmla="*/ 790756 h 2107945"/>
              <a:gd name="connsiteX12218" fmla="*/ 425789 w 12192000"/>
              <a:gd name="connsiteY12218" fmla="*/ 798271 h 2107945"/>
              <a:gd name="connsiteX12219" fmla="*/ 417560 w 12192000"/>
              <a:gd name="connsiteY12219" fmla="*/ 787489 h 2107945"/>
              <a:gd name="connsiteX12220" fmla="*/ 428532 w 12192000"/>
              <a:gd name="connsiteY12220" fmla="*/ 779975 h 2107945"/>
              <a:gd name="connsiteX12221" fmla="*/ 8515311 w 12192000"/>
              <a:gd name="connsiteY12221" fmla="*/ 779648 h 2107945"/>
              <a:gd name="connsiteX12222" fmla="*/ 8523541 w 12192000"/>
              <a:gd name="connsiteY12222" fmla="*/ 790429 h 2107945"/>
              <a:gd name="connsiteX12223" fmla="*/ 8512569 w 12192000"/>
              <a:gd name="connsiteY12223" fmla="*/ 797944 h 2107945"/>
              <a:gd name="connsiteX12224" fmla="*/ 8504339 w 12192000"/>
              <a:gd name="connsiteY12224" fmla="*/ 787162 h 2107945"/>
              <a:gd name="connsiteX12225" fmla="*/ 8515311 w 12192000"/>
              <a:gd name="connsiteY12225" fmla="*/ 779648 h 2107945"/>
              <a:gd name="connsiteX12226" fmla="*/ 11619154 w 12192000"/>
              <a:gd name="connsiteY12226" fmla="*/ 778759 h 2107945"/>
              <a:gd name="connsiteX12227" fmla="*/ 11626629 w 12192000"/>
              <a:gd name="connsiteY12227" fmla="*/ 788645 h 2107945"/>
              <a:gd name="connsiteX12228" fmla="*/ 11616649 w 12192000"/>
              <a:gd name="connsiteY12228" fmla="*/ 795535 h 2107945"/>
              <a:gd name="connsiteX12229" fmla="*/ 11609173 w 12192000"/>
              <a:gd name="connsiteY12229" fmla="*/ 785649 h 2107945"/>
              <a:gd name="connsiteX12230" fmla="*/ 11619154 w 12192000"/>
              <a:gd name="connsiteY12230" fmla="*/ 778759 h 2107945"/>
              <a:gd name="connsiteX12231" fmla="*/ 10136552 w 12192000"/>
              <a:gd name="connsiteY12231" fmla="*/ 778668 h 2107945"/>
              <a:gd name="connsiteX12232" fmla="*/ 10144782 w 12192000"/>
              <a:gd name="connsiteY12232" fmla="*/ 789450 h 2107945"/>
              <a:gd name="connsiteX12233" fmla="*/ 10133808 w 12192000"/>
              <a:gd name="connsiteY12233" fmla="*/ 796964 h 2107945"/>
              <a:gd name="connsiteX12234" fmla="*/ 10125579 w 12192000"/>
              <a:gd name="connsiteY12234" fmla="*/ 786182 h 2107945"/>
              <a:gd name="connsiteX12235" fmla="*/ 10136552 w 12192000"/>
              <a:gd name="connsiteY12235" fmla="*/ 778668 h 2107945"/>
              <a:gd name="connsiteX12236" fmla="*/ 6568544 w 12192000"/>
              <a:gd name="connsiteY12236" fmla="*/ 778668 h 2107945"/>
              <a:gd name="connsiteX12237" fmla="*/ 6576164 w 12192000"/>
              <a:gd name="connsiteY12237" fmla="*/ 788796 h 2107945"/>
              <a:gd name="connsiteX12238" fmla="*/ 6565801 w 12192000"/>
              <a:gd name="connsiteY12238" fmla="*/ 795657 h 2107945"/>
              <a:gd name="connsiteX12239" fmla="*/ 6558181 w 12192000"/>
              <a:gd name="connsiteY12239" fmla="*/ 785529 h 2107945"/>
              <a:gd name="connsiteX12240" fmla="*/ 6568544 w 12192000"/>
              <a:gd name="connsiteY12240" fmla="*/ 778668 h 2107945"/>
              <a:gd name="connsiteX12241" fmla="*/ 2944863 w 12192000"/>
              <a:gd name="connsiteY12241" fmla="*/ 778668 h 2107945"/>
              <a:gd name="connsiteX12242" fmla="*/ 2953404 w 12192000"/>
              <a:gd name="connsiteY12242" fmla="*/ 789776 h 2107945"/>
              <a:gd name="connsiteX12243" fmla="*/ 2942112 w 12192000"/>
              <a:gd name="connsiteY12243" fmla="*/ 797290 h 2107945"/>
              <a:gd name="connsiteX12244" fmla="*/ 2933584 w 12192000"/>
              <a:gd name="connsiteY12244" fmla="*/ 786182 h 2107945"/>
              <a:gd name="connsiteX12245" fmla="*/ 2944863 w 12192000"/>
              <a:gd name="connsiteY12245" fmla="*/ 778668 h 2107945"/>
              <a:gd name="connsiteX12246" fmla="*/ 5662650 w 12192000"/>
              <a:gd name="connsiteY12246" fmla="*/ 778014 h 2107945"/>
              <a:gd name="connsiteX12247" fmla="*/ 5671187 w 12192000"/>
              <a:gd name="connsiteY12247" fmla="*/ 789122 h 2107945"/>
              <a:gd name="connsiteX12248" fmla="*/ 5659907 w 12192000"/>
              <a:gd name="connsiteY12248" fmla="*/ 796637 h 2107945"/>
              <a:gd name="connsiteX12249" fmla="*/ 5651372 w 12192000"/>
              <a:gd name="connsiteY12249" fmla="*/ 785529 h 2107945"/>
              <a:gd name="connsiteX12250" fmla="*/ 5662650 w 12192000"/>
              <a:gd name="connsiteY12250" fmla="*/ 778014 h 2107945"/>
              <a:gd name="connsiteX12251" fmla="*/ 7266234 w 12192000"/>
              <a:gd name="connsiteY12251" fmla="*/ 777687 h 2107945"/>
              <a:gd name="connsiteX12252" fmla="*/ 7273550 w 12192000"/>
              <a:gd name="connsiteY12252" fmla="*/ 787162 h 2107945"/>
              <a:gd name="connsiteX12253" fmla="*/ 7263796 w 12192000"/>
              <a:gd name="connsiteY12253" fmla="*/ 793697 h 2107945"/>
              <a:gd name="connsiteX12254" fmla="*/ 7256481 w 12192000"/>
              <a:gd name="connsiteY12254" fmla="*/ 784222 h 2107945"/>
              <a:gd name="connsiteX12255" fmla="*/ 7266234 w 12192000"/>
              <a:gd name="connsiteY12255" fmla="*/ 777687 h 2107945"/>
              <a:gd name="connsiteX12256" fmla="*/ 6062574 w 12192000"/>
              <a:gd name="connsiteY12256" fmla="*/ 777687 h 2107945"/>
              <a:gd name="connsiteX12257" fmla="*/ 6070803 w 12192000"/>
              <a:gd name="connsiteY12257" fmla="*/ 788469 h 2107945"/>
              <a:gd name="connsiteX12258" fmla="*/ 6059829 w 12192000"/>
              <a:gd name="connsiteY12258" fmla="*/ 795984 h 2107945"/>
              <a:gd name="connsiteX12259" fmla="*/ 6051600 w 12192000"/>
              <a:gd name="connsiteY12259" fmla="*/ 785202 h 2107945"/>
              <a:gd name="connsiteX12260" fmla="*/ 6062574 w 12192000"/>
              <a:gd name="connsiteY12260" fmla="*/ 777687 h 2107945"/>
              <a:gd name="connsiteX12261" fmla="*/ 7098899 w 12192000"/>
              <a:gd name="connsiteY12261" fmla="*/ 777034 h 2107945"/>
              <a:gd name="connsiteX12262" fmla="*/ 7106213 w 12192000"/>
              <a:gd name="connsiteY12262" fmla="*/ 786509 h 2107945"/>
              <a:gd name="connsiteX12263" fmla="*/ 7096460 w 12192000"/>
              <a:gd name="connsiteY12263" fmla="*/ 793043 h 2107945"/>
              <a:gd name="connsiteX12264" fmla="*/ 7089145 w 12192000"/>
              <a:gd name="connsiteY12264" fmla="*/ 783568 h 2107945"/>
              <a:gd name="connsiteX12265" fmla="*/ 7098899 w 12192000"/>
              <a:gd name="connsiteY12265" fmla="*/ 777034 h 2107945"/>
              <a:gd name="connsiteX12266" fmla="*/ 3527810 w 12192000"/>
              <a:gd name="connsiteY12266" fmla="*/ 777034 h 2107945"/>
              <a:gd name="connsiteX12267" fmla="*/ 3537258 w 12192000"/>
              <a:gd name="connsiteY12267" fmla="*/ 789449 h 2107945"/>
              <a:gd name="connsiteX12268" fmla="*/ 3532956 w 12192000"/>
              <a:gd name="connsiteY12268" fmla="*/ 796269 h 2107945"/>
              <a:gd name="connsiteX12269" fmla="*/ 3526733 w 12192000"/>
              <a:gd name="connsiteY12269" fmla="*/ 797540 h 2107945"/>
              <a:gd name="connsiteX12270" fmla="*/ 3528473 w 12192000"/>
              <a:gd name="connsiteY12270" fmla="*/ 804478 h 2107945"/>
              <a:gd name="connsiteX12271" fmla="*/ 3516587 w 12192000"/>
              <a:gd name="connsiteY12271" fmla="*/ 812646 h 2107945"/>
              <a:gd name="connsiteX12272" fmla="*/ 3507743 w 12192000"/>
              <a:gd name="connsiteY12272" fmla="*/ 800884 h 2107945"/>
              <a:gd name="connsiteX12273" fmla="*/ 3511859 w 12192000"/>
              <a:gd name="connsiteY12273" fmla="*/ 794350 h 2107945"/>
              <a:gd name="connsiteX12274" fmla="*/ 3517309 w 12192000"/>
              <a:gd name="connsiteY12274" fmla="*/ 793204 h 2107945"/>
              <a:gd name="connsiteX12275" fmla="*/ 3515319 w 12192000"/>
              <a:gd name="connsiteY12275" fmla="*/ 785529 h 2107945"/>
              <a:gd name="connsiteX12276" fmla="*/ 3527810 w 12192000"/>
              <a:gd name="connsiteY12276" fmla="*/ 777034 h 2107945"/>
              <a:gd name="connsiteX12277" fmla="*/ 11391725 w 12192000"/>
              <a:gd name="connsiteY12277" fmla="*/ 776707 h 2107945"/>
              <a:gd name="connsiteX12278" fmla="*/ 11399955 w 12192000"/>
              <a:gd name="connsiteY12278" fmla="*/ 787489 h 2107945"/>
              <a:gd name="connsiteX12279" fmla="*/ 11388983 w 12192000"/>
              <a:gd name="connsiteY12279" fmla="*/ 795004 h 2107945"/>
              <a:gd name="connsiteX12280" fmla="*/ 11380753 w 12192000"/>
              <a:gd name="connsiteY12280" fmla="*/ 784221 h 2107945"/>
              <a:gd name="connsiteX12281" fmla="*/ 11391725 w 12192000"/>
              <a:gd name="connsiteY12281" fmla="*/ 776707 h 2107945"/>
              <a:gd name="connsiteX12282" fmla="*/ 6290869 w 12192000"/>
              <a:gd name="connsiteY12282" fmla="*/ 776707 h 2107945"/>
              <a:gd name="connsiteX12283" fmla="*/ 6298794 w 12192000"/>
              <a:gd name="connsiteY12283" fmla="*/ 786836 h 2107945"/>
              <a:gd name="connsiteX12284" fmla="*/ 6288431 w 12192000"/>
              <a:gd name="connsiteY12284" fmla="*/ 794023 h 2107945"/>
              <a:gd name="connsiteX12285" fmla="*/ 6280506 w 12192000"/>
              <a:gd name="connsiteY12285" fmla="*/ 783895 h 2107945"/>
              <a:gd name="connsiteX12286" fmla="*/ 6290869 w 12192000"/>
              <a:gd name="connsiteY12286" fmla="*/ 776707 h 2107945"/>
              <a:gd name="connsiteX12287" fmla="*/ 3203045 w 12192000"/>
              <a:gd name="connsiteY12287" fmla="*/ 776707 h 2107945"/>
              <a:gd name="connsiteX12288" fmla="*/ 3211276 w 12192000"/>
              <a:gd name="connsiteY12288" fmla="*/ 787489 h 2107945"/>
              <a:gd name="connsiteX12289" fmla="*/ 3200303 w 12192000"/>
              <a:gd name="connsiteY12289" fmla="*/ 795004 h 2107945"/>
              <a:gd name="connsiteX12290" fmla="*/ 3192073 w 12192000"/>
              <a:gd name="connsiteY12290" fmla="*/ 784222 h 2107945"/>
              <a:gd name="connsiteX12291" fmla="*/ 3203045 w 12192000"/>
              <a:gd name="connsiteY12291" fmla="*/ 776707 h 2107945"/>
              <a:gd name="connsiteX12292" fmla="*/ 10047246 w 12192000"/>
              <a:gd name="connsiteY12292" fmla="*/ 776707 h 2107945"/>
              <a:gd name="connsiteX12293" fmla="*/ 10055780 w 12192000"/>
              <a:gd name="connsiteY12293" fmla="*/ 787815 h 2107945"/>
              <a:gd name="connsiteX12294" fmla="*/ 10044502 w 12192000"/>
              <a:gd name="connsiteY12294" fmla="*/ 795657 h 2107945"/>
              <a:gd name="connsiteX12295" fmla="*/ 10035968 w 12192000"/>
              <a:gd name="connsiteY12295" fmla="*/ 784548 h 2107945"/>
              <a:gd name="connsiteX12296" fmla="*/ 10047246 w 12192000"/>
              <a:gd name="connsiteY12296" fmla="*/ 776707 h 2107945"/>
              <a:gd name="connsiteX12297" fmla="*/ 10092965 w 12192000"/>
              <a:gd name="connsiteY12297" fmla="*/ 776380 h 2107945"/>
              <a:gd name="connsiteX12298" fmla="*/ 10101500 w 12192000"/>
              <a:gd name="connsiteY12298" fmla="*/ 787489 h 2107945"/>
              <a:gd name="connsiteX12299" fmla="*/ 10090221 w 12192000"/>
              <a:gd name="connsiteY12299" fmla="*/ 795004 h 2107945"/>
              <a:gd name="connsiteX12300" fmla="*/ 10081689 w 12192000"/>
              <a:gd name="connsiteY12300" fmla="*/ 783895 h 2107945"/>
              <a:gd name="connsiteX12301" fmla="*/ 10092965 w 12192000"/>
              <a:gd name="connsiteY12301" fmla="*/ 776380 h 2107945"/>
              <a:gd name="connsiteX12302" fmla="*/ 2678740 w 12192000"/>
              <a:gd name="connsiteY12302" fmla="*/ 776054 h 2107945"/>
              <a:gd name="connsiteX12303" fmla="*/ 2687272 w 12192000"/>
              <a:gd name="connsiteY12303" fmla="*/ 787162 h 2107945"/>
              <a:gd name="connsiteX12304" fmla="*/ 2675996 w 12192000"/>
              <a:gd name="connsiteY12304" fmla="*/ 795004 h 2107945"/>
              <a:gd name="connsiteX12305" fmla="*/ 2667462 w 12192000"/>
              <a:gd name="connsiteY12305" fmla="*/ 783895 h 2107945"/>
              <a:gd name="connsiteX12306" fmla="*/ 2678740 w 12192000"/>
              <a:gd name="connsiteY12306" fmla="*/ 776054 h 2107945"/>
              <a:gd name="connsiteX12307" fmla="*/ 7841701 w 12192000"/>
              <a:gd name="connsiteY12307" fmla="*/ 775727 h 2107945"/>
              <a:gd name="connsiteX12308" fmla="*/ 7849626 w 12192000"/>
              <a:gd name="connsiteY12308" fmla="*/ 786182 h 2107945"/>
              <a:gd name="connsiteX12309" fmla="*/ 7838957 w 12192000"/>
              <a:gd name="connsiteY12309" fmla="*/ 793370 h 2107945"/>
              <a:gd name="connsiteX12310" fmla="*/ 7831032 w 12192000"/>
              <a:gd name="connsiteY12310" fmla="*/ 782915 h 2107945"/>
              <a:gd name="connsiteX12311" fmla="*/ 7841701 w 12192000"/>
              <a:gd name="connsiteY12311" fmla="*/ 775727 h 2107945"/>
              <a:gd name="connsiteX12312" fmla="*/ 6480151 w 12192000"/>
              <a:gd name="connsiteY12312" fmla="*/ 775727 h 2107945"/>
              <a:gd name="connsiteX12313" fmla="*/ 6487771 w 12192000"/>
              <a:gd name="connsiteY12313" fmla="*/ 785855 h 2107945"/>
              <a:gd name="connsiteX12314" fmla="*/ 6477408 w 12192000"/>
              <a:gd name="connsiteY12314" fmla="*/ 792716 h 2107945"/>
              <a:gd name="connsiteX12315" fmla="*/ 6469788 w 12192000"/>
              <a:gd name="connsiteY12315" fmla="*/ 782588 h 2107945"/>
              <a:gd name="connsiteX12316" fmla="*/ 6480151 w 12192000"/>
              <a:gd name="connsiteY12316" fmla="*/ 775727 h 2107945"/>
              <a:gd name="connsiteX12317" fmla="*/ 4556154 w 12192000"/>
              <a:gd name="connsiteY12317" fmla="*/ 775727 h 2107945"/>
              <a:gd name="connsiteX12318" fmla="*/ 4564081 w 12192000"/>
              <a:gd name="connsiteY12318" fmla="*/ 786182 h 2107945"/>
              <a:gd name="connsiteX12319" fmla="*/ 4553410 w 12192000"/>
              <a:gd name="connsiteY12319" fmla="*/ 793370 h 2107945"/>
              <a:gd name="connsiteX12320" fmla="*/ 4545491 w 12192000"/>
              <a:gd name="connsiteY12320" fmla="*/ 782915 h 2107945"/>
              <a:gd name="connsiteX12321" fmla="*/ 4556154 w 12192000"/>
              <a:gd name="connsiteY12321" fmla="*/ 775727 h 2107945"/>
              <a:gd name="connsiteX12322" fmla="*/ 2403186 w 12192000"/>
              <a:gd name="connsiteY12322" fmla="*/ 775727 h 2107945"/>
              <a:gd name="connsiteX12323" fmla="*/ 2412026 w 12192000"/>
              <a:gd name="connsiteY12323" fmla="*/ 787162 h 2107945"/>
              <a:gd name="connsiteX12324" fmla="*/ 2400445 w 12192000"/>
              <a:gd name="connsiteY12324" fmla="*/ 795003 h 2107945"/>
              <a:gd name="connsiteX12325" fmla="*/ 2391607 w 12192000"/>
              <a:gd name="connsiteY12325" fmla="*/ 783568 h 2107945"/>
              <a:gd name="connsiteX12326" fmla="*/ 2403186 w 12192000"/>
              <a:gd name="connsiteY12326" fmla="*/ 775727 h 2107945"/>
              <a:gd name="connsiteX12327" fmla="*/ 11721522 w 12192000"/>
              <a:gd name="connsiteY12327" fmla="*/ 775400 h 2107945"/>
              <a:gd name="connsiteX12328" fmla="*/ 11728836 w 12192000"/>
              <a:gd name="connsiteY12328" fmla="*/ 784875 h 2107945"/>
              <a:gd name="connsiteX12329" fmla="*/ 11719083 w 12192000"/>
              <a:gd name="connsiteY12329" fmla="*/ 791409 h 2107945"/>
              <a:gd name="connsiteX12330" fmla="*/ 11711768 w 12192000"/>
              <a:gd name="connsiteY12330" fmla="*/ 781935 h 2107945"/>
              <a:gd name="connsiteX12331" fmla="*/ 11721522 w 12192000"/>
              <a:gd name="connsiteY12331" fmla="*/ 775400 h 2107945"/>
              <a:gd name="connsiteX12332" fmla="*/ 7637483 w 12192000"/>
              <a:gd name="connsiteY12332" fmla="*/ 775074 h 2107945"/>
              <a:gd name="connsiteX12333" fmla="*/ 7645408 w 12192000"/>
              <a:gd name="connsiteY12333" fmla="*/ 785202 h 2107945"/>
              <a:gd name="connsiteX12334" fmla="*/ 7635044 w 12192000"/>
              <a:gd name="connsiteY12334" fmla="*/ 792390 h 2107945"/>
              <a:gd name="connsiteX12335" fmla="*/ 7627120 w 12192000"/>
              <a:gd name="connsiteY12335" fmla="*/ 782262 h 2107945"/>
              <a:gd name="connsiteX12336" fmla="*/ 7637483 w 12192000"/>
              <a:gd name="connsiteY12336" fmla="*/ 775074 h 2107945"/>
              <a:gd name="connsiteX12337" fmla="*/ 6930039 w 12192000"/>
              <a:gd name="connsiteY12337" fmla="*/ 775074 h 2107945"/>
              <a:gd name="connsiteX12338" fmla="*/ 6937354 w 12192000"/>
              <a:gd name="connsiteY12338" fmla="*/ 784875 h 2107945"/>
              <a:gd name="connsiteX12339" fmla="*/ 6927600 w 12192000"/>
              <a:gd name="connsiteY12339" fmla="*/ 791736 h 2107945"/>
              <a:gd name="connsiteX12340" fmla="*/ 6920285 w 12192000"/>
              <a:gd name="connsiteY12340" fmla="*/ 781935 h 2107945"/>
              <a:gd name="connsiteX12341" fmla="*/ 6930039 w 12192000"/>
              <a:gd name="connsiteY12341" fmla="*/ 775074 h 2107945"/>
              <a:gd name="connsiteX12342" fmla="*/ 270985 w 12192000"/>
              <a:gd name="connsiteY12342" fmla="*/ 774420 h 2107945"/>
              <a:gd name="connsiteX12343" fmla="*/ 278909 w 12192000"/>
              <a:gd name="connsiteY12343" fmla="*/ 784875 h 2107945"/>
              <a:gd name="connsiteX12344" fmla="*/ 268242 w 12192000"/>
              <a:gd name="connsiteY12344" fmla="*/ 792063 h 2107945"/>
              <a:gd name="connsiteX12345" fmla="*/ 260316 w 12192000"/>
              <a:gd name="connsiteY12345" fmla="*/ 781608 h 2107945"/>
              <a:gd name="connsiteX12346" fmla="*/ 270985 w 12192000"/>
              <a:gd name="connsiteY12346" fmla="*/ 774420 h 2107945"/>
              <a:gd name="connsiteX12347" fmla="*/ 10299623 w 12192000"/>
              <a:gd name="connsiteY12347" fmla="*/ 774094 h 2107945"/>
              <a:gd name="connsiteX12348" fmla="*/ 10307242 w 12192000"/>
              <a:gd name="connsiteY12348" fmla="*/ 784222 h 2107945"/>
              <a:gd name="connsiteX12349" fmla="*/ 10296879 w 12192000"/>
              <a:gd name="connsiteY12349" fmla="*/ 791083 h 2107945"/>
              <a:gd name="connsiteX12350" fmla="*/ 10289258 w 12192000"/>
              <a:gd name="connsiteY12350" fmla="*/ 780955 h 2107945"/>
              <a:gd name="connsiteX12351" fmla="*/ 10299623 w 12192000"/>
              <a:gd name="connsiteY12351" fmla="*/ 774094 h 2107945"/>
              <a:gd name="connsiteX12352" fmla="*/ 4685436 w 12192000"/>
              <a:gd name="connsiteY12352" fmla="*/ 774094 h 2107945"/>
              <a:gd name="connsiteX12353" fmla="*/ 4693362 w 12192000"/>
              <a:gd name="connsiteY12353" fmla="*/ 784222 h 2107945"/>
              <a:gd name="connsiteX12354" fmla="*/ 4682996 w 12192000"/>
              <a:gd name="connsiteY12354" fmla="*/ 791410 h 2107945"/>
              <a:gd name="connsiteX12355" fmla="*/ 4675071 w 12192000"/>
              <a:gd name="connsiteY12355" fmla="*/ 781282 h 2107945"/>
              <a:gd name="connsiteX12356" fmla="*/ 4685436 w 12192000"/>
              <a:gd name="connsiteY12356" fmla="*/ 774094 h 2107945"/>
              <a:gd name="connsiteX12357" fmla="*/ 5433165 w 12192000"/>
              <a:gd name="connsiteY12357" fmla="*/ 773767 h 2107945"/>
              <a:gd name="connsiteX12358" fmla="*/ 5441396 w 12192000"/>
              <a:gd name="connsiteY12358" fmla="*/ 784222 h 2107945"/>
              <a:gd name="connsiteX12359" fmla="*/ 5430727 w 12192000"/>
              <a:gd name="connsiteY12359" fmla="*/ 791410 h 2107945"/>
              <a:gd name="connsiteX12360" fmla="*/ 5422495 w 12192000"/>
              <a:gd name="connsiteY12360" fmla="*/ 780955 h 2107945"/>
              <a:gd name="connsiteX12361" fmla="*/ 5433165 w 12192000"/>
              <a:gd name="connsiteY12361" fmla="*/ 773767 h 2107945"/>
              <a:gd name="connsiteX12362" fmla="*/ 3491251 w 12192000"/>
              <a:gd name="connsiteY12362" fmla="*/ 773767 h 2107945"/>
              <a:gd name="connsiteX12363" fmla="*/ 3500392 w 12192000"/>
              <a:gd name="connsiteY12363" fmla="*/ 785855 h 2107945"/>
              <a:gd name="connsiteX12364" fmla="*/ 3487897 w 12192000"/>
              <a:gd name="connsiteY12364" fmla="*/ 794350 h 2107945"/>
              <a:gd name="connsiteX12365" fmla="*/ 3478752 w 12192000"/>
              <a:gd name="connsiteY12365" fmla="*/ 782261 h 2107945"/>
              <a:gd name="connsiteX12366" fmla="*/ 3491251 w 12192000"/>
              <a:gd name="connsiteY12366" fmla="*/ 773767 h 2107945"/>
              <a:gd name="connsiteX12367" fmla="*/ 1162762 w 12192000"/>
              <a:gd name="connsiteY12367" fmla="*/ 773767 h 2107945"/>
              <a:gd name="connsiteX12368" fmla="*/ 1170991 w 12192000"/>
              <a:gd name="connsiteY12368" fmla="*/ 784548 h 2107945"/>
              <a:gd name="connsiteX12369" fmla="*/ 1160019 w 12192000"/>
              <a:gd name="connsiteY12369" fmla="*/ 792063 h 2107945"/>
              <a:gd name="connsiteX12370" fmla="*/ 1151790 w 12192000"/>
              <a:gd name="connsiteY12370" fmla="*/ 781281 h 2107945"/>
              <a:gd name="connsiteX12371" fmla="*/ 1162762 w 12192000"/>
              <a:gd name="connsiteY12371" fmla="*/ 773767 h 2107945"/>
              <a:gd name="connsiteX12372" fmla="*/ 11635871 w 12192000"/>
              <a:gd name="connsiteY12372" fmla="*/ 773766 h 2107945"/>
              <a:gd name="connsiteX12373" fmla="*/ 11641473 w 12192000"/>
              <a:gd name="connsiteY12373" fmla="*/ 777156 h 2107945"/>
              <a:gd name="connsiteX12374" fmla="*/ 11642160 w 12192000"/>
              <a:gd name="connsiteY12374" fmla="*/ 779596 h 2107945"/>
              <a:gd name="connsiteX12375" fmla="*/ 11646540 w 12192000"/>
              <a:gd name="connsiteY12375" fmla="*/ 778667 h 2107945"/>
              <a:gd name="connsiteX12376" fmla="*/ 11655075 w 12192000"/>
              <a:gd name="connsiteY12376" fmla="*/ 789775 h 2107945"/>
              <a:gd name="connsiteX12377" fmla="*/ 11643492 w 12192000"/>
              <a:gd name="connsiteY12377" fmla="*/ 797617 h 2107945"/>
              <a:gd name="connsiteX12378" fmla="*/ 11636825 w 12192000"/>
              <a:gd name="connsiteY12378" fmla="*/ 793655 h 2107945"/>
              <a:gd name="connsiteX12379" fmla="*/ 11635700 w 12192000"/>
              <a:gd name="connsiteY12379" fmla="*/ 789354 h 2107945"/>
              <a:gd name="connsiteX12380" fmla="*/ 11633433 w 12192000"/>
              <a:gd name="connsiteY12380" fmla="*/ 789776 h 2107945"/>
              <a:gd name="connsiteX12381" fmla="*/ 11626118 w 12192000"/>
              <a:gd name="connsiteY12381" fmla="*/ 780301 h 2107945"/>
              <a:gd name="connsiteX12382" fmla="*/ 11635871 w 12192000"/>
              <a:gd name="connsiteY12382" fmla="*/ 773766 h 2107945"/>
              <a:gd name="connsiteX12383" fmla="*/ 9195325 w 12192000"/>
              <a:gd name="connsiteY12383" fmla="*/ 773440 h 2107945"/>
              <a:gd name="connsiteX12384" fmla="*/ 9203859 w 12192000"/>
              <a:gd name="connsiteY12384" fmla="*/ 784875 h 2107945"/>
              <a:gd name="connsiteX12385" fmla="*/ 9192277 w 12192000"/>
              <a:gd name="connsiteY12385" fmla="*/ 792716 h 2107945"/>
              <a:gd name="connsiteX12386" fmla="*/ 9183742 w 12192000"/>
              <a:gd name="connsiteY12386" fmla="*/ 781282 h 2107945"/>
              <a:gd name="connsiteX12387" fmla="*/ 9195325 w 12192000"/>
              <a:gd name="connsiteY12387" fmla="*/ 773440 h 2107945"/>
              <a:gd name="connsiteX12388" fmla="*/ 11892514 w 12192000"/>
              <a:gd name="connsiteY12388" fmla="*/ 773114 h 2107945"/>
              <a:gd name="connsiteX12389" fmla="*/ 11900744 w 12192000"/>
              <a:gd name="connsiteY12389" fmla="*/ 783895 h 2107945"/>
              <a:gd name="connsiteX12390" fmla="*/ 11889773 w 12192000"/>
              <a:gd name="connsiteY12390" fmla="*/ 791410 h 2107945"/>
              <a:gd name="connsiteX12391" fmla="*/ 11881543 w 12192000"/>
              <a:gd name="connsiteY12391" fmla="*/ 780628 h 2107945"/>
              <a:gd name="connsiteX12392" fmla="*/ 11892514 w 12192000"/>
              <a:gd name="connsiteY12392" fmla="*/ 773114 h 2107945"/>
              <a:gd name="connsiteX12393" fmla="*/ 10514507 w 12192000"/>
              <a:gd name="connsiteY12393" fmla="*/ 773114 h 2107945"/>
              <a:gd name="connsiteX12394" fmla="*/ 10522127 w 12192000"/>
              <a:gd name="connsiteY12394" fmla="*/ 783242 h 2107945"/>
              <a:gd name="connsiteX12395" fmla="*/ 10512068 w 12192000"/>
              <a:gd name="connsiteY12395" fmla="*/ 790103 h 2107945"/>
              <a:gd name="connsiteX12396" fmla="*/ 10504449 w 12192000"/>
              <a:gd name="connsiteY12396" fmla="*/ 779975 h 2107945"/>
              <a:gd name="connsiteX12397" fmla="*/ 10514507 w 12192000"/>
              <a:gd name="connsiteY12397" fmla="*/ 773114 h 2107945"/>
              <a:gd name="connsiteX12398" fmla="*/ 6392064 w 12192000"/>
              <a:gd name="connsiteY12398" fmla="*/ 772787 h 2107945"/>
              <a:gd name="connsiteX12399" fmla="*/ 6399684 w 12192000"/>
              <a:gd name="connsiteY12399" fmla="*/ 782915 h 2107945"/>
              <a:gd name="connsiteX12400" fmla="*/ 6389320 w 12192000"/>
              <a:gd name="connsiteY12400" fmla="*/ 789776 h 2107945"/>
              <a:gd name="connsiteX12401" fmla="*/ 6381700 w 12192000"/>
              <a:gd name="connsiteY12401" fmla="*/ 779648 h 2107945"/>
              <a:gd name="connsiteX12402" fmla="*/ 6392064 w 12192000"/>
              <a:gd name="connsiteY12402" fmla="*/ 772787 h 2107945"/>
              <a:gd name="connsiteX12403" fmla="*/ 5218613 w 12192000"/>
              <a:gd name="connsiteY12403" fmla="*/ 772787 h 2107945"/>
              <a:gd name="connsiteX12404" fmla="*/ 5226540 w 12192000"/>
              <a:gd name="connsiteY12404" fmla="*/ 782915 h 2107945"/>
              <a:gd name="connsiteX12405" fmla="*/ 5216173 w 12192000"/>
              <a:gd name="connsiteY12405" fmla="*/ 790103 h 2107945"/>
              <a:gd name="connsiteX12406" fmla="*/ 5208248 w 12192000"/>
              <a:gd name="connsiteY12406" fmla="*/ 779975 h 2107945"/>
              <a:gd name="connsiteX12407" fmla="*/ 5218613 w 12192000"/>
              <a:gd name="connsiteY12407" fmla="*/ 772787 h 2107945"/>
              <a:gd name="connsiteX12408" fmla="*/ 10000610 w 12192000"/>
              <a:gd name="connsiteY12408" fmla="*/ 772786 h 2107945"/>
              <a:gd name="connsiteX12409" fmla="*/ 10009449 w 12192000"/>
              <a:gd name="connsiteY12409" fmla="*/ 784221 h 2107945"/>
              <a:gd name="connsiteX12410" fmla="*/ 9997869 w 12192000"/>
              <a:gd name="connsiteY12410" fmla="*/ 792063 h 2107945"/>
              <a:gd name="connsiteX12411" fmla="*/ 9989028 w 12192000"/>
              <a:gd name="connsiteY12411" fmla="*/ 780628 h 2107945"/>
              <a:gd name="connsiteX12412" fmla="*/ 10000610 w 12192000"/>
              <a:gd name="connsiteY12412" fmla="*/ 772786 h 2107945"/>
              <a:gd name="connsiteX12413" fmla="*/ 9901245 w 12192000"/>
              <a:gd name="connsiteY12413" fmla="*/ 772460 h 2107945"/>
              <a:gd name="connsiteX12414" fmla="*/ 9910389 w 12192000"/>
              <a:gd name="connsiteY12414" fmla="*/ 784221 h 2107945"/>
              <a:gd name="connsiteX12415" fmla="*/ 9898503 w 12192000"/>
              <a:gd name="connsiteY12415" fmla="*/ 792389 h 2107945"/>
              <a:gd name="connsiteX12416" fmla="*/ 9889358 w 12192000"/>
              <a:gd name="connsiteY12416" fmla="*/ 780628 h 2107945"/>
              <a:gd name="connsiteX12417" fmla="*/ 9901245 w 12192000"/>
              <a:gd name="connsiteY12417" fmla="*/ 772460 h 2107945"/>
              <a:gd name="connsiteX12418" fmla="*/ 11949817 w 12192000"/>
              <a:gd name="connsiteY12418" fmla="*/ 772459 h 2107945"/>
              <a:gd name="connsiteX12419" fmla="*/ 11956485 w 12192000"/>
              <a:gd name="connsiteY12419" fmla="*/ 776421 h 2107945"/>
              <a:gd name="connsiteX12420" fmla="*/ 11957597 w 12192000"/>
              <a:gd name="connsiteY12420" fmla="*/ 780677 h 2107945"/>
              <a:gd name="connsiteX12421" fmla="*/ 11962010 w 12192000"/>
              <a:gd name="connsiteY12421" fmla="*/ 779647 h 2107945"/>
              <a:gd name="connsiteX12422" fmla="*/ 11970545 w 12192000"/>
              <a:gd name="connsiteY12422" fmla="*/ 790756 h 2107945"/>
              <a:gd name="connsiteX12423" fmla="*/ 11959266 w 12192000"/>
              <a:gd name="connsiteY12423" fmla="*/ 798597 h 2107945"/>
              <a:gd name="connsiteX12424" fmla="*/ 11952714 w 12192000"/>
              <a:gd name="connsiteY12424" fmla="*/ 794635 h 2107945"/>
              <a:gd name="connsiteX12425" fmla="*/ 11951543 w 12192000"/>
              <a:gd name="connsiteY12425" fmla="*/ 790411 h 2107945"/>
              <a:gd name="connsiteX12426" fmla="*/ 11946770 w 12192000"/>
              <a:gd name="connsiteY12426" fmla="*/ 791409 h 2107945"/>
              <a:gd name="connsiteX12427" fmla="*/ 11943231 w 12192000"/>
              <a:gd name="connsiteY12427" fmla="*/ 789307 h 2107945"/>
              <a:gd name="connsiteX12428" fmla="*/ 11943722 w 12192000"/>
              <a:gd name="connsiteY12428" fmla="*/ 791082 h 2107945"/>
              <a:gd name="connsiteX12429" fmla="*/ 11932140 w 12192000"/>
              <a:gd name="connsiteY12429" fmla="*/ 798923 h 2107945"/>
              <a:gd name="connsiteX12430" fmla="*/ 11923301 w 12192000"/>
              <a:gd name="connsiteY12430" fmla="*/ 787489 h 2107945"/>
              <a:gd name="connsiteX12431" fmla="*/ 11934883 w 12192000"/>
              <a:gd name="connsiteY12431" fmla="*/ 779647 h 2107945"/>
              <a:gd name="connsiteX12432" fmla="*/ 11938661 w 12192000"/>
              <a:gd name="connsiteY12432" fmla="*/ 781932 h 2107945"/>
              <a:gd name="connsiteX12433" fmla="*/ 11938235 w 12192000"/>
              <a:gd name="connsiteY12433" fmla="*/ 780301 h 2107945"/>
              <a:gd name="connsiteX12434" fmla="*/ 11949817 w 12192000"/>
              <a:gd name="connsiteY12434" fmla="*/ 772459 h 2107945"/>
              <a:gd name="connsiteX12435" fmla="*/ 1442579 w 12192000"/>
              <a:gd name="connsiteY12435" fmla="*/ 772134 h 2107945"/>
              <a:gd name="connsiteX12436" fmla="*/ 1450808 w 12192000"/>
              <a:gd name="connsiteY12436" fmla="*/ 782588 h 2107945"/>
              <a:gd name="connsiteX12437" fmla="*/ 1440141 w 12192000"/>
              <a:gd name="connsiteY12437" fmla="*/ 789776 h 2107945"/>
              <a:gd name="connsiteX12438" fmla="*/ 1431912 w 12192000"/>
              <a:gd name="connsiteY12438" fmla="*/ 779321 h 2107945"/>
              <a:gd name="connsiteX12439" fmla="*/ 1442579 w 12192000"/>
              <a:gd name="connsiteY12439" fmla="*/ 772134 h 2107945"/>
              <a:gd name="connsiteX12440" fmla="*/ 181987 w 12192000"/>
              <a:gd name="connsiteY12440" fmla="*/ 771480 h 2107945"/>
              <a:gd name="connsiteX12441" fmla="*/ 189911 w 12192000"/>
              <a:gd name="connsiteY12441" fmla="*/ 781934 h 2107945"/>
              <a:gd name="connsiteX12442" fmla="*/ 179244 w 12192000"/>
              <a:gd name="connsiteY12442" fmla="*/ 789122 h 2107945"/>
              <a:gd name="connsiteX12443" fmla="*/ 171320 w 12192000"/>
              <a:gd name="connsiteY12443" fmla="*/ 778668 h 2107945"/>
              <a:gd name="connsiteX12444" fmla="*/ 181987 w 12192000"/>
              <a:gd name="connsiteY12444" fmla="*/ 771480 h 2107945"/>
              <a:gd name="connsiteX12445" fmla="*/ 8831391 w 12192000"/>
              <a:gd name="connsiteY12445" fmla="*/ 770826 h 2107945"/>
              <a:gd name="connsiteX12446" fmla="*/ 8839621 w 12192000"/>
              <a:gd name="connsiteY12446" fmla="*/ 781608 h 2107945"/>
              <a:gd name="connsiteX12447" fmla="*/ 8828648 w 12192000"/>
              <a:gd name="connsiteY12447" fmla="*/ 789122 h 2107945"/>
              <a:gd name="connsiteX12448" fmla="*/ 8820418 w 12192000"/>
              <a:gd name="connsiteY12448" fmla="*/ 778341 h 2107945"/>
              <a:gd name="connsiteX12449" fmla="*/ 8831391 w 12192000"/>
              <a:gd name="connsiteY12449" fmla="*/ 770826 h 2107945"/>
              <a:gd name="connsiteX12450" fmla="*/ 11807779 w 12192000"/>
              <a:gd name="connsiteY12450" fmla="*/ 770500 h 2107945"/>
              <a:gd name="connsiteX12451" fmla="*/ 11815096 w 12192000"/>
              <a:gd name="connsiteY12451" fmla="*/ 779975 h 2107945"/>
              <a:gd name="connsiteX12452" fmla="*/ 11805342 w 12192000"/>
              <a:gd name="connsiteY12452" fmla="*/ 786509 h 2107945"/>
              <a:gd name="connsiteX12453" fmla="*/ 11798026 w 12192000"/>
              <a:gd name="connsiteY12453" fmla="*/ 777034 h 2107945"/>
              <a:gd name="connsiteX12454" fmla="*/ 11807779 w 12192000"/>
              <a:gd name="connsiteY12454" fmla="*/ 770500 h 2107945"/>
              <a:gd name="connsiteX12455" fmla="*/ 7738677 w 12192000"/>
              <a:gd name="connsiteY12455" fmla="*/ 770500 h 2107945"/>
              <a:gd name="connsiteX12456" fmla="*/ 7746602 w 12192000"/>
              <a:gd name="connsiteY12456" fmla="*/ 780954 h 2107945"/>
              <a:gd name="connsiteX12457" fmla="*/ 7735934 w 12192000"/>
              <a:gd name="connsiteY12457" fmla="*/ 788142 h 2107945"/>
              <a:gd name="connsiteX12458" fmla="*/ 7728009 w 12192000"/>
              <a:gd name="connsiteY12458" fmla="*/ 777687 h 2107945"/>
              <a:gd name="connsiteX12459" fmla="*/ 7738677 w 12192000"/>
              <a:gd name="connsiteY12459" fmla="*/ 770500 h 2107945"/>
              <a:gd name="connsiteX12460" fmla="*/ 6187847 w 12192000"/>
              <a:gd name="connsiteY12460" fmla="*/ 770500 h 2107945"/>
              <a:gd name="connsiteX12461" fmla="*/ 6195771 w 12192000"/>
              <a:gd name="connsiteY12461" fmla="*/ 780954 h 2107945"/>
              <a:gd name="connsiteX12462" fmla="*/ 6185103 w 12192000"/>
              <a:gd name="connsiteY12462" fmla="*/ 788142 h 2107945"/>
              <a:gd name="connsiteX12463" fmla="*/ 6177178 w 12192000"/>
              <a:gd name="connsiteY12463" fmla="*/ 777687 h 2107945"/>
              <a:gd name="connsiteX12464" fmla="*/ 6187847 w 12192000"/>
              <a:gd name="connsiteY12464" fmla="*/ 770500 h 2107945"/>
              <a:gd name="connsiteX12465" fmla="*/ 5854698 w 12192000"/>
              <a:gd name="connsiteY12465" fmla="*/ 770500 h 2107945"/>
              <a:gd name="connsiteX12466" fmla="*/ 5863232 w 12192000"/>
              <a:gd name="connsiteY12466" fmla="*/ 781608 h 2107945"/>
              <a:gd name="connsiteX12467" fmla="*/ 5851955 w 12192000"/>
              <a:gd name="connsiteY12467" fmla="*/ 789122 h 2107945"/>
              <a:gd name="connsiteX12468" fmla="*/ 5843420 w 12192000"/>
              <a:gd name="connsiteY12468" fmla="*/ 778014 h 2107945"/>
              <a:gd name="connsiteX12469" fmla="*/ 5854698 w 12192000"/>
              <a:gd name="connsiteY12469" fmla="*/ 770500 h 2107945"/>
              <a:gd name="connsiteX12470" fmla="*/ 4238153 w 12192000"/>
              <a:gd name="connsiteY12470" fmla="*/ 770500 h 2107945"/>
              <a:gd name="connsiteX12471" fmla="*/ 4246378 w 12192000"/>
              <a:gd name="connsiteY12471" fmla="*/ 781281 h 2107945"/>
              <a:gd name="connsiteX12472" fmla="*/ 4235401 w 12192000"/>
              <a:gd name="connsiteY12472" fmla="*/ 788796 h 2107945"/>
              <a:gd name="connsiteX12473" fmla="*/ 4227172 w 12192000"/>
              <a:gd name="connsiteY12473" fmla="*/ 778014 h 2107945"/>
              <a:gd name="connsiteX12474" fmla="*/ 4238153 w 12192000"/>
              <a:gd name="connsiteY12474" fmla="*/ 770500 h 2107945"/>
              <a:gd name="connsiteX12475" fmla="*/ 874105 w 12192000"/>
              <a:gd name="connsiteY12475" fmla="*/ 770173 h 2107945"/>
              <a:gd name="connsiteX12476" fmla="*/ 882335 w 12192000"/>
              <a:gd name="connsiteY12476" fmla="*/ 780955 h 2107945"/>
              <a:gd name="connsiteX12477" fmla="*/ 871362 w 12192000"/>
              <a:gd name="connsiteY12477" fmla="*/ 788469 h 2107945"/>
              <a:gd name="connsiteX12478" fmla="*/ 863133 w 12192000"/>
              <a:gd name="connsiteY12478" fmla="*/ 777687 h 2107945"/>
              <a:gd name="connsiteX12479" fmla="*/ 874105 w 12192000"/>
              <a:gd name="connsiteY12479" fmla="*/ 770173 h 2107945"/>
              <a:gd name="connsiteX12480" fmla="*/ 4039690 w 12192000"/>
              <a:gd name="connsiteY12480" fmla="*/ 769519 h 2107945"/>
              <a:gd name="connsiteX12481" fmla="*/ 4048196 w 12192000"/>
              <a:gd name="connsiteY12481" fmla="*/ 780954 h 2107945"/>
              <a:gd name="connsiteX12482" fmla="*/ 4036643 w 12192000"/>
              <a:gd name="connsiteY12482" fmla="*/ 788795 h 2107945"/>
              <a:gd name="connsiteX12483" fmla="*/ 4028110 w 12192000"/>
              <a:gd name="connsiteY12483" fmla="*/ 777361 h 2107945"/>
              <a:gd name="connsiteX12484" fmla="*/ 4039690 w 12192000"/>
              <a:gd name="connsiteY12484" fmla="*/ 769519 h 2107945"/>
              <a:gd name="connsiteX12485" fmla="*/ 10426418 w 12192000"/>
              <a:gd name="connsiteY12485" fmla="*/ 769193 h 2107945"/>
              <a:gd name="connsiteX12486" fmla="*/ 10434038 w 12192000"/>
              <a:gd name="connsiteY12486" fmla="*/ 779321 h 2107945"/>
              <a:gd name="connsiteX12487" fmla="*/ 10423981 w 12192000"/>
              <a:gd name="connsiteY12487" fmla="*/ 786182 h 2107945"/>
              <a:gd name="connsiteX12488" fmla="*/ 10416359 w 12192000"/>
              <a:gd name="connsiteY12488" fmla="*/ 776054 h 2107945"/>
              <a:gd name="connsiteX12489" fmla="*/ 10426418 w 12192000"/>
              <a:gd name="connsiteY12489" fmla="*/ 769193 h 2107945"/>
              <a:gd name="connsiteX12490" fmla="*/ 5759590 w 12192000"/>
              <a:gd name="connsiteY12490" fmla="*/ 769193 h 2107945"/>
              <a:gd name="connsiteX12491" fmla="*/ 5768125 w 12192000"/>
              <a:gd name="connsiteY12491" fmla="*/ 780301 h 2107945"/>
              <a:gd name="connsiteX12492" fmla="*/ 5756846 w 12192000"/>
              <a:gd name="connsiteY12492" fmla="*/ 787816 h 2107945"/>
              <a:gd name="connsiteX12493" fmla="*/ 5748311 w 12192000"/>
              <a:gd name="connsiteY12493" fmla="*/ 776707 h 2107945"/>
              <a:gd name="connsiteX12494" fmla="*/ 5759590 w 12192000"/>
              <a:gd name="connsiteY12494" fmla="*/ 769193 h 2107945"/>
              <a:gd name="connsiteX12495" fmla="*/ 6664928 w 12192000"/>
              <a:gd name="connsiteY12495" fmla="*/ 769162 h 2107945"/>
              <a:gd name="connsiteX12496" fmla="*/ 6672704 w 12192000"/>
              <a:gd name="connsiteY12496" fmla="*/ 779100 h 2107945"/>
              <a:gd name="connsiteX12497" fmla="*/ 6662421 w 12192000"/>
              <a:gd name="connsiteY12497" fmla="*/ 785939 h 2107945"/>
              <a:gd name="connsiteX12498" fmla="*/ 6654646 w 12192000"/>
              <a:gd name="connsiteY12498" fmla="*/ 776000 h 2107945"/>
              <a:gd name="connsiteX12499" fmla="*/ 6664928 w 12192000"/>
              <a:gd name="connsiteY12499" fmla="*/ 769162 h 2107945"/>
              <a:gd name="connsiteX12500" fmla="*/ 3747038 w 12192000"/>
              <a:gd name="connsiteY12500" fmla="*/ 768539 h 2107945"/>
              <a:gd name="connsiteX12501" fmla="*/ 3755565 w 12192000"/>
              <a:gd name="connsiteY12501" fmla="*/ 779648 h 2107945"/>
              <a:gd name="connsiteX12502" fmla="*/ 3751604 w 12192000"/>
              <a:gd name="connsiteY12502" fmla="*/ 785896 h 2107945"/>
              <a:gd name="connsiteX12503" fmla="*/ 3745827 w 12192000"/>
              <a:gd name="connsiteY12503" fmla="*/ 787105 h 2107945"/>
              <a:gd name="connsiteX12504" fmla="*/ 3748330 w 12192000"/>
              <a:gd name="connsiteY12504" fmla="*/ 788619 h 2107945"/>
              <a:gd name="connsiteX12505" fmla="*/ 3750469 w 12192000"/>
              <a:gd name="connsiteY12505" fmla="*/ 796707 h 2107945"/>
              <a:gd name="connsiteX12506" fmla="*/ 3737754 w 12192000"/>
              <a:gd name="connsiteY12506" fmla="*/ 805442 h 2107945"/>
              <a:gd name="connsiteX12507" fmla="*/ 3728211 w 12192000"/>
              <a:gd name="connsiteY12507" fmla="*/ 792884 h 2107945"/>
              <a:gd name="connsiteX12508" fmla="*/ 3732589 w 12192000"/>
              <a:gd name="connsiteY12508" fmla="*/ 785916 h 2107945"/>
              <a:gd name="connsiteX12509" fmla="*/ 3739052 w 12192000"/>
              <a:gd name="connsiteY12509" fmla="*/ 784548 h 2107945"/>
              <a:gd name="connsiteX12510" fmla="*/ 3737341 w 12192000"/>
              <a:gd name="connsiteY12510" fmla="*/ 783528 h 2107945"/>
              <a:gd name="connsiteX12511" fmla="*/ 3735475 w 12192000"/>
              <a:gd name="connsiteY12511" fmla="*/ 776380 h 2107945"/>
              <a:gd name="connsiteX12512" fmla="*/ 3747038 w 12192000"/>
              <a:gd name="connsiteY12512" fmla="*/ 768539 h 2107945"/>
              <a:gd name="connsiteX12513" fmla="*/ 4986349 w 12192000"/>
              <a:gd name="connsiteY12513" fmla="*/ 767559 h 2107945"/>
              <a:gd name="connsiteX12514" fmla="*/ 4993969 w 12192000"/>
              <a:gd name="connsiteY12514" fmla="*/ 777687 h 2107945"/>
              <a:gd name="connsiteX12515" fmla="*/ 4983606 w 12192000"/>
              <a:gd name="connsiteY12515" fmla="*/ 784548 h 2107945"/>
              <a:gd name="connsiteX12516" fmla="*/ 4975985 w 12192000"/>
              <a:gd name="connsiteY12516" fmla="*/ 774420 h 2107945"/>
              <a:gd name="connsiteX12517" fmla="*/ 4986349 w 12192000"/>
              <a:gd name="connsiteY12517" fmla="*/ 767559 h 2107945"/>
              <a:gd name="connsiteX12518" fmla="*/ 3545952 w 12192000"/>
              <a:gd name="connsiteY12518" fmla="*/ 767559 h 2107945"/>
              <a:gd name="connsiteX12519" fmla="*/ 3551347 w 12192000"/>
              <a:gd name="connsiteY12519" fmla="*/ 770820 h 2107945"/>
              <a:gd name="connsiteX12520" fmla="*/ 3559247 w 12192000"/>
              <a:gd name="connsiteY12520" fmla="*/ 769193 h 2107945"/>
              <a:gd name="connsiteX12521" fmla="*/ 3568395 w 12192000"/>
              <a:gd name="connsiteY12521" fmla="*/ 780954 h 2107945"/>
              <a:gd name="connsiteX12522" fmla="*/ 3556202 w 12192000"/>
              <a:gd name="connsiteY12522" fmla="*/ 789122 h 2107945"/>
              <a:gd name="connsiteX12523" fmla="*/ 3549115 w 12192000"/>
              <a:gd name="connsiteY12523" fmla="*/ 784957 h 2107945"/>
              <a:gd name="connsiteX12524" fmla="*/ 3548999 w 12192000"/>
              <a:gd name="connsiteY12524" fmla="*/ 784531 h 2107945"/>
              <a:gd name="connsiteX12525" fmla="*/ 3543207 w 12192000"/>
              <a:gd name="connsiteY12525" fmla="*/ 785855 h 2107945"/>
              <a:gd name="connsiteX12526" fmla="*/ 3534977 w 12192000"/>
              <a:gd name="connsiteY12526" fmla="*/ 775073 h 2107945"/>
              <a:gd name="connsiteX12527" fmla="*/ 3545952 w 12192000"/>
              <a:gd name="connsiteY12527" fmla="*/ 767559 h 2107945"/>
              <a:gd name="connsiteX12528" fmla="*/ 11675801 w 12192000"/>
              <a:gd name="connsiteY12528" fmla="*/ 767233 h 2107945"/>
              <a:gd name="connsiteX12529" fmla="*/ 11683421 w 12192000"/>
              <a:gd name="connsiteY12529" fmla="*/ 777361 h 2107945"/>
              <a:gd name="connsiteX12530" fmla="*/ 11673363 w 12192000"/>
              <a:gd name="connsiteY12530" fmla="*/ 784222 h 2107945"/>
              <a:gd name="connsiteX12531" fmla="*/ 11665744 w 12192000"/>
              <a:gd name="connsiteY12531" fmla="*/ 774094 h 2107945"/>
              <a:gd name="connsiteX12532" fmla="*/ 11675801 w 12192000"/>
              <a:gd name="connsiteY12532" fmla="*/ 767233 h 2107945"/>
              <a:gd name="connsiteX12533" fmla="*/ 9952757 w 12192000"/>
              <a:gd name="connsiteY12533" fmla="*/ 767232 h 2107945"/>
              <a:gd name="connsiteX12534" fmla="*/ 9961596 w 12192000"/>
              <a:gd name="connsiteY12534" fmla="*/ 778667 h 2107945"/>
              <a:gd name="connsiteX12535" fmla="*/ 9949709 w 12192000"/>
              <a:gd name="connsiteY12535" fmla="*/ 786835 h 2107945"/>
              <a:gd name="connsiteX12536" fmla="*/ 9940869 w 12192000"/>
              <a:gd name="connsiteY12536" fmla="*/ 775400 h 2107945"/>
              <a:gd name="connsiteX12537" fmla="*/ 9952757 w 12192000"/>
              <a:gd name="connsiteY12537" fmla="*/ 767232 h 2107945"/>
              <a:gd name="connsiteX12538" fmla="*/ 4424142 w 12192000"/>
              <a:gd name="connsiteY12538" fmla="*/ 767232 h 2107945"/>
              <a:gd name="connsiteX12539" fmla="*/ 4432070 w 12192000"/>
              <a:gd name="connsiteY12539" fmla="*/ 777687 h 2107945"/>
              <a:gd name="connsiteX12540" fmla="*/ 4421398 w 12192000"/>
              <a:gd name="connsiteY12540" fmla="*/ 784875 h 2107945"/>
              <a:gd name="connsiteX12541" fmla="*/ 4413469 w 12192000"/>
              <a:gd name="connsiteY12541" fmla="*/ 774420 h 2107945"/>
              <a:gd name="connsiteX12542" fmla="*/ 4424142 w 12192000"/>
              <a:gd name="connsiteY12542" fmla="*/ 767232 h 2107945"/>
              <a:gd name="connsiteX12543" fmla="*/ 7441496 w 12192000"/>
              <a:gd name="connsiteY12543" fmla="*/ 766252 h 2107945"/>
              <a:gd name="connsiteX12544" fmla="*/ 7448811 w 12192000"/>
              <a:gd name="connsiteY12544" fmla="*/ 776054 h 2107945"/>
              <a:gd name="connsiteX12545" fmla="*/ 7439058 w 12192000"/>
              <a:gd name="connsiteY12545" fmla="*/ 782914 h 2107945"/>
              <a:gd name="connsiteX12546" fmla="*/ 7431742 w 12192000"/>
              <a:gd name="connsiteY12546" fmla="*/ 773113 h 2107945"/>
              <a:gd name="connsiteX12547" fmla="*/ 7441496 w 12192000"/>
              <a:gd name="connsiteY12547" fmla="*/ 766252 h 2107945"/>
              <a:gd name="connsiteX12548" fmla="*/ 4899162 w 12192000"/>
              <a:gd name="connsiteY12548" fmla="*/ 765926 h 2107945"/>
              <a:gd name="connsiteX12549" fmla="*/ 4906783 w 12192000"/>
              <a:gd name="connsiteY12549" fmla="*/ 776054 h 2107945"/>
              <a:gd name="connsiteX12550" fmla="*/ 4896418 w 12192000"/>
              <a:gd name="connsiteY12550" fmla="*/ 782915 h 2107945"/>
              <a:gd name="connsiteX12551" fmla="*/ 4888797 w 12192000"/>
              <a:gd name="connsiteY12551" fmla="*/ 772787 h 2107945"/>
              <a:gd name="connsiteX12552" fmla="*/ 4899162 w 12192000"/>
              <a:gd name="connsiteY12552" fmla="*/ 765926 h 2107945"/>
              <a:gd name="connsiteX12553" fmla="*/ 362115 w 12192000"/>
              <a:gd name="connsiteY12553" fmla="*/ 765599 h 2107945"/>
              <a:gd name="connsiteX12554" fmla="*/ 370039 w 12192000"/>
              <a:gd name="connsiteY12554" fmla="*/ 776054 h 2107945"/>
              <a:gd name="connsiteX12555" fmla="*/ 359372 w 12192000"/>
              <a:gd name="connsiteY12555" fmla="*/ 783241 h 2107945"/>
              <a:gd name="connsiteX12556" fmla="*/ 351447 w 12192000"/>
              <a:gd name="connsiteY12556" fmla="*/ 772787 h 2107945"/>
              <a:gd name="connsiteX12557" fmla="*/ 362115 w 12192000"/>
              <a:gd name="connsiteY12557" fmla="*/ 765599 h 2107945"/>
              <a:gd name="connsiteX12558" fmla="*/ 1809215 w 12192000"/>
              <a:gd name="connsiteY12558" fmla="*/ 765272 h 2107945"/>
              <a:gd name="connsiteX12559" fmla="*/ 1817444 w 12192000"/>
              <a:gd name="connsiteY12559" fmla="*/ 776054 h 2107945"/>
              <a:gd name="connsiteX12560" fmla="*/ 1806471 w 12192000"/>
              <a:gd name="connsiteY12560" fmla="*/ 783568 h 2107945"/>
              <a:gd name="connsiteX12561" fmla="*/ 1798242 w 12192000"/>
              <a:gd name="connsiteY12561" fmla="*/ 772786 h 2107945"/>
              <a:gd name="connsiteX12562" fmla="*/ 1809215 w 12192000"/>
              <a:gd name="connsiteY12562" fmla="*/ 765272 h 2107945"/>
              <a:gd name="connsiteX12563" fmla="*/ 3702477 w 12192000"/>
              <a:gd name="connsiteY12563" fmla="*/ 764945 h 2107945"/>
              <a:gd name="connsiteX12564" fmla="*/ 3711614 w 12192000"/>
              <a:gd name="connsiteY12564" fmla="*/ 777034 h 2107945"/>
              <a:gd name="connsiteX12565" fmla="*/ 3710919 w 12192000"/>
              <a:gd name="connsiteY12565" fmla="*/ 778115 h 2107945"/>
              <a:gd name="connsiteX12566" fmla="*/ 3714602 w 12192000"/>
              <a:gd name="connsiteY12566" fmla="*/ 780342 h 2107945"/>
              <a:gd name="connsiteX12567" fmla="*/ 3716587 w 12192000"/>
              <a:gd name="connsiteY12567" fmla="*/ 787489 h 2107945"/>
              <a:gd name="connsiteX12568" fmla="*/ 3705304 w 12192000"/>
              <a:gd name="connsiteY12568" fmla="*/ 795004 h 2107945"/>
              <a:gd name="connsiteX12569" fmla="*/ 3698770 w 12192000"/>
              <a:gd name="connsiteY12569" fmla="*/ 791042 h 2107945"/>
              <a:gd name="connsiteX12570" fmla="*/ 3696852 w 12192000"/>
              <a:gd name="connsiteY12570" fmla="*/ 784161 h 2107945"/>
              <a:gd name="connsiteX12571" fmla="*/ 3694486 w 12192000"/>
              <a:gd name="connsiteY12571" fmla="*/ 782737 h 2107945"/>
              <a:gd name="connsiteX12572" fmla="*/ 3691143 w 12192000"/>
              <a:gd name="connsiteY12572" fmla="*/ 787856 h 2107945"/>
              <a:gd name="connsiteX12573" fmla="*/ 3683629 w 12192000"/>
              <a:gd name="connsiteY12573" fmla="*/ 789449 h 2107945"/>
              <a:gd name="connsiteX12574" fmla="*/ 3679773 w 12192000"/>
              <a:gd name="connsiteY12574" fmla="*/ 787116 h 2107945"/>
              <a:gd name="connsiteX12575" fmla="*/ 3680033 w 12192000"/>
              <a:gd name="connsiteY12575" fmla="*/ 788142 h 2107945"/>
              <a:gd name="connsiteX12576" fmla="*/ 3669059 w 12192000"/>
              <a:gd name="connsiteY12576" fmla="*/ 795657 h 2107945"/>
              <a:gd name="connsiteX12577" fmla="*/ 3660819 w 12192000"/>
              <a:gd name="connsiteY12577" fmla="*/ 784875 h 2107945"/>
              <a:gd name="connsiteX12578" fmla="*/ 3671802 w 12192000"/>
              <a:gd name="connsiteY12578" fmla="*/ 777361 h 2107945"/>
              <a:gd name="connsiteX12579" fmla="*/ 3675172 w 12192000"/>
              <a:gd name="connsiteY12579" fmla="*/ 779387 h 2107945"/>
              <a:gd name="connsiteX12580" fmla="*/ 3674790 w 12192000"/>
              <a:gd name="connsiteY12580" fmla="*/ 778014 h 2107945"/>
              <a:gd name="connsiteX12581" fmla="*/ 3686379 w 12192000"/>
              <a:gd name="connsiteY12581" fmla="*/ 770173 h 2107945"/>
              <a:gd name="connsiteX12582" fmla="*/ 3690487 w 12192000"/>
              <a:gd name="connsiteY12582" fmla="*/ 772657 h 2107945"/>
              <a:gd name="connsiteX12583" fmla="*/ 3694401 w 12192000"/>
              <a:gd name="connsiteY12583" fmla="*/ 766619 h 2107945"/>
              <a:gd name="connsiteX12584" fmla="*/ 3702477 w 12192000"/>
              <a:gd name="connsiteY12584" fmla="*/ 764945 h 2107945"/>
              <a:gd name="connsiteX12585" fmla="*/ 9588824 w 12192000"/>
              <a:gd name="connsiteY12585" fmla="*/ 764619 h 2107945"/>
              <a:gd name="connsiteX12586" fmla="*/ 9597967 w 12192000"/>
              <a:gd name="connsiteY12586" fmla="*/ 776380 h 2107945"/>
              <a:gd name="connsiteX12587" fmla="*/ 9586080 w 12192000"/>
              <a:gd name="connsiteY12587" fmla="*/ 784548 h 2107945"/>
              <a:gd name="connsiteX12588" fmla="*/ 9576936 w 12192000"/>
              <a:gd name="connsiteY12588" fmla="*/ 772787 h 2107945"/>
              <a:gd name="connsiteX12589" fmla="*/ 9588824 w 12192000"/>
              <a:gd name="connsiteY12589" fmla="*/ 764619 h 2107945"/>
              <a:gd name="connsiteX12590" fmla="*/ 3638570 w 12192000"/>
              <a:gd name="connsiteY12590" fmla="*/ 764619 h 2107945"/>
              <a:gd name="connsiteX12591" fmla="*/ 3646809 w 12192000"/>
              <a:gd name="connsiteY12591" fmla="*/ 775400 h 2107945"/>
              <a:gd name="connsiteX12592" fmla="*/ 3643149 w 12192000"/>
              <a:gd name="connsiteY12592" fmla="*/ 781240 h 2107945"/>
              <a:gd name="connsiteX12593" fmla="*/ 3640404 w 12192000"/>
              <a:gd name="connsiteY12593" fmla="*/ 781868 h 2107945"/>
              <a:gd name="connsiteX12594" fmla="*/ 3641819 w 12192000"/>
              <a:gd name="connsiteY12594" fmla="*/ 782710 h 2107945"/>
              <a:gd name="connsiteX12595" fmla="*/ 3642870 w 12192000"/>
              <a:gd name="connsiteY12595" fmla="*/ 786730 h 2107945"/>
              <a:gd name="connsiteX12596" fmla="*/ 3647057 w 12192000"/>
              <a:gd name="connsiteY12596" fmla="*/ 785855 h 2107945"/>
              <a:gd name="connsiteX12597" fmla="*/ 3655597 w 12192000"/>
              <a:gd name="connsiteY12597" fmla="*/ 796963 h 2107945"/>
              <a:gd name="connsiteX12598" fmla="*/ 3644003 w 12192000"/>
              <a:gd name="connsiteY12598" fmla="*/ 804805 h 2107945"/>
              <a:gd name="connsiteX12599" fmla="*/ 3637332 w 12192000"/>
              <a:gd name="connsiteY12599" fmla="*/ 800843 h 2107945"/>
              <a:gd name="connsiteX12600" fmla="*/ 3636638 w 12192000"/>
              <a:gd name="connsiteY12600" fmla="*/ 798183 h 2107945"/>
              <a:gd name="connsiteX12601" fmla="*/ 3631415 w 12192000"/>
              <a:gd name="connsiteY12601" fmla="*/ 799250 h 2107945"/>
              <a:gd name="connsiteX12602" fmla="*/ 3624060 w 12192000"/>
              <a:gd name="connsiteY12602" fmla="*/ 794881 h 2107945"/>
              <a:gd name="connsiteX12603" fmla="*/ 3622481 w 12192000"/>
              <a:gd name="connsiteY12603" fmla="*/ 788831 h 2107945"/>
              <a:gd name="connsiteX12604" fmla="*/ 3621103 w 12192000"/>
              <a:gd name="connsiteY12604" fmla="*/ 789122 h 2107945"/>
              <a:gd name="connsiteX12605" fmla="*/ 3612270 w 12192000"/>
              <a:gd name="connsiteY12605" fmla="*/ 777361 h 2107945"/>
              <a:gd name="connsiteX12606" fmla="*/ 3624142 w 12192000"/>
              <a:gd name="connsiteY12606" fmla="*/ 769193 h 2107945"/>
              <a:gd name="connsiteX12607" fmla="*/ 3627975 w 12192000"/>
              <a:gd name="connsiteY12607" fmla="*/ 771497 h 2107945"/>
              <a:gd name="connsiteX12608" fmla="*/ 3631360 w 12192000"/>
              <a:gd name="connsiteY12608" fmla="*/ 766048 h 2107945"/>
              <a:gd name="connsiteX12609" fmla="*/ 3638570 w 12192000"/>
              <a:gd name="connsiteY12609" fmla="*/ 764619 h 2107945"/>
              <a:gd name="connsiteX12610" fmla="*/ 1715972 w 12192000"/>
              <a:gd name="connsiteY12610" fmla="*/ 764619 h 2107945"/>
              <a:gd name="connsiteX12611" fmla="*/ 1724202 w 12192000"/>
              <a:gd name="connsiteY12611" fmla="*/ 775074 h 2107945"/>
              <a:gd name="connsiteX12612" fmla="*/ 1713534 w 12192000"/>
              <a:gd name="connsiteY12612" fmla="*/ 782262 h 2107945"/>
              <a:gd name="connsiteX12613" fmla="*/ 1705305 w 12192000"/>
              <a:gd name="connsiteY12613" fmla="*/ 771807 h 2107945"/>
              <a:gd name="connsiteX12614" fmla="*/ 1715972 w 12192000"/>
              <a:gd name="connsiteY12614" fmla="*/ 764619 h 2107945"/>
              <a:gd name="connsiteX12615" fmla="*/ 4093333 w 12192000"/>
              <a:gd name="connsiteY12615" fmla="*/ 764618 h 2107945"/>
              <a:gd name="connsiteX12616" fmla="*/ 4101867 w 12192000"/>
              <a:gd name="connsiteY12616" fmla="*/ 775727 h 2107945"/>
              <a:gd name="connsiteX12617" fmla="*/ 4090589 w 12192000"/>
              <a:gd name="connsiteY12617" fmla="*/ 783568 h 2107945"/>
              <a:gd name="connsiteX12618" fmla="*/ 4082047 w 12192000"/>
              <a:gd name="connsiteY12618" fmla="*/ 772460 h 2107945"/>
              <a:gd name="connsiteX12619" fmla="*/ 4093333 w 12192000"/>
              <a:gd name="connsiteY12619" fmla="*/ 764618 h 2107945"/>
              <a:gd name="connsiteX12620" fmla="*/ 11155505 w 12192000"/>
              <a:gd name="connsiteY12620" fmla="*/ 764292 h 2107945"/>
              <a:gd name="connsiteX12621" fmla="*/ 11163430 w 12192000"/>
              <a:gd name="connsiteY12621" fmla="*/ 774746 h 2107945"/>
              <a:gd name="connsiteX12622" fmla="*/ 11152761 w 12192000"/>
              <a:gd name="connsiteY12622" fmla="*/ 781934 h 2107945"/>
              <a:gd name="connsiteX12623" fmla="*/ 11144836 w 12192000"/>
              <a:gd name="connsiteY12623" fmla="*/ 771480 h 2107945"/>
              <a:gd name="connsiteX12624" fmla="*/ 11155505 w 12192000"/>
              <a:gd name="connsiteY12624" fmla="*/ 764292 h 2107945"/>
              <a:gd name="connsiteX12625" fmla="*/ 10604727 w 12192000"/>
              <a:gd name="connsiteY12625" fmla="*/ 763639 h 2107945"/>
              <a:gd name="connsiteX12626" fmla="*/ 10612348 w 12192000"/>
              <a:gd name="connsiteY12626" fmla="*/ 773767 h 2107945"/>
              <a:gd name="connsiteX12627" fmla="*/ 10602289 w 12192000"/>
              <a:gd name="connsiteY12627" fmla="*/ 780628 h 2107945"/>
              <a:gd name="connsiteX12628" fmla="*/ 10594669 w 12192000"/>
              <a:gd name="connsiteY12628" fmla="*/ 770500 h 2107945"/>
              <a:gd name="connsiteX12629" fmla="*/ 10604727 w 12192000"/>
              <a:gd name="connsiteY12629" fmla="*/ 763639 h 2107945"/>
              <a:gd name="connsiteX12630" fmla="*/ 6305195 w 12192000"/>
              <a:gd name="connsiteY12630" fmla="*/ 763639 h 2107945"/>
              <a:gd name="connsiteX12631" fmla="*/ 6312815 w 12192000"/>
              <a:gd name="connsiteY12631" fmla="*/ 773767 h 2107945"/>
              <a:gd name="connsiteX12632" fmla="*/ 6302452 w 12192000"/>
              <a:gd name="connsiteY12632" fmla="*/ 780628 h 2107945"/>
              <a:gd name="connsiteX12633" fmla="*/ 6294832 w 12192000"/>
              <a:gd name="connsiteY12633" fmla="*/ 770500 h 2107945"/>
              <a:gd name="connsiteX12634" fmla="*/ 6305195 w 12192000"/>
              <a:gd name="connsiteY12634" fmla="*/ 763639 h 2107945"/>
              <a:gd name="connsiteX12635" fmla="*/ 5371006 w 12192000"/>
              <a:gd name="connsiteY12635" fmla="*/ 763639 h 2107945"/>
              <a:gd name="connsiteX12636" fmla="*/ 5378932 w 12192000"/>
              <a:gd name="connsiteY12636" fmla="*/ 774093 h 2107945"/>
              <a:gd name="connsiteX12637" fmla="*/ 5368262 w 12192000"/>
              <a:gd name="connsiteY12637" fmla="*/ 781281 h 2107945"/>
              <a:gd name="connsiteX12638" fmla="*/ 5360336 w 12192000"/>
              <a:gd name="connsiteY12638" fmla="*/ 770827 h 2107945"/>
              <a:gd name="connsiteX12639" fmla="*/ 5371006 w 12192000"/>
              <a:gd name="connsiteY12639" fmla="*/ 763639 h 2107945"/>
              <a:gd name="connsiteX12640" fmla="*/ 3597621 w 12192000"/>
              <a:gd name="connsiteY12640" fmla="*/ 763639 h 2107945"/>
              <a:gd name="connsiteX12641" fmla="*/ 3606749 w 12192000"/>
              <a:gd name="connsiteY12641" fmla="*/ 775727 h 2107945"/>
              <a:gd name="connsiteX12642" fmla="*/ 3594272 w 12192000"/>
              <a:gd name="connsiteY12642" fmla="*/ 784222 h 2107945"/>
              <a:gd name="connsiteX12643" fmla="*/ 3585134 w 12192000"/>
              <a:gd name="connsiteY12643" fmla="*/ 772134 h 2107945"/>
              <a:gd name="connsiteX12644" fmla="*/ 3597621 w 12192000"/>
              <a:gd name="connsiteY12644" fmla="*/ 763639 h 2107945"/>
              <a:gd name="connsiteX12645" fmla="*/ 3942734 w 12192000"/>
              <a:gd name="connsiteY12645" fmla="*/ 763312 h 2107945"/>
              <a:gd name="connsiteX12646" fmla="*/ 3951270 w 12192000"/>
              <a:gd name="connsiteY12646" fmla="*/ 774747 h 2107945"/>
              <a:gd name="connsiteX12647" fmla="*/ 3939690 w 12192000"/>
              <a:gd name="connsiteY12647" fmla="*/ 782588 h 2107945"/>
              <a:gd name="connsiteX12648" fmla="*/ 3936090 w 12192000"/>
              <a:gd name="connsiteY12648" fmla="*/ 780463 h 2107945"/>
              <a:gd name="connsiteX12649" fmla="*/ 3932489 w 12192000"/>
              <a:gd name="connsiteY12649" fmla="*/ 786182 h 2107945"/>
              <a:gd name="connsiteX12650" fmla="*/ 3924716 w 12192000"/>
              <a:gd name="connsiteY12650" fmla="*/ 787816 h 2107945"/>
              <a:gd name="connsiteX12651" fmla="*/ 3915870 w 12192000"/>
              <a:gd name="connsiteY12651" fmla="*/ 776054 h 2107945"/>
              <a:gd name="connsiteX12652" fmla="*/ 3927762 w 12192000"/>
              <a:gd name="connsiteY12652" fmla="*/ 767886 h 2107945"/>
              <a:gd name="connsiteX12653" fmla="*/ 3931729 w 12192000"/>
              <a:gd name="connsiteY12653" fmla="*/ 770269 h 2107945"/>
              <a:gd name="connsiteX12654" fmla="*/ 3935230 w 12192000"/>
              <a:gd name="connsiteY12654" fmla="*/ 764904 h 2107945"/>
              <a:gd name="connsiteX12655" fmla="*/ 3942734 w 12192000"/>
              <a:gd name="connsiteY12655" fmla="*/ 763312 h 2107945"/>
              <a:gd name="connsiteX12656" fmla="*/ 10996703 w 12192000"/>
              <a:gd name="connsiteY12656" fmla="*/ 762985 h 2107945"/>
              <a:gd name="connsiteX12657" fmla="*/ 11004627 w 12192000"/>
              <a:gd name="connsiteY12657" fmla="*/ 773440 h 2107945"/>
              <a:gd name="connsiteX12658" fmla="*/ 10994264 w 12192000"/>
              <a:gd name="connsiteY12658" fmla="*/ 780628 h 2107945"/>
              <a:gd name="connsiteX12659" fmla="*/ 10986339 w 12192000"/>
              <a:gd name="connsiteY12659" fmla="*/ 770173 h 2107945"/>
              <a:gd name="connsiteX12660" fmla="*/ 10996703 w 12192000"/>
              <a:gd name="connsiteY12660" fmla="*/ 762985 h 2107945"/>
              <a:gd name="connsiteX12661" fmla="*/ 7352189 w 12192000"/>
              <a:gd name="connsiteY12661" fmla="*/ 762985 h 2107945"/>
              <a:gd name="connsiteX12662" fmla="*/ 7359504 w 12192000"/>
              <a:gd name="connsiteY12662" fmla="*/ 772460 h 2107945"/>
              <a:gd name="connsiteX12663" fmla="*/ 7349751 w 12192000"/>
              <a:gd name="connsiteY12663" fmla="*/ 778995 h 2107945"/>
              <a:gd name="connsiteX12664" fmla="*/ 7342435 w 12192000"/>
              <a:gd name="connsiteY12664" fmla="*/ 769519 h 2107945"/>
              <a:gd name="connsiteX12665" fmla="*/ 7352189 w 12192000"/>
              <a:gd name="connsiteY12665" fmla="*/ 762985 h 2107945"/>
              <a:gd name="connsiteX12666" fmla="*/ 8612848 w 12192000"/>
              <a:gd name="connsiteY12666" fmla="*/ 762005 h 2107945"/>
              <a:gd name="connsiteX12667" fmla="*/ 8621078 w 12192000"/>
              <a:gd name="connsiteY12667" fmla="*/ 772787 h 2107945"/>
              <a:gd name="connsiteX12668" fmla="*/ 8610106 w 12192000"/>
              <a:gd name="connsiteY12668" fmla="*/ 780302 h 2107945"/>
              <a:gd name="connsiteX12669" fmla="*/ 8601876 w 12192000"/>
              <a:gd name="connsiteY12669" fmla="*/ 769519 h 2107945"/>
              <a:gd name="connsiteX12670" fmla="*/ 8612848 w 12192000"/>
              <a:gd name="connsiteY12670" fmla="*/ 762005 h 2107945"/>
              <a:gd name="connsiteX12671" fmla="*/ 3454505 w 12192000"/>
              <a:gd name="connsiteY12671" fmla="*/ 762005 h 2107945"/>
              <a:gd name="connsiteX12672" fmla="*/ 3462733 w 12192000"/>
              <a:gd name="connsiteY12672" fmla="*/ 772787 h 2107945"/>
              <a:gd name="connsiteX12673" fmla="*/ 3451759 w 12192000"/>
              <a:gd name="connsiteY12673" fmla="*/ 780302 h 2107945"/>
              <a:gd name="connsiteX12674" fmla="*/ 3443532 w 12192000"/>
              <a:gd name="connsiteY12674" fmla="*/ 769519 h 2107945"/>
              <a:gd name="connsiteX12675" fmla="*/ 3454505 w 12192000"/>
              <a:gd name="connsiteY12675" fmla="*/ 762005 h 2107945"/>
              <a:gd name="connsiteX12676" fmla="*/ 7534765 w 12192000"/>
              <a:gd name="connsiteY12676" fmla="*/ 762005 h 2107945"/>
              <a:gd name="connsiteX12677" fmla="*/ 7542385 w 12192000"/>
              <a:gd name="connsiteY12677" fmla="*/ 771807 h 2107945"/>
              <a:gd name="connsiteX12678" fmla="*/ 7532327 w 12192000"/>
              <a:gd name="connsiteY12678" fmla="*/ 778668 h 2107945"/>
              <a:gd name="connsiteX12679" fmla="*/ 7524707 w 12192000"/>
              <a:gd name="connsiteY12679" fmla="*/ 768866 h 2107945"/>
              <a:gd name="connsiteX12680" fmla="*/ 7534765 w 12192000"/>
              <a:gd name="connsiteY12680" fmla="*/ 762005 h 2107945"/>
              <a:gd name="connsiteX12681" fmla="*/ 1916130 w 12192000"/>
              <a:gd name="connsiteY12681" fmla="*/ 762005 h 2107945"/>
              <a:gd name="connsiteX12682" fmla="*/ 1924969 w 12192000"/>
              <a:gd name="connsiteY12682" fmla="*/ 773439 h 2107945"/>
              <a:gd name="connsiteX12683" fmla="*/ 1913386 w 12192000"/>
              <a:gd name="connsiteY12683" fmla="*/ 781281 h 2107945"/>
              <a:gd name="connsiteX12684" fmla="*/ 1904547 w 12192000"/>
              <a:gd name="connsiteY12684" fmla="*/ 769846 h 2107945"/>
              <a:gd name="connsiteX12685" fmla="*/ 1916130 w 12192000"/>
              <a:gd name="connsiteY12685" fmla="*/ 762005 h 2107945"/>
              <a:gd name="connsiteX12686" fmla="*/ 6081775 w 12192000"/>
              <a:gd name="connsiteY12686" fmla="*/ 761352 h 2107945"/>
              <a:gd name="connsiteX12687" fmla="*/ 6090005 w 12192000"/>
              <a:gd name="connsiteY12687" fmla="*/ 771806 h 2107945"/>
              <a:gd name="connsiteX12688" fmla="*/ 6079338 w 12192000"/>
              <a:gd name="connsiteY12688" fmla="*/ 779321 h 2107945"/>
              <a:gd name="connsiteX12689" fmla="*/ 6071108 w 12192000"/>
              <a:gd name="connsiteY12689" fmla="*/ 768866 h 2107945"/>
              <a:gd name="connsiteX12690" fmla="*/ 6081775 w 12192000"/>
              <a:gd name="connsiteY12690" fmla="*/ 761352 h 2107945"/>
              <a:gd name="connsiteX12691" fmla="*/ 7017821 w 12192000"/>
              <a:gd name="connsiteY12691" fmla="*/ 761025 h 2107945"/>
              <a:gd name="connsiteX12692" fmla="*/ 7025137 w 12192000"/>
              <a:gd name="connsiteY12692" fmla="*/ 770500 h 2107945"/>
              <a:gd name="connsiteX12693" fmla="*/ 7015383 w 12192000"/>
              <a:gd name="connsiteY12693" fmla="*/ 777034 h 2107945"/>
              <a:gd name="connsiteX12694" fmla="*/ 7008068 w 12192000"/>
              <a:gd name="connsiteY12694" fmla="*/ 767559 h 2107945"/>
              <a:gd name="connsiteX12695" fmla="*/ 7017821 w 12192000"/>
              <a:gd name="connsiteY12695" fmla="*/ 761025 h 2107945"/>
              <a:gd name="connsiteX12696" fmla="*/ 5595006 w 12192000"/>
              <a:gd name="connsiteY12696" fmla="*/ 761025 h 2107945"/>
              <a:gd name="connsiteX12697" fmla="*/ 5603237 w 12192000"/>
              <a:gd name="connsiteY12697" fmla="*/ 771806 h 2107945"/>
              <a:gd name="connsiteX12698" fmla="*/ 5592263 w 12192000"/>
              <a:gd name="connsiteY12698" fmla="*/ 779321 h 2107945"/>
              <a:gd name="connsiteX12699" fmla="*/ 5584032 w 12192000"/>
              <a:gd name="connsiteY12699" fmla="*/ 768539 h 2107945"/>
              <a:gd name="connsiteX12700" fmla="*/ 5595006 w 12192000"/>
              <a:gd name="connsiteY12700" fmla="*/ 761025 h 2107945"/>
              <a:gd name="connsiteX12701" fmla="*/ 6758130 w 12192000"/>
              <a:gd name="connsiteY12701" fmla="*/ 760371 h 2107945"/>
              <a:gd name="connsiteX12702" fmla="*/ 6765750 w 12192000"/>
              <a:gd name="connsiteY12702" fmla="*/ 770173 h 2107945"/>
              <a:gd name="connsiteX12703" fmla="*/ 6755692 w 12192000"/>
              <a:gd name="connsiteY12703" fmla="*/ 777034 h 2107945"/>
              <a:gd name="connsiteX12704" fmla="*/ 6748072 w 12192000"/>
              <a:gd name="connsiteY12704" fmla="*/ 767232 h 2107945"/>
              <a:gd name="connsiteX12705" fmla="*/ 6758130 w 12192000"/>
              <a:gd name="connsiteY12705" fmla="*/ 760371 h 2107945"/>
              <a:gd name="connsiteX12706" fmla="*/ 5074755 w 12192000"/>
              <a:gd name="connsiteY12706" fmla="*/ 760371 h 2107945"/>
              <a:gd name="connsiteX12707" fmla="*/ 5082377 w 12192000"/>
              <a:gd name="connsiteY12707" fmla="*/ 770500 h 2107945"/>
              <a:gd name="connsiteX12708" fmla="*/ 5072013 w 12192000"/>
              <a:gd name="connsiteY12708" fmla="*/ 777361 h 2107945"/>
              <a:gd name="connsiteX12709" fmla="*/ 5064390 w 12192000"/>
              <a:gd name="connsiteY12709" fmla="*/ 767232 h 2107945"/>
              <a:gd name="connsiteX12710" fmla="*/ 5074755 w 12192000"/>
              <a:gd name="connsiteY12710" fmla="*/ 760371 h 2107945"/>
              <a:gd name="connsiteX12711" fmla="*/ 3766478 w 12192000"/>
              <a:gd name="connsiteY12711" fmla="*/ 760371 h 2107945"/>
              <a:gd name="connsiteX12712" fmla="*/ 3773563 w 12192000"/>
              <a:gd name="connsiteY12712" fmla="*/ 764537 h 2107945"/>
              <a:gd name="connsiteX12713" fmla="*/ 3773813 w 12192000"/>
              <a:gd name="connsiteY12713" fmla="*/ 765447 h 2107945"/>
              <a:gd name="connsiteX12714" fmla="*/ 3774604 w 12192000"/>
              <a:gd name="connsiteY12714" fmla="*/ 765926 h 2107945"/>
              <a:gd name="connsiteX12715" fmla="*/ 3775516 w 12192000"/>
              <a:gd name="connsiteY12715" fmla="*/ 769576 h 2107945"/>
              <a:gd name="connsiteX12716" fmla="*/ 3779203 w 12192000"/>
              <a:gd name="connsiteY12716" fmla="*/ 763597 h 2107945"/>
              <a:gd name="connsiteX12717" fmla="*/ 3786935 w 12192000"/>
              <a:gd name="connsiteY12717" fmla="*/ 762005 h 2107945"/>
              <a:gd name="connsiteX12718" fmla="*/ 3793765 w 12192000"/>
              <a:gd name="connsiteY12718" fmla="*/ 766129 h 2107945"/>
              <a:gd name="connsiteX12719" fmla="*/ 3794741 w 12192000"/>
              <a:gd name="connsiteY12719" fmla="*/ 769644 h 2107945"/>
              <a:gd name="connsiteX12720" fmla="*/ 3798638 w 12192000"/>
              <a:gd name="connsiteY12720" fmla="*/ 763720 h 2107945"/>
              <a:gd name="connsiteX12721" fmla="*/ 3805884 w 12192000"/>
              <a:gd name="connsiteY12721" fmla="*/ 762005 h 2107945"/>
              <a:gd name="connsiteX12722" fmla="*/ 3814436 w 12192000"/>
              <a:gd name="connsiteY12722" fmla="*/ 773113 h 2107945"/>
              <a:gd name="connsiteX12723" fmla="*/ 3813190 w 12192000"/>
              <a:gd name="connsiteY12723" fmla="*/ 775046 h 2107945"/>
              <a:gd name="connsiteX12724" fmla="*/ 3813914 w 12192000"/>
              <a:gd name="connsiteY12724" fmla="*/ 775482 h 2107945"/>
              <a:gd name="connsiteX12725" fmla="*/ 3815865 w 12192000"/>
              <a:gd name="connsiteY12725" fmla="*/ 783241 h 2107945"/>
              <a:gd name="connsiteX12726" fmla="*/ 3803353 w 12192000"/>
              <a:gd name="connsiteY12726" fmla="*/ 791736 h 2107945"/>
              <a:gd name="connsiteX12727" fmla="*/ 3794206 w 12192000"/>
              <a:gd name="connsiteY12727" fmla="*/ 779647 h 2107945"/>
              <a:gd name="connsiteX12728" fmla="*/ 3796365 w 12192000"/>
              <a:gd name="connsiteY12728" fmla="*/ 776177 h 2107945"/>
              <a:gd name="connsiteX12729" fmla="*/ 3795659 w 12192000"/>
              <a:gd name="connsiteY12729" fmla="*/ 773639 h 2107945"/>
              <a:gd name="connsiteX12730" fmla="*/ 3791710 w 12192000"/>
              <a:gd name="connsiteY12730" fmla="*/ 779688 h 2107945"/>
              <a:gd name="connsiteX12731" fmla="*/ 3784194 w 12192000"/>
              <a:gd name="connsiteY12731" fmla="*/ 781281 h 2107945"/>
              <a:gd name="connsiteX12732" fmla="*/ 3777488 w 12192000"/>
              <a:gd name="connsiteY12732" fmla="*/ 777156 h 2107945"/>
              <a:gd name="connsiteX12733" fmla="*/ 3776243 w 12192000"/>
              <a:gd name="connsiteY12733" fmla="*/ 772908 h 2107945"/>
              <a:gd name="connsiteX12734" fmla="*/ 3772549 w 12192000"/>
              <a:gd name="connsiteY12734" fmla="*/ 778872 h 2107945"/>
              <a:gd name="connsiteX12735" fmla="*/ 3765347 w 12192000"/>
              <a:gd name="connsiteY12735" fmla="*/ 780302 h 2107945"/>
              <a:gd name="connsiteX12736" fmla="*/ 3764857 w 12192000"/>
              <a:gd name="connsiteY12736" fmla="*/ 780007 h 2107945"/>
              <a:gd name="connsiteX12737" fmla="*/ 3763433 w 12192000"/>
              <a:gd name="connsiteY12737" fmla="*/ 780301 h 2107945"/>
              <a:gd name="connsiteX12738" fmla="*/ 3754296 w 12192000"/>
              <a:gd name="connsiteY12738" fmla="*/ 768539 h 2107945"/>
              <a:gd name="connsiteX12739" fmla="*/ 3766478 w 12192000"/>
              <a:gd name="connsiteY12739" fmla="*/ 760371 h 2107945"/>
              <a:gd name="connsiteX12740" fmla="*/ 7936798 w 12192000"/>
              <a:gd name="connsiteY12740" fmla="*/ 759718 h 2107945"/>
              <a:gd name="connsiteX12741" fmla="*/ 7944724 w 12192000"/>
              <a:gd name="connsiteY12741" fmla="*/ 770173 h 2107945"/>
              <a:gd name="connsiteX12742" fmla="*/ 7934056 w 12192000"/>
              <a:gd name="connsiteY12742" fmla="*/ 777361 h 2107945"/>
              <a:gd name="connsiteX12743" fmla="*/ 7926130 w 12192000"/>
              <a:gd name="connsiteY12743" fmla="*/ 766906 h 2107945"/>
              <a:gd name="connsiteX12744" fmla="*/ 7936798 w 12192000"/>
              <a:gd name="connsiteY12744" fmla="*/ 759718 h 2107945"/>
              <a:gd name="connsiteX12745" fmla="*/ 6578907 w 12192000"/>
              <a:gd name="connsiteY12745" fmla="*/ 759718 h 2107945"/>
              <a:gd name="connsiteX12746" fmla="*/ 6586527 w 12192000"/>
              <a:gd name="connsiteY12746" fmla="*/ 769519 h 2107945"/>
              <a:gd name="connsiteX12747" fmla="*/ 6576469 w 12192000"/>
              <a:gd name="connsiteY12747" fmla="*/ 776380 h 2107945"/>
              <a:gd name="connsiteX12748" fmla="*/ 6568849 w 12192000"/>
              <a:gd name="connsiteY12748" fmla="*/ 766579 h 2107945"/>
              <a:gd name="connsiteX12749" fmla="*/ 6578907 w 12192000"/>
              <a:gd name="connsiteY12749" fmla="*/ 759718 h 2107945"/>
              <a:gd name="connsiteX12750" fmla="*/ 3663569 w 12192000"/>
              <a:gd name="connsiteY12750" fmla="*/ 759456 h 2107945"/>
              <a:gd name="connsiteX12751" fmla="*/ 3672617 w 12192000"/>
              <a:gd name="connsiteY12751" fmla="*/ 771263 h 2107945"/>
              <a:gd name="connsiteX12752" fmla="*/ 3660580 w 12192000"/>
              <a:gd name="connsiteY12752" fmla="*/ 779457 h 2107945"/>
              <a:gd name="connsiteX12753" fmla="*/ 3651537 w 12192000"/>
              <a:gd name="connsiteY12753" fmla="*/ 767650 h 2107945"/>
              <a:gd name="connsiteX12754" fmla="*/ 3663569 w 12192000"/>
              <a:gd name="connsiteY12754" fmla="*/ 759456 h 2107945"/>
              <a:gd name="connsiteX12755" fmla="*/ 11750173 w 12192000"/>
              <a:gd name="connsiteY12755" fmla="*/ 759391 h 2107945"/>
              <a:gd name="connsiteX12756" fmla="*/ 11758707 w 12192000"/>
              <a:gd name="connsiteY12756" fmla="*/ 770499 h 2107945"/>
              <a:gd name="connsiteX12757" fmla="*/ 11754745 w 12192000"/>
              <a:gd name="connsiteY12757" fmla="*/ 776748 h 2107945"/>
              <a:gd name="connsiteX12758" fmla="*/ 11750072 w 12192000"/>
              <a:gd name="connsiteY12758" fmla="*/ 777725 h 2107945"/>
              <a:gd name="connsiteX12759" fmla="*/ 11754974 w 12192000"/>
              <a:gd name="connsiteY12759" fmla="*/ 780751 h 2107945"/>
              <a:gd name="connsiteX12760" fmla="*/ 11756879 w 12192000"/>
              <a:gd name="connsiteY12760" fmla="*/ 787162 h 2107945"/>
              <a:gd name="connsiteX12761" fmla="*/ 11746516 w 12192000"/>
              <a:gd name="connsiteY12761" fmla="*/ 794350 h 2107945"/>
              <a:gd name="connsiteX12762" fmla="*/ 11738591 w 12192000"/>
              <a:gd name="connsiteY12762" fmla="*/ 784222 h 2107945"/>
              <a:gd name="connsiteX12763" fmla="*/ 11742058 w 12192000"/>
              <a:gd name="connsiteY12763" fmla="*/ 778423 h 2107945"/>
              <a:gd name="connsiteX12764" fmla="*/ 11745946 w 12192000"/>
              <a:gd name="connsiteY12764" fmla="*/ 777640 h 2107945"/>
              <a:gd name="connsiteX12765" fmla="*/ 11740457 w 12192000"/>
              <a:gd name="connsiteY12765" fmla="*/ 774379 h 2107945"/>
              <a:gd name="connsiteX12766" fmla="*/ 11738591 w 12192000"/>
              <a:gd name="connsiteY12766" fmla="*/ 767232 h 2107945"/>
              <a:gd name="connsiteX12767" fmla="*/ 11750173 w 12192000"/>
              <a:gd name="connsiteY12767" fmla="*/ 759391 h 2107945"/>
              <a:gd name="connsiteX12768" fmla="*/ 6203696 w 12192000"/>
              <a:gd name="connsiteY12768" fmla="*/ 759065 h 2107945"/>
              <a:gd name="connsiteX12769" fmla="*/ 6211621 w 12192000"/>
              <a:gd name="connsiteY12769" fmla="*/ 769193 h 2107945"/>
              <a:gd name="connsiteX12770" fmla="*/ 6201257 w 12192000"/>
              <a:gd name="connsiteY12770" fmla="*/ 776381 h 2107945"/>
              <a:gd name="connsiteX12771" fmla="*/ 6193333 w 12192000"/>
              <a:gd name="connsiteY12771" fmla="*/ 766253 h 2107945"/>
              <a:gd name="connsiteX12772" fmla="*/ 6203696 w 12192000"/>
              <a:gd name="connsiteY12772" fmla="*/ 759065 h 2107945"/>
              <a:gd name="connsiteX12773" fmla="*/ 9061212 w 12192000"/>
              <a:gd name="connsiteY12773" fmla="*/ 759064 h 2107945"/>
              <a:gd name="connsiteX12774" fmla="*/ 9069747 w 12192000"/>
              <a:gd name="connsiteY12774" fmla="*/ 770173 h 2107945"/>
              <a:gd name="connsiteX12775" fmla="*/ 9058468 w 12192000"/>
              <a:gd name="connsiteY12775" fmla="*/ 778014 h 2107945"/>
              <a:gd name="connsiteX12776" fmla="*/ 9049935 w 12192000"/>
              <a:gd name="connsiteY12776" fmla="*/ 766906 h 2107945"/>
              <a:gd name="connsiteX12777" fmla="*/ 9061212 w 12192000"/>
              <a:gd name="connsiteY12777" fmla="*/ 759064 h 2107945"/>
              <a:gd name="connsiteX12778" fmla="*/ 5971133 w 12192000"/>
              <a:gd name="connsiteY12778" fmla="*/ 759064 h 2107945"/>
              <a:gd name="connsiteX12779" fmla="*/ 5979362 w 12192000"/>
              <a:gd name="connsiteY12779" fmla="*/ 769846 h 2107945"/>
              <a:gd name="connsiteX12780" fmla="*/ 5968389 w 12192000"/>
              <a:gd name="connsiteY12780" fmla="*/ 777361 h 2107945"/>
              <a:gd name="connsiteX12781" fmla="*/ 5960160 w 12192000"/>
              <a:gd name="connsiteY12781" fmla="*/ 766579 h 2107945"/>
              <a:gd name="connsiteX12782" fmla="*/ 5971133 w 12192000"/>
              <a:gd name="connsiteY12782" fmla="*/ 759064 h 2107945"/>
              <a:gd name="connsiteX12783" fmla="*/ 3998242 w 12192000"/>
              <a:gd name="connsiteY12783" fmla="*/ 758737 h 2107945"/>
              <a:gd name="connsiteX12784" fmla="*/ 4006766 w 12192000"/>
              <a:gd name="connsiteY12784" fmla="*/ 769846 h 2107945"/>
              <a:gd name="connsiteX12785" fmla="*/ 3995491 w 12192000"/>
              <a:gd name="connsiteY12785" fmla="*/ 777687 h 2107945"/>
              <a:gd name="connsiteX12786" fmla="*/ 3991691 w 12192000"/>
              <a:gd name="connsiteY12786" fmla="*/ 775390 h 2107945"/>
              <a:gd name="connsiteX12787" fmla="*/ 3993317 w 12192000"/>
              <a:gd name="connsiteY12787" fmla="*/ 781281 h 2107945"/>
              <a:gd name="connsiteX12788" fmla="*/ 3981735 w 12192000"/>
              <a:gd name="connsiteY12788" fmla="*/ 789122 h 2107945"/>
              <a:gd name="connsiteX12789" fmla="*/ 3972900 w 12192000"/>
              <a:gd name="connsiteY12789" fmla="*/ 777687 h 2107945"/>
              <a:gd name="connsiteX12790" fmla="*/ 3984477 w 12192000"/>
              <a:gd name="connsiteY12790" fmla="*/ 769846 h 2107945"/>
              <a:gd name="connsiteX12791" fmla="*/ 3988549 w 12192000"/>
              <a:gd name="connsiteY12791" fmla="*/ 772305 h 2107945"/>
              <a:gd name="connsiteX12792" fmla="*/ 3986957 w 12192000"/>
              <a:gd name="connsiteY12792" fmla="*/ 766579 h 2107945"/>
              <a:gd name="connsiteX12793" fmla="*/ 3998242 w 12192000"/>
              <a:gd name="connsiteY12793" fmla="*/ 758737 h 2107945"/>
              <a:gd name="connsiteX12794" fmla="*/ 596139 w 12192000"/>
              <a:gd name="connsiteY12794" fmla="*/ 758411 h 2107945"/>
              <a:gd name="connsiteX12795" fmla="*/ 604369 w 12192000"/>
              <a:gd name="connsiteY12795" fmla="*/ 769193 h 2107945"/>
              <a:gd name="connsiteX12796" fmla="*/ 593396 w 12192000"/>
              <a:gd name="connsiteY12796" fmla="*/ 776707 h 2107945"/>
              <a:gd name="connsiteX12797" fmla="*/ 585167 w 12192000"/>
              <a:gd name="connsiteY12797" fmla="*/ 765926 h 2107945"/>
              <a:gd name="connsiteX12798" fmla="*/ 596139 w 12192000"/>
              <a:gd name="connsiteY12798" fmla="*/ 758411 h 2107945"/>
              <a:gd name="connsiteX12799" fmla="*/ 11552661 w 12192000"/>
              <a:gd name="connsiteY12799" fmla="*/ 758084 h 2107945"/>
              <a:gd name="connsiteX12800" fmla="*/ 11558262 w 12192000"/>
              <a:gd name="connsiteY12800" fmla="*/ 761474 h 2107945"/>
              <a:gd name="connsiteX12801" fmla="*/ 11559719 w 12192000"/>
              <a:gd name="connsiteY12801" fmla="*/ 766646 h 2107945"/>
              <a:gd name="connsiteX12802" fmla="*/ 11561158 w 12192000"/>
              <a:gd name="connsiteY12802" fmla="*/ 764415 h 2107945"/>
              <a:gd name="connsiteX12803" fmla="*/ 11568511 w 12192000"/>
              <a:gd name="connsiteY12803" fmla="*/ 762985 h 2107945"/>
              <a:gd name="connsiteX12804" fmla="*/ 11577045 w 12192000"/>
              <a:gd name="connsiteY12804" fmla="*/ 774094 h 2107945"/>
              <a:gd name="connsiteX12805" fmla="*/ 11565768 w 12192000"/>
              <a:gd name="connsiteY12805" fmla="*/ 781608 h 2107945"/>
              <a:gd name="connsiteX12806" fmla="*/ 11559214 w 12192000"/>
              <a:gd name="connsiteY12806" fmla="*/ 777647 h 2107945"/>
              <a:gd name="connsiteX12807" fmla="*/ 11557509 w 12192000"/>
              <a:gd name="connsiteY12807" fmla="*/ 771496 h 2107945"/>
              <a:gd name="connsiteX12808" fmla="*/ 11556700 w 12192000"/>
              <a:gd name="connsiteY12808" fmla="*/ 772787 h 2107945"/>
              <a:gd name="connsiteX12809" fmla="*/ 11550222 w 12192000"/>
              <a:gd name="connsiteY12809" fmla="*/ 774094 h 2107945"/>
              <a:gd name="connsiteX12810" fmla="*/ 11542907 w 12192000"/>
              <a:gd name="connsiteY12810" fmla="*/ 764619 h 2107945"/>
              <a:gd name="connsiteX12811" fmla="*/ 11552661 w 12192000"/>
              <a:gd name="connsiteY12811" fmla="*/ 758084 h 2107945"/>
              <a:gd name="connsiteX12812" fmla="*/ 11321317 w 12192000"/>
              <a:gd name="connsiteY12812" fmla="*/ 757758 h 2107945"/>
              <a:gd name="connsiteX12813" fmla="*/ 11329546 w 12192000"/>
              <a:gd name="connsiteY12813" fmla="*/ 768539 h 2107945"/>
              <a:gd name="connsiteX12814" fmla="*/ 11318573 w 12192000"/>
              <a:gd name="connsiteY12814" fmla="*/ 776054 h 2107945"/>
              <a:gd name="connsiteX12815" fmla="*/ 11310343 w 12192000"/>
              <a:gd name="connsiteY12815" fmla="*/ 765272 h 2107945"/>
              <a:gd name="connsiteX12816" fmla="*/ 11321317 w 12192000"/>
              <a:gd name="connsiteY12816" fmla="*/ 757758 h 2107945"/>
              <a:gd name="connsiteX12817" fmla="*/ 4287856 w 12192000"/>
              <a:gd name="connsiteY12817" fmla="*/ 757758 h 2107945"/>
              <a:gd name="connsiteX12818" fmla="*/ 4296092 w 12192000"/>
              <a:gd name="connsiteY12818" fmla="*/ 768539 h 2107945"/>
              <a:gd name="connsiteX12819" fmla="*/ 4285110 w 12192000"/>
              <a:gd name="connsiteY12819" fmla="*/ 776054 h 2107945"/>
              <a:gd name="connsiteX12820" fmla="*/ 4276884 w 12192000"/>
              <a:gd name="connsiteY12820" fmla="*/ 765272 h 2107945"/>
              <a:gd name="connsiteX12821" fmla="*/ 4287856 w 12192000"/>
              <a:gd name="connsiteY12821" fmla="*/ 757758 h 2107945"/>
              <a:gd name="connsiteX12822" fmla="*/ 94514 w 12192000"/>
              <a:gd name="connsiteY12822" fmla="*/ 757431 h 2107945"/>
              <a:gd name="connsiteX12823" fmla="*/ 102438 w 12192000"/>
              <a:gd name="connsiteY12823" fmla="*/ 767886 h 2107945"/>
              <a:gd name="connsiteX12824" fmla="*/ 91771 w 12192000"/>
              <a:gd name="connsiteY12824" fmla="*/ 775074 h 2107945"/>
              <a:gd name="connsiteX12825" fmla="*/ 83847 w 12192000"/>
              <a:gd name="connsiteY12825" fmla="*/ 764619 h 2107945"/>
              <a:gd name="connsiteX12826" fmla="*/ 94514 w 12192000"/>
              <a:gd name="connsiteY12826" fmla="*/ 757431 h 2107945"/>
              <a:gd name="connsiteX12827" fmla="*/ 11605087 w 12192000"/>
              <a:gd name="connsiteY12827" fmla="*/ 757104 h 2107945"/>
              <a:gd name="connsiteX12828" fmla="*/ 11612707 w 12192000"/>
              <a:gd name="connsiteY12828" fmla="*/ 766905 h 2107945"/>
              <a:gd name="connsiteX12829" fmla="*/ 11602649 w 12192000"/>
              <a:gd name="connsiteY12829" fmla="*/ 773766 h 2107945"/>
              <a:gd name="connsiteX12830" fmla="*/ 11595029 w 12192000"/>
              <a:gd name="connsiteY12830" fmla="*/ 763965 h 2107945"/>
              <a:gd name="connsiteX12831" fmla="*/ 11605087 w 12192000"/>
              <a:gd name="connsiteY12831" fmla="*/ 757104 h 2107945"/>
              <a:gd name="connsiteX12832" fmla="*/ 6492038 w 12192000"/>
              <a:gd name="connsiteY12832" fmla="*/ 757104 h 2107945"/>
              <a:gd name="connsiteX12833" fmla="*/ 6499658 w 12192000"/>
              <a:gd name="connsiteY12833" fmla="*/ 766905 h 2107945"/>
              <a:gd name="connsiteX12834" fmla="*/ 6489600 w 12192000"/>
              <a:gd name="connsiteY12834" fmla="*/ 773766 h 2107945"/>
              <a:gd name="connsiteX12835" fmla="*/ 6481980 w 12192000"/>
              <a:gd name="connsiteY12835" fmla="*/ 763965 h 2107945"/>
              <a:gd name="connsiteX12836" fmla="*/ 6492038 w 12192000"/>
              <a:gd name="connsiteY12836" fmla="*/ 757104 h 2107945"/>
              <a:gd name="connsiteX12837" fmla="*/ 10843692 w 12192000"/>
              <a:gd name="connsiteY12837" fmla="*/ 756451 h 2107945"/>
              <a:gd name="connsiteX12838" fmla="*/ 10851312 w 12192000"/>
              <a:gd name="connsiteY12838" fmla="*/ 766579 h 2107945"/>
              <a:gd name="connsiteX12839" fmla="*/ 10840948 w 12192000"/>
              <a:gd name="connsiteY12839" fmla="*/ 773767 h 2107945"/>
              <a:gd name="connsiteX12840" fmla="*/ 10833329 w 12192000"/>
              <a:gd name="connsiteY12840" fmla="*/ 763639 h 2107945"/>
              <a:gd name="connsiteX12841" fmla="*/ 10843692 w 12192000"/>
              <a:gd name="connsiteY12841" fmla="*/ 756451 h 2107945"/>
              <a:gd name="connsiteX12842" fmla="*/ 3732180 w 12192000"/>
              <a:gd name="connsiteY12842" fmla="*/ 756124 h 2107945"/>
              <a:gd name="connsiteX12843" fmla="*/ 3740398 w 12192000"/>
              <a:gd name="connsiteY12843" fmla="*/ 766905 h 2107945"/>
              <a:gd name="connsiteX12844" fmla="*/ 3736754 w 12192000"/>
              <a:gd name="connsiteY12844" fmla="*/ 772868 h 2107945"/>
              <a:gd name="connsiteX12845" fmla="*/ 3734458 w 12192000"/>
              <a:gd name="connsiteY12845" fmla="*/ 773354 h 2107945"/>
              <a:gd name="connsiteX12846" fmla="*/ 3731316 w 12192000"/>
              <a:gd name="connsiteY12846" fmla="*/ 778341 h 2107945"/>
              <a:gd name="connsiteX12847" fmla="*/ 3723536 w 12192000"/>
              <a:gd name="connsiteY12847" fmla="*/ 779975 h 2107945"/>
              <a:gd name="connsiteX12848" fmla="*/ 3714708 w 12192000"/>
              <a:gd name="connsiteY12848" fmla="*/ 768213 h 2107945"/>
              <a:gd name="connsiteX12849" fmla="*/ 3718820 w 12192000"/>
              <a:gd name="connsiteY12849" fmla="*/ 761678 h 2107945"/>
              <a:gd name="connsiteX12850" fmla="*/ 3723014 w 12192000"/>
              <a:gd name="connsiteY12850" fmla="*/ 760796 h 2107945"/>
              <a:gd name="connsiteX12851" fmla="*/ 3725081 w 12192000"/>
              <a:gd name="connsiteY12851" fmla="*/ 757553 h 2107945"/>
              <a:gd name="connsiteX12852" fmla="*/ 3732180 w 12192000"/>
              <a:gd name="connsiteY12852" fmla="*/ 756124 h 2107945"/>
              <a:gd name="connsiteX12853" fmla="*/ 4813194 w 12192000"/>
              <a:gd name="connsiteY12853" fmla="*/ 755471 h 2107945"/>
              <a:gd name="connsiteX12854" fmla="*/ 4820815 w 12192000"/>
              <a:gd name="connsiteY12854" fmla="*/ 765599 h 2107945"/>
              <a:gd name="connsiteX12855" fmla="*/ 4810450 w 12192000"/>
              <a:gd name="connsiteY12855" fmla="*/ 772460 h 2107945"/>
              <a:gd name="connsiteX12856" fmla="*/ 4802829 w 12192000"/>
              <a:gd name="connsiteY12856" fmla="*/ 762332 h 2107945"/>
              <a:gd name="connsiteX12857" fmla="*/ 4813194 w 12192000"/>
              <a:gd name="connsiteY12857" fmla="*/ 755471 h 2107945"/>
              <a:gd name="connsiteX12858" fmla="*/ 4146089 w 12192000"/>
              <a:gd name="connsiteY12858" fmla="*/ 755144 h 2107945"/>
              <a:gd name="connsiteX12859" fmla="*/ 4154315 w 12192000"/>
              <a:gd name="connsiteY12859" fmla="*/ 765925 h 2107945"/>
              <a:gd name="connsiteX12860" fmla="*/ 4143338 w 12192000"/>
              <a:gd name="connsiteY12860" fmla="*/ 773440 h 2107945"/>
              <a:gd name="connsiteX12861" fmla="*/ 4135118 w 12192000"/>
              <a:gd name="connsiteY12861" fmla="*/ 762659 h 2107945"/>
              <a:gd name="connsiteX12862" fmla="*/ 4146089 w 12192000"/>
              <a:gd name="connsiteY12862" fmla="*/ 755144 h 2107945"/>
              <a:gd name="connsiteX12863" fmla="*/ 11814486 w 12192000"/>
              <a:gd name="connsiteY12863" fmla="*/ 754491 h 2107945"/>
              <a:gd name="connsiteX12864" fmla="*/ 11822411 w 12192000"/>
              <a:gd name="connsiteY12864" fmla="*/ 764946 h 2107945"/>
              <a:gd name="connsiteX12865" fmla="*/ 11811742 w 12192000"/>
              <a:gd name="connsiteY12865" fmla="*/ 772134 h 2107945"/>
              <a:gd name="connsiteX12866" fmla="*/ 11803818 w 12192000"/>
              <a:gd name="connsiteY12866" fmla="*/ 761678 h 2107945"/>
              <a:gd name="connsiteX12867" fmla="*/ 11814486 w 12192000"/>
              <a:gd name="connsiteY12867" fmla="*/ 754491 h 2107945"/>
              <a:gd name="connsiteX12868" fmla="*/ 7631387 w 12192000"/>
              <a:gd name="connsiteY12868" fmla="*/ 754491 h 2107945"/>
              <a:gd name="connsiteX12869" fmla="*/ 7639007 w 12192000"/>
              <a:gd name="connsiteY12869" fmla="*/ 764619 h 2107945"/>
              <a:gd name="connsiteX12870" fmla="*/ 7628949 w 12192000"/>
              <a:gd name="connsiteY12870" fmla="*/ 771480 h 2107945"/>
              <a:gd name="connsiteX12871" fmla="*/ 7621328 w 12192000"/>
              <a:gd name="connsiteY12871" fmla="*/ 761352 h 2107945"/>
              <a:gd name="connsiteX12872" fmla="*/ 7631387 w 12192000"/>
              <a:gd name="connsiteY12872" fmla="*/ 754491 h 2107945"/>
              <a:gd name="connsiteX12873" fmla="*/ 6405474 w 12192000"/>
              <a:gd name="connsiteY12873" fmla="*/ 754164 h 2107945"/>
              <a:gd name="connsiteX12874" fmla="*/ 6413094 w 12192000"/>
              <a:gd name="connsiteY12874" fmla="*/ 763965 h 2107945"/>
              <a:gd name="connsiteX12875" fmla="*/ 6403036 w 12192000"/>
              <a:gd name="connsiteY12875" fmla="*/ 770826 h 2107945"/>
              <a:gd name="connsiteX12876" fmla="*/ 6395416 w 12192000"/>
              <a:gd name="connsiteY12876" fmla="*/ 761025 h 2107945"/>
              <a:gd name="connsiteX12877" fmla="*/ 6405474 w 12192000"/>
              <a:gd name="connsiteY12877" fmla="*/ 754164 h 2107945"/>
              <a:gd name="connsiteX12878" fmla="*/ 524235 w 12192000"/>
              <a:gd name="connsiteY12878" fmla="*/ 751550 h 2107945"/>
              <a:gd name="connsiteX12879" fmla="*/ 532464 w 12192000"/>
              <a:gd name="connsiteY12879" fmla="*/ 762332 h 2107945"/>
              <a:gd name="connsiteX12880" fmla="*/ 521492 w 12192000"/>
              <a:gd name="connsiteY12880" fmla="*/ 769846 h 2107945"/>
              <a:gd name="connsiteX12881" fmla="*/ 513262 w 12192000"/>
              <a:gd name="connsiteY12881" fmla="*/ 759064 h 2107945"/>
              <a:gd name="connsiteX12882" fmla="*/ 524235 w 12192000"/>
              <a:gd name="connsiteY12882" fmla="*/ 751550 h 2107945"/>
              <a:gd name="connsiteX12883" fmla="*/ 3863819 w 12192000"/>
              <a:gd name="connsiteY12883" fmla="*/ 751223 h 2107945"/>
              <a:gd name="connsiteX12884" fmla="*/ 3872049 w 12192000"/>
              <a:gd name="connsiteY12884" fmla="*/ 762005 h 2107945"/>
              <a:gd name="connsiteX12885" fmla="*/ 3868981 w 12192000"/>
              <a:gd name="connsiteY12885" fmla="*/ 766950 h 2107945"/>
              <a:gd name="connsiteX12886" fmla="*/ 3875044 w 12192000"/>
              <a:gd name="connsiteY12886" fmla="*/ 770513 h 2107945"/>
              <a:gd name="connsiteX12887" fmla="*/ 3878395 w 12192000"/>
              <a:gd name="connsiteY12887" fmla="*/ 765231 h 2107945"/>
              <a:gd name="connsiteX12888" fmla="*/ 3886016 w 12192000"/>
              <a:gd name="connsiteY12888" fmla="*/ 763638 h 2107945"/>
              <a:gd name="connsiteX12889" fmla="*/ 3891966 w 12192000"/>
              <a:gd name="connsiteY12889" fmla="*/ 767234 h 2107945"/>
              <a:gd name="connsiteX12890" fmla="*/ 3891237 w 12192000"/>
              <a:gd name="connsiteY12890" fmla="*/ 764619 h 2107945"/>
              <a:gd name="connsiteX12891" fmla="*/ 3902506 w 12192000"/>
              <a:gd name="connsiteY12891" fmla="*/ 756777 h 2107945"/>
              <a:gd name="connsiteX12892" fmla="*/ 3911051 w 12192000"/>
              <a:gd name="connsiteY12892" fmla="*/ 767886 h 2107945"/>
              <a:gd name="connsiteX12893" fmla="*/ 3899768 w 12192000"/>
              <a:gd name="connsiteY12893" fmla="*/ 775727 h 2107945"/>
              <a:gd name="connsiteX12894" fmla="*/ 3894092 w 12192000"/>
              <a:gd name="connsiteY12894" fmla="*/ 772291 h 2107945"/>
              <a:gd name="connsiteX12895" fmla="*/ 3894858 w 12192000"/>
              <a:gd name="connsiteY12895" fmla="*/ 775073 h 2107945"/>
              <a:gd name="connsiteX12896" fmla="*/ 3883271 w 12192000"/>
              <a:gd name="connsiteY12896" fmla="*/ 782914 h 2107945"/>
              <a:gd name="connsiteX12897" fmla="*/ 3877542 w 12192000"/>
              <a:gd name="connsiteY12897" fmla="*/ 779449 h 2107945"/>
              <a:gd name="connsiteX12898" fmla="*/ 3873784 w 12192000"/>
              <a:gd name="connsiteY12898" fmla="*/ 785202 h 2107945"/>
              <a:gd name="connsiteX12899" fmla="*/ 3865856 w 12192000"/>
              <a:gd name="connsiteY12899" fmla="*/ 786836 h 2107945"/>
              <a:gd name="connsiteX12900" fmla="*/ 3856713 w 12192000"/>
              <a:gd name="connsiteY12900" fmla="*/ 775074 h 2107945"/>
              <a:gd name="connsiteX12901" fmla="*/ 3860468 w 12192000"/>
              <a:gd name="connsiteY12901" fmla="*/ 769158 h 2107945"/>
              <a:gd name="connsiteX12902" fmla="*/ 3854553 w 12192000"/>
              <a:gd name="connsiteY12902" fmla="*/ 765599 h 2107945"/>
              <a:gd name="connsiteX12903" fmla="*/ 3852839 w 12192000"/>
              <a:gd name="connsiteY12903" fmla="*/ 758737 h 2107945"/>
              <a:gd name="connsiteX12904" fmla="*/ 3863819 w 12192000"/>
              <a:gd name="connsiteY12904" fmla="*/ 751223 h 2107945"/>
              <a:gd name="connsiteX12905" fmla="*/ 9800050 w 12192000"/>
              <a:gd name="connsiteY12905" fmla="*/ 750897 h 2107945"/>
              <a:gd name="connsiteX12906" fmla="*/ 9809195 w 12192000"/>
              <a:gd name="connsiteY12906" fmla="*/ 762659 h 2107945"/>
              <a:gd name="connsiteX12907" fmla="*/ 9797309 w 12192000"/>
              <a:gd name="connsiteY12907" fmla="*/ 770827 h 2107945"/>
              <a:gd name="connsiteX12908" fmla="*/ 9788164 w 12192000"/>
              <a:gd name="connsiteY12908" fmla="*/ 759065 h 2107945"/>
              <a:gd name="connsiteX12909" fmla="*/ 9800050 w 12192000"/>
              <a:gd name="connsiteY12909" fmla="*/ 750897 h 2107945"/>
              <a:gd name="connsiteX12910" fmla="*/ 783888 w 12192000"/>
              <a:gd name="connsiteY12910" fmla="*/ 750897 h 2107945"/>
              <a:gd name="connsiteX12911" fmla="*/ 792117 w 12192000"/>
              <a:gd name="connsiteY12911" fmla="*/ 761678 h 2107945"/>
              <a:gd name="connsiteX12912" fmla="*/ 781145 w 12192000"/>
              <a:gd name="connsiteY12912" fmla="*/ 769193 h 2107945"/>
              <a:gd name="connsiteX12913" fmla="*/ 772916 w 12192000"/>
              <a:gd name="connsiteY12913" fmla="*/ 758411 h 2107945"/>
              <a:gd name="connsiteX12914" fmla="*/ 783888 w 12192000"/>
              <a:gd name="connsiteY12914" fmla="*/ 750897 h 2107945"/>
              <a:gd name="connsiteX12915" fmla="*/ 6848961 w 12192000"/>
              <a:gd name="connsiteY12915" fmla="*/ 750570 h 2107945"/>
              <a:gd name="connsiteX12916" fmla="*/ 6856276 w 12192000"/>
              <a:gd name="connsiteY12916" fmla="*/ 760371 h 2107945"/>
              <a:gd name="connsiteX12917" fmla="*/ 6846522 w 12192000"/>
              <a:gd name="connsiteY12917" fmla="*/ 767232 h 2107945"/>
              <a:gd name="connsiteX12918" fmla="*/ 6839207 w 12192000"/>
              <a:gd name="connsiteY12918" fmla="*/ 757431 h 2107945"/>
              <a:gd name="connsiteX12919" fmla="*/ 6848961 w 12192000"/>
              <a:gd name="connsiteY12919" fmla="*/ 750570 h 2107945"/>
              <a:gd name="connsiteX12920" fmla="*/ 10340465 w 12192000"/>
              <a:gd name="connsiteY12920" fmla="*/ 750243 h 2107945"/>
              <a:gd name="connsiteX12921" fmla="*/ 10348085 w 12192000"/>
              <a:gd name="connsiteY12921" fmla="*/ 760044 h 2107945"/>
              <a:gd name="connsiteX12922" fmla="*/ 10338026 w 12192000"/>
              <a:gd name="connsiteY12922" fmla="*/ 766905 h 2107945"/>
              <a:gd name="connsiteX12923" fmla="*/ 10330407 w 12192000"/>
              <a:gd name="connsiteY12923" fmla="*/ 757104 h 2107945"/>
              <a:gd name="connsiteX12924" fmla="*/ 10340465 w 12192000"/>
              <a:gd name="connsiteY12924" fmla="*/ 750243 h 2107945"/>
              <a:gd name="connsiteX12925" fmla="*/ 3113440 w 12192000"/>
              <a:gd name="connsiteY12925" fmla="*/ 750243 h 2107945"/>
              <a:gd name="connsiteX12926" fmla="*/ 3121675 w 12192000"/>
              <a:gd name="connsiteY12926" fmla="*/ 761025 h 2107945"/>
              <a:gd name="connsiteX12927" fmla="*/ 3110696 w 12192000"/>
              <a:gd name="connsiteY12927" fmla="*/ 768539 h 2107945"/>
              <a:gd name="connsiteX12928" fmla="*/ 3102466 w 12192000"/>
              <a:gd name="connsiteY12928" fmla="*/ 757757 h 2107945"/>
              <a:gd name="connsiteX12929" fmla="*/ 3113440 w 12192000"/>
              <a:gd name="connsiteY12929" fmla="*/ 750243 h 2107945"/>
              <a:gd name="connsiteX12930" fmla="*/ 5311286 w 12192000"/>
              <a:gd name="connsiteY12930" fmla="*/ 749590 h 2107945"/>
              <a:gd name="connsiteX12931" fmla="*/ 5319213 w 12192000"/>
              <a:gd name="connsiteY12931" fmla="*/ 759718 h 2107945"/>
              <a:gd name="connsiteX12932" fmla="*/ 5308848 w 12192000"/>
              <a:gd name="connsiteY12932" fmla="*/ 766906 h 2107945"/>
              <a:gd name="connsiteX12933" fmla="*/ 5300923 w 12192000"/>
              <a:gd name="connsiteY12933" fmla="*/ 756778 h 2107945"/>
              <a:gd name="connsiteX12934" fmla="*/ 5311286 w 12192000"/>
              <a:gd name="connsiteY12934" fmla="*/ 749590 h 2107945"/>
              <a:gd name="connsiteX12935" fmla="*/ 8030982 w 12192000"/>
              <a:gd name="connsiteY12935" fmla="*/ 749263 h 2107945"/>
              <a:gd name="connsiteX12936" fmla="*/ 8038907 w 12192000"/>
              <a:gd name="connsiteY12936" fmla="*/ 759718 h 2107945"/>
              <a:gd name="connsiteX12937" fmla="*/ 8028239 w 12192000"/>
              <a:gd name="connsiteY12937" fmla="*/ 766905 h 2107945"/>
              <a:gd name="connsiteX12938" fmla="*/ 8020314 w 12192000"/>
              <a:gd name="connsiteY12938" fmla="*/ 756451 h 2107945"/>
              <a:gd name="connsiteX12939" fmla="*/ 8030982 w 12192000"/>
              <a:gd name="connsiteY12939" fmla="*/ 749263 h 2107945"/>
              <a:gd name="connsiteX12940" fmla="*/ 4052496 w 12192000"/>
              <a:gd name="connsiteY12940" fmla="*/ 749263 h 2107945"/>
              <a:gd name="connsiteX12941" fmla="*/ 4060729 w 12192000"/>
              <a:gd name="connsiteY12941" fmla="*/ 760044 h 2107945"/>
              <a:gd name="connsiteX12942" fmla="*/ 4049768 w 12192000"/>
              <a:gd name="connsiteY12942" fmla="*/ 767559 h 2107945"/>
              <a:gd name="connsiteX12943" fmla="*/ 4041552 w 12192000"/>
              <a:gd name="connsiteY12943" fmla="*/ 756777 h 2107945"/>
              <a:gd name="connsiteX12944" fmla="*/ 4052496 w 12192000"/>
              <a:gd name="connsiteY12944" fmla="*/ 749263 h 2107945"/>
              <a:gd name="connsiteX12945" fmla="*/ 11867452 w 12192000"/>
              <a:gd name="connsiteY12945" fmla="*/ 748492 h 2107945"/>
              <a:gd name="connsiteX12946" fmla="*/ 11874066 w 12192000"/>
              <a:gd name="connsiteY12946" fmla="*/ 752436 h 2107945"/>
              <a:gd name="connsiteX12947" fmla="*/ 11874823 w 12192000"/>
              <a:gd name="connsiteY12947" fmla="*/ 755242 h 2107945"/>
              <a:gd name="connsiteX12948" fmla="*/ 11881238 w 12192000"/>
              <a:gd name="connsiteY12948" fmla="*/ 753837 h 2107945"/>
              <a:gd name="connsiteX12949" fmla="*/ 11889467 w 12192000"/>
              <a:gd name="connsiteY12949" fmla="*/ 764619 h 2107945"/>
              <a:gd name="connsiteX12950" fmla="*/ 11878494 w 12192000"/>
              <a:gd name="connsiteY12950" fmla="*/ 772133 h 2107945"/>
              <a:gd name="connsiteX12951" fmla="*/ 11871979 w 12192000"/>
              <a:gd name="connsiteY12951" fmla="*/ 768212 h 2107945"/>
              <a:gd name="connsiteX12952" fmla="*/ 11871379 w 12192000"/>
              <a:gd name="connsiteY12952" fmla="*/ 765814 h 2107945"/>
              <a:gd name="connsiteX12953" fmla="*/ 11864659 w 12192000"/>
              <a:gd name="connsiteY12953" fmla="*/ 767202 h 2107945"/>
              <a:gd name="connsiteX12954" fmla="*/ 11859014 w 12192000"/>
              <a:gd name="connsiteY12954" fmla="*/ 763835 h 2107945"/>
              <a:gd name="connsiteX12955" fmla="*/ 11859901 w 12192000"/>
              <a:gd name="connsiteY12955" fmla="*/ 767232 h 2107945"/>
              <a:gd name="connsiteX12956" fmla="*/ 11848319 w 12192000"/>
              <a:gd name="connsiteY12956" fmla="*/ 775074 h 2107945"/>
              <a:gd name="connsiteX12957" fmla="*/ 11839785 w 12192000"/>
              <a:gd name="connsiteY12957" fmla="*/ 763966 h 2107945"/>
              <a:gd name="connsiteX12958" fmla="*/ 11851367 w 12192000"/>
              <a:gd name="connsiteY12958" fmla="*/ 756124 h 2107945"/>
              <a:gd name="connsiteX12959" fmla="*/ 11857027 w 12192000"/>
              <a:gd name="connsiteY12959" fmla="*/ 759487 h 2107945"/>
              <a:gd name="connsiteX12960" fmla="*/ 11856124 w 12192000"/>
              <a:gd name="connsiteY12960" fmla="*/ 756144 h 2107945"/>
              <a:gd name="connsiteX12961" fmla="*/ 11867452 w 12192000"/>
              <a:gd name="connsiteY12961" fmla="*/ 748492 h 2107945"/>
              <a:gd name="connsiteX12962" fmla="*/ 5529190 w 12192000"/>
              <a:gd name="connsiteY12962" fmla="*/ 748283 h 2107945"/>
              <a:gd name="connsiteX12963" fmla="*/ 5537421 w 12192000"/>
              <a:gd name="connsiteY12963" fmla="*/ 758738 h 2107945"/>
              <a:gd name="connsiteX12964" fmla="*/ 5526753 w 12192000"/>
              <a:gd name="connsiteY12964" fmla="*/ 765926 h 2107945"/>
              <a:gd name="connsiteX12965" fmla="*/ 5518521 w 12192000"/>
              <a:gd name="connsiteY12965" fmla="*/ 755471 h 2107945"/>
              <a:gd name="connsiteX12966" fmla="*/ 5529190 w 12192000"/>
              <a:gd name="connsiteY12966" fmla="*/ 748283 h 2107945"/>
              <a:gd name="connsiteX12967" fmla="*/ 4600690 w 12192000"/>
              <a:gd name="connsiteY12967" fmla="*/ 748283 h 2107945"/>
              <a:gd name="connsiteX12968" fmla="*/ 4608616 w 12192000"/>
              <a:gd name="connsiteY12968" fmla="*/ 758411 h 2107945"/>
              <a:gd name="connsiteX12969" fmla="*/ 4598253 w 12192000"/>
              <a:gd name="connsiteY12969" fmla="*/ 765599 h 2107945"/>
              <a:gd name="connsiteX12970" fmla="*/ 4590323 w 12192000"/>
              <a:gd name="connsiteY12970" fmla="*/ 755471 h 2107945"/>
              <a:gd name="connsiteX12971" fmla="*/ 4600690 w 12192000"/>
              <a:gd name="connsiteY12971" fmla="*/ 748283 h 2107945"/>
              <a:gd name="connsiteX12972" fmla="*/ 7185158 w 12192000"/>
              <a:gd name="connsiteY12972" fmla="*/ 747629 h 2107945"/>
              <a:gd name="connsiteX12973" fmla="*/ 7192472 w 12192000"/>
              <a:gd name="connsiteY12973" fmla="*/ 757104 h 2107945"/>
              <a:gd name="connsiteX12974" fmla="*/ 7183024 w 12192000"/>
              <a:gd name="connsiteY12974" fmla="*/ 763639 h 2107945"/>
              <a:gd name="connsiteX12975" fmla="*/ 7175708 w 12192000"/>
              <a:gd name="connsiteY12975" fmla="*/ 754164 h 2107945"/>
              <a:gd name="connsiteX12976" fmla="*/ 7185158 w 12192000"/>
              <a:gd name="connsiteY12976" fmla="*/ 747629 h 2107945"/>
              <a:gd name="connsiteX12977" fmla="*/ 6100064 w 12192000"/>
              <a:gd name="connsiteY12977" fmla="*/ 747629 h 2107945"/>
              <a:gd name="connsiteX12978" fmla="*/ 6107989 w 12192000"/>
              <a:gd name="connsiteY12978" fmla="*/ 758084 h 2107945"/>
              <a:gd name="connsiteX12979" fmla="*/ 6097321 w 12192000"/>
              <a:gd name="connsiteY12979" fmla="*/ 765272 h 2107945"/>
              <a:gd name="connsiteX12980" fmla="*/ 6089395 w 12192000"/>
              <a:gd name="connsiteY12980" fmla="*/ 754817 h 2107945"/>
              <a:gd name="connsiteX12981" fmla="*/ 6100064 w 12192000"/>
              <a:gd name="connsiteY12981" fmla="*/ 747629 h 2107945"/>
              <a:gd name="connsiteX12982" fmla="*/ 9696456 w 12192000"/>
              <a:gd name="connsiteY12982" fmla="*/ 747604 h 2107945"/>
              <a:gd name="connsiteX12983" fmla="*/ 9705497 w 12192000"/>
              <a:gd name="connsiteY12983" fmla="*/ 759412 h 2107945"/>
              <a:gd name="connsiteX12984" fmla="*/ 9693468 w 12192000"/>
              <a:gd name="connsiteY12984" fmla="*/ 767606 h 2107945"/>
              <a:gd name="connsiteX12985" fmla="*/ 9684429 w 12192000"/>
              <a:gd name="connsiteY12985" fmla="*/ 755797 h 2107945"/>
              <a:gd name="connsiteX12986" fmla="*/ 9696456 w 12192000"/>
              <a:gd name="connsiteY12986" fmla="*/ 747604 h 2107945"/>
              <a:gd name="connsiteX12987" fmla="*/ 4470242 w 12192000"/>
              <a:gd name="connsiteY12987" fmla="*/ 747394 h 2107945"/>
              <a:gd name="connsiteX12988" fmla="*/ 4478266 w 12192000"/>
              <a:gd name="connsiteY12988" fmla="*/ 757705 h 2107945"/>
              <a:gd name="connsiteX12989" fmla="*/ 4467637 w 12192000"/>
              <a:gd name="connsiteY12989" fmla="*/ 764814 h 2107945"/>
              <a:gd name="connsiteX12990" fmla="*/ 4459608 w 12192000"/>
              <a:gd name="connsiteY12990" fmla="*/ 754504 h 2107945"/>
              <a:gd name="connsiteX12991" fmla="*/ 4470242 w 12192000"/>
              <a:gd name="connsiteY12991" fmla="*/ 747394 h 2107945"/>
              <a:gd name="connsiteX12992" fmla="*/ 3958621 w 12192000"/>
              <a:gd name="connsiteY12992" fmla="*/ 747303 h 2107945"/>
              <a:gd name="connsiteX12993" fmla="*/ 3966855 w 12192000"/>
              <a:gd name="connsiteY12993" fmla="*/ 758084 h 2107945"/>
              <a:gd name="connsiteX12994" fmla="*/ 3955882 w 12192000"/>
              <a:gd name="connsiteY12994" fmla="*/ 765599 h 2107945"/>
              <a:gd name="connsiteX12995" fmla="*/ 3947649 w 12192000"/>
              <a:gd name="connsiteY12995" fmla="*/ 754817 h 2107945"/>
              <a:gd name="connsiteX12996" fmla="*/ 3958621 w 12192000"/>
              <a:gd name="connsiteY12996" fmla="*/ 747303 h 2107945"/>
              <a:gd name="connsiteX12997" fmla="*/ 3364598 w 12192000"/>
              <a:gd name="connsiteY12997" fmla="*/ 747303 h 2107945"/>
              <a:gd name="connsiteX12998" fmla="*/ 3372827 w 12192000"/>
              <a:gd name="connsiteY12998" fmla="*/ 758084 h 2107945"/>
              <a:gd name="connsiteX12999" fmla="*/ 3361856 w 12192000"/>
              <a:gd name="connsiteY12999" fmla="*/ 765599 h 2107945"/>
              <a:gd name="connsiteX13000" fmla="*/ 3353625 w 12192000"/>
              <a:gd name="connsiteY13000" fmla="*/ 754817 h 2107945"/>
              <a:gd name="connsiteX13001" fmla="*/ 3364598 w 12192000"/>
              <a:gd name="connsiteY13001" fmla="*/ 747303 h 2107945"/>
              <a:gd name="connsiteX13002" fmla="*/ 7731057 w 12192000"/>
              <a:gd name="connsiteY13002" fmla="*/ 746976 h 2107945"/>
              <a:gd name="connsiteX13003" fmla="*/ 7738982 w 12192000"/>
              <a:gd name="connsiteY13003" fmla="*/ 757104 h 2107945"/>
              <a:gd name="connsiteX13004" fmla="*/ 7728619 w 12192000"/>
              <a:gd name="connsiteY13004" fmla="*/ 764291 h 2107945"/>
              <a:gd name="connsiteX13005" fmla="*/ 7720694 w 12192000"/>
              <a:gd name="connsiteY13005" fmla="*/ 754164 h 2107945"/>
              <a:gd name="connsiteX13006" fmla="*/ 7731057 w 12192000"/>
              <a:gd name="connsiteY13006" fmla="*/ 746976 h 2107945"/>
              <a:gd name="connsiteX13007" fmla="*/ 1356020 w 12192000"/>
              <a:gd name="connsiteY13007" fmla="*/ 746976 h 2107945"/>
              <a:gd name="connsiteX13008" fmla="*/ 1364249 w 12192000"/>
              <a:gd name="connsiteY13008" fmla="*/ 757430 h 2107945"/>
              <a:gd name="connsiteX13009" fmla="*/ 1353582 w 12192000"/>
              <a:gd name="connsiteY13009" fmla="*/ 764618 h 2107945"/>
              <a:gd name="connsiteX13010" fmla="*/ 1345353 w 12192000"/>
              <a:gd name="connsiteY13010" fmla="*/ 754164 h 2107945"/>
              <a:gd name="connsiteX13011" fmla="*/ 1356020 w 12192000"/>
              <a:gd name="connsiteY13011" fmla="*/ 746976 h 2107945"/>
              <a:gd name="connsiteX13012" fmla="*/ 454465 w 12192000"/>
              <a:gd name="connsiteY13012" fmla="*/ 746976 h 2107945"/>
              <a:gd name="connsiteX13013" fmla="*/ 462389 w 12192000"/>
              <a:gd name="connsiteY13013" fmla="*/ 757430 h 2107945"/>
              <a:gd name="connsiteX13014" fmla="*/ 451722 w 12192000"/>
              <a:gd name="connsiteY13014" fmla="*/ 764618 h 2107945"/>
              <a:gd name="connsiteX13015" fmla="*/ 443797 w 12192000"/>
              <a:gd name="connsiteY13015" fmla="*/ 754164 h 2107945"/>
              <a:gd name="connsiteX13016" fmla="*/ 454465 w 12192000"/>
              <a:gd name="connsiteY13016" fmla="*/ 746976 h 2107945"/>
              <a:gd name="connsiteX13017" fmla="*/ 691233 w 12192000"/>
              <a:gd name="connsiteY13017" fmla="*/ 746649 h 2107945"/>
              <a:gd name="connsiteX13018" fmla="*/ 699463 w 12192000"/>
              <a:gd name="connsiteY13018" fmla="*/ 757431 h 2107945"/>
              <a:gd name="connsiteX13019" fmla="*/ 688490 w 12192000"/>
              <a:gd name="connsiteY13019" fmla="*/ 764945 h 2107945"/>
              <a:gd name="connsiteX13020" fmla="*/ 680260 w 12192000"/>
              <a:gd name="connsiteY13020" fmla="*/ 754164 h 2107945"/>
              <a:gd name="connsiteX13021" fmla="*/ 691233 w 12192000"/>
              <a:gd name="connsiteY13021" fmla="*/ 746649 h 2107945"/>
              <a:gd name="connsiteX13022" fmla="*/ 6219241 w 12192000"/>
              <a:gd name="connsiteY13022" fmla="*/ 746323 h 2107945"/>
              <a:gd name="connsiteX13023" fmla="*/ 6226861 w 12192000"/>
              <a:gd name="connsiteY13023" fmla="*/ 756451 h 2107945"/>
              <a:gd name="connsiteX13024" fmla="*/ 6216498 w 12192000"/>
              <a:gd name="connsiteY13024" fmla="*/ 763312 h 2107945"/>
              <a:gd name="connsiteX13025" fmla="*/ 6208878 w 12192000"/>
              <a:gd name="connsiteY13025" fmla="*/ 753184 h 2107945"/>
              <a:gd name="connsiteX13026" fmla="*/ 6219241 w 12192000"/>
              <a:gd name="connsiteY13026" fmla="*/ 746323 h 2107945"/>
              <a:gd name="connsiteX13027" fmla="*/ 5691338 w 12192000"/>
              <a:gd name="connsiteY13027" fmla="*/ 746323 h 2107945"/>
              <a:gd name="connsiteX13028" fmla="*/ 5699568 w 12192000"/>
              <a:gd name="connsiteY13028" fmla="*/ 757105 h 2107945"/>
              <a:gd name="connsiteX13029" fmla="*/ 5688592 w 12192000"/>
              <a:gd name="connsiteY13029" fmla="*/ 764619 h 2107945"/>
              <a:gd name="connsiteX13030" fmla="*/ 5680362 w 12192000"/>
              <a:gd name="connsiteY13030" fmla="*/ 753837 h 2107945"/>
              <a:gd name="connsiteX13031" fmla="*/ 5691338 w 12192000"/>
              <a:gd name="connsiteY13031" fmla="*/ 746323 h 2107945"/>
              <a:gd name="connsiteX13032" fmla="*/ 5164381 w 12192000"/>
              <a:gd name="connsiteY13032" fmla="*/ 746323 h 2107945"/>
              <a:gd name="connsiteX13033" fmla="*/ 5172003 w 12192000"/>
              <a:gd name="connsiteY13033" fmla="*/ 756451 h 2107945"/>
              <a:gd name="connsiteX13034" fmla="*/ 5161637 w 12192000"/>
              <a:gd name="connsiteY13034" fmla="*/ 763312 h 2107945"/>
              <a:gd name="connsiteX13035" fmla="*/ 5154017 w 12192000"/>
              <a:gd name="connsiteY13035" fmla="*/ 753184 h 2107945"/>
              <a:gd name="connsiteX13036" fmla="*/ 5164381 w 12192000"/>
              <a:gd name="connsiteY13036" fmla="*/ 746323 h 2107945"/>
              <a:gd name="connsiteX13037" fmla="*/ 7833518 w 12192000"/>
              <a:gd name="connsiteY13037" fmla="*/ 746208 h 2107945"/>
              <a:gd name="connsiteX13038" fmla="*/ 7841546 w 12192000"/>
              <a:gd name="connsiteY13038" fmla="*/ 756519 h 2107945"/>
              <a:gd name="connsiteX13039" fmla="*/ 7830916 w 12192000"/>
              <a:gd name="connsiteY13039" fmla="*/ 763628 h 2107945"/>
              <a:gd name="connsiteX13040" fmla="*/ 7822887 w 12192000"/>
              <a:gd name="connsiteY13040" fmla="*/ 753316 h 2107945"/>
              <a:gd name="connsiteX13041" fmla="*/ 7833518 w 12192000"/>
              <a:gd name="connsiteY13041" fmla="*/ 746208 h 2107945"/>
              <a:gd name="connsiteX13042" fmla="*/ 5878778 w 12192000"/>
              <a:gd name="connsiteY13042" fmla="*/ 745996 h 2107945"/>
              <a:gd name="connsiteX13043" fmla="*/ 5887008 w 12192000"/>
              <a:gd name="connsiteY13043" fmla="*/ 756777 h 2107945"/>
              <a:gd name="connsiteX13044" fmla="*/ 5876034 w 12192000"/>
              <a:gd name="connsiteY13044" fmla="*/ 764292 h 2107945"/>
              <a:gd name="connsiteX13045" fmla="*/ 5867805 w 12192000"/>
              <a:gd name="connsiteY13045" fmla="*/ 753510 h 2107945"/>
              <a:gd name="connsiteX13046" fmla="*/ 5878778 w 12192000"/>
              <a:gd name="connsiteY13046" fmla="*/ 745996 h 2107945"/>
              <a:gd name="connsiteX13047" fmla="*/ 6319521 w 12192000"/>
              <a:gd name="connsiteY13047" fmla="*/ 745669 h 2107945"/>
              <a:gd name="connsiteX13048" fmla="*/ 6327141 w 12192000"/>
              <a:gd name="connsiteY13048" fmla="*/ 755471 h 2107945"/>
              <a:gd name="connsiteX13049" fmla="*/ 6317083 w 12192000"/>
              <a:gd name="connsiteY13049" fmla="*/ 762332 h 2107945"/>
              <a:gd name="connsiteX13050" fmla="*/ 6309462 w 12192000"/>
              <a:gd name="connsiteY13050" fmla="*/ 752530 h 2107945"/>
              <a:gd name="connsiteX13051" fmla="*/ 6319521 w 12192000"/>
              <a:gd name="connsiteY13051" fmla="*/ 745669 h 2107945"/>
              <a:gd name="connsiteX13052" fmla="*/ 3826345 w 12192000"/>
              <a:gd name="connsiteY13052" fmla="*/ 745669 h 2107945"/>
              <a:gd name="connsiteX13053" fmla="*/ 3834563 w 12192000"/>
              <a:gd name="connsiteY13053" fmla="*/ 756451 h 2107945"/>
              <a:gd name="connsiteX13054" fmla="*/ 3830904 w 12192000"/>
              <a:gd name="connsiteY13054" fmla="*/ 762291 h 2107945"/>
              <a:gd name="connsiteX13055" fmla="*/ 3829348 w 12192000"/>
              <a:gd name="connsiteY13055" fmla="*/ 762649 h 2107945"/>
              <a:gd name="connsiteX13056" fmla="*/ 3834431 w 12192000"/>
              <a:gd name="connsiteY13056" fmla="*/ 765706 h 2107945"/>
              <a:gd name="connsiteX13057" fmla="*/ 3834946 w 12192000"/>
              <a:gd name="connsiteY13057" fmla="*/ 767617 h 2107945"/>
              <a:gd name="connsiteX13058" fmla="*/ 3837971 w 12192000"/>
              <a:gd name="connsiteY13058" fmla="*/ 763067 h 2107945"/>
              <a:gd name="connsiteX13059" fmla="*/ 3845478 w 12192000"/>
              <a:gd name="connsiteY13059" fmla="*/ 761352 h 2107945"/>
              <a:gd name="connsiteX13060" fmla="*/ 3854019 w 12192000"/>
              <a:gd name="connsiteY13060" fmla="*/ 772460 h 2107945"/>
              <a:gd name="connsiteX13061" fmla="*/ 3842429 w 12192000"/>
              <a:gd name="connsiteY13061" fmla="*/ 780302 h 2107945"/>
              <a:gd name="connsiteX13062" fmla="*/ 3835763 w 12192000"/>
              <a:gd name="connsiteY13062" fmla="*/ 776340 h 2107945"/>
              <a:gd name="connsiteX13063" fmla="*/ 3835407 w 12192000"/>
              <a:gd name="connsiteY13063" fmla="*/ 774976 h 2107945"/>
              <a:gd name="connsiteX13064" fmla="*/ 3832323 w 12192000"/>
              <a:gd name="connsiteY13064" fmla="*/ 779848 h 2107945"/>
              <a:gd name="connsiteX13065" fmla="*/ 3824447 w 12192000"/>
              <a:gd name="connsiteY13065" fmla="*/ 781499 h 2107945"/>
              <a:gd name="connsiteX13066" fmla="*/ 3815415 w 12192000"/>
              <a:gd name="connsiteY13066" fmla="*/ 769691 h 2107945"/>
              <a:gd name="connsiteX13067" fmla="*/ 3819556 w 12192000"/>
              <a:gd name="connsiteY13067" fmla="*/ 763149 h 2107945"/>
              <a:gd name="connsiteX13068" fmla="*/ 3821559 w 12192000"/>
              <a:gd name="connsiteY13068" fmla="*/ 762729 h 2107945"/>
              <a:gd name="connsiteX13069" fmla="*/ 3817327 w 12192000"/>
              <a:gd name="connsiteY13069" fmla="*/ 760167 h 2107945"/>
              <a:gd name="connsiteX13070" fmla="*/ 3815385 w 12192000"/>
              <a:gd name="connsiteY13070" fmla="*/ 753184 h 2107945"/>
              <a:gd name="connsiteX13071" fmla="*/ 3826345 w 12192000"/>
              <a:gd name="connsiteY13071" fmla="*/ 745669 h 2107945"/>
              <a:gd name="connsiteX13072" fmla="*/ 2854948 w 12192000"/>
              <a:gd name="connsiteY13072" fmla="*/ 745669 h 2107945"/>
              <a:gd name="connsiteX13073" fmla="*/ 2863482 w 12192000"/>
              <a:gd name="connsiteY13073" fmla="*/ 756778 h 2107945"/>
              <a:gd name="connsiteX13074" fmla="*/ 2852203 w 12192000"/>
              <a:gd name="connsiteY13074" fmla="*/ 764292 h 2107945"/>
              <a:gd name="connsiteX13075" fmla="*/ 2843668 w 12192000"/>
              <a:gd name="connsiteY13075" fmla="*/ 753184 h 2107945"/>
              <a:gd name="connsiteX13076" fmla="*/ 2854948 w 12192000"/>
              <a:gd name="connsiteY13076" fmla="*/ 745669 h 2107945"/>
              <a:gd name="connsiteX13077" fmla="*/ 7268064 w 12192000"/>
              <a:gd name="connsiteY13077" fmla="*/ 745016 h 2107945"/>
              <a:gd name="connsiteX13078" fmla="*/ 7275378 w 12192000"/>
              <a:gd name="connsiteY13078" fmla="*/ 754491 h 2107945"/>
              <a:gd name="connsiteX13079" fmla="*/ 7265930 w 12192000"/>
              <a:gd name="connsiteY13079" fmla="*/ 761025 h 2107945"/>
              <a:gd name="connsiteX13080" fmla="*/ 7258615 w 12192000"/>
              <a:gd name="connsiteY13080" fmla="*/ 751550 h 2107945"/>
              <a:gd name="connsiteX13081" fmla="*/ 7268064 w 12192000"/>
              <a:gd name="connsiteY13081" fmla="*/ 745016 h 2107945"/>
              <a:gd name="connsiteX13082" fmla="*/ 11537117 w 12192000"/>
              <a:gd name="connsiteY13082" fmla="*/ 744362 h 2107945"/>
              <a:gd name="connsiteX13083" fmla="*/ 11544432 w 12192000"/>
              <a:gd name="connsiteY13083" fmla="*/ 754164 h 2107945"/>
              <a:gd name="connsiteX13084" fmla="*/ 11534677 w 12192000"/>
              <a:gd name="connsiteY13084" fmla="*/ 761025 h 2107945"/>
              <a:gd name="connsiteX13085" fmla="*/ 11527362 w 12192000"/>
              <a:gd name="connsiteY13085" fmla="*/ 751223 h 2107945"/>
              <a:gd name="connsiteX13086" fmla="*/ 11537117 w 12192000"/>
              <a:gd name="connsiteY13086" fmla="*/ 744362 h 2107945"/>
              <a:gd name="connsiteX13087" fmla="*/ 10696778 w 12192000"/>
              <a:gd name="connsiteY13087" fmla="*/ 744035 h 2107945"/>
              <a:gd name="connsiteX13088" fmla="*/ 10704397 w 12192000"/>
              <a:gd name="connsiteY13088" fmla="*/ 754164 h 2107945"/>
              <a:gd name="connsiteX13089" fmla="*/ 10694340 w 12192000"/>
              <a:gd name="connsiteY13089" fmla="*/ 761025 h 2107945"/>
              <a:gd name="connsiteX13090" fmla="*/ 10686719 w 12192000"/>
              <a:gd name="connsiteY13090" fmla="*/ 750896 h 2107945"/>
              <a:gd name="connsiteX13091" fmla="*/ 10696778 w 12192000"/>
              <a:gd name="connsiteY13091" fmla="*/ 744035 h 2107945"/>
              <a:gd name="connsiteX13092" fmla="*/ 2309917 w 12192000"/>
              <a:gd name="connsiteY13092" fmla="*/ 743709 h 2107945"/>
              <a:gd name="connsiteX13093" fmla="*/ 2318755 w 12192000"/>
              <a:gd name="connsiteY13093" fmla="*/ 755144 h 2107945"/>
              <a:gd name="connsiteX13094" fmla="*/ 2307173 w 12192000"/>
              <a:gd name="connsiteY13094" fmla="*/ 762985 h 2107945"/>
              <a:gd name="connsiteX13095" fmla="*/ 2298335 w 12192000"/>
              <a:gd name="connsiteY13095" fmla="*/ 751550 h 2107945"/>
              <a:gd name="connsiteX13096" fmla="*/ 2309917 w 12192000"/>
              <a:gd name="connsiteY13096" fmla="*/ 743709 h 2107945"/>
              <a:gd name="connsiteX13097" fmla="*/ 6674615 w 12192000"/>
              <a:gd name="connsiteY13097" fmla="*/ 743382 h 2107945"/>
              <a:gd name="connsiteX13098" fmla="*/ 6682235 w 12192000"/>
              <a:gd name="connsiteY13098" fmla="*/ 753184 h 2107945"/>
              <a:gd name="connsiteX13099" fmla="*/ 6672176 w 12192000"/>
              <a:gd name="connsiteY13099" fmla="*/ 760044 h 2107945"/>
              <a:gd name="connsiteX13100" fmla="*/ 6664556 w 12192000"/>
              <a:gd name="connsiteY13100" fmla="*/ 750243 h 2107945"/>
              <a:gd name="connsiteX13101" fmla="*/ 6674615 w 12192000"/>
              <a:gd name="connsiteY13101" fmla="*/ 743382 h 2107945"/>
              <a:gd name="connsiteX13102" fmla="*/ 4336345 w 12192000"/>
              <a:gd name="connsiteY13102" fmla="*/ 743382 h 2107945"/>
              <a:gd name="connsiteX13103" fmla="*/ 4344276 w 12192000"/>
              <a:gd name="connsiteY13103" fmla="*/ 753837 h 2107945"/>
              <a:gd name="connsiteX13104" fmla="*/ 4333604 w 12192000"/>
              <a:gd name="connsiteY13104" fmla="*/ 761025 h 2107945"/>
              <a:gd name="connsiteX13105" fmla="*/ 4325675 w 12192000"/>
              <a:gd name="connsiteY13105" fmla="*/ 750570 h 2107945"/>
              <a:gd name="connsiteX13106" fmla="*/ 4336345 w 12192000"/>
              <a:gd name="connsiteY13106" fmla="*/ 743382 h 2107945"/>
              <a:gd name="connsiteX13107" fmla="*/ 4197325 w 12192000"/>
              <a:gd name="connsiteY13107" fmla="*/ 743382 h 2107945"/>
              <a:gd name="connsiteX13108" fmla="*/ 4205550 w 12192000"/>
              <a:gd name="connsiteY13108" fmla="*/ 754164 h 2107945"/>
              <a:gd name="connsiteX13109" fmla="*/ 4194581 w 12192000"/>
              <a:gd name="connsiteY13109" fmla="*/ 761678 h 2107945"/>
              <a:gd name="connsiteX13110" fmla="*/ 4186348 w 12192000"/>
              <a:gd name="connsiteY13110" fmla="*/ 750896 h 2107945"/>
              <a:gd name="connsiteX13111" fmla="*/ 4197325 w 12192000"/>
              <a:gd name="connsiteY13111" fmla="*/ 743382 h 2107945"/>
              <a:gd name="connsiteX13112" fmla="*/ 11572169 w 12192000"/>
              <a:gd name="connsiteY13112" fmla="*/ 743055 h 2107945"/>
              <a:gd name="connsiteX13113" fmla="*/ 11579484 w 12192000"/>
              <a:gd name="connsiteY13113" fmla="*/ 752530 h 2107945"/>
              <a:gd name="connsiteX13114" fmla="*/ 11570035 w 12192000"/>
              <a:gd name="connsiteY13114" fmla="*/ 759065 h 2107945"/>
              <a:gd name="connsiteX13115" fmla="*/ 11562720 w 12192000"/>
              <a:gd name="connsiteY13115" fmla="*/ 749590 h 2107945"/>
              <a:gd name="connsiteX13116" fmla="*/ 11572169 w 12192000"/>
              <a:gd name="connsiteY13116" fmla="*/ 743055 h 2107945"/>
              <a:gd name="connsiteX13117" fmla="*/ 8124557 w 12192000"/>
              <a:gd name="connsiteY13117" fmla="*/ 742728 h 2107945"/>
              <a:gd name="connsiteX13118" fmla="*/ 8132482 w 12192000"/>
              <a:gd name="connsiteY13118" fmla="*/ 753184 h 2107945"/>
              <a:gd name="connsiteX13119" fmla="*/ 8121813 w 12192000"/>
              <a:gd name="connsiteY13119" fmla="*/ 760371 h 2107945"/>
              <a:gd name="connsiteX13120" fmla="*/ 8113888 w 12192000"/>
              <a:gd name="connsiteY13120" fmla="*/ 749916 h 2107945"/>
              <a:gd name="connsiteX13121" fmla="*/ 8124557 w 12192000"/>
              <a:gd name="connsiteY13121" fmla="*/ 742728 h 2107945"/>
              <a:gd name="connsiteX13122" fmla="*/ 5786142 w 12192000"/>
              <a:gd name="connsiteY13122" fmla="*/ 741095 h 2107945"/>
              <a:gd name="connsiteX13123" fmla="*/ 5793738 w 12192000"/>
              <a:gd name="connsiteY13123" fmla="*/ 751876 h 2107945"/>
              <a:gd name="connsiteX13124" fmla="*/ 5783398 w 12192000"/>
              <a:gd name="connsiteY13124" fmla="*/ 759391 h 2107945"/>
              <a:gd name="connsiteX13125" fmla="*/ 5775167 w 12192000"/>
              <a:gd name="connsiteY13125" fmla="*/ 748609 h 2107945"/>
              <a:gd name="connsiteX13126" fmla="*/ 5786142 w 12192000"/>
              <a:gd name="connsiteY13126" fmla="*/ 741095 h 2107945"/>
              <a:gd name="connsiteX13127" fmla="*/ 7439362 w 12192000"/>
              <a:gd name="connsiteY13127" fmla="*/ 740768 h 2107945"/>
              <a:gd name="connsiteX13128" fmla="*/ 7446678 w 12192000"/>
              <a:gd name="connsiteY13128" fmla="*/ 750243 h 2107945"/>
              <a:gd name="connsiteX13129" fmla="*/ 7436924 w 12192000"/>
              <a:gd name="connsiteY13129" fmla="*/ 756777 h 2107945"/>
              <a:gd name="connsiteX13130" fmla="*/ 7429609 w 12192000"/>
              <a:gd name="connsiteY13130" fmla="*/ 747303 h 2107945"/>
              <a:gd name="connsiteX13131" fmla="*/ 7439362 w 12192000"/>
              <a:gd name="connsiteY13131" fmla="*/ 740768 h 2107945"/>
              <a:gd name="connsiteX13132" fmla="*/ 2587609 w 12192000"/>
              <a:gd name="connsiteY13132" fmla="*/ 740441 h 2107945"/>
              <a:gd name="connsiteX13133" fmla="*/ 2596142 w 12192000"/>
              <a:gd name="connsiteY13133" fmla="*/ 751550 h 2107945"/>
              <a:gd name="connsiteX13134" fmla="*/ 2584867 w 12192000"/>
              <a:gd name="connsiteY13134" fmla="*/ 759391 h 2107945"/>
              <a:gd name="connsiteX13135" fmla="*/ 2576333 w 12192000"/>
              <a:gd name="connsiteY13135" fmla="*/ 748283 h 2107945"/>
              <a:gd name="connsiteX13136" fmla="*/ 2587609 w 12192000"/>
              <a:gd name="connsiteY13136" fmla="*/ 740441 h 2107945"/>
              <a:gd name="connsiteX13137" fmla="*/ 5992163 w 12192000"/>
              <a:gd name="connsiteY13137" fmla="*/ 740115 h 2107945"/>
              <a:gd name="connsiteX13138" fmla="*/ 6000393 w 12192000"/>
              <a:gd name="connsiteY13138" fmla="*/ 750570 h 2107945"/>
              <a:gd name="connsiteX13139" fmla="*/ 5989726 w 12192000"/>
              <a:gd name="connsiteY13139" fmla="*/ 758084 h 2107945"/>
              <a:gd name="connsiteX13140" fmla="*/ 5981496 w 12192000"/>
              <a:gd name="connsiteY13140" fmla="*/ 747630 h 2107945"/>
              <a:gd name="connsiteX13141" fmla="*/ 5992163 w 12192000"/>
              <a:gd name="connsiteY13141" fmla="*/ 740115 h 2107945"/>
              <a:gd name="connsiteX13142" fmla="*/ 7530498 w 12192000"/>
              <a:gd name="connsiteY13142" fmla="*/ 739789 h 2107945"/>
              <a:gd name="connsiteX13143" fmla="*/ 7537813 w 12192000"/>
              <a:gd name="connsiteY13143" fmla="*/ 749590 h 2107945"/>
              <a:gd name="connsiteX13144" fmla="*/ 7528060 w 12192000"/>
              <a:gd name="connsiteY13144" fmla="*/ 756451 h 2107945"/>
              <a:gd name="connsiteX13145" fmla="*/ 7520744 w 12192000"/>
              <a:gd name="connsiteY13145" fmla="*/ 746650 h 2107945"/>
              <a:gd name="connsiteX13146" fmla="*/ 7530498 w 12192000"/>
              <a:gd name="connsiteY13146" fmla="*/ 739789 h 2107945"/>
              <a:gd name="connsiteX13147" fmla="*/ 10000916 w 12192000"/>
              <a:gd name="connsiteY13147" fmla="*/ 739462 h 2107945"/>
              <a:gd name="connsiteX13148" fmla="*/ 10009449 w 12192000"/>
              <a:gd name="connsiteY13148" fmla="*/ 750570 h 2107945"/>
              <a:gd name="connsiteX13149" fmla="*/ 9998173 w 12192000"/>
              <a:gd name="connsiteY13149" fmla="*/ 758084 h 2107945"/>
              <a:gd name="connsiteX13150" fmla="*/ 9989638 w 12192000"/>
              <a:gd name="connsiteY13150" fmla="*/ 746976 h 2107945"/>
              <a:gd name="connsiteX13151" fmla="*/ 10000916 w 12192000"/>
              <a:gd name="connsiteY13151" fmla="*/ 739462 h 2107945"/>
              <a:gd name="connsiteX13152" fmla="*/ 10133504 w 12192000"/>
              <a:gd name="connsiteY13152" fmla="*/ 738808 h 2107945"/>
              <a:gd name="connsiteX13153" fmla="*/ 10141429 w 12192000"/>
              <a:gd name="connsiteY13153" fmla="*/ 749263 h 2107945"/>
              <a:gd name="connsiteX13154" fmla="*/ 10130761 w 12192000"/>
              <a:gd name="connsiteY13154" fmla="*/ 756451 h 2107945"/>
              <a:gd name="connsiteX13155" fmla="*/ 10122837 w 12192000"/>
              <a:gd name="connsiteY13155" fmla="*/ 745996 h 2107945"/>
              <a:gd name="connsiteX13156" fmla="*/ 10133504 w 12192000"/>
              <a:gd name="connsiteY13156" fmla="*/ 738808 h 2107945"/>
              <a:gd name="connsiteX13157" fmla="*/ 7104081 w 12192000"/>
              <a:gd name="connsiteY13157" fmla="*/ 738808 h 2107945"/>
              <a:gd name="connsiteX13158" fmla="*/ 7111396 w 12192000"/>
              <a:gd name="connsiteY13158" fmla="*/ 748283 h 2107945"/>
              <a:gd name="connsiteX13159" fmla="*/ 7101947 w 12192000"/>
              <a:gd name="connsiteY13159" fmla="*/ 754817 h 2107945"/>
              <a:gd name="connsiteX13160" fmla="*/ 7094632 w 12192000"/>
              <a:gd name="connsiteY13160" fmla="*/ 745342 h 2107945"/>
              <a:gd name="connsiteX13161" fmla="*/ 7104081 w 12192000"/>
              <a:gd name="connsiteY13161" fmla="*/ 738808 h 2107945"/>
              <a:gd name="connsiteX13162" fmla="*/ 10174654 w 12192000"/>
              <a:gd name="connsiteY13162" fmla="*/ 738481 h 2107945"/>
              <a:gd name="connsiteX13163" fmla="*/ 10182576 w 12192000"/>
              <a:gd name="connsiteY13163" fmla="*/ 748609 h 2107945"/>
              <a:gd name="connsiteX13164" fmla="*/ 10172214 w 12192000"/>
              <a:gd name="connsiteY13164" fmla="*/ 755797 h 2107945"/>
              <a:gd name="connsiteX13165" fmla="*/ 10164289 w 12192000"/>
              <a:gd name="connsiteY13165" fmla="*/ 745669 h 2107945"/>
              <a:gd name="connsiteX13166" fmla="*/ 10174654 w 12192000"/>
              <a:gd name="connsiteY13166" fmla="*/ 738481 h 2107945"/>
              <a:gd name="connsiteX13167" fmla="*/ 8218130 w 12192000"/>
              <a:gd name="connsiteY13167" fmla="*/ 738481 h 2107945"/>
              <a:gd name="connsiteX13168" fmla="*/ 8226055 w 12192000"/>
              <a:gd name="connsiteY13168" fmla="*/ 748936 h 2107945"/>
              <a:gd name="connsiteX13169" fmla="*/ 8215387 w 12192000"/>
              <a:gd name="connsiteY13169" fmla="*/ 756124 h 2107945"/>
              <a:gd name="connsiteX13170" fmla="*/ 8207462 w 12192000"/>
              <a:gd name="connsiteY13170" fmla="*/ 745669 h 2107945"/>
              <a:gd name="connsiteX13171" fmla="*/ 8218130 w 12192000"/>
              <a:gd name="connsiteY13171" fmla="*/ 738481 h 2107945"/>
              <a:gd name="connsiteX13172" fmla="*/ 1075898 w 12192000"/>
              <a:gd name="connsiteY13172" fmla="*/ 738481 h 2107945"/>
              <a:gd name="connsiteX13173" fmla="*/ 1084127 w 12192000"/>
              <a:gd name="connsiteY13173" fmla="*/ 749263 h 2107945"/>
              <a:gd name="connsiteX13174" fmla="*/ 1073155 w 12192000"/>
              <a:gd name="connsiteY13174" fmla="*/ 756777 h 2107945"/>
              <a:gd name="connsiteX13175" fmla="*/ 1064926 w 12192000"/>
              <a:gd name="connsiteY13175" fmla="*/ 745996 h 2107945"/>
              <a:gd name="connsiteX13176" fmla="*/ 1075898 w 12192000"/>
              <a:gd name="connsiteY13176" fmla="*/ 738481 h 2107945"/>
              <a:gd name="connsiteX13177" fmla="*/ 10046636 w 12192000"/>
              <a:gd name="connsiteY13177" fmla="*/ 738155 h 2107945"/>
              <a:gd name="connsiteX13178" fmla="*/ 10054866 w 12192000"/>
              <a:gd name="connsiteY13178" fmla="*/ 748936 h 2107945"/>
              <a:gd name="connsiteX13179" fmla="*/ 10043892 w 12192000"/>
              <a:gd name="connsiteY13179" fmla="*/ 756451 h 2107945"/>
              <a:gd name="connsiteX13180" fmla="*/ 10035662 w 12192000"/>
              <a:gd name="connsiteY13180" fmla="*/ 745669 h 2107945"/>
              <a:gd name="connsiteX13181" fmla="*/ 10046636 w 12192000"/>
              <a:gd name="connsiteY13181" fmla="*/ 738155 h 2107945"/>
              <a:gd name="connsiteX13182" fmla="*/ 9444043 w 12192000"/>
              <a:gd name="connsiteY13182" fmla="*/ 738155 h 2107945"/>
              <a:gd name="connsiteX13183" fmla="*/ 9452882 w 12192000"/>
              <a:gd name="connsiteY13183" fmla="*/ 749589 h 2107945"/>
              <a:gd name="connsiteX13184" fmla="*/ 9440996 w 12192000"/>
              <a:gd name="connsiteY13184" fmla="*/ 757757 h 2107945"/>
              <a:gd name="connsiteX13185" fmla="*/ 9432156 w 12192000"/>
              <a:gd name="connsiteY13185" fmla="*/ 746323 h 2107945"/>
              <a:gd name="connsiteX13186" fmla="*/ 9444043 w 12192000"/>
              <a:gd name="connsiteY13186" fmla="*/ 738155 h 2107945"/>
              <a:gd name="connsiteX13187" fmla="*/ 5465508 w 12192000"/>
              <a:gd name="connsiteY13187" fmla="*/ 737828 h 2107945"/>
              <a:gd name="connsiteX13188" fmla="*/ 5473434 w 12192000"/>
              <a:gd name="connsiteY13188" fmla="*/ 748283 h 2107945"/>
              <a:gd name="connsiteX13189" fmla="*/ 5462764 w 12192000"/>
              <a:gd name="connsiteY13189" fmla="*/ 755471 h 2107945"/>
              <a:gd name="connsiteX13190" fmla="*/ 5454839 w 12192000"/>
              <a:gd name="connsiteY13190" fmla="*/ 745016 h 2107945"/>
              <a:gd name="connsiteX13191" fmla="*/ 5465508 w 12192000"/>
              <a:gd name="connsiteY13191" fmla="*/ 737828 h 2107945"/>
              <a:gd name="connsiteX13192" fmla="*/ 4105261 w 12192000"/>
              <a:gd name="connsiteY13192" fmla="*/ 737828 h 2107945"/>
              <a:gd name="connsiteX13193" fmla="*/ 4113494 w 12192000"/>
              <a:gd name="connsiteY13193" fmla="*/ 748609 h 2107945"/>
              <a:gd name="connsiteX13194" fmla="*/ 4102516 w 12192000"/>
              <a:gd name="connsiteY13194" fmla="*/ 756124 h 2107945"/>
              <a:gd name="connsiteX13195" fmla="*/ 4094283 w 12192000"/>
              <a:gd name="connsiteY13195" fmla="*/ 745342 h 2107945"/>
              <a:gd name="connsiteX13196" fmla="*/ 4105261 w 12192000"/>
              <a:gd name="connsiteY13196" fmla="*/ 737828 h 2107945"/>
              <a:gd name="connsiteX13197" fmla="*/ 3919932 w 12192000"/>
              <a:gd name="connsiteY13197" fmla="*/ 737828 h 2107945"/>
              <a:gd name="connsiteX13198" fmla="*/ 3928163 w 12192000"/>
              <a:gd name="connsiteY13198" fmla="*/ 748609 h 2107945"/>
              <a:gd name="connsiteX13199" fmla="*/ 3917184 w 12192000"/>
              <a:gd name="connsiteY13199" fmla="*/ 756124 h 2107945"/>
              <a:gd name="connsiteX13200" fmla="*/ 3908955 w 12192000"/>
              <a:gd name="connsiteY13200" fmla="*/ 745342 h 2107945"/>
              <a:gd name="connsiteX13201" fmla="*/ 3919932 w 12192000"/>
              <a:gd name="connsiteY13201" fmla="*/ 737828 h 2107945"/>
              <a:gd name="connsiteX13202" fmla="*/ 10090831 w 12192000"/>
              <a:gd name="connsiteY13202" fmla="*/ 737501 h 2107945"/>
              <a:gd name="connsiteX13203" fmla="*/ 10099061 w 12192000"/>
              <a:gd name="connsiteY13203" fmla="*/ 747956 h 2107945"/>
              <a:gd name="connsiteX13204" fmla="*/ 10088394 w 12192000"/>
              <a:gd name="connsiteY13204" fmla="*/ 755471 h 2107945"/>
              <a:gd name="connsiteX13205" fmla="*/ 10080165 w 12192000"/>
              <a:gd name="connsiteY13205" fmla="*/ 745016 h 2107945"/>
              <a:gd name="connsiteX13206" fmla="*/ 10090831 w 12192000"/>
              <a:gd name="connsiteY13206" fmla="*/ 737501 h 2107945"/>
              <a:gd name="connsiteX13207" fmla="*/ 8932890 w 12192000"/>
              <a:gd name="connsiteY13207" fmla="*/ 737501 h 2107945"/>
              <a:gd name="connsiteX13208" fmla="*/ 8941120 w 12192000"/>
              <a:gd name="connsiteY13208" fmla="*/ 748283 h 2107945"/>
              <a:gd name="connsiteX13209" fmla="*/ 8930147 w 12192000"/>
              <a:gd name="connsiteY13209" fmla="*/ 755798 h 2107945"/>
              <a:gd name="connsiteX13210" fmla="*/ 8921918 w 12192000"/>
              <a:gd name="connsiteY13210" fmla="*/ 745016 h 2107945"/>
              <a:gd name="connsiteX13211" fmla="*/ 8932890 w 12192000"/>
              <a:gd name="connsiteY13211" fmla="*/ 737501 h 2107945"/>
              <a:gd name="connsiteX13212" fmla="*/ 4728749 w 12192000"/>
              <a:gd name="connsiteY13212" fmla="*/ 737501 h 2107945"/>
              <a:gd name="connsiteX13213" fmla="*/ 4736372 w 12192000"/>
              <a:gd name="connsiteY13213" fmla="*/ 747630 h 2107945"/>
              <a:gd name="connsiteX13214" fmla="*/ 4726009 w 12192000"/>
              <a:gd name="connsiteY13214" fmla="*/ 754491 h 2107945"/>
              <a:gd name="connsiteX13215" fmla="*/ 4718387 w 12192000"/>
              <a:gd name="connsiteY13215" fmla="*/ 744362 h 2107945"/>
              <a:gd name="connsiteX13216" fmla="*/ 4728749 w 12192000"/>
              <a:gd name="connsiteY13216" fmla="*/ 737501 h 2107945"/>
              <a:gd name="connsiteX13217" fmla="*/ 6937659 w 12192000"/>
              <a:gd name="connsiteY13217" fmla="*/ 737501 h 2107945"/>
              <a:gd name="connsiteX13218" fmla="*/ 6944974 w 12192000"/>
              <a:gd name="connsiteY13218" fmla="*/ 746976 h 2107945"/>
              <a:gd name="connsiteX13219" fmla="*/ 6935220 w 12192000"/>
              <a:gd name="connsiteY13219" fmla="*/ 753510 h 2107945"/>
              <a:gd name="connsiteX13220" fmla="*/ 6927904 w 12192000"/>
              <a:gd name="connsiteY13220" fmla="*/ 744035 h 2107945"/>
              <a:gd name="connsiteX13221" fmla="*/ 6937659 w 12192000"/>
              <a:gd name="connsiteY13221" fmla="*/ 737501 h 2107945"/>
              <a:gd name="connsiteX13222" fmla="*/ 8711299 w 12192000"/>
              <a:gd name="connsiteY13222" fmla="*/ 737174 h 2107945"/>
              <a:gd name="connsiteX13223" fmla="*/ 8719529 w 12192000"/>
              <a:gd name="connsiteY13223" fmla="*/ 747956 h 2107945"/>
              <a:gd name="connsiteX13224" fmla="*/ 8708557 w 12192000"/>
              <a:gd name="connsiteY13224" fmla="*/ 755471 h 2107945"/>
              <a:gd name="connsiteX13225" fmla="*/ 8700326 w 12192000"/>
              <a:gd name="connsiteY13225" fmla="*/ 744689 h 2107945"/>
              <a:gd name="connsiteX13226" fmla="*/ 8711299 w 12192000"/>
              <a:gd name="connsiteY13226" fmla="*/ 737174 h 2107945"/>
              <a:gd name="connsiteX13227" fmla="*/ 1810761 w 12192000"/>
              <a:gd name="connsiteY13227" fmla="*/ 737174 h 2107945"/>
              <a:gd name="connsiteX13228" fmla="*/ 1818990 w 12192000"/>
              <a:gd name="connsiteY13228" fmla="*/ 747629 h 2107945"/>
              <a:gd name="connsiteX13229" fmla="*/ 1808323 w 12192000"/>
              <a:gd name="connsiteY13229" fmla="*/ 755144 h 2107945"/>
              <a:gd name="connsiteX13230" fmla="*/ 1800094 w 12192000"/>
              <a:gd name="connsiteY13230" fmla="*/ 744689 h 2107945"/>
              <a:gd name="connsiteX13231" fmla="*/ 1810761 w 12192000"/>
              <a:gd name="connsiteY13231" fmla="*/ 737174 h 2107945"/>
              <a:gd name="connsiteX13232" fmla="*/ 3699886 w 12192000"/>
              <a:gd name="connsiteY13232" fmla="*/ 736848 h 2107945"/>
              <a:gd name="connsiteX13233" fmla="*/ 3707800 w 12192000"/>
              <a:gd name="connsiteY13233" fmla="*/ 747302 h 2107945"/>
              <a:gd name="connsiteX13234" fmla="*/ 3697139 w 12192000"/>
              <a:gd name="connsiteY13234" fmla="*/ 754490 h 2107945"/>
              <a:gd name="connsiteX13235" fmla="*/ 3689224 w 12192000"/>
              <a:gd name="connsiteY13235" fmla="*/ 744035 h 2107945"/>
              <a:gd name="connsiteX13236" fmla="*/ 3699886 w 12192000"/>
              <a:gd name="connsiteY13236" fmla="*/ 736848 h 2107945"/>
              <a:gd name="connsiteX13237" fmla="*/ 9954282 w 12192000"/>
              <a:gd name="connsiteY13237" fmla="*/ 735867 h 2107945"/>
              <a:gd name="connsiteX13238" fmla="*/ 9962816 w 12192000"/>
              <a:gd name="connsiteY13238" fmla="*/ 746976 h 2107945"/>
              <a:gd name="connsiteX13239" fmla="*/ 9951538 w 12192000"/>
              <a:gd name="connsiteY13239" fmla="*/ 754817 h 2107945"/>
              <a:gd name="connsiteX13240" fmla="*/ 9943003 w 12192000"/>
              <a:gd name="connsiteY13240" fmla="*/ 743709 h 2107945"/>
              <a:gd name="connsiteX13241" fmla="*/ 9954282 w 12192000"/>
              <a:gd name="connsiteY13241" fmla="*/ 735867 h 2107945"/>
              <a:gd name="connsiteX13242" fmla="*/ 11770595 w 12192000"/>
              <a:gd name="connsiteY13242" fmla="*/ 735541 h 2107945"/>
              <a:gd name="connsiteX13243" fmla="*/ 11779129 w 12192000"/>
              <a:gd name="connsiteY13243" fmla="*/ 746649 h 2107945"/>
              <a:gd name="connsiteX13244" fmla="*/ 11767851 w 12192000"/>
              <a:gd name="connsiteY13244" fmla="*/ 754164 h 2107945"/>
              <a:gd name="connsiteX13245" fmla="*/ 11759316 w 12192000"/>
              <a:gd name="connsiteY13245" fmla="*/ 743055 h 2107945"/>
              <a:gd name="connsiteX13246" fmla="*/ 11770595 w 12192000"/>
              <a:gd name="connsiteY13246" fmla="*/ 735541 h 2107945"/>
              <a:gd name="connsiteX13247" fmla="*/ 6117438 w 12192000"/>
              <a:gd name="connsiteY13247" fmla="*/ 735541 h 2107945"/>
              <a:gd name="connsiteX13248" fmla="*/ 6125362 w 12192000"/>
              <a:gd name="connsiteY13248" fmla="*/ 745669 h 2107945"/>
              <a:gd name="connsiteX13249" fmla="*/ 6114999 w 12192000"/>
              <a:gd name="connsiteY13249" fmla="*/ 752857 h 2107945"/>
              <a:gd name="connsiteX13250" fmla="*/ 6107075 w 12192000"/>
              <a:gd name="connsiteY13250" fmla="*/ 742728 h 2107945"/>
              <a:gd name="connsiteX13251" fmla="*/ 6117438 w 12192000"/>
              <a:gd name="connsiteY13251" fmla="*/ 735541 h 2107945"/>
              <a:gd name="connsiteX13252" fmla="*/ 4012916 w 12192000"/>
              <a:gd name="connsiteY13252" fmla="*/ 735214 h 2107945"/>
              <a:gd name="connsiteX13253" fmla="*/ 4021165 w 12192000"/>
              <a:gd name="connsiteY13253" fmla="*/ 745996 h 2107945"/>
              <a:gd name="connsiteX13254" fmla="*/ 4010174 w 12192000"/>
              <a:gd name="connsiteY13254" fmla="*/ 753510 h 2107945"/>
              <a:gd name="connsiteX13255" fmla="*/ 4001937 w 12192000"/>
              <a:gd name="connsiteY13255" fmla="*/ 742728 h 2107945"/>
              <a:gd name="connsiteX13256" fmla="*/ 4012916 w 12192000"/>
              <a:gd name="connsiteY13256" fmla="*/ 735214 h 2107945"/>
              <a:gd name="connsiteX13257" fmla="*/ 11093020 w 12192000"/>
              <a:gd name="connsiteY13257" fmla="*/ 734887 h 2107945"/>
              <a:gd name="connsiteX13258" fmla="*/ 11100945 w 12192000"/>
              <a:gd name="connsiteY13258" fmla="*/ 745342 h 2107945"/>
              <a:gd name="connsiteX13259" fmla="*/ 11090583 w 12192000"/>
              <a:gd name="connsiteY13259" fmla="*/ 752530 h 2107945"/>
              <a:gd name="connsiteX13260" fmla="*/ 11082658 w 12192000"/>
              <a:gd name="connsiteY13260" fmla="*/ 742075 h 2107945"/>
              <a:gd name="connsiteX13261" fmla="*/ 11093020 w 12192000"/>
              <a:gd name="connsiteY13261" fmla="*/ 734887 h 2107945"/>
              <a:gd name="connsiteX13262" fmla="*/ 11253651 w 12192000"/>
              <a:gd name="connsiteY13262" fmla="*/ 734234 h 2107945"/>
              <a:gd name="connsiteX13263" fmla="*/ 11261576 w 12192000"/>
              <a:gd name="connsiteY13263" fmla="*/ 744689 h 2107945"/>
              <a:gd name="connsiteX13264" fmla="*/ 11250907 w 12192000"/>
              <a:gd name="connsiteY13264" fmla="*/ 751877 h 2107945"/>
              <a:gd name="connsiteX13265" fmla="*/ 11242982 w 12192000"/>
              <a:gd name="connsiteY13265" fmla="*/ 741422 h 2107945"/>
              <a:gd name="connsiteX13266" fmla="*/ 11253651 w 12192000"/>
              <a:gd name="connsiteY13266" fmla="*/ 734234 h 2107945"/>
              <a:gd name="connsiteX13267" fmla="*/ 7625291 w 12192000"/>
              <a:gd name="connsiteY13267" fmla="*/ 734234 h 2107945"/>
              <a:gd name="connsiteX13268" fmla="*/ 7632911 w 12192000"/>
              <a:gd name="connsiteY13268" fmla="*/ 744035 h 2107945"/>
              <a:gd name="connsiteX13269" fmla="*/ 7622853 w 12192000"/>
              <a:gd name="connsiteY13269" fmla="*/ 750896 h 2107945"/>
              <a:gd name="connsiteX13270" fmla="*/ 7615233 w 12192000"/>
              <a:gd name="connsiteY13270" fmla="*/ 741095 h 2107945"/>
              <a:gd name="connsiteX13271" fmla="*/ 7625291 w 12192000"/>
              <a:gd name="connsiteY13271" fmla="*/ 734234 h 2107945"/>
              <a:gd name="connsiteX13272" fmla="*/ 6590185 w 12192000"/>
              <a:gd name="connsiteY13272" fmla="*/ 733908 h 2107945"/>
              <a:gd name="connsiteX13273" fmla="*/ 6597805 w 12192000"/>
              <a:gd name="connsiteY13273" fmla="*/ 743709 h 2107945"/>
              <a:gd name="connsiteX13274" fmla="*/ 6587747 w 12192000"/>
              <a:gd name="connsiteY13274" fmla="*/ 750570 h 2107945"/>
              <a:gd name="connsiteX13275" fmla="*/ 6580126 w 12192000"/>
              <a:gd name="connsiteY13275" fmla="*/ 740769 h 2107945"/>
              <a:gd name="connsiteX13276" fmla="*/ 6590185 w 12192000"/>
              <a:gd name="connsiteY13276" fmla="*/ 733908 h 2107945"/>
              <a:gd name="connsiteX13277" fmla="*/ 8311704 w 12192000"/>
              <a:gd name="connsiteY13277" fmla="*/ 733907 h 2107945"/>
              <a:gd name="connsiteX13278" fmla="*/ 8319630 w 12192000"/>
              <a:gd name="connsiteY13278" fmla="*/ 744362 h 2107945"/>
              <a:gd name="connsiteX13279" fmla="*/ 8308962 w 12192000"/>
              <a:gd name="connsiteY13279" fmla="*/ 751550 h 2107945"/>
              <a:gd name="connsiteX13280" fmla="*/ 8301036 w 12192000"/>
              <a:gd name="connsiteY13280" fmla="*/ 741095 h 2107945"/>
              <a:gd name="connsiteX13281" fmla="*/ 8311704 w 12192000"/>
              <a:gd name="connsiteY13281" fmla="*/ 733907 h 2107945"/>
              <a:gd name="connsiteX13282" fmla="*/ 3791003 w 12192000"/>
              <a:gd name="connsiteY13282" fmla="*/ 733907 h 2107945"/>
              <a:gd name="connsiteX13283" fmla="*/ 3798932 w 12192000"/>
              <a:gd name="connsiteY13283" fmla="*/ 744362 h 2107945"/>
              <a:gd name="connsiteX13284" fmla="*/ 3788252 w 12192000"/>
              <a:gd name="connsiteY13284" fmla="*/ 751550 h 2107945"/>
              <a:gd name="connsiteX13285" fmla="*/ 3780320 w 12192000"/>
              <a:gd name="connsiteY13285" fmla="*/ 741095 h 2107945"/>
              <a:gd name="connsiteX13286" fmla="*/ 3791003 w 12192000"/>
              <a:gd name="connsiteY13286" fmla="*/ 733907 h 2107945"/>
              <a:gd name="connsiteX13287" fmla="*/ 3609323 w 12192000"/>
              <a:gd name="connsiteY13287" fmla="*/ 733907 h 2107945"/>
              <a:gd name="connsiteX13288" fmla="*/ 3617243 w 12192000"/>
              <a:gd name="connsiteY13288" fmla="*/ 744362 h 2107945"/>
              <a:gd name="connsiteX13289" fmla="*/ 3606585 w 12192000"/>
              <a:gd name="connsiteY13289" fmla="*/ 751550 h 2107945"/>
              <a:gd name="connsiteX13290" fmla="*/ 3598670 w 12192000"/>
              <a:gd name="connsiteY13290" fmla="*/ 741095 h 2107945"/>
              <a:gd name="connsiteX13291" fmla="*/ 3609323 w 12192000"/>
              <a:gd name="connsiteY13291" fmla="*/ 733907 h 2107945"/>
              <a:gd name="connsiteX13292" fmla="*/ 10215800 w 12192000"/>
              <a:gd name="connsiteY13292" fmla="*/ 732927 h 2107945"/>
              <a:gd name="connsiteX13293" fmla="*/ 10223422 w 12192000"/>
              <a:gd name="connsiteY13293" fmla="*/ 743055 h 2107945"/>
              <a:gd name="connsiteX13294" fmla="*/ 10213058 w 12192000"/>
              <a:gd name="connsiteY13294" fmla="*/ 749916 h 2107945"/>
              <a:gd name="connsiteX13295" fmla="*/ 10205438 w 12192000"/>
              <a:gd name="connsiteY13295" fmla="*/ 739788 h 2107945"/>
              <a:gd name="connsiteX13296" fmla="*/ 10215800 w 12192000"/>
              <a:gd name="connsiteY13296" fmla="*/ 732927 h 2107945"/>
              <a:gd name="connsiteX13297" fmla="*/ 11489263 w 12192000"/>
              <a:gd name="connsiteY13297" fmla="*/ 732600 h 2107945"/>
              <a:gd name="connsiteX13298" fmla="*/ 11496578 w 12192000"/>
              <a:gd name="connsiteY13298" fmla="*/ 742075 h 2107945"/>
              <a:gd name="connsiteX13299" fmla="*/ 11493551 w 12192000"/>
              <a:gd name="connsiteY13299" fmla="*/ 746846 h 2107945"/>
              <a:gd name="connsiteX13300" fmla="*/ 11499740 w 12192000"/>
              <a:gd name="connsiteY13300" fmla="*/ 750570 h 2107945"/>
              <a:gd name="connsiteX13301" fmla="*/ 11501454 w 12192000"/>
              <a:gd name="connsiteY13301" fmla="*/ 757431 h 2107945"/>
              <a:gd name="connsiteX13302" fmla="*/ 11490482 w 12192000"/>
              <a:gd name="connsiteY13302" fmla="*/ 764946 h 2107945"/>
              <a:gd name="connsiteX13303" fmla="*/ 11482252 w 12192000"/>
              <a:gd name="connsiteY13303" fmla="*/ 754164 h 2107945"/>
              <a:gd name="connsiteX13304" fmla="*/ 11486024 w 12192000"/>
              <a:gd name="connsiteY13304" fmla="*/ 748079 h 2107945"/>
              <a:gd name="connsiteX13305" fmla="*/ 11486169 w 12192000"/>
              <a:gd name="connsiteY13305" fmla="*/ 748050 h 2107945"/>
              <a:gd name="connsiteX13306" fmla="*/ 11481528 w 12192000"/>
              <a:gd name="connsiteY13306" fmla="*/ 745342 h 2107945"/>
              <a:gd name="connsiteX13307" fmla="*/ 11479814 w 12192000"/>
              <a:gd name="connsiteY13307" fmla="*/ 739135 h 2107945"/>
              <a:gd name="connsiteX13308" fmla="*/ 11489263 w 12192000"/>
              <a:gd name="connsiteY13308" fmla="*/ 732600 h 2107945"/>
              <a:gd name="connsiteX13309" fmla="*/ 300575 w 12192000"/>
              <a:gd name="connsiteY13309" fmla="*/ 732274 h 2107945"/>
              <a:gd name="connsiteX13310" fmla="*/ 308500 w 12192000"/>
              <a:gd name="connsiteY13310" fmla="*/ 742728 h 2107945"/>
              <a:gd name="connsiteX13311" fmla="*/ 297832 w 12192000"/>
              <a:gd name="connsiteY13311" fmla="*/ 749916 h 2107945"/>
              <a:gd name="connsiteX13312" fmla="*/ 289908 w 12192000"/>
              <a:gd name="connsiteY13312" fmla="*/ 739462 h 2107945"/>
              <a:gd name="connsiteX13313" fmla="*/ 300575 w 12192000"/>
              <a:gd name="connsiteY13313" fmla="*/ 732274 h 2107945"/>
              <a:gd name="connsiteX13314" fmla="*/ 7352494 w 12192000"/>
              <a:gd name="connsiteY13314" fmla="*/ 732273 h 2107945"/>
              <a:gd name="connsiteX13315" fmla="*/ 7359809 w 12192000"/>
              <a:gd name="connsiteY13315" fmla="*/ 741748 h 2107945"/>
              <a:gd name="connsiteX13316" fmla="*/ 7350360 w 12192000"/>
              <a:gd name="connsiteY13316" fmla="*/ 748283 h 2107945"/>
              <a:gd name="connsiteX13317" fmla="*/ 7343045 w 12192000"/>
              <a:gd name="connsiteY13317" fmla="*/ 738808 h 2107945"/>
              <a:gd name="connsiteX13318" fmla="*/ 7352494 w 12192000"/>
              <a:gd name="connsiteY13318" fmla="*/ 732273 h 2107945"/>
              <a:gd name="connsiteX13319" fmla="*/ 6504840 w 12192000"/>
              <a:gd name="connsiteY13319" fmla="*/ 731293 h 2107945"/>
              <a:gd name="connsiteX13320" fmla="*/ 6512460 w 12192000"/>
              <a:gd name="connsiteY13320" fmla="*/ 741095 h 2107945"/>
              <a:gd name="connsiteX13321" fmla="*/ 6502402 w 12192000"/>
              <a:gd name="connsiteY13321" fmla="*/ 747956 h 2107945"/>
              <a:gd name="connsiteX13322" fmla="*/ 6494782 w 12192000"/>
              <a:gd name="connsiteY13322" fmla="*/ 738154 h 2107945"/>
              <a:gd name="connsiteX13323" fmla="*/ 6504840 w 12192000"/>
              <a:gd name="connsiteY13323" fmla="*/ 731293 h 2107945"/>
              <a:gd name="connsiteX13324" fmla="*/ 11664199 w 12192000"/>
              <a:gd name="connsiteY13324" fmla="*/ 730992 h 2107945"/>
              <a:gd name="connsiteX13325" fmla="*/ 11671927 w 12192000"/>
              <a:gd name="connsiteY13325" fmla="*/ 741250 h 2107945"/>
              <a:gd name="connsiteX13326" fmla="*/ 11671342 w 12192000"/>
              <a:gd name="connsiteY13326" fmla="*/ 742186 h 2107945"/>
              <a:gd name="connsiteX13327" fmla="*/ 11677172 w 12192000"/>
              <a:gd name="connsiteY13327" fmla="*/ 745709 h 2107945"/>
              <a:gd name="connsiteX13328" fmla="*/ 11679154 w 12192000"/>
              <a:gd name="connsiteY13328" fmla="*/ 752857 h 2107945"/>
              <a:gd name="connsiteX13329" fmla="*/ 11667875 w 12192000"/>
              <a:gd name="connsiteY13329" fmla="*/ 760371 h 2107945"/>
              <a:gd name="connsiteX13330" fmla="*/ 11661323 w 12192000"/>
              <a:gd name="connsiteY13330" fmla="*/ 756410 h 2107945"/>
              <a:gd name="connsiteX13331" fmla="*/ 11660715 w 12192000"/>
              <a:gd name="connsiteY13331" fmla="*/ 754220 h 2107945"/>
              <a:gd name="connsiteX13332" fmla="*/ 11654770 w 12192000"/>
              <a:gd name="connsiteY13332" fmla="*/ 755471 h 2107945"/>
              <a:gd name="connsiteX13333" fmla="*/ 11647455 w 12192000"/>
              <a:gd name="connsiteY13333" fmla="*/ 745996 h 2107945"/>
              <a:gd name="connsiteX13334" fmla="*/ 11650693 w 12192000"/>
              <a:gd name="connsiteY13334" fmla="*/ 740645 h 2107945"/>
              <a:gd name="connsiteX13335" fmla="*/ 11654338 w 12192000"/>
              <a:gd name="connsiteY13335" fmla="*/ 739950 h 2107945"/>
              <a:gd name="connsiteX13336" fmla="*/ 11653869 w 12192000"/>
              <a:gd name="connsiteY13336" fmla="*/ 738153 h 2107945"/>
              <a:gd name="connsiteX13337" fmla="*/ 11664199 w 12192000"/>
              <a:gd name="connsiteY13337" fmla="*/ 730992 h 2107945"/>
              <a:gd name="connsiteX13338" fmla="*/ 2018538 w 12192000"/>
              <a:gd name="connsiteY13338" fmla="*/ 730313 h 2107945"/>
              <a:gd name="connsiteX13339" fmla="*/ 2027378 w 12192000"/>
              <a:gd name="connsiteY13339" fmla="*/ 741748 h 2107945"/>
              <a:gd name="connsiteX13340" fmla="*/ 2015795 w 12192000"/>
              <a:gd name="connsiteY13340" fmla="*/ 749589 h 2107945"/>
              <a:gd name="connsiteX13341" fmla="*/ 2006956 w 12192000"/>
              <a:gd name="connsiteY13341" fmla="*/ 738155 h 2107945"/>
              <a:gd name="connsiteX13342" fmla="*/ 2018538 w 12192000"/>
              <a:gd name="connsiteY13342" fmla="*/ 730313 h 2107945"/>
              <a:gd name="connsiteX13343" fmla="*/ 6235091 w 12192000"/>
              <a:gd name="connsiteY13343" fmla="*/ 729987 h 2107945"/>
              <a:gd name="connsiteX13344" fmla="*/ 6242711 w 12192000"/>
              <a:gd name="connsiteY13344" fmla="*/ 739788 h 2107945"/>
              <a:gd name="connsiteX13345" fmla="*/ 6232653 w 12192000"/>
              <a:gd name="connsiteY13345" fmla="*/ 746649 h 2107945"/>
              <a:gd name="connsiteX13346" fmla="*/ 6225033 w 12192000"/>
              <a:gd name="connsiteY13346" fmla="*/ 736848 h 2107945"/>
              <a:gd name="connsiteX13347" fmla="*/ 6235091 w 12192000"/>
              <a:gd name="connsiteY13347" fmla="*/ 729987 h 2107945"/>
              <a:gd name="connsiteX13348" fmla="*/ 4247029 w 12192000"/>
              <a:gd name="connsiteY13348" fmla="*/ 729987 h 2107945"/>
              <a:gd name="connsiteX13349" fmla="*/ 4254964 w 12192000"/>
              <a:gd name="connsiteY13349" fmla="*/ 740441 h 2107945"/>
              <a:gd name="connsiteX13350" fmla="*/ 4244293 w 12192000"/>
              <a:gd name="connsiteY13350" fmla="*/ 747629 h 2107945"/>
              <a:gd name="connsiteX13351" fmla="*/ 4236366 w 12192000"/>
              <a:gd name="connsiteY13351" fmla="*/ 737174 h 2107945"/>
              <a:gd name="connsiteX13352" fmla="*/ 4247029 w 12192000"/>
              <a:gd name="connsiteY13352" fmla="*/ 729987 h 2107945"/>
              <a:gd name="connsiteX13353" fmla="*/ 9906097 w 12192000"/>
              <a:gd name="connsiteY13353" fmla="*/ 729387 h 2107945"/>
              <a:gd name="connsiteX13354" fmla="*/ 9914886 w 12192000"/>
              <a:gd name="connsiteY13354" fmla="*/ 740820 h 2107945"/>
              <a:gd name="connsiteX13355" fmla="*/ 9903208 w 12192000"/>
              <a:gd name="connsiteY13355" fmla="*/ 748743 h 2107945"/>
              <a:gd name="connsiteX13356" fmla="*/ 9894420 w 12192000"/>
              <a:gd name="connsiteY13356" fmla="*/ 737310 h 2107945"/>
              <a:gd name="connsiteX13357" fmla="*/ 9906097 w 12192000"/>
              <a:gd name="connsiteY13357" fmla="*/ 729387 h 2107945"/>
              <a:gd name="connsiteX13358" fmla="*/ 9855525 w 12192000"/>
              <a:gd name="connsiteY13358" fmla="*/ 729333 h 2107945"/>
              <a:gd name="connsiteX13359" fmla="*/ 9864365 w 12192000"/>
              <a:gd name="connsiteY13359" fmla="*/ 740768 h 2107945"/>
              <a:gd name="connsiteX13360" fmla="*/ 9852477 w 12192000"/>
              <a:gd name="connsiteY13360" fmla="*/ 748936 h 2107945"/>
              <a:gd name="connsiteX13361" fmla="*/ 9843637 w 12192000"/>
              <a:gd name="connsiteY13361" fmla="*/ 737501 h 2107945"/>
              <a:gd name="connsiteX13362" fmla="*/ 9855525 w 12192000"/>
              <a:gd name="connsiteY13362" fmla="*/ 729333 h 2107945"/>
              <a:gd name="connsiteX13363" fmla="*/ 10938485 w 12192000"/>
              <a:gd name="connsiteY13363" fmla="*/ 729007 h 2107945"/>
              <a:gd name="connsiteX13364" fmla="*/ 10946106 w 12192000"/>
              <a:gd name="connsiteY13364" fmla="*/ 739135 h 2107945"/>
              <a:gd name="connsiteX13365" fmla="*/ 10935743 w 12192000"/>
              <a:gd name="connsiteY13365" fmla="*/ 746322 h 2107945"/>
              <a:gd name="connsiteX13366" fmla="*/ 10928122 w 12192000"/>
              <a:gd name="connsiteY13366" fmla="*/ 736194 h 2107945"/>
              <a:gd name="connsiteX13367" fmla="*/ 10938485 w 12192000"/>
              <a:gd name="connsiteY13367" fmla="*/ 729007 h 2107945"/>
              <a:gd name="connsiteX13368" fmla="*/ 11743162 w 12192000"/>
              <a:gd name="connsiteY13368" fmla="*/ 729006 h 2107945"/>
              <a:gd name="connsiteX13369" fmla="*/ 11750477 w 12192000"/>
              <a:gd name="connsiteY13369" fmla="*/ 738481 h 2107945"/>
              <a:gd name="connsiteX13370" fmla="*/ 11747201 w 12192000"/>
              <a:gd name="connsiteY13370" fmla="*/ 743709 h 2107945"/>
              <a:gd name="connsiteX13371" fmla="*/ 11743933 w 12192000"/>
              <a:gd name="connsiteY13371" fmla="*/ 744368 h 2107945"/>
              <a:gd name="connsiteX13372" fmla="*/ 11744723 w 12192000"/>
              <a:gd name="connsiteY13372" fmla="*/ 744852 h 2107945"/>
              <a:gd name="connsiteX13373" fmla="*/ 11746515 w 12192000"/>
              <a:gd name="connsiteY13373" fmla="*/ 751550 h 2107945"/>
              <a:gd name="connsiteX13374" fmla="*/ 11735847 w 12192000"/>
              <a:gd name="connsiteY13374" fmla="*/ 758737 h 2107945"/>
              <a:gd name="connsiteX13375" fmla="*/ 11727922 w 12192000"/>
              <a:gd name="connsiteY13375" fmla="*/ 748283 h 2107945"/>
              <a:gd name="connsiteX13376" fmla="*/ 11731656 w 12192000"/>
              <a:gd name="connsiteY13376" fmla="*/ 742483 h 2107945"/>
              <a:gd name="connsiteX13377" fmla="*/ 11735092 w 12192000"/>
              <a:gd name="connsiteY13377" fmla="*/ 741795 h 2107945"/>
              <a:gd name="connsiteX13378" fmla="*/ 11735009 w 12192000"/>
              <a:gd name="connsiteY13378" fmla="*/ 741748 h 2107945"/>
              <a:gd name="connsiteX13379" fmla="*/ 11733408 w 12192000"/>
              <a:gd name="connsiteY13379" fmla="*/ 735541 h 2107945"/>
              <a:gd name="connsiteX13380" fmla="*/ 11743162 w 12192000"/>
              <a:gd name="connsiteY13380" fmla="*/ 729006 h 2107945"/>
              <a:gd name="connsiteX13381" fmla="*/ 6419496 w 12192000"/>
              <a:gd name="connsiteY13381" fmla="*/ 728680 h 2107945"/>
              <a:gd name="connsiteX13382" fmla="*/ 6427116 w 12192000"/>
              <a:gd name="connsiteY13382" fmla="*/ 738482 h 2107945"/>
              <a:gd name="connsiteX13383" fmla="*/ 6417058 w 12192000"/>
              <a:gd name="connsiteY13383" fmla="*/ 745342 h 2107945"/>
              <a:gd name="connsiteX13384" fmla="*/ 6409437 w 12192000"/>
              <a:gd name="connsiteY13384" fmla="*/ 735541 h 2107945"/>
              <a:gd name="connsiteX13385" fmla="*/ 6419496 w 12192000"/>
              <a:gd name="connsiteY13385" fmla="*/ 728680 h 2107945"/>
              <a:gd name="connsiteX13386" fmla="*/ 5624607 w 12192000"/>
              <a:gd name="connsiteY13386" fmla="*/ 728353 h 2107945"/>
              <a:gd name="connsiteX13387" fmla="*/ 5632837 w 12192000"/>
              <a:gd name="connsiteY13387" fmla="*/ 738808 h 2107945"/>
              <a:gd name="connsiteX13388" fmla="*/ 5622167 w 12192000"/>
              <a:gd name="connsiteY13388" fmla="*/ 745996 h 2107945"/>
              <a:gd name="connsiteX13389" fmla="*/ 5613938 w 12192000"/>
              <a:gd name="connsiteY13389" fmla="*/ 735541 h 2107945"/>
              <a:gd name="connsiteX13390" fmla="*/ 5624607 w 12192000"/>
              <a:gd name="connsiteY13390" fmla="*/ 728353 h 2107945"/>
              <a:gd name="connsiteX13391" fmla="*/ 11420987 w 12192000"/>
              <a:gd name="connsiteY13391" fmla="*/ 728026 h 2107945"/>
              <a:gd name="connsiteX13392" fmla="*/ 11429216 w 12192000"/>
              <a:gd name="connsiteY13392" fmla="*/ 738808 h 2107945"/>
              <a:gd name="connsiteX13393" fmla="*/ 11418243 w 12192000"/>
              <a:gd name="connsiteY13393" fmla="*/ 746323 h 2107945"/>
              <a:gd name="connsiteX13394" fmla="*/ 11410013 w 12192000"/>
              <a:gd name="connsiteY13394" fmla="*/ 735541 h 2107945"/>
              <a:gd name="connsiteX13395" fmla="*/ 11420987 w 12192000"/>
              <a:gd name="connsiteY13395" fmla="*/ 728026 h 2107945"/>
              <a:gd name="connsiteX13396" fmla="*/ 5254923 w 12192000"/>
              <a:gd name="connsiteY13396" fmla="*/ 728026 h 2107945"/>
              <a:gd name="connsiteX13397" fmla="*/ 5262543 w 12192000"/>
              <a:gd name="connsiteY13397" fmla="*/ 738155 h 2107945"/>
              <a:gd name="connsiteX13398" fmla="*/ 5252178 w 12192000"/>
              <a:gd name="connsiteY13398" fmla="*/ 745016 h 2107945"/>
              <a:gd name="connsiteX13399" fmla="*/ 5244556 w 12192000"/>
              <a:gd name="connsiteY13399" fmla="*/ 734887 h 2107945"/>
              <a:gd name="connsiteX13400" fmla="*/ 5254923 w 12192000"/>
              <a:gd name="connsiteY13400" fmla="*/ 728026 h 2107945"/>
              <a:gd name="connsiteX13401" fmla="*/ 389267 w 12192000"/>
              <a:gd name="connsiteY13401" fmla="*/ 728026 h 2107945"/>
              <a:gd name="connsiteX13402" fmla="*/ 397192 w 12192000"/>
              <a:gd name="connsiteY13402" fmla="*/ 738481 h 2107945"/>
              <a:gd name="connsiteX13403" fmla="*/ 386525 w 12192000"/>
              <a:gd name="connsiteY13403" fmla="*/ 745669 h 2107945"/>
              <a:gd name="connsiteX13404" fmla="*/ 378600 w 12192000"/>
              <a:gd name="connsiteY13404" fmla="*/ 735214 h 2107945"/>
              <a:gd name="connsiteX13405" fmla="*/ 389267 w 12192000"/>
              <a:gd name="connsiteY13405" fmla="*/ 728026 h 2107945"/>
              <a:gd name="connsiteX13406" fmla="*/ 11471585 w 12192000"/>
              <a:gd name="connsiteY13406" fmla="*/ 728026 h 2107945"/>
              <a:gd name="connsiteX13407" fmla="*/ 11478899 w 12192000"/>
              <a:gd name="connsiteY13407" fmla="*/ 737501 h 2107945"/>
              <a:gd name="connsiteX13408" fmla="*/ 11469145 w 12192000"/>
              <a:gd name="connsiteY13408" fmla="*/ 744035 h 2107945"/>
              <a:gd name="connsiteX13409" fmla="*/ 11461830 w 12192000"/>
              <a:gd name="connsiteY13409" fmla="*/ 734560 h 2107945"/>
              <a:gd name="connsiteX13410" fmla="*/ 11471585 w 12192000"/>
              <a:gd name="connsiteY13410" fmla="*/ 728026 h 2107945"/>
              <a:gd name="connsiteX13411" fmla="*/ 3882758 w 12192000"/>
              <a:gd name="connsiteY13411" fmla="*/ 727699 h 2107945"/>
              <a:gd name="connsiteX13412" fmla="*/ 3890689 w 12192000"/>
              <a:gd name="connsiteY13412" fmla="*/ 738155 h 2107945"/>
              <a:gd name="connsiteX13413" fmla="*/ 3880012 w 12192000"/>
              <a:gd name="connsiteY13413" fmla="*/ 745342 h 2107945"/>
              <a:gd name="connsiteX13414" fmla="*/ 3872086 w 12192000"/>
              <a:gd name="connsiteY13414" fmla="*/ 734887 h 2107945"/>
              <a:gd name="connsiteX13415" fmla="*/ 3882758 w 12192000"/>
              <a:gd name="connsiteY13415" fmla="*/ 727699 h 2107945"/>
              <a:gd name="connsiteX13416" fmla="*/ 6767884 w 12192000"/>
              <a:gd name="connsiteY13416" fmla="*/ 727046 h 2107945"/>
              <a:gd name="connsiteX13417" fmla="*/ 6775200 w 12192000"/>
              <a:gd name="connsiteY13417" fmla="*/ 736848 h 2107945"/>
              <a:gd name="connsiteX13418" fmla="*/ 6765446 w 12192000"/>
              <a:gd name="connsiteY13418" fmla="*/ 743709 h 2107945"/>
              <a:gd name="connsiteX13419" fmla="*/ 6758130 w 12192000"/>
              <a:gd name="connsiteY13419" fmla="*/ 733907 h 2107945"/>
              <a:gd name="connsiteX13420" fmla="*/ 6767884 w 12192000"/>
              <a:gd name="connsiteY13420" fmla="*/ 727046 h 2107945"/>
              <a:gd name="connsiteX13421" fmla="*/ 8405889 w 12192000"/>
              <a:gd name="connsiteY13421" fmla="*/ 726066 h 2107945"/>
              <a:gd name="connsiteX13422" fmla="*/ 8413813 w 12192000"/>
              <a:gd name="connsiteY13422" fmla="*/ 736521 h 2107945"/>
              <a:gd name="connsiteX13423" fmla="*/ 8403145 w 12192000"/>
              <a:gd name="connsiteY13423" fmla="*/ 743709 h 2107945"/>
              <a:gd name="connsiteX13424" fmla="*/ 8395220 w 12192000"/>
              <a:gd name="connsiteY13424" fmla="*/ 733254 h 2107945"/>
              <a:gd name="connsiteX13425" fmla="*/ 8405889 w 12192000"/>
              <a:gd name="connsiteY13425" fmla="*/ 726066 h 2107945"/>
              <a:gd name="connsiteX13426" fmla="*/ 213407 w 12192000"/>
              <a:gd name="connsiteY13426" fmla="*/ 726066 h 2107945"/>
              <a:gd name="connsiteX13427" fmla="*/ 221331 w 12192000"/>
              <a:gd name="connsiteY13427" fmla="*/ 736521 h 2107945"/>
              <a:gd name="connsiteX13428" fmla="*/ 210664 w 12192000"/>
              <a:gd name="connsiteY13428" fmla="*/ 743709 h 2107945"/>
              <a:gd name="connsiteX13429" fmla="*/ 202740 w 12192000"/>
              <a:gd name="connsiteY13429" fmla="*/ 733254 h 2107945"/>
              <a:gd name="connsiteX13430" fmla="*/ 213407 w 12192000"/>
              <a:gd name="connsiteY13430" fmla="*/ 726066 h 2107945"/>
              <a:gd name="connsiteX13431" fmla="*/ 5403960 w 12192000"/>
              <a:gd name="connsiteY13431" fmla="*/ 725740 h 2107945"/>
              <a:gd name="connsiteX13432" fmla="*/ 5411888 w 12192000"/>
              <a:gd name="connsiteY13432" fmla="*/ 735868 h 2107945"/>
              <a:gd name="connsiteX13433" fmla="*/ 5401521 w 12192000"/>
              <a:gd name="connsiteY13433" fmla="*/ 743055 h 2107945"/>
              <a:gd name="connsiteX13434" fmla="*/ 5393595 w 12192000"/>
              <a:gd name="connsiteY13434" fmla="*/ 732928 h 2107945"/>
              <a:gd name="connsiteX13435" fmla="*/ 5403960 w 12192000"/>
              <a:gd name="connsiteY13435" fmla="*/ 725740 h 2107945"/>
              <a:gd name="connsiteX13436" fmla="*/ 7723742 w 12192000"/>
              <a:gd name="connsiteY13436" fmla="*/ 725413 h 2107945"/>
              <a:gd name="connsiteX13437" fmla="*/ 7731362 w 12192000"/>
              <a:gd name="connsiteY13437" fmla="*/ 735541 h 2107945"/>
              <a:gd name="connsiteX13438" fmla="*/ 7721304 w 12192000"/>
              <a:gd name="connsiteY13438" fmla="*/ 742402 h 2107945"/>
              <a:gd name="connsiteX13439" fmla="*/ 7713684 w 12192000"/>
              <a:gd name="connsiteY13439" fmla="*/ 732274 h 2107945"/>
              <a:gd name="connsiteX13440" fmla="*/ 7723742 w 12192000"/>
              <a:gd name="connsiteY13440" fmla="*/ 725413 h 2107945"/>
              <a:gd name="connsiteX13441" fmla="*/ 4383927 w 12192000"/>
              <a:gd name="connsiteY13441" fmla="*/ 725413 h 2107945"/>
              <a:gd name="connsiteX13442" fmla="*/ 4391849 w 12192000"/>
              <a:gd name="connsiteY13442" fmla="*/ 735867 h 2107945"/>
              <a:gd name="connsiteX13443" fmla="*/ 4381185 w 12192000"/>
              <a:gd name="connsiteY13443" fmla="*/ 743055 h 2107945"/>
              <a:gd name="connsiteX13444" fmla="*/ 4373258 w 12192000"/>
              <a:gd name="connsiteY13444" fmla="*/ 732601 h 2107945"/>
              <a:gd name="connsiteX13445" fmla="*/ 4383927 w 12192000"/>
              <a:gd name="connsiteY13445" fmla="*/ 725413 h 2107945"/>
              <a:gd name="connsiteX13446" fmla="*/ 11788273 w 12192000"/>
              <a:gd name="connsiteY13446" fmla="*/ 725412 h 2107945"/>
              <a:gd name="connsiteX13447" fmla="*/ 11794788 w 12192000"/>
              <a:gd name="connsiteY13447" fmla="*/ 729333 h 2107945"/>
              <a:gd name="connsiteX13448" fmla="*/ 11795793 w 12192000"/>
              <a:gd name="connsiteY13448" fmla="*/ 733358 h 2107945"/>
              <a:gd name="connsiteX13449" fmla="*/ 11802903 w 12192000"/>
              <a:gd name="connsiteY13449" fmla="*/ 731947 h 2107945"/>
              <a:gd name="connsiteX13450" fmla="*/ 11811132 w 12192000"/>
              <a:gd name="connsiteY13450" fmla="*/ 742728 h 2107945"/>
              <a:gd name="connsiteX13451" fmla="*/ 11800159 w 12192000"/>
              <a:gd name="connsiteY13451" fmla="*/ 750243 h 2107945"/>
              <a:gd name="connsiteX13452" fmla="*/ 11793874 w 12192000"/>
              <a:gd name="connsiteY13452" fmla="*/ 746445 h 2107945"/>
              <a:gd name="connsiteX13453" fmla="*/ 11792715 w 12192000"/>
              <a:gd name="connsiteY13453" fmla="*/ 742282 h 2107945"/>
              <a:gd name="connsiteX13454" fmla="*/ 11785529 w 12192000"/>
              <a:gd name="connsiteY13454" fmla="*/ 743709 h 2107945"/>
              <a:gd name="connsiteX13455" fmla="*/ 11777300 w 12192000"/>
              <a:gd name="connsiteY13455" fmla="*/ 732927 h 2107945"/>
              <a:gd name="connsiteX13456" fmla="*/ 11788273 w 12192000"/>
              <a:gd name="connsiteY13456" fmla="*/ 725412 h 2107945"/>
              <a:gd name="connsiteX13457" fmla="*/ 10467871 w 12192000"/>
              <a:gd name="connsiteY13457" fmla="*/ 725086 h 2107945"/>
              <a:gd name="connsiteX13458" fmla="*/ 10475492 w 12192000"/>
              <a:gd name="connsiteY13458" fmla="*/ 734887 h 2107945"/>
              <a:gd name="connsiteX13459" fmla="*/ 10465434 w 12192000"/>
              <a:gd name="connsiteY13459" fmla="*/ 741748 h 2107945"/>
              <a:gd name="connsiteX13460" fmla="*/ 10457813 w 12192000"/>
              <a:gd name="connsiteY13460" fmla="*/ 731947 h 2107945"/>
              <a:gd name="connsiteX13461" fmla="*/ 10467871 w 12192000"/>
              <a:gd name="connsiteY13461" fmla="*/ 725086 h 2107945"/>
              <a:gd name="connsiteX13462" fmla="*/ 7927350 w 12192000"/>
              <a:gd name="connsiteY13462" fmla="*/ 725086 h 2107945"/>
              <a:gd name="connsiteX13463" fmla="*/ 7935274 w 12192000"/>
              <a:gd name="connsiteY13463" fmla="*/ 735541 h 2107945"/>
              <a:gd name="connsiteX13464" fmla="*/ 7924606 w 12192000"/>
              <a:gd name="connsiteY13464" fmla="*/ 742728 h 2107945"/>
              <a:gd name="connsiteX13465" fmla="*/ 7916682 w 12192000"/>
              <a:gd name="connsiteY13465" fmla="*/ 732274 h 2107945"/>
              <a:gd name="connsiteX13466" fmla="*/ 7927350 w 12192000"/>
              <a:gd name="connsiteY13466" fmla="*/ 725086 h 2107945"/>
              <a:gd name="connsiteX13467" fmla="*/ 6012281 w 12192000"/>
              <a:gd name="connsiteY13467" fmla="*/ 724433 h 2107945"/>
              <a:gd name="connsiteX13468" fmla="*/ 6020206 w 12192000"/>
              <a:gd name="connsiteY13468" fmla="*/ 734887 h 2107945"/>
              <a:gd name="connsiteX13469" fmla="*/ 6009538 w 12192000"/>
              <a:gd name="connsiteY13469" fmla="*/ 742075 h 2107945"/>
              <a:gd name="connsiteX13470" fmla="*/ 6001612 w 12192000"/>
              <a:gd name="connsiteY13470" fmla="*/ 731621 h 2107945"/>
              <a:gd name="connsiteX13471" fmla="*/ 6012281 w 12192000"/>
              <a:gd name="connsiteY13471" fmla="*/ 724433 h 2107945"/>
              <a:gd name="connsiteX13472" fmla="*/ 4156794 w 12192000"/>
              <a:gd name="connsiteY13472" fmla="*/ 724433 h 2107945"/>
              <a:gd name="connsiteX13473" fmla="*/ 4164726 w 12192000"/>
              <a:gd name="connsiteY13473" fmla="*/ 734887 h 2107945"/>
              <a:gd name="connsiteX13474" fmla="*/ 4154048 w 12192000"/>
              <a:gd name="connsiteY13474" fmla="*/ 742075 h 2107945"/>
              <a:gd name="connsiteX13475" fmla="*/ 4146128 w 12192000"/>
              <a:gd name="connsiteY13475" fmla="*/ 731621 h 2107945"/>
              <a:gd name="connsiteX13476" fmla="*/ 4156794 w 12192000"/>
              <a:gd name="connsiteY13476" fmla="*/ 724433 h 2107945"/>
              <a:gd name="connsiteX13477" fmla="*/ 1907965 w 12192000"/>
              <a:gd name="connsiteY13477" fmla="*/ 724433 h 2107945"/>
              <a:gd name="connsiteX13478" fmla="*/ 1916195 w 12192000"/>
              <a:gd name="connsiteY13478" fmla="*/ 735214 h 2107945"/>
              <a:gd name="connsiteX13479" fmla="*/ 1914821 w 12192000"/>
              <a:gd name="connsiteY13479" fmla="*/ 737387 h 2107945"/>
              <a:gd name="connsiteX13480" fmla="*/ 1917239 w 12192000"/>
              <a:gd name="connsiteY13480" fmla="*/ 738849 h 2107945"/>
              <a:gd name="connsiteX13481" fmla="*/ 1919220 w 12192000"/>
              <a:gd name="connsiteY13481" fmla="*/ 745996 h 2107945"/>
              <a:gd name="connsiteX13482" fmla="*/ 1918997 w 12192000"/>
              <a:gd name="connsiteY13482" fmla="*/ 746341 h 2107945"/>
              <a:gd name="connsiteX13483" fmla="*/ 1920684 w 12192000"/>
              <a:gd name="connsiteY13483" fmla="*/ 747343 h 2107945"/>
              <a:gd name="connsiteX13484" fmla="*/ 1922552 w 12192000"/>
              <a:gd name="connsiteY13484" fmla="*/ 754490 h 2107945"/>
              <a:gd name="connsiteX13485" fmla="*/ 1911274 w 12192000"/>
              <a:gd name="connsiteY13485" fmla="*/ 762332 h 2107945"/>
              <a:gd name="connsiteX13486" fmla="*/ 1902740 w 12192000"/>
              <a:gd name="connsiteY13486" fmla="*/ 751223 h 2107945"/>
              <a:gd name="connsiteX13487" fmla="*/ 1903122 w 12192000"/>
              <a:gd name="connsiteY13487" fmla="*/ 750596 h 2107945"/>
              <a:gd name="connsiteX13488" fmla="*/ 1901390 w 12192000"/>
              <a:gd name="connsiteY13488" fmla="*/ 749549 h 2107945"/>
              <a:gd name="connsiteX13489" fmla="*/ 1899409 w 12192000"/>
              <a:gd name="connsiteY13489" fmla="*/ 742401 h 2107945"/>
              <a:gd name="connsiteX13490" fmla="*/ 1900904 w 12192000"/>
              <a:gd name="connsiteY13490" fmla="*/ 740084 h 2107945"/>
              <a:gd name="connsiteX13491" fmla="*/ 1898821 w 12192000"/>
              <a:gd name="connsiteY13491" fmla="*/ 738808 h 2107945"/>
              <a:gd name="connsiteX13492" fmla="*/ 1896993 w 12192000"/>
              <a:gd name="connsiteY13492" fmla="*/ 731947 h 2107945"/>
              <a:gd name="connsiteX13493" fmla="*/ 1907965 w 12192000"/>
              <a:gd name="connsiteY13493" fmla="*/ 724433 h 2107945"/>
              <a:gd name="connsiteX13494" fmla="*/ 3275910 w 12192000"/>
              <a:gd name="connsiteY13494" fmla="*/ 724106 h 2107945"/>
              <a:gd name="connsiteX13495" fmla="*/ 3284140 w 12192000"/>
              <a:gd name="connsiteY13495" fmla="*/ 734887 h 2107945"/>
              <a:gd name="connsiteX13496" fmla="*/ 3273165 w 12192000"/>
              <a:gd name="connsiteY13496" fmla="*/ 742402 h 2107945"/>
              <a:gd name="connsiteX13497" fmla="*/ 3264938 w 12192000"/>
              <a:gd name="connsiteY13497" fmla="*/ 731620 h 2107945"/>
              <a:gd name="connsiteX13498" fmla="*/ 3275910 w 12192000"/>
              <a:gd name="connsiteY13498" fmla="*/ 724106 h 2107945"/>
              <a:gd name="connsiteX13499" fmla="*/ 1631570 w 12192000"/>
              <a:gd name="connsiteY13499" fmla="*/ 723779 h 2107945"/>
              <a:gd name="connsiteX13500" fmla="*/ 1639494 w 12192000"/>
              <a:gd name="connsiteY13500" fmla="*/ 734234 h 2107945"/>
              <a:gd name="connsiteX13501" fmla="*/ 1628827 w 12192000"/>
              <a:gd name="connsiteY13501" fmla="*/ 741422 h 2107945"/>
              <a:gd name="connsiteX13502" fmla="*/ 1620902 w 12192000"/>
              <a:gd name="connsiteY13502" fmla="*/ 730967 h 2107945"/>
              <a:gd name="connsiteX13503" fmla="*/ 1631570 w 12192000"/>
              <a:gd name="connsiteY13503" fmla="*/ 723779 h 2107945"/>
              <a:gd name="connsiteX13504" fmla="*/ 6134506 w 12192000"/>
              <a:gd name="connsiteY13504" fmla="*/ 723453 h 2107945"/>
              <a:gd name="connsiteX13505" fmla="*/ 6142126 w 12192000"/>
              <a:gd name="connsiteY13505" fmla="*/ 733581 h 2107945"/>
              <a:gd name="connsiteX13506" fmla="*/ 6131762 w 12192000"/>
              <a:gd name="connsiteY13506" fmla="*/ 740442 h 2107945"/>
              <a:gd name="connsiteX13507" fmla="*/ 6124143 w 12192000"/>
              <a:gd name="connsiteY13507" fmla="*/ 730314 h 2107945"/>
              <a:gd name="connsiteX13508" fmla="*/ 6134506 w 12192000"/>
              <a:gd name="connsiteY13508" fmla="*/ 723453 h 2107945"/>
              <a:gd name="connsiteX13509" fmla="*/ 5901943 w 12192000"/>
              <a:gd name="connsiteY13509" fmla="*/ 723453 h 2107945"/>
              <a:gd name="connsiteX13510" fmla="*/ 5910172 w 12192000"/>
              <a:gd name="connsiteY13510" fmla="*/ 733907 h 2107945"/>
              <a:gd name="connsiteX13511" fmla="*/ 5899504 w 12192000"/>
              <a:gd name="connsiteY13511" fmla="*/ 741422 h 2107945"/>
              <a:gd name="connsiteX13512" fmla="*/ 5891275 w 12192000"/>
              <a:gd name="connsiteY13512" fmla="*/ 730967 h 2107945"/>
              <a:gd name="connsiteX13513" fmla="*/ 5901943 w 12192000"/>
              <a:gd name="connsiteY13513" fmla="*/ 723453 h 2107945"/>
              <a:gd name="connsiteX13514" fmla="*/ 4515942 w 12192000"/>
              <a:gd name="connsiteY13514" fmla="*/ 722799 h 2107945"/>
              <a:gd name="connsiteX13515" fmla="*/ 4523871 w 12192000"/>
              <a:gd name="connsiteY13515" fmla="*/ 732927 h 2107945"/>
              <a:gd name="connsiteX13516" fmla="*/ 4513510 w 12192000"/>
              <a:gd name="connsiteY13516" fmla="*/ 740115 h 2107945"/>
              <a:gd name="connsiteX13517" fmla="*/ 4505581 w 12192000"/>
              <a:gd name="connsiteY13517" fmla="*/ 729987 h 2107945"/>
              <a:gd name="connsiteX13518" fmla="*/ 4515942 w 12192000"/>
              <a:gd name="connsiteY13518" fmla="*/ 722799 h 2107945"/>
              <a:gd name="connsiteX13519" fmla="*/ 3974517 w 12192000"/>
              <a:gd name="connsiteY13519" fmla="*/ 722799 h 2107945"/>
              <a:gd name="connsiteX13520" fmla="*/ 3982443 w 12192000"/>
              <a:gd name="connsiteY13520" fmla="*/ 733253 h 2107945"/>
              <a:gd name="connsiteX13521" fmla="*/ 3971770 w 12192000"/>
              <a:gd name="connsiteY13521" fmla="*/ 740441 h 2107945"/>
              <a:gd name="connsiteX13522" fmla="*/ 3963842 w 12192000"/>
              <a:gd name="connsiteY13522" fmla="*/ 729987 h 2107945"/>
              <a:gd name="connsiteX13523" fmla="*/ 3974517 w 12192000"/>
              <a:gd name="connsiteY13523" fmla="*/ 722799 h 2107945"/>
              <a:gd name="connsiteX13524" fmla="*/ 3520360 w 12192000"/>
              <a:gd name="connsiteY13524" fmla="*/ 722799 h 2107945"/>
              <a:gd name="connsiteX13525" fmla="*/ 3528288 w 12192000"/>
              <a:gd name="connsiteY13525" fmla="*/ 733253 h 2107945"/>
              <a:gd name="connsiteX13526" fmla="*/ 3517619 w 12192000"/>
              <a:gd name="connsiteY13526" fmla="*/ 740441 h 2107945"/>
              <a:gd name="connsiteX13527" fmla="*/ 3509681 w 12192000"/>
              <a:gd name="connsiteY13527" fmla="*/ 729987 h 2107945"/>
              <a:gd name="connsiteX13528" fmla="*/ 3520360 w 12192000"/>
              <a:gd name="connsiteY13528" fmla="*/ 722799 h 2107945"/>
              <a:gd name="connsiteX13529" fmla="*/ 9303224 w 12192000"/>
              <a:gd name="connsiteY13529" fmla="*/ 722472 h 2107945"/>
              <a:gd name="connsiteX13530" fmla="*/ 9311759 w 12192000"/>
              <a:gd name="connsiteY13530" fmla="*/ 733907 h 2107945"/>
              <a:gd name="connsiteX13531" fmla="*/ 9300176 w 12192000"/>
              <a:gd name="connsiteY13531" fmla="*/ 741749 h 2107945"/>
              <a:gd name="connsiteX13532" fmla="*/ 9291641 w 12192000"/>
              <a:gd name="connsiteY13532" fmla="*/ 730314 h 2107945"/>
              <a:gd name="connsiteX13533" fmla="*/ 9303224 w 12192000"/>
              <a:gd name="connsiteY13533" fmla="*/ 722472 h 2107945"/>
              <a:gd name="connsiteX13534" fmla="*/ 2215432 w 12192000"/>
              <a:gd name="connsiteY13534" fmla="*/ 722145 h 2107945"/>
              <a:gd name="connsiteX13535" fmla="*/ 2224271 w 12192000"/>
              <a:gd name="connsiteY13535" fmla="*/ 733580 h 2107945"/>
              <a:gd name="connsiteX13536" fmla="*/ 2212689 w 12192000"/>
              <a:gd name="connsiteY13536" fmla="*/ 741421 h 2107945"/>
              <a:gd name="connsiteX13537" fmla="*/ 2203850 w 12192000"/>
              <a:gd name="connsiteY13537" fmla="*/ 729987 h 2107945"/>
              <a:gd name="connsiteX13538" fmla="*/ 2215432 w 12192000"/>
              <a:gd name="connsiteY13538" fmla="*/ 722145 h 2107945"/>
              <a:gd name="connsiteX13539" fmla="*/ 11592894 w 12192000"/>
              <a:gd name="connsiteY13539" fmla="*/ 721819 h 2107945"/>
              <a:gd name="connsiteX13540" fmla="*/ 11598763 w 12192000"/>
              <a:gd name="connsiteY13540" fmla="*/ 725412 h 2107945"/>
              <a:gd name="connsiteX13541" fmla="*/ 11599298 w 12192000"/>
              <a:gd name="connsiteY13541" fmla="*/ 727409 h 2107945"/>
              <a:gd name="connsiteX13542" fmla="*/ 11600324 w 12192000"/>
              <a:gd name="connsiteY13542" fmla="*/ 728026 h 2107945"/>
              <a:gd name="connsiteX13543" fmla="*/ 11602039 w 12192000"/>
              <a:gd name="connsiteY13543" fmla="*/ 734887 h 2107945"/>
              <a:gd name="connsiteX13544" fmla="*/ 11591067 w 12192000"/>
              <a:gd name="connsiteY13544" fmla="*/ 742402 h 2107945"/>
              <a:gd name="connsiteX13545" fmla="*/ 11582836 w 12192000"/>
              <a:gd name="connsiteY13545" fmla="*/ 731620 h 2107945"/>
              <a:gd name="connsiteX13546" fmla="*/ 11583388 w 12192000"/>
              <a:gd name="connsiteY13546" fmla="*/ 730738 h 2107945"/>
              <a:gd name="connsiteX13547" fmla="*/ 11582836 w 12192000"/>
              <a:gd name="connsiteY13547" fmla="*/ 728680 h 2107945"/>
              <a:gd name="connsiteX13548" fmla="*/ 11592894 w 12192000"/>
              <a:gd name="connsiteY13548" fmla="*/ 721819 h 2107945"/>
              <a:gd name="connsiteX13549" fmla="*/ 4065955 w 12192000"/>
              <a:gd name="connsiteY13549" fmla="*/ 721492 h 2107945"/>
              <a:gd name="connsiteX13550" fmla="*/ 4073876 w 12192000"/>
              <a:gd name="connsiteY13550" fmla="*/ 731947 h 2107945"/>
              <a:gd name="connsiteX13551" fmla="*/ 4063212 w 12192000"/>
              <a:gd name="connsiteY13551" fmla="*/ 739135 h 2107945"/>
              <a:gd name="connsiteX13552" fmla="*/ 4055278 w 12192000"/>
              <a:gd name="connsiteY13552" fmla="*/ 728680 h 2107945"/>
              <a:gd name="connsiteX13553" fmla="*/ 4065955 w 12192000"/>
              <a:gd name="connsiteY13553" fmla="*/ 721492 h 2107945"/>
              <a:gd name="connsiteX13554" fmla="*/ 548034 w 12192000"/>
              <a:gd name="connsiteY13554" fmla="*/ 721492 h 2107945"/>
              <a:gd name="connsiteX13555" fmla="*/ 555959 w 12192000"/>
              <a:gd name="connsiteY13555" fmla="*/ 731947 h 2107945"/>
              <a:gd name="connsiteX13556" fmla="*/ 545292 w 12192000"/>
              <a:gd name="connsiteY13556" fmla="*/ 739135 h 2107945"/>
              <a:gd name="connsiteX13557" fmla="*/ 537366 w 12192000"/>
              <a:gd name="connsiteY13557" fmla="*/ 728680 h 2107945"/>
              <a:gd name="connsiteX13558" fmla="*/ 548034 w 12192000"/>
              <a:gd name="connsiteY13558" fmla="*/ 721492 h 2107945"/>
              <a:gd name="connsiteX13559" fmla="*/ 1721177 w 12192000"/>
              <a:gd name="connsiteY13559" fmla="*/ 721492 h 2107945"/>
              <a:gd name="connsiteX13560" fmla="*/ 1729101 w 12192000"/>
              <a:gd name="connsiteY13560" fmla="*/ 731947 h 2107945"/>
              <a:gd name="connsiteX13561" fmla="*/ 1718434 w 12192000"/>
              <a:gd name="connsiteY13561" fmla="*/ 739135 h 2107945"/>
              <a:gd name="connsiteX13562" fmla="*/ 1710510 w 12192000"/>
              <a:gd name="connsiteY13562" fmla="*/ 728680 h 2107945"/>
              <a:gd name="connsiteX13563" fmla="*/ 1721177 w 12192000"/>
              <a:gd name="connsiteY13563" fmla="*/ 721492 h 2107945"/>
              <a:gd name="connsiteX13564" fmla="*/ 620243 w 12192000"/>
              <a:gd name="connsiteY13564" fmla="*/ 721492 h 2107945"/>
              <a:gd name="connsiteX13565" fmla="*/ 628472 w 12192000"/>
              <a:gd name="connsiteY13565" fmla="*/ 732274 h 2107945"/>
              <a:gd name="connsiteX13566" fmla="*/ 617499 w 12192000"/>
              <a:gd name="connsiteY13566" fmla="*/ 739788 h 2107945"/>
              <a:gd name="connsiteX13567" fmla="*/ 609271 w 12192000"/>
              <a:gd name="connsiteY13567" fmla="*/ 729007 h 2107945"/>
              <a:gd name="connsiteX13568" fmla="*/ 620243 w 12192000"/>
              <a:gd name="connsiteY13568" fmla="*/ 721492 h 2107945"/>
              <a:gd name="connsiteX13569" fmla="*/ 6334761 w 12192000"/>
              <a:gd name="connsiteY13569" fmla="*/ 721165 h 2107945"/>
              <a:gd name="connsiteX13570" fmla="*/ 6342381 w 12192000"/>
              <a:gd name="connsiteY13570" fmla="*/ 730967 h 2107945"/>
              <a:gd name="connsiteX13571" fmla="*/ 6332323 w 12192000"/>
              <a:gd name="connsiteY13571" fmla="*/ 737828 h 2107945"/>
              <a:gd name="connsiteX13572" fmla="*/ 6324703 w 12192000"/>
              <a:gd name="connsiteY13572" fmla="*/ 728026 h 2107945"/>
              <a:gd name="connsiteX13573" fmla="*/ 6334761 w 12192000"/>
              <a:gd name="connsiteY13573" fmla="*/ 721165 h 2107945"/>
              <a:gd name="connsiteX13574" fmla="*/ 10556265 w 12192000"/>
              <a:gd name="connsiteY13574" fmla="*/ 719532 h 2107945"/>
              <a:gd name="connsiteX13575" fmla="*/ 10563884 w 12192000"/>
              <a:gd name="connsiteY13575" fmla="*/ 729333 h 2107945"/>
              <a:gd name="connsiteX13576" fmla="*/ 10553826 w 12192000"/>
              <a:gd name="connsiteY13576" fmla="*/ 736194 h 2107945"/>
              <a:gd name="connsiteX13577" fmla="*/ 10546206 w 12192000"/>
              <a:gd name="connsiteY13577" fmla="*/ 726393 h 2107945"/>
              <a:gd name="connsiteX13578" fmla="*/ 10556265 w 12192000"/>
              <a:gd name="connsiteY13578" fmla="*/ 719532 h 2107945"/>
              <a:gd name="connsiteX13579" fmla="*/ 7024528 w 12192000"/>
              <a:gd name="connsiteY13579" fmla="*/ 719531 h 2107945"/>
              <a:gd name="connsiteX13580" fmla="*/ 7031842 w 12192000"/>
              <a:gd name="connsiteY13580" fmla="*/ 729007 h 2107945"/>
              <a:gd name="connsiteX13581" fmla="*/ 7022393 w 12192000"/>
              <a:gd name="connsiteY13581" fmla="*/ 735541 h 2107945"/>
              <a:gd name="connsiteX13582" fmla="*/ 7015078 w 12192000"/>
              <a:gd name="connsiteY13582" fmla="*/ 726066 h 2107945"/>
              <a:gd name="connsiteX13583" fmla="*/ 7024528 w 12192000"/>
              <a:gd name="connsiteY13583" fmla="*/ 719531 h 2107945"/>
              <a:gd name="connsiteX13584" fmla="*/ 7824936 w 12192000"/>
              <a:gd name="connsiteY13584" fmla="*/ 719205 h 2107945"/>
              <a:gd name="connsiteX13585" fmla="*/ 7832861 w 12192000"/>
              <a:gd name="connsiteY13585" fmla="*/ 729333 h 2107945"/>
              <a:gd name="connsiteX13586" fmla="*/ 7822497 w 12192000"/>
              <a:gd name="connsiteY13586" fmla="*/ 736521 h 2107945"/>
              <a:gd name="connsiteX13587" fmla="*/ 7814573 w 12192000"/>
              <a:gd name="connsiteY13587" fmla="*/ 726393 h 2107945"/>
              <a:gd name="connsiteX13588" fmla="*/ 7824936 w 12192000"/>
              <a:gd name="connsiteY13588" fmla="*/ 719205 h 2107945"/>
              <a:gd name="connsiteX13589" fmla="*/ 10789438 w 12192000"/>
              <a:gd name="connsiteY13589" fmla="*/ 718878 h 2107945"/>
              <a:gd name="connsiteX13590" fmla="*/ 10797058 w 12192000"/>
              <a:gd name="connsiteY13590" fmla="*/ 729007 h 2107945"/>
              <a:gd name="connsiteX13591" fmla="*/ 10786999 w 12192000"/>
              <a:gd name="connsiteY13591" fmla="*/ 735867 h 2107945"/>
              <a:gd name="connsiteX13592" fmla="*/ 10779380 w 12192000"/>
              <a:gd name="connsiteY13592" fmla="*/ 725739 h 2107945"/>
              <a:gd name="connsiteX13593" fmla="*/ 10789438 w 12192000"/>
              <a:gd name="connsiteY13593" fmla="*/ 718878 h 2107945"/>
              <a:gd name="connsiteX13594" fmla="*/ 10256644 w 12192000"/>
              <a:gd name="connsiteY13594" fmla="*/ 718552 h 2107945"/>
              <a:gd name="connsiteX13595" fmla="*/ 10264265 w 12192000"/>
              <a:gd name="connsiteY13595" fmla="*/ 728353 h 2107945"/>
              <a:gd name="connsiteX13596" fmla="*/ 10254206 w 12192000"/>
              <a:gd name="connsiteY13596" fmla="*/ 735214 h 2107945"/>
              <a:gd name="connsiteX13597" fmla="*/ 10246586 w 12192000"/>
              <a:gd name="connsiteY13597" fmla="*/ 725413 h 2107945"/>
              <a:gd name="connsiteX13598" fmla="*/ 10256644 w 12192000"/>
              <a:gd name="connsiteY13598" fmla="*/ 718552 h 2107945"/>
              <a:gd name="connsiteX13599" fmla="*/ 3024435 w 12192000"/>
              <a:gd name="connsiteY13599" fmla="*/ 718551 h 2107945"/>
              <a:gd name="connsiteX13600" fmla="*/ 3032661 w 12192000"/>
              <a:gd name="connsiteY13600" fmla="*/ 729333 h 2107945"/>
              <a:gd name="connsiteX13601" fmla="*/ 3021695 w 12192000"/>
              <a:gd name="connsiteY13601" fmla="*/ 736848 h 2107945"/>
              <a:gd name="connsiteX13602" fmla="*/ 3013466 w 12192000"/>
              <a:gd name="connsiteY13602" fmla="*/ 726066 h 2107945"/>
              <a:gd name="connsiteX13603" fmla="*/ 3024435 w 12192000"/>
              <a:gd name="connsiteY13603" fmla="*/ 718551 h 2107945"/>
              <a:gd name="connsiteX13604" fmla="*/ 4940348 w 12192000"/>
              <a:gd name="connsiteY13604" fmla="*/ 717898 h 2107945"/>
              <a:gd name="connsiteX13605" fmla="*/ 4947969 w 12192000"/>
              <a:gd name="connsiteY13605" fmla="*/ 727699 h 2107945"/>
              <a:gd name="connsiteX13606" fmla="*/ 4937910 w 12192000"/>
              <a:gd name="connsiteY13606" fmla="*/ 734560 h 2107945"/>
              <a:gd name="connsiteX13607" fmla="*/ 4930288 w 12192000"/>
              <a:gd name="connsiteY13607" fmla="*/ 724759 h 2107945"/>
              <a:gd name="connsiteX13608" fmla="*/ 4940348 w 12192000"/>
              <a:gd name="connsiteY13608" fmla="*/ 717898 h 2107945"/>
              <a:gd name="connsiteX13609" fmla="*/ 10381613 w 12192000"/>
              <a:gd name="connsiteY13609" fmla="*/ 717245 h 2107945"/>
              <a:gd name="connsiteX13610" fmla="*/ 10389233 w 12192000"/>
              <a:gd name="connsiteY13610" fmla="*/ 727046 h 2107945"/>
              <a:gd name="connsiteX13611" fmla="*/ 10379175 w 12192000"/>
              <a:gd name="connsiteY13611" fmla="*/ 733907 h 2107945"/>
              <a:gd name="connsiteX13612" fmla="*/ 10371554 w 12192000"/>
              <a:gd name="connsiteY13612" fmla="*/ 724106 h 2107945"/>
              <a:gd name="connsiteX13613" fmla="*/ 10381613 w 12192000"/>
              <a:gd name="connsiteY13613" fmla="*/ 717245 h 2107945"/>
              <a:gd name="connsiteX13614" fmla="*/ 5026317 w 12192000"/>
              <a:gd name="connsiteY13614" fmla="*/ 717245 h 2107945"/>
              <a:gd name="connsiteX13615" fmla="*/ 5033937 w 12192000"/>
              <a:gd name="connsiteY13615" fmla="*/ 727046 h 2107945"/>
              <a:gd name="connsiteX13616" fmla="*/ 5023879 w 12192000"/>
              <a:gd name="connsiteY13616" fmla="*/ 733907 h 2107945"/>
              <a:gd name="connsiteX13617" fmla="*/ 5016257 w 12192000"/>
              <a:gd name="connsiteY13617" fmla="*/ 724106 h 2107945"/>
              <a:gd name="connsiteX13618" fmla="*/ 5026317 w 12192000"/>
              <a:gd name="connsiteY13618" fmla="*/ 717245 h 2107945"/>
              <a:gd name="connsiteX13619" fmla="*/ 2118204 w 12192000"/>
              <a:gd name="connsiteY13619" fmla="*/ 716917 h 2107945"/>
              <a:gd name="connsiteX13620" fmla="*/ 2127043 w 12192000"/>
              <a:gd name="connsiteY13620" fmla="*/ 728353 h 2107945"/>
              <a:gd name="connsiteX13621" fmla="*/ 2115461 w 12192000"/>
              <a:gd name="connsiteY13621" fmla="*/ 736194 h 2107945"/>
              <a:gd name="connsiteX13622" fmla="*/ 2106622 w 12192000"/>
              <a:gd name="connsiteY13622" fmla="*/ 724759 h 2107945"/>
              <a:gd name="connsiteX13623" fmla="*/ 2118204 w 12192000"/>
              <a:gd name="connsiteY13623" fmla="*/ 716917 h 2107945"/>
              <a:gd name="connsiteX13624" fmla="*/ 5718802 w 12192000"/>
              <a:gd name="connsiteY13624" fmla="*/ 716591 h 2107945"/>
              <a:gd name="connsiteX13625" fmla="*/ 5727034 w 12192000"/>
              <a:gd name="connsiteY13625" fmla="*/ 727046 h 2107945"/>
              <a:gd name="connsiteX13626" fmla="*/ 5716365 w 12192000"/>
              <a:gd name="connsiteY13626" fmla="*/ 734560 h 2107945"/>
              <a:gd name="connsiteX13627" fmla="*/ 5708133 w 12192000"/>
              <a:gd name="connsiteY13627" fmla="*/ 724105 h 2107945"/>
              <a:gd name="connsiteX13628" fmla="*/ 5718802 w 12192000"/>
              <a:gd name="connsiteY13628" fmla="*/ 716591 h 2107945"/>
              <a:gd name="connsiteX13629" fmla="*/ 11692260 w 12192000"/>
              <a:gd name="connsiteY13629" fmla="*/ 715938 h 2107945"/>
              <a:gd name="connsiteX13630" fmla="*/ 11700489 w 12192000"/>
              <a:gd name="connsiteY13630" fmla="*/ 726719 h 2107945"/>
              <a:gd name="connsiteX13631" fmla="*/ 11689517 w 12192000"/>
              <a:gd name="connsiteY13631" fmla="*/ 734234 h 2107945"/>
              <a:gd name="connsiteX13632" fmla="*/ 11681288 w 12192000"/>
              <a:gd name="connsiteY13632" fmla="*/ 723452 h 2107945"/>
              <a:gd name="connsiteX13633" fmla="*/ 11692260 w 12192000"/>
              <a:gd name="connsiteY13633" fmla="*/ 715938 h 2107945"/>
              <a:gd name="connsiteX13634" fmla="*/ 4644919 w 12192000"/>
              <a:gd name="connsiteY13634" fmla="*/ 715612 h 2107945"/>
              <a:gd name="connsiteX13635" fmla="*/ 4652542 w 12192000"/>
              <a:gd name="connsiteY13635" fmla="*/ 725740 h 2107945"/>
              <a:gd name="connsiteX13636" fmla="*/ 4642175 w 12192000"/>
              <a:gd name="connsiteY13636" fmla="*/ 732601 h 2107945"/>
              <a:gd name="connsiteX13637" fmla="*/ 4634555 w 12192000"/>
              <a:gd name="connsiteY13637" fmla="*/ 722472 h 2107945"/>
              <a:gd name="connsiteX13638" fmla="*/ 4644919 w 12192000"/>
              <a:gd name="connsiteY13638" fmla="*/ 715612 h 2107945"/>
              <a:gd name="connsiteX13639" fmla="*/ 7527250 w 12192000"/>
              <a:gd name="connsiteY13639" fmla="*/ 715407 h 2107945"/>
              <a:gd name="connsiteX13640" fmla="*/ 7534473 w 12192000"/>
              <a:gd name="connsiteY13640" fmla="*/ 724917 h 2107945"/>
              <a:gd name="connsiteX13641" fmla="*/ 7524842 w 12192000"/>
              <a:gd name="connsiteY13641" fmla="*/ 731536 h 2107945"/>
              <a:gd name="connsiteX13642" fmla="*/ 7517619 w 12192000"/>
              <a:gd name="connsiteY13642" fmla="*/ 722026 h 2107945"/>
              <a:gd name="connsiteX13643" fmla="*/ 7527250 w 12192000"/>
              <a:gd name="connsiteY13643" fmla="*/ 715407 h 2107945"/>
              <a:gd name="connsiteX13644" fmla="*/ 5810807 w 12192000"/>
              <a:gd name="connsiteY13644" fmla="*/ 714958 h 2107945"/>
              <a:gd name="connsiteX13645" fmla="*/ 5819036 w 12192000"/>
              <a:gd name="connsiteY13645" fmla="*/ 725412 h 2107945"/>
              <a:gd name="connsiteX13646" fmla="*/ 5808369 w 12192000"/>
              <a:gd name="connsiteY13646" fmla="*/ 732927 h 2107945"/>
              <a:gd name="connsiteX13647" fmla="*/ 5800139 w 12192000"/>
              <a:gd name="connsiteY13647" fmla="*/ 722472 h 2107945"/>
              <a:gd name="connsiteX13648" fmla="*/ 5810807 w 12192000"/>
              <a:gd name="connsiteY13648" fmla="*/ 714958 h 2107945"/>
              <a:gd name="connsiteX13649" fmla="*/ 5559705 w 12192000"/>
              <a:gd name="connsiteY13649" fmla="*/ 714958 h 2107945"/>
              <a:gd name="connsiteX13650" fmla="*/ 5567630 w 12192000"/>
              <a:gd name="connsiteY13650" fmla="*/ 725412 h 2107945"/>
              <a:gd name="connsiteX13651" fmla="*/ 5556962 w 12192000"/>
              <a:gd name="connsiteY13651" fmla="*/ 732600 h 2107945"/>
              <a:gd name="connsiteX13652" fmla="*/ 5549036 w 12192000"/>
              <a:gd name="connsiteY13652" fmla="*/ 722146 h 2107945"/>
              <a:gd name="connsiteX13653" fmla="*/ 5559705 w 12192000"/>
              <a:gd name="connsiteY13653" fmla="*/ 714958 h 2107945"/>
              <a:gd name="connsiteX13654" fmla="*/ 1270375 w 12192000"/>
              <a:gd name="connsiteY13654" fmla="*/ 713978 h 2107945"/>
              <a:gd name="connsiteX13655" fmla="*/ 1278604 w 12192000"/>
              <a:gd name="connsiteY13655" fmla="*/ 724432 h 2107945"/>
              <a:gd name="connsiteX13656" fmla="*/ 1267937 w 12192000"/>
              <a:gd name="connsiteY13656" fmla="*/ 731620 h 2107945"/>
              <a:gd name="connsiteX13657" fmla="*/ 1259708 w 12192000"/>
              <a:gd name="connsiteY13657" fmla="*/ 721165 h 2107945"/>
              <a:gd name="connsiteX13658" fmla="*/ 1270375 w 12192000"/>
              <a:gd name="connsiteY13658" fmla="*/ 713978 h 2107945"/>
              <a:gd name="connsiteX13659" fmla="*/ 8500986 w 12192000"/>
              <a:gd name="connsiteY13659" fmla="*/ 713651 h 2107945"/>
              <a:gd name="connsiteX13660" fmla="*/ 8508911 w 12192000"/>
              <a:gd name="connsiteY13660" fmla="*/ 724105 h 2107945"/>
              <a:gd name="connsiteX13661" fmla="*/ 8498243 w 12192000"/>
              <a:gd name="connsiteY13661" fmla="*/ 731293 h 2107945"/>
              <a:gd name="connsiteX13662" fmla="*/ 8490318 w 12192000"/>
              <a:gd name="connsiteY13662" fmla="*/ 720839 h 2107945"/>
              <a:gd name="connsiteX13663" fmla="*/ 8500986 w 12192000"/>
              <a:gd name="connsiteY13663" fmla="*/ 713651 h 2107945"/>
              <a:gd name="connsiteX13664" fmla="*/ 479788 w 12192000"/>
              <a:gd name="connsiteY13664" fmla="*/ 713651 h 2107945"/>
              <a:gd name="connsiteX13665" fmla="*/ 487714 w 12192000"/>
              <a:gd name="connsiteY13665" fmla="*/ 724105 h 2107945"/>
              <a:gd name="connsiteX13666" fmla="*/ 477045 w 12192000"/>
              <a:gd name="connsiteY13666" fmla="*/ 731293 h 2107945"/>
              <a:gd name="connsiteX13667" fmla="*/ 469121 w 12192000"/>
              <a:gd name="connsiteY13667" fmla="*/ 720839 h 2107945"/>
              <a:gd name="connsiteX13668" fmla="*/ 479788 w 12192000"/>
              <a:gd name="connsiteY13668" fmla="*/ 713651 h 2107945"/>
              <a:gd name="connsiteX13669" fmla="*/ 7620110 w 12192000"/>
              <a:gd name="connsiteY13669" fmla="*/ 712344 h 2107945"/>
              <a:gd name="connsiteX13670" fmla="*/ 7627424 w 12192000"/>
              <a:gd name="connsiteY13670" fmla="*/ 722146 h 2107945"/>
              <a:gd name="connsiteX13671" fmla="*/ 7617671 w 12192000"/>
              <a:gd name="connsiteY13671" fmla="*/ 729007 h 2107945"/>
              <a:gd name="connsiteX13672" fmla="*/ 7610356 w 12192000"/>
              <a:gd name="connsiteY13672" fmla="*/ 719205 h 2107945"/>
              <a:gd name="connsiteX13673" fmla="*/ 7620110 w 12192000"/>
              <a:gd name="connsiteY13673" fmla="*/ 712344 h 2107945"/>
              <a:gd name="connsiteX13674" fmla="*/ 4295828 w 12192000"/>
              <a:gd name="connsiteY13674" fmla="*/ 712344 h 2107945"/>
              <a:gd name="connsiteX13675" fmla="*/ 4303761 w 12192000"/>
              <a:gd name="connsiteY13675" fmla="*/ 722799 h 2107945"/>
              <a:gd name="connsiteX13676" fmla="*/ 4293082 w 12192000"/>
              <a:gd name="connsiteY13676" fmla="*/ 729987 h 2107945"/>
              <a:gd name="connsiteX13677" fmla="*/ 4285156 w 12192000"/>
              <a:gd name="connsiteY13677" fmla="*/ 719532 h 2107945"/>
              <a:gd name="connsiteX13678" fmla="*/ 4295828 w 12192000"/>
              <a:gd name="connsiteY13678" fmla="*/ 712344 h 2107945"/>
              <a:gd name="connsiteX13679" fmla="*/ 7438144 w 12192000"/>
              <a:gd name="connsiteY13679" fmla="*/ 711364 h 2107945"/>
              <a:gd name="connsiteX13680" fmla="*/ 7445458 w 12192000"/>
              <a:gd name="connsiteY13680" fmla="*/ 720839 h 2107945"/>
              <a:gd name="connsiteX13681" fmla="*/ 7436010 w 12192000"/>
              <a:gd name="connsiteY13681" fmla="*/ 727373 h 2107945"/>
              <a:gd name="connsiteX13682" fmla="*/ 7428694 w 12192000"/>
              <a:gd name="connsiteY13682" fmla="*/ 717898 h 2107945"/>
              <a:gd name="connsiteX13683" fmla="*/ 7438144 w 12192000"/>
              <a:gd name="connsiteY13683" fmla="*/ 711364 h 2107945"/>
              <a:gd name="connsiteX13684" fmla="*/ 2765043 w 12192000"/>
              <a:gd name="connsiteY13684" fmla="*/ 711364 h 2107945"/>
              <a:gd name="connsiteX13685" fmla="*/ 2773573 w 12192000"/>
              <a:gd name="connsiteY13685" fmla="*/ 722472 h 2107945"/>
              <a:gd name="connsiteX13686" fmla="*/ 2762293 w 12192000"/>
              <a:gd name="connsiteY13686" fmla="*/ 729987 h 2107945"/>
              <a:gd name="connsiteX13687" fmla="*/ 2753757 w 12192000"/>
              <a:gd name="connsiteY13687" fmla="*/ 718878 h 2107945"/>
              <a:gd name="connsiteX13688" fmla="*/ 2765043 w 12192000"/>
              <a:gd name="connsiteY13688" fmla="*/ 711364 h 2107945"/>
              <a:gd name="connsiteX13689" fmla="*/ 127458 w 12192000"/>
              <a:gd name="connsiteY13689" fmla="*/ 711364 h 2107945"/>
              <a:gd name="connsiteX13690" fmla="*/ 135383 w 12192000"/>
              <a:gd name="connsiteY13690" fmla="*/ 721819 h 2107945"/>
              <a:gd name="connsiteX13691" fmla="*/ 124716 w 12192000"/>
              <a:gd name="connsiteY13691" fmla="*/ 729007 h 2107945"/>
              <a:gd name="connsiteX13692" fmla="*/ 116791 w 12192000"/>
              <a:gd name="connsiteY13692" fmla="*/ 718551 h 2107945"/>
              <a:gd name="connsiteX13693" fmla="*/ 127458 w 12192000"/>
              <a:gd name="connsiteY13693" fmla="*/ 711364 h 2107945"/>
              <a:gd name="connsiteX13694" fmla="*/ 1544402 w 12192000"/>
              <a:gd name="connsiteY13694" fmla="*/ 711037 h 2107945"/>
              <a:gd name="connsiteX13695" fmla="*/ 1552326 w 12192000"/>
              <a:gd name="connsiteY13695" fmla="*/ 721492 h 2107945"/>
              <a:gd name="connsiteX13696" fmla="*/ 1541658 w 12192000"/>
              <a:gd name="connsiteY13696" fmla="*/ 728680 h 2107945"/>
              <a:gd name="connsiteX13697" fmla="*/ 1533734 w 12192000"/>
              <a:gd name="connsiteY13697" fmla="*/ 718225 h 2107945"/>
              <a:gd name="connsiteX13698" fmla="*/ 1544402 w 12192000"/>
              <a:gd name="connsiteY13698" fmla="*/ 711037 h 2107945"/>
              <a:gd name="connsiteX13699" fmla="*/ 9166978 w 12192000"/>
              <a:gd name="connsiteY13699" fmla="*/ 711037 h 2107945"/>
              <a:gd name="connsiteX13700" fmla="*/ 9175512 w 12192000"/>
              <a:gd name="connsiteY13700" fmla="*/ 722145 h 2107945"/>
              <a:gd name="connsiteX13701" fmla="*/ 9164235 w 12192000"/>
              <a:gd name="connsiteY13701" fmla="*/ 729987 h 2107945"/>
              <a:gd name="connsiteX13702" fmla="*/ 9155700 w 12192000"/>
              <a:gd name="connsiteY13702" fmla="*/ 718878 h 2107945"/>
              <a:gd name="connsiteX13703" fmla="*/ 9166978 w 12192000"/>
              <a:gd name="connsiteY13703" fmla="*/ 711037 h 2107945"/>
              <a:gd name="connsiteX13704" fmla="*/ 6858105 w 12192000"/>
              <a:gd name="connsiteY13704" fmla="*/ 710710 h 2107945"/>
              <a:gd name="connsiteX13705" fmla="*/ 6865420 w 12192000"/>
              <a:gd name="connsiteY13705" fmla="*/ 720185 h 2107945"/>
              <a:gd name="connsiteX13706" fmla="*/ 6855667 w 12192000"/>
              <a:gd name="connsiteY13706" fmla="*/ 726719 h 2107945"/>
              <a:gd name="connsiteX13707" fmla="*/ 6848352 w 12192000"/>
              <a:gd name="connsiteY13707" fmla="*/ 717245 h 2107945"/>
              <a:gd name="connsiteX13708" fmla="*/ 6858105 w 12192000"/>
              <a:gd name="connsiteY13708" fmla="*/ 710710 h 2107945"/>
              <a:gd name="connsiteX13709" fmla="*/ 6031483 w 12192000"/>
              <a:gd name="connsiteY13709" fmla="*/ 710710 h 2107945"/>
              <a:gd name="connsiteX13710" fmla="*/ 6039408 w 12192000"/>
              <a:gd name="connsiteY13710" fmla="*/ 720839 h 2107945"/>
              <a:gd name="connsiteX13711" fmla="*/ 6029045 w 12192000"/>
              <a:gd name="connsiteY13711" fmla="*/ 728026 h 2107945"/>
              <a:gd name="connsiteX13712" fmla="*/ 6021121 w 12192000"/>
              <a:gd name="connsiteY13712" fmla="*/ 717898 h 2107945"/>
              <a:gd name="connsiteX13713" fmla="*/ 6031483 w 12192000"/>
              <a:gd name="connsiteY13713" fmla="*/ 710710 h 2107945"/>
              <a:gd name="connsiteX13714" fmla="*/ 4855294 w 12192000"/>
              <a:gd name="connsiteY13714" fmla="*/ 710710 h 2107945"/>
              <a:gd name="connsiteX13715" fmla="*/ 4862916 w 12192000"/>
              <a:gd name="connsiteY13715" fmla="*/ 720512 h 2107945"/>
              <a:gd name="connsiteX13716" fmla="*/ 4852855 w 12192000"/>
              <a:gd name="connsiteY13716" fmla="*/ 727373 h 2107945"/>
              <a:gd name="connsiteX13717" fmla="*/ 4845235 w 12192000"/>
              <a:gd name="connsiteY13717" fmla="*/ 717571 h 2107945"/>
              <a:gd name="connsiteX13718" fmla="*/ 4855294 w 12192000"/>
              <a:gd name="connsiteY13718" fmla="*/ 710710 h 2107945"/>
              <a:gd name="connsiteX13719" fmla="*/ 5113504 w 12192000"/>
              <a:gd name="connsiteY13719" fmla="*/ 709730 h 2107945"/>
              <a:gd name="connsiteX13720" fmla="*/ 5121126 w 12192000"/>
              <a:gd name="connsiteY13720" fmla="*/ 719532 h 2107945"/>
              <a:gd name="connsiteX13721" fmla="*/ 5111065 w 12192000"/>
              <a:gd name="connsiteY13721" fmla="*/ 726393 h 2107945"/>
              <a:gd name="connsiteX13722" fmla="*/ 5103445 w 12192000"/>
              <a:gd name="connsiteY13722" fmla="*/ 716592 h 2107945"/>
              <a:gd name="connsiteX13723" fmla="*/ 5113504 w 12192000"/>
              <a:gd name="connsiteY13723" fmla="*/ 709730 h 2107945"/>
              <a:gd name="connsiteX13724" fmla="*/ 6685587 w 12192000"/>
              <a:gd name="connsiteY13724" fmla="*/ 709404 h 2107945"/>
              <a:gd name="connsiteX13725" fmla="*/ 6692903 w 12192000"/>
              <a:gd name="connsiteY13725" fmla="*/ 719205 h 2107945"/>
              <a:gd name="connsiteX13726" fmla="*/ 6683149 w 12192000"/>
              <a:gd name="connsiteY13726" fmla="*/ 726066 h 2107945"/>
              <a:gd name="connsiteX13727" fmla="*/ 6675833 w 12192000"/>
              <a:gd name="connsiteY13727" fmla="*/ 716265 h 2107945"/>
              <a:gd name="connsiteX13728" fmla="*/ 6685587 w 12192000"/>
              <a:gd name="connsiteY13728" fmla="*/ 709404 h 2107945"/>
              <a:gd name="connsiteX13729" fmla="*/ 988729 w 12192000"/>
              <a:gd name="connsiteY13729" fmla="*/ 708750 h 2107945"/>
              <a:gd name="connsiteX13730" fmla="*/ 996958 w 12192000"/>
              <a:gd name="connsiteY13730" fmla="*/ 719531 h 2107945"/>
              <a:gd name="connsiteX13731" fmla="*/ 985986 w 12192000"/>
              <a:gd name="connsiteY13731" fmla="*/ 727046 h 2107945"/>
              <a:gd name="connsiteX13732" fmla="*/ 977757 w 12192000"/>
              <a:gd name="connsiteY13732" fmla="*/ 716264 h 2107945"/>
              <a:gd name="connsiteX13733" fmla="*/ 988729 w 12192000"/>
              <a:gd name="connsiteY13733" fmla="*/ 708750 h 2107945"/>
              <a:gd name="connsiteX13734" fmla="*/ 8021229 w 12192000"/>
              <a:gd name="connsiteY13734" fmla="*/ 708424 h 2107945"/>
              <a:gd name="connsiteX13735" fmla="*/ 8029153 w 12192000"/>
              <a:gd name="connsiteY13735" fmla="*/ 718878 h 2107945"/>
              <a:gd name="connsiteX13736" fmla="*/ 8018485 w 12192000"/>
              <a:gd name="connsiteY13736" fmla="*/ 726066 h 2107945"/>
              <a:gd name="connsiteX13737" fmla="*/ 8010561 w 12192000"/>
              <a:gd name="connsiteY13737" fmla="*/ 715612 h 2107945"/>
              <a:gd name="connsiteX13738" fmla="*/ 8021229 w 12192000"/>
              <a:gd name="connsiteY13738" fmla="*/ 708424 h 2107945"/>
              <a:gd name="connsiteX13739" fmla="*/ 6151270 w 12192000"/>
              <a:gd name="connsiteY13739" fmla="*/ 708424 h 2107945"/>
              <a:gd name="connsiteX13740" fmla="*/ 6158890 w 12192000"/>
              <a:gd name="connsiteY13740" fmla="*/ 718225 h 2107945"/>
              <a:gd name="connsiteX13741" fmla="*/ 6148832 w 12192000"/>
              <a:gd name="connsiteY13741" fmla="*/ 725086 h 2107945"/>
              <a:gd name="connsiteX13742" fmla="*/ 6141212 w 12192000"/>
              <a:gd name="connsiteY13742" fmla="*/ 715285 h 2107945"/>
              <a:gd name="connsiteX13743" fmla="*/ 6151270 w 12192000"/>
              <a:gd name="connsiteY13743" fmla="*/ 708424 h 2107945"/>
              <a:gd name="connsiteX13744" fmla="*/ 3848320 w 12192000"/>
              <a:gd name="connsiteY13744" fmla="*/ 708424 h 2107945"/>
              <a:gd name="connsiteX13745" fmla="*/ 3856253 w 12192000"/>
              <a:gd name="connsiteY13745" fmla="*/ 718878 h 2107945"/>
              <a:gd name="connsiteX13746" fmla="*/ 3845574 w 12192000"/>
              <a:gd name="connsiteY13746" fmla="*/ 726066 h 2107945"/>
              <a:gd name="connsiteX13747" fmla="*/ 3837647 w 12192000"/>
              <a:gd name="connsiteY13747" fmla="*/ 715612 h 2107945"/>
              <a:gd name="connsiteX13748" fmla="*/ 3848320 w 12192000"/>
              <a:gd name="connsiteY13748" fmla="*/ 708424 h 2107945"/>
              <a:gd name="connsiteX13749" fmla="*/ 5345463 w 12192000"/>
              <a:gd name="connsiteY13749" fmla="*/ 708096 h 2107945"/>
              <a:gd name="connsiteX13750" fmla="*/ 5353084 w 12192000"/>
              <a:gd name="connsiteY13750" fmla="*/ 718224 h 2107945"/>
              <a:gd name="connsiteX13751" fmla="*/ 5342719 w 12192000"/>
              <a:gd name="connsiteY13751" fmla="*/ 725085 h 2107945"/>
              <a:gd name="connsiteX13752" fmla="*/ 5335098 w 12192000"/>
              <a:gd name="connsiteY13752" fmla="*/ 714958 h 2107945"/>
              <a:gd name="connsiteX13753" fmla="*/ 5345463 w 12192000"/>
              <a:gd name="connsiteY13753" fmla="*/ 708096 h 2107945"/>
              <a:gd name="connsiteX13754" fmla="*/ 8810437 w 12192000"/>
              <a:gd name="connsiteY13754" fmla="*/ 707900 h 2107945"/>
              <a:gd name="connsiteX13755" fmla="*/ 8818719 w 12192000"/>
              <a:gd name="connsiteY13755" fmla="*/ 718585 h 2107945"/>
              <a:gd name="connsiteX13756" fmla="*/ 8807740 w 12192000"/>
              <a:gd name="connsiteY13756" fmla="*/ 725966 h 2107945"/>
              <a:gd name="connsiteX13757" fmla="*/ 8799457 w 12192000"/>
              <a:gd name="connsiteY13757" fmla="*/ 715281 h 2107945"/>
              <a:gd name="connsiteX13758" fmla="*/ 8810437 w 12192000"/>
              <a:gd name="connsiteY13758" fmla="*/ 707900 h 2107945"/>
              <a:gd name="connsiteX13759" fmla="*/ 7270502 w 12192000"/>
              <a:gd name="connsiteY13759" fmla="*/ 707770 h 2107945"/>
              <a:gd name="connsiteX13760" fmla="*/ 7277513 w 12192000"/>
              <a:gd name="connsiteY13760" fmla="*/ 716918 h 2107945"/>
              <a:gd name="connsiteX13761" fmla="*/ 7268064 w 12192000"/>
              <a:gd name="connsiteY13761" fmla="*/ 723452 h 2107945"/>
              <a:gd name="connsiteX13762" fmla="*/ 7261053 w 12192000"/>
              <a:gd name="connsiteY13762" fmla="*/ 714305 h 2107945"/>
              <a:gd name="connsiteX13763" fmla="*/ 7270502 w 12192000"/>
              <a:gd name="connsiteY13763" fmla="*/ 707770 h 2107945"/>
              <a:gd name="connsiteX13764" fmla="*/ 7189120 w 12192000"/>
              <a:gd name="connsiteY13764" fmla="*/ 707770 h 2107945"/>
              <a:gd name="connsiteX13765" fmla="*/ 7196131 w 12192000"/>
              <a:gd name="connsiteY13765" fmla="*/ 716918 h 2107945"/>
              <a:gd name="connsiteX13766" fmla="*/ 7186682 w 12192000"/>
              <a:gd name="connsiteY13766" fmla="*/ 723453 h 2107945"/>
              <a:gd name="connsiteX13767" fmla="*/ 7179672 w 12192000"/>
              <a:gd name="connsiteY13767" fmla="*/ 714305 h 2107945"/>
              <a:gd name="connsiteX13768" fmla="*/ 7189120 w 12192000"/>
              <a:gd name="connsiteY13768" fmla="*/ 707770 h 2107945"/>
              <a:gd name="connsiteX13769" fmla="*/ 6251245 w 12192000"/>
              <a:gd name="connsiteY13769" fmla="*/ 707770 h 2107945"/>
              <a:gd name="connsiteX13770" fmla="*/ 6258865 w 12192000"/>
              <a:gd name="connsiteY13770" fmla="*/ 717571 h 2107945"/>
              <a:gd name="connsiteX13771" fmla="*/ 6248807 w 12192000"/>
              <a:gd name="connsiteY13771" fmla="*/ 724432 h 2107945"/>
              <a:gd name="connsiteX13772" fmla="*/ 6241187 w 12192000"/>
              <a:gd name="connsiteY13772" fmla="*/ 714631 h 2107945"/>
              <a:gd name="connsiteX13773" fmla="*/ 6251245 w 12192000"/>
              <a:gd name="connsiteY13773" fmla="*/ 707770 h 2107945"/>
              <a:gd name="connsiteX13774" fmla="*/ 3759007 w 12192000"/>
              <a:gd name="connsiteY13774" fmla="*/ 707770 h 2107945"/>
              <a:gd name="connsiteX13775" fmla="*/ 3766935 w 12192000"/>
              <a:gd name="connsiteY13775" fmla="*/ 718225 h 2107945"/>
              <a:gd name="connsiteX13776" fmla="*/ 3756571 w 12192000"/>
              <a:gd name="connsiteY13776" fmla="*/ 725413 h 2107945"/>
              <a:gd name="connsiteX13777" fmla="*/ 3748644 w 12192000"/>
              <a:gd name="connsiteY13777" fmla="*/ 714958 h 2107945"/>
              <a:gd name="connsiteX13778" fmla="*/ 3759007 w 12192000"/>
              <a:gd name="connsiteY13778" fmla="*/ 707770 h 2107945"/>
              <a:gd name="connsiteX13779" fmla="*/ 11189165 w 12192000"/>
              <a:gd name="connsiteY13779" fmla="*/ 706984 h 2107945"/>
              <a:gd name="connsiteX13780" fmla="*/ 11197195 w 12192000"/>
              <a:gd name="connsiteY13780" fmla="*/ 717296 h 2107945"/>
              <a:gd name="connsiteX13781" fmla="*/ 11186564 w 12192000"/>
              <a:gd name="connsiteY13781" fmla="*/ 724405 h 2107945"/>
              <a:gd name="connsiteX13782" fmla="*/ 11178535 w 12192000"/>
              <a:gd name="connsiteY13782" fmla="*/ 714095 h 2107945"/>
              <a:gd name="connsiteX13783" fmla="*/ 11189165 w 12192000"/>
              <a:gd name="connsiteY13783" fmla="*/ 706984 h 2107945"/>
              <a:gd name="connsiteX13784" fmla="*/ 4207209 w 12192000"/>
              <a:gd name="connsiteY13784" fmla="*/ 706484 h 2107945"/>
              <a:gd name="connsiteX13785" fmla="*/ 4215245 w 12192000"/>
              <a:gd name="connsiteY13785" fmla="*/ 716795 h 2107945"/>
              <a:gd name="connsiteX13786" fmla="*/ 4204610 w 12192000"/>
              <a:gd name="connsiteY13786" fmla="*/ 723903 h 2107945"/>
              <a:gd name="connsiteX13787" fmla="*/ 4196586 w 12192000"/>
              <a:gd name="connsiteY13787" fmla="*/ 713592 h 2107945"/>
              <a:gd name="connsiteX13788" fmla="*/ 4207209 w 12192000"/>
              <a:gd name="connsiteY13788" fmla="*/ 706484 h 2107945"/>
              <a:gd name="connsiteX13789" fmla="*/ 11408794 w 12192000"/>
              <a:gd name="connsiteY13789" fmla="*/ 706463 h 2107945"/>
              <a:gd name="connsiteX13790" fmla="*/ 11416109 w 12192000"/>
              <a:gd name="connsiteY13790" fmla="*/ 715938 h 2107945"/>
              <a:gd name="connsiteX13791" fmla="*/ 11406661 w 12192000"/>
              <a:gd name="connsiteY13791" fmla="*/ 722472 h 2107945"/>
              <a:gd name="connsiteX13792" fmla="*/ 11399345 w 12192000"/>
              <a:gd name="connsiteY13792" fmla="*/ 712997 h 2107945"/>
              <a:gd name="connsiteX13793" fmla="*/ 11408794 w 12192000"/>
              <a:gd name="connsiteY13793" fmla="*/ 706463 h 2107945"/>
              <a:gd name="connsiteX13794" fmla="*/ 9551334 w 12192000"/>
              <a:gd name="connsiteY13794" fmla="*/ 706137 h 2107945"/>
              <a:gd name="connsiteX13795" fmla="*/ 9560173 w 12192000"/>
              <a:gd name="connsiteY13795" fmla="*/ 717571 h 2107945"/>
              <a:gd name="connsiteX13796" fmla="*/ 9548286 w 12192000"/>
              <a:gd name="connsiteY13796" fmla="*/ 725739 h 2107945"/>
              <a:gd name="connsiteX13797" fmla="*/ 9539446 w 12192000"/>
              <a:gd name="connsiteY13797" fmla="*/ 714305 h 2107945"/>
              <a:gd name="connsiteX13798" fmla="*/ 9551334 w 12192000"/>
              <a:gd name="connsiteY13798" fmla="*/ 706137 h 2107945"/>
              <a:gd name="connsiteX13799" fmla="*/ 11351797 w 12192000"/>
              <a:gd name="connsiteY13799" fmla="*/ 706136 h 2107945"/>
              <a:gd name="connsiteX13800" fmla="*/ 11359722 w 12192000"/>
              <a:gd name="connsiteY13800" fmla="*/ 716591 h 2107945"/>
              <a:gd name="connsiteX13801" fmla="*/ 11349054 w 12192000"/>
              <a:gd name="connsiteY13801" fmla="*/ 723779 h 2107945"/>
              <a:gd name="connsiteX13802" fmla="*/ 11341128 w 12192000"/>
              <a:gd name="connsiteY13802" fmla="*/ 713324 h 2107945"/>
              <a:gd name="connsiteX13803" fmla="*/ 11351797 w 12192000"/>
              <a:gd name="connsiteY13803" fmla="*/ 706136 h 2107945"/>
              <a:gd name="connsiteX13804" fmla="*/ 11519742 w 12192000"/>
              <a:gd name="connsiteY13804" fmla="*/ 705810 h 2107945"/>
              <a:gd name="connsiteX13805" fmla="*/ 11526029 w 12192000"/>
              <a:gd name="connsiteY13805" fmla="*/ 709607 h 2107945"/>
              <a:gd name="connsiteX13806" fmla="*/ 11527587 w 12192000"/>
              <a:gd name="connsiteY13806" fmla="*/ 715206 h 2107945"/>
              <a:gd name="connsiteX13807" fmla="*/ 11529267 w 12192000"/>
              <a:gd name="connsiteY13807" fmla="*/ 716223 h 2107945"/>
              <a:gd name="connsiteX13808" fmla="*/ 11531020 w 12192000"/>
              <a:gd name="connsiteY13808" fmla="*/ 722472 h 2107945"/>
              <a:gd name="connsiteX13809" fmla="*/ 11520962 w 12192000"/>
              <a:gd name="connsiteY13809" fmla="*/ 729333 h 2107945"/>
              <a:gd name="connsiteX13810" fmla="*/ 11515095 w 12192000"/>
              <a:gd name="connsiteY13810" fmla="*/ 725903 h 2107945"/>
              <a:gd name="connsiteX13811" fmla="*/ 11514122 w 12192000"/>
              <a:gd name="connsiteY13811" fmla="*/ 722367 h 2107945"/>
              <a:gd name="connsiteX13812" fmla="*/ 11513471 w 12192000"/>
              <a:gd name="connsiteY13812" fmla="*/ 721973 h 2107945"/>
              <a:gd name="connsiteX13813" fmla="*/ 11508464 w 12192000"/>
              <a:gd name="connsiteY13813" fmla="*/ 723126 h 2107945"/>
              <a:gd name="connsiteX13814" fmla="*/ 11501454 w 12192000"/>
              <a:gd name="connsiteY13814" fmla="*/ 713978 h 2107945"/>
              <a:gd name="connsiteX13815" fmla="*/ 11510903 w 12192000"/>
              <a:gd name="connsiteY13815" fmla="*/ 707443 h 2107945"/>
              <a:gd name="connsiteX13816" fmla="*/ 11512080 w 12192000"/>
              <a:gd name="connsiteY13816" fmla="*/ 708140 h 2107945"/>
              <a:gd name="connsiteX13817" fmla="*/ 11512656 w 12192000"/>
              <a:gd name="connsiteY13817" fmla="*/ 707239 h 2107945"/>
              <a:gd name="connsiteX13818" fmla="*/ 11519742 w 12192000"/>
              <a:gd name="connsiteY13818" fmla="*/ 705810 h 2107945"/>
              <a:gd name="connsiteX13819" fmla="*/ 11711158 w 12192000"/>
              <a:gd name="connsiteY13819" fmla="*/ 705483 h 2107945"/>
              <a:gd name="connsiteX13820" fmla="*/ 11717445 w 12192000"/>
              <a:gd name="connsiteY13820" fmla="*/ 709281 h 2107945"/>
              <a:gd name="connsiteX13821" fmla="*/ 11719299 w 12192000"/>
              <a:gd name="connsiteY13821" fmla="*/ 715948 h 2107945"/>
              <a:gd name="connsiteX13822" fmla="*/ 11719464 w 12192000"/>
              <a:gd name="connsiteY13822" fmla="*/ 715693 h 2107945"/>
              <a:gd name="connsiteX13823" fmla="*/ 11726398 w 12192000"/>
              <a:gd name="connsiteY13823" fmla="*/ 714305 h 2107945"/>
              <a:gd name="connsiteX13824" fmla="*/ 11734323 w 12192000"/>
              <a:gd name="connsiteY13824" fmla="*/ 724759 h 2107945"/>
              <a:gd name="connsiteX13825" fmla="*/ 11723655 w 12192000"/>
              <a:gd name="connsiteY13825" fmla="*/ 731947 h 2107945"/>
              <a:gd name="connsiteX13826" fmla="*/ 11717406 w 12192000"/>
              <a:gd name="connsiteY13826" fmla="*/ 728190 h 2107945"/>
              <a:gd name="connsiteX13827" fmla="*/ 11715839 w 12192000"/>
              <a:gd name="connsiteY13827" fmla="*/ 721930 h 2107945"/>
              <a:gd name="connsiteX13828" fmla="*/ 11715730 w 12192000"/>
              <a:gd name="connsiteY13828" fmla="*/ 722104 h 2107945"/>
              <a:gd name="connsiteX13829" fmla="*/ 11708414 w 12192000"/>
              <a:gd name="connsiteY13829" fmla="*/ 723779 h 2107945"/>
              <a:gd name="connsiteX13830" fmla="*/ 11700185 w 12192000"/>
              <a:gd name="connsiteY13830" fmla="*/ 712997 h 2107945"/>
              <a:gd name="connsiteX13831" fmla="*/ 11711158 w 12192000"/>
              <a:gd name="connsiteY13831" fmla="*/ 705483 h 2107945"/>
              <a:gd name="connsiteX13832" fmla="*/ 3938260 w 12192000"/>
              <a:gd name="connsiteY13832" fmla="*/ 705483 h 2107945"/>
              <a:gd name="connsiteX13833" fmla="*/ 3946190 w 12192000"/>
              <a:gd name="connsiteY13833" fmla="*/ 715938 h 2107945"/>
              <a:gd name="connsiteX13834" fmla="*/ 3935518 w 12192000"/>
              <a:gd name="connsiteY13834" fmla="*/ 723126 h 2107945"/>
              <a:gd name="connsiteX13835" fmla="*/ 3927594 w 12192000"/>
              <a:gd name="connsiteY13835" fmla="*/ 712671 h 2107945"/>
              <a:gd name="connsiteX13836" fmla="*/ 3938260 w 12192000"/>
              <a:gd name="connsiteY13836" fmla="*/ 705483 h 2107945"/>
              <a:gd name="connsiteX13837" fmla="*/ 1906464 w 12192000"/>
              <a:gd name="connsiteY13837" fmla="*/ 705483 h 2107945"/>
              <a:gd name="connsiteX13838" fmla="*/ 1914693 w 12192000"/>
              <a:gd name="connsiteY13838" fmla="*/ 715937 h 2107945"/>
              <a:gd name="connsiteX13839" fmla="*/ 1904026 w 12192000"/>
              <a:gd name="connsiteY13839" fmla="*/ 723452 h 2107945"/>
              <a:gd name="connsiteX13840" fmla="*/ 1895796 w 12192000"/>
              <a:gd name="connsiteY13840" fmla="*/ 712997 h 2107945"/>
              <a:gd name="connsiteX13841" fmla="*/ 1906464 w 12192000"/>
              <a:gd name="connsiteY13841" fmla="*/ 705483 h 2107945"/>
              <a:gd name="connsiteX13842" fmla="*/ 1812918 w 12192000"/>
              <a:gd name="connsiteY13842" fmla="*/ 704829 h 2107945"/>
              <a:gd name="connsiteX13843" fmla="*/ 1820842 w 12192000"/>
              <a:gd name="connsiteY13843" fmla="*/ 715284 h 2107945"/>
              <a:gd name="connsiteX13844" fmla="*/ 1810175 w 12192000"/>
              <a:gd name="connsiteY13844" fmla="*/ 722472 h 2107945"/>
              <a:gd name="connsiteX13845" fmla="*/ 1802250 w 12192000"/>
              <a:gd name="connsiteY13845" fmla="*/ 712017 h 2107945"/>
              <a:gd name="connsiteX13846" fmla="*/ 1812918 w 12192000"/>
              <a:gd name="connsiteY13846" fmla="*/ 704829 h 2107945"/>
              <a:gd name="connsiteX13847" fmla="*/ 5924194 w 12192000"/>
              <a:gd name="connsiteY13847" fmla="*/ 704503 h 2107945"/>
              <a:gd name="connsiteX13848" fmla="*/ 5932118 w 12192000"/>
              <a:gd name="connsiteY13848" fmla="*/ 714958 h 2107945"/>
              <a:gd name="connsiteX13849" fmla="*/ 5921449 w 12192000"/>
              <a:gd name="connsiteY13849" fmla="*/ 722146 h 2107945"/>
              <a:gd name="connsiteX13850" fmla="*/ 5913525 w 12192000"/>
              <a:gd name="connsiteY13850" fmla="*/ 711690 h 2107945"/>
              <a:gd name="connsiteX13851" fmla="*/ 5924194 w 12192000"/>
              <a:gd name="connsiteY13851" fmla="*/ 704503 h 2107945"/>
              <a:gd name="connsiteX13852" fmla="*/ 7716427 w 12192000"/>
              <a:gd name="connsiteY13852" fmla="*/ 704176 h 2107945"/>
              <a:gd name="connsiteX13853" fmla="*/ 7724047 w 12192000"/>
              <a:gd name="connsiteY13853" fmla="*/ 713978 h 2107945"/>
              <a:gd name="connsiteX13854" fmla="*/ 7713989 w 12192000"/>
              <a:gd name="connsiteY13854" fmla="*/ 720839 h 2107945"/>
              <a:gd name="connsiteX13855" fmla="*/ 7706369 w 12192000"/>
              <a:gd name="connsiteY13855" fmla="*/ 711037 h 2107945"/>
              <a:gd name="connsiteX13856" fmla="*/ 7716427 w 12192000"/>
              <a:gd name="connsiteY13856" fmla="*/ 704176 h 2107945"/>
              <a:gd name="connsiteX13857" fmla="*/ 2496779 w 12192000"/>
              <a:gd name="connsiteY13857" fmla="*/ 703849 h 2107945"/>
              <a:gd name="connsiteX13858" fmla="*/ 2505314 w 12192000"/>
              <a:gd name="connsiteY13858" fmla="*/ 714957 h 2107945"/>
              <a:gd name="connsiteX13859" fmla="*/ 2494036 w 12192000"/>
              <a:gd name="connsiteY13859" fmla="*/ 722799 h 2107945"/>
              <a:gd name="connsiteX13860" fmla="*/ 2485501 w 12192000"/>
              <a:gd name="connsiteY13860" fmla="*/ 711690 h 2107945"/>
              <a:gd name="connsiteX13861" fmla="*/ 2496779 w 12192000"/>
              <a:gd name="connsiteY13861" fmla="*/ 703849 h 2107945"/>
              <a:gd name="connsiteX13862" fmla="*/ 4028486 w 12192000"/>
              <a:gd name="connsiteY13862" fmla="*/ 703199 h 2107945"/>
              <a:gd name="connsiteX13863" fmla="*/ 4036524 w 12192000"/>
              <a:gd name="connsiteY13863" fmla="*/ 713510 h 2107945"/>
              <a:gd name="connsiteX13864" fmla="*/ 4025898 w 12192000"/>
              <a:gd name="connsiteY13864" fmla="*/ 720620 h 2107945"/>
              <a:gd name="connsiteX13865" fmla="*/ 4017856 w 12192000"/>
              <a:gd name="connsiteY13865" fmla="*/ 710309 h 2107945"/>
              <a:gd name="connsiteX13866" fmla="*/ 4028486 w 12192000"/>
              <a:gd name="connsiteY13866" fmla="*/ 703199 h 2107945"/>
              <a:gd name="connsiteX13867" fmla="*/ 10646181 w 12192000"/>
              <a:gd name="connsiteY13867" fmla="*/ 703196 h 2107945"/>
              <a:gd name="connsiteX13868" fmla="*/ 10653801 w 12192000"/>
              <a:gd name="connsiteY13868" fmla="*/ 712997 h 2107945"/>
              <a:gd name="connsiteX13869" fmla="*/ 10643742 w 12192000"/>
              <a:gd name="connsiteY13869" fmla="*/ 719858 h 2107945"/>
              <a:gd name="connsiteX13870" fmla="*/ 10636123 w 12192000"/>
              <a:gd name="connsiteY13870" fmla="*/ 710057 h 2107945"/>
              <a:gd name="connsiteX13871" fmla="*/ 10646181 w 12192000"/>
              <a:gd name="connsiteY13871" fmla="*/ 703196 h 2107945"/>
              <a:gd name="connsiteX13872" fmla="*/ 5496634 w 12192000"/>
              <a:gd name="connsiteY13872" fmla="*/ 703196 h 2107945"/>
              <a:gd name="connsiteX13873" fmla="*/ 5504560 w 12192000"/>
              <a:gd name="connsiteY13873" fmla="*/ 713324 h 2107945"/>
              <a:gd name="connsiteX13874" fmla="*/ 5494195 w 12192000"/>
              <a:gd name="connsiteY13874" fmla="*/ 720512 h 2107945"/>
              <a:gd name="connsiteX13875" fmla="*/ 5486269 w 12192000"/>
              <a:gd name="connsiteY13875" fmla="*/ 710384 h 2107945"/>
              <a:gd name="connsiteX13876" fmla="*/ 5496634 w 12192000"/>
              <a:gd name="connsiteY13876" fmla="*/ 703196 h 2107945"/>
              <a:gd name="connsiteX13877" fmla="*/ 4117801 w 12192000"/>
              <a:gd name="connsiteY13877" fmla="*/ 702869 h 2107945"/>
              <a:gd name="connsiteX13878" fmla="*/ 4125730 w 12192000"/>
              <a:gd name="connsiteY13878" fmla="*/ 713324 h 2107945"/>
              <a:gd name="connsiteX13879" fmla="*/ 4115061 w 12192000"/>
              <a:gd name="connsiteY13879" fmla="*/ 720512 h 2107945"/>
              <a:gd name="connsiteX13880" fmla="*/ 4107134 w 12192000"/>
              <a:gd name="connsiteY13880" fmla="*/ 710057 h 2107945"/>
              <a:gd name="connsiteX13881" fmla="*/ 4117801 w 12192000"/>
              <a:gd name="connsiteY13881" fmla="*/ 702869 h 2107945"/>
              <a:gd name="connsiteX13882" fmla="*/ 3432582 w 12192000"/>
              <a:gd name="connsiteY13882" fmla="*/ 702869 h 2107945"/>
              <a:gd name="connsiteX13883" fmla="*/ 3440506 w 12192000"/>
              <a:gd name="connsiteY13883" fmla="*/ 713324 h 2107945"/>
              <a:gd name="connsiteX13884" fmla="*/ 3429839 w 12192000"/>
              <a:gd name="connsiteY13884" fmla="*/ 720512 h 2107945"/>
              <a:gd name="connsiteX13885" fmla="*/ 3421915 w 12192000"/>
              <a:gd name="connsiteY13885" fmla="*/ 710057 h 2107945"/>
              <a:gd name="connsiteX13886" fmla="*/ 3432582 w 12192000"/>
              <a:gd name="connsiteY13886" fmla="*/ 702869 h 2107945"/>
              <a:gd name="connsiteX13887" fmla="*/ 9757075 w 12192000"/>
              <a:gd name="connsiteY13887" fmla="*/ 702542 h 2107945"/>
              <a:gd name="connsiteX13888" fmla="*/ 9765913 w 12192000"/>
              <a:gd name="connsiteY13888" fmla="*/ 713977 h 2107945"/>
              <a:gd name="connsiteX13889" fmla="*/ 9754026 w 12192000"/>
              <a:gd name="connsiteY13889" fmla="*/ 722145 h 2107945"/>
              <a:gd name="connsiteX13890" fmla="*/ 9745187 w 12192000"/>
              <a:gd name="connsiteY13890" fmla="*/ 710710 h 2107945"/>
              <a:gd name="connsiteX13891" fmla="*/ 9757075 w 12192000"/>
              <a:gd name="connsiteY13891" fmla="*/ 702542 h 2107945"/>
              <a:gd name="connsiteX13892" fmla="*/ 9956110 w 12192000"/>
              <a:gd name="connsiteY13892" fmla="*/ 702216 h 2107945"/>
              <a:gd name="connsiteX13893" fmla="*/ 9964340 w 12192000"/>
              <a:gd name="connsiteY13893" fmla="*/ 712997 h 2107945"/>
              <a:gd name="connsiteX13894" fmla="*/ 9953366 w 12192000"/>
              <a:gd name="connsiteY13894" fmla="*/ 720512 h 2107945"/>
              <a:gd name="connsiteX13895" fmla="*/ 9945137 w 12192000"/>
              <a:gd name="connsiteY13895" fmla="*/ 709730 h 2107945"/>
              <a:gd name="connsiteX13896" fmla="*/ 9956110 w 12192000"/>
              <a:gd name="connsiteY13896" fmla="*/ 702216 h 2107945"/>
              <a:gd name="connsiteX13897" fmla="*/ 4430594 w 12192000"/>
              <a:gd name="connsiteY13897" fmla="*/ 702215 h 2107945"/>
              <a:gd name="connsiteX13898" fmla="*/ 4438513 w 12192000"/>
              <a:gd name="connsiteY13898" fmla="*/ 712344 h 2107945"/>
              <a:gd name="connsiteX13899" fmla="*/ 4428154 w 12192000"/>
              <a:gd name="connsiteY13899" fmla="*/ 719531 h 2107945"/>
              <a:gd name="connsiteX13900" fmla="*/ 4420225 w 12192000"/>
              <a:gd name="connsiteY13900" fmla="*/ 709403 h 2107945"/>
              <a:gd name="connsiteX13901" fmla="*/ 4430594 w 12192000"/>
              <a:gd name="connsiteY13901" fmla="*/ 702215 h 2107945"/>
              <a:gd name="connsiteX13902" fmla="*/ 11428606 w 12192000"/>
              <a:gd name="connsiteY13902" fmla="*/ 701889 h 2107945"/>
              <a:gd name="connsiteX13903" fmla="*/ 11435617 w 12192000"/>
              <a:gd name="connsiteY13903" fmla="*/ 711037 h 2107945"/>
              <a:gd name="connsiteX13904" fmla="*/ 11426168 w 12192000"/>
              <a:gd name="connsiteY13904" fmla="*/ 717571 h 2107945"/>
              <a:gd name="connsiteX13905" fmla="*/ 11419157 w 12192000"/>
              <a:gd name="connsiteY13905" fmla="*/ 708423 h 2107945"/>
              <a:gd name="connsiteX13906" fmla="*/ 11428606 w 12192000"/>
              <a:gd name="connsiteY13906" fmla="*/ 701889 h 2107945"/>
              <a:gd name="connsiteX13907" fmla="*/ 11032973 w 12192000"/>
              <a:gd name="connsiteY13907" fmla="*/ 701562 h 2107945"/>
              <a:gd name="connsiteX13908" fmla="*/ 11040595 w 12192000"/>
              <a:gd name="connsiteY13908" fmla="*/ 711690 h 2107945"/>
              <a:gd name="connsiteX13909" fmla="*/ 11030232 w 12192000"/>
              <a:gd name="connsiteY13909" fmla="*/ 718878 h 2107945"/>
              <a:gd name="connsiteX13910" fmla="*/ 11022611 w 12192000"/>
              <a:gd name="connsiteY13910" fmla="*/ 708750 h 2107945"/>
              <a:gd name="connsiteX13911" fmla="*/ 11032973 w 12192000"/>
              <a:gd name="connsiteY13911" fmla="*/ 701562 h 2107945"/>
              <a:gd name="connsiteX13912" fmla="*/ 3670944 w 12192000"/>
              <a:gd name="connsiteY13912" fmla="*/ 700909 h 2107945"/>
              <a:gd name="connsiteX13913" fmla="*/ 3678869 w 12192000"/>
              <a:gd name="connsiteY13913" fmla="*/ 711364 h 2107945"/>
              <a:gd name="connsiteX13914" fmla="*/ 3668510 w 12192000"/>
              <a:gd name="connsiteY13914" fmla="*/ 718552 h 2107945"/>
              <a:gd name="connsiteX13915" fmla="*/ 3660571 w 12192000"/>
              <a:gd name="connsiteY13915" fmla="*/ 708097 h 2107945"/>
              <a:gd name="connsiteX13916" fmla="*/ 3670944 w 12192000"/>
              <a:gd name="connsiteY13916" fmla="*/ 700909 h 2107945"/>
              <a:gd name="connsiteX13917" fmla="*/ 11652027 w 12192000"/>
              <a:gd name="connsiteY13917" fmla="*/ 700255 h 2107945"/>
              <a:gd name="connsiteX13918" fmla="*/ 11659951 w 12192000"/>
              <a:gd name="connsiteY13918" fmla="*/ 710710 h 2107945"/>
              <a:gd name="connsiteX13919" fmla="*/ 11649284 w 12192000"/>
              <a:gd name="connsiteY13919" fmla="*/ 717898 h 2107945"/>
              <a:gd name="connsiteX13920" fmla="*/ 11641358 w 12192000"/>
              <a:gd name="connsiteY13920" fmla="*/ 707443 h 2107945"/>
              <a:gd name="connsiteX13921" fmla="*/ 11652027 w 12192000"/>
              <a:gd name="connsiteY13921" fmla="*/ 700255 h 2107945"/>
              <a:gd name="connsiteX13922" fmla="*/ 6602681 w 12192000"/>
              <a:gd name="connsiteY13922" fmla="*/ 699929 h 2107945"/>
              <a:gd name="connsiteX13923" fmla="*/ 6609997 w 12192000"/>
              <a:gd name="connsiteY13923" fmla="*/ 709730 h 2107945"/>
              <a:gd name="connsiteX13924" fmla="*/ 6600242 w 12192000"/>
              <a:gd name="connsiteY13924" fmla="*/ 716591 h 2107945"/>
              <a:gd name="connsiteX13925" fmla="*/ 6592927 w 12192000"/>
              <a:gd name="connsiteY13925" fmla="*/ 706790 h 2107945"/>
              <a:gd name="connsiteX13926" fmla="*/ 6602681 w 12192000"/>
              <a:gd name="connsiteY13926" fmla="*/ 699929 h 2107945"/>
              <a:gd name="connsiteX13927" fmla="*/ 11595333 w 12192000"/>
              <a:gd name="connsiteY13927" fmla="*/ 699275 h 2107945"/>
              <a:gd name="connsiteX13928" fmla="*/ 11602343 w 12192000"/>
              <a:gd name="connsiteY13928" fmla="*/ 708423 h 2107945"/>
              <a:gd name="connsiteX13929" fmla="*/ 11592894 w 12192000"/>
              <a:gd name="connsiteY13929" fmla="*/ 714958 h 2107945"/>
              <a:gd name="connsiteX13930" fmla="*/ 11585885 w 12192000"/>
              <a:gd name="connsiteY13930" fmla="*/ 705810 h 2107945"/>
              <a:gd name="connsiteX13931" fmla="*/ 11595333 w 12192000"/>
              <a:gd name="connsiteY13931" fmla="*/ 699275 h 2107945"/>
              <a:gd name="connsiteX13932" fmla="*/ 10002440 w 12192000"/>
              <a:gd name="connsiteY13932" fmla="*/ 698948 h 2107945"/>
              <a:gd name="connsiteX13933" fmla="*/ 10010669 w 12192000"/>
              <a:gd name="connsiteY13933" fmla="*/ 709403 h 2107945"/>
              <a:gd name="connsiteX13934" fmla="*/ 10000001 w 12192000"/>
              <a:gd name="connsiteY13934" fmla="*/ 716917 h 2107945"/>
              <a:gd name="connsiteX13935" fmla="*/ 9991771 w 12192000"/>
              <a:gd name="connsiteY13935" fmla="*/ 706463 h 2107945"/>
              <a:gd name="connsiteX13936" fmla="*/ 10002440 w 12192000"/>
              <a:gd name="connsiteY13936" fmla="*/ 698948 h 2107945"/>
              <a:gd name="connsiteX13937" fmla="*/ 9909475 w 12192000"/>
              <a:gd name="connsiteY13937" fmla="*/ 698622 h 2107945"/>
              <a:gd name="connsiteX13938" fmla="*/ 9918009 w 12192000"/>
              <a:gd name="connsiteY13938" fmla="*/ 709730 h 2107945"/>
              <a:gd name="connsiteX13939" fmla="*/ 9906732 w 12192000"/>
              <a:gd name="connsiteY13939" fmla="*/ 717245 h 2107945"/>
              <a:gd name="connsiteX13940" fmla="*/ 9898197 w 12192000"/>
              <a:gd name="connsiteY13940" fmla="*/ 706137 h 2107945"/>
              <a:gd name="connsiteX13941" fmla="*/ 9909475 w 12192000"/>
              <a:gd name="connsiteY13941" fmla="*/ 698622 h 2107945"/>
              <a:gd name="connsiteX13942" fmla="*/ 5652987 w 12192000"/>
              <a:gd name="connsiteY13942" fmla="*/ 698295 h 2107945"/>
              <a:gd name="connsiteX13943" fmla="*/ 5660914 w 12192000"/>
              <a:gd name="connsiteY13943" fmla="*/ 708750 h 2107945"/>
              <a:gd name="connsiteX13944" fmla="*/ 5650244 w 12192000"/>
              <a:gd name="connsiteY13944" fmla="*/ 715938 h 2107945"/>
              <a:gd name="connsiteX13945" fmla="*/ 5642319 w 12192000"/>
              <a:gd name="connsiteY13945" fmla="*/ 705483 h 2107945"/>
              <a:gd name="connsiteX13946" fmla="*/ 5652987 w 12192000"/>
              <a:gd name="connsiteY13946" fmla="*/ 698295 h 2107945"/>
              <a:gd name="connsiteX13947" fmla="*/ 6049772 w 12192000"/>
              <a:gd name="connsiteY13947" fmla="*/ 697969 h 2107945"/>
              <a:gd name="connsiteX13948" fmla="*/ 6057392 w 12192000"/>
              <a:gd name="connsiteY13948" fmla="*/ 708097 h 2107945"/>
              <a:gd name="connsiteX13949" fmla="*/ 6047028 w 12192000"/>
              <a:gd name="connsiteY13949" fmla="*/ 714958 h 2107945"/>
              <a:gd name="connsiteX13950" fmla="*/ 6039409 w 12192000"/>
              <a:gd name="connsiteY13950" fmla="*/ 704829 h 2107945"/>
              <a:gd name="connsiteX13951" fmla="*/ 6049772 w 12192000"/>
              <a:gd name="connsiteY13951" fmla="*/ 697969 h 2107945"/>
              <a:gd name="connsiteX13952" fmla="*/ 328033 w 12192000"/>
              <a:gd name="connsiteY13952" fmla="*/ 697969 h 2107945"/>
              <a:gd name="connsiteX13953" fmla="*/ 335957 w 12192000"/>
              <a:gd name="connsiteY13953" fmla="*/ 708097 h 2107945"/>
              <a:gd name="connsiteX13954" fmla="*/ 325594 w 12192000"/>
              <a:gd name="connsiteY13954" fmla="*/ 715284 h 2107945"/>
              <a:gd name="connsiteX13955" fmla="*/ 317670 w 12192000"/>
              <a:gd name="connsiteY13955" fmla="*/ 705156 h 2107945"/>
              <a:gd name="connsiteX13956" fmla="*/ 328033 w 12192000"/>
              <a:gd name="connsiteY13956" fmla="*/ 697969 h 2107945"/>
              <a:gd name="connsiteX13957" fmla="*/ 9035608 w 12192000"/>
              <a:gd name="connsiteY13957" fmla="*/ 697315 h 2107945"/>
              <a:gd name="connsiteX13958" fmla="*/ 9043839 w 12192000"/>
              <a:gd name="connsiteY13958" fmla="*/ 708097 h 2107945"/>
              <a:gd name="connsiteX13959" fmla="*/ 9032560 w 12192000"/>
              <a:gd name="connsiteY13959" fmla="*/ 715611 h 2107945"/>
              <a:gd name="connsiteX13960" fmla="*/ 9024330 w 12192000"/>
              <a:gd name="connsiteY13960" fmla="*/ 704829 h 2107945"/>
              <a:gd name="connsiteX13961" fmla="*/ 9035608 w 12192000"/>
              <a:gd name="connsiteY13961" fmla="*/ 697315 h 2107945"/>
              <a:gd name="connsiteX13962" fmla="*/ 11616669 w 12192000"/>
              <a:gd name="connsiteY13962" fmla="*/ 696988 h 2107945"/>
              <a:gd name="connsiteX13963" fmla="*/ 11624898 w 12192000"/>
              <a:gd name="connsiteY13963" fmla="*/ 707770 h 2107945"/>
              <a:gd name="connsiteX13964" fmla="*/ 11613927 w 12192000"/>
              <a:gd name="connsiteY13964" fmla="*/ 715285 h 2107945"/>
              <a:gd name="connsiteX13965" fmla="*/ 11605697 w 12192000"/>
              <a:gd name="connsiteY13965" fmla="*/ 704503 h 2107945"/>
              <a:gd name="connsiteX13966" fmla="*/ 11616669 w 12192000"/>
              <a:gd name="connsiteY13966" fmla="*/ 696988 h 2107945"/>
              <a:gd name="connsiteX13967" fmla="*/ 7353408 w 12192000"/>
              <a:gd name="connsiteY13967" fmla="*/ 696988 h 2107945"/>
              <a:gd name="connsiteX13968" fmla="*/ 7360419 w 12192000"/>
              <a:gd name="connsiteY13968" fmla="*/ 706137 h 2107945"/>
              <a:gd name="connsiteX13969" fmla="*/ 7350970 w 12192000"/>
              <a:gd name="connsiteY13969" fmla="*/ 712671 h 2107945"/>
              <a:gd name="connsiteX13970" fmla="*/ 7343959 w 12192000"/>
              <a:gd name="connsiteY13970" fmla="*/ 703522 h 2107945"/>
              <a:gd name="connsiteX13971" fmla="*/ 7353408 w 12192000"/>
              <a:gd name="connsiteY13971" fmla="*/ 696988 h 2107945"/>
              <a:gd name="connsiteX13972" fmla="*/ 6518556 w 12192000"/>
              <a:gd name="connsiteY13972" fmla="*/ 696988 h 2107945"/>
              <a:gd name="connsiteX13973" fmla="*/ 6525871 w 12192000"/>
              <a:gd name="connsiteY13973" fmla="*/ 706790 h 2107945"/>
              <a:gd name="connsiteX13974" fmla="*/ 6516118 w 12192000"/>
              <a:gd name="connsiteY13974" fmla="*/ 713651 h 2107945"/>
              <a:gd name="connsiteX13975" fmla="*/ 6508802 w 12192000"/>
              <a:gd name="connsiteY13975" fmla="*/ 703849 h 2107945"/>
              <a:gd name="connsiteX13976" fmla="*/ 6518556 w 12192000"/>
              <a:gd name="connsiteY13976" fmla="*/ 696988 h 2107945"/>
              <a:gd name="connsiteX13977" fmla="*/ 5201606 w 12192000"/>
              <a:gd name="connsiteY13977" fmla="*/ 696988 h 2107945"/>
              <a:gd name="connsiteX13978" fmla="*/ 5209229 w 12192000"/>
              <a:gd name="connsiteY13978" fmla="*/ 706790 h 2107945"/>
              <a:gd name="connsiteX13979" fmla="*/ 5199169 w 12192000"/>
              <a:gd name="connsiteY13979" fmla="*/ 713651 h 2107945"/>
              <a:gd name="connsiteX13980" fmla="*/ 5191547 w 12192000"/>
              <a:gd name="connsiteY13980" fmla="*/ 703849 h 2107945"/>
              <a:gd name="connsiteX13981" fmla="*/ 5201606 w 12192000"/>
              <a:gd name="connsiteY13981" fmla="*/ 696988 h 2107945"/>
              <a:gd name="connsiteX13982" fmla="*/ 4771460 w 12192000"/>
              <a:gd name="connsiteY13982" fmla="*/ 696988 h 2107945"/>
              <a:gd name="connsiteX13983" fmla="*/ 4779082 w 12192000"/>
              <a:gd name="connsiteY13983" fmla="*/ 706790 h 2107945"/>
              <a:gd name="connsiteX13984" fmla="*/ 4769021 w 12192000"/>
              <a:gd name="connsiteY13984" fmla="*/ 713651 h 2107945"/>
              <a:gd name="connsiteX13985" fmla="*/ 4761400 w 12192000"/>
              <a:gd name="connsiteY13985" fmla="*/ 703849 h 2107945"/>
              <a:gd name="connsiteX13986" fmla="*/ 4771460 w 12192000"/>
              <a:gd name="connsiteY13986" fmla="*/ 696988 h 2107945"/>
              <a:gd name="connsiteX13987" fmla="*/ 715336 w 12192000"/>
              <a:gd name="connsiteY13987" fmla="*/ 696988 h 2107945"/>
              <a:gd name="connsiteX13988" fmla="*/ 723565 w 12192000"/>
              <a:gd name="connsiteY13988" fmla="*/ 707770 h 2107945"/>
              <a:gd name="connsiteX13989" fmla="*/ 712593 w 12192000"/>
              <a:gd name="connsiteY13989" fmla="*/ 715285 h 2107945"/>
              <a:gd name="connsiteX13990" fmla="*/ 704364 w 12192000"/>
              <a:gd name="connsiteY13990" fmla="*/ 704503 h 2107945"/>
              <a:gd name="connsiteX13991" fmla="*/ 715336 w 12192000"/>
              <a:gd name="connsiteY13991" fmla="*/ 696988 h 2107945"/>
              <a:gd name="connsiteX13992" fmla="*/ 10297487 w 12192000"/>
              <a:gd name="connsiteY13992" fmla="*/ 696008 h 2107945"/>
              <a:gd name="connsiteX13993" fmla="*/ 10305108 w 12192000"/>
              <a:gd name="connsiteY13993" fmla="*/ 705810 h 2107945"/>
              <a:gd name="connsiteX13994" fmla="*/ 10295049 w 12192000"/>
              <a:gd name="connsiteY13994" fmla="*/ 712671 h 2107945"/>
              <a:gd name="connsiteX13995" fmla="*/ 10287430 w 12192000"/>
              <a:gd name="connsiteY13995" fmla="*/ 702869 h 2107945"/>
              <a:gd name="connsiteX13996" fmla="*/ 10297487 w 12192000"/>
              <a:gd name="connsiteY13996" fmla="*/ 696008 h 2107945"/>
              <a:gd name="connsiteX13997" fmla="*/ 7109872 w 12192000"/>
              <a:gd name="connsiteY13997" fmla="*/ 695681 h 2107945"/>
              <a:gd name="connsiteX13998" fmla="*/ 7116882 w 12192000"/>
              <a:gd name="connsiteY13998" fmla="*/ 704829 h 2107945"/>
              <a:gd name="connsiteX13999" fmla="*/ 7107434 w 12192000"/>
              <a:gd name="connsiteY13999" fmla="*/ 711364 h 2107945"/>
              <a:gd name="connsiteX14000" fmla="*/ 7100423 w 12192000"/>
              <a:gd name="connsiteY14000" fmla="*/ 702216 h 2107945"/>
              <a:gd name="connsiteX14001" fmla="*/ 7109872 w 12192000"/>
              <a:gd name="connsiteY14001" fmla="*/ 695681 h 2107945"/>
              <a:gd name="connsiteX14002" fmla="*/ 415201 w 12192000"/>
              <a:gd name="connsiteY14002" fmla="*/ 695355 h 2107945"/>
              <a:gd name="connsiteX14003" fmla="*/ 423126 w 12192000"/>
              <a:gd name="connsiteY14003" fmla="*/ 705483 h 2107945"/>
              <a:gd name="connsiteX14004" fmla="*/ 412763 w 12192000"/>
              <a:gd name="connsiteY14004" fmla="*/ 712671 h 2107945"/>
              <a:gd name="connsiteX14005" fmla="*/ 404838 w 12192000"/>
              <a:gd name="connsiteY14005" fmla="*/ 702543 h 2107945"/>
              <a:gd name="connsiteX14006" fmla="*/ 415201 w 12192000"/>
              <a:gd name="connsiteY14006" fmla="*/ 695355 h 2107945"/>
              <a:gd name="connsiteX14007" fmla="*/ 8596694 w 12192000"/>
              <a:gd name="connsiteY14007" fmla="*/ 695028 h 2107945"/>
              <a:gd name="connsiteX14008" fmla="*/ 8604619 w 12192000"/>
              <a:gd name="connsiteY14008" fmla="*/ 705483 h 2107945"/>
              <a:gd name="connsiteX14009" fmla="*/ 8593951 w 12192000"/>
              <a:gd name="connsiteY14009" fmla="*/ 712671 h 2107945"/>
              <a:gd name="connsiteX14010" fmla="*/ 8586026 w 12192000"/>
              <a:gd name="connsiteY14010" fmla="*/ 702215 h 2107945"/>
              <a:gd name="connsiteX14011" fmla="*/ 8596694 w 12192000"/>
              <a:gd name="connsiteY14011" fmla="*/ 695028 h 2107945"/>
              <a:gd name="connsiteX14012" fmla="*/ 6434490 w 12192000"/>
              <a:gd name="connsiteY14012" fmla="*/ 694965 h 2107945"/>
              <a:gd name="connsiteX14013" fmla="*/ 6442014 w 12192000"/>
              <a:gd name="connsiteY14013" fmla="*/ 704527 h 2107945"/>
              <a:gd name="connsiteX14014" fmla="*/ 6432082 w 12192000"/>
              <a:gd name="connsiteY14014" fmla="*/ 711094 h 2107945"/>
              <a:gd name="connsiteX14015" fmla="*/ 6424559 w 12192000"/>
              <a:gd name="connsiteY14015" fmla="*/ 701533 h 2107945"/>
              <a:gd name="connsiteX14016" fmla="*/ 6434490 w 12192000"/>
              <a:gd name="connsiteY14016" fmla="*/ 694965 h 2107945"/>
              <a:gd name="connsiteX14017" fmla="*/ 8114498 w 12192000"/>
              <a:gd name="connsiteY14017" fmla="*/ 694701 h 2107945"/>
              <a:gd name="connsiteX14018" fmla="*/ 8122423 w 12192000"/>
              <a:gd name="connsiteY14018" fmla="*/ 705156 h 2107945"/>
              <a:gd name="connsiteX14019" fmla="*/ 8111755 w 12192000"/>
              <a:gd name="connsiteY14019" fmla="*/ 712344 h 2107945"/>
              <a:gd name="connsiteX14020" fmla="*/ 8103830 w 12192000"/>
              <a:gd name="connsiteY14020" fmla="*/ 701889 h 2107945"/>
              <a:gd name="connsiteX14021" fmla="*/ 8114498 w 12192000"/>
              <a:gd name="connsiteY14021" fmla="*/ 694701 h 2107945"/>
              <a:gd name="connsiteX14022" fmla="*/ 7816402 w 12192000"/>
              <a:gd name="connsiteY14022" fmla="*/ 694375 h 2107945"/>
              <a:gd name="connsiteX14023" fmla="*/ 7824022 w 12192000"/>
              <a:gd name="connsiteY14023" fmla="*/ 704503 h 2107945"/>
              <a:gd name="connsiteX14024" fmla="*/ 7813964 w 12192000"/>
              <a:gd name="connsiteY14024" fmla="*/ 711364 h 2107945"/>
              <a:gd name="connsiteX14025" fmla="*/ 7806344 w 12192000"/>
              <a:gd name="connsiteY14025" fmla="*/ 701236 h 2107945"/>
              <a:gd name="connsiteX14026" fmla="*/ 7816402 w 12192000"/>
              <a:gd name="connsiteY14026" fmla="*/ 694375 h 2107945"/>
              <a:gd name="connsiteX14027" fmla="*/ 3188437 w 12192000"/>
              <a:gd name="connsiteY14027" fmla="*/ 694374 h 2107945"/>
              <a:gd name="connsiteX14028" fmla="*/ 3196666 w 12192000"/>
              <a:gd name="connsiteY14028" fmla="*/ 705156 h 2107945"/>
              <a:gd name="connsiteX14029" fmla="*/ 3185694 w 12192000"/>
              <a:gd name="connsiteY14029" fmla="*/ 712671 h 2107945"/>
              <a:gd name="connsiteX14030" fmla="*/ 3177463 w 12192000"/>
              <a:gd name="connsiteY14030" fmla="*/ 701889 h 2107945"/>
              <a:gd name="connsiteX14031" fmla="*/ 3188437 w 12192000"/>
              <a:gd name="connsiteY14031" fmla="*/ 694374 h 2107945"/>
              <a:gd name="connsiteX14032" fmla="*/ 10047246 w 12192000"/>
              <a:gd name="connsiteY14032" fmla="*/ 694048 h 2107945"/>
              <a:gd name="connsiteX14033" fmla="*/ 10055170 w 12192000"/>
              <a:gd name="connsiteY14033" fmla="*/ 704503 h 2107945"/>
              <a:gd name="connsiteX14034" fmla="*/ 10044502 w 12192000"/>
              <a:gd name="connsiteY14034" fmla="*/ 711690 h 2107945"/>
              <a:gd name="connsiteX14035" fmla="*/ 10036578 w 12192000"/>
              <a:gd name="connsiteY14035" fmla="*/ 701236 h 2107945"/>
              <a:gd name="connsiteX14036" fmla="*/ 10047246 w 12192000"/>
              <a:gd name="connsiteY14036" fmla="*/ 694048 h 2107945"/>
              <a:gd name="connsiteX14037" fmla="*/ 9655576 w 12192000"/>
              <a:gd name="connsiteY14037" fmla="*/ 693721 h 2107945"/>
              <a:gd name="connsiteX14038" fmla="*/ 9664415 w 12192000"/>
              <a:gd name="connsiteY14038" fmla="*/ 705156 h 2107945"/>
              <a:gd name="connsiteX14039" fmla="*/ 9652528 w 12192000"/>
              <a:gd name="connsiteY14039" fmla="*/ 713324 h 2107945"/>
              <a:gd name="connsiteX14040" fmla="*/ 9643687 w 12192000"/>
              <a:gd name="connsiteY14040" fmla="*/ 701889 h 2107945"/>
              <a:gd name="connsiteX14041" fmla="*/ 9655576 w 12192000"/>
              <a:gd name="connsiteY14041" fmla="*/ 693721 h 2107945"/>
              <a:gd name="connsiteX14042" fmla="*/ 6946114 w 12192000"/>
              <a:gd name="connsiteY14042" fmla="*/ 693320 h 2107945"/>
              <a:gd name="connsiteX14043" fmla="*/ 6953337 w 12192000"/>
              <a:gd name="connsiteY14043" fmla="*/ 702831 h 2107945"/>
              <a:gd name="connsiteX14044" fmla="*/ 6943706 w 12192000"/>
              <a:gd name="connsiteY14044" fmla="*/ 709450 h 2107945"/>
              <a:gd name="connsiteX14045" fmla="*/ 6936483 w 12192000"/>
              <a:gd name="connsiteY14045" fmla="*/ 699940 h 2107945"/>
              <a:gd name="connsiteX14046" fmla="*/ 6946114 w 12192000"/>
              <a:gd name="connsiteY14046" fmla="*/ 693320 h 2107945"/>
              <a:gd name="connsiteX14047" fmla="*/ 7918206 w 12192000"/>
              <a:gd name="connsiteY14047" fmla="*/ 693068 h 2107945"/>
              <a:gd name="connsiteX14048" fmla="*/ 7926130 w 12192000"/>
              <a:gd name="connsiteY14048" fmla="*/ 703196 h 2107945"/>
              <a:gd name="connsiteX14049" fmla="*/ 7915767 w 12192000"/>
              <a:gd name="connsiteY14049" fmla="*/ 710384 h 2107945"/>
              <a:gd name="connsiteX14050" fmla="*/ 7907842 w 12192000"/>
              <a:gd name="connsiteY14050" fmla="*/ 700256 h 2107945"/>
              <a:gd name="connsiteX14051" fmla="*/ 7918206 w 12192000"/>
              <a:gd name="connsiteY14051" fmla="*/ 693068 h 2107945"/>
              <a:gd name="connsiteX14052" fmla="*/ 4561088 w 12192000"/>
              <a:gd name="connsiteY14052" fmla="*/ 693068 h 2107945"/>
              <a:gd name="connsiteX14053" fmla="*/ 4568710 w 12192000"/>
              <a:gd name="connsiteY14053" fmla="*/ 703196 h 2107945"/>
              <a:gd name="connsiteX14054" fmla="*/ 4558648 w 12192000"/>
              <a:gd name="connsiteY14054" fmla="*/ 710057 h 2107945"/>
              <a:gd name="connsiteX14055" fmla="*/ 4551028 w 12192000"/>
              <a:gd name="connsiteY14055" fmla="*/ 699929 h 2107945"/>
              <a:gd name="connsiteX14056" fmla="*/ 4561088 w 12192000"/>
              <a:gd name="connsiteY14056" fmla="*/ 693068 h 2107945"/>
              <a:gd name="connsiteX14057" fmla="*/ 642439 w 12192000"/>
              <a:gd name="connsiteY14057" fmla="*/ 692488 h 2107945"/>
              <a:gd name="connsiteX14058" fmla="*/ 650419 w 12192000"/>
              <a:gd name="connsiteY14058" fmla="*/ 703122 h 2107945"/>
              <a:gd name="connsiteX14059" fmla="*/ 639741 w 12192000"/>
              <a:gd name="connsiteY14059" fmla="*/ 710553 h 2107945"/>
              <a:gd name="connsiteX14060" fmla="*/ 631760 w 12192000"/>
              <a:gd name="connsiteY14060" fmla="*/ 699919 h 2107945"/>
              <a:gd name="connsiteX14061" fmla="*/ 642439 w 12192000"/>
              <a:gd name="connsiteY14061" fmla="*/ 692488 h 2107945"/>
              <a:gd name="connsiteX14062" fmla="*/ 5834886 w 12192000"/>
              <a:gd name="connsiteY14062" fmla="*/ 692414 h 2107945"/>
              <a:gd name="connsiteX14063" fmla="*/ 5842811 w 12192000"/>
              <a:gd name="connsiteY14063" fmla="*/ 702869 h 2107945"/>
              <a:gd name="connsiteX14064" fmla="*/ 5832144 w 12192000"/>
              <a:gd name="connsiteY14064" fmla="*/ 710057 h 2107945"/>
              <a:gd name="connsiteX14065" fmla="*/ 5824218 w 12192000"/>
              <a:gd name="connsiteY14065" fmla="*/ 699602 h 2107945"/>
              <a:gd name="connsiteX14066" fmla="*/ 5834886 w 12192000"/>
              <a:gd name="connsiteY14066" fmla="*/ 692414 h 2107945"/>
              <a:gd name="connsiteX14067" fmla="*/ 10882401 w 12192000"/>
              <a:gd name="connsiteY14067" fmla="*/ 691761 h 2107945"/>
              <a:gd name="connsiteX14068" fmla="*/ 10890023 w 12192000"/>
              <a:gd name="connsiteY14068" fmla="*/ 701889 h 2107945"/>
              <a:gd name="connsiteX14069" fmla="*/ 10879964 w 12192000"/>
              <a:gd name="connsiteY14069" fmla="*/ 708750 h 2107945"/>
              <a:gd name="connsiteX14070" fmla="*/ 10872344 w 12192000"/>
              <a:gd name="connsiteY14070" fmla="*/ 698622 h 2107945"/>
              <a:gd name="connsiteX14071" fmla="*/ 10882401 w 12192000"/>
              <a:gd name="connsiteY14071" fmla="*/ 691761 h 2107945"/>
              <a:gd name="connsiteX14072" fmla="*/ 242389 w 12192000"/>
              <a:gd name="connsiteY14072" fmla="*/ 691761 h 2107945"/>
              <a:gd name="connsiteX14073" fmla="*/ 250313 w 12192000"/>
              <a:gd name="connsiteY14073" fmla="*/ 701889 h 2107945"/>
              <a:gd name="connsiteX14074" fmla="*/ 239950 w 12192000"/>
              <a:gd name="connsiteY14074" fmla="*/ 709077 h 2107945"/>
              <a:gd name="connsiteX14075" fmla="*/ 232027 w 12192000"/>
              <a:gd name="connsiteY14075" fmla="*/ 698949 h 2107945"/>
              <a:gd name="connsiteX14076" fmla="*/ 242389 w 12192000"/>
              <a:gd name="connsiteY14076" fmla="*/ 691761 h 2107945"/>
              <a:gd name="connsiteX14077" fmla="*/ 42423 w 12192000"/>
              <a:gd name="connsiteY14077" fmla="*/ 691434 h 2107945"/>
              <a:gd name="connsiteX14078" fmla="*/ 50348 w 12192000"/>
              <a:gd name="connsiteY14078" fmla="*/ 701889 h 2107945"/>
              <a:gd name="connsiteX14079" fmla="*/ 39681 w 12192000"/>
              <a:gd name="connsiteY14079" fmla="*/ 709077 h 2107945"/>
              <a:gd name="connsiteX14080" fmla="*/ 31756 w 12192000"/>
              <a:gd name="connsiteY14080" fmla="*/ 698622 h 2107945"/>
              <a:gd name="connsiteX14081" fmla="*/ 42423 w 12192000"/>
              <a:gd name="connsiteY14081" fmla="*/ 691434 h 2107945"/>
              <a:gd name="connsiteX14082" fmla="*/ 9861621 w 12192000"/>
              <a:gd name="connsiteY14082" fmla="*/ 691107 h 2107945"/>
              <a:gd name="connsiteX14083" fmla="*/ 9870156 w 12192000"/>
              <a:gd name="connsiteY14083" fmla="*/ 702215 h 2107945"/>
              <a:gd name="connsiteX14084" fmla="*/ 9858877 w 12192000"/>
              <a:gd name="connsiteY14084" fmla="*/ 710057 h 2107945"/>
              <a:gd name="connsiteX14085" fmla="*/ 9850343 w 12192000"/>
              <a:gd name="connsiteY14085" fmla="*/ 698949 h 2107945"/>
              <a:gd name="connsiteX14086" fmla="*/ 9861621 w 12192000"/>
              <a:gd name="connsiteY14086" fmla="*/ 691107 h 2107945"/>
              <a:gd name="connsiteX14087" fmla="*/ 571528 w 12192000"/>
              <a:gd name="connsiteY14087" fmla="*/ 690781 h 2107945"/>
              <a:gd name="connsiteX14088" fmla="*/ 579453 w 12192000"/>
              <a:gd name="connsiteY14088" fmla="*/ 701236 h 2107945"/>
              <a:gd name="connsiteX14089" fmla="*/ 568785 w 12192000"/>
              <a:gd name="connsiteY14089" fmla="*/ 708424 h 2107945"/>
              <a:gd name="connsiteX14090" fmla="*/ 560861 w 12192000"/>
              <a:gd name="connsiteY14090" fmla="*/ 697969 h 2107945"/>
              <a:gd name="connsiteX14091" fmla="*/ 571528 w 12192000"/>
              <a:gd name="connsiteY14091" fmla="*/ 690781 h 2107945"/>
              <a:gd name="connsiteX14092" fmla="*/ 10090528 w 12192000"/>
              <a:gd name="connsiteY14092" fmla="*/ 690454 h 2107945"/>
              <a:gd name="connsiteX14093" fmla="*/ 10098453 w 12192000"/>
              <a:gd name="connsiteY14093" fmla="*/ 700582 h 2107945"/>
              <a:gd name="connsiteX14094" fmla="*/ 10088089 w 12192000"/>
              <a:gd name="connsiteY14094" fmla="*/ 707770 h 2107945"/>
              <a:gd name="connsiteX14095" fmla="*/ 10080165 w 12192000"/>
              <a:gd name="connsiteY14095" fmla="*/ 697642 h 2107945"/>
              <a:gd name="connsiteX14096" fmla="*/ 10090528 w 12192000"/>
              <a:gd name="connsiteY14096" fmla="*/ 690454 h 2107945"/>
              <a:gd name="connsiteX14097" fmla="*/ 5745051 w 12192000"/>
              <a:gd name="connsiteY14097" fmla="*/ 690127 h 2107945"/>
              <a:gd name="connsiteX14098" fmla="*/ 5752977 w 12192000"/>
              <a:gd name="connsiteY14098" fmla="*/ 700582 h 2107945"/>
              <a:gd name="connsiteX14099" fmla="*/ 5742307 w 12192000"/>
              <a:gd name="connsiteY14099" fmla="*/ 707770 h 2107945"/>
              <a:gd name="connsiteX14100" fmla="*/ 5734382 w 12192000"/>
              <a:gd name="connsiteY14100" fmla="*/ 697315 h 2107945"/>
              <a:gd name="connsiteX14101" fmla="*/ 5745051 w 12192000"/>
              <a:gd name="connsiteY14101" fmla="*/ 690127 h 2107945"/>
              <a:gd name="connsiteX14102" fmla="*/ 899731 w 12192000"/>
              <a:gd name="connsiteY14102" fmla="*/ 689801 h 2107945"/>
              <a:gd name="connsiteX14103" fmla="*/ 907961 w 12192000"/>
              <a:gd name="connsiteY14103" fmla="*/ 700582 h 2107945"/>
              <a:gd name="connsiteX14104" fmla="*/ 896988 w 12192000"/>
              <a:gd name="connsiteY14104" fmla="*/ 708097 h 2107945"/>
              <a:gd name="connsiteX14105" fmla="*/ 888759 w 12192000"/>
              <a:gd name="connsiteY14105" fmla="*/ 697315 h 2107945"/>
              <a:gd name="connsiteX14106" fmla="*/ 899731 w 12192000"/>
              <a:gd name="connsiteY14106" fmla="*/ 689801 h 2107945"/>
              <a:gd name="connsiteX14107" fmla="*/ 4344017 w 12192000"/>
              <a:gd name="connsiteY14107" fmla="*/ 689474 h 2107945"/>
              <a:gd name="connsiteX14108" fmla="*/ 4351942 w 12192000"/>
              <a:gd name="connsiteY14108" fmla="*/ 699602 h 2107945"/>
              <a:gd name="connsiteX14109" fmla="*/ 4341576 w 12192000"/>
              <a:gd name="connsiteY14109" fmla="*/ 706790 h 2107945"/>
              <a:gd name="connsiteX14110" fmla="*/ 4333650 w 12192000"/>
              <a:gd name="connsiteY14110" fmla="*/ 696662 h 2107945"/>
              <a:gd name="connsiteX14111" fmla="*/ 4344017 w 12192000"/>
              <a:gd name="connsiteY14111" fmla="*/ 689474 h 2107945"/>
              <a:gd name="connsiteX14112" fmla="*/ 11579789 w 12192000"/>
              <a:gd name="connsiteY14112" fmla="*/ 688820 h 2107945"/>
              <a:gd name="connsiteX14113" fmla="*/ 11587713 w 12192000"/>
              <a:gd name="connsiteY14113" fmla="*/ 698949 h 2107945"/>
              <a:gd name="connsiteX14114" fmla="*/ 11577350 w 12192000"/>
              <a:gd name="connsiteY14114" fmla="*/ 706137 h 2107945"/>
              <a:gd name="connsiteX14115" fmla="*/ 11569425 w 12192000"/>
              <a:gd name="connsiteY14115" fmla="*/ 696008 h 2107945"/>
              <a:gd name="connsiteX14116" fmla="*/ 11579789 w 12192000"/>
              <a:gd name="connsiteY14116" fmla="*/ 688820 h 2107945"/>
              <a:gd name="connsiteX14117" fmla="*/ 6350915 w 12192000"/>
              <a:gd name="connsiteY14117" fmla="*/ 688820 h 2107945"/>
              <a:gd name="connsiteX14118" fmla="*/ 6358231 w 12192000"/>
              <a:gd name="connsiteY14118" fmla="*/ 698622 h 2107945"/>
              <a:gd name="connsiteX14119" fmla="*/ 6348477 w 12192000"/>
              <a:gd name="connsiteY14119" fmla="*/ 705156 h 2107945"/>
              <a:gd name="connsiteX14120" fmla="*/ 6341161 w 12192000"/>
              <a:gd name="connsiteY14120" fmla="*/ 695355 h 2107945"/>
              <a:gd name="connsiteX14121" fmla="*/ 6350915 w 12192000"/>
              <a:gd name="connsiteY14121" fmla="*/ 688820 h 2107945"/>
              <a:gd name="connsiteX14122" fmla="*/ 6168339 w 12192000"/>
              <a:gd name="connsiteY14122" fmla="*/ 688820 h 2107945"/>
              <a:gd name="connsiteX14123" fmla="*/ 6175959 w 12192000"/>
              <a:gd name="connsiteY14123" fmla="*/ 698622 h 2107945"/>
              <a:gd name="connsiteX14124" fmla="*/ 6165901 w 12192000"/>
              <a:gd name="connsiteY14124" fmla="*/ 705483 h 2107945"/>
              <a:gd name="connsiteX14125" fmla="*/ 6158281 w 12192000"/>
              <a:gd name="connsiteY14125" fmla="*/ 695681 h 2107945"/>
              <a:gd name="connsiteX14126" fmla="*/ 6168339 w 12192000"/>
              <a:gd name="connsiteY14126" fmla="*/ 688820 h 2107945"/>
              <a:gd name="connsiteX14127" fmla="*/ 5945225 w 12192000"/>
              <a:gd name="connsiteY14127" fmla="*/ 688820 h 2107945"/>
              <a:gd name="connsiteX14128" fmla="*/ 5953149 w 12192000"/>
              <a:gd name="connsiteY14128" fmla="*/ 698949 h 2107945"/>
              <a:gd name="connsiteX14129" fmla="*/ 5942785 w 12192000"/>
              <a:gd name="connsiteY14129" fmla="*/ 706137 h 2107945"/>
              <a:gd name="connsiteX14130" fmla="*/ 5934861 w 12192000"/>
              <a:gd name="connsiteY14130" fmla="*/ 696008 h 2107945"/>
              <a:gd name="connsiteX14131" fmla="*/ 5945225 w 12192000"/>
              <a:gd name="connsiteY14131" fmla="*/ 688820 h 2107945"/>
              <a:gd name="connsiteX14132" fmla="*/ 9811633 w 12192000"/>
              <a:gd name="connsiteY14132" fmla="*/ 688167 h 2107945"/>
              <a:gd name="connsiteX14133" fmla="*/ 9820472 w 12192000"/>
              <a:gd name="connsiteY14133" fmla="*/ 699602 h 2107945"/>
              <a:gd name="connsiteX14134" fmla="*/ 9808891 w 12192000"/>
              <a:gd name="connsiteY14134" fmla="*/ 707444 h 2107945"/>
              <a:gd name="connsiteX14135" fmla="*/ 9800050 w 12192000"/>
              <a:gd name="connsiteY14135" fmla="*/ 696008 h 2107945"/>
              <a:gd name="connsiteX14136" fmla="*/ 9811633 w 12192000"/>
              <a:gd name="connsiteY14136" fmla="*/ 688167 h 2107945"/>
              <a:gd name="connsiteX14137" fmla="*/ 5436003 w 12192000"/>
              <a:gd name="connsiteY14137" fmla="*/ 688167 h 2107945"/>
              <a:gd name="connsiteX14138" fmla="*/ 5443625 w 12192000"/>
              <a:gd name="connsiteY14138" fmla="*/ 698295 h 2107945"/>
              <a:gd name="connsiteX14139" fmla="*/ 5433259 w 12192000"/>
              <a:gd name="connsiteY14139" fmla="*/ 705156 h 2107945"/>
              <a:gd name="connsiteX14140" fmla="*/ 5425638 w 12192000"/>
              <a:gd name="connsiteY14140" fmla="*/ 695028 h 2107945"/>
              <a:gd name="connsiteX14141" fmla="*/ 5436003 w 12192000"/>
              <a:gd name="connsiteY14141" fmla="*/ 688167 h 2107945"/>
              <a:gd name="connsiteX14142" fmla="*/ 11636481 w 12192000"/>
              <a:gd name="connsiteY14142" fmla="*/ 687840 h 2107945"/>
              <a:gd name="connsiteX14143" fmla="*/ 11644406 w 12192000"/>
              <a:gd name="connsiteY14143" fmla="*/ 698295 h 2107945"/>
              <a:gd name="connsiteX14144" fmla="*/ 11633738 w 12192000"/>
              <a:gd name="connsiteY14144" fmla="*/ 705483 h 2107945"/>
              <a:gd name="connsiteX14145" fmla="*/ 11625813 w 12192000"/>
              <a:gd name="connsiteY14145" fmla="*/ 695028 h 2107945"/>
              <a:gd name="connsiteX14146" fmla="*/ 11636481 w 12192000"/>
              <a:gd name="connsiteY14146" fmla="*/ 687840 h 2107945"/>
              <a:gd name="connsiteX14147" fmla="*/ 7615232 w 12192000"/>
              <a:gd name="connsiteY14147" fmla="*/ 687840 h 2107945"/>
              <a:gd name="connsiteX14148" fmla="*/ 7622548 w 12192000"/>
              <a:gd name="connsiteY14148" fmla="*/ 697315 h 2107945"/>
              <a:gd name="connsiteX14149" fmla="*/ 7612795 w 12192000"/>
              <a:gd name="connsiteY14149" fmla="*/ 703849 h 2107945"/>
              <a:gd name="connsiteX14150" fmla="*/ 7605479 w 12192000"/>
              <a:gd name="connsiteY14150" fmla="*/ 694375 h 2107945"/>
              <a:gd name="connsiteX14151" fmla="*/ 7615232 w 12192000"/>
              <a:gd name="connsiteY14151" fmla="*/ 687840 h 2107945"/>
              <a:gd name="connsiteX14152" fmla="*/ 11392336 w 12192000"/>
              <a:gd name="connsiteY14152" fmla="*/ 686860 h 2107945"/>
              <a:gd name="connsiteX14153" fmla="*/ 11399650 w 12192000"/>
              <a:gd name="connsiteY14153" fmla="*/ 696335 h 2107945"/>
              <a:gd name="connsiteX14154" fmla="*/ 11389897 w 12192000"/>
              <a:gd name="connsiteY14154" fmla="*/ 702869 h 2107945"/>
              <a:gd name="connsiteX14155" fmla="*/ 11382581 w 12192000"/>
              <a:gd name="connsiteY14155" fmla="*/ 693394 h 2107945"/>
              <a:gd name="connsiteX14156" fmla="*/ 11392336 w 12192000"/>
              <a:gd name="connsiteY14156" fmla="*/ 686860 h 2107945"/>
              <a:gd name="connsiteX14157" fmla="*/ 10132591 w 12192000"/>
              <a:gd name="connsiteY14157" fmla="*/ 686207 h 2107945"/>
              <a:gd name="connsiteX14158" fmla="*/ 10140210 w 12192000"/>
              <a:gd name="connsiteY14158" fmla="*/ 696335 h 2107945"/>
              <a:gd name="connsiteX14159" fmla="*/ 10129847 w 12192000"/>
              <a:gd name="connsiteY14159" fmla="*/ 703196 h 2107945"/>
              <a:gd name="connsiteX14160" fmla="*/ 10122226 w 12192000"/>
              <a:gd name="connsiteY14160" fmla="*/ 693068 h 2107945"/>
              <a:gd name="connsiteX14161" fmla="*/ 10132591 w 12192000"/>
              <a:gd name="connsiteY14161" fmla="*/ 686207 h 2107945"/>
              <a:gd name="connsiteX14162" fmla="*/ 3583777 w 12192000"/>
              <a:gd name="connsiteY14162" fmla="*/ 686207 h 2107945"/>
              <a:gd name="connsiteX14163" fmla="*/ 3591673 w 12192000"/>
              <a:gd name="connsiteY14163" fmla="*/ 696662 h 2107945"/>
              <a:gd name="connsiteX14164" fmla="*/ 3581330 w 12192000"/>
              <a:gd name="connsiteY14164" fmla="*/ 703849 h 2107945"/>
              <a:gd name="connsiteX14165" fmla="*/ 3573435 w 12192000"/>
              <a:gd name="connsiteY14165" fmla="*/ 693395 h 2107945"/>
              <a:gd name="connsiteX14166" fmla="*/ 3583777 w 12192000"/>
              <a:gd name="connsiteY14166" fmla="*/ 686207 h 2107945"/>
              <a:gd name="connsiteX14167" fmla="*/ 1459062 w 12192000"/>
              <a:gd name="connsiteY14167" fmla="*/ 686207 h 2107945"/>
              <a:gd name="connsiteX14168" fmla="*/ 1466987 w 12192000"/>
              <a:gd name="connsiteY14168" fmla="*/ 696662 h 2107945"/>
              <a:gd name="connsiteX14169" fmla="*/ 1456319 w 12192000"/>
              <a:gd name="connsiteY14169" fmla="*/ 703849 h 2107945"/>
              <a:gd name="connsiteX14170" fmla="*/ 1448394 w 12192000"/>
              <a:gd name="connsiteY14170" fmla="*/ 693395 h 2107945"/>
              <a:gd name="connsiteX14171" fmla="*/ 1459062 w 12192000"/>
              <a:gd name="connsiteY14171" fmla="*/ 686207 h 2107945"/>
              <a:gd name="connsiteX14172" fmla="*/ 11448724 w 12192000"/>
              <a:gd name="connsiteY14172" fmla="*/ 685880 h 2107945"/>
              <a:gd name="connsiteX14173" fmla="*/ 11456649 w 12192000"/>
              <a:gd name="connsiteY14173" fmla="*/ 696335 h 2107945"/>
              <a:gd name="connsiteX14174" fmla="*/ 11453085 w 12192000"/>
              <a:gd name="connsiteY14174" fmla="*/ 702045 h 2107945"/>
              <a:gd name="connsiteX14175" fmla="*/ 11456649 w 12192000"/>
              <a:gd name="connsiteY14175" fmla="*/ 701236 h 2107945"/>
              <a:gd name="connsiteX14176" fmla="*/ 11463964 w 12192000"/>
              <a:gd name="connsiteY14176" fmla="*/ 711037 h 2107945"/>
              <a:gd name="connsiteX14177" fmla="*/ 11454210 w 12192000"/>
              <a:gd name="connsiteY14177" fmla="*/ 717898 h 2107945"/>
              <a:gd name="connsiteX14178" fmla="*/ 11446895 w 12192000"/>
              <a:gd name="connsiteY14178" fmla="*/ 708097 h 2107945"/>
              <a:gd name="connsiteX14179" fmla="*/ 11450171 w 12192000"/>
              <a:gd name="connsiteY14179" fmla="*/ 702706 h 2107945"/>
              <a:gd name="connsiteX14180" fmla="*/ 11450473 w 12192000"/>
              <a:gd name="connsiteY14180" fmla="*/ 702637 h 2107945"/>
              <a:gd name="connsiteX14181" fmla="*/ 11445980 w 12192000"/>
              <a:gd name="connsiteY14181" fmla="*/ 703522 h 2107945"/>
              <a:gd name="connsiteX14182" fmla="*/ 11438056 w 12192000"/>
              <a:gd name="connsiteY14182" fmla="*/ 693068 h 2107945"/>
              <a:gd name="connsiteX14183" fmla="*/ 11448724 w 12192000"/>
              <a:gd name="connsiteY14183" fmla="*/ 685880 h 2107945"/>
              <a:gd name="connsiteX14184" fmla="*/ 7524707 w 12192000"/>
              <a:gd name="connsiteY14184" fmla="*/ 685880 h 2107945"/>
              <a:gd name="connsiteX14185" fmla="*/ 7532022 w 12192000"/>
              <a:gd name="connsiteY14185" fmla="*/ 695355 h 2107945"/>
              <a:gd name="connsiteX14186" fmla="*/ 7522573 w 12192000"/>
              <a:gd name="connsiteY14186" fmla="*/ 701889 h 2107945"/>
              <a:gd name="connsiteX14187" fmla="*/ 7515258 w 12192000"/>
              <a:gd name="connsiteY14187" fmla="*/ 692415 h 2107945"/>
              <a:gd name="connsiteX14188" fmla="*/ 7524707 w 12192000"/>
              <a:gd name="connsiteY14188" fmla="*/ 685880 h 2107945"/>
              <a:gd name="connsiteX14189" fmla="*/ 6778248 w 12192000"/>
              <a:gd name="connsiteY14189" fmla="*/ 685880 h 2107945"/>
              <a:gd name="connsiteX14190" fmla="*/ 6785562 w 12192000"/>
              <a:gd name="connsiteY14190" fmla="*/ 695355 h 2107945"/>
              <a:gd name="connsiteX14191" fmla="*/ 6775809 w 12192000"/>
              <a:gd name="connsiteY14191" fmla="*/ 701889 h 2107945"/>
              <a:gd name="connsiteX14192" fmla="*/ 6768494 w 12192000"/>
              <a:gd name="connsiteY14192" fmla="*/ 692415 h 2107945"/>
              <a:gd name="connsiteX14193" fmla="*/ 6778248 w 12192000"/>
              <a:gd name="connsiteY14193" fmla="*/ 685880 h 2107945"/>
              <a:gd name="connsiteX14194" fmla="*/ 808601 w 12192000"/>
              <a:gd name="connsiteY14194" fmla="*/ 685553 h 2107945"/>
              <a:gd name="connsiteX14195" fmla="*/ 816829 w 12192000"/>
              <a:gd name="connsiteY14195" fmla="*/ 696335 h 2107945"/>
              <a:gd name="connsiteX14196" fmla="*/ 805858 w 12192000"/>
              <a:gd name="connsiteY14196" fmla="*/ 703849 h 2107945"/>
              <a:gd name="connsiteX14197" fmla="*/ 797628 w 12192000"/>
              <a:gd name="connsiteY14197" fmla="*/ 693067 h 2107945"/>
              <a:gd name="connsiteX14198" fmla="*/ 808601 w 12192000"/>
              <a:gd name="connsiteY14198" fmla="*/ 685553 h 2107945"/>
              <a:gd name="connsiteX14199" fmla="*/ 2936044 w 12192000"/>
              <a:gd name="connsiteY14199" fmla="*/ 685227 h 2107945"/>
              <a:gd name="connsiteX14200" fmla="*/ 2944274 w 12192000"/>
              <a:gd name="connsiteY14200" fmla="*/ 696008 h 2107945"/>
              <a:gd name="connsiteX14201" fmla="*/ 2933297 w 12192000"/>
              <a:gd name="connsiteY14201" fmla="*/ 703523 h 2107945"/>
              <a:gd name="connsiteX14202" fmla="*/ 2925058 w 12192000"/>
              <a:gd name="connsiteY14202" fmla="*/ 692741 h 2107945"/>
              <a:gd name="connsiteX14203" fmla="*/ 2936044 w 12192000"/>
              <a:gd name="connsiteY14203" fmla="*/ 685227 h 2107945"/>
              <a:gd name="connsiteX14204" fmla="*/ 6067981 w 12192000"/>
              <a:gd name="connsiteY14204" fmla="*/ 684220 h 2107945"/>
              <a:gd name="connsiteX14205" fmla="*/ 6075456 w 12192000"/>
              <a:gd name="connsiteY14205" fmla="*/ 694105 h 2107945"/>
              <a:gd name="connsiteX14206" fmla="*/ 6065477 w 12192000"/>
              <a:gd name="connsiteY14206" fmla="*/ 700995 h 2107945"/>
              <a:gd name="connsiteX14207" fmla="*/ 6058001 w 12192000"/>
              <a:gd name="connsiteY14207" fmla="*/ 691111 h 2107945"/>
              <a:gd name="connsiteX14208" fmla="*/ 6067981 w 12192000"/>
              <a:gd name="connsiteY14208" fmla="*/ 684220 h 2107945"/>
              <a:gd name="connsiteX14209" fmla="*/ 11680678 w 12192000"/>
              <a:gd name="connsiteY14209" fmla="*/ 683920 h 2107945"/>
              <a:gd name="connsiteX14210" fmla="*/ 11687689 w 12192000"/>
              <a:gd name="connsiteY14210" fmla="*/ 693068 h 2107945"/>
              <a:gd name="connsiteX14211" fmla="*/ 11678239 w 12192000"/>
              <a:gd name="connsiteY14211" fmla="*/ 699603 h 2107945"/>
              <a:gd name="connsiteX14212" fmla="*/ 11671229 w 12192000"/>
              <a:gd name="connsiteY14212" fmla="*/ 690454 h 2107945"/>
              <a:gd name="connsiteX14213" fmla="*/ 11680678 w 12192000"/>
              <a:gd name="connsiteY14213" fmla="*/ 683920 h 2107945"/>
              <a:gd name="connsiteX14214" fmla="*/ 5588698 w 12192000"/>
              <a:gd name="connsiteY14214" fmla="*/ 683920 h 2107945"/>
              <a:gd name="connsiteX14215" fmla="*/ 5596622 w 12192000"/>
              <a:gd name="connsiteY14215" fmla="*/ 694048 h 2107945"/>
              <a:gd name="connsiteX14216" fmla="*/ 5586260 w 12192000"/>
              <a:gd name="connsiteY14216" fmla="*/ 701236 h 2107945"/>
              <a:gd name="connsiteX14217" fmla="*/ 5578332 w 12192000"/>
              <a:gd name="connsiteY14217" fmla="*/ 691108 h 2107945"/>
              <a:gd name="connsiteX14218" fmla="*/ 5588698 w 12192000"/>
              <a:gd name="connsiteY14218" fmla="*/ 683920 h 2107945"/>
              <a:gd name="connsiteX14219" fmla="*/ 8207462 w 12192000"/>
              <a:gd name="connsiteY14219" fmla="*/ 683266 h 2107945"/>
              <a:gd name="connsiteX14220" fmla="*/ 8215387 w 12192000"/>
              <a:gd name="connsiteY14220" fmla="*/ 693721 h 2107945"/>
              <a:gd name="connsiteX14221" fmla="*/ 8204720 w 12192000"/>
              <a:gd name="connsiteY14221" fmla="*/ 700909 h 2107945"/>
              <a:gd name="connsiteX14222" fmla="*/ 8196794 w 12192000"/>
              <a:gd name="connsiteY14222" fmla="*/ 690454 h 2107945"/>
              <a:gd name="connsiteX14223" fmla="*/ 8207462 w 12192000"/>
              <a:gd name="connsiteY14223" fmla="*/ 683266 h 2107945"/>
              <a:gd name="connsiteX14224" fmla="*/ 503893 w 12192000"/>
              <a:gd name="connsiteY14224" fmla="*/ 682940 h 2107945"/>
              <a:gd name="connsiteX14225" fmla="*/ 511817 w 12192000"/>
              <a:gd name="connsiteY14225" fmla="*/ 693068 h 2107945"/>
              <a:gd name="connsiteX14226" fmla="*/ 501455 w 12192000"/>
              <a:gd name="connsiteY14226" fmla="*/ 700256 h 2107945"/>
              <a:gd name="connsiteX14227" fmla="*/ 493531 w 12192000"/>
              <a:gd name="connsiteY14227" fmla="*/ 690127 h 2107945"/>
              <a:gd name="connsiteX14228" fmla="*/ 503893 w 12192000"/>
              <a:gd name="connsiteY14228" fmla="*/ 682940 h 2107945"/>
              <a:gd name="connsiteX14229" fmla="*/ 4256832 w 12192000"/>
              <a:gd name="connsiteY14229" fmla="*/ 682553 h 2107945"/>
              <a:gd name="connsiteX14230" fmla="*/ 4264552 w 12192000"/>
              <a:gd name="connsiteY14230" fmla="*/ 692812 h 2107945"/>
              <a:gd name="connsiteX14231" fmla="*/ 4254226 w 12192000"/>
              <a:gd name="connsiteY14231" fmla="*/ 699973 h 2107945"/>
              <a:gd name="connsiteX14232" fmla="*/ 4246498 w 12192000"/>
              <a:gd name="connsiteY14232" fmla="*/ 689713 h 2107945"/>
              <a:gd name="connsiteX14233" fmla="*/ 4256832 w 12192000"/>
              <a:gd name="connsiteY14233" fmla="*/ 682553 h 2107945"/>
              <a:gd name="connsiteX14234" fmla="*/ 7710026 w 12192000"/>
              <a:gd name="connsiteY14234" fmla="*/ 681959 h 2107945"/>
              <a:gd name="connsiteX14235" fmla="*/ 7717342 w 12192000"/>
              <a:gd name="connsiteY14235" fmla="*/ 691761 h 2107945"/>
              <a:gd name="connsiteX14236" fmla="*/ 7707588 w 12192000"/>
              <a:gd name="connsiteY14236" fmla="*/ 698622 h 2107945"/>
              <a:gd name="connsiteX14237" fmla="*/ 7700273 w 12192000"/>
              <a:gd name="connsiteY14237" fmla="*/ 688820 h 2107945"/>
              <a:gd name="connsiteX14238" fmla="*/ 7710026 w 12192000"/>
              <a:gd name="connsiteY14238" fmla="*/ 681959 h 2107945"/>
              <a:gd name="connsiteX14239" fmla="*/ 5290014 w 12192000"/>
              <a:gd name="connsiteY14239" fmla="*/ 681633 h 2107945"/>
              <a:gd name="connsiteX14240" fmla="*/ 5297634 w 12192000"/>
              <a:gd name="connsiteY14240" fmla="*/ 691434 h 2107945"/>
              <a:gd name="connsiteX14241" fmla="*/ 5287576 w 12192000"/>
              <a:gd name="connsiteY14241" fmla="*/ 698295 h 2107945"/>
              <a:gd name="connsiteX14242" fmla="*/ 5279956 w 12192000"/>
              <a:gd name="connsiteY14242" fmla="*/ 688494 h 2107945"/>
              <a:gd name="connsiteX14243" fmla="*/ 5290014 w 12192000"/>
              <a:gd name="connsiteY14243" fmla="*/ 681633 h 2107945"/>
              <a:gd name="connsiteX14244" fmla="*/ 11285349 w 12192000"/>
              <a:gd name="connsiteY14244" fmla="*/ 680979 h 2107945"/>
              <a:gd name="connsiteX14245" fmla="*/ 11293274 w 12192000"/>
              <a:gd name="connsiteY14245" fmla="*/ 691434 h 2107945"/>
              <a:gd name="connsiteX14246" fmla="*/ 11282911 w 12192000"/>
              <a:gd name="connsiteY14246" fmla="*/ 698622 h 2107945"/>
              <a:gd name="connsiteX14247" fmla="*/ 11274986 w 12192000"/>
              <a:gd name="connsiteY14247" fmla="*/ 688167 h 2107945"/>
              <a:gd name="connsiteX14248" fmla="*/ 11285349 w 12192000"/>
              <a:gd name="connsiteY14248" fmla="*/ 680979 h 2107945"/>
              <a:gd name="connsiteX14249" fmla="*/ 11349054 w 12192000"/>
              <a:gd name="connsiteY14249" fmla="*/ 680326 h 2107945"/>
              <a:gd name="connsiteX14250" fmla="*/ 11356065 w 12192000"/>
              <a:gd name="connsiteY14250" fmla="*/ 689474 h 2107945"/>
              <a:gd name="connsiteX14251" fmla="*/ 11346616 w 12192000"/>
              <a:gd name="connsiteY14251" fmla="*/ 696008 h 2107945"/>
              <a:gd name="connsiteX14252" fmla="*/ 11339605 w 12192000"/>
              <a:gd name="connsiteY14252" fmla="*/ 686860 h 2107945"/>
              <a:gd name="connsiteX14253" fmla="*/ 11349054 w 12192000"/>
              <a:gd name="connsiteY14253" fmla="*/ 680326 h 2107945"/>
              <a:gd name="connsiteX14254" fmla="*/ 10737317 w 12192000"/>
              <a:gd name="connsiteY14254" fmla="*/ 679672 h 2107945"/>
              <a:gd name="connsiteX14255" fmla="*/ 10744936 w 12192000"/>
              <a:gd name="connsiteY14255" fmla="*/ 689474 h 2107945"/>
              <a:gd name="connsiteX14256" fmla="*/ 10734878 w 12192000"/>
              <a:gd name="connsiteY14256" fmla="*/ 696335 h 2107945"/>
              <a:gd name="connsiteX14257" fmla="*/ 10727258 w 12192000"/>
              <a:gd name="connsiteY14257" fmla="*/ 686533 h 2107945"/>
              <a:gd name="connsiteX14258" fmla="*/ 10737317 w 12192000"/>
              <a:gd name="connsiteY14258" fmla="*/ 679672 h 2107945"/>
              <a:gd name="connsiteX14259" fmla="*/ 9410210 w 12192000"/>
              <a:gd name="connsiteY14259" fmla="*/ 679345 h 2107945"/>
              <a:gd name="connsiteX14260" fmla="*/ 9418744 w 12192000"/>
              <a:gd name="connsiteY14260" fmla="*/ 690780 h 2107945"/>
              <a:gd name="connsiteX14261" fmla="*/ 9407161 w 12192000"/>
              <a:gd name="connsiteY14261" fmla="*/ 698622 h 2107945"/>
              <a:gd name="connsiteX14262" fmla="*/ 9398628 w 12192000"/>
              <a:gd name="connsiteY14262" fmla="*/ 687187 h 2107945"/>
              <a:gd name="connsiteX14263" fmla="*/ 9410210 w 12192000"/>
              <a:gd name="connsiteY14263" fmla="*/ 679345 h 2107945"/>
              <a:gd name="connsiteX14264" fmla="*/ 1185035 w 12192000"/>
              <a:gd name="connsiteY14264" fmla="*/ 679345 h 2107945"/>
              <a:gd name="connsiteX14265" fmla="*/ 1193264 w 12192000"/>
              <a:gd name="connsiteY14265" fmla="*/ 689801 h 2107945"/>
              <a:gd name="connsiteX14266" fmla="*/ 1182597 w 12192000"/>
              <a:gd name="connsiteY14266" fmla="*/ 696988 h 2107945"/>
              <a:gd name="connsiteX14267" fmla="*/ 1174368 w 12192000"/>
              <a:gd name="connsiteY14267" fmla="*/ 686533 h 2107945"/>
              <a:gd name="connsiteX14268" fmla="*/ 1185035 w 12192000"/>
              <a:gd name="connsiteY14268" fmla="*/ 679345 h 2107945"/>
              <a:gd name="connsiteX14269" fmla="*/ 157659 w 12192000"/>
              <a:gd name="connsiteY14269" fmla="*/ 679019 h 2107945"/>
              <a:gd name="connsiteX14270" fmla="*/ 165583 w 12192000"/>
              <a:gd name="connsiteY14270" fmla="*/ 689147 h 2107945"/>
              <a:gd name="connsiteX14271" fmla="*/ 155221 w 12192000"/>
              <a:gd name="connsiteY14271" fmla="*/ 696335 h 2107945"/>
              <a:gd name="connsiteX14272" fmla="*/ 147296 w 12192000"/>
              <a:gd name="connsiteY14272" fmla="*/ 686207 h 2107945"/>
              <a:gd name="connsiteX14273" fmla="*/ 157659 w 12192000"/>
              <a:gd name="connsiteY14273" fmla="*/ 679019 h 2107945"/>
              <a:gd name="connsiteX14274" fmla="*/ 11509684 w 12192000"/>
              <a:gd name="connsiteY14274" fmla="*/ 678692 h 2107945"/>
              <a:gd name="connsiteX14275" fmla="*/ 11517304 w 12192000"/>
              <a:gd name="connsiteY14275" fmla="*/ 688820 h 2107945"/>
              <a:gd name="connsiteX14276" fmla="*/ 11507247 w 12192000"/>
              <a:gd name="connsiteY14276" fmla="*/ 695681 h 2107945"/>
              <a:gd name="connsiteX14277" fmla="*/ 11499625 w 12192000"/>
              <a:gd name="connsiteY14277" fmla="*/ 685553 h 2107945"/>
              <a:gd name="connsiteX14278" fmla="*/ 11509684 w 12192000"/>
              <a:gd name="connsiteY14278" fmla="*/ 678692 h 2107945"/>
              <a:gd name="connsiteX14279" fmla="*/ 4688237 w 12192000"/>
              <a:gd name="connsiteY14279" fmla="*/ 678692 h 2107945"/>
              <a:gd name="connsiteX14280" fmla="*/ 4695859 w 12192000"/>
              <a:gd name="connsiteY14280" fmla="*/ 688494 h 2107945"/>
              <a:gd name="connsiteX14281" fmla="*/ 4685799 w 12192000"/>
              <a:gd name="connsiteY14281" fmla="*/ 695354 h 2107945"/>
              <a:gd name="connsiteX14282" fmla="*/ 4678177 w 12192000"/>
              <a:gd name="connsiteY14282" fmla="*/ 685553 h 2107945"/>
              <a:gd name="connsiteX14283" fmla="*/ 4688237 w 12192000"/>
              <a:gd name="connsiteY14283" fmla="*/ 678692 h 2107945"/>
              <a:gd name="connsiteX14284" fmla="*/ 3904747 w 12192000"/>
              <a:gd name="connsiteY14284" fmla="*/ 678692 h 2107945"/>
              <a:gd name="connsiteX14285" fmla="*/ 3912671 w 12192000"/>
              <a:gd name="connsiteY14285" fmla="*/ 688820 h 2107945"/>
              <a:gd name="connsiteX14286" fmla="*/ 3902303 w 12192000"/>
              <a:gd name="connsiteY14286" fmla="*/ 696008 h 2107945"/>
              <a:gd name="connsiteX14287" fmla="*/ 3894388 w 12192000"/>
              <a:gd name="connsiteY14287" fmla="*/ 685880 h 2107945"/>
              <a:gd name="connsiteX14288" fmla="*/ 3904747 w 12192000"/>
              <a:gd name="connsiteY14288" fmla="*/ 678692 h 2107945"/>
              <a:gd name="connsiteX14289" fmla="*/ 11543822 w 12192000"/>
              <a:gd name="connsiteY14289" fmla="*/ 678365 h 2107945"/>
              <a:gd name="connsiteX14290" fmla="*/ 11551747 w 12192000"/>
              <a:gd name="connsiteY14290" fmla="*/ 688820 h 2107945"/>
              <a:gd name="connsiteX14291" fmla="*/ 11541078 w 12192000"/>
              <a:gd name="connsiteY14291" fmla="*/ 696008 h 2107945"/>
              <a:gd name="connsiteX14292" fmla="*/ 11533153 w 12192000"/>
              <a:gd name="connsiteY14292" fmla="*/ 685553 h 2107945"/>
              <a:gd name="connsiteX14293" fmla="*/ 11543822 w 12192000"/>
              <a:gd name="connsiteY14293" fmla="*/ 678365 h 2107945"/>
              <a:gd name="connsiteX14294" fmla="*/ 6268009 w 12192000"/>
              <a:gd name="connsiteY14294" fmla="*/ 678365 h 2107945"/>
              <a:gd name="connsiteX14295" fmla="*/ 6275324 w 12192000"/>
              <a:gd name="connsiteY14295" fmla="*/ 688167 h 2107945"/>
              <a:gd name="connsiteX14296" fmla="*/ 6265571 w 12192000"/>
              <a:gd name="connsiteY14296" fmla="*/ 694701 h 2107945"/>
              <a:gd name="connsiteX14297" fmla="*/ 6258255 w 12192000"/>
              <a:gd name="connsiteY14297" fmla="*/ 684900 h 2107945"/>
              <a:gd name="connsiteX14298" fmla="*/ 6268009 w 12192000"/>
              <a:gd name="connsiteY14298" fmla="*/ 678365 h 2107945"/>
              <a:gd name="connsiteX14299" fmla="*/ 10422761 w 12192000"/>
              <a:gd name="connsiteY14299" fmla="*/ 678039 h 2107945"/>
              <a:gd name="connsiteX14300" fmla="*/ 10430076 w 12192000"/>
              <a:gd name="connsiteY14300" fmla="*/ 687840 h 2107945"/>
              <a:gd name="connsiteX14301" fmla="*/ 10420323 w 12192000"/>
              <a:gd name="connsiteY14301" fmla="*/ 694701 h 2107945"/>
              <a:gd name="connsiteX14302" fmla="*/ 10413008 w 12192000"/>
              <a:gd name="connsiteY14302" fmla="*/ 684900 h 2107945"/>
              <a:gd name="connsiteX14303" fmla="*/ 10422761 w 12192000"/>
              <a:gd name="connsiteY14303" fmla="*/ 678039 h 2107945"/>
              <a:gd name="connsiteX14304" fmla="*/ 4169345 w 12192000"/>
              <a:gd name="connsiteY14304" fmla="*/ 678039 h 2107945"/>
              <a:gd name="connsiteX14305" fmla="*/ 4177268 w 12192000"/>
              <a:gd name="connsiteY14305" fmla="*/ 688167 h 2107945"/>
              <a:gd name="connsiteX14306" fmla="*/ 4166901 w 12192000"/>
              <a:gd name="connsiteY14306" fmla="*/ 695355 h 2107945"/>
              <a:gd name="connsiteX14307" fmla="*/ 4158977 w 12192000"/>
              <a:gd name="connsiteY14307" fmla="*/ 685227 h 2107945"/>
              <a:gd name="connsiteX14308" fmla="*/ 4169345 w 12192000"/>
              <a:gd name="connsiteY14308" fmla="*/ 678039 h 2107945"/>
              <a:gd name="connsiteX14309" fmla="*/ 1906487 w 12192000"/>
              <a:gd name="connsiteY14309" fmla="*/ 678039 h 2107945"/>
              <a:gd name="connsiteX14310" fmla="*/ 1914411 w 12192000"/>
              <a:gd name="connsiteY14310" fmla="*/ 688494 h 2107945"/>
              <a:gd name="connsiteX14311" fmla="*/ 1903743 w 12192000"/>
              <a:gd name="connsiteY14311" fmla="*/ 695681 h 2107945"/>
              <a:gd name="connsiteX14312" fmla="*/ 1895819 w 12192000"/>
              <a:gd name="connsiteY14312" fmla="*/ 685227 h 2107945"/>
              <a:gd name="connsiteX14313" fmla="*/ 1906487 w 12192000"/>
              <a:gd name="connsiteY14313" fmla="*/ 678039 h 2107945"/>
              <a:gd name="connsiteX14314" fmla="*/ 10174042 w 12192000"/>
              <a:gd name="connsiteY14314" fmla="*/ 677712 h 2107945"/>
              <a:gd name="connsiteX14315" fmla="*/ 10181663 w 12192000"/>
              <a:gd name="connsiteY14315" fmla="*/ 687513 h 2107945"/>
              <a:gd name="connsiteX14316" fmla="*/ 10171605 w 12192000"/>
              <a:gd name="connsiteY14316" fmla="*/ 694374 h 2107945"/>
              <a:gd name="connsiteX14317" fmla="*/ 10163985 w 12192000"/>
              <a:gd name="connsiteY14317" fmla="*/ 684573 h 2107945"/>
              <a:gd name="connsiteX14318" fmla="*/ 10174042 w 12192000"/>
              <a:gd name="connsiteY14318" fmla="*/ 677712 h 2107945"/>
              <a:gd name="connsiteX14319" fmla="*/ 3993153 w 12192000"/>
              <a:gd name="connsiteY14319" fmla="*/ 677712 h 2107945"/>
              <a:gd name="connsiteX14320" fmla="*/ 4001087 w 12192000"/>
              <a:gd name="connsiteY14320" fmla="*/ 687840 h 2107945"/>
              <a:gd name="connsiteX14321" fmla="*/ 3990716 w 12192000"/>
              <a:gd name="connsiteY14321" fmla="*/ 695028 h 2107945"/>
              <a:gd name="connsiteX14322" fmla="*/ 3982791 w 12192000"/>
              <a:gd name="connsiteY14322" fmla="*/ 684900 h 2107945"/>
              <a:gd name="connsiteX14323" fmla="*/ 3993153 w 12192000"/>
              <a:gd name="connsiteY14323" fmla="*/ 677712 h 2107945"/>
              <a:gd name="connsiteX14324" fmla="*/ 7437838 w 12192000"/>
              <a:gd name="connsiteY14324" fmla="*/ 677385 h 2107945"/>
              <a:gd name="connsiteX14325" fmla="*/ 7444849 w 12192000"/>
              <a:gd name="connsiteY14325" fmla="*/ 686533 h 2107945"/>
              <a:gd name="connsiteX14326" fmla="*/ 7435399 w 12192000"/>
              <a:gd name="connsiteY14326" fmla="*/ 693068 h 2107945"/>
              <a:gd name="connsiteX14327" fmla="*/ 7428390 w 12192000"/>
              <a:gd name="connsiteY14327" fmla="*/ 683920 h 2107945"/>
              <a:gd name="connsiteX14328" fmla="*/ 7437838 w 12192000"/>
              <a:gd name="connsiteY14328" fmla="*/ 677385 h 2107945"/>
              <a:gd name="connsiteX14329" fmla="*/ 3817275 w 12192000"/>
              <a:gd name="connsiteY14329" fmla="*/ 676732 h 2107945"/>
              <a:gd name="connsiteX14330" fmla="*/ 3825182 w 12192000"/>
              <a:gd name="connsiteY14330" fmla="*/ 686860 h 2107945"/>
              <a:gd name="connsiteX14331" fmla="*/ 3814830 w 12192000"/>
              <a:gd name="connsiteY14331" fmla="*/ 694047 h 2107945"/>
              <a:gd name="connsiteX14332" fmla="*/ 3806908 w 12192000"/>
              <a:gd name="connsiteY14332" fmla="*/ 683920 h 2107945"/>
              <a:gd name="connsiteX14333" fmla="*/ 3817275 w 12192000"/>
              <a:gd name="connsiteY14333" fmla="*/ 676732 h 2107945"/>
              <a:gd name="connsiteX14334" fmla="*/ 4081238 w 12192000"/>
              <a:gd name="connsiteY14334" fmla="*/ 676405 h 2107945"/>
              <a:gd name="connsiteX14335" fmla="*/ 4089167 w 12192000"/>
              <a:gd name="connsiteY14335" fmla="*/ 686533 h 2107945"/>
              <a:gd name="connsiteX14336" fmla="*/ 4078799 w 12192000"/>
              <a:gd name="connsiteY14336" fmla="*/ 693721 h 2107945"/>
              <a:gd name="connsiteX14337" fmla="*/ 4070873 w 12192000"/>
              <a:gd name="connsiteY14337" fmla="*/ 683593 h 2107945"/>
              <a:gd name="connsiteX14338" fmla="*/ 4081238 w 12192000"/>
              <a:gd name="connsiteY14338" fmla="*/ 676405 h 2107945"/>
              <a:gd name="connsiteX14339" fmla="*/ 10509324 w 12192000"/>
              <a:gd name="connsiteY14339" fmla="*/ 676078 h 2107945"/>
              <a:gd name="connsiteX14340" fmla="*/ 10516640 w 12192000"/>
              <a:gd name="connsiteY14340" fmla="*/ 685880 h 2107945"/>
              <a:gd name="connsiteX14341" fmla="*/ 10506887 w 12192000"/>
              <a:gd name="connsiteY14341" fmla="*/ 692741 h 2107945"/>
              <a:gd name="connsiteX14342" fmla="*/ 10499571 w 12192000"/>
              <a:gd name="connsiteY14342" fmla="*/ 682939 h 2107945"/>
              <a:gd name="connsiteX14343" fmla="*/ 10509324 w 12192000"/>
              <a:gd name="connsiteY14343" fmla="*/ 676078 h 2107945"/>
              <a:gd name="connsiteX14344" fmla="*/ 353051 w 12192000"/>
              <a:gd name="connsiteY14344" fmla="*/ 675752 h 2107945"/>
              <a:gd name="connsiteX14345" fmla="*/ 360671 w 12192000"/>
              <a:gd name="connsiteY14345" fmla="*/ 685880 h 2107945"/>
              <a:gd name="connsiteX14346" fmla="*/ 350613 w 12192000"/>
              <a:gd name="connsiteY14346" fmla="*/ 692741 h 2107945"/>
              <a:gd name="connsiteX14347" fmla="*/ 342994 w 12192000"/>
              <a:gd name="connsiteY14347" fmla="*/ 682613 h 2107945"/>
              <a:gd name="connsiteX14348" fmla="*/ 353051 w 12192000"/>
              <a:gd name="connsiteY14348" fmla="*/ 675752 h 2107945"/>
              <a:gd name="connsiteX14349" fmla="*/ 3346333 w 12192000"/>
              <a:gd name="connsiteY14349" fmla="*/ 675425 h 2107945"/>
              <a:gd name="connsiteX14350" fmla="*/ 3354258 w 12192000"/>
              <a:gd name="connsiteY14350" fmla="*/ 685879 h 2107945"/>
              <a:gd name="connsiteX14351" fmla="*/ 3343591 w 12192000"/>
              <a:gd name="connsiteY14351" fmla="*/ 693067 h 2107945"/>
              <a:gd name="connsiteX14352" fmla="*/ 3335666 w 12192000"/>
              <a:gd name="connsiteY14352" fmla="*/ 682613 h 2107945"/>
              <a:gd name="connsiteX14353" fmla="*/ 3346333 w 12192000"/>
              <a:gd name="connsiteY14353" fmla="*/ 675425 h 2107945"/>
              <a:gd name="connsiteX14354" fmla="*/ 2675407 w 12192000"/>
              <a:gd name="connsiteY14354" fmla="*/ 675425 h 2107945"/>
              <a:gd name="connsiteX14355" fmla="*/ 2683941 w 12192000"/>
              <a:gd name="connsiteY14355" fmla="*/ 686533 h 2107945"/>
              <a:gd name="connsiteX14356" fmla="*/ 2672665 w 12192000"/>
              <a:gd name="connsiteY14356" fmla="*/ 694047 h 2107945"/>
              <a:gd name="connsiteX14357" fmla="*/ 2664131 w 12192000"/>
              <a:gd name="connsiteY14357" fmla="*/ 682939 h 2107945"/>
              <a:gd name="connsiteX14358" fmla="*/ 2675407 w 12192000"/>
              <a:gd name="connsiteY14358" fmla="*/ 675425 h 2107945"/>
              <a:gd name="connsiteX14359" fmla="*/ 11127768 w 12192000"/>
              <a:gd name="connsiteY14359" fmla="*/ 675099 h 2107945"/>
              <a:gd name="connsiteX14360" fmla="*/ 11135387 w 12192000"/>
              <a:gd name="connsiteY14360" fmla="*/ 685227 h 2107945"/>
              <a:gd name="connsiteX14361" fmla="*/ 11125024 w 12192000"/>
              <a:gd name="connsiteY14361" fmla="*/ 692414 h 2107945"/>
              <a:gd name="connsiteX14362" fmla="*/ 11117403 w 12192000"/>
              <a:gd name="connsiteY14362" fmla="*/ 682286 h 2107945"/>
              <a:gd name="connsiteX14363" fmla="*/ 11127768 w 12192000"/>
              <a:gd name="connsiteY14363" fmla="*/ 675099 h 2107945"/>
              <a:gd name="connsiteX14364" fmla="*/ 8910335 w 12192000"/>
              <a:gd name="connsiteY14364" fmla="*/ 675099 h 2107945"/>
              <a:gd name="connsiteX14365" fmla="*/ 8918565 w 12192000"/>
              <a:gd name="connsiteY14365" fmla="*/ 685880 h 2107945"/>
              <a:gd name="connsiteX14366" fmla="*/ 8907591 w 12192000"/>
              <a:gd name="connsiteY14366" fmla="*/ 693395 h 2107945"/>
              <a:gd name="connsiteX14367" fmla="*/ 8899362 w 12192000"/>
              <a:gd name="connsiteY14367" fmla="*/ 682613 h 2107945"/>
              <a:gd name="connsiteX14368" fmla="*/ 8910335 w 12192000"/>
              <a:gd name="connsiteY14368" fmla="*/ 675099 h 2107945"/>
              <a:gd name="connsiteX14369" fmla="*/ 5965342 w 12192000"/>
              <a:gd name="connsiteY14369" fmla="*/ 674445 h 2107945"/>
              <a:gd name="connsiteX14370" fmla="*/ 5972961 w 12192000"/>
              <a:gd name="connsiteY14370" fmla="*/ 684573 h 2107945"/>
              <a:gd name="connsiteX14371" fmla="*/ 5962597 w 12192000"/>
              <a:gd name="connsiteY14371" fmla="*/ 691434 h 2107945"/>
              <a:gd name="connsiteX14372" fmla="*/ 5954978 w 12192000"/>
              <a:gd name="connsiteY14372" fmla="*/ 681306 h 2107945"/>
              <a:gd name="connsiteX14373" fmla="*/ 5965342 w 12192000"/>
              <a:gd name="connsiteY14373" fmla="*/ 674445 h 2107945"/>
              <a:gd name="connsiteX14374" fmla="*/ 4476952 w 12192000"/>
              <a:gd name="connsiteY14374" fmla="*/ 674118 h 2107945"/>
              <a:gd name="connsiteX14375" fmla="*/ 4484575 w 12192000"/>
              <a:gd name="connsiteY14375" fmla="*/ 684247 h 2107945"/>
              <a:gd name="connsiteX14376" fmla="*/ 4474515 w 12192000"/>
              <a:gd name="connsiteY14376" fmla="*/ 691108 h 2107945"/>
              <a:gd name="connsiteX14377" fmla="*/ 4466891 w 12192000"/>
              <a:gd name="connsiteY14377" fmla="*/ 680979 h 2107945"/>
              <a:gd name="connsiteX14378" fmla="*/ 4476952 w 12192000"/>
              <a:gd name="connsiteY14378" fmla="*/ 674118 h 2107945"/>
              <a:gd name="connsiteX14379" fmla="*/ 5857746 w 12192000"/>
              <a:gd name="connsiteY14379" fmla="*/ 673465 h 2107945"/>
              <a:gd name="connsiteX14380" fmla="*/ 5865671 w 12192000"/>
              <a:gd name="connsiteY14380" fmla="*/ 683593 h 2107945"/>
              <a:gd name="connsiteX14381" fmla="*/ 5855308 w 12192000"/>
              <a:gd name="connsiteY14381" fmla="*/ 690780 h 2107945"/>
              <a:gd name="connsiteX14382" fmla="*/ 5847383 w 12192000"/>
              <a:gd name="connsiteY14382" fmla="*/ 680652 h 2107945"/>
              <a:gd name="connsiteX14383" fmla="*/ 5857746 w 12192000"/>
              <a:gd name="connsiteY14383" fmla="*/ 673465 h 2107945"/>
              <a:gd name="connsiteX14384" fmla="*/ 438695 w 12192000"/>
              <a:gd name="connsiteY14384" fmla="*/ 673138 h 2107945"/>
              <a:gd name="connsiteX14385" fmla="*/ 446316 w 12192000"/>
              <a:gd name="connsiteY14385" fmla="*/ 683267 h 2107945"/>
              <a:gd name="connsiteX14386" fmla="*/ 436257 w 12192000"/>
              <a:gd name="connsiteY14386" fmla="*/ 690127 h 2107945"/>
              <a:gd name="connsiteX14387" fmla="*/ 428638 w 12192000"/>
              <a:gd name="connsiteY14387" fmla="*/ 679999 h 2107945"/>
              <a:gd name="connsiteX14388" fmla="*/ 438695 w 12192000"/>
              <a:gd name="connsiteY14388" fmla="*/ 673138 h 2107945"/>
              <a:gd name="connsiteX14389" fmla="*/ 7032147 w 12192000"/>
              <a:gd name="connsiteY14389" fmla="*/ 673138 h 2107945"/>
              <a:gd name="connsiteX14390" fmla="*/ 7039157 w 12192000"/>
              <a:gd name="connsiteY14390" fmla="*/ 682286 h 2107945"/>
              <a:gd name="connsiteX14391" fmla="*/ 7029709 w 12192000"/>
              <a:gd name="connsiteY14391" fmla="*/ 688820 h 2107945"/>
              <a:gd name="connsiteX14392" fmla="*/ 7022698 w 12192000"/>
              <a:gd name="connsiteY14392" fmla="*/ 679672 h 2107945"/>
              <a:gd name="connsiteX14393" fmla="*/ 7032147 w 12192000"/>
              <a:gd name="connsiteY14393" fmla="*/ 673138 h 2107945"/>
              <a:gd name="connsiteX14394" fmla="*/ 11563938 w 12192000"/>
              <a:gd name="connsiteY14394" fmla="*/ 672158 h 2107945"/>
              <a:gd name="connsiteX14395" fmla="*/ 11571863 w 12192000"/>
              <a:gd name="connsiteY14395" fmla="*/ 682613 h 2107945"/>
              <a:gd name="connsiteX14396" fmla="*/ 11561196 w 12192000"/>
              <a:gd name="connsiteY14396" fmla="*/ 689801 h 2107945"/>
              <a:gd name="connsiteX14397" fmla="*/ 11553271 w 12192000"/>
              <a:gd name="connsiteY14397" fmla="*/ 679345 h 2107945"/>
              <a:gd name="connsiteX14398" fmla="*/ 11563938 w 12192000"/>
              <a:gd name="connsiteY14398" fmla="*/ 672158 h 2107945"/>
              <a:gd name="connsiteX14399" fmla="*/ 8300427 w 12192000"/>
              <a:gd name="connsiteY14399" fmla="*/ 672158 h 2107945"/>
              <a:gd name="connsiteX14400" fmla="*/ 8308352 w 12192000"/>
              <a:gd name="connsiteY14400" fmla="*/ 682613 h 2107945"/>
              <a:gd name="connsiteX14401" fmla="*/ 8297684 w 12192000"/>
              <a:gd name="connsiteY14401" fmla="*/ 689801 h 2107945"/>
              <a:gd name="connsiteX14402" fmla="*/ 8289759 w 12192000"/>
              <a:gd name="connsiteY14402" fmla="*/ 679345 h 2107945"/>
              <a:gd name="connsiteX14403" fmla="*/ 8300427 w 12192000"/>
              <a:gd name="connsiteY14403" fmla="*/ 672158 h 2107945"/>
              <a:gd name="connsiteX14404" fmla="*/ 2405341 w 12192000"/>
              <a:gd name="connsiteY14404" fmla="*/ 671504 h 2107945"/>
              <a:gd name="connsiteX14405" fmla="*/ 2413874 w 12192000"/>
              <a:gd name="connsiteY14405" fmla="*/ 682612 h 2107945"/>
              <a:gd name="connsiteX14406" fmla="*/ 2402597 w 12192000"/>
              <a:gd name="connsiteY14406" fmla="*/ 690454 h 2107945"/>
              <a:gd name="connsiteX14407" fmla="*/ 2394065 w 12192000"/>
              <a:gd name="connsiteY14407" fmla="*/ 679345 h 2107945"/>
              <a:gd name="connsiteX14408" fmla="*/ 2405341 w 12192000"/>
              <a:gd name="connsiteY14408" fmla="*/ 671504 h 2107945"/>
              <a:gd name="connsiteX14409" fmla="*/ 5679847 w 12192000"/>
              <a:gd name="connsiteY14409" fmla="*/ 671177 h 2107945"/>
              <a:gd name="connsiteX14410" fmla="*/ 5687773 w 12192000"/>
              <a:gd name="connsiteY14410" fmla="*/ 681306 h 2107945"/>
              <a:gd name="connsiteX14411" fmla="*/ 5677409 w 12192000"/>
              <a:gd name="connsiteY14411" fmla="*/ 688494 h 2107945"/>
              <a:gd name="connsiteX14412" fmla="*/ 5669484 w 12192000"/>
              <a:gd name="connsiteY14412" fmla="*/ 678365 h 2107945"/>
              <a:gd name="connsiteX14413" fmla="*/ 5679847 w 12192000"/>
              <a:gd name="connsiteY14413" fmla="*/ 671177 h 2107945"/>
              <a:gd name="connsiteX14414" fmla="*/ 8693621 w 12192000"/>
              <a:gd name="connsiteY14414" fmla="*/ 670851 h 2107945"/>
              <a:gd name="connsiteX14415" fmla="*/ 8701546 w 12192000"/>
              <a:gd name="connsiteY14415" fmla="*/ 681306 h 2107945"/>
              <a:gd name="connsiteX14416" fmla="*/ 8690878 w 12192000"/>
              <a:gd name="connsiteY14416" fmla="*/ 688494 h 2107945"/>
              <a:gd name="connsiteX14417" fmla="*/ 8682953 w 12192000"/>
              <a:gd name="connsiteY14417" fmla="*/ 678038 h 2107945"/>
              <a:gd name="connsiteX14418" fmla="*/ 8693621 w 12192000"/>
              <a:gd name="connsiteY14418" fmla="*/ 670851 h 2107945"/>
              <a:gd name="connsiteX14419" fmla="*/ 268626 w 12192000"/>
              <a:gd name="connsiteY14419" fmla="*/ 670524 h 2107945"/>
              <a:gd name="connsiteX14420" fmla="*/ 276246 w 12192000"/>
              <a:gd name="connsiteY14420" fmla="*/ 680652 h 2107945"/>
              <a:gd name="connsiteX14421" fmla="*/ 266189 w 12192000"/>
              <a:gd name="connsiteY14421" fmla="*/ 687513 h 2107945"/>
              <a:gd name="connsiteX14422" fmla="*/ 258568 w 12192000"/>
              <a:gd name="connsiteY14422" fmla="*/ 677386 h 2107945"/>
              <a:gd name="connsiteX14423" fmla="*/ 268626 w 12192000"/>
              <a:gd name="connsiteY14423" fmla="*/ 670524 h 2107945"/>
              <a:gd name="connsiteX14424" fmla="*/ 7808607 w 12192000"/>
              <a:gd name="connsiteY14424" fmla="*/ 670092 h 2107945"/>
              <a:gd name="connsiteX14425" fmla="*/ 7816082 w 12192000"/>
              <a:gd name="connsiteY14425" fmla="*/ 679979 h 2107945"/>
              <a:gd name="connsiteX14426" fmla="*/ 7806101 w 12192000"/>
              <a:gd name="connsiteY14426" fmla="*/ 686868 h 2107945"/>
              <a:gd name="connsiteX14427" fmla="*/ 7798626 w 12192000"/>
              <a:gd name="connsiteY14427" fmla="*/ 676982 h 2107945"/>
              <a:gd name="connsiteX14428" fmla="*/ 7808607 w 12192000"/>
              <a:gd name="connsiteY14428" fmla="*/ 670092 h 2107945"/>
              <a:gd name="connsiteX14429" fmla="*/ 5526849 w 12192000"/>
              <a:gd name="connsiteY14429" fmla="*/ 669544 h 2107945"/>
              <a:gd name="connsiteX14430" fmla="*/ 5534468 w 12192000"/>
              <a:gd name="connsiteY14430" fmla="*/ 679672 h 2107945"/>
              <a:gd name="connsiteX14431" fmla="*/ 5524105 w 12192000"/>
              <a:gd name="connsiteY14431" fmla="*/ 686533 h 2107945"/>
              <a:gd name="connsiteX14432" fmla="*/ 5516483 w 12192000"/>
              <a:gd name="connsiteY14432" fmla="*/ 676405 h 2107945"/>
              <a:gd name="connsiteX14433" fmla="*/ 5526849 w 12192000"/>
              <a:gd name="connsiteY14433" fmla="*/ 669544 h 2107945"/>
              <a:gd name="connsiteX14434" fmla="*/ 8011780 w 12192000"/>
              <a:gd name="connsiteY14434" fmla="*/ 668891 h 2107945"/>
              <a:gd name="connsiteX14435" fmla="*/ 8019705 w 12192000"/>
              <a:gd name="connsiteY14435" fmla="*/ 679019 h 2107945"/>
              <a:gd name="connsiteX14436" fmla="*/ 8009341 w 12192000"/>
              <a:gd name="connsiteY14436" fmla="*/ 686207 h 2107945"/>
              <a:gd name="connsiteX14437" fmla="*/ 8001417 w 12192000"/>
              <a:gd name="connsiteY14437" fmla="*/ 676079 h 2107945"/>
              <a:gd name="connsiteX14438" fmla="*/ 8011780 w 12192000"/>
              <a:gd name="connsiteY14438" fmla="*/ 668891 h 2107945"/>
              <a:gd name="connsiteX14439" fmla="*/ 3730406 w 12192000"/>
              <a:gd name="connsiteY14439" fmla="*/ 668564 h 2107945"/>
              <a:gd name="connsiteX14440" fmla="*/ 3738021 w 12192000"/>
              <a:gd name="connsiteY14440" fmla="*/ 678692 h 2107945"/>
              <a:gd name="connsiteX14441" fmla="*/ 3727663 w 12192000"/>
              <a:gd name="connsiteY14441" fmla="*/ 685879 h 2107945"/>
              <a:gd name="connsiteX14442" fmla="*/ 3720034 w 12192000"/>
              <a:gd name="connsiteY14442" fmla="*/ 675752 h 2107945"/>
              <a:gd name="connsiteX14443" fmla="*/ 3730406 w 12192000"/>
              <a:gd name="connsiteY14443" fmla="*/ 668564 h 2107945"/>
              <a:gd name="connsiteX14444" fmla="*/ 11442018 w 12192000"/>
              <a:gd name="connsiteY14444" fmla="*/ 667911 h 2107945"/>
              <a:gd name="connsiteX14445" fmla="*/ 11445633 w 12192000"/>
              <a:gd name="connsiteY14445" fmla="*/ 670099 h 2107945"/>
              <a:gd name="connsiteX14446" fmla="*/ 11446171 w 12192000"/>
              <a:gd name="connsiteY14446" fmla="*/ 669299 h 2107945"/>
              <a:gd name="connsiteX14447" fmla="*/ 11452381 w 12192000"/>
              <a:gd name="connsiteY14447" fmla="*/ 667911 h 2107945"/>
              <a:gd name="connsiteX14448" fmla="*/ 11459392 w 12192000"/>
              <a:gd name="connsiteY14448" fmla="*/ 677058 h 2107945"/>
              <a:gd name="connsiteX14449" fmla="*/ 11449943 w 12192000"/>
              <a:gd name="connsiteY14449" fmla="*/ 683266 h 2107945"/>
              <a:gd name="connsiteX14450" fmla="*/ 11447155 w 12192000"/>
              <a:gd name="connsiteY14450" fmla="*/ 681615 h 2107945"/>
              <a:gd name="connsiteX14451" fmla="*/ 11446209 w 12192000"/>
              <a:gd name="connsiteY14451" fmla="*/ 683103 h 2107945"/>
              <a:gd name="connsiteX14452" fmla="*/ 11439581 w 12192000"/>
              <a:gd name="connsiteY14452" fmla="*/ 684573 h 2107945"/>
              <a:gd name="connsiteX14453" fmla="*/ 11431960 w 12192000"/>
              <a:gd name="connsiteY14453" fmla="*/ 674772 h 2107945"/>
              <a:gd name="connsiteX14454" fmla="*/ 11442018 w 12192000"/>
              <a:gd name="connsiteY14454" fmla="*/ 667911 h 2107945"/>
              <a:gd name="connsiteX14455" fmla="*/ 11330462 w 12192000"/>
              <a:gd name="connsiteY14455" fmla="*/ 667910 h 2107945"/>
              <a:gd name="connsiteX14456" fmla="*/ 11337776 w 12192000"/>
              <a:gd name="connsiteY14456" fmla="*/ 677385 h 2107945"/>
              <a:gd name="connsiteX14457" fmla="*/ 11328328 w 12192000"/>
              <a:gd name="connsiteY14457" fmla="*/ 683919 h 2107945"/>
              <a:gd name="connsiteX14458" fmla="*/ 11321012 w 12192000"/>
              <a:gd name="connsiteY14458" fmla="*/ 674445 h 2107945"/>
              <a:gd name="connsiteX14459" fmla="*/ 11330462 w 12192000"/>
              <a:gd name="connsiteY14459" fmla="*/ 667910 h 2107945"/>
              <a:gd name="connsiteX14460" fmla="*/ 10338332 w 12192000"/>
              <a:gd name="connsiteY14460" fmla="*/ 667257 h 2107945"/>
              <a:gd name="connsiteX14461" fmla="*/ 10345646 w 12192000"/>
              <a:gd name="connsiteY14461" fmla="*/ 677058 h 2107945"/>
              <a:gd name="connsiteX14462" fmla="*/ 10335892 w 12192000"/>
              <a:gd name="connsiteY14462" fmla="*/ 683919 h 2107945"/>
              <a:gd name="connsiteX14463" fmla="*/ 10328577 w 12192000"/>
              <a:gd name="connsiteY14463" fmla="*/ 674118 h 2107945"/>
              <a:gd name="connsiteX14464" fmla="*/ 10338332 w 12192000"/>
              <a:gd name="connsiteY14464" fmla="*/ 667257 h 2107945"/>
              <a:gd name="connsiteX14465" fmla="*/ 6697779 w 12192000"/>
              <a:gd name="connsiteY14465" fmla="*/ 667257 h 2107945"/>
              <a:gd name="connsiteX14466" fmla="*/ 6705095 w 12192000"/>
              <a:gd name="connsiteY14466" fmla="*/ 676732 h 2107945"/>
              <a:gd name="connsiteX14467" fmla="*/ 6695342 w 12192000"/>
              <a:gd name="connsiteY14467" fmla="*/ 683267 h 2107945"/>
              <a:gd name="connsiteX14468" fmla="*/ 6688026 w 12192000"/>
              <a:gd name="connsiteY14468" fmla="*/ 673792 h 2107945"/>
              <a:gd name="connsiteX14469" fmla="*/ 6697779 w 12192000"/>
              <a:gd name="connsiteY14469" fmla="*/ 667257 h 2107945"/>
              <a:gd name="connsiteX14470" fmla="*/ 6086043 w 12192000"/>
              <a:gd name="connsiteY14470" fmla="*/ 667257 h 2107945"/>
              <a:gd name="connsiteX14471" fmla="*/ 6093663 w 12192000"/>
              <a:gd name="connsiteY14471" fmla="*/ 677059 h 2107945"/>
              <a:gd name="connsiteX14472" fmla="*/ 6083605 w 12192000"/>
              <a:gd name="connsiteY14472" fmla="*/ 683920 h 2107945"/>
              <a:gd name="connsiteX14473" fmla="*/ 6075984 w 12192000"/>
              <a:gd name="connsiteY14473" fmla="*/ 674118 h 2107945"/>
              <a:gd name="connsiteX14474" fmla="*/ 6086043 w 12192000"/>
              <a:gd name="connsiteY14474" fmla="*/ 667257 h 2107945"/>
              <a:gd name="connsiteX14475" fmla="*/ 5770081 w 12192000"/>
              <a:gd name="connsiteY14475" fmla="*/ 667257 h 2107945"/>
              <a:gd name="connsiteX14476" fmla="*/ 5778009 w 12192000"/>
              <a:gd name="connsiteY14476" fmla="*/ 677385 h 2107945"/>
              <a:gd name="connsiteX14477" fmla="*/ 5767643 w 12192000"/>
              <a:gd name="connsiteY14477" fmla="*/ 684573 h 2107945"/>
              <a:gd name="connsiteX14478" fmla="*/ 5759717 w 12192000"/>
              <a:gd name="connsiteY14478" fmla="*/ 674445 h 2107945"/>
              <a:gd name="connsiteX14479" fmla="*/ 5770081 w 12192000"/>
              <a:gd name="connsiteY14479" fmla="*/ 667257 h 2107945"/>
              <a:gd name="connsiteX14480" fmla="*/ 7273855 w 12192000"/>
              <a:gd name="connsiteY14480" fmla="*/ 666604 h 2107945"/>
              <a:gd name="connsiteX14481" fmla="*/ 7280865 w 12192000"/>
              <a:gd name="connsiteY14481" fmla="*/ 675752 h 2107945"/>
              <a:gd name="connsiteX14482" fmla="*/ 7271721 w 12192000"/>
              <a:gd name="connsiteY14482" fmla="*/ 681959 h 2107945"/>
              <a:gd name="connsiteX14483" fmla="*/ 7264711 w 12192000"/>
              <a:gd name="connsiteY14483" fmla="*/ 672811 h 2107945"/>
              <a:gd name="connsiteX14484" fmla="*/ 7273855 w 12192000"/>
              <a:gd name="connsiteY14484" fmla="*/ 666604 h 2107945"/>
              <a:gd name="connsiteX14485" fmla="*/ 4980624 w 12192000"/>
              <a:gd name="connsiteY14485" fmla="*/ 666604 h 2107945"/>
              <a:gd name="connsiteX14486" fmla="*/ 4987939 w 12192000"/>
              <a:gd name="connsiteY14486" fmla="*/ 676405 h 2107945"/>
              <a:gd name="connsiteX14487" fmla="*/ 4977880 w 12192000"/>
              <a:gd name="connsiteY14487" fmla="*/ 683266 h 2107945"/>
              <a:gd name="connsiteX14488" fmla="*/ 4970564 w 12192000"/>
              <a:gd name="connsiteY14488" fmla="*/ 673465 h 2107945"/>
              <a:gd name="connsiteX14489" fmla="*/ 4980624 w 12192000"/>
              <a:gd name="connsiteY14489" fmla="*/ 666604 h 2107945"/>
              <a:gd name="connsiteX14490" fmla="*/ 5378726 w 12192000"/>
              <a:gd name="connsiteY14490" fmla="*/ 665950 h 2107945"/>
              <a:gd name="connsiteX14491" fmla="*/ 5386346 w 12192000"/>
              <a:gd name="connsiteY14491" fmla="*/ 675752 h 2107945"/>
              <a:gd name="connsiteX14492" fmla="*/ 5376288 w 12192000"/>
              <a:gd name="connsiteY14492" fmla="*/ 682613 h 2107945"/>
              <a:gd name="connsiteX14493" fmla="*/ 5368668 w 12192000"/>
              <a:gd name="connsiteY14493" fmla="*/ 672811 h 2107945"/>
              <a:gd name="connsiteX14494" fmla="*/ 5378726 w 12192000"/>
              <a:gd name="connsiteY14494" fmla="*/ 665950 h 2107945"/>
              <a:gd name="connsiteX14495" fmla="*/ 2003385 w 12192000"/>
              <a:gd name="connsiteY14495" fmla="*/ 665297 h 2107945"/>
              <a:gd name="connsiteX14496" fmla="*/ 2011615 w 12192000"/>
              <a:gd name="connsiteY14496" fmla="*/ 675752 h 2107945"/>
              <a:gd name="connsiteX14497" fmla="*/ 2011189 w 12192000"/>
              <a:gd name="connsiteY14497" fmla="*/ 676438 h 2107945"/>
              <a:gd name="connsiteX14498" fmla="*/ 2014336 w 12192000"/>
              <a:gd name="connsiteY14498" fmla="*/ 678365 h 2107945"/>
              <a:gd name="connsiteX14499" fmla="*/ 2015567 w 12192000"/>
              <a:gd name="connsiteY14499" fmla="*/ 682984 h 2107945"/>
              <a:gd name="connsiteX14500" fmla="*/ 2019343 w 12192000"/>
              <a:gd name="connsiteY14500" fmla="*/ 685267 h 2107945"/>
              <a:gd name="connsiteX14501" fmla="*/ 2021324 w 12192000"/>
              <a:gd name="connsiteY14501" fmla="*/ 692414 h 2107945"/>
              <a:gd name="connsiteX14502" fmla="*/ 2018308 w 12192000"/>
              <a:gd name="connsiteY14502" fmla="*/ 697091 h 2107945"/>
              <a:gd name="connsiteX14503" fmla="*/ 2023703 w 12192000"/>
              <a:gd name="connsiteY14503" fmla="*/ 700296 h 2107945"/>
              <a:gd name="connsiteX14504" fmla="*/ 2025570 w 12192000"/>
              <a:gd name="connsiteY14504" fmla="*/ 707443 h 2107945"/>
              <a:gd name="connsiteX14505" fmla="*/ 2014293 w 12192000"/>
              <a:gd name="connsiteY14505" fmla="*/ 715285 h 2107945"/>
              <a:gd name="connsiteX14506" fmla="*/ 2005759 w 12192000"/>
              <a:gd name="connsiteY14506" fmla="*/ 704176 h 2107945"/>
              <a:gd name="connsiteX14507" fmla="*/ 2008806 w 12192000"/>
              <a:gd name="connsiteY14507" fmla="*/ 699179 h 2107945"/>
              <a:gd name="connsiteX14508" fmla="*/ 2003494 w 12192000"/>
              <a:gd name="connsiteY14508" fmla="*/ 695968 h 2107945"/>
              <a:gd name="connsiteX14509" fmla="*/ 2002069 w 12192000"/>
              <a:gd name="connsiteY14509" fmla="*/ 690828 h 2107945"/>
              <a:gd name="connsiteX14510" fmla="*/ 1998792 w 12192000"/>
              <a:gd name="connsiteY14510" fmla="*/ 688820 h 2107945"/>
              <a:gd name="connsiteX14511" fmla="*/ 1996963 w 12192000"/>
              <a:gd name="connsiteY14511" fmla="*/ 681960 h 2107945"/>
              <a:gd name="connsiteX14512" fmla="*/ 1997445 w 12192000"/>
              <a:gd name="connsiteY14512" fmla="*/ 681173 h 2107945"/>
              <a:gd name="connsiteX14513" fmla="*/ 1994661 w 12192000"/>
              <a:gd name="connsiteY14513" fmla="*/ 679509 h 2107945"/>
              <a:gd name="connsiteX14514" fmla="*/ 1992718 w 12192000"/>
              <a:gd name="connsiteY14514" fmla="*/ 672811 h 2107945"/>
              <a:gd name="connsiteX14515" fmla="*/ 2003385 w 12192000"/>
              <a:gd name="connsiteY14515" fmla="*/ 665297 h 2107945"/>
              <a:gd name="connsiteX14516" fmla="*/ 10975670 w 12192000"/>
              <a:gd name="connsiteY14516" fmla="*/ 664970 h 2107945"/>
              <a:gd name="connsiteX14517" fmla="*/ 10983291 w 12192000"/>
              <a:gd name="connsiteY14517" fmla="*/ 675099 h 2107945"/>
              <a:gd name="connsiteX14518" fmla="*/ 10973233 w 12192000"/>
              <a:gd name="connsiteY14518" fmla="*/ 681960 h 2107945"/>
              <a:gd name="connsiteX14519" fmla="*/ 10965614 w 12192000"/>
              <a:gd name="connsiteY14519" fmla="*/ 671831 h 2107945"/>
              <a:gd name="connsiteX14520" fmla="*/ 10975670 w 12192000"/>
              <a:gd name="connsiteY14520" fmla="*/ 664970 h 2107945"/>
              <a:gd name="connsiteX14521" fmla="*/ 9913133 w 12192000"/>
              <a:gd name="connsiteY14521" fmla="*/ 664643 h 2107945"/>
              <a:gd name="connsiteX14522" fmla="*/ 9921362 w 12192000"/>
              <a:gd name="connsiteY14522" fmla="*/ 675098 h 2107945"/>
              <a:gd name="connsiteX14523" fmla="*/ 9910694 w 12192000"/>
              <a:gd name="connsiteY14523" fmla="*/ 682613 h 2107945"/>
              <a:gd name="connsiteX14524" fmla="*/ 9902464 w 12192000"/>
              <a:gd name="connsiteY14524" fmla="*/ 672158 h 2107945"/>
              <a:gd name="connsiteX14525" fmla="*/ 9913133 w 12192000"/>
              <a:gd name="connsiteY14525" fmla="*/ 664643 h 2107945"/>
              <a:gd name="connsiteX14526" fmla="*/ 375631 w 12192000"/>
              <a:gd name="connsiteY14526" fmla="*/ 664643 h 2107945"/>
              <a:gd name="connsiteX14527" fmla="*/ 383250 w 12192000"/>
              <a:gd name="connsiteY14527" fmla="*/ 674445 h 2107945"/>
              <a:gd name="connsiteX14528" fmla="*/ 373193 w 12192000"/>
              <a:gd name="connsiteY14528" fmla="*/ 681306 h 2107945"/>
              <a:gd name="connsiteX14529" fmla="*/ 365574 w 12192000"/>
              <a:gd name="connsiteY14529" fmla="*/ 671504 h 2107945"/>
              <a:gd name="connsiteX14530" fmla="*/ 375631 w 12192000"/>
              <a:gd name="connsiteY14530" fmla="*/ 664643 h 2107945"/>
              <a:gd name="connsiteX14531" fmla="*/ 5065679 w 12192000"/>
              <a:gd name="connsiteY14531" fmla="*/ 664317 h 2107945"/>
              <a:gd name="connsiteX14532" fmla="*/ 5072995 w 12192000"/>
              <a:gd name="connsiteY14532" fmla="*/ 674118 h 2107945"/>
              <a:gd name="connsiteX14533" fmla="*/ 5062933 w 12192000"/>
              <a:gd name="connsiteY14533" fmla="*/ 680979 h 2107945"/>
              <a:gd name="connsiteX14534" fmla="*/ 5055618 w 12192000"/>
              <a:gd name="connsiteY14534" fmla="*/ 671177 h 2107945"/>
              <a:gd name="connsiteX14535" fmla="*/ 5065679 w 12192000"/>
              <a:gd name="connsiteY14535" fmla="*/ 664317 h 2107945"/>
              <a:gd name="connsiteX14536" fmla="*/ 6868164 w 12192000"/>
              <a:gd name="connsiteY14536" fmla="*/ 663990 h 2107945"/>
              <a:gd name="connsiteX14537" fmla="*/ 6875478 w 12192000"/>
              <a:gd name="connsiteY14537" fmla="*/ 673465 h 2107945"/>
              <a:gd name="connsiteX14538" fmla="*/ 6866030 w 12192000"/>
              <a:gd name="connsiteY14538" fmla="*/ 679999 h 2107945"/>
              <a:gd name="connsiteX14539" fmla="*/ 6858714 w 12192000"/>
              <a:gd name="connsiteY14539" fmla="*/ 670524 h 2107945"/>
              <a:gd name="connsiteX14540" fmla="*/ 6868164 w 12192000"/>
              <a:gd name="connsiteY14540" fmla="*/ 663990 h 2107945"/>
              <a:gd name="connsiteX14541" fmla="*/ 7193997 w 12192000"/>
              <a:gd name="connsiteY14541" fmla="*/ 663663 h 2107945"/>
              <a:gd name="connsiteX14542" fmla="*/ 7201007 w 12192000"/>
              <a:gd name="connsiteY14542" fmla="*/ 672811 h 2107945"/>
              <a:gd name="connsiteX14543" fmla="*/ 7191864 w 12192000"/>
              <a:gd name="connsiteY14543" fmla="*/ 679019 h 2107945"/>
              <a:gd name="connsiteX14544" fmla="*/ 7184853 w 12192000"/>
              <a:gd name="connsiteY14544" fmla="*/ 669871 h 2107945"/>
              <a:gd name="connsiteX14545" fmla="*/ 7193997 w 12192000"/>
              <a:gd name="connsiteY14545" fmla="*/ 663663 h 2107945"/>
              <a:gd name="connsiteX14546" fmla="*/ 10215191 w 12192000"/>
              <a:gd name="connsiteY14546" fmla="*/ 663663 h 2107945"/>
              <a:gd name="connsiteX14547" fmla="*/ 10222811 w 12192000"/>
              <a:gd name="connsiteY14547" fmla="*/ 673465 h 2107945"/>
              <a:gd name="connsiteX14548" fmla="*/ 10212753 w 12192000"/>
              <a:gd name="connsiteY14548" fmla="*/ 680326 h 2107945"/>
              <a:gd name="connsiteX14549" fmla="*/ 10205133 w 12192000"/>
              <a:gd name="connsiteY14549" fmla="*/ 670524 h 2107945"/>
              <a:gd name="connsiteX14550" fmla="*/ 10215191 w 12192000"/>
              <a:gd name="connsiteY14550" fmla="*/ 663663 h 2107945"/>
              <a:gd name="connsiteX14551" fmla="*/ 6186018 w 12192000"/>
              <a:gd name="connsiteY14551" fmla="*/ 663663 h 2107945"/>
              <a:gd name="connsiteX14552" fmla="*/ 6193333 w 12192000"/>
              <a:gd name="connsiteY14552" fmla="*/ 673138 h 2107945"/>
              <a:gd name="connsiteX14553" fmla="*/ 6183579 w 12192000"/>
              <a:gd name="connsiteY14553" fmla="*/ 679672 h 2107945"/>
              <a:gd name="connsiteX14554" fmla="*/ 6176264 w 12192000"/>
              <a:gd name="connsiteY14554" fmla="*/ 670197 h 2107945"/>
              <a:gd name="connsiteX14555" fmla="*/ 6186018 w 12192000"/>
              <a:gd name="connsiteY14555" fmla="*/ 663663 h 2107945"/>
              <a:gd name="connsiteX14556" fmla="*/ 9272440 w 12192000"/>
              <a:gd name="connsiteY14556" fmla="*/ 663336 h 2107945"/>
              <a:gd name="connsiteX14557" fmla="*/ 9280974 w 12192000"/>
              <a:gd name="connsiteY14557" fmla="*/ 674445 h 2107945"/>
              <a:gd name="connsiteX14558" fmla="*/ 9269696 w 12192000"/>
              <a:gd name="connsiteY14558" fmla="*/ 682286 h 2107945"/>
              <a:gd name="connsiteX14559" fmla="*/ 9261161 w 12192000"/>
              <a:gd name="connsiteY14559" fmla="*/ 671177 h 2107945"/>
              <a:gd name="connsiteX14560" fmla="*/ 9272440 w 12192000"/>
              <a:gd name="connsiteY14560" fmla="*/ 663336 h 2107945"/>
              <a:gd name="connsiteX14561" fmla="*/ 663878 w 12192000"/>
              <a:gd name="connsiteY14561" fmla="*/ 663336 h 2107945"/>
              <a:gd name="connsiteX14562" fmla="*/ 671802 w 12192000"/>
              <a:gd name="connsiteY14562" fmla="*/ 673792 h 2107945"/>
              <a:gd name="connsiteX14563" fmla="*/ 661135 w 12192000"/>
              <a:gd name="connsiteY14563" fmla="*/ 680979 h 2107945"/>
              <a:gd name="connsiteX14564" fmla="*/ 653210 w 12192000"/>
              <a:gd name="connsiteY14564" fmla="*/ 670524 h 2107945"/>
              <a:gd name="connsiteX14565" fmla="*/ 663878 w 12192000"/>
              <a:gd name="connsiteY14565" fmla="*/ 663336 h 2107945"/>
              <a:gd name="connsiteX14566" fmla="*/ 4896481 w 12192000"/>
              <a:gd name="connsiteY14566" fmla="*/ 663072 h 2107945"/>
              <a:gd name="connsiteX14567" fmla="*/ 4903958 w 12192000"/>
              <a:gd name="connsiteY14567" fmla="*/ 672957 h 2107945"/>
              <a:gd name="connsiteX14568" fmla="*/ 4893975 w 12192000"/>
              <a:gd name="connsiteY14568" fmla="*/ 679847 h 2107945"/>
              <a:gd name="connsiteX14569" fmla="*/ 4886498 w 12192000"/>
              <a:gd name="connsiteY14569" fmla="*/ 669962 h 2107945"/>
              <a:gd name="connsiteX14570" fmla="*/ 4896481 w 12192000"/>
              <a:gd name="connsiteY14570" fmla="*/ 663072 h 2107945"/>
              <a:gd name="connsiteX14571" fmla="*/ 3498117 w 12192000"/>
              <a:gd name="connsiteY14571" fmla="*/ 663009 h 2107945"/>
              <a:gd name="connsiteX14572" fmla="*/ 3506049 w 12192000"/>
              <a:gd name="connsiteY14572" fmla="*/ 673465 h 2107945"/>
              <a:gd name="connsiteX14573" fmla="*/ 3495683 w 12192000"/>
              <a:gd name="connsiteY14573" fmla="*/ 680652 h 2107945"/>
              <a:gd name="connsiteX14574" fmla="*/ 3487757 w 12192000"/>
              <a:gd name="connsiteY14574" fmla="*/ 670197 h 2107945"/>
              <a:gd name="connsiteX14575" fmla="*/ 3498117 w 12192000"/>
              <a:gd name="connsiteY14575" fmla="*/ 663009 h 2107945"/>
              <a:gd name="connsiteX14576" fmla="*/ 736696 w 12192000"/>
              <a:gd name="connsiteY14576" fmla="*/ 663009 h 2107945"/>
              <a:gd name="connsiteX14577" fmla="*/ 744621 w 12192000"/>
              <a:gd name="connsiteY14577" fmla="*/ 673465 h 2107945"/>
              <a:gd name="connsiteX14578" fmla="*/ 733953 w 12192000"/>
              <a:gd name="connsiteY14578" fmla="*/ 680652 h 2107945"/>
              <a:gd name="connsiteX14579" fmla="*/ 726028 w 12192000"/>
              <a:gd name="connsiteY14579" fmla="*/ 670197 h 2107945"/>
              <a:gd name="connsiteX14580" fmla="*/ 736696 w 12192000"/>
              <a:gd name="connsiteY14580" fmla="*/ 663009 h 2107945"/>
              <a:gd name="connsiteX14581" fmla="*/ 460056 w 12192000"/>
              <a:gd name="connsiteY14581" fmla="*/ 662683 h 2107945"/>
              <a:gd name="connsiteX14582" fmla="*/ 467676 w 12192000"/>
              <a:gd name="connsiteY14582" fmla="*/ 672484 h 2107945"/>
              <a:gd name="connsiteX14583" fmla="*/ 457618 w 12192000"/>
              <a:gd name="connsiteY14583" fmla="*/ 679345 h 2107945"/>
              <a:gd name="connsiteX14584" fmla="*/ 449998 w 12192000"/>
              <a:gd name="connsiteY14584" fmla="*/ 669544 h 2107945"/>
              <a:gd name="connsiteX14585" fmla="*/ 460056 w 12192000"/>
              <a:gd name="connsiteY14585" fmla="*/ 662683 h 2107945"/>
              <a:gd name="connsiteX14586" fmla="*/ 10597413 w 12192000"/>
              <a:gd name="connsiteY14586" fmla="*/ 662356 h 2107945"/>
              <a:gd name="connsiteX14587" fmla="*/ 10604728 w 12192000"/>
              <a:gd name="connsiteY14587" fmla="*/ 672158 h 2107945"/>
              <a:gd name="connsiteX14588" fmla="*/ 10594974 w 12192000"/>
              <a:gd name="connsiteY14588" fmla="*/ 679019 h 2107945"/>
              <a:gd name="connsiteX14589" fmla="*/ 10587659 w 12192000"/>
              <a:gd name="connsiteY14589" fmla="*/ 669217 h 2107945"/>
              <a:gd name="connsiteX14590" fmla="*/ 10597413 w 12192000"/>
              <a:gd name="connsiteY14590" fmla="*/ 662356 h 2107945"/>
              <a:gd name="connsiteX14591" fmla="*/ 9866192 w 12192000"/>
              <a:gd name="connsiteY14591" fmla="*/ 662356 h 2107945"/>
              <a:gd name="connsiteX14592" fmla="*/ 9874424 w 12192000"/>
              <a:gd name="connsiteY14592" fmla="*/ 673138 h 2107945"/>
              <a:gd name="connsiteX14593" fmla="*/ 9863450 w 12192000"/>
              <a:gd name="connsiteY14593" fmla="*/ 680652 h 2107945"/>
              <a:gd name="connsiteX14594" fmla="*/ 9855220 w 12192000"/>
              <a:gd name="connsiteY14594" fmla="*/ 669870 h 2107945"/>
              <a:gd name="connsiteX14595" fmla="*/ 9866192 w 12192000"/>
              <a:gd name="connsiteY14595" fmla="*/ 662356 h 2107945"/>
              <a:gd name="connsiteX14596" fmla="*/ 7909366 w 12192000"/>
              <a:gd name="connsiteY14596" fmla="*/ 662356 h 2107945"/>
              <a:gd name="connsiteX14597" fmla="*/ 7916986 w 12192000"/>
              <a:gd name="connsiteY14597" fmla="*/ 672484 h 2107945"/>
              <a:gd name="connsiteX14598" fmla="*/ 7906928 w 12192000"/>
              <a:gd name="connsiteY14598" fmla="*/ 679345 h 2107945"/>
              <a:gd name="connsiteX14599" fmla="*/ 7899308 w 12192000"/>
              <a:gd name="connsiteY14599" fmla="*/ 669217 h 2107945"/>
              <a:gd name="connsiteX14600" fmla="*/ 7909366 w 12192000"/>
              <a:gd name="connsiteY14600" fmla="*/ 662356 h 2107945"/>
              <a:gd name="connsiteX14601" fmla="*/ 2117921 w 12192000"/>
              <a:gd name="connsiteY14601" fmla="*/ 662356 h 2107945"/>
              <a:gd name="connsiteX14602" fmla="*/ 2126455 w 12192000"/>
              <a:gd name="connsiteY14602" fmla="*/ 673464 h 2107945"/>
              <a:gd name="connsiteX14603" fmla="*/ 2115178 w 12192000"/>
              <a:gd name="connsiteY14603" fmla="*/ 681306 h 2107945"/>
              <a:gd name="connsiteX14604" fmla="*/ 2106644 w 12192000"/>
              <a:gd name="connsiteY14604" fmla="*/ 670197 h 2107945"/>
              <a:gd name="connsiteX14605" fmla="*/ 2117921 w 12192000"/>
              <a:gd name="connsiteY14605" fmla="*/ 662356 h 2107945"/>
              <a:gd name="connsiteX14606" fmla="*/ 593804 w 12192000"/>
              <a:gd name="connsiteY14606" fmla="*/ 661703 h 2107945"/>
              <a:gd name="connsiteX14607" fmla="*/ 601728 w 12192000"/>
              <a:gd name="connsiteY14607" fmla="*/ 671831 h 2107945"/>
              <a:gd name="connsiteX14608" fmla="*/ 591366 w 12192000"/>
              <a:gd name="connsiteY14608" fmla="*/ 679019 h 2107945"/>
              <a:gd name="connsiteX14609" fmla="*/ 583441 w 12192000"/>
              <a:gd name="connsiteY14609" fmla="*/ 668891 h 2107945"/>
              <a:gd name="connsiteX14610" fmla="*/ 593804 w 12192000"/>
              <a:gd name="connsiteY14610" fmla="*/ 661703 h 2107945"/>
              <a:gd name="connsiteX14611" fmla="*/ 1729125 w 12192000"/>
              <a:gd name="connsiteY14611" fmla="*/ 661050 h 2107945"/>
              <a:gd name="connsiteX14612" fmla="*/ 1737049 w 12192000"/>
              <a:gd name="connsiteY14612" fmla="*/ 671178 h 2107945"/>
              <a:gd name="connsiteX14613" fmla="*/ 1726687 w 12192000"/>
              <a:gd name="connsiteY14613" fmla="*/ 678366 h 2107945"/>
              <a:gd name="connsiteX14614" fmla="*/ 1718762 w 12192000"/>
              <a:gd name="connsiteY14614" fmla="*/ 668238 h 2107945"/>
              <a:gd name="connsiteX14615" fmla="*/ 1729125 w 12192000"/>
              <a:gd name="connsiteY14615" fmla="*/ 661050 h 2107945"/>
              <a:gd name="connsiteX14616" fmla="*/ 525864 w 12192000"/>
              <a:gd name="connsiteY14616" fmla="*/ 661050 h 2107945"/>
              <a:gd name="connsiteX14617" fmla="*/ 533483 w 12192000"/>
              <a:gd name="connsiteY14617" fmla="*/ 671178 h 2107945"/>
              <a:gd name="connsiteX14618" fmla="*/ 523425 w 12192000"/>
              <a:gd name="connsiteY14618" fmla="*/ 678039 h 2107945"/>
              <a:gd name="connsiteX14619" fmla="*/ 515805 w 12192000"/>
              <a:gd name="connsiteY14619" fmla="*/ 667911 h 2107945"/>
              <a:gd name="connsiteX14620" fmla="*/ 525864 w 12192000"/>
              <a:gd name="connsiteY14620" fmla="*/ 661050 h 2107945"/>
              <a:gd name="connsiteX14621" fmla="*/ 3101268 w 12192000"/>
              <a:gd name="connsiteY14621" fmla="*/ 661049 h 2107945"/>
              <a:gd name="connsiteX14622" fmla="*/ 3109498 w 12192000"/>
              <a:gd name="connsiteY14622" fmla="*/ 671831 h 2107945"/>
              <a:gd name="connsiteX14623" fmla="*/ 3098529 w 12192000"/>
              <a:gd name="connsiteY14623" fmla="*/ 679345 h 2107945"/>
              <a:gd name="connsiteX14624" fmla="*/ 3090295 w 12192000"/>
              <a:gd name="connsiteY14624" fmla="*/ 668563 h 2107945"/>
              <a:gd name="connsiteX14625" fmla="*/ 3101268 w 12192000"/>
              <a:gd name="connsiteY14625" fmla="*/ 661049 h 2107945"/>
              <a:gd name="connsiteX14626" fmla="*/ 4391900 w 12192000"/>
              <a:gd name="connsiteY14626" fmla="*/ 660723 h 2107945"/>
              <a:gd name="connsiteX14627" fmla="*/ 4399525 w 12192000"/>
              <a:gd name="connsiteY14627" fmla="*/ 670851 h 2107945"/>
              <a:gd name="connsiteX14628" fmla="*/ 4389466 w 12192000"/>
              <a:gd name="connsiteY14628" fmla="*/ 677712 h 2107945"/>
              <a:gd name="connsiteX14629" fmla="*/ 4381843 w 12192000"/>
              <a:gd name="connsiteY14629" fmla="*/ 667584 h 2107945"/>
              <a:gd name="connsiteX14630" fmla="*/ 4391900 w 12192000"/>
              <a:gd name="connsiteY14630" fmla="*/ 660723 h 2107945"/>
              <a:gd name="connsiteX14631" fmla="*/ 5984848 w 12192000"/>
              <a:gd name="connsiteY14631" fmla="*/ 660396 h 2107945"/>
              <a:gd name="connsiteX14632" fmla="*/ 5992468 w 12192000"/>
              <a:gd name="connsiteY14632" fmla="*/ 670197 h 2107945"/>
              <a:gd name="connsiteX14633" fmla="*/ 5982411 w 12192000"/>
              <a:gd name="connsiteY14633" fmla="*/ 677058 h 2107945"/>
              <a:gd name="connsiteX14634" fmla="*/ 5974791 w 12192000"/>
              <a:gd name="connsiteY14634" fmla="*/ 667257 h 2107945"/>
              <a:gd name="connsiteX14635" fmla="*/ 5984848 w 12192000"/>
              <a:gd name="connsiteY14635" fmla="*/ 660396 h 2107945"/>
              <a:gd name="connsiteX14636" fmla="*/ 11473109 w 12192000"/>
              <a:gd name="connsiteY14636" fmla="*/ 660069 h 2107945"/>
              <a:gd name="connsiteX14637" fmla="*/ 11481033 w 12192000"/>
              <a:gd name="connsiteY14637" fmla="*/ 670524 h 2107945"/>
              <a:gd name="connsiteX14638" fmla="*/ 11470365 w 12192000"/>
              <a:gd name="connsiteY14638" fmla="*/ 677711 h 2107945"/>
              <a:gd name="connsiteX14639" fmla="*/ 11462440 w 12192000"/>
              <a:gd name="connsiteY14639" fmla="*/ 667257 h 2107945"/>
              <a:gd name="connsiteX14640" fmla="*/ 11473109 w 12192000"/>
              <a:gd name="connsiteY14640" fmla="*/ 660069 h 2107945"/>
              <a:gd name="connsiteX14641" fmla="*/ 8393696 w 12192000"/>
              <a:gd name="connsiteY14641" fmla="*/ 660069 h 2107945"/>
              <a:gd name="connsiteX14642" fmla="*/ 8401621 w 12192000"/>
              <a:gd name="connsiteY14642" fmla="*/ 670524 h 2107945"/>
              <a:gd name="connsiteX14643" fmla="*/ 8390952 w 12192000"/>
              <a:gd name="connsiteY14643" fmla="*/ 677711 h 2107945"/>
              <a:gd name="connsiteX14644" fmla="*/ 8383029 w 12192000"/>
              <a:gd name="connsiteY14644" fmla="*/ 667257 h 2107945"/>
              <a:gd name="connsiteX14645" fmla="*/ 8393696 w 12192000"/>
              <a:gd name="connsiteY14645" fmla="*/ 660069 h 2107945"/>
              <a:gd name="connsiteX14646" fmla="*/ 1817208 w 12192000"/>
              <a:gd name="connsiteY14646" fmla="*/ 659743 h 2107945"/>
              <a:gd name="connsiteX14647" fmla="*/ 1825132 w 12192000"/>
              <a:gd name="connsiteY14647" fmla="*/ 669871 h 2107945"/>
              <a:gd name="connsiteX14648" fmla="*/ 1814769 w 12192000"/>
              <a:gd name="connsiteY14648" fmla="*/ 677059 h 2107945"/>
              <a:gd name="connsiteX14649" fmla="*/ 1806845 w 12192000"/>
              <a:gd name="connsiteY14649" fmla="*/ 666931 h 2107945"/>
              <a:gd name="connsiteX14650" fmla="*/ 1817208 w 12192000"/>
              <a:gd name="connsiteY14650" fmla="*/ 659743 h 2107945"/>
              <a:gd name="connsiteX14651" fmla="*/ 479666 w 12192000"/>
              <a:gd name="connsiteY14651" fmla="*/ 659120 h 2107945"/>
              <a:gd name="connsiteX14652" fmla="*/ 487189 w 12192000"/>
              <a:gd name="connsiteY14652" fmla="*/ 668682 h 2107945"/>
              <a:gd name="connsiteX14653" fmla="*/ 477258 w 12192000"/>
              <a:gd name="connsiteY14653" fmla="*/ 675250 h 2107945"/>
              <a:gd name="connsiteX14654" fmla="*/ 469734 w 12192000"/>
              <a:gd name="connsiteY14654" fmla="*/ 665688 h 2107945"/>
              <a:gd name="connsiteX14655" fmla="*/ 479666 w 12192000"/>
              <a:gd name="connsiteY14655" fmla="*/ 659120 h 2107945"/>
              <a:gd name="connsiteX14656" fmla="*/ 7611271 w 12192000"/>
              <a:gd name="connsiteY14656" fmla="*/ 659089 h 2107945"/>
              <a:gd name="connsiteX14657" fmla="*/ 7618585 w 12192000"/>
              <a:gd name="connsiteY14657" fmla="*/ 668564 h 2107945"/>
              <a:gd name="connsiteX14658" fmla="*/ 7609136 w 12192000"/>
              <a:gd name="connsiteY14658" fmla="*/ 675098 h 2107945"/>
              <a:gd name="connsiteX14659" fmla="*/ 7601821 w 12192000"/>
              <a:gd name="connsiteY14659" fmla="*/ 665624 h 2107945"/>
              <a:gd name="connsiteX14660" fmla="*/ 7611271 w 12192000"/>
              <a:gd name="connsiteY14660" fmla="*/ 659089 h 2107945"/>
              <a:gd name="connsiteX14661" fmla="*/ 4605319 w 12192000"/>
              <a:gd name="connsiteY14661" fmla="*/ 659089 h 2107945"/>
              <a:gd name="connsiteX14662" fmla="*/ 4612941 w 12192000"/>
              <a:gd name="connsiteY14662" fmla="*/ 668891 h 2107945"/>
              <a:gd name="connsiteX14663" fmla="*/ 4602879 w 12192000"/>
              <a:gd name="connsiteY14663" fmla="*/ 675752 h 2107945"/>
              <a:gd name="connsiteX14664" fmla="*/ 4595260 w 12192000"/>
              <a:gd name="connsiteY14664" fmla="*/ 665950 h 2107945"/>
              <a:gd name="connsiteX14665" fmla="*/ 4605319 w 12192000"/>
              <a:gd name="connsiteY14665" fmla="*/ 659089 h 2107945"/>
              <a:gd name="connsiteX14666" fmla="*/ 9959767 w 12192000"/>
              <a:gd name="connsiteY14666" fmla="*/ 658109 h 2107945"/>
              <a:gd name="connsiteX14667" fmla="*/ 9967692 w 12192000"/>
              <a:gd name="connsiteY14667" fmla="*/ 668564 h 2107945"/>
              <a:gd name="connsiteX14668" fmla="*/ 9957023 w 12192000"/>
              <a:gd name="connsiteY14668" fmla="*/ 675752 h 2107945"/>
              <a:gd name="connsiteX14669" fmla="*/ 9949100 w 12192000"/>
              <a:gd name="connsiteY14669" fmla="*/ 665297 h 2107945"/>
              <a:gd name="connsiteX14670" fmla="*/ 9959767 w 12192000"/>
              <a:gd name="connsiteY14670" fmla="*/ 658109 h 2107945"/>
              <a:gd name="connsiteX14671" fmla="*/ 11493530 w 12192000"/>
              <a:gd name="connsiteY14671" fmla="*/ 657782 h 2107945"/>
              <a:gd name="connsiteX14672" fmla="*/ 11501454 w 12192000"/>
              <a:gd name="connsiteY14672" fmla="*/ 667911 h 2107945"/>
              <a:gd name="connsiteX14673" fmla="*/ 11491092 w 12192000"/>
              <a:gd name="connsiteY14673" fmla="*/ 675099 h 2107945"/>
              <a:gd name="connsiteX14674" fmla="*/ 11483166 w 12192000"/>
              <a:gd name="connsiteY14674" fmla="*/ 664970 h 2107945"/>
              <a:gd name="connsiteX14675" fmla="*/ 11493530 w 12192000"/>
              <a:gd name="connsiteY14675" fmla="*/ 657782 h 2107945"/>
              <a:gd name="connsiteX14676" fmla="*/ 7355237 w 12192000"/>
              <a:gd name="connsiteY14676" fmla="*/ 657456 h 2107945"/>
              <a:gd name="connsiteX14677" fmla="*/ 7362247 w 12192000"/>
              <a:gd name="connsiteY14677" fmla="*/ 666603 h 2107945"/>
              <a:gd name="connsiteX14678" fmla="*/ 7353103 w 12192000"/>
              <a:gd name="connsiteY14678" fmla="*/ 672811 h 2107945"/>
              <a:gd name="connsiteX14679" fmla="*/ 7346093 w 12192000"/>
              <a:gd name="connsiteY14679" fmla="*/ 663663 h 2107945"/>
              <a:gd name="connsiteX14680" fmla="*/ 7355237 w 12192000"/>
              <a:gd name="connsiteY14680" fmla="*/ 657456 h 2107945"/>
              <a:gd name="connsiteX14681" fmla="*/ 9715317 w 12192000"/>
              <a:gd name="connsiteY14681" fmla="*/ 657455 h 2107945"/>
              <a:gd name="connsiteX14682" fmla="*/ 9723852 w 12192000"/>
              <a:gd name="connsiteY14682" fmla="*/ 668890 h 2107945"/>
              <a:gd name="connsiteX14683" fmla="*/ 9712269 w 12192000"/>
              <a:gd name="connsiteY14683" fmla="*/ 676731 h 2107945"/>
              <a:gd name="connsiteX14684" fmla="*/ 9703734 w 12192000"/>
              <a:gd name="connsiteY14684" fmla="*/ 665297 h 2107945"/>
              <a:gd name="connsiteX14685" fmla="*/ 9715317 w 12192000"/>
              <a:gd name="connsiteY14685" fmla="*/ 657455 h 2107945"/>
              <a:gd name="connsiteX14686" fmla="*/ 6615670 w 12192000"/>
              <a:gd name="connsiteY14686" fmla="*/ 657275 h 2107945"/>
              <a:gd name="connsiteX14687" fmla="*/ 6622893 w 12192000"/>
              <a:gd name="connsiteY14687" fmla="*/ 666785 h 2107945"/>
              <a:gd name="connsiteX14688" fmla="*/ 6613262 w 12192000"/>
              <a:gd name="connsiteY14688" fmla="*/ 673404 h 2107945"/>
              <a:gd name="connsiteX14689" fmla="*/ 6606039 w 12192000"/>
              <a:gd name="connsiteY14689" fmla="*/ 663895 h 2107945"/>
              <a:gd name="connsiteX14690" fmla="*/ 6615670 w 12192000"/>
              <a:gd name="connsiteY14690" fmla="*/ 657275 h 2107945"/>
              <a:gd name="connsiteX14691" fmla="*/ 5879692 w 12192000"/>
              <a:gd name="connsiteY14691" fmla="*/ 656802 h 2107945"/>
              <a:gd name="connsiteX14692" fmla="*/ 5887313 w 12192000"/>
              <a:gd name="connsiteY14692" fmla="*/ 666931 h 2107945"/>
              <a:gd name="connsiteX14693" fmla="*/ 5876948 w 12192000"/>
              <a:gd name="connsiteY14693" fmla="*/ 673792 h 2107945"/>
              <a:gd name="connsiteX14694" fmla="*/ 5869329 w 12192000"/>
              <a:gd name="connsiteY14694" fmla="*/ 663663 h 2107945"/>
              <a:gd name="connsiteX14695" fmla="*/ 5879692 w 12192000"/>
              <a:gd name="connsiteY14695" fmla="*/ 656802 h 2107945"/>
              <a:gd name="connsiteX14696" fmla="*/ 7703930 w 12192000"/>
              <a:gd name="connsiteY14696" fmla="*/ 656475 h 2107945"/>
              <a:gd name="connsiteX14697" fmla="*/ 7711245 w 12192000"/>
              <a:gd name="connsiteY14697" fmla="*/ 665950 h 2107945"/>
              <a:gd name="connsiteX14698" fmla="*/ 7701491 w 12192000"/>
              <a:gd name="connsiteY14698" fmla="*/ 672484 h 2107945"/>
              <a:gd name="connsiteX14699" fmla="*/ 7694176 w 12192000"/>
              <a:gd name="connsiteY14699" fmla="*/ 663009 h 2107945"/>
              <a:gd name="connsiteX14700" fmla="*/ 7703930 w 12192000"/>
              <a:gd name="connsiteY14700" fmla="*/ 656475 h 2107945"/>
              <a:gd name="connsiteX14701" fmla="*/ 5151647 w 12192000"/>
              <a:gd name="connsiteY14701" fmla="*/ 656475 h 2107945"/>
              <a:gd name="connsiteX14702" fmla="*/ 5158963 w 12192000"/>
              <a:gd name="connsiteY14702" fmla="*/ 666277 h 2107945"/>
              <a:gd name="connsiteX14703" fmla="*/ 5148904 w 12192000"/>
              <a:gd name="connsiteY14703" fmla="*/ 673138 h 2107945"/>
              <a:gd name="connsiteX14704" fmla="*/ 5141586 w 12192000"/>
              <a:gd name="connsiteY14704" fmla="*/ 663336 h 2107945"/>
              <a:gd name="connsiteX14705" fmla="*/ 5151647 w 12192000"/>
              <a:gd name="connsiteY14705" fmla="*/ 656475 h 2107945"/>
              <a:gd name="connsiteX14706" fmla="*/ 11535897 w 12192000"/>
              <a:gd name="connsiteY14706" fmla="*/ 655495 h 2107945"/>
              <a:gd name="connsiteX14707" fmla="*/ 11542907 w 12192000"/>
              <a:gd name="connsiteY14707" fmla="*/ 664643 h 2107945"/>
              <a:gd name="connsiteX14708" fmla="*/ 11533457 w 12192000"/>
              <a:gd name="connsiteY14708" fmla="*/ 670851 h 2107945"/>
              <a:gd name="connsiteX14709" fmla="*/ 11526448 w 12192000"/>
              <a:gd name="connsiteY14709" fmla="*/ 661702 h 2107945"/>
              <a:gd name="connsiteX14710" fmla="*/ 11535897 w 12192000"/>
              <a:gd name="connsiteY14710" fmla="*/ 655495 h 2107945"/>
              <a:gd name="connsiteX14711" fmla="*/ 11376486 w 12192000"/>
              <a:gd name="connsiteY14711" fmla="*/ 655495 h 2107945"/>
              <a:gd name="connsiteX14712" fmla="*/ 11383801 w 12192000"/>
              <a:gd name="connsiteY14712" fmla="*/ 665297 h 2107945"/>
              <a:gd name="connsiteX14713" fmla="*/ 11383378 w 12192000"/>
              <a:gd name="connsiteY14713" fmla="*/ 665971 h 2107945"/>
              <a:gd name="connsiteX14714" fmla="*/ 11386278 w 12192000"/>
              <a:gd name="connsiteY14714" fmla="*/ 667747 h 2107945"/>
              <a:gd name="connsiteX14715" fmla="*/ 11388068 w 12192000"/>
              <a:gd name="connsiteY14715" fmla="*/ 674445 h 2107945"/>
              <a:gd name="connsiteX14716" fmla="*/ 11377705 w 12192000"/>
              <a:gd name="connsiteY14716" fmla="*/ 681633 h 2107945"/>
              <a:gd name="connsiteX14717" fmla="*/ 11375003 w 12192000"/>
              <a:gd name="connsiteY14717" fmla="*/ 679977 h 2107945"/>
              <a:gd name="connsiteX14718" fmla="*/ 11374467 w 12192000"/>
              <a:gd name="connsiteY14718" fmla="*/ 680816 h 2107945"/>
              <a:gd name="connsiteX14719" fmla="*/ 11368256 w 12192000"/>
              <a:gd name="connsiteY14719" fmla="*/ 681959 h 2107945"/>
              <a:gd name="connsiteX14720" fmla="*/ 11361246 w 12192000"/>
              <a:gd name="connsiteY14720" fmla="*/ 672811 h 2107945"/>
              <a:gd name="connsiteX14721" fmla="*/ 11364599 w 12192000"/>
              <a:gd name="connsiteY14721" fmla="*/ 667747 h 2107945"/>
              <a:gd name="connsiteX14722" fmla="*/ 11367869 w 12192000"/>
              <a:gd name="connsiteY14722" fmla="*/ 667134 h 2107945"/>
              <a:gd name="connsiteX14723" fmla="*/ 11366731 w 12192000"/>
              <a:gd name="connsiteY14723" fmla="*/ 662356 h 2107945"/>
              <a:gd name="connsiteX14724" fmla="*/ 11376486 w 12192000"/>
              <a:gd name="connsiteY14724" fmla="*/ 655495 h 2107945"/>
              <a:gd name="connsiteX14725" fmla="*/ 5616778 w 12192000"/>
              <a:gd name="connsiteY14725" fmla="*/ 654842 h 2107945"/>
              <a:gd name="connsiteX14726" fmla="*/ 5624400 w 12192000"/>
              <a:gd name="connsiteY14726" fmla="*/ 664970 h 2107945"/>
              <a:gd name="connsiteX14727" fmla="*/ 5614036 w 12192000"/>
              <a:gd name="connsiteY14727" fmla="*/ 671831 h 2107945"/>
              <a:gd name="connsiteX14728" fmla="*/ 5606413 w 12192000"/>
              <a:gd name="connsiteY14728" fmla="*/ 661703 h 2107945"/>
              <a:gd name="connsiteX14729" fmla="*/ 5616778 w 12192000"/>
              <a:gd name="connsiteY14729" fmla="*/ 654842 h 2107945"/>
              <a:gd name="connsiteX14730" fmla="*/ 6533187 w 12192000"/>
              <a:gd name="connsiteY14730" fmla="*/ 654188 h 2107945"/>
              <a:gd name="connsiteX14731" fmla="*/ 6540502 w 12192000"/>
              <a:gd name="connsiteY14731" fmla="*/ 663663 h 2107945"/>
              <a:gd name="connsiteX14732" fmla="*/ 6530748 w 12192000"/>
              <a:gd name="connsiteY14732" fmla="*/ 670197 h 2107945"/>
              <a:gd name="connsiteX14733" fmla="*/ 6523433 w 12192000"/>
              <a:gd name="connsiteY14733" fmla="*/ 660723 h 2107945"/>
              <a:gd name="connsiteX14734" fmla="*/ 6533187 w 12192000"/>
              <a:gd name="connsiteY14734" fmla="*/ 654188 h 2107945"/>
              <a:gd name="connsiteX14735" fmla="*/ 1374941 w 12192000"/>
              <a:gd name="connsiteY14735" fmla="*/ 653862 h 2107945"/>
              <a:gd name="connsiteX14736" fmla="*/ 1382865 w 12192000"/>
              <a:gd name="connsiteY14736" fmla="*/ 664317 h 2107945"/>
              <a:gd name="connsiteX14737" fmla="*/ 1372198 w 12192000"/>
              <a:gd name="connsiteY14737" fmla="*/ 671504 h 2107945"/>
              <a:gd name="connsiteX14738" fmla="*/ 1364274 w 12192000"/>
              <a:gd name="connsiteY14738" fmla="*/ 661050 h 2107945"/>
              <a:gd name="connsiteX14739" fmla="*/ 1374941 w 12192000"/>
              <a:gd name="connsiteY14739" fmla="*/ 653862 h 2107945"/>
              <a:gd name="connsiteX14740" fmla="*/ 9818644 w 12192000"/>
              <a:gd name="connsiteY14740" fmla="*/ 653535 h 2107945"/>
              <a:gd name="connsiteX14741" fmla="*/ 9827179 w 12192000"/>
              <a:gd name="connsiteY14741" fmla="*/ 664643 h 2107945"/>
              <a:gd name="connsiteX14742" fmla="*/ 9815900 w 12192000"/>
              <a:gd name="connsiteY14742" fmla="*/ 672158 h 2107945"/>
              <a:gd name="connsiteX14743" fmla="*/ 9807368 w 12192000"/>
              <a:gd name="connsiteY14743" fmla="*/ 661049 h 2107945"/>
              <a:gd name="connsiteX14744" fmla="*/ 9818644 w 12192000"/>
              <a:gd name="connsiteY14744" fmla="*/ 653535 h 2107945"/>
              <a:gd name="connsiteX14745" fmla="*/ 10828757 w 12192000"/>
              <a:gd name="connsiteY14745" fmla="*/ 653208 h 2107945"/>
              <a:gd name="connsiteX14746" fmla="*/ 10836377 w 12192000"/>
              <a:gd name="connsiteY14746" fmla="*/ 663009 h 2107945"/>
              <a:gd name="connsiteX14747" fmla="*/ 10826318 w 12192000"/>
              <a:gd name="connsiteY14747" fmla="*/ 669870 h 2107945"/>
              <a:gd name="connsiteX14748" fmla="*/ 10818699 w 12192000"/>
              <a:gd name="connsiteY14748" fmla="*/ 660069 h 2107945"/>
              <a:gd name="connsiteX14749" fmla="*/ 10828757 w 12192000"/>
              <a:gd name="connsiteY14749" fmla="*/ 653208 h 2107945"/>
              <a:gd name="connsiteX14750" fmla="*/ 4813563 w 12192000"/>
              <a:gd name="connsiteY14750" fmla="*/ 653208 h 2107945"/>
              <a:gd name="connsiteX14751" fmla="*/ 4820880 w 12192000"/>
              <a:gd name="connsiteY14751" fmla="*/ 663010 h 2107945"/>
              <a:gd name="connsiteX14752" fmla="*/ 4811124 w 12192000"/>
              <a:gd name="connsiteY14752" fmla="*/ 669871 h 2107945"/>
              <a:gd name="connsiteX14753" fmla="*/ 4803807 w 12192000"/>
              <a:gd name="connsiteY14753" fmla="*/ 660069 h 2107945"/>
              <a:gd name="connsiteX14754" fmla="*/ 4813563 w 12192000"/>
              <a:gd name="connsiteY14754" fmla="*/ 653208 h 2107945"/>
              <a:gd name="connsiteX14755" fmla="*/ 11221647 w 12192000"/>
              <a:gd name="connsiteY14755" fmla="*/ 652882 h 2107945"/>
              <a:gd name="connsiteX14756" fmla="*/ 11229266 w 12192000"/>
              <a:gd name="connsiteY14756" fmla="*/ 663010 h 2107945"/>
              <a:gd name="connsiteX14757" fmla="*/ 11218903 w 12192000"/>
              <a:gd name="connsiteY14757" fmla="*/ 670198 h 2107945"/>
              <a:gd name="connsiteX14758" fmla="*/ 11211283 w 12192000"/>
              <a:gd name="connsiteY14758" fmla="*/ 660070 h 2107945"/>
              <a:gd name="connsiteX14759" fmla="*/ 11221647 w 12192000"/>
              <a:gd name="connsiteY14759" fmla="*/ 652882 h 2107945"/>
              <a:gd name="connsiteX14760" fmla="*/ 7522878 w 12192000"/>
              <a:gd name="connsiteY14760" fmla="*/ 652881 h 2107945"/>
              <a:gd name="connsiteX14761" fmla="*/ 7529888 w 12192000"/>
              <a:gd name="connsiteY14761" fmla="*/ 662029 h 2107945"/>
              <a:gd name="connsiteX14762" fmla="*/ 7520440 w 12192000"/>
              <a:gd name="connsiteY14762" fmla="*/ 668564 h 2107945"/>
              <a:gd name="connsiteX14763" fmla="*/ 7513429 w 12192000"/>
              <a:gd name="connsiteY14763" fmla="*/ 659416 h 2107945"/>
              <a:gd name="connsiteX14764" fmla="*/ 7522878 w 12192000"/>
              <a:gd name="connsiteY14764" fmla="*/ 652881 h 2107945"/>
              <a:gd name="connsiteX14765" fmla="*/ 4305942 w 12192000"/>
              <a:gd name="connsiteY14765" fmla="*/ 652555 h 2107945"/>
              <a:gd name="connsiteX14766" fmla="*/ 4313555 w 12192000"/>
              <a:gd name="connsiteY14766" fmla="*/ 662683 h 2107945"/>
              <a:gd name="connsiteX14767" fmla="*/ 4303508 w 12192000"/>
              <a:gd name="connsiteY14767" fmla="*/ 669544 h 2107945"/>
              <a:gd name="connsiteX14768" fmla="*/ 4295881 w 12192000"/>
              <a:gd name="connsiteY14768" fmla="*/ 659416 h 2107945"/>
              <a:gd name="connsiteX14769" fmla="*/ 4305942 w 12192000"/>
              <a:gd name="connsiteY14769" fmla="*/ 652555 h 2107945"/>
              <a:gd name="connsiteX14770" fmla="*/ 3645033 w 12192000"/>
              <a:gd name="connsiteY14770" fmla="*/ 652555 h 2107945"/>
              <a:gd name="connsiteX14771" fmla="*/ 3652662 w 12192000"/>
              <a:gd name="connsiteY14771" fmla="*/ 662683 h 2107945"/>
              <a:gd name="connsiteX14772" fmla="*/ 3642287 w 12192000"/>
              <a:gd name="connsiteY14772" fmla="*/ 669871 h 2107945"/>
              <a:gd name="connsiteX14773" fmla="*/ 3634666 w 12192000"/>
              <a:gd name="connsiteY14773" fmla="*/ 659743 h 2107945"/>
              <a:gd name="connsiteX14774" fmla="*/ 3645033 w 12192000"/>
              <a:gd name="connsiteY14774" fmla="*/ 652555 h 2107945"/>
              <a:gd name="connsiteX14775" fmla="*/ 6450280 w 12192000"/>
              <a:gd name="connsiteY14775" fmla="*/ 652228 h 2107945"/>
              <a:gd name="connsiteX14776" fmla="*/ 6457596 w 12192000"/>
              <a:gd name="connsiteY14776" fmla="*/ 661703 h 2107945"/>
              <a:gd name="connsiteX14777" fmla="*/ 6447842 w 12192000"/>
              <a:gd name="connsiteY14777" fmla="*/ 668238 h 2107945"/>
              <a:gd name="connsiteX14778" fmla="*/ 6440527 w 12192000"/>
              <a:gd name="connsiteY14778" fmla="*/ 658763 h 2107945"/>
              <a:gd name="connsiteX14779" fmla="*/ 6450280 w 12192000"/>
              <a:gd name="connsiteY14779" fmla="*/ 652228 h 2107945"/>
              <a:gd name="connsiteX14780" fmla="*/ 580495 w 12192000"/>
              <a:gd name="connsiteY14780" fmla="*/ 651901 h 2107945"/>
              <a:gd name="connsiteX14781" fmla="*/ 587810 w 12192000"/>
              <a:gd name="connsiteY14781" fmla="*/ 661376 h 2107945"/>
              <a:gd name="connsiteX14782" fmla="*/ 578056 w 12192000"/>
              <a:gd name="connsiteY14782" fmla="*/ 667911 h 2107945"/>
              <a:gd name="connsiteX14783" fmla="*/ 570742 w 12192000"/>
              <a:gd name="connsiteY14783" fmla="*/ 658436 h 2107945"/>
              <a:gd name="connsiteX14784" fmla="*/ 580495 w 12192000"/>
              <a:gd name="connsiteY14784" fmla="*/ 651901 h 2107945"/>
              <a:gd name="connsiteX14785" fmla="*/ 9139241 w 12192000"/>
              <a:gd name="connsiteY14785" fmla="*/ 651575 h 2107945"/>
              <a:gd name="connsiteX14786" fmla="*/ 9147471 w 12192000"/>
              <a:gd name="connsiteY14786" fmla="*/ 662356 h 2107945"/>
              <a:gd name="connsiteX14787" fmla="*/ 9136192 w 12192000"/>
              <a:gd name="connsiteY14787" fmla="*/ 669871 h 2107945"/>
              <a:gd name="connsiteX14788" fmla="*/ 9127963 w 12192000"/>
              <a:gd name="connsiteY14788" fmla="*/ 659089 h 2107945"/>
              <a:gd name="connsiteX14789" fmla="*/ 9139241 w 12192000"/>
              <a:gd name="connsiteY14789" fmla="*/ 651575 h 2107945"/>
              <a:gd name="connsiteX14790" fmla="*/ 9514757 w 12192000"/>
              <a:gd name="connsiteY14790" fmla="*/ 651574 h 2107945"/>
              <a:gd name="connsiteX14791" fmla="*/ 9523292 w 12192000"/>
              <a:gd name="connsiteY14791" fmla="*/ 663009 h 2107945"/>
              <a:gd name="connsiteX14792" fmla="*/ 9511709 w 12192000"/>
              <a:gd name="connsiteY14792" fmla="*/ 670851 h 2107945"/>
              <a:gd name="connsiteX14793" fmla="*/ 9503174 w 12192000"/>
              <a:gd name="connsiteY14793" fmla="*/ 659416 h 2107945"/>
              <a:gd name="connsiteX14794" fmla="*/ 9514757 w 12192000"/>
              <a:gd name="connsiteY14794" fmla="*/ 651574 h 2107945"/>
              <a:gd name="connsiteX14795" fmla="*/ 2847956 w 12192000"/>
              <a:gd name="connsiteY14795" fmla="*/ 651248 h 2107945"/>
              <a:gd name="connsiteX14796" fmla="*/ 2856184 w 12192000"/>
              <a:gd name="connsiteY14796" fmla="*/ 662030 h 2107945"/>
              <a:gd name="connsiteX14797" fmla="*/ 2845217 w 12192000"/>
              <a:gd name="connsiteY14797" fmla="*/ 669544 h 2107945"/>
              <a:gd name="connsiteX14798" fmla="*/ 2836984 w 12192000"/>
              <a:gd name="connsiteY14798" fmla="*/ 658763 h 2107945"/>
              <a:gd name="connsiteX14799" fmla="*/ 2847956 w 12192000"/>
              <a:gd name="connsiteY14799" fmla="*/ 651248 h 2107945"/>
              <a:gd name="connsiteX14800" fmla="*/ 545699 w 12192000"/>
              <a:gd name="connsiteY14800" fmla="*/ 651248 h 2107945"/>
              <a:gd name="connsiteX14801" fmla="*/ 553319 w 12192000"/>
              <a:gd name="connsiteY14801" fmla="*/ 661049 h 2107945"/>
              <a:gd name="connsiteX14802" fmla="*/ 543262 w 12192000"/>
              <a:gd name="connsiteY14802" fmla="*/ 667910 h 2107945"/>
              <a:gd name="connsiteX14803" fmla="*/ 535642 w 12192000"/>
              <a:gd name="connsiteY14803" fmla="*/ 658109 h 2107945"/>
              <a:gd name="connsiteX14804" fmla="*/ 545699 w 12192000"/>
              <a:gd name="connsiteY14804" fmla="*/ 651248 h 2107945"/>
              <a:gd name="connsiteX14805" fmla="*/ 5467439 w 12192000"/>
              <a:gd name="connsiteY14805" fmla="*/ 650922 h 2107945"/>
              <a:gd name="connsiteX14806" fmla="*/ 5475061 w 12192000"/>
              <a:gd name="connsiteY14806" fmla="*/ 660723 h 2107945"/>
              <a:gd name="connsiteX14807" fmla="*/ 5465000 w 12192000"/>
              <a:gd name="connsiteY14807" fmla="*/ 667584 h 2107945"/>
              <a:gd name="connsiteX14808" fmla="*/ 5457378 w 12192000"/>
              <a:gd name="connsiteY14808" fmla="*/ 657782 h 2107945"/>
              <a:gd name="connsiteX14809" fmla="*/ 5467439 w 12192000"/>
              <a:gd name="connsiteY14809" fmla="*/ 650922 h 2107945"/>
              <a:gd name="connsiteX14810" fmla="*/ 563402 w 12192000"/>
              <a:gd name="connsiteY14810" fmla="*/ 650922 h 2107945"/>
              <a:gd name="connsiteX14811" fmla="*/ 570716 w 12192000"/>
              <a:gd name="connsiteY14811" fmla="*/ 660723 h 2107945"/>
              <a:gd name="connsiteX14812" fmla="*/ 560964 w 12192000"/>
              <a:gd name="connsiteY14812" fmla="*/ 667584 h 2107945"/>
              <a:gd name="connsiteX14813" fmla="*/ 553649 w 12192000"/>
              <a:gd name="connsiteY14813" fmla="*/ 657782 h 2107945"/>
              <a:gd name="connsiteX14814" fmla="*/ 563402 w 12192000"/>
              <a:gd name="connsiteY14814" fmla="*/ 650922 h 2107945"/>
              <a:gd name="connsiteX14815" fmla="*/ 2312071 w 12192000"/>
              <a:gd name="connsiteY14815" fmla="*/ 650594 h 2107945"/>
              <a:gd name="connsiteX14816" fmla="*/ 2320605 w 12192000"/>
              <a:gd name="connsiteY14816" fmla="*/ 661702 h 2107945"/>
              <a:gd name="connsiteX14817" fmla="*/ 2309328 w 12192000"/>
              <a:gd name="connsiteY14817" fmla="*/ 669544 h 2107945"/>
              <a:gd name="connsiteX14818" fmla="*/ 2300794 w 12192000"/>
              <a:gd name="connsiteY14818" fmla="*/ 658436 h 2107945"/>
              <a:gd name="connsiteX14819" fmla="*/ 2312071 w 12192000"/>
              <a:gd name="connsiteY14819" fmla="*/ 650594 h 2107945"/>
              <a:gd name="connsiteX14820" fmla="*/ 1099086 w 12192000"/>
              <a:gd name="connsiteY14820" fmla="*/ 650268 h 2107945"/>
              <a:gd name="connsiteX14821" fmla="*/ 1107316 w 12192000"/>
              <a:gd name="connsiteY14821" fmla="*/ 660722 h 2107945"/>
              <a:gd name="connsiteX14822" fmla="*/ 1096649 w 12192000"/>
              <a:gd name="connsiteY14822" fmla="*/ 667910 h 2107945"/>
              <a:gd name="connsiteX14823" fmla="*/ 1088419 w 12192000"/>
              <a:gd name="connsiteY14823" fmla="*/ 657456 h 2107945"/>
              <a:gd name="connsiteX14824" fmla="*/ 1099086 w 12192000"/>
              <a:gd name="connsiteY14824" fmla="*/ 650268 h 2107945"/>
              <a:gd name="connsiteX14825" fmla="*/ 10005338 w 12192000"/>
              <a:gd name="connsiteY14825" fmla="*/ 649842 h 2107945"/>
              <a:gd name="connsiteX14826" fmla="*/ 10013065 w 12192000"/>
              <a:gd name="connsiteY14826" fmla="*/ 660100 h 2107945"/>
              <a:gd name="connsiteX14827" fmla="*/ 10002737 w 12192000"/>
              <a:gd name="connsiteY14827" fmla="*/ 667262 h 2107945"/>
              <a:gd name="connsiteX14828" fmla="*/ 9995008 w 12192000"/>
              <a:gd name="connsiteY14828" fmla="*/ 657004 h 2107945"/>
              <a:gd name="connsiteX14829" fmla="*/ 10005338 w 12192000"/>
              <a:gd name="connsiteY14829" fmla="*/ 649842 h 2107945"/>
              <a:gd name="connsiteX14830" fmla="*/ 11291446 w 12192000"/>
              <a:gd name="connsiteY14830" fmla="*/ 648961 h 2107945"/>
              <a:gd name="connsiteX14831" fmla="*/ 11298457 w 12192000"/>
              <a:gd name="connsiteY14831" fmla="*/ 658109 h 2107945"/>
              <a:gd name="connsiteX14832" fmla="*/ 11289008 w 12192000"/>
              <a:gd name="connsiteY14832" fmla="*/ 664317 h 2107945"/>
              <a:gd name="connsiteX14833" fmla="*/ 11281998 w 12192000"/>
              <a:gd name="connsiteY14833" fmla="*/ 655168 h 2107945"/>
              <a:gd name="connsiteX14834" fmla="*/ 11291446 w 12192000"/>
              <a:gd name="connsiteY14834" fmla="*/ 648961 h 2107945"/>
              <a:gd name="connsiteX14835" fmla="*/ 7116272 w 12192000"/>
              <a:gd name="connsiteY14835" fmla="*/ 648634 h 2107945"/>
              <a:gd name="connsiteX14836" fmla="*/ 7123283 w 12192000"/>
              <a:gd name="connsiteY14836" fmla="*/ 657782 h 2107945"/>
              <a:gd name="connsiteX14837" fmla="*/ 7114139 w 12192000"/>
              <a:gd name="connsiteY14837" fmla="*/ 663990 h 2107945"/>
              <a:gd name="connsiteX14838" fmla="*/ 7107128 w 12192000"/>
              <a:gd name="connsiteY14838" fmla="*/ 654842 h 2107945"/>
              <a:gd name="connsiteX14839" fmla="*/ 7116272 w 12192000"/>
              <a:gd name="connsiteY14839" fmla="*/ 648634 h 2107945"/>
              <a:gd name="connsiteX14840" fmla="*/ 6367680 w 12192000"/>
              <a:gd name="connsiteY14840" fmla="*/ 648307 h 2107945"/>
              <a:gd name="connsiteX14841" fmla="*/ 6374995 w 12192000"/>
              <a:gd name="connsiteY14841" fmla="*/ 657782 h 2107945"/>
              <a:gd name="connsiteX14842" fmla="*/ 6365241 w 12192000"/>
              <a:gd name="connsiteY14842" fmla="*/ 664317 h 2107945"/>
              <a:gd name="connsiteX14843" fmla="*/ 6357926 w 12192000"/>
              <a:gd name="connsiteY14843" fmla="*/ 654842 h 2107945"/>
              <a:gd name="connsiteX14844" fmla="*/ 6367680 w 12192000"/>
              <a:gd name="connsiteY14844" fmla="*/ 648307 h 2107945"/>
              <a:gd name="connsiteX14845" fmla="*/ 9768962 w 12192000"/>
              <a:gd name="connsiteY14845" fmla="*/ 647981 h 2107945"/>
              <a:gd name="connsiteX14846" fmla="*/ 9777496 w 12192000"/>
              <a:gd name="connsiteY14846" fmla="*/ 659089 h 2107945"/>
              <a:gd name="connsiteX14847" fmla="*/ 9766218 w 12192000"/>
              <a:gd name="connsiteY14847" fmla="*/ 666931 h 2107945"/>
              <a:gd name="connsiteX14848" fmla="*/ 9757683 w 12192000"/>
              <a:gd name="connsiteY14848" fmla="*/ 655822 h 2107945"/>
              <a:gd name="connsiteX14849" fmla="*/ 9768962 w 12192000"/>
              <a:gd name="connsiteY14849" fmla="*/ 647981 h 2107945"/>
              <a:gd name="connsiteX14850" fmla="*/ 1643481 w 12192000"/>
              <a:gd name="connsiteY14850" fmla="*/ 647654 h 2107945"/>
              <a:gd name="connsiteX14851" fmla="*/ 1651405 w 12192000"/>
              <a:gd name="connsiteY14851" fmla="*/ 657782 h 2107945"/>
              <a:gd name="connsiteX14852" fmla="*/ 1641042 w 12192000"/>
              <a:gd name="connsiteY14852" fmla="*/ 664970 h 2107945"/>
              <a:gd name="connsiteX14853" fmla="*/ 1633119 w 12192000"/>
              <a:gd name="connsiteY14853" fmla="*/ 654842 h 2107945"/>
              <a:gd name="connsiteX14854" fmla="*/ 1643481 w 12192000"/>
              <a:gd name="connsiteY14854" fmla="*/ 647654 h 2107945"/>
              <a:gd name="connsiteX14855" fmla="*/ 5793129 w 12192000"/>
              <a:gd name="connsiteY14855" fmla="*/ 647001 h 2107945"/>
              <a:gd name="connsiteX14856" fmla="*/ 5800748 w 12192000"/>
              <a:gd name="connsiteY14856" fmla="*/ 657129 h 2107945"/>
              <a:gd name="connsiteX14857" fmla="*/ 5790385 w 12192000"/>
              <a:gd name="connsiteY14857" fmla="*/ 663990 h 2107945"/>
              <a:gd name="connsiteX14858" fmla="*/ 5783532 w 12192000"/>
              <a:gd name="connsiteY14858" fmla="*/ 653862 h 2107945"/>
              <a:gd name="connsiteX14859" fmla="*/ 5793129 w 12192000"/>
              <a:gd name="connsiteY14859" fmla="*/ 647001 h 2107945"/>
              <a:gd name="connsiteX14860" fmla="*/ 8104744 w 12192000"/>
              <a:gd name="connsiteY14860" fmla="*/ 647000 h 2107945"/>
              <a:gd name="connsiteX14861" fmla="*/ 8112670 w 12192000"/>
              <a:gd name="connsiteY14861" fmla="*/ 657129 h 2107945"/>
              <a:gd name="connsiteX14862" fmla="*/ 8102306 w 12192000"/>
              <a:gd name="connsiteY14862" fmla="*/ 664317 h 2107945"/>
              <a:gd name="connsiteX14863" fmla="*/ 8094381 w 12192000"/>
              <a:gd name="connsiteY14863" fmla="*/ 654188 h 2107945"/>
              <a:gd name="connsiteX14864" fmla="*/ 8104744 w 12192000"/>
              <a:gd name="connsiteY14864" fmla="*/ 647000 h 2107945"/>
              <a:gd name="connsiteX14865" fmla="*/ 2000360 w 12192000"/>
              <a:gd name="connsiteY14865" fmla="*/ 647000 h 2107945"/>
              <a:gd name="connsiteX14866" fmla="*/ 2008285 w 12192000"/>
              <a:gd name="connsiteY14866" fmla="*/ 657456 h 2107945"/>
              <a:gd name="connsiteX14867" fmla="*/ 1997618 w 12192000"/>
              <a:gd name="connsiteY14867" fmla="*/ 664643 h 2107945"/>
              <a:gd name="connsiteX14868" fmla="*/ 1989693 w 12192000"/>
              <a:gd name="connsiteY14868" fmla="*/ 654188 h 2107945"/>
              <a:gd name="connsiteX14869" fmla="*/ 2000360 w 12192000"/>
              <a:gd name="connsiteY14869" fmla="*/ 647000 h 2107945"/>
              <a:gd name="connsiteX14870" fmla="*/ 5705796 w 12192000"/>
              <a:gd name="connsiteY14870" fmla="*/ 646674 h 2107945"/>
              <a:gd name="connsiteX14871" fmla="*/ 5713415 w 12192000"/>
              <a:gd name="connsiteY14871" fmla="*/ 656802 h 2107945"/>
              <a:gd name="connsiteX14872" fmla="*/ 5703053 w 12192000"/>
              <a:gd name="connsiteY14872" fmla="*/ 663663 h 2107945"/>
              <a:gd name="connsiteX14873" fmla="*/ 5695429 w 12192000"/>
              <a:gd name="connsiteY14873" fmla="*/ 653535 h 2107945"/>
              <a:gd name="connsiteX14874" fmla="*/ 5705796 w 12192000"/>
              <a:gd name="connsiteY14874" fmla="*/ 646674 h 2107945"/>
              <a:gd name="connsiteX14875" fmla="*/ 2216367 w 12192000"/>
              <a:gd name="connsiteY14875" fmla="*/ 646674 h 2107945"/>
              <a:gd name="connsiteX14876" fmla="*/ 2224901 w 12192000"/>
              <a:gd name="connsiteY14876" fmla="*/ 657782 h 2107945"/>
              <a:gd name="connsiteX14877" fmla="*/ 2213624 w 12192000"/>
              <a:gd name="connsiteY14877" fmla="*/ 665624 h 2107945"/>
              <a:gd name="connsiteX14878" fmla="*/ 2205090 w 12192000"/>
              <a:gd name="connsiteY14878" fmla="*/ 654515 h 2107945"/>
              <a:gd name="connsiteX14879" fmla="*/ 2216367 w 12192000"/>
              <a:gd name="connsiteY14879" fmla="*/ 646674 h 2107945"/>
              <a:gd name="connsiteX14880" fmla="*/ 4220283 w 12192000"/>
              <a:gd name="connsiteY14880" fmla="*/ 646347 h 2107945"/>
              <a:gd name="connsiteX14881" fmla="*/ 4227895 w 12192000"/>
              <a:gd name="connsiteY14881" fmla="*/ 656475 h 2107945"/>
              <a:gd name="connsiteX14882" fmla="*/ 4217838 w 12192000"/>
              <a:gd name="connsiteY14882" fmla="*/ 663336 h 2107945"/>
              <a:gd name="connsiteX14883" fmla="*/ 4210214 w 12192000"/>
              <a:gd name="connsiteY14883" fmla="*/ 653208 h 2107945"/>
              <a:gd name="connsiteX14884" fmla="*/ 4220283 w 12192000"/>
              <a:gd name="connsiteY14884" fmla="*/ 646347 h 2107945"/>
              <a:gd name="connsiteX14885" fmla="*/ 5238228 w 12192000"/>
              <a:gd name="connsiteY14885" fmla="*/ 645694 h 2107945"/>
              <a:gd name="connsiteX14886" fmla="*/ 5245543 w 12192000"/>
              <a:gd name="connsiteY14886" fmla="*/ 655495 h 2107945"/>
              <a:gd name="connsiteX14887" fmla="*/ 5235481 w 12192000"/>
              <a:gd name="connsiteY14887" fmla="*/ 662356 h 2107945"/>
              <a:gd name="connsiteX14888" fmla="*/ 5228165 w 12192000"/>
              <a:gd name="connsiteY14888" fmla="*/ 652555 h 2107945"/>
              <a:gd name="connsiteX14889" fmla="*/ 5238228 w 12192000"/>
              <a:gd name="connsiteY14889" fmla="*/ 645694 h 2107945"/>
              <a:gd name="connsiteX14890" fmla="*/ 6104330 w 12192000"/>
              <a:gd name="connsiteY14890" fmla="*/ 645693 h 2107945"/>
              <a:gd name="connsiteX14891" fmla="*/ 6111646 w 12192000"/>
              <a:gd name="connsiteY14891" fmla="*/ 655168 h 2107945"/>
              <a:gd name="connsiteX14892" fmla="*/ 6101892 w 12192000"/>
              <a:gd name="connsiteY14892" fmla="*/ 661702 h 2107945"/>
              <a:gd name="connsiteX14893" fmla="*/ 6094577 w 12192000"/>
              <a:gd name="connsiteY14893" fmla="*/ 652228 h 2107945"/>
              <a:gd name="connsiteX14894" fmla="*/ 6104330 w 12192000"/>
              <a:gd name="connsiteY14894" fmla="*/ 645693 h 2107945"/>
              <a:gd name="connsiteX14895" fmla="*/ 11271329 w 12192000"/>
              <a:gd name="connsiteY14895" fmla="*/ 645040 h 2107945"/>
              <a:gd name="connsiteX14896" fmla="*/ 11278340 w 12192000"/>
              <a:gd name="connsiteY14896" fmla="*/ 654188 h 2107945"/>
              <a:gd name="connsiteX14897" fmla="*/ 11268891 w 12192000"/>
              <a:gd name="connsiteY14897" fmla="*/ 660723 h 2107945"/>
              <a:gd name="connsiteX14898" fmla="*/ 11261880 w 12192000"/>
              <a:gd name="connsiteY14898" fmla="*/ 651575 h 2107945"/>
              <a:gd name="connsiteX14899" fmla="*/ 11271329 w 12192000"/>
              <a:gd name="connsiteY14899" fmla="*/ 645040 h 2107945"/>
              <a:gd name="connsiteX14900" fmla="*/ 8487575 w 12192000"/>
              <a:gd name="connsiteY14900" fmla="*/ 645040 h 2107945"/>
              <a:gd name="connsiteX14901" fmla="*/ 8495499 w 12192000"/>
              <a:gd name="connsiteY14901" fmla="*/ 655495 h 2107945"/>
              <a:gd name="connsiteX14902" fmla="*/ 8484832 w 12192000"/>
              <a:gd name="connsiteY14902" fmla="*/ 662683 h 2107945"/>
              <a:gd name="connsiteX14903" fmla="*/ 8476907 w 12192000"/>
              <a:gd name="connsiteY14903" fmla="*/ 652228 h 2107945"/>
              <a:gd name="connsiteX14904" fmla="*/ 8487575 w 12192000"/>
              <a:gd name="connsiteY14904" fmla="*/ 645040 h 2107945"/>
              <a:gd name="connsiteX14905" fmla="*/ 6004051 w 12192000"/>
              <a:gd name="connsiteY14905" fmla="*/ 645040 h 2107945"/>
              <a:gd name="connsiteX14906" fmla="*/ 6011672 w 12192000"/>
              <a:gd name="connsiteY14906" fmla="*/ 654842 h 2107945"/>
              <a:gd name="connsiteX14907" fmla="*/ 6001613 w 12192000"/>
              <a:gd name="connsiteY14907" fmla="*/ 661702 h 2107945"/>
              <a:gd name="connsiteX14908" fmla="*/ 5993993 w 12192000"/>
              <a:gd name="connsiteY14908" fmla="*/ 651901 h 2107945"/>
              <a:gd name="connsiteX14909" fmla="*/ 6004051 w 12192000"/>
              <a:gd name="connsiteY14909" fmla="*/ 645040 h 2107945"/>
              <a:gd name="connsiteX14910" fmla="*/ 3960254 w 12192000"/>
              <a:gd name="connsiteY14910" fmla="*/ 644713 h 2107945"/>
              <a:gd name="connsiteX14911" fmla="*/ 3967875 w 12192000"/>
              <a:gd name="connsiteY14911" fmla="*/ 654842 h 2107945"/>
              <a:gd name="connsiteX14912" fmla="*/ 3957811 w 12192000"/>
              <a:gd name="connsiteY14912" fmla="*/ 661702 h 2107945"/>
              <a:gd name="connsiteX14913" fmla="*/ 3950194 w 12192000"/>
              <a:gd name="connsiteY14913" fmla="*/ 651574 h 2107945"/>
              <a:gd name="connsiteX14914" fmla="*/ 3960254 w 12192000"/>
              <a:gd name="connsiteY14914" fmla="*/ 644713 h 2107945"/>
              <a:gd name="connsiteX14915" fmla="*/ 7800858 w 12192000"/>
              <a:gd name="connsiteY14915" fmla="*/ 644387 h 2107945"/>
              <a:gd name="connsiteX14916" fmla="*/ 7808172 w 12192000"/>
              <a:gd name="connsiteY14916" fmla="*/ 654188 h 2107945"/>
              <a:gd name="connsiteX14917" fmla="*/ 7798419 w 12192000"/>
              <a:gd name="connsiteY14917" fmla="*/ 661049 h 2107945"/>
              <a:gd name="connsiteX14918" fmla="*/ 7791104 w 12192000"/>
              <a:gd name="connsiteY14918" fmla="*/ 651248 h 2107945"/>
              <a:gd name="connsiteX14919" fmla="*/ 7800858 w 12192000"/>
              <a:gd name="connsiteY14919" fmla="*/ 644387 h 2107945"/>
              <a:gd name="connsiteX14920" fmla="*/ 1907424 w 12192000"/>
              <a:gd name="connsiteY14920" fmla="*/ 644387 h 2107945"/>
              <a:gd name="connsiteX14921" fmla="*/ 1915349 w 12192000"/>
              <a:gd name="connsiteY14921" fmla="*/ 654515 h 2107945"/>
              <a:gd name="connsiteX14922" fmla="*/ 1904986 w 12192000"/>
              <a:gd name="connsiteY14922" fmla="*/ 661703 h 2107945"/>
              <a:gd name="connsiteX14923" fmla="*/ 1897062 w 12192000"/>
              <a:gd name="connsiteY14923" fmla="*/ 651575 h 2107945"/>
              <a:gd name="connsiteX14924" fmla="*/ 1907424 w 12192000"/>
              <a:gd name="connsiteY14924" fmla="*/ 644387 h 2107945"/>
              <a:gd name="connsiteX14925" fmla="*/ 10256035 w 12192000"/>
              <a:gd name="connsiteY14925" fmla="*/ 644060 h 2107945"/>
              <a:gd name="connsiteX14926" fmla="*/ 10263350 w 12192000"/>
              <a:gd name="connsiteY14926" fmla="*/ 653862 h 2107945"/>
              <a:gd name="connsiteX14927" fmla="*/ 10253596 w 12192000"/>
              <a:gd name="connsiteY14927" fmla="*/ 660723 h 2107945"/>
              <a:gd name="connsiteX14928" fmla="*/ 10246281 w 12192000"/>
              <a:gd name="connsiteY14928" fmla="*/ 650921 h 2107945"/>
              <a:gd name="connsiteX14929" fmla="*/ 10256035 w 12192000"/>
              <a:gd name="connsiteY14929" fmla="*/ 644060 h 2107945"/>
              <a:gd name="connsiteX14930" fmla="*/ 9616560 w 12192000"/>
              <a:gd name="connsiteY14930" fmla="*/ 644060 h 2107945"/>
              <a:gd name="connsiteX14931" fmla="*/ 9625095 w 12192000"/>
              <a:gd name="connsiteY14931" fmla="*/ 655495 h 2107945"/>
              <a:gd name="connsiteX14932" fmla="*/ 9613513 w 12192000"/>
              <a:gd name="connsiteY14932" fmla="*/ 663336 h 2107945"/>
              <a:gd name="connsiteX14933" fmla="*/ 9604978 w 12192000"/>
              <a:gd name="connsiteY14933" fmla="*/ 651901 h 2107945"/>
              <a:gd name="connsiteX14934" fmla="*/ 9616560 w 12192000"/>
              <a:gd name="connsiteY14934" fmla="*/ 644060 h 2107945"/>
              <a:gd name="connsiteX14935" fmla="*/ 11425558 w 12192000"/>
              <a:gd name="connsiteY14935" fmla="*/ 643734 h 2107945"/>
              <a:gd name="connsiteX14936" fmla="*/ 11433180 w 12192000"/>
              <a:gd name="connsiteY14936" fmla="*/ 653862 h 2107945"/>
              <a:gd name="connsiteX14937" fmla="*/ 11423121 w 12192000"/>
              <a:gd name="connsiteY14937" fmla="*/ 660723 h 2107945"/>
              <a:gd name="connsiteX14938" fmla="*/ 11415501 w 12192000"/>
              <a:gd name="connsiteY14938" fmla="*/ 650595 h 2107945"/>
              <a:gd name="connsiteX14939" fmla="*/ 11425558 w 12192000"/>
              <a:gd name="connsiteY14939" fmla="*/ 643734 h 2107945"/>
              <a:gd name="connsiteX14940" fmla="*/ 4047128 w 12192000"/>
              <a:gd name="connsiteY14940" fmla="*/ 643734 h 2107945"/>
              <a:gd name="connsiteX14941" fmla="*/ 4054741 w 12192000"/>
              <a:gd name="connsiteY14941" fmla="*/ 653862 h 2107945"/>
              <a:gd name="connsiteX14942" fmla="*/ 4044691 w 12192000"/>
              <a:gd name="connsiteY14942" fmla="*/ 660723 h 2107945"/>
              <a:gd name="connsiteX14943" fmla="*/ 4037090 w 12192000"/>
              <a:gd name="connsiteY14943" fmla="*/ 650595 h 2107945"/>
              <a:gd name="connsiteX14944" fmla="*/ 4047128 w 12192000"/>
              <a:gd name="connsiteY14944" fmla="*/ 643734 h 2107945"/>
              <a:gd name="connsiteX14945" fmla="*/ 6955337 w 12192000"/>
              <a:gd name="connsiteY14945" fmla="*/ 643733 h 2107945"/>
              <a:gd name="connsiteX14946" fmla="*/ 6962348 w 12192000"/>
              <a:gd name="connsiteY14946" fmla="*/ 652881 h 2107945"/>
              <a:gd name="connsiteX14947" fmla="*/ 6952899 w 12192000"/>
              <a:gd name="connsiteY14947" fmla="*/ 659416 h 2107945"/>
              <a:gd name="connsiteX14948" fmla="*/ 6945889 w 12192000"/>
              <a:gd name="connsiteY14948" fmla="*/ 650268 h 2107945"/>
              <a:gd name="connsiteX14949" fmla="*/ 6955337 w 12192000"/>
              <a:gd name="connsiteY14949" fmla="*/ 643733 h 2107945"/>
              <a:gd name="connsiteX14950" fmla="*/ 4133704 w 12192000"/>
              <a:gd name="connsiteY14950" fmla="*/ 643407 h 2107945"/>
              <a:gd name="connsiteX14951" fmla="*/ 4141312 w 12192000"/>
              <a:gd name="connsiteY14951" fmla="*/ 653535 h 2107945"/>
              <a:gd name="connsiteX14952" fmla="*/ 4131257 w 12192000"/>
              <a:gd name="connsiteY14952" fmla="*/ 660396 h 2107945"/>
              <a:gd name="connsiteX14953" fmla="*/ 4123640 w 12192000"/>
              <a:gd name="connsiteY14953" fmla="*/ 650268 h 2107945"/>
              <a:gd name="connsiteX14954" fmla="*/ 4133704 w 12192000"/>
              <a:gd name="connsiteY14954" fmla="*/ 643407 h 2107945"/>
              <a:gd name="connsiteX14955" fmla="*/ 3873673 w 12192000"/>
              <a:gd name="connsiteY14955" fmla="*/ 643080 h 2107945"/>
              <a:gd name="connsiteX14956" fmla="*/ 3881299 w 12192000"/>
              <a:gd name="connsiteY14956" fmla="*/ 653208 h 2107945"/>
              <a:gd name="connsiteX14957" fmla="*/ 3871236 w 12192000"/>
              <a:gd name="connsiteY14957" fmla="*/ 660069 h 2107945"/>
              <a:gd name="connsiteX14958" fmla="*/ 3863611 w 12192000"/>
              <a:gd name="connsiteY14958" fmla="*/ 649941 h 2107945"/>
              <a:gd name="connsiteX14959" fmla="*/ 3873673 w 12192000"/>
              <a:gd name="connsiteY14959" fmla="*/ 643080 h 2107945"/>
              <a:gd name="connsiteX14960" fmla="*/ 3260691 w 12192000"/>
              <a:gd name="connsiteY14960" fmla="*/ 643080 h 2107945"/>
              <a:gd name="connsiteX14961" fmla="*/ 3268617 w 12192000"/>
              <a:gd name="connsiteY14961" fmla="*/ 653534 h 2107945"/>
              <a:gd name="connsiteX14962" fmla="*/ 3257948 w 12192000"/>
              <a:gd name="connsiteY14962" fmla="*/ 660722 h 2107945"/>
              <a:gd name="connsiteX14963" fmla="*/ 3250023 w 12192000"/>
              <a:gd name="connsiteY14963" fmla="*/ 650268 h 2107945"/>
              <a:gd name="connsiteX14964" fmla="*/ 3260691 w 12192000"/>
              <a:gd name="connsiteY14964" fmla="*/ 643080 h 2107945"/>
              <a:gd name="connsiteX14965" fmla="*/ 8791157 w 12192000"/>
              <a:gd name="connsiteY14965" fmla="*/ 642754 h 2107945"/>
              <a:gd name="connsiteX14966" fmla="*/ 8799082 w 12192000"/>
              <a:gd name="connsiteY14966" fmla="*/ 653208 h 2107945"/>
              <a:gd name="connsiteX14967" fmla="*/ 8788414 w 12192000"/>
              <a:gd name="connsiteY14967" fmla="*/ 660396 h 2107945"/>
              <a:gd name="connsiteX14968" fmla="*/ 8780489 w 12192000"/>
              <a:gd name="connsiteY14968" fmla="*/ 649941 h 2107945"/>
              <a:gd name="connsiteX14969" fmla="*/ 8791157 w 12192000"/>
              <a:gd name="connsiteY14969" fmla="*/ 642754 h 2107945"/>
              <a:gd name="connsiteX14970" fmla="*/ 10049378 w 12192000"/>
              <a:gd name="connsiteY14970" fmla="*/ 641773 h 2107945"/>
              <a:gd name="connsiteX14971" fmla="*/ 10057000 w 12192000"/>
              <a:gd name="connsiteY14971" fmla="*/ 651902 h 2107945"/>
              <a:gd name="connsiteX14972" fmla="*/ 10046637 w 12192000"/>
              <a:gd name="connsiteY14972" fmla="*/ 658763 h 2107945"/>
              <a:gd name="connsiteX14973" fmla="*/ 10039016 w 12192000"/>
              <a:gd name="connsiteY14973" fmla="*/ 648634 h 2107945"/>
              <a:gd name="connsiteX14974" fmla="*/ 10049378 w 12192000"/>
              <a:gd name="connsiteY14974" fmla="*/ 641773 h 2107945"/>
              <a:gd name="connsiteX14975" fmla="*/ 6285549 w 12192000"/>
              <a:gd name="connsiteY14975" fmla="*/ 641742 h 2107945"/>
              <a:gd name="connsiteX14976" fmla="*/ 6292772 w 12192000"/>
              <a:gd name="connsiteY14976" fmla="*/ 651252 h 2107945"/>
              <a:gd name="connsiteX14977" fmla="*/ 6283141 w 12192000"/>
              <a:gd name="connsiteY14977" fmla="*/ 657872 h 2107945"/>
              <a:gd name="connsiteX14978" fmla="*/ 6275918 w 12192000"/>
              <a:gd name="connsiteY14978" fmla="*/ 648361 h 2107945"/>
              <a:gd name="connsiteX14979" fmla="*/ 6285549 w 12192000"/>
              <a:gd name="connsiteY14979" fmla="*/ 641742 h 2107945"/>
              <a:gd name="connsiteX14980" fmla="*/ 11405137 w 12192000"/>
              <a:gd name="connsiteY14980" fmla="*/ 641447 h 2107945"/>
              <a:gd name="connsiteX14981" fmla="*/ 11413062 w 12192000"/>
              <a:gd name="connsiteY14981" fmla="*/ 651575 h 2107945"/>
              <a:gd name="connsiteX14982" fmla="*/ 11402699 w 12192000"/>
              <a:gd name="connsiteY14982" fmla="*/ 658763 h 2107945"/>
              <a:gd name="connsiteX14983" fmla="*/ 11394774 w 12192000"/>
              <a:gd name="connsiteY14983" fmla="*/ 648634 h 2107945"/>
              <a:gd name="connsiteX14984" fmla="*/ 11405137 w 12192000"/>
              <a:gd name="connsiteY14984" fmla="*/ 641447 h 2107945"/>
              <a:gd name="connsiteX14985" fmla="*/ 5900723 w 12192000"/>
              <a:gd name="connsiteY14985" fmla="*/ 641446 h 2107945"/>
              <a:gd name="connsiteX14986" fmla="*/ 5908344 w 12192000"/>
              <a:gd name="connsiteY14986" fmla="*/ 651248 h 2107945"/>
              <a:gd name="connsiteX14987" fmla="*/ 5898285 w 12192000"/>
              <a:gd name="connsiteY14987" fmla="*/ 658109 h 2107945"/>
              <a:gd name="connsiteX14988" fmla="*/ 5890665 w 12192000"/>
              <a:gd name="connsiteY14988" fmla="*/ 648307 h 2107945"/>
              <a:gd name="connsiteX14989" fmla="*/ 5900723 w 12192000"/>
              <a:gd name="connsiteY14989" fmla="*/ 641446 h 2107945"/>
              <a:gd name="connsiteX14990" fmla="*/ 4522406 w 12192000"/>
              <a:gd name="connsiteY14990" fmla="*/ 641120 h 2107945"/>
              <a:gd name="connsiteX14991" fmla="*/ 4530023 w 12192000"/>
              <a:gd name="connsiteY14991" fmla="*/ 650921 h 2107945"/>
              <a:gd name="connsiteX14992" fmla="*/ 4519967 w 12192000"/>
              <a:gd name="connsiteY14992" fmla="*/ 657782 h 2107945"/>
              <a:gd name="connsiteX14993" fmla="*/ 4512346 w 12192000"/>
              <a:gd name="connsiteY14993" fmla="*/ 647981 h 2107945"/>
              <a:gd name="connsiteX14994" fmla="*/ 4522406 w 12192000"/>
              <a:gd name="connsiteY14994" fmla="*/ 641120 h 2107945"/>
              <a:gd name="connsiteX14995" fmla="*/ 11068635 w 12192000"/>
              <a:gd name="connsiteY14995" fmla="*/ 640466 h 2107945"/>
              <a:gd name="connsiteX14996" fmla="*/ 11076256 w 12192000"/>
              <a:gd name="connsiteY14996" fmla="*/ 650595 h 2107945"/>
              <a:gd name="connsiteX14997" fmla="*/ 11066197 w 12192000"/>
              <a:gd name="connsiteY14997" fmla="*/ 657456 h 2107945"/>
              <a:gd name="connsiteX14998" fmla="*/ 11058578 w 12192000"/>
              <a:gd name="connsiteY14998" fmla="*/ 647327 h 2107945"/>
              <a:gd name="connsiteX14999" fmla="*/ 11068635 w 12192000"/>
              <a:gd name="connsiteY14999" fmla="*/ 640466 h 2107945"/>
              <a:gd name="connsiteX15000" fmla="*/ 10686720 w 12192000"/>
              <a:gd name="connsiteY15000" fmla="*/ 640466 h 2107945"/>
              <a:gd name="connsiteX15001" fmla="*/ 10694035 w 12192000"/>
              <a:gd name="connsiteY15001" fmla="*/ 650268 h 2107945"/>
              <a:gd name="connsiteX15002" fmla="*/ 10684281 w 12192000"/>
              <a:gd name="connsiteY15002" fmla="*/ 657129 h 2107945"/>
              <a:gd name="connsiteX15003" fmla="*/ 10676966 w 12192000"/>
              <a:gd name="connsiteY15003" fmla="*/ 647327 h 2107945"/>
              <a:gd name="connsiteX15004" fmla="*/ 10686720 w 12192000"/>
              <a:gd name="connsiteY15004" fmla="*/ 640466 h 2107945"/>
              <a:gd name="connsiteX15005" fmla="*/ 614555 w 12192000"/>
              <a:gd name="connsiteY15005" fmla="*/ 639813 h 2107945"/>
              <a:gd name="connsiteX15006" fmla="*/ 622175 w 12192000"/>
              <a:gd name="connsiteY15006" fmla="*/ 649941 h 2107945"/>
              <a:gd name="connsiteX15007" fmla="*/ 612117 w 12192000"/>
              <a:gd name="connsiteY15007" fmla="*/ 656802 h 2107945"/>
              <a:gd name="connsiteX15008" fmla="*/ 604498 w 12192000"/>
              <a:gd name="connsiteY15008" fmla="*/ 646674 h 2107945"/>
              <a:gd name="connsiteX15009" fmla="*/ 614555 w 12192000"/>
              <a:gd name="connsiteY15009" fmla="*/ 639813 h 2107945"/>
              <a:gd name="connsiteX15010" fmla="*/ 7438143 w 12192000"/>
              <a:gd name="connsiteY15010" fmla="*/ 639159 h 2107945"/>
              <a:gd name="connsiteX15011" fmla="*/ 7445154 w 12192000"/>
              <a:gd name="connsiteY15011" fmla="*/ 648307 h 2107945"/>
              <a:gd name="connsiteX15012" fmla="*/ 7436010 w 12192000"/>
              <a:gd name="connsiteY15012" fmla="*/ 654515 h 2107945"/>
              <a:gd name="connsiteX15013" fmla="*/ 7428999 w 12192000"/>
              <a:gd name="connsiteY15013" fmla="*/ 645367 h 2107945"/>
              <a:gd name="connsiteX15014" fmla="*/ 7438143 w 12192000"/>
              <a:gd name="connsiteY15014" fmla="*/ 639159 h 2107945"/>
              <a:gd name="connsiteX15015" fmla="*/ 830266 w 12192000"/>
              <a:gd name="connsiteY15015" fmla="*/ 639159 h 2107945"/>
              <a:gd name="connsiteX15016" fmla="*/ 838190 w 12192000"/>
              <a:gd name="connsiteY15016" fmla="*/ 649614 h 2107945"/>
              <a:gd name="connsiteX15017" fmla="*/ 827522 w 12192000"/>
              <a:gd name="connsiteY15017" fmla="*/ 656802 h 2107945"/>
              <a:gd name="connsiteX15018" fmla="*/ 819598 w 12192000"/>
              <a:gd name="connsiteY15018" fmla="*/ 646347 h 2107945"/>
              <a:gd name="connsiteX15019" fmla="*/ 830266 w 12192000"/>
              <a:gd name="connsiteY15019" fmla="*/ 639159 h 2107945"/>
              <a:gd name="connsiteX15020" fmla="*/ 4730947 w 12192000"/>
              <a:gd name="connsiteY15020" fmla="*/ 638506 h 2107945"/>
              <a:gd name="connsiteX15021" fmla="*/ 4738263 w 12192000"/>
              <a:gd name="connsiteY15021" fmla="*/ 648307 h 2107945"/>
              <a:gd name="connsiteX15022" fmla="*/ 4728508 w 12192000"/>
              <a:gd name="connsiteY15022" fmla="*/ 655168 h 2107945"/>
              <a:gd name="connsiteX15023" fmla="*/ 4721192 w 12192000"/>
              <a:gd name="connsiteY15023" fmla="*/ 645367 h 2107945"/>
              <a:gd name="connsiteX15024" fmla="*/ 4730947 w 12192000"/>
              <a:gd name="connsiteY15024" fmla="*/ 638506 h 2107945"/>
              <a:gd name="connsiteX15025" fmla="*/ 2586409 w 12192000"/>
              <a:gd name="connsiteY15025" fmla="*/ 638506 h 2107945"/>
              <a:gd name="connsiteX15026" fmla="*/ 2594945 w 12192000"/>
              <a:gd name="connsiteY15026" fmla="*/ 649615 h 2107945"/>
              <a:gd name="connsiteX15027" fmla="*/ 2583667 w 12192000"/>
              <a:gd name="connsiteY15027" fmla="*/ 657129 h 2107945"/>
              <a:gd name="connsiteX15028" fmla="*/ 2575136 w 12192000"/>
              <a:gd name="connsiteY15028" fmla="*/ 646020 h 2107945"/>
              <a:gd name="connsiteX15029" fmla="*/ 2586409 w 12192000"/>
              <a:gd name="connsiteY15029" fmla="*/ 638506 h 2107945"/>
              <a:gd name="connsiteX15030" fmla="*/ 5555844 w 12192000"/>
              <a:gd name="connsiteY15030" fmla="*/ 637199 h 2107945"/>
              <a:gd name="connsiteX15031" fmla="*/ 5563466 w 12192000"/>
              <a:gd name="connsiteY15031" fmla="*/ 647000 h 2107945"/>
              <a:gd name="connsiteX15032" fmla="*/ 5553406 w 12192000"/>
              <a:gd name="connsiteY15032" fmla="*/ 653861 h 2107945"/>
              <a:gd name="connsiteX15033" fmla="*/ 5545786 w 12192000"/>
              <a:gd name="connsiteY15033" fmla="*/ 644060 h 2107945"/>
              <a:gd name="connsiteX15034" fmla="*/ 5555844 w 12192000"/>
              <a:gd name="connsiteY15034" fmla="*/ 637199 h 2107945"/>
              <a:gd name="connsiteX15035" fmla="*/ 6790135 w 12192000"/>
              <a:gd name="connsiteY15035" fmla="*/ 637199 h 2107945"/>
              <a:gd name="connsiteX15036" fmla="*/ 6797450 w 12192000"/>
              <a:gd name="connsiteY15036" fmla="*/ 646674 h 2107945"/>
              <a:gd name="connsiteX15037" fmla="*/ 6788001 w 12192000"/>
              <a:gd name="connsiteY15037" fmla="*/ 653208 h 2107945"/>
              <a:gd name="connsiteX15038" fmla="*/ 6780686 w 12192000"/>
              <a:gd name="connsiteY15038" fmla="*/ 643733 h 2107945"/>
              <a:gd name="connsiteX15039" fmla="*/ 6790135 w 12192000"/>
              <a:gd name="connsiteY15039" fmla="*/ 637199 h 2107945"/>
              <a:gd name="connsiteX15040" fmla="*/ 11620937 w 12192000"/>
              <a:gd name="connsiteY15040" fmla="*/ 636872 h 2107945"/>
              <a:gd name="connsiteX15041" fmla="*/ 11627947 w 12192000"/>
              <a:gd name="connsiteY15041" fmla="*/ 646020 h 2107945"/>
              <a:gd name="connsiteX15042" fmla="*/ 11618499 w 12192000"/>
              <a:gd name="connsiteY15042" fmla="*/ 652228 h 2107945"/>
              <a:gd name="connsiteX15043" fmla="*/ 11611488 w 12192000"/>
              <a:gd name="connsiteY15043" fmla="*/ 643080 h 2107945"/>
              <a:gd name="connsiteX15044" fmla="*/ 11620937 w 12192000"/>
              <a:gd name="connsiteY15044" fmla="*/ 636872 h 2107945"/>
              <a:gd name="connsiteX15045" fmla="*/ 9011224 w 12192000"/>
              <a:gd name="connsiteY15045" fmla="*/ 636545 h 2107945"/>
              <a:gd name="connsiteX15046" fmla="*/ 9019454 w 12192000"/>
              <a:gd name="connsiteY15046" fmla="*/ 647327 h 2107945"/>
              <a:gd name="connsiteX15047" fmla="*/ 9008481 w 12192000"/>
              <a:gd name="connsiteY15047" fmla="*/ 654842 h 2107945"/>
              <a:gd name="connsiteX15048" fmla="*/ 9000251 w 12192000"/>
              <a:gd name="connsiteY15048" fmla="*/ 644060 h 2107945"/>
              <a:gd name="connsiteX15049" fmla="*/ 9011224 w 12192000"/>
              <a:gd name="connsiteY15049" fmla="*/ 636545 h 2107945"/>
              <a:gd name="connsiteX15050" fmla="*/ 3788312 w 12192000"/>
              <a:gd name="connsiteY15050" fmla="*/ 636219 h 2107945"/>
              <a:gd name="connsiteX15051" fmla="*/ 3795950 w 12192000"/>
              <a:gd name="connsiteY15051" fmla="*/ 646347 h 2107945"/>
              <a:gd name="connsiteX15052" fmla="*/ 3785873 w 12192000"/>
              <a:gd name="connsiteY15052" fmla="*/ 653208 h 2107945"/>
              <a:gd name="connsiteX15053" fmla="*/ 3778247 w 12192000"/>
              <a:gd name="connsiteY15053" fmla="*/ 643080 h 2107945"/>
              <a:gd name="connsiteX15054" fmla="*/ 3788312 w 12192000"/>
              <a:gd name="connsiteY15054" fmla="*/ 636219 h 2107945"/>
              <a:gd name="connsiteX15055" fmla="*/ 10463604 w 12192000"/>
              <a:gd name="connsiteY15055" fmla="*/ 634585 h 2107945"/>
              <a:gd name="connsiteX15056" fmla="*/ 10470920 w 12192000"/>
              <a:gd name="connsiteY15056" fmla="*/ 644060 h 2107945"/>
              <a:gd name="connsiteX15057" fmla="*/ 10461166 w 12192000"/>
              <a:gd name="connsiteY15057" fmla="*/ 650594 h 2107945"/>
              <a:gd name="connsiteX15058" fmla="*/ 10453851 w 12192000"/>
              <a:gd name="connsiteY15058" fmla="*/ 641120 h 2107945"/>
              <a:gd name="connsiteX15059" fmla="*/ 10463604 w 12192000"/>
              <a:gd name="connsiteY15059" fmla="*/ 634585 h 2107945"/>
              <a:gd name="connsiteX15060" fmla="*/ 684816 w 12192000"/>
              <a:gd name="connsiteY15060" fmla="*/ 634579 h 2107945"/>
              <a:gd name="connsiteX15061" fmla="*/ 692543 w 12192000"/>
              <a:gd name="connsiteY15061" fmla="*/ 644837 h 2107945"/>
              <a:gd name="connsiteX15062" fmla="*/ 688980 w 12192000"/>
              <a:gd name="connsiteY15062" fmla="*/ 650543 h 2107945"/>
              <a:gd name="connsiteX15063" fmla="*/ 685888 w 12192000"/>
              <a:gd name="connsiteY15063" fmla="*/ 651208 h 2107945"/>
              <a:gd name="connsiteX15064" fmla="*/ 683040 w 12192000"/>
              <a:gd name="connsiteY15064" fmla="*/ 655699 h 2107945"/>
              <a:gd name="connsiteX15065" fmla="*/ 676829 w 12192000"/>
              <a:gd name="connsiteY15065" fmla="*/ 657129 h 2107945"/>
              <a:gd name="connsiteX15066" fmla="*/ 671229 w 12192000"/>
              <a:gd name="connsiteY15066" fmla="*/ 653861 h 2107945"/>
              <a:gd name="connsiteX15067" fmla="*/ 670324 w 12192000"/>
              <a:gd name="connsiteY15067" fmla="*/ 650585 h 2107945"/>
              <a:gd name="connsiteX15068" fmla="*/ 668044 w 12192000"/>
              <a:gd name="connsiteY15068" fmla="*/ 654310 h 2107945"/>
              <a:gd name="connsiteX15069" fmla="*/ 661566 w 12192000"/>
              <a:gd name="connsiteY15069" fmla="*/ 655495 h 2107945"/>
              <a:gd name="connsiteX15070" fmla="*/ 654252 w 12192000"/>
              <a:gd name="connsiteY15070" fmla="*/ 646020 h 2107945"/>
              <a:gd name="connsiteX15071" fmla="*/ 664005 w 12192000"/>
              <a:gd name="connsiteY15071" fmla="*/ 639486 h 2107945"/>
              <a:gd name="connsiteX15072" fmla="*/ 669605 w 12192000"/>
              <a:gd name="connsiteY15072" fmla="*/ 642875 h 2107945"/>
              <a:gd name="connsiteX15073" fmla="*/ 670495 w 12192000"/>
              <a:gd name="connsiteY15073" fmla="*/ 646034 h 2107945"/>
              <a:gd name="connsiteX15074" fmla="*/ 672754 w 12192000"/>
              <a:gd name="connsiteY15074" fmla="*/ 642303 h 2107945"/>
              <a:gd name="connsiteX15075" fmla="*/ 674545 w 12192000"/>
              <a:gd name="connsiteY15075" fmla="*/ 641962 h 2107945"/>
              <a:gd name="connsiteX15076" fmla="*/ 674487 w 12192000"/>
              <a:gd name="connsiteY15076" fmla="*/ 641740 h 2107945"/>
              <a:gd name="connsiteX15077" fmla="*/ 684816 w 12192000"/>
              <a:gd name="connsiteY15077" fmla="*/ 634579 h 2107945"/>
              <a:gd name="connsiteX15078" fmla="*/ 5324877 w 12192000"/>
              <a:gd name="connsiteY15078" fmla="*/ 634351 h 2107945"/>
              <a:gd name="connsiteX15079" fmla="*/ 5332354 w 12192000"/>
              <a:gd name="connsiteY15079" fmla="*/ 644237 h 2107945"/>
              <a:gd name="connsiteX15080" fmla="*/ 5322371 w 12192000"/>
              <a:gd name="connsiteY15080" fmla="*/ 651127 h 2107945"/>
              <a:gd name="connsiteX15081" fmla="*/ 5314894 w 12192000"/>
              <a:gd name="connsiteY15081" fmla="*/ 641241 h 2107945"/>
              <a:gd name="connsiteX15082" fmla="*/ 5324877 w 12192000"/>
              <a:gd name="connsiteY15082" fmla="*/ 634351 h 2107945"/>
              <a:gd name="connsiteX15083" fmla="*/ 10092051 w 12192000"/>
              <a:gd name="connsiteY15083" fmla="*/ 634259 h 2107945"/>
              <a:gd name="connsiteX15084" fmla="*/ 10099671 w 12192000"/>
              <a:gd name="connsiteY15084" fmla="*/ 644060 h 2107945"/>
              <a:gd name="connsiteX15085" fmla="*/ 10089614 w 12192000"/>
              <a:gd name="connsiteY15085" fmla="*/ 650921 h 2107945"/>
              <a:gd name="connsiteX15086" fmla="*/ 10081993 w 12192000"/>
              <a:gd name="connsiteY15086" fmla="*/ 641120 h 2107945"/>
              <a:gd name="connsiteX15087" fmla="*/ 10092051 w 12192000"/>
              <a:gd name="connsiteY15087" fmla="*/ 634259 h 2107945"/>
              <a:gd name="connsiteX15088" fmla="*/ 10378870 w 12192000"/>
              <a:gd name="connsiteY15088" fmla="*/ 633932 h 2107945"/>
              <a:gd name="connsiteX15089" fmla="*/ 10386184 w 12192000"/>
              <a:gd name="connsiteY15089" fmla="*/ 643407 h 2107945"/>
              <a:gd name="connsiteX15090" fmla="*/ 10376431 w 12192000"/>
              <a:gd name="connsiteY15090" fmla="*/ 649941 h 2107945"/>
              <a:gd name="connsiteX15091" fmla="*/ 10369116 w 12192000"/>
              <a:gd name="connsiteY15091" fmla="*/ 640466 h 2107945"/>
              <a:gd name="connsiteX15092" fmla="*/ 10378870 w 12192000"/>
              <a:gd name="connsiteY15092" fmla="*/ 633932 h 2107945"/>
              <a:gd name="connsiteX15093" fmla="*/ 3413325 w 12192000"/>
              <a:gd name="connsiteY15093" fmla="*/ 633455 h 2107945"/>
              <a:gd name="connsiteX15094" fmla="*/ 3421352 w 12192000"/>
              <a:gd name="connsiteY15094" fmla="*/ 643766 h 2107945"/>
              <a:gd name="connsiteX15095" fmla="*/ 3410724 w 12192000"/>
              <a:gd name="connsiteY15095" fmla="*/ 650876 h 2107945"/>
              <a:gd name="connsiteX15096" fmla="*/ 3402695 w 12192000"/>
              <a:gd name="connsiteY15096" fmla="*/ 640565 h 2107945"/>
              <a:gd name="connsiteX15097" fmla="*/ 3413325 w 12192000"/>
              <a:gd name="connsiteY15097" fmla="*/ 633455 h 2107945"/>
              <a:gd name="connsiteX15098" fmla="*/ 7900832 w 12192000"/>
              <a:gd name="connsiteY15098" fmla="*/ 631972 h 2107945"/>
              <a:gd name="connsiteX15099" fmla="*/ 7908452 w 12192000"/>
              <a:gd name="connsiteY15099" fmla="*/ 641773 h 2107945"/>
              <a:gd name="connsiteX15100" fmla="*/ 7898394 w 12192000"/>
              <a:gd name="connsiteY15100" fmla="*/ 648634 h 2107945"/>
              <a:gd name="connsiteX15101" fmla="*/ 7890774 w 12192000"/>
              <a:gd name="connsiteY15101" fmla="*/ 638832 h 2107945"/>
              <a:gd name="connsiteX15102" fmla="*/ 7900832 w 12192000"/>
              <a:gd name="connsiteY15102" fmla="*/ 631972 h 2107945"/>
              <a:gd name="connsiteX15103" fmla="*/ 6204001 w 12192000"/>
              <a:gd name="connsiteY15103" fmla="*/ 631645 h 2107945"/>
              <a:gd name="connsiteX15104" fmla="*/ 6211317 w 12192000"/>
              <a:gd name="connsiteY15104" fmla="*/ 641120 h 2107945"/>
              <a:gd name="connsiteX15105" fmla="*/ 6201562 w 12192000"/>
              <a:gd name="connsiteY15105" fmla="*/ 647654 h 2107945"/>
              <a:gd name="connsiteX15106" fmla="*/ 6194247 w 12192000"/>
              <a:gd name="connsiteY15106" fmla="*/ 638179 h 2107945"/>
              <a:gd name="connsiteX15107" fmla="*/ 6204001 w 12192000"/>
              <a:gd name="connsiteY15107" fmla="*/ 631645 h 2107945"/>
              <a:gd name="connsiteX15108" fmla="*/ 1011568 w 12192000"/>
              <a:gd name="connsiteY15108" fmla="*/ 631552 h 2107945"/>
              <a:gd name="connsiteX15109" fmla="*/ 1019549 w 12192000"/>
              <a:gd name="connsiteY15109" fmla="*/ 642185 h 2107945"/>
              <a:gd name="connsiteX15110" fmla="*/ 1008872 w 12192000"/>
              <a:gd name="connsiteY15110" fmla="*/ 649617 h 2107945"/>
              <a:gd name="connsiteX15111" fmla="*/ 1000891 w 12192000"/>
              <a:gd name="connsiteY15111" fmla="*/ 638985 h 2107945"/>
              <a:gd name="connsiteX15112" fmla="*/ 1011568 w 12192000"/>
              <a:gd name="connsiteY15112" fmla="*/ 631552 h 2107945"/>
              <a:gd name="connsiteX15113" fmla="*/ 8002636 w 12192000"/>
              <a:gd name="connsiteY15113" fmla="*/ 630011 h 2107945"/>
              <a:gd name="connsiteX15114" fmla="*/ 8010256 w 12192000"/>
              <a:gd name="connsiteY15114" fmla="*/ 640140 h 2107945"/>
              <a:gd name="connsiteX15115" fmla="*/ 8000198 w 12192000"/>
              <a:gd name="connsiteY15115" fmla="*/ 647000 h 2107945"/>
              <a:gd name="connsiteX15116" fmla="*/ 7992577 w 12192000"/>
              <a:gd name="connsiteY15116" fmla="*/ 636872 h 2107945"/>
              <a:gd name="connsiteX15117" fmla="*/ 8002636 w 12192000"/>
              <a:gd name="connsiteY15117" fmla="*/ 630011 h 2107945"/>
              <a:gd name="connsiteX15118" fmla="*/ 633172 w 12192000"/>
              <a:gd name="connsiteY15118" fmla="*/ 629685 h 2107945"/>
              <a:gd name="connsiteX15119" fmla="*/ 639039 w 12192000"/>
              <a:gd name="connsiteY15119" fmla="*/ 633238 h 2107945"/>
              <a:gd name="connsiteX15120" fmla="*/ 640203 w 12192000"/>
              <a:gd name="connsiteY15120" fmla="*/ 637386 h 2107945"/>
              <a:gd name="connsiteX15121" fmla="*/ 642684 w 12192000"/>
              <a:gd name="connsiteY15121" fmla="*/ 633441 h 2107945"/>
              <a:gd name="connsiteX15122" fmla="*/ 649046 w 12192000"/>
              <a:gd name="connsiteY15122" fmla="*/ 631972 h 2107945"/>
              <a:gd name="connsiteX15123" fmla="*/ 656361 w 12192000"/>
              <a:gd name="connsiteY15123" fmla="*/ 641773 h 2107945"/>
              <a:gd name="connsiteX15124" fmla="*/ 646608 w 12192000"/>
              <a:gd name="connsiteY15124" fmla="*/ 648634 h 2107945"/>
              <a:gd name="connsiteX15125" fmla="*/ 640779 w 12192000"/>
              <a:gd name="connsiteY15125" fmla="*/ 645081 h 2107945"/>
              <a:gd name="connsiteX15126" fmla="*/ 639814 w 12192000"/>
              <a:gd name="connsiteY15126" fmla="*/ 641023 h 2107945"/>
              <a:gd name="connsiteX15127" fmla="*/ 637364 w 12192000"/>
              <a:gd name="connsiteY15127" fmla="*/ 644877 h 2107945"/>
              <a:gd name="connsiteX15128" fmla="*/ 630734 w 12192000"/>
              <a:gd name="connsiteY15128" fmla="*/ 646347 h 2107945"/>
              <a:gd name="connsiteX15129" fmla="*/ 623115 w 12192000"/>
              <a:gd name="connsiteY15129" fmla="*/ 636546 h 2107945"/>
              <a:gd name="connsiteX15130" fmla="*/ 633172 w 12192000"/>
              <a:gd name="connsiteY15130" fmla="*/ 629685 h 2107945"/>
              <a:gd name="connsiteX15131" fmla="*/ 11359721 w 12192000"/>
              <a:gd name="connsiteY15131" fmla="*/ 629358 h 2107945"/>
              <a:gd name="connsiteX15132" fmla="*/ 11367341 w 12192000"/>
              <a:gd name="connsiteY15132" fmla="*/ 639159 h 2107945"/>
              <a:gd name="connsiteX15133" fmla="*/ 11357284 w 12192000"/>
              <a:gd name="connsiteY15133" fmla="*/ 646020 h 2107945"/>
              <a:gd name="connsiteX15134" fmla="*/ 11349663 w 12192000"/>
              <a:gd name="connsiteY15134" fmla="*/ 636219 h 2107945"/>
              <a:gd name="connsiteX15135" fmla="*/ 11359721 w 12192000"/>
              <a:gd name="connsiteY15135" fmla="*/ 629358 h 2107945"/>
              <a:gd name="connsiteX15136" fmla="*/ 3560652 w 12192000"/>
              <a:gd name="connsiteY15136" fmla="*/ 629358 h 2107945"/>
              <a:gd name="connsiteX15137" fmla="*/ 3568265 w 12192000"/>
              <a:gd name="connsiteY15137" fmla="*/ 639486 h 2107945"/>
              <a:gd name="connsiteX15138" fmla="*/ 3557900 w 12192000"/>
              <a:gd name="connsiteY15138" fmla="*/ 646674 h 2107945"/>
              <a:gd name="connsiteX15139" fmla="*/ 3550270 w 12192000"/>
              <a:gd name="connsiteY15139" fmla="*/ 636546 h 2107945"/>
              <a:gd name="connsiteX15140" fmla="*/ 3560652 w 12192000"/>
              <a:gd name="connsiteY15140" fmla="*/ 629358 h 2107945"/>
              <a:gd name="connsiteX15141" fmla="*/ 5815988 w 12192000"/>
              <a:gd name="connsiteY15141" fmla="*/ 628705 h 2107945"/>
              <a:gd name="connsiteX15142" fmla="*/ 5823609 w 12192000"/>
              <a:gd name="connsiteY15142" fmla="*/ 638506 h 2107945"/>
              <a:gd name="connsiteX15143" fmla="*/ 5813550 w 12192000"/>
              <a:gd name="connsiteY15143" fmla="*/ 645367 h 2107945"/>
              <a:gd name="connsiteX15144" fmla="*/ 5805930 w 12192000"/>
              <a:gd name="connsiteY15144" fmla="*/ 635566 h 2107945"/>
              <a:gd name="connsiteX15145" fmla="*/ 5815988 w 12192000"/>
              <a:gd name="connsiteY15145" fmla="*/ 628705 h 2107945"/>
              <a:gd name="connsiteX15146" fmla="*/ 5643946 w 12192000"/>
              <a:gd name="connsiteY15146" fmla="*/ 627725 h 2107945"/>
              <a:gd name="connsiteX15147" fmla="*/ 5651567 w 12192000"/>
              <a:gd name="connsiteY15147" fmla="*/ 637526 h 2107945"/>
              <a:gd name="connsiteX15148" fmla="*/ 5641508 w 12192000"/>
              <a:gd name="connsiteY15148" fmla="*/ 644387 h 2107945"/>
              <a:gd name="connsiteX15149" fmla="*/ 5633887 w 12192000"/>
              <a:gd name="connsiteY15149" fmla="*/ 634586 h 2107945"/>
              <a:gd name="connsiteX15150" fmla="*/ 5643946 w 12192000"/>
              <a:gd name="connsiteY15150" fmla="*/ 627725 h 2107945"/>
              <a:gd name="connsiteX15151" fmla="*/ 922006 w 12192000"/>
              <a:gd name="connsiteY15151" fmla="*/ 627725 h 2107945"/>
              <a:gd name="connsiteX15152" fmla="*/ 929930 w 12192000"/>
              <a:gd name="connsiteY15152" fmla="*/ 638179 h 2107945"/>
              <a:gd name="connsiteX15153" fmla="*/ 919263 w 12192000"/>
              <a:gd name="connsiteY15153" fmla="*/ 645367 h 2107945"/>
              <a:gd name="connsiteX15154" fmla="*/ 911338 w 12192000"/>
              <a:gd name="connsiteY15154" fmla="*/ 634913 h 2107945"/>
              <a:gd name="connsiteX15155" fmla="*/ 922006 w 12192000"/>
              <a:gd name="connsiteY15155" fmla="*/ 627725 h 2107945"/>
              <a:gd name="connsiteX15156" fmla="*/ 3014402 w 12192000"/>
              <a:gd name="connsiteY15156" fmla="*/ 627724 h 2107945"/>
              <a:gd name="connsiteX15157" fmla="*/ 3022628 w 12192000"/>
              <a:gd name="connsiteY15157" fmla="*/ 638506 h 2107945"/>
              <a:gd name="connsiteX15158" fmla="*/ 3011661 w 12192000"/>
              <a:gd name="connsiteY15158" fmla="*/ 646020 h 2107945"/>
              <a:gd name="connsiteX15159" fmla="*/ 3003432 w 12192000"/>
              <a:gd name="connsiteY15159" fmla="*/ 635238 h 2107945"/>
              <a:gd name="connsiteX15160" fmla="*/ 3014402 w 12192000"/>
              <a:gd name="connsiteY15160" fmla="*/ 627724 h 2107945"/>
              <a:gd name="connsiteX15161" fmla="*/ 11314916 w 12192000"/>
              <a:gd name="connsiteY15161" fmla="*/ 627398 h 2107945"/>
              <a:gd name="connsiteX15162" fmla="*/ 11321927 w 12192000"/>
              <a:gd name="connsiteY15162" fmla="*/ 636546 h 2107945"/>
              <a:gd name="connsiteX15163" fmla="*/ 11318726 w 12192000"/>
              <a:gd name="connsiteY15163" fmla="*/ 641487 h 2107945"/>
              <a:gd name="connsiteX15164" fmla="*/ 11317063 w 12192000"/>
              <a:gd name="connsiteY15164" fmla="*/ 641842 h 2107945"/>
              <a:gd name="connsiteX15165" fmla="*/ 11320326 w 12192000"/>
              <a:gd name="connsiteY15165" fmla="*/ 643856 h 2107945"/>
              <a:gd name="connsiteX15166" fmla="*/ 11322232 w 12192000"/>
              <a:gd name="connsiteY15166" fmla="*/ 650268 h 2107945"/>
              <a:gd name="connsiteX15167" fmla="*/ 11311868 w 12192000"/>
              <a:gd name="connsiteY15167" fmla="*/ 657456 h 2107945"/>
              <a:gd name="connsiteX15168" fmla="*/ 11305848 w 12192000"/>
              <a:gd name="connsiteY15168" fmla="*/ 653739 h 2107945"/>
              <a:gd name="connsiteX15169" fmla="*/ 11305753 w 12192000"/>
              <a:gd name="connsiteY15169" fmla="*/ 653419 h 2107945"/>
              <a:gd name="connsiteX15170" fmla="*/ 11305543 w 12192000"/>
              <a:gd name="connsiteY15170" fmla="*/ 653290 h 2107945"/>
              <a:gd name="connsiteX15171" fmla="*/ 11303943 w 12192000"/>
              <a:gd name="connsiteY15171" fmla="*/ 647327 h 2107945"/>
              <a:gd name="connsiteX15172" fmla="*/ 11307220 w 12192000"/>
              <a:gd name="connsiteY15172" fmla="*/ 642100 h 2107945"/>
              <a:gd name="connsiteX15173" fmla="*/ 11307365 w 12192000"/>
              <a:gd name="connsiteY15173" fmla="*/ 642070 h 2107945"/>
              <a:gd name="connsiteX15174" fmla="*/ 11307638 w 12192000"/>
              <a:gd name="connsiteY15174" fmla="*/ 641651 h 2107945"/>
              <a:gd name="connsiteX15175" fmla="*/ 11310012 w 12192000"/>
              <a:gd name="connsiteY15175" fmla="*/ 641113 h 2107945"/>
              <a:gd name="connsiteX15176" fmla="*/ 11307334 w 12192000"/>
              <a:gd name="connsiteY15176" fmla="*/ 639527 h 2107945"/>
              <a:gd name="connsiteX15177" fmla="*/ 11305772 w 12192000"/>
              <a:gd name="connsiteY15177" fmla="*/ 633605 h 2107945"/>
              <a:gd name="connsiteX15178" fmla="*/ 11314916 w 12192000"/>
              <a:gd name="connsiteY15178" fmla="*/ 627398 h 2107945"/>
              <a:gd name="connsiteX15179" fmla="*/ 8197404 w 12192000"/>
              <a:gd name="connsiteY15179" fmla="*/ 627398 h 2107945"/>
              <a:gd name="connsiteX15180" fmla="*/ 8205329 w 12192000"/>
              <a:gd name="connsiteY15180" fmla="*/ 637526 h 2107945"/>
              <a:gd name="connsiteX15181" fmla="*/ 8194966 w 12192000"/>
              <a:gd name="connsiteY15181" fmla="*/ 644714 h 2107945"/>
              <a:gd name="connsiteX15182" fmla="*/ 8187041 w 12192000"/>
              <a:gd name="connsiteY15182" fmla="*/ 634586 h 2107945"/>
              <a:gd name="connsiteX15183" fmla="*/ 8197404 w 12192000"/>
              <a:gd name="connsiteY15183" fmla="*/ 627398 h 2107945"/>
              <a:gd name="connsiteX15184" fmla="*/ 7699053 w 12192000"/>
              <a:gd name="connsiteY15184" fmla="*/ 627397 h 2107945"/>
              <a:gd name="connsiteX15185" fmla="*/ 7706368 w 12192000"/>
              <a:gd name="connsiteY15185" fmla="*/ 636872 h 2107945"/>
              <a:gd name="connsiteX15186" fmla="*/ 7696919 w 12192000"/>
              <a:gd name="connsiteY15186" fmla="*/ 643407 h 2107945"/>
              <a:gd name="connsiteX15187" fmla="*/ 7689604 w 12192000"/>
              <a:gd name="connsiteY15187" fmla="*/ 633932 h 2107945"/>
              <a:gd name="connsiteX15188" fmla="*/ 7699053 w 12192000"/>
              <a:gd name="connsiteY15188" fmla="*/ 627397 h 2107945"/>
              <a:gd name="connsiteX15189" fmla="*/ 9871680 w 12192000"/>
              <a:gd name="connsiteY15189" fmla="*/ 627071 h 2107945"/>
              <a:gd name="connsiteX15190" fmla="*/ 9879605 w 12192000"/>
              <a:gd name="connsiteY15190" fmla="*/ 637525 h 2107945"/>
              <a:gd name="connsiteX15191" fmla="*/ 9868936 w 12192000"/>
              <a:gd name="connsiteY15191" fmla="*/ 644713 h 2107945"/>
              <a:gd name="connsiteX15192" fmla="*/ 9861011 w 12192000"/>
              <a:gd name="connsiteY15192" fmla="*/ 634259 h 2107945"/>
              <a:gd name="connsiteX15193" fmla="*/ 9871680 w 12192000"/>
              <a:gd name="connsiteY15193" fmla="*/ 627071 h 2107945"/>
              <a:gd name="connsiteX15194" fmla="*/ 4438873 w 12192000"/>
              <a:gd name="connsiteY15194" fmla="*/ 627071 h 2107945"/>
              <a:gd name="connsiteX15195" fmla="*/ 4446498 w 12192000"/>
              <a:gd name="connsiteY15195" fmla="*/ 636872 h 2107945"/>
              <a:gd name="connsiteX15196" fmla="*/ 4436435 w 12192000"/>
              <a:gd name="connsiteY15196" fmla="*/ 643733 h 2107945"/>
              <a:gd name="connsiteX15197" fmla="*/ 4428816 w 12192000"/>
              <a:gd name="connsiteY15197" fmla="*/ 633932 h 2107945"/>
              <a:gd name="connsiteX15198" fmla="*/ 4438873 w 12192000"/>
              <a:gd name="connsiteY15198" fmla="*/ 627071 h 2107945"/>
              <a:gd name="connsiteX15199" fmla="*/ 10920503 w 12192000"/>
              <a:gd name="connsiteY15199" fmla="*/ 626745 h 2107945"/>
              <a:gd name="connsiteX15200" fmla="*/ 10928122 w 12192000"/>
              <a:gd name="connsiteY15200" fmla="*/ 636546 h 2107945"/>
              <a:gd name="connsiteX15201" fmla="*/ 10918064 w 12192000"/>
              <a:gd name="connsiteY15201" fmla="*/ 643407 h 2107945"/>
              <a:gd name="connsiteX15202" fmla="*/ 10910444 w 12192000"/>
              <a:gd name="connsiteY15202" fmla="*/ 633605 h 2107945"/>
              <a:gd name="connsiteX15203" fmla="*/ 10920503 w 12192000"/>
              <a:gd name="connsiteY15203" fmla="*/ 626745 h 2107945"/>
              <a:gd name="connsiteX15204" fmla="*/ 6022949 w 12192000"/>
              <a:gd name="connsiteY15204" fmla="*/ 626744 h 2107945"/>
              <a:gd name="connsiteX15205" fmla="*/ 6030264 w 12192000"/>
              <a:gd name="connsiteY15205" fmla="*/ 636219 h 2107945"/>
              <a:gd name="connsiteX15206" fmla="*/ 6020510 w 12192000"/>
              <a:gd name="connsiteY15206" fmla="*/ 642753 h 2107945"/>
              <a:gd name="connsiteX15207" fmla="*/ 6013195 w 12192000"/>
              <a:gd name="connsiteY15207" fmla="*/ 633279 h 2107945"/>
              <a:gd name="connsiteX15208" fmla="*/ 6022949 w 12192000"/>
              <a:gd name="connsiteY15208" fmla="*/ 626744 h 2107945"/>
              <a:gd name="connsiteX15209" fmla="*/ 9824740 w 12192000"/>
              <a:gd name="connsiteY15209" fmla="*/ 626418 h 2107945"/>
              <a:gd name="connsiteX15210" fmla="*/ 9832970 w 12192000"/>
              <a:gd name="connsiteY15210" fmla="*/ 636872 h 2107945"/>
              <a:gd name="connsiteX15211" fmla="*/ 9822302 w 12192000"/>
              <a:gd name="connsiteY15211" fmla="*/ 644387 h 2107945"/>
              <a:gd name="connsiteX15212" fmla="*/ 9814073 w 12192000"/>
              <a:gd name="connsiteY15212" fmla="*/ 633932 h 2107945"/>
              <a:gd name="connsiteX15213" fmla="*/ 9824740 w 12192000"/>
              <a:gd name="connsiteY15213" fmla="*/ 626418 h 2107945"/>
              <a:gd name="connsiteX15214" fmla="*/ 8582064 w 12192000"/>
              <a:gd name="connsiteY15214" fmla="*/ 626091 h 2107945"/>
              <a:gd name="connsiteX15215" fmla="*/ 8589988 w 12192000"/>
              <a:gd name="connsiteY15215" fmla="*/ 636545 h 2107945"/>
              <a:gd name="connsiteX15216" fmla="*/ 8579320 w 12192000"/>
              <a:gd name="connsiteY15216" fmla="*/ 643733 h 2107945"/>
              <a:gd name="connsiteX15217" fmla="*/ 8571396 w 12192000"/>
              <a:gd name="connsiteY15217" fmla="*/ 633279 h 2107945"/>
              <a:gd name="connsiteX15218" fmla="*/ 8582064 w 12192000"/>
              <a:gd name="connsiteY15218" fmla="*/ 626091 h 2107945"/>
              <a:gd name="connsiteX15219" fmla="*/ 7608527 w 12192000"/>
              <a:gd name="connsiteY15219" fmla="*/ 626091 h 2107945"/>
              <a:gd name="connsiteX15220" fmla="*/ 7615538 w 12192000"/>
              <a:gd name="connsiteY15220" fmla="*/ 635239 h 2107945"/>
              <a:gd name="connsiteX15221" fmla="*/ 7606088 w 12192000"/>
              <a:gd name="connsiteY15221" fmla="*/ 641773 h 2107945"/>
              <a:gd name="connsiteX15222" fmla="*/ 7599079 w 12192000"/>
              <a:gd name="connsiteY15222" fmla="*/ 632625 h 2107945"/>
              <a:gd name="connsiteX15223" fmla="*/ 7608527 w 12192000"/>
              <a:gd name="connsiteY15223" fmla="*/ 626091 h 2107945"/>
              <a:gd name="connsiteX15224" fmla="*/ 5921449 w 12192000"/>
              <a:gd name="connsiteY15224" fmla="*/ 625764 h 2107945"/>
              <a:gd name="connsiteX15225" fmla="*/ 5929070 w 12192000"/>
              <a:gd name="connsiteY15225" fmla="*/ 635566 h 2107945"/>
              <a:gd name="connsiteX15226" fmla="*/ 5919012 w 12192000"/>
              <a:gd name="connsiteY15226" fmla="*/ 642427 h 2107945"/>
              <a:gd name="connsiteX15227" fmla="*/ 5911392 w 12192000"/>
              <a:gd name="connsiteY15227" fmla="*/ 632625 h 2107945"/>
              <a:gd name="connsiteX15228" fmla="*/ 5921449 w 12192000"/>
              <a:gd name="connsiteY15228" fmla="*/ 625764 h 2107945"/>
              <a:gd name="connsiteX15229" fmla="*/ 11395994 w 12192000"/>
              <a:gd name="connsiteY15229" fmla="*/ 625438 h 2107945"/>
              <a:gd name="connsiteX15230" fmla="*/ 11403004 w 12192000"/>
              <a:gd name="connsiteY15230" fmla="*/ 634586 h 2107945"/>
              <a:gd name="connsiteX15231" fmla="*/ 11393860 w 12192000"/>
              <a:gd name="connsiteY15231" fmla="*/ 640793 h 2107945"/>
              <a:gd name="connsiteX15232" fmla="*/ 11386849 w 12192000"/>
              <a:gd name="connsiteY15232" fmla="*/ 631645 h 2107945"/>
              <a:gd name="connsiteX15233" fmla="*/ 11395994 w 12192000"/>
              <a:gd name="connsiteY15233" fmla="*/ 625438 h 2107945"/>
              <a:gd name="connsiteX15234" fmla="*/ 775602 w 12192000"/>
              <a:gd name="connsiteY15234" fmla="*/ 625437 h 2107945"/>
              <a:gd name="connsiteX15235" fmla="*/ 782612 w 12192000"/>
              <a:gd name="connsiteY15235" fmla="*/ 634585 h 2107945"/>
              <a:gd name="connsiteX15236" fmla="*/ 773164 w 12192000"/>
              <a:gd name="connsiteY15236" fmla="*/ 641120 h 2107945"/>
              <a:gd name="connsiteX15237" fmla="*/ 767785 w 12192000"/>
              <a:gd name="connsiteY15237" fmla="*/ 637934 h 2107945"/>
              <a:gd name="connsiteX15238" fmla="*/ 765635 w 12192000"/>
              <a:gd name="connsiteY15238" fmla="*/ 641324 h 2107945"/>
              <a:gd name="connsiteX15239" fmla="*/ 763959 w 12192000"/>
              <a:gd name="connsiteY15239" fmla="*/ 641710 h 2107945"/>
              <a:gd name="connsiteX15240" fmla="*/ 764762 w 12192000"/>
              <a:gd name="connsiteY15240" fmla="*/ 644713 h 2107945"/>
              <a:gd name="connsiteX15241" fmla="*/ 754095 w 12192000"/>
              <a:gd name="connsiteY15241" fmla="*/ 651901 h 2107945"/>
              <a:gd name="connsiteX15242" fmla="*/ 746171 w 12192000"/>
              <a:gd name="connsiteY15242" fmla="*/ 641447 h 2107945"/>
              <a:gd name="connsiteX15243" fmla="*/ 749790 w 12192000"/>
              <a:gd name="connsiteY15243" fmla="*/ 635647 h 2107945"/>
              <a:gd name="connsiteX15244" fmla="*/ 752611 w 12192000"/>
              <a:gd name="connsiteY15244" fmla="*/ 635091 h 2107945"/>
              <a:gd name="connsiteX15245" fmla="*/ 752110 w 12192000"/>
              <a:gd name="connsiteY15245" fmla="*/ 633279 h 2107945"/>
              <a:gd name="connsiteX15246" fmla="*/ 761558 w 12192000"/>
              <a:gd name="connsiteY15246" fmla="*/ 626744 h 2107945"/>
              <a:gd name="connsiteX15247" fmla="*/ 767159 w 12192000"/>
              <a:gd name="connsiteY15247" fmla="*/ 630011 h 2107945"/>
              <a:gd name="connsiteX15248" fmla="*/ 767223 w 12192000"/>
              <a:gd name="connsiteY15248" fmla="*/ 630246 h 2107945"/>
              <a:gd name="connsiteX15249" fmla="*/ 769392 w 12192000"/>
              <a:gd name="connsiteY15249" fmla="*/ 626744 h 2107945"/>
              <a:gd name="connsiteX15250" fmla="*/ 775602 w 12192000"/>
              <a:gd name="connsiteY15250" fmla="*/ 625437 h 2107945"/>
              <a:gd name="connsiteX15251" fmla="*/ 10133808 w 12192000"/>
              <a:gd name="connsiteY15251" fmla="*/ 624457 h 2107945"/>
              <a:gd name="connsiteX15252" fmla="*/ 10141429 w 12192000"/>
              <a:gd name="connsiteY15252" fmla="*/ 634259 h 2107945"/>
              <a:gd name="connsiteX15253" fmla="*/ 10131371 w 12192000"/>
              <a:gd name="connsiteY15253" fmla="*/ 641120 h 2107945"/>
              <a:gd name="connsiteX15254" fmla="*/ 10123751 w 12192000"/>
              <a:gd name="connsiteY15254" fmla="*/ 631318 h 2107945"/>
              <a:gd name="connsiteX15255" fmla="*/ 10133808 w 12192000"/>
              <a:gd name="connsiteY15255" fmla="*/ 624457 h 2107945"/>
              <a:gd name="connsiteX15256" fmla="*/ 5730828 w 12192000"/>
              <a:gd name="connsiteY15256" fmla="*/ 624457 h 2107945"/>
              <a:gd name="connsiteX15257" fmla="*/ 5738449 w 12192000"/>
              <a:gd name="connsiteY15257" fmla="*/ 634259 h 2107945"/>
              <a:gd name="connsiteX15258" fmla="*/ 5728391 w 12192000"/>
              <a:gd name="connsiteY15258" fmla="*/ 641120 h 2107945"/>
              <a:gd name="connsiteX15259" fmla="*/ 5720769 w 12192000"/>
              <a:gd name="connsiteY15259" fmla="*/ 631318 h 2107945"/>
              <a:gd name="connsiteX15260" fmla="*/ 5730828 w 12192000"/>
              <a:gd name="connsiteY15260" fmla="*/ 624457 h 2107945"/>
              <a:gd name="connsiteX15261" fmla="*/ 9376986 w 12192000"/>
              <a:gd name="connsiteY15261" fmla="*/ 624130 h 2107945"/>
              <a:gd name="connsiteX15262" fmla="*/ 9385520 w 12192000"/>
              <a:gd name="connsiteY15262" fmla="*/ 635238 h 2107945"/>
              <a:gd name="connsiteX15263" fmla="*/ 9374243 w 12192000"/>
              <a:gd name="connsiteY15263" fmla="*/ 643080 h 2107945"/>
              <a:gd name="connsiteX15264" fmla="*/ 9365708 w 12192000"/>
              <a:gd name="connsiteY15264" fmla="*/ 631972 h 2107945"/>
              <a:gd name="connsiteX15265" fmla="*/ 9376986 w 12192000"/>
              <a:gd name="connsiteY15265" fmla="*/ 624130 h 2107945"/>
              <a:gd name="connsiteX15266" fmla="*/ 10549863 w 12192000"/>
              <a:gd name="connsiteY15266" fmla="*/ 623804 h 2107945"/>
              <a:gd name="connsiteX15267" fmla="*/ 10557179 w 12192000"/>
              <a:gd name="connsiteY15267" fmla="*/ 633279 h 2107945"/>
              <a:gd name="connsiteX15268" fmla="*/ 10547425 w 12192000"/>
              <a:gd name="connsiteY15268" fmla="*/ 639813 h 2107945"/>
              <a:gd name="connsiteX15269" fmla="*/ 10540110 w 12192000"/>
              <a:gd name="connsiteY15269" fmla="*/ 630338 h 2107945"/>
              <a:gd name="connsiteX15270" fmla="*/ 10549863 w 12192000"/>
              <a:gd name="connsiteY15270" fmla="*/ 623804 h 2107945"/>
              <a:gd name="connsiteX15271" fmla="*/ 5411381 w 12192000"/>
              <a:gd name="connsiteY15271" fmla="*/ 623804 h 2107945"/>
              <a:gd name="connsiteX15272" fmla="*/ 5418699 w 12192000"/>
              <a:gd name="connsiteY15272" fmla="*/ 633605 h 2107945"/>
              <a:gd name="connsiteX15273" fmla="*/ 5408639 w 12192000"/>
              <a:gd name="connsiteY15273" fmla="*/ 640466 h 2107945"/>
              <a:gd name="connsiteX15274" fmla="*/ 5401322 w 12192000"/>
              <a:gd name="connsiteY15274" fmla="*/ 630664 h 2107945"/>
              <a:gd name="connsiteX15275" fmla="*/ 5411381 w 12192000"/>
              <a:gd name="connsiteY15275" fmla="*/ 623804 h 2107945"/>
              <a:gd name="connsiteX15276" fmla="*/ 7040072 w 12192000"/>
              <a:gd name="connsiteY15276" fmla="*/ 623150 h 2107945"/>
              <a:gd name="connsiteX15277" fmla="*/ 7047082 w 12192000"/>
              <a:gd name="connsiteY15277" fmla="*/ 632298 h 2107945"/>
              <a:gd name="connsiteX15278" fmla="*/ 7037939 w 12192000"/>
              <a:gd name="connsiteY15278" fmla="*/ 638506 h 2107945"/>
              <a:gd name="connsiteX15279" fmla="*/ 7030928 w 12192000"/>
              <a:gd name="connsiteY15279" fmla="*/ 629358 h 2107945"/>
              <a:gd name="connsiteX15280" fmla="*/ 7040072 w 12192000"/>
              <a:gd name="connsiteY15280" fmla="*/ 623150 h 2107945"/>
              <a:gd name="connsiteX15281" fmla="*/ 1559665 w 12192000"/>
              <a:gd name="connsiteY15281" fmla="*/ 622823 h 2107945"/>
              <a:gd name="connsiteX15282" fmla="*/ 1567590 w 12192000"/>
              <a:gd name="connsiteY15282" fmla="*/ 632952 h 2107945"/>
              <a:gd name="connsiteX15283" fmla="*/ 1557227 w 12192000"/>
              <a:gd name="connsiteY15283" fmla="*/ 640139 h 2107945"/>
              <a:gd name="connsiteX15284" fmla="*/ 1549302 w 12192000"/>
              <a:gd name="connsiteY15284" fmla="*/ 630011 h 2107945"/>
              <a:gd name="connsiteX15285" fmla="*/ 1559665 w 12192000"/>
              <a:gd name="connsiteY15285" fmla="*/ 622823 h 2107945"/>
              <a:gd name="connsiteX15286" fmla="*/ 11160381 w 12192000"/>
              <a:gd name="connsiteY15286" fmla="*/ 622497 h 2107945"/>
              <a:gd name="connsiteX15287" fmla="*/ 11168001 w 12192000"/>
              <a:gd name="connsiteY15287" fmla="*/ 632625 h 2107945"/>
              <a:gd name="connsiteX15288" fmla="*/ 11157942 w 12192000"/>
              <a:gd name="connsiteY15288" fmla="*/ 639486 h 2107945"/>
              <a:gd name="connsiteX15289" fmla="*/ 11150323 w 12192000"/>
              <a:gd name="connsiteY15289" fmla="*/ 629358 h 2107945"/>
              <a:gd name="connsiteX15290" fmla="*/ 11160381 w 12192000"/>
              <a:gd name="connsiteY15290" fmla="*/ 622497 h 2107945"/>
              <a:gd name="connsiteX15291" fmla="*/ 3703901 w 12192000"/>
              <a:gd name="connsiteY15291" fmla="*/ 622497 h 2107945"/>
              <a:gd name="connsiteX15292" fmla="*/ 3711507 w 12192000"/>
              <a:gd name="connsiteY15292" fmla="*/ 632625 h 2107945"/>
              <a:gd name="connsiteX15293" fmla="*/ 3701464 w 12192000"/>
              <a:gd name="connsiteY15293" fmla="*/ 639486 h 2107945"/>
              <a:gd name="connsiteX15294" fmla="*/ 3693844 w 12192000"/>
              <a:gd name="connsiteY15294" fmla="*/ 629358 h 2107945"/>
              <a:gd name="connsiteX15295" fmla="*/ 3703901 w 12192000"/>
              <a:gd name="connsiteY15295" fmla="*/ 622497 h 2107945"/>
              <a:gd name="connsiteX15296" fmla="*/ 7277513 w 12192000"/>
              <a:gd name="connsiteY15296" fmla="*/ 622170 h 2107945"/>
              <a:gd name="connsiteX15297" fmla="*/ 7284523 w 12192000"/>
              <a:gd name="connsiteY15297" fmla="*/ 631318 h 2107945"/>
              <a:gd name="connsiteX15298" fmla="*/ 7275378 w 12192000"/>
              <a:gd name="connsiteY15298" fmla="*/ 637526 h 2107945"/>
              <a:gd name="connsiteX15299" fmla="*/ 7268369 w 12192000"/>
              <a:gd name="connsiteY15299" fmla="*/ 628378 h 2107945"/>
              <a:gd name="connsiteX15300" fmla="*/ 7277513 w 12192000"/>
              <a:gd name="connsiteY15300" fmla="*/ 622170 h 2107945"/>
              <a:gd name="connsiteX15301" fmla="*/ 11339300 w 12192000"/>
              <a:gd name="connsiteY15301" fmla="*/ 622170 h 2107945"/>
              <a:gd name="connsiteX15302" fmla="*/ 11346920 w 12192000"/>
              <a:gd name="connsiteY15302" fmla="*/ 632298 h 2107945"/>
              <a:gd name="connsiteX15303" fmla="*/ 11336861 w 12192000"/>
              <a:gd name="connsiteY15303" fmla="*/ 639159 h 2107945"/>
              <a:gd name="connsiteX15304" fmla="*/ 11329242 w 12192000"/>
              <a:gd name="connsiteY15304" fmla="*/ 629031 h 2107945"/>
              <a:gd name="connsiteX15305" fmla="*/ 11339300 w 12192000"/>
              <a:gd name="connsiteY15305" fmla="*/ 622170 h 2107945"/>
              <a:gd name="connsiteX15306" fmla="*/ 4649247 w 12192000"/>
              <a:gd name="connsiteY15306" fmla="*/ 621517 h 2107945"/>
              <a:gd name="connsiteX15307" fmla="*/ 4656566 w 12192000"/>
              <a:gd name="connsiteY15307" fmla="*/ 631318 h 2107945"/>
              <a:gd name="connsiteX15308" fmla="*/ 4646810 w 12192000"/>
              <a:gd name="connsiteY15308" fmla="*/ 638179 h 2107945"/>
              <a:gd name="connsiteX15309" fmla="*/ 4639493 w 12192000"/>
              <a:gd name="connsiteY15309" fmla="*/ 628378 h 2107945"/>
              <a:gd name="connsiteX15310" fmla="*/ 4649247 w 12192000"/>
              <a:gd name="connsiteY15310" fmla="*/ 621517 h 2107945"/>
              <a:gd name="connsiteX15311" fmla="*/ 10295963 w 12192000"/>
              <a:gd name="connsiteY15311" fmla="*/ 620536 h 2107945"/>
              <a:gd name="connsiteX15312" fmla="*/ 10303279 w 12192000"/>
              <a:gd name="connsiteY15312" fmla="*/ 630011 h 2107945"/>
              <a:gd name="connsiteX15313" fmla="*/ 10293525 w 12192000"/>
              <a:gd name="connsiteY15313" fmla="*/ 636546 h 2107945"/>
              <a:gd name="connsiteX15314" fmla="*/ 10286210 w 12192000"/>
              <a:gd name="connsiteY15314" fmla="*/ 627071 h 2107945"/>
              <a:gd name="connsiteX15315" fmla="*/ 10295963 w 12192000"/>
              <a:gd name="connsiteY15315" fmla="*/ 620536 h 2107945"/>
              <a:gd name="connsiteX15316" fmla="*/ 1290820 w 12192000"/>
              <a:gd name="connsiteY15316" fmla="*/ 620210 h 2107945"/>
              <a:gd name="connsiteX15317" fmla="*/ 1298745 w 12192000"/>
              <a:gd name="connsiteY15317" fmla="*/ 630665 h 2107945"/>
              <a:gd name="connsiteX15318" fmla="*/ 1288077 w 12192000"/>
              <a:gd name="connsiteY15318" fmla="*/ 637853 h 2107945"/>
              <a:gd name="connsiteX15319" fmla="*/ 1280153 w 12192000"/>
              <a:gd name="connsiteY15319" fmla="*/ 627398 h 2107945"/>
              <a:gd name="connsiteX15320" fmla="*/ 1290820 w 12192000"/>
              <a:gd name="connsiteY15320" fmla="*/ 620210 h 2107945"/>
              <a:gd name="connsiteX15321" fmla="*/ 6122924 w 12192000"/>
              <a:gd name="connsiteY15321" fmla="*/ 619230 h 2107945"/>
              <a:gd name="connsiteX15322" fmla="*/ 6130239 w 12192000"/>
              <a:gd name="connsiteY15322" fmla="*/ 628704 h 2107945"/>
              <a:gd name="connsiteX15323" fmla="*/ 6120486 w 12192000"/>
              <a:gd name="connsiteY15323" fmla="*/ 635239 h 2107945"/>
              <a:gd name="connsiteX15324" fmla="*/ 6113170 w 12192000"/>
              <a:gd name="connsiteY15324" fmla="*/ 625764 h 2107945"/>
              <a:gd name="connsiteX15325" fmla="*/ 6122924 w 12192000"/>
              <a:gd name="connsiteY15325" fmla="*/ 619230 h 2107945"/>
              <a:gd name="connsiteX15326" fmla="*/ 1999164 w 12192000"/>
              <a:gd name="connsiteY15326" fmla="*/ 619230 h 2107945"/>
              <a:gd name="connsiteX15327" fmla="*/ 2007089 w 12192000"/>
              <a:gd name="connsiteY15327" fmla="*/ 629358 h 2107945"/>
              <a:gd name="connsiteX15328" fmla="*/ 1996726 w 12192000"/>
              <a:gd name="connsiteY15328" fmla="*/ 636546 h 2107945"/>
              <a:gd name="connsiteX15329" fmla="*/ 1988801 w 12192000"/>
              <a:gd name="connsiteY15329" fmla="*/ 626418 h 2107945"/>
              <a:gd name="connsiteX15330" fmla="*/ 1999164 w 12192000"/>
              <a:gd name="connsiteY15330" fmla="*/ 619230 h 2107945"/>
              <a:gd name="connsiteX15331" fmla="*/ 11214332 w 12192000"/>
              <a:gd name="connsiteY15331" fmla="*/ 617923 h 2107945"/>
              <a:gd name="connsiteX15332" fmla="*/ 11221342 w 12192000"/>
              <a:gd name="connsiteY15332" fmla="*/ 627071 h 2107945"/>
              <a:gd name="connsiteX15333" fmla="*/ 11211892 w 12192000"/>
              <a:gd name="connsiteY15333" fmla="*/ 633278 h 2107945"/>
              <a:gd name="connsiteX15334" fmla="*/ 11204883 w 12192000"/>
              <a:gd name="connsiteY15334" fmla="*/ 624130 h 2107945"/>
              <a:gd name="connsiteX15335" fmla="*/ 11214332 w 12192000"/>
              <a:gd name="connsiteY15335" fmla="*/ 617923 h 2107945"/>
              <a:gd name="connsiteX15336" fmla="*/ 9777226 w 12192000"/>
              <a:gd name="connsiteY15336" fmla="*/ 617677 h 2107945"/>
              <a:gd name="connsiteX15337" fmla="*/ 9785508 w 12192000"/>
              <a:gd name="connsiteY15337" fmla="*/ 628363 h 2107945"/>
              <a:gd name="connsiteX15338" fmla="*/ 9774527 w 12192000"/>
              <a:gd name="connsiteY15338" fmla="*/ 635743 h 2107945"/>
              <a:gd name="connsiteX15339" fmla="*/ 9766245 w 12192000"/>
              <a:gd name="connsiteY15339" fmla="*/ 625057 h 2107945"/>
              <a:gd name="connsiteX15340" fmla="*/ 9777226 w 12192000"/>
              <a:gd name="connsiteY15340" fmla="*/ 617677 h 2107945"/>
              <a:gd name="connsiteX15341" fmla="*/ 9918924 w 12192000"/>
              <a:gd name="connsiteY15341" fmla="*/ 617596 h 2107945"/>
              <a:gd name="connsiteX15342" fmla="*/ 9926849 w 12192000"/>
              <a:gd name="connsiteY15342" fmla="*/ 627725 h 2107945"/>
              <a:gd name="connsiteX15343" fmla="*/ 9916484 w 12192000"/>
              <a:gd name="connsiteY15343" fmla="*/ 634913 h 2107945"/>
              <a:gd name="connsiteX15344" fmla="*/ 9908561 w 12192000"/>
              <a:gd name="connsiteY15344" fmla="*/ 624784 h 2107945"/>
              <a:gd name="connsiteX15345" fmla="*/ 9918924 w 12192000"/>
              <a:gd name="connsiteY15345" fmla="*/ 617596 h 2107945"/>
              <a:gd name="connsiteX15346" fmla="*/ 6710886 w 12192000"/>
              <a:gd name="connsiteY15346" fmla="*/ 617269 h 2107945"/>
              <a:gd name="connsiteX15347" fmla="*/ 6718202 w 12192000"/>
              <a:gd name="connsiteY15347" fmla="*/ 626744 h 2107945"/>
              <a:gd name="connsiteX15348" fmla="*/ 6708752 w 12192000"/>
              <a:gd name="connsiteY15348" fmla="*/ 633278 h 2107945"/>
              <a:gd name="connsiteX15349" fmla="*/ 6701437 w 12192000"/>
              <a:gd name="connsiteY15349" fmla="*/ 623804 h 2107945"/>
              <a:gd name="connsiteX15350" fmla="*/ 6710886 w 12192000"/>
              <a:gd name="connsiteY15350" fmla="*/ 617269 h 2107945"/>
              <a:gd name="connsiteX15351" fmla="*/ 7199178 w 12192000"/>
              <a:gd name="connsiteY15351" fmla="*/ 616943 h 2107945"/>
              <a:gd name="connsiteX15352" fmla="*/ 7206189 w 12192000"/>
              <a:gd name="connsiteY15352" fmla="*/ 626091 h 2107945"/>
              <a:gd name="connsiteX15353" fmla="*/ 7197045 w 12192000"/>
              <a:gd name="connsiteY15353" fmla="*/ 632298 h 2107945"/>
              <a:gd name="connsiteX15354" fmla="*/ 7190034 w 12192000"/>
              <a:gd name="connsiteY15354" fmla="*/ 623150 h 2107945"/>
              <a:gd name="connsiteX15355" fmla="*/ 7199178 w 12192000"/>
              <a:gd name="connsiteY15355" fmla="*/ 616943 h 2107945"/>
              <a:gd name="connsiteX15356" fmla="*/ 4354739 w 12192000"/>
              <a:gd name="connsiteY15356" fmla="*/ 616943 h 2107945"/>
              <a:gd name="connsiteX15357" fmla="*/ 4362358 w 12192000"/>
              <a:gd name="connsiteY15357" fmla="*/ 626744 h 2107945"/>
              <a:gd name="connsiteX15358" fmla="*/ 4352301 w 12192000"/>
              <a:gd name="connsiteY15358" fmla="*/ 633605 h 2107945"/>
              <a:gd name="connsiteX15359" fmla="*/ 4344683 w 12192000"/>
              <a:gd name="connsiteY15359" fmla="*/ 623804 h 2107945"/>
              <a:gd name="connsiteX15360" fmla="*/ 4354739 w 12192000"/>
              <a:gd name="connsiteY15360" fmla="*/ 616943 h 2107945"/>
              <a:gd name="connsiteX15361" fmla="*/ 7794152 w 12192000"/>
              <a:gd name="connsiteY15361" fmla="*/ 616289 h 2107945"/>
              <a:gd name="connsiteX15362" fmla="*/ 7801466 w 12192000"/>
              <a:gd name="connsiteY15362" fmla="*/ 625764 h 2107945"/>
              <a:gd name="connsiteX15363" fmla="*/ 7791713 w 12192000"/>
              <a:gd name="connsiteY15363" fmla="*/ 632298 h 2107945"/>
              <a:gd name="connsiteX15364" fmla="*/ 7784397 w 12192000"/>
              <a:gd name="connsiteY15364" fmla="*/ 622823 h 2107945"/>
              <a:gd name="connsiteX15365" fmla="*/ 7794152 w 12192000"/>
              <a:gd name="connsiteY15365" fmla="*/ 616289 h 2107945"/>
              <a:gd name="connsiteX15366" fmla="*/ 7521963 w 12192000"/>
              <a:gd name="connsiteY15366" fmla="*/ 615309 h 2107945"/>
              <a:gd name="connsiteX15367" fmla="*/ 7528974 w 12192000"/>
              <a:gd name="connsiteY15367" fmla="*/ 624457 h 2107945"/>
              <a:gd name="connsiteX15368" fmla="*/ 7519830 w 12192000"/>
              <a:gd name="connsiteY15368" fmla="*/ 630664 h 2107945"/>
              <a:gd name="connsiteX15369" fmla="*/ 7512820 w 12192000"/>
              <a:gd name="connsiteY15369" fmla="*/ 621517 h 2107945"/>
              <a:gd name="connsiteX15370" fmla="*/ 7521963 w 12192000"/>
              <a:gd name="connsiteY15370" fmla="*/ 615309 h 2107945"/>
              <a:gd name="connsiteX15371" fmla="*/ 2759876 w 12192000"/>
              <a:gd name="connsiteY15371" fmla="*/ 615309 h 2107945"/>
              <a:gd name="connsiteX15372" fmla="*/ 2768108 w 12192000"/>
              <a:gd name="connsiteY15372" fmla="*/ 626091 h 2107945"/>
              <a:gd name="connsiteX15373" fmla="*/ 2757137 w 12192000"/>
              <a:gd name="connsiteY15373" fmla="*/ 633605 h 2107945"/>
              <a:gd name="connsiteX15374" fmla="*/ 2748903 w 12192000"/>
              <a:gd name="connsiteY15374" fmla="*/ 622823 h 2107945"/>
              <a:gd name="connsiteX15375" fmla="*/ 2759876 w 12192000"/>
              <a:gd name="connsiteY15375" fmla="*/ 615309 h 2107945"/>
              <a:gd name="connsiteX15376" fmla="*/ 7357675 w 12192000"/>
              <a:gd name="connsiteY15376" fmla="*/ 614982 h 2107945"/>
              <a:gd name="connsiteX15377" fmla="*/ 7364686 w 12192000"/>
              <a:gd name="connsiteY15377" fmla="*/ 624130 h 2107945"/>
              <a:gd name="connsiteX15378" fmla="*/ 7355542 w 12192000"/>
              <a:gd name="connsiteY15378" fmla="*/ 630338 h 2107945"/>
              <a:gd name="connsiteX15379" fmla="*/ 7348531 w 12192000"/>
              <a:gd name="connsiteY15379" fmla="*/ 621190 h 2107945"/>
              <a:gd name="connsiteX15380" fmla="*/ 7357675 w 12192000"/>
              <a:gd name="connsiteY15380" fmla="*/ 614982 h 2107945"/>
              <a:gd name="connsiteX15381" fmla="*/ 10776940 w 12192000"/>
              <a:gd name="connsiteY15381" fmla="*/ 614655 h 2107945"/>
              <a:gd name="connsiteX15382" fmla="*/ 10784256 w 12192000"/>
              <a:gd name="connsiteY15382" fmla="*/ 624457 h 2107945"/>
              <a:gd name="connsiteX15383" fmla="*/ 10774502 w 12192000"/>
              <a:gd name="connsiteY15383" fmla="*/ 631318 h 2107945"/>
              <a:gd name="connsiteX15384" fmla="*/ 10767187 w 12192000"/>
              <a:gd name="connsiteY15384" fmla="*/ 621516 h 2107945"/>
              <a:gd name="connsiteX15385" fmla="*/ 10776940 w 12192000"/>
              <a:gd name="connsiteY15385" fmla="*/ 614655 h 2107945"/>
              <a:gd name="connsiteX15386" fmla="*/ 9675082 w 12192000"/>
              <a:gd name="connsiteY15386" fmla="*/ 614655 h 2107945"/>
              <a:gd name="connsiteX15387" fmla="*/ 9683616 w 12192000"/>
              <a:gd name="connsiteY15387" fmla="*/ 625764 h 2107945"/>
              <a:gd name="connsiteX15388" fmla="*/ 9672340 w 12192000"/>
              <a:gd name="connsiteY15388" fmla="*/ 633605 h 2107945"/>
              <a:gd name="connsiteX15389" fmla="*/ 9663805 w 12192000"/>
              <a:gd name="connsiteY15389" fmla="*/ 622497 h 2107945"/>
              <a:gd name="connsiteX15390" fmla="*/ 9675082 w 12192000"/>
              <a:gd name="connsiteY15390" fmla="*/ 614655 h 2107945"/>
              <a:gd name="connsiteX15391" fmla="*/ 749039 w 12192000"/>
              <a:gd name="connsiteY15391" fmla="*/ 614655 h 2107945"/>
              <a:gd name="connsiteX15392" fmla="*/ 756354 w 12192000"/>
              <a:gd name="connsiteY15392" fmla="*/ 624130 h 2107945"/>
              <a:gd name="connsiteX15393" fmla="*/ 746600 w 12192000"/>
              <a:gd name="connsiteY15393" fmla="*/ 630664 h 2107945"/>
              <a:gd name="connsiteX15394" fmla="*/ 739285 w 12192000"/>
              <a:gd name="connsiteY15394" fmla="*/ 621190 h 2107945"/>
              <a:gd name="connsiteX15395" fmla="*/ 749039 w 12192000"/>
              <a:gd name="connsiteY15395" fmla="*/ 614655 h 2107945"/>
              <a:gd name="connsiteX15396" fmla="*/ 5497960 w 12192000"/>
              <a:gd name="connsiteY15396" fmla="*/ 614329 h 2107945"/>
              <a:gd name="connsiteX15397" fmla="*/ 5505276 w 12192000"/>
              <a:gd name="connsiteY15397" fmla="*/ 624130 h 2107945"/>
              <a:gd name="connsiteX15398" fmla="*/ 5495218 w 12192000"/>
              <a:gd name="connsiteY15398" fmla="*/ 630991 h 2107945"/>
              <a:gd name="connsiteX15399" fmla="*/ 5487900 w 12192000"/>
              <a:gd name="connsiteY15399" fmla="*/ 621190 h 2107945"/>
              <a:gd name="connsiteX15400" fmla="*/ 5497960 w 12192000"/>
              <a:gd name="connsiteY15400" fmla="*/ 614329 h 2107945"/>
              <a:gd name="connsiteX15401" fmla="*/ 11236581 w 12192000"/>
              <a:gd name="connsiteY15401" fmla="*/ 614002 h 2107945"/>
              <a:gd name="connsiteX15402" fmla="*/ 11242030 w 12192000"/>
              <a:gd name="connsiteY15402" fmla="*/ 617228 h 2107945"/>
              <a:gd name="connsiteX15403" fmla="*/ 11242594 w 12192000"/>
              <a:gd name="connsiteY15403" fmla="*/ 619365 h 2107945"/>
              <a:gd name="connsiteX15404" fmla="*/ 11244278 w 12192000"/>
              <a:gd name="connsiteY15404" fmla="*/ 616657 h 2107945"/>
              <a:gd name="connsiteX15405" fmla="*/ 11250907 w 12192000"/>
              <a:gd name="connsiteY15405" fmla="*/ 615309 h 2107945"/>
              <a:gd name="connsiteX15406" fmla="*/ 11258527 w 12192000"/>
              <a:gd name="connsiteY15406" fmla="*/ 625438 h 2107945"/>
              <a:gd name="connsiteX15407" fmla="*/ 11258260 w 12192000"/>
              <a:gd name="connsiteY15407" fmla="*/ 625868 h 2107945"/>
              <a:gd name="connsiteX15408" fmla="*/ 11258642 w 12192000"/>
              <a:gd name="connsiteY15408" fmla="*/ 626091 h 2107945"/>
              <a:gd name="connsiteX15409" fmla="*/ 11260356 w 12192000"/>
              <a:gd name="connsiteY15409" fmla="*/ 632298 h 2107945"/>
              <a:gd name="connsiteX15410" fmla="*/ 11250907 w 12192000"/>
              <a:gd name="connsiteY15410" fmla="*/ 638833 h 2107945"/>
              <a:gd name="connsiteX15411" fmla="*/ 11243592 w 12192000"/>
              <a:gd name="connsiteY15411" fmla="*/ 629358 h 2107945"/>
              <a:gd name="connsiteX15412" fmla="*/ 11243613 w 12192000"/>
              <a:gd name="connsiteY15412" fmla="*/ 629324 h 2107945"/>
              <a:gd name="connsiteX15413" fmla="*/ 11242601 w 12192000"/>
              <a:gd name="connsiteY15413" fmla="*/ 628705 h 2107945"/>
              <a:gd name="connsiteX15414" fmla="*/ 11241838 w 12192000"/>
              <a:gd name="connsiteY15414" fmla="*/ 625858 h 2107945"/>
              <a:gd name="connsiteX15415" fmla="*/ 11240392 w 12192000"/>
              <a:gd name="connsiteY15415" fmla="*/ 628092 h 2107945"/>
              <a:gd name="connsiteX15416" fmla="*/ 11234448 w 12192000"/>
              <a:gd name="connsiteY15416" fmla="*/ 629357 h 2107945"/>
              <a:gd name="connsiteX15417" fmla="*/ 11227438 w 12192000"/>
              <a:gd name="connsiteY15417" fmla="*/ 620209 h 2107945"/>
              <a:gd name="connsiteX15418" fmla="*/ 11236581 w 12192000"/>
              <a:gd name="connsiteY15418" fmla="*/ 614002 h 2107945"/>
              <a:gd name="connsiteX15419" fmla="*/ 5020290 w 12192000"/>
              <a:gd name="connsiteY15419" fmla="*/ 614002 h 2107945"/>
              <a:gd name="connsiteX15420" fmla="*/ 5027609 w 12192000"/>
              <a:gd name="connsiteY15420" fmla="*/ 623477 h 2107945"/>
              <a:gd name="connsiteX15421" fmla="*/ 5017851 w 12192000"/>
              <a:gd name="connsiteY15421" fmla="*/ 630011 h 2107945"/>
              <a:gd name="connsiteX15422" fmla="*/ 5010535 w 12192000"/>
              <a:gd name="connsiteY15422" fmla="*/ 620537 h 2107945"/>
              <a:gd name="connsiteX15423" fmla="*/ 5020290 w 12192000"/>
              <a:gd name="connsiteY15423" fmla="*/ 614002 h 2107945"/>
              <a:gd name="connsiteX15424" fmla="*/ 11296018 w 12192000"/>
              <a:gd name="connsiteY15424" fmla="*/ 613675 h 2107945"/>
              <a:gd name="connsiteX15425" fmla="*/ 11303333 w 12192000"/>
              <a:gd name="connsiteY15425" fmla="*/ 623477 h 2107945"/>
              <a:gd name="connsiteX15426" fmla="*/ 11293580 w 12192000"/>
              <a:gd name="connsiteY15426" fmla="*/ 630338 h 2107945"/>
              <a:gd name="connsiteX15427" fmla="*/ 11286265 w 12192000"/>
              <a:gd name="connsiteY15427" fmla="*/ 620536 h 2107945"/>
              <a:gd name="connsiteX15428" fmla="*/ 11296018 w 12192000"/>
              <a:gd name="connsiteY15428" fmla="*/ 613675 h 2107945"/>
              <a:gd name="connsiteX15429" fmla="*/ 4937064 w 12192000"/>
              <a:gd name="connsiteY15429" fmla="*/ 613348 h 2107945"/>
              <a:gd name="connsiteX15430" fmla="*/ 4944382 w 12192000"/>
              <a:gd name="connsiteY15430" fmla="*/ 622823 h 2107945"/>
              <a:gd name="connsiteX15431" fmla="*/ 4934626 w 12192000"/>
              <a:gd name="connsiteY15431" fmla="*/ 629357 h 2107945"/>
              <a:gd name="connsiteX15432" fmla="*/ 4927310 w 12192000"/>
              <a:gd name="connsiteY15432" fmla="*/ 619883 h 2107945"/>
              <a:gd name="connsiteX15433" fmla="*/ 4937064 w 12192000"/>
              <a:gd name="connsiteY15433" fmla="*/ 613348 h 2107945"/>
              <a:gd name="connsiteX15434" fmla="*/ 8889277 w 12192000"/>
              <a:gd name="connsiteY15434" fmla="*/ 612337 h 2107945"/>
              <a:gd name="connsiteX15435" fmla="*/ 8897257 w 12192000"/>
              <a:gd name="connsiteY15435" fmla="*/ 622972 h 2107945"/>
              <a:gd name="connsiteX15436" fmla="*/ 8886579 w 12192000"/>
              <a:gd name="connsiteY15436" fmla="*/ 630403 h 2107945"/>
              <a:gd name="connsiteX15437" fmla="*/ 8878598 w 12192000"/>
              <a:gd name="connsiteY15437" fmla="*/ 619769 h 2107945"/>
              <a:gd name="connsiteX15438" fmla="*/ 8889277 w 12192000"/>
              <a:gd name="connsiteY15438" fmla="*/ 612337 h 2107945"/>
              <a:gd name="connsiteX15439" fmla="*/ 10174957 w 12192000"/>
              <a:gd name="connsiteY15439" fmla="*/ 611715 h 2107945"/>
              <a:gd name="connsiteX15440" fmla="*/ 10182273 w 12192000"/>
              <a:gd name="connsiteY15440" fmla="*/ 621517 h 2107945"/>
              <a:gd name="connsiteX15441" fmla="*/ 10172519 w 12192000"/>
              <a:gd name="connsiteY15441" fmla="*/ 628378 h 2107945"/>
              <a:gd name="connsiteX15442" fmla="*/ 10165204 w 12192000"/>
              <a:gd name="connsiteY15442" fmla="*/ 618577 h 2107945"/>
              <a:gd name="connsiteX15443" fmla="*/ 10174957 w 12192000"/>
              <a:gd name="connsiteY15443" fmla="*/ 611715 h 2107945"/>
              <a:gd name="connsiteX15444" fmla="*/ 6879137 w 12192000"/>
              <a:gd name="connsiteY15444" fmla="*/ 611715 h 2107945"/>
              <a:gd name="connsiteX15445" fmla="*/ 6886147 w 12192000"/>
              <a:gd name="connsiteY15445" fmla="*/ 620863 h 2107945"/>
              <a:gd name="connsiteX15446" fmla="*/ 6876699 w 12192000"/>
              <a:gd name="connsiteY15446" fmla="*/ 627398 h 2107945"/>
              <a:gd name="connsiteX15447" fmla="*/ 6869688 w 12192000"/>
              <a:gd name="connsiteY15447" fmla="*/ 618250 h 2107945"/>
              <a:gd name="connsiteX15448" fmla="*/ 6879137 w 12192000"/>
              <a:gd name="connsiteY15448" fmla="*/ 611715 h 2107945"/>
              <a:gd name="connsiteX15449" fmla="*/ 5838239 w 12192000"/>
              <a:gd name="connsiteY15449" fmla="*/ 611389 h 2107945"/>
              <a:gd name="connsiteX15450" fmla="*/ 5845859 w 12192000"/>
              <a:gd name="connsiteY15450" fmla="*/ 621190 h 2107945"/>
              <a:gd name="connsiteX15451" fmla="*/ 5835800 w 12192000"/>
              <a:gd name="connsiteY15451" fmla="*/ 628051 h 2107945"/>
              <a:gd name="connsiteX15452" fmla="*/ 5828180 w 12192000"/>
              <a:gd name="connsiteY15452" fmla="*/ 618250 h 2107945"/>
              <a:gd name="connsiteX15453" fmla="*/ 5838239 w 12192000"/>
              <a:gd name="connsiteY15453" fmla="*/ 611389 h 2107945"/>
              <a:gd name="connsiteX15454" fmla="*/ 704466 w 12192000"/>
              <a:gd name="connsiteY15454" fmla="*/ 611062 h 2107945"/>
              <a:gd name="connsiteX15455" fmla="*/ 712086 w 12192000"/>
              <a:gd name="connsiteY15455" fmla="*/ 621190 h 2107945"/>
              <a:gd name="connsiteX15456" fmla="*/ 702029 w 12192000"/>
              <a:gd name="connsiteY15456" fmla="*/ 628051 h 2107945"/>
              <a:gd name="connsiteX15457" fmla="*/ 694408 w 12192000"/>
              <a:gd name="connsiteY15457" fmla="*/ 617923 h 2107945"/>
              <a:gd name="connsiteX15458" fmla="*/ 704466 w 12192000"/>
              <a:gd name="connsiteY15458" fmla="*/ 611062 h 2107945"/>
              <a:gd name="connsiteX15459" fmla="*/ 11478899 w 12192000"/>
              <a:gd name="connsiteY15459" fmla="*/ 610082 h 2107945"/>
              <a:gd name="connsiteX15460" fmla="*/ 11485909 w 12192000"/>
              <a:gd name="connsiteY15460" fmla="*/ 619230 h 2107945"/>
              <a:gd name="connsiteX15461" fmla="*/ 11476766 w 12192000"/>
              <a:gd name="connsiteY15461" fmla="*/ 625438 h 2107945"/>
              <a:gd name="connsiteX15462" fmla="*/ 11469755 w 12192000"/>
              <a:gd name="connsiteY15462" fmla="*/ 616289 h 2107945"/>
              <a:gd name="connsiteX15463" fmla="*/ 11478899 w 12192000"/>
              <a:gd name="connsiteY15463" fmla="*/ 610082 h 2107945"/>
              <a:gd name="connsiteX15464" fmla="*/ 5104432 w 12192000"/>
              <a:gd name="connsiteY15464" fmla="*/ 610081 h 2107945"/>
              <a:gd name="connsiteX15465" fmla="*/ 5111749 w 12192000"/>
              <a:gd name="connsiteY15465" fmla="*/ 619556 h 2107945"/>
              <a:gd name="connsiteX15466" fmla="*/ 5101992 w 12192000"/>
              <a:gd name="connsiteY15466" fmla="*/ 626091 h 2107945"/>
              <a:gd name="connsiteX15467" fmla="*/ 5094674 w 12192000"/>
              <a:gd name="connsiteY15467" fmla="*/ 616616 h 2107945"/>
              <a:gd name="connsiteX15468" fmla="*/ 5104432 w 12192000"/>
              <a:gd name="connsiteY15468" fmla="*/ 610081 h 2107945"/>
              <a:gd name="connsiteX15469" fmla="*/ 9727813 w 12192000"/>
              <a:gd name="connsiteY15469" fmla="*/ 609428 h 2107945"/>
              <a:gd name="connsiteX15470" fmla="*/ 9736348 w 12192000"/>
              <a:gd name="connsiteY15470" fmla="*/ 620537 h 2107945"/>
              <a:gd name="connsiteX15471" fmla="*/ 9725069 w 12192000"/>
              <a:gd name="connsiteY15471" fmla="*/ 628051 h 2107945"/>
              <a:gd name="connsiteX15472" fmla="*/ 9716535 w 12192000"/>
              <a:gd name="connsiteY15472" fmla="*/ 616943 h 2107945"/>
              <a:gd name="connsiteX15473" fmla="*/ 9727813 w 12192000"/>
              <a:gd name="connsiteY15473" fmla="*/ 609428 h 2107945"/>
              <a:gd name="connsiteX15474" fmla="*/ 8290064 w 12192000"/>
              <a:gd name="connsiteY15474" fmla="*/ 609428 h 2107945"/>
              <a:gd name="connsiteX15475" fmla="*/ 8297988 w 12192000"/>
              <a:gd name="connsiteY15475" fmla="*/ 619557 h 2107945"/>
              <a:gd name="connsiteX15476" fmla="*/ 8287626 w 12192000"/>
              <a:gd name="connsiteY15476" fmla="*/ 626745 h 2107945"/>
              <a:gd name="connsiteX15477" fmla="*/ 8279701 w 12192000"/>
              <a:gd name="connsiteY15477" fmla="*/ 616616 h 2107945"/>
              <a:gd name="connsiteX15478" fmla="*/ 8290064 w 12192000"/>
              <a:gd name="connsiteY15478" fmla="*/ 609428 h 2107945"/>
              <a:gd name="connsiteX15479" fmla="*/ 5941567 w 12192000"/>
              <a:gd name="connsiteY15479" fmla="*/ 609101 h 2107945"/>
              <a:gd name="connsiteX15480" fmla="*/ 5948882 w 12192000"/>
              <a:gd name="connsiteY15480" fmla="*/ 618576 h 2107945"/>
              <a:gd name="connsiteX15481" fmla="*/ 5939128 w 12192000"/>
              <a:gd name="connsiteY15481" fmla="*/ 625111 h 2107945"/>
              <a:gd name="connsiteX15482" fmla="*/ 5931813 w 12192000"/>
              <a:gd name="connsiteY15482" fmla="*/ 615636 h 2107945"/>
              <a:gd name="connsiteX15483" fmla="*/ 5941567 w 12192000"/>
              <a:gd name="connsiteY15483" fmla="*/ 609101 h 2107945"/>
              <a:gd name="connsiteX15484" fmla="*/ 4270289 w 12192000"/>
              <a:gd name="connsiteY15484" fmla="*/ 608775 h 2107945"/>
              <a:gd name="connsiteX15485" fmla="*/ 4277918 w 12192000"/>
              <a:gd name="connsiteY15485" fmla="*/ 618576 h 2107945"/>
              <a:gd name="connsiteX15486" fmla="*/ 4267852 w 12192000"/>
              <a:gd name="connsiteY15486" fmla="*/ 625437 h 2107945"/>
              <a:gd name="connsiteX15487" fmla="*/ 4260244 w 12192000"/>
              <a:gd name="connsiteY15487" fmla="*/ 615636 h 2107945"/>
              <a:gd name="connsiteX15488" fmla="*/ 4270289 w 12192000"/>
              <a:gd name="connsiteY15488" fmla="*/ 608775 h 2107945"/>
              <a:gd name="connsiteX15489" fmla="*/ 3175353 w 12192000"/>
              <a:gd name="connsiteY15489" fmla="*/ 608775 h 2107945"/>
              <a:gd name="connsiteX15490" fmla="*/ 3183276 w 12192000"/>
              <a:gd name="connsiteY15490" fmla="*/ 619229 h 2107945"/>
              <a:gd name="connsiteX15491" fmla="*/ 3172608 w 12192000"/>
              <a:gd name="connsiteY15491" fmla="*/ 626417 h 2107945"/>
              <a:gd name="connsiteX15492" fmla="*/ 3164688 w 12192000"/>
              <a:gd name="connsiteY15492" fmla="*/ 615962 h 2107945"/>
              <a:gd name="connsiteX15493" fmla="*/ 3175353 w 12192000"/>
              <a:gd name="connsiteY15493" fmla="*/ 608775 h 2107945"/>
              <a:gd name="connsiteX15494" fmla="*/ 2095759 w 12192000"/>
              <a:gd name="connsiteY15494" fmla="*/ 608121 h 2107945"/>
              <a:gd name="connsiteX15495" fmla="*/ 2102007 w 12192000"/>
              <a:gd name="connsiteY15495" fmla="*/ 611878 h 2107945"/>
              <a:gd name="connsiteX15496" fmla="*/ 2103336 w 12192000"/>
              <a:gd name="connsiteY15496" fmla="*/ 617188 h 2107945"/>
              <a:gd name="connsiteX15497" fmla="*/ 2108118 w 12192000"/>
              <a:gd name="connsiteY15497" fmla="*/ 620046 h 2107945"/>
              <a:gd name="connsiteX15498" fmla="*/ 2108551 w 12192000"/>
              <a:gd name="connsiteY15498" fmla="*/ 621539 h 2107945"/>
              <a:gd name="connsiteX15499" fmla="*/ 2114916 w 12192000"/>
              <a:gd name="connsiteY15499" fmla="*/ 625438 h 2107945"/>
              <a:gd name="connsiteX15500" fmla="*/ 2116744 w 12192000"/>
              <a:gd name="connsiteY15500" fmla="*/ 632298 h 2107945"/>
              <a:gd name="connsiteX15501" fmla="*/ 2115466 w 12192000"/>
              <a:gd name="connsiteY15501" fmla="*/ 634319 h 2107945"/>
              <a:gd name="connsiteX15502" fmla="*/ 2120837 w 12192000"/>
              <a:gd name="connsiteY15502" fmla="*/ 637566 h 2107945"/>
              <a:gd name="connsiteX15503" fmla="*/ 2122818 w 12192000"/>
              <a:gd name="connsiteY15503" fmla="*/ 644713 h 2107945"/>
              <a:gd name="connsiteX15504" fmla="*/ 2111541 w 12192000"/>
              <a:gd name="connsiteY15504" fmla="*/ 652228 h 2107945"/>
              <a:gd name="connsiteX15505" fmla="*/ 2103007 w 12192000"/>
              <a:gd name="connsiteY15505" fmla="*/ 641120 h 2107945"/>
              <a:gd name="connsiteX15506" fmla="*/ 2104414 w 12192000"/>
              <a:gd name="connsiteY15506" fmla="*/ 638981 h 2107945"/>
              <a:gd name="connsiteX15507" fmla="*/ 2099372 w 12192000"/>
              <a:gd name="connsiteY15507" fmla="*/ 635893 h 2107945"/>
              <a:gd name="connsiteX15508" fmla="*/ 2098849 w 12192000"/>
              <a:gd name="connsiteY15508" fmla="*/ 633933 h 2107945"/>
              <a:gd name="connsiteX15509" fmla="*/ 2093107 w 12192000"/>
              <a:gd name="connsiteY15509" fmla="*/ 630502 h 2107945"/>
              <a:gd name="connsiteX15510" fmla="*/ 2091462 w 12192000"/>
              <a:gd name="connsiteY15510" fmla="*/ 624830 h 2107945"/>
              <a:gd name="connsiteX15511" fmla="*/ 2086768 w 12192000"/>
              <a:gd name="connsiteY15511" fmla="*/ 622007 h 2107945"/>
              <a:gd name="connsiteX15512" fmla="*/ 2085092 w 12192000"/>
              <a:gd name="connsiteY15512" fmla="*/ 615309 h 2107945"/>
              <a:gd name="connsiteX15513" fmla="*/ 2095759 w 12192000"/>
              <a:gd name="connsiteY15513" fmla="*/ 608121 h 2107945"/>
              <a:gd name="connsiteX15514" fmla="*/ 4854754 w 12192000"/>
              <a:gd name="connsiteY15514" fmla="*/ 607468 h 2107945"/>
              <a:gd name="connsiteX15515" fmla="*/ 4862070 w 12192000"/>
              <a:gd name="connsiteY15515" fmla="*/ 616943 h 2107945"/>
              <a:gd name="connsiteX15516" fmla="*/ 4852315 w 12192000"/>
              <a:gd name="connsiteY15516" fmla="*/ 623477 h 2107945"/>
              <a:gd name="connsiteX15517" fmla="*/ 4844999 w 12192000"/>
              <a:gd name="connsiteY15517" fmla="*/ 614002 h 2107945"/>
              <a:gd name="connsiteX15518" fmla="*/ 4854754 w 12192000"/>
              <a:gd name="connsiteY15518" fmla="*/ 607468 h 2107945"/>
              <a:gd name="connsiteX15519" fmla="*/ 3929188 w 12192000"/>
              <a:gd name="connsiteY15519" fmla="*/ 607468 h 2107945"/>
              <a:gd name="connsiteX15520" fmla="*/ 3936805 w 12192000"/>
              <a:gd name="connsiteY15520" fmla="*/ 617270 h 2107945"/>
              <a:gd name="connsiteX15521" fmla="*/ 3926743 w 12192000"/>
              <a:gd name="connsiteY15521" fmla="*/ 624130 h 2107945"/>
              <a:gd name="connsiteX15522" fmla="*/ 3919123 w 12192000"/>
              <a:gd name="connsiteY15522" fmla="*/ 614329 h 2107945"/>
              <a:gd name="connsiteX15523" fmla="*/ 3929188 w 12192000"/>
              <a:gd name="connsiteY15523" fmla="*/ 607468 h 2107945"/>
              <a:gd name="connsiteX15524" fmla="*/ 9242873 w 12192000"/>
              <a:gd name="connsiteY15524" fmla="*/ 606814 h 2107945"/>
              <a:gd name="connsiteX15525" fmla="*/ 9251104 w 12192000"/>
              <a:gd name="connsiteY15525" fmla="*/ 617596 h 2107945"/>
              <a:gd name="connsiteX15526" fmla="*/ 9239826 w 12192000"/>
              <a:gd name="connsiteY15526" fmla="*/ 625111 h 2107945"/>
              <a:gd name="connsiteX15527" fmla="*/ 9231596 w 12192000"/>
              <a:gd name="connsiteY15527" fmla="*/ 614329 h 2107945"/>
              <a:gd name="connsiteX15528" fmla="*/ 9242873 w 12192000"/>
              <a:gd name="connsiteY15528" fmla="*/ 606814 h 2107945"/>
              <a:gd name="connsiteX15529" fmla="*/ 6630419 w 12192000"/>
              <a:gd name="connsiteY15529" fmla="*/ 606814 h 2107945"/>
              <a:gd name="connsiteX15530" fmla="*/ 6637733 w 12192000"/>
              <a:gd name="connsiteY15530" fmla="*/ 616289 h 2107945"/>
              <a:gd name="connsiteX15531" fmla="*/ 6628285 w 12192000"/>
              <a:gd name="connsiteY15531" fmla="*/ 622823 h 2107945"/>
              <a:gd name="connsiteX15532" fmla="*/ 6620970 w 12192000"/>
              <a:gd name="connsiteY15532" fmla="*/ 613349 h 2107945"/>
              <a:gd name="connsiteX15533" fmla="*/ 6630419 w 12192000"/>
              <a:gd name="connsiteY15533" fmla="*/ 606814 h 2107945"/>
              <a:gd name="connsiteX15534" fmla="*/ 4014545 w 12192000"/>
              <a:gd name="connsiteY15534" fmla="*/ 606488 h 2107945"/>
              <a:gd name="connsiteX15535" fmla="*/ 4022179 w 12192000"/>
              <a:gd name="connsiteY15535" fmla="*/ 616289 h 2107945"/>
              <a:gd name="connsiteX15536" fmla="*/ 4012112 w 12192000"/>
              <a:gd name="connsiteY15536" fmla="*/ 623150 h 2107945"/>
              <a:gd name="connsiteX15537" fmla="*/ 4004494 w 12192000"/>
              <a:gd name="connsiteY15537" fmla="*/ 613349 h 2107945"/>
              <a:gd name="connsiteX15538" fmla="*/ 4014545 w 12192000"/>
              <a:gd name="connsiteY15538" fmla="*/ 606488 h 2107945"/>
              <a:gd name="connsiteX15539" fmla="*/ 5584232 w 12192000"/>
              <a:gd name="connsiteY15539" fmla="*/ 606161 h 2107945"/>
              <a:gd name="connsiteX15540" fmla="*/ 5591854 w 12192000"/>
              <a:gd name="connsiteY15540" fmla="*/ 615962 h 2107945"/>
              <a:gd name="connsiteX15541" fmla="*/ 5581793 w 12192000"/>
              <a:gd name="connsiteY15541" fmla="*/ 622823 h 2107945"/>
              <a:gd name="connsiteX15542" fmla="*/ 5574173 w 12192000"/>
              <a:gd name="connsiteY15542" fmla="*/ 613022 h 2107945"/>
              <a:gd name="connsiteX15543" fmla="*/ 5584232 w 12192000"/>
              <a:gd name="connsiteY15543" fmla="*/ 606161 h 2107945"/>
              <a:gd name="connsiteX15544" fmla="*/ 2496495 w 12192000"/>
              <a:gd name="connsiteY15544" fmla="*/ 606161 h 2107945"/>
              <a:gd name="connsiteX15545" fmla="*/ 2505030 w 12192000"/>
              <a:gd name="connsiteY15545" fmla="*/ 617269 h 2107945"/>
              <a:gd name="connsiteX15546" fmla="*/ 2493751 w 12192000"/>
              <a:gd name="connsiteY15546" fmla="*/ 624784 h 2107945"/>
              <a:gd name="connsiteX15547" fmla="*/ 2485218 w 12192000"/>
              <a:gd name="connsiteY15547" fmla="*/ 613675 h 2107945"/>
              <a:gd name="connsiteX15548" fmla="*/ 2496495 w 12192000"/>
              <a:gd name="connsiteY15548" fmla="*/ 606161 h 2107945"/>
              <a:gd name="connsiteX15549" fmla="*/ 9964949 w 12192000"/>
              <a:gd name="connsiteY15549" fmla="*/ 605181 h 2107945"/>
              <a:gd name="connsiteX15550" fmla="*/ 9972570 w 12192000"/>
              <a:gd name="connsiteY15550" fmla="*/ 615309 h 2107945"/>
              <a:gd name="connsiteX15551" fmla="*/ 9962205 w 12192000"/>
              <a:gd name="connsiteY15551" fmla="*/ 622170 h 2107945"/>
              <a:gd name="connsiteX15552" fmla="*/ 9954586 w 12192000"/>
              <a:gd name="connsiteY15552" fmla="*/ 612042 h 2107945"/>
              <a:gd name="connsiteX15553" fmla="*/ 9964949 w 12192000"/>
              <a:gd name="connsiteY15553" fmla="*/ 605181 h 2107945"/>
              <a:gd name="connsiteX15554" fmla="*/ 6042151 w 12192000"/>
              <a:gd name="connsiteY15554" fmla="*/ 604854 h 2107945"/>
              <a:gd name="connsiteX15555" fmla="*/ 6049466 w 12192000"/>
              <a:gd name="connsiteY15555" fmla="*/ 614329 h 2107945"/>
              <a:gd name="connsiteX15556" fmla="*/ 6039712 w 12192000"/>
              <a:gd name="connsiteY15556" fmla="*/ 620863 h 2107945"/>
              <a:gd name="connsiteX15557" fmla="*/ 6032397 w 12192000"/>
              <a:gd name="connsiteY15557" fmla="*/ 611389 h 2107945"/>
              <a:gd name="connsiteX15558" fmla="*/ 6042151 w 12192000"/>
              <a:gd name="connsiteY15558" fmla="*/ 604854 h 2107945"/>
              <a:gd name="connsiteX15559" fmla="*/ 11011638 w 12192000"/>
              <a:gd name="connsiteY15559" fmla="*/ 604528 h 2107945"/>
              <a:gd name="connsiteX15560" fmla="*/ 11019257 w 12192000"/>
              <a:gd name="connsiteY15560" fmla="*/ 614329 h 2107945"/>
              <a:gd name="connsiteX15561" fmla="*/ 11009199 w 12192000"/>
              <a:gd name="connsiteY15561" fmla="*/ 621190 h 2107945"/>
              <a:gd name="connsiteX15562" fmla="*/ 11001579 w 12192000"/>
              <a:gd name="connsiteY15562" fmla="*/ 611389 h 2107945"/>
              <a:gd name="connsiteX15563" fmla="*/ 11011638 w 12192000"/>
              <a:gd name="connsiteY15563" fmla="*/ 604528 h 2107945"/>
              <a:gd name="connsiteX15564" fmla="*/ 4567244 w 12192000"/>
              <a:gd name="connsiteY15564" fmla="*/ 604528 h 2107945"/>
              <a:gd name="connsiteX15565" fmla="*/ 4574561 w 12192000"/>
              <a:gd name="connsiteY15565" fmla="*/ 614329 h 2107945"/>
              <a:gd name="connsiteX15566" fmla="*/ 4564805 w 12192000"/>
              <a:gd name="connsiteY15566" fmla="*/ 621190 h 2107945"/>
              <a:gd name="connsiteX15567" fmla="*/ 4557489 w 12192000"/>
              <a:gd name="connsiteY15567" fmla="*/ 611389 h 2107945"/>
              <a:gd name="connsiteX15568" fmla="*/ 4567244 w 12192000"/>
              <a:gd name="connsiteY15568" fmla="*/ 604528 h 2107945"/>
              <a:gd name="connsiteX15569" fmla="*/ 4185552 w 12192000"/>
              <a:gd name="connsiteY15569" fmla="*/ 604528 h 2107945"/>
              <a:gd name="connsiteX15570" fmla="*/ 4193173 w 12192000"/>
              <a:gd name="connsiteY15570" fmla="*/ 614329 h 2107945"/>
              <a:gd name="connsiteX15571" fmla="*/ 4183112 w 12192000"/>
              <a:gd name="connsiteY15571" fmla="*/ 621190 h 2107945"/>
              <a:gd name="connsiteX15572" fmla="*/ 4175487 w 12192000"/>
              <a:gd name="connsiteY15572" fmla="*/ 611389 h 2107945"/>
              <a:gd name="connsiteX15573" fmla="*/ 4185552 w 12192000"/>
              <a:gd name="connsiteY15573" fmla="*/ 604528 h 2107945"/>
              <a:gd name="connsiteX15574" fmla="*/ 4100189 w 12192000"/>
              <a:gd name="connsiteY15574" fmla="*/ 604528 h 2107945"/>
              <a:gd name="connsiteX15575" fmla="*/ 4107819 w 12192000"/>
              <a:gd name="connsiteY15575" fmla="*/ 614329 h 2107945"/>
              <a:gd name="connsiteX15576" fmla="*/ 4097751 w 12192000"/>
              <a:gd name="connsiteY15576" fmla="*/ 621190 h 2107945"/>
              <a:gd name="connsiteX15577" fmla="*/ 4090132 w 12192000"/>
              <a:gd name="connsiteY15577" fmla="*/ 611389 h 2107945"/>
              <a:gd name="connsiteX15578" fmla="*/ 4100189 w 12192000"/>
              <a:gd name="connsiteY15578" fmla="*/ 604528 h 2107945"/>
              <a:gd name="connsiteX15579" fmla="*/ 776370 w 12192000"/>
              <a:gd name="connsiteY15579" fmla="*/ 604527 h 2107945"/>
              <a:gd name="connsiteX15580" fmla="*/ 784294 w 12192000"/>
              <a:gd name="connsiteY15580" fmla="*/ 614655 h 2107945"/>
              <a:gd name="connsiteX15581" fmla="*/ 773931 w 12192000"/>
              <a:gd name="connsiteY15581" fmla="*/ 621843 h 2107945"/>
              <a:gd name="connsiteX15582" fmla="*/ 766007 w 12192000"/>
              <a:gd name="connsiteY15582" fmla="*/ 611715 h 2107945"/>
              <a:gd name="connsiteX15583" fmla="*/ 776370 w 12192000"/>
              <a:gd name="connsiteY15583" fmla="*/ 604527 h 2107945"/>
              <a:gd name="connsiteX15584" fmla="*/ 3844419 w 12192000"/>
              <a:gd name="connsiteY15584" fmla="*/ 604201 h 2107945"/>
              <a:gd name="connsiteX15585" fmla="*/ 3852048 w 12192000"/>
              <a:gd name="connsiteY15585" fmla="*/ 614002 h 2107945"/>
              <a:gd name="connsiteX15586" fmla="*/ 3841982 w 12192000"/>
              <a:gd name="connsiteY15586" fmla="*/ 620863 h 2107945"/>
              <a:gd name="connsiteX15587" fmla="*/ 3834357 w 12192000"/>
              <a:gd name="connsiteY15587" fmla="*/ 611062 h 2107945"/>
              <a:gd name="connsiteX15588" fmla="*/ 3844419 w 12192000"/>
              <a:gd name="connsiteY15588" fmla="*/ 604201 h 2107945"/>
              <a:gd name="connsiteX15589" fmla="*/ 8676857 w 12192000"/>
              <a:gd name="connsiteY15589" fmla="*/ 603547 h 2107945"/>
              <a:gd name="connsiteX15590" fmla="*/ 8684782 w 12192000"/>
              <a:gd name="connsiteY15590" fmla="*/ 614002 h 2107945"/>
              <a:gd name="connsiteX15591" fmla="*/ 8674114 w 12192000"/>
              <a:gd name="connsiteY15591" fmla="*/ 621189 h 2107945"/>
              <a:gd name="connsiteX15592" fmla="*/ 8666189 w 12192000"/>
              <a:gd name="connsiteY15592" fmla="*/ 610735 h 2107945"/>
              <a:gd name="connsiteX15593" fmla="*/ 8676857 w 12192000"/>
              <a:gd name="connsiteY15593" fmla="*/ 603547 h 2107945"/>
              <a:gd name="connsiteX15594" fmla="*/ 6548732 w 12192000"/>
              <a:gd name="connsiteY15594" fmla="*/ 603547 h 2107945"/>
              <a:gd name="connsiteX15595" fmla="*/ 6556046 w 12192000"/>
              <a:gd name="connsiteY15595" fmla="*/ 613022 h 2107945"/>
              <a:gd name="connsiteX15596" fmla="*/ 6546598 w 12192000"/>
              <a:gd name="connsiteY15596" fmla="*/ 619557 h 2107945"/>
              <a:gd name="connsiteX15597" fmla="*/ 6539282 w 12192000"/>
              <a:gd name="connsiteY15597" fmla="*/ 610082 h 2107945"/>
              <a:gd name="connsiteX15598" fmla="*/ 6548732 w 12192000"/>
              <a:gd name="connsiteY15598" fmla="*/ 603547 h 2107945"/>
              <a:gd name="connsiteX15599" fmla="*/ 5754949 w 12192000"/>
              <a:gd name="connsiteY15599" fmla="*/ 603547 h 2107945"/>
              <a:gd name="connsiteX15600" fmla="*/ 5762569 w 12192000"/>
              <a:gd name="connsiteY15600" fmla="*/ 613348 h 2107945"/>
              <a:gd name="connsiteX15601" fmla="*/ 5752509 w 12192000"/>
              <a:gd name="connsiteY15601" fmla="*/ 620209 h 2107945"/>
              <a:gd name="connsiteX15602" fmla="*/ 5744888 w 12192000"/>
              <a:gd name="connsiteY15602" fmla="*/ 610408 h 2107945"/>
              <a:gd name="connsiteX15603" fmla="*/ 5754949 w 12192000"/>
              <a:gd name="connsiteY15603" fmla="*/ 603547 h 2107945"/>
              <a:gd name="connsiteX15604" fmla="*/ 10637951 w 12192000"/>
              <a:gd name="connsiteY15604" fmla="*/ 603220 h 2107945"/>
              <a:gd name="connsiteX15605" fmla="*/ 10645266 w 12192000"/>
              <a:gd name="connsiteY15605" fmla="*/ 612695 h 2107945"/>
              <a:gd name="connsiteX15606" fmla="*/ 10635513 w 12192000"/>
              <a:gd name="connsiteY15606" fmla="*/ 619229 h 2107945"/>
              <a:gd name="connsiteX15607" fmla="*/ 10628197 w 12192000"/>
              <a:gd name="connsiteY15607" fmla="*/ 609755 h 2107945"/>
              <a:gd name="connsiteX15608" fmla="*/ 10637951 w 12192000"/>
              <a:gd name="connsiteY15608" fmla="*/ 603220 h 2107945"/>
              <a:gd name="connsiteX15609" fmla="*/ 5189180 w 12192000"/>
              <a:gd name="connsiteY15609" fmla="*/ 602567 h 2107945"/>
              <a:gd name="connsiteX15610" fmla="*/ 5196498 w 12192000"/>
              <a:gd name="connsiteY15610" fmla="*/ 612042 h 2107945"/>
              <a:gd name="connsiteX15611" fmla="*/ 5186742 w 12192000"/>
              <a:gd name="connsiteY15611" fmla="*/ 618576 h 2107945"/>
              <a:gd name="connsiteX15612" fmla="*/ 5179425 w 12192000"/>
              <a:gd name="connsiteY15612" fmla="*/ 609102 h 2107945"/>
              <a:gd name="connsiteX15613" fmla="*/ 5189180 w 12192000"/>
              <a:gd name="connsiteY15613" fmla="*/ 602567 h 2107945"/>
              <a:gd name="connsiteX15614" fmla="*/ 6467044 w 12192000"/>
              <a:gd name="connsiteY15614" fmla="*/ 602240 h 2107945"/>
              <a:gd name="connsiteX15615" fmla="*/ 6474055 w 12192000"/>
              <a:gd name="connsiteY15615" fmla="*/ 611715 h 2107945"/>
              <a:gd name="connsiteX15616" fmla="*/ 6464606 w 12192000"/>
              <a:gd name="connsiteY15616" fmla="*/ 618250 h 2107945"/>
              <a:gd name="connsiteX15617" fmla="*/ 6457596 w 12192000"/>
              <a:gd name="connsiteY15617" fmla="*/ 608775 h 2107945"/>
              <a:gd name="connsiteX15618" fmla="*/ 6467044 w 12192000"/>
              <a:gd name="connsiteY15618" fmla="*/ 602240 h 2107945"/>
              <a:gd name="connsiteX15619" fmla="*/ 11275596 w 12192000"/>
              <a:gd name="connsiteY15619" fmla="*/ 601914 h 2107945"/>
              <a:gd name="connsiteX15620" fmla="*/ 11283216 w 12192000"/>
              <a:gd name="connsiteY15620" fmla="*/ 611715 h 2107945"/>
              <a:gd name="connsiteX15621" fmla="*/ 11273159 w 12192000"/>
              <a:gd name="connsiteY15621" fmla="*/ 618576 h 2107945"/>
              <a:gd name="connsiteX15622" fmla="*/ 11265538 w 12192000"/>
              <a:gd name="connsiteY15622" fmla="*/ 608775 h 2107945"/>
              <a:gd name="connsiteX15623" fmla="*/ 11275596 w 12192000"/>
              <a:gd name="connsiteY15623" fmla="*/ 601914 h 2107945"/>
              <a:gd name="connsiteX15624" fmla="*/ 5669895 w 12192000"/>
              <a:gd name="connsiteY15624" fmla="*/ 601914 h 2107945"/>
              <a:gd name="connsiteX15625" fmla="*/ 5677516 w 12192000"/>
              <a:gd name="connsiteY15625" fmla="*/ 611715 h 2107945"/>
              <a:gd name="connsiteX15626" fmla="*/ 5667456 w 12192000"/>
              <a:gd name="connsiteY15626" fmla="*/ 618576 h 2107945"/>
              <a:gd name="connsiteX15627" fmla="*/ 5659834 w 12192000"/>
              <a:gd name="connsiteY15627" fmla="*/ 608775 h 2107945"/>
              <a:gd name="connsiteX15628" fmla="*/ 5669895 w 12192000"/>
              <a:gd name="connsiteY15628" fmla="*/ 601914 h 2107945"/>
              <a:gd name="connsiteX15629" fmla="*/ 3620656 w 12192000"/>
              <a:gd name="connsiteY15629" fmla="*/ 601587 h 2107945"/>
              <a:gd name="connsiteX15630" fmla="*/ 3628285 w 12192000"/>
              <a:gd name="connsiteY15630" fmla="*/ 611715 h 2107945"/>
              <a:gd name="connsiteX15631" fmla="*/ 3618220 w 12192000"/>
              <a:gd name="connsiteY15631" fmla="*/ 618576 h 2107945"/>
              <a:gd name="connsiteX15632" fmla="*/ 3610591 w 12192000"/>
              <a:gd name="connsiteY15632" fmla="*/ 608448 h 2107945"/>
              <a:gd name="connsiteX15633" fmla="*/ 3620656 w 12192000"/>
              <a:gd name="connsiteY15633" fmla="*/ 601587 h 2107945"/>
              <a:gd name="connsiteX15634" fmla="*/ 9479400 w 12192000"/>
              <a:gd name="connsiteY15634" fmla="*/ 600933 h 2107945"/>
              <a:gd name="connsiteX15635" fmla="*/ 9487934 w 12192000"/>
              <a:gd name="connsiteY15635" fmla="*/ 612041 h 2107945"/>
              <a:gd name="connsiteX15636" fmla="*/ 9476657 w 12192000"/>
              <a:gd name="connsiteY15636" fmla="*/ 619883 h 2107945"/>
              <a:gd name="connsiteX15637" fmla="*/ 9468122 w 12192000"/>
              <a:gd name="connsiteY15637" fmla="*/ 608775 h 2107945"/>
              <a:gd name="connsiteX15638" fmla="*/ 9479400 w 12192000"/>
              <a:gd name="connsiteY15638" fmla="*/ 600933 h 2107945"/>
              <a:gd name="connsiteX15639" fmla="*/ 7892907 w 12192000"/>
              <a:gd name="connsiteY15639" fmla="*/ 600607 h 2107945"/>
              <a:gd name="connsiteX15640" fmla="*/ 7900223 w 12192000"/>
              <a:gd name="connsiteY15640" fmla="*/ 610408 h 2107945"/>
              <a:gd name="connsiteX15641" fmla="*/ 7890469 w 12192000"/>
              <a:gd name="connsiteY15641" fmla="*/ 617269 h 2107945"/>
              <a:gd name="connsiteX15642" fmla="*/ 7883154 w 12192000"/>
              <a:gd name="connsiteY15642" fmla="*/ 607468 h 2107945"/>
              <a:gd name="connsiteX15643" fmla="*/ 7892907 w 12192000"/>
              <a:gd name="connsiteY15643" fmla="*/ 600607 h 2107945"/>
              <a:gd name="connsiteX15644" fmla="*/ 6385357 w 12192000"/>
              <a:gd name="connsiteY15644" fmla="*/ 600280 h 2107945"/>
              <a:gd name="connsiteX15645" fmla="*/ 6392368 w 12192000"/>
              <a:gd name="connsiteY15645" fmla="*/ 609755 h 2107945"/>
              <a:gd name="connsiteX15646" fmla="*/ 6382920 w 12192000"/>
              <a:gd name="connsiteY15646" fmla="*/ 616289 h 2107945"/>
              <a:gd name="connsiteX15647" fmla="*/ 6375909 w 12192000"/>
              <a:gd name="connsiteY15647" fmla="*/ 606814 h 2107945"/>
              <a:gd name="connsiteX15648" fmla="*/ 6385357 w 12192000"/>
              <a:gd name="connsiteY15648" fmla="*/ 600280 h 2107945"/>
              <a:gd name="connsiteX15649" fmla="*/ 8095295 w 12192000"/>
              <a:gd name="connsiteY15649" fmla="*/ 599627 h 2107945"/>
              <a:gd name="connsiteX15650" fmla="*/ 8102915 w 12192000"/>
              <a:gd name="connsiteY15650" fmla="*/ 609755 h 2107945"/>
              <a:gd name="connsiteX15651" fmla="*/ 8092857 w 12192000"/>
              <a:gd name="connsiteY15651" fmla="*/ 616616 h 2107945"/>
              <a:gd name="connsiteX15652" fmla="*/ 8085237 w 12192000"/>
              <a:gd name="connsiteY15652" fmla="*/ 606487 h 2107945"/>
              <a:gd name="connsiteX15653" fmla="*/ 8095295 w 12192000"/>
              <a:gd name="connsiteY15653" fmla="*/ 599627 h 2107945"/>
              <a:gd name="connsiteX15654" fmla="*/ 3477424 w 12192000"/>
              <a:gd name="connsiteY15654" fmla="*/ 599627 h 2107945"/>
              <a:gd name="connsiteX15655" fmla="*/ 3485030 w 12192000"/>
              <a:gd name="connsiteY15655" fmla="*/ 609755 h 2107945"/>
              <a:gd name="connsiteX15656" fmla="*/ 3474681 w 12192000"/>
              <a:gd name="connsiteY15656" fmla="*/ 616943 h 2107945"/>
              <a:gd name="connsiteX15657" fmla="*/ 3467062 w 12192000"/>
              <a:gd name="connsiteY15657" fmla="*/ 606814 h 2107945"/>
              <a:gd name="connsiteX15658" fmla="*/ 3477424 w 12192000"/>
              <a:gd name="connsiteY15658" fmla="*/ 599627 h 2107945"/>
              <a:gd name="connsiteX15659" fmla="*/ 3329289 w 12192000"/>
              <a:gd name="connsiteY15659" fmla="*/ 599627 h 2107945"/>
              <a:gd name="connsiteX15660" fmla="*/ 3337212 w 12192000"/>
              <a:gd name="connsiteY15660" fmla="*/ 610082 h 2107945"/>
              <a:gd name="connsiteX15661" fmla="*/ 3326852 w 12192000"/>
              <a:gd name="connsiteY15661" fmla="*/ 617270 h 2107945"/>
              <a:gd name="connsiteX15662" fmla="*/ 3318927 w 12192000"/>
              <a:gd name="connsiteY15662" fmla="*/ 606814 h 2107945"/>
              <a:gd name="connsiteX15663" fmla="*/ 3329289 w 12192000"/>
              <a:gd name="connsiteY15663" fmla="*/ 599627 h 2107945"/>
              <a:gd name="connsiteX15664" fmla="*/ 721864 w 12192000"/>
              <a:gd name="connsiteY15664" fmla="*/ 599627 h 2107945"/>
              <a:gd name="connsiteX15665" fmla="*/ 727731 w 12192000"/>
              <a:gd name="connsiteY15665" fmla="*/ 603179 h 2107945"/>
              <a:gd name="connsiteX15666" fmla="*/ 728537 w 12192000"/>
              <a:gd name="connsiteY15666" fmla="*/ 606053 h 2107945"/>
              <a:gd name="connsiteX15667" fmla="*/ 730042 w 12192000"/>
              <a:gd name="connsiteY15667" fmla="*/ 603465 h 2107945"/>
              <a:gd name="connsiteX15668" fmla="*/ 736519 w 12192000"/>
              <a:gd name="connsiteY15668" fmla="*/ 602240 h 2107945"/>
              <a:gd name="connsiteX15669" fmla="*/ 743833 w 12192000"/>
              <a:gd name="connsiteY15669" fmla="*/ 612042 h 2107945"/>
              <a:gd name="connsiteX15670" fmla="*/ 734080 w 12192000"/>
              <a:gd name="connsiteY15670" fmla="*/ 618903 h 2107945"/>
              <a:gd name="connsiteX15671" fmla="*/ 728251 w 12192000"/>
              <a:gd name="connsiteY15671" fmla="*/ 615350 h 2107945"/>
              <a:gd name="connsiteX15672" fmla="*/ 727573 w 12192000"/>
              <a:gd name="connsiteY15672" fmla="*/ 612499 h 2107945"/>
              <a:gd name="connsiteX15673" fmla="*/ 726055 w 12192000"/>
              <a:gd name="connsiteY15673" fmla="*/ 614941 h 2107945"/>
              <a:gd name="connsiteX15674" fmla="*/ 719426 w 12192000"/>
              <a:gd name="connsiteY15674" fmla="*/ 616289 h 2107945"/>
              <a:gd name="connsiteX15675" fmla="*/ 711806 w 12192000"/>
              <a:gd name="connsiteY15675" fmla="*/ 606487 h 2107945"/>
              <a:gd name="connsiteX15676" fmla="*/ 721864 w 12192000"/>
              <a:gd name="connsiteY15676" fmla="*/ 599627 h 2107945"/>
              <a:gd name="connsiteX15677" fmla="*/ 7122978 w 12192000"/>
              <a:gd name="connsiteY15677" fmla="*/ 599300 h 2107945"/>
              <a:gd name="connsiteX15678" fmla="*/ 7129988 w 12192000"/>
              <a:gd name="connsiteY15678" fmla="*/ 608448 h 2107945"/>
              <a:gd name="connsiteX15679" fmla="*/ 7120845 w 12192000"/>
              <a:gd name="connsiteY15679" fmla="*/ 614655 h 2107945"/>
              <a:gd name="connsiteX15680" fmla="*/ 7113834 w 12192000"/>
              <a:gd name="connsiteY15680" fmla="*/ 605507 h 2107945"/>
              <a:gd name="connsiteX15681" fmla="*/ 7122978 w 12192000"/>
              <a:gd name="connsiteY15681" fmla="*/ 599300 h 2107945"/>
              <a:gd name="connsiteX15682" fmla="*/ 2213950 w 12192000"/>
              <a:gd name="connsiteY15682" fmla="*/ 598973 h 2107945"/>
              <a:gd name="connsiteX15683" fmla="*/ 2222484 w 12192000"/>
              <a:gd name="connsiteY15683" fmla="*/ 610082 h 2107945"/>
              <a:gd name="connsiteX15684" fmla="*/ 2211206 w 12192000"/>
              <a:gd name="connsiteY15684" fmla="*/ 617596 h 2107945"/>
              <a:gd name="connsiteX15685" fmla="*/ 2202672 w 12192000"/>
              <a:gd name="connsiteY15685" fmla="*/ 606487 h 2107945"/>
              <a:gd name="connsiteX15686" fmla="*/ 2213950 w 12192000"/>
              <a:gd name="connsiteY15686" fmla="*/ 598973 h 2107945"/>
              <a:gd name="connsiteX15687" fmla="*/ 846288 w 12192000"/>
              <a:gd name="connsiteY15687" fmla="*/ 597993 h 2107945"/>
              <a:gd name="connsiteX15688" fmla="*/ 853602 w 12192000"/>
              <a:gd name="connsiteY15688" fmla="*/ 607468 h 2107945"/>
              <a:gd name="connsiteX15689" fmla="*/ 853497 w 12192000"/>
              <a:gd name="connsiteY15689" fmla="*/ 607634 h 2107945"/>
              <a:gd name="connsiteX15690" fmla="*/ 855625 w 12192000"/>
              <a:gd name="connsiteY15690" fmla="*/ 608938 h 2107945"/>
              <a:gd name="connsiteX15691" fmla="*/ 856222 w 12192000"/>
              <a:gd name="connsiteY15691" fmla="*/ 611168 h 2107945"/>
              <a:gd name="connsiteX15692" fmla="*/ 856674 w 12192000"/>
              <a:gd name="connsiteY15692" fmla="*/ 611062 h 2107945"/>
              <a:gd name="connsiteX15693" fmla="*/ 861601 w 12192000"/>
              <a:gd name="connsiteY15693" fmla="*/ 613979 h 2107945"/>
              <a:gd name="connsiteX15694" fmla="*/ 860659 w 12192000"/>
              <a:gd name="connsiteY15694" fmla="*/ 610408 h 2107945"/>
              <a:gd name="connsiteX15695" fmla="*/ 870106 w 12192000"/>
              <a:gd name="connsiteY15695" fmla="*/ 604201 h 2107945"/>
              <a:gd name="connsiteX15696" fmla="*/ 877117 w 12192000"/>
              <a:gd name="connsiteY15696" fmla="*/ 613348 h 2107945"/>
              <a:gd name="connsiteX15697" fmla="*/ 867668 w 12192000"/>
              <a:gd name="connsiteY15697" fmla="*/ 619556 h 2107945"/>
              <a:gd name="connsiteX15698" fmla="*/ 862742 w 12192000"/>
              <a:gd name="connsiteY15698" fmla="*/ 616639 h 2107945"/>
              <a:gd name="connsiteX15699" fmla="*/ 863684 w 12192000"/>
              <a:gd name="connsiteY15699" fmla="*/ 620210 h 2107945"/>
              <a:gd name="connsiteX15700" fmla="*/ 854235 w 12192000"/>
              <a:gd name="connsiteY15700" fmla="*/ 626745 h 2107945"/>
              <a:gd name="connsiteX15701" fmla="*/ 848787 w 12192000"/>
              <a:gd name="connsiteY15701" fmla="*/ 623518 h 2107945"/>
              <a:gd name="connsiteX15702" fmla="*/ 848512 w 12192000"/>
              <a:gd name="connsiteY15702" fmla="*/ 622476 h 2107945"/>
              <a:gd name="connsiteX15703" fmla="*/ 846748 w 12192000"/>
              <a:gd name="connsiteY15703" fmla="*/ 622823 h 2107945"/>
              <a:gd name="connsiteX15704" fmla="*/ 838825 w 12192000"/>
              <a:gd name="connsiteY15704" fmla="*/ 612369 h 2107945"/>
              <a:gd name="connsiteX15705" fmla="*/ 839515 w 12192000"/>
              <a:gd name="connsiteY15705" fmla="*/ 611296 h 2107945"/>
              <a:gd name="connsiteX15706" fmla="*/ 838554 w 12192000"/>
              <a:gd name="connsiteY15706" fmla="*/ 610735 h 2107945"/>
              <a:gd name="connsiteX15707" fmla="*/ 836839 w 12192000"/>
              <a:gd name="connsiteY15707" fmla="*/ 604528 h 2107945"/>
              <a:gd name="connsiteX15708" fmla="*/ 846288 w 12192000"/>
              <a:gd name="connsiteY15708" fmla="*/ 597993 h 2107945"/>
              <a:gd name="connsiteX15709" fmla="*/ 9578461 w 12192000"/>
              <a:gd name="connsiteY15709" fmla="*/ 597666 h 2107945"/>
              <a:gd name="connsiteX15710" fmla="*/ 9586995 w 12192000"/>
              <a:gd name="connsiteY15710" fmla="*/ 608775 h 2107945"/>
              <a:gd name="connsiteX15711" fmla="*/ 9575717 w 12192000"/>
              <a:gd name="connsiteY15711" fmla="*/ 616616 h 2107945"/>
              <a:gd name="connsiteX15712" fmla="*/ 9567182 w 12192000"/>
              <a:gd name="connsiteY15712" fmla="*/ 605508 h 2107945"/>
              <a:gd name="connsiteX15713" fmla="*/ 9578461 w 12192000"/>
              <a:gd name="connsiteY15713" fmla="*/ 597666 h 2107945"/>
              <a:gd name="connsiteX15714" fmla="*/ 7439362 w 12192000"/>
              <a:gd name="connsiteY15714" fmla="*/ 597666 h 2107945"/>
              <a:gd name="connsiteX15715" fmla="*/ 7446372 w 12192000"/>
              <a:gd name="connsiteY15715" fmla="*/ 606814 h 2107945"/>
              <a:gd name="connsiteX15716" fmla="*/ 7437229 w 12192000"/>
              <a:gd name="connsiteY15716" fmla="*/ 613022 h 2107945"/>
              <a:gd name="connsiteX15717" fmla="*/ 7430218 w 12192000"/>
              <a:gd name="connsiteY15717" fmla="*/ 603874 h 2107945"/>
              <a:gd name="connsiteX15718" fmla="*/ 7439362 w 12192000"/>
              <a:gd name="connsiteY15718" fmla="*/ 597666 h 2107945"/>
              <a:gd name="connsiteX15719" fmla="*/ 6303976 w 12192000"/>
              <a:gd name="connsiteY15719" fmla="*/ 597666 h 2107945"/>
              <a:gd name="connsiteX15720" fmla="*/ 6310986 w 12192000"/>
              <a:gd name="connsiteY15720" fmla="*/ 607141 h 2107945"/>
              <a:gd name="connsiteX15721" fmla="*/ 6301537 w 12192000"/>
              <a:gd name="connsiteY15721" fmla="*/ 613676 h 2107945"/>
              <a:gd name="connsiteX15722" fmla="*/ 6294527 w 12192000"/>
              <a:gd name="connsiteY15722" fmla="*/ 604201 h 2107945"/>
              <a:gd name="connsiteX15723" fmla="*/ 6303976 w 12192000"/>
              <a:gd name="connsiteY15723" fmla="*/ 597666 h 2107945"/>
              <a:gd name="connsiteX15724" fmla="*/ 10418799 w 12192000"/>
              <a:gd name="connsiteY15724" fmla="*/ 597339 h 2107945"/>
              <a:gd name="connsiteX15725" fmla="*/ 10426114 w 12192000"/>
              <a:gd name="connsiteY15725" fmla="*/ 606814 h 2107945"/>
              <a:gd name="connsiteX15726" fmla="*/ 10416665 w 12192000"/>
              <a:gd name="connsiteY15726" fmla="*/ 613348 h 2107945"/>
              <a:gd name="connsiteX15727" fmla="*/ 10409350 w 12192000"/>
              <a:gd name="connsiteY15727" fmla="*/ 603874 h 2107945"/>
              <a:gd name="connsiteX15728" fmla="*/ 10418799 w 12192000"/>
              <a:gd name="connsiteY15728" fmla="*/ 597339 h 2107945"/>
              <a:gd name="connsiteX15729" fmla="*/ 1910604 w 12192000"/>
              <a:gd name="connsiteY15729" fmla="*/ 597318 h 2107945"/>
              <a:gd name="connsiteX15730" fmla="*/ 1918380 w 12192000"/>
              <a:gd name="connsiteY15730" fmla="*/ 607254 h 2107945"/>
              <a:gd name="connsiteX15731" fmla="*/ 1908099 w 12192000"/>
              <a:gd name="connsiteY15731" fmla="*/ 614093 h 2107945"/>
              <a:gd name="connsiteX15732" fmla="*/ 1900323 w 12192000"/>
              <a:gd name="connsiteY15732" fmla="*/ 604157 h 2107945"/>
              <a:gd name="connsiteX15733" fmla="*/ 1910604 w 12192000"/>
              <a:gd name="connsiteY15733" fmla="*/ 597318 h 2107945"/>
              <a:gd name="connsiteX15734" fmla="*/ 4773054 w 12192000"/>
              <a:gd name="connsiteY15734" fmla="*/ 596686 h 2107945"/>
              <a:gd name="connsiteX15735" fmla="*/ 4780371 w 12192000"/>
              <a:gd name="connsiteY15735" fmla="*/ 606161 h 2107945"/>
              <a:gd name="connsiteX15736" fmla="*/ 4770615 w 12192000"/>
              <a:gd name="connsiteY15736" fmla="*/ 612695 h 2107945"/>
              <a:gd name="connsiteX15737" fmla="*/ 4763298 w 12192000"/>
              <a:gd name="connsiteY15737" fmla="*/ 603220 h 2107945"/>
              <a:gd name="connsiteX15738" fmla="*/ 4773054 w 12192000"/>
              <a:gd name="connsiteY15738" fmla="*/ 596686 h 2107945"/>
              <a:gd name="connsiteX15739" fmla="*/ 1824241 w 12192000"/>
              <a:gd name="connsiteY15739" fmla="*/ 596360 h 2107945"/>
              <a:gd name="connsiteX15740" fmla="*/ 1831860 w 12192000"/>
              <a:gd name="connsiteY15740" fmla="*/ 606488 h 2107945"/>
              <a:gd name="connsiteX15741" fmla="*/ 1821498 w 12192000"/>
              <a:gd name="connsiteY15741" fmla="*/ 613349 h 2107945"/>
              <a:gd name="connsiteX15742" fmla="*/ 1813878 w 12192000"/>
              <a:gd name="connsiteY15742" fmla="*/ 603221 h 2107945"/>
              <a:gd name="connsiteX15743" fmla="*/ 1824241 w 12192000"/>
              <a:gd name="connsiteY15743" fmla="*/ 596360 h 2107945"/>
              <a:gd name="connsiteX15744" fmla="*/ 11234752 w 12192000"/>
              <a:gd name="connsiteY15744" fmla="*/ 596359 h 2107945"/>
              <a:gd name="connsiteX15745" fmla="*/ 11242068 w 12192000"/>
              <a:gd name="connsiteY15745" fmla="*/ 605834 h 2107945"/>
              <a:gd name="connsiteX15746" fmla="*/ 11232315 w 12192000"/>
              <a:gd name="connsiteY15746" fmla="*/ 612368 h 2107945"/>
              <a:gd name="connsiteX15747" fmla="*/ 11224998 w 12192000"/>
              <a:gd name="connsiteY15747" fmla="*/ 602894 h 2107945"/>
              <a:gd name="connsiteX15748" fmla="*/ 11234752 w 12192000"/>
              <a:gd name="connsiteY15748" fmla="*/ 596359 h 2107945"/>
              <a:gd name="connsiteX15749" fmla="*/ 10214791 w 12192000"/>
              <a:gd name="connsiteY15749" fmla="*/ 596349 h 2107945"/>
              <a:gd name="connsiteX15750" fmla="*/ 10222012 w 12192000"/>
              <a:gd name="connsiteY15750" fmla="*/ 605860 h 2107945"/>
              <a:gd name="connsiteX15751" fmla="*/ 10212382 w 12192000"/>
              <a:gd name="connsiteY15751" fmla="*/ 612479 h 2107945"/>
              <a:gd name="connsiteX15752" fmla="*/ 10205159 w 12192000"/>
              <a:gd name="connsiteY15752" fmla="*/ 602968 h 2107945"/>
              <a:gd name="connsiteX15753" fmla="*/ 10214791 w 12192000"/>
              <a:gd name="connsiteY15753" fmla="*/ 596349 h 2107945"/>
              <a:gd name="connsiteX15754" fmla="*/ 3760595 w 12192000"/>
              <a:gd name="connsiteY15754" fmla="*/ 595053 h 2107945"/>
              <a:gd name="connsiteX15755" fmla="*/ 3768221 w 12192000"/>
              <a:gd name="connsiteY15755" fmla="*/ 604854 h 2107945"/>
              <a:gd name="connsiteX15756" fmla="*/ 3758159 w 12192000"/>
              <a:gd name="connsiteY15756" fmla="*/ 611715 h 2107945"/>
              <a:gd name="connsiteX15757" fmla="*/ 3750532 w 12192000"/>
              <a:gd name="connsiteY15757" fmla="*/ 601914 h 2107945"/>
              <a:gd name="connsiteX15758" fmla="*/ 3760595 w 12192000"/>
              <a:gd name="connsiteY15758" fmla="*/ 595053 h 2107945"/>
              <a:gd name="connsiteX15759" fmla="*/ 10009449 w 12192000"/>
              <a:gd name="connsiteY15759" fmla="*/ 594399 h 2107945"/>
              <a:gd name="connsiteX15760" fmla="*/ 10017070 w 12192000"/>
              <a:gd name="connsiteY15760" fmla="*/ 604201 h 2107945"/>
              <a:gd name="connsiteX15761" fmla="*/ 10007012 w 12192000"/>
              <a:gd name="connsiteY15761" fmla="*/ 611062 h 2107945"/>
              <a:gd name="connsiteX15762" fmla="*/ 9999393 w 12192000"/>
              <a:gd name="connsiteY15762" fmla="*/ 601260 h 2107945"/>
              <a:gd name="connsiteX15763" fmla="*/ 10009449 w 12192000"/>
              <a:gd name="connsiteY15763" fmla="*/ 594399 h 2107945"/>
              <a:gd name="connsiteX15764" fmla="*/ 2927824 w 12192000"/>
              <a:gd name="connsiteY15764" fmla="*/ 594399 h 2107945"/>
              <a:gd name="connsiteX15765" fmla="*/ 2936066 w 12192000"/>
              <a:gd name="connsiteY15765" fmla="*/ 605180 h 2107945"/>
              <a:gd name="connsiteX15766" fmla="*/ 2925079 w 12192000"/>
              <a:gd name="connsiteY15766" fmla="*/ 612695 h 2107945"/>
              <a:gd name="connsiteX15767" fmla="*/ 2916848 w 12192000"/>
              <a:gd name="connsiteY15767" fmla="*/ 601913 h 2107945"/>
              <a:gd name="connsiteX15768" fmla="*/ 2927824 w 12192000"/>
              <a:gd name="connsiteY15768" fmla="*/ 594399 h 2107945"/>
              <a:gd name="connsiteX15769" fmla="*/ 10335588 w 12192000"/>
              <a:gd name="connsiteY15769" fmla="*/ 594072 h 2107945"/>
              <a:gd name="connsiteX15770" fmla="*/ 10342903 w 12192000"/>
              <a:gd name="connsiteY15770" fmla="*/ 603547 h 2107945"/>
              <a:gd name="connsiteX15771" fmla="*/ 10333454 w 12192000"/>
              <a:gd name="connsiteY15771" fmla="*/ 610082 h 2107945"/>
              <a:gd name="connsiteX15772" fmla="*/ 10326139 w 12192000"/>
              <a:gd name="connsiteY15772" fmla="*/ 600607 h 2107945"/>
              <a:gd name="connsiteX15773" fmla="*/ 10335588 w 12192000"/>
              <a:gd name="connsiteY15773" fmla="*/ 594072 h 2107945"/>
              <a:gd name="connsiteX15774" fmla="*/ 7694786 w 12192000"/>
              <a:gd name="connsiteY15774" fmla="*/ 594072 h 2107945"/>
              <a:gd name="connsiteX15775" fmla="*/ 7701796 w 12192000"/>
              <a:gd name="connsiteY15775" fmla="*/ 603220 h 2107945"/>
              <a:gd name="connsiteX15776" fmla="*/ 7692347 w 12192000"/>
              <a:gd name="connsiteY15776" fmla="*/ 609755 h 2107945"/>
              <a:gd name="connsiteX15777" fmla="*/ 7685337 w 12192000"/>
              <a:gd name="connsiteY15777" fmla="*/ 600607 h 2107945"/>
              <a:gd name="connsiteX15778" fmla="*/ 7694786 w 12192000"/>
              <a:gd name="connsiteY15778" fmla="*/ 594072 h 2107945"/>
              <a:gd name="connsiteX15779" fmla="*/ 5859880 w 12192000"/>
              <a:gd name="connsiteY15779" fmla="*/ 594072 h 2107945"/>
              <a:gd name="connsiteX15780" fmla="*/ 5867195 w 12192000"/>
              <a:gd name="connsiteY15780" fmla="*/ 603547 h 2107945"/>
              <a:gd name="connsiteX15781" fmla="*/ 5857442 w 12192000"/>
              <a:gd name="connsiteY15781" fmla="*/ 610081 h 2107945"/>
              <a:gd name="connsiteX15782" fmla="*/ 5850127 w 12192000"/>
              <a:gd name="connsiteY15782" fmla="*/ 600607 h 2107945"/>
              <a:gd name="connsiteX15783" fmla="*/ 5859880 w 12192000"/>
              <a:gd name="connsiteY15783" fmla="*/ 594072 h 2107945"/>
              <a:gd name="connsiteX15784" fmla="*/ 5273931 w 12192000"/>
              <a:gd name="connsiteY15784" fmla="*/ 594072 h 2107945"/>
              <a:gd name="connsiteX15785" fmla="*/ 5281246 w 12192000"/>
              <a:gd name="connsiteY15785" fmla="*/ 603547 h 2107945"/>
              <a:gd name="connsiteX15786" fmla="*/ 5271490 w 12192000"/>
              <a:gd name="connsiteY15786" fmla="*/ 610081 h 2107945"/>
              <a:gd name="connsiteX15787" fmla="*/ 5264175 w 12192000"/>
              <a:gd name="connsiteY15787" fmla="*/ 600607 h 2107945"/>
              <a:gd name="connsiteX15788" fmla="*/ 5273931 w 12192000"/>
              <a:gd name="connsiteY15788" fmla="*/ 594072 h 2107945"/>
              <a:gd name="connsiteX15789" fmla="*/ 9112723 w 12192000"/>
              <a:gd name="connsiteY15789" fmla="*/ 593746 h 2107945"/>
              <a:gd name="connsiteX15790" fmla="*/ 9120953 w 12192000"/>
              <a:gd name="connsiteY15790" fmla="*/ 604527 h 2107945"/>
              <a:gd name="connsiteX15791" fmla="*/ 9109981 w 12192000"/>
              <a:gd name="connsiteY15791" fmla="*/ 612042 h 2107945"/>
              <a:gd name="connsiteX15792" fmla="*/ 9101751 w 12192000"/>
              <a:gd name="connsiteY15792" fmla="*/ 601260 h 2107945"/>
              <a:gd name="connsiteX15793" fmla="*/ 9112723 w 12192000"/>
              <a:gd name="connsiteY15793" fmla="*/ 593746 h 2107945"/>
              <a:gd name="connsiteX15794" fmla="*/ 6222594 w 12192000"/>
              <a:gd name="connsiteY15794" fmla="*/ 593745 h 2107945"/>
              <a:gd name="connsiteX15795" fmla="*/ 6229605 w 12192000"/>
              <a:gd name="connsiteY15795" fmla="*/ 603220 h 2107945"/>
              <a:gd name="connsiteX15796" fmla="*/ 6220155 w 12192000"/>
              <a:gd name="connsiteY15796" fmla="*/ 609755 h 2107945"/>
              <a:gd name="connsiteX15797" fmla="*/ 6213145 w 12192000"/>
              <a:gd name="connsiteY15797" fmla="*/ 600280 h 2107945"/>
              <a:gd name="connsiteX15798" fmla="*/ 6222594 w 12192000"/>
              <a:gd name="connsiteY15798" fmla="*/ 593745 h 2107945"/>
              <a:gd name="connsiteX15799" fmla="*/ 8382419 w 12192000"/>
              <a:gd name="connsiteY15799" fmla="*/ 592439 h 2107945"/>
              <a:gd name="connsiteX15800" fmla="*/ 8390343 w 12192000"/>
              <a:gd name="connsiteY15800" fmla="*/ 602567 h 2107945"/>
              <a:gd name="connsiteX15801" fmla="*/ 8379981 w 12192000"/>
              <a:gd name="connsiteY15801" fmla="*/ 609755 h 2107945"/>
              <a:gd name="connsiteX15802" fmla="*/ 8372055 w 12192000"/>
              <a:gd name="connsiteY15802" fmla="*/ 599627 h 2107945"/>
              <a:gd name="connsiteX15803" fmla="*/ 8382419 w 12192000"/>
              <a:gd name="connsiteY15803" fmla="*/ 592439 h 2107945"/>
              <a:gd name="connsiteX15804" fmla="*/ 9784506 w 12192000"/>
              <a:gd name="connsiteY15804" fmla="*/ 592112 h 2107945"/>
              <a:gd name="connsiteX15805" fmla="*/ 9792431 w 12192000"/>
              <a:gd name="connsiteY15805" fmla="*/ 602567 h 2107945"/>
              <a:gd name="connsiteX15806" fmla="*/ 9781763 w 12192000"/>
              <a:gd name="connsiteY15806" fmla="*/ 609755 h 2107945"/>
              <a:gd name="connsiteX15807" fmla="*/ 9773839 w 12192000"/>
              <a:gd name="connsiteY15807" fmla="*/ 599300 h 2107945"/>
              <a:gd name="connsiteX15808" fmla="*/ 9784506 w 12192000"/>
              <a:gd name="connsiteY15808" fmla="*/ 592112 h 2107945"/>
              <a:gd name="connsiteX15809" fmla="*/ 7993796 w 12192000"/>
              <a:gd name="connsiteY15809" fmla="*/ 591785 h 2107945"/>
              <a:gd name="connsiteX15810" fmla="*/ 8001416 w 12192000"/>
              <a:gd name="connsiteY15810" fmla="*/ 601587 h 2107945"/>
              <a:gd name="connsiteX15811" fmla="*/ 7991358 w 12192000"/>
              <a:gd name="connsiteY15811" fmla="*/ 608448 h 2107945"/>
              <a:gd name="connsiteX15812" fmla="*/ 7983738 w 12192000"/>
              <a:gd name="connsiteY15812" fmla="*/ 598646 h 2107945"/>
              <a:gd name="connsiteX15813" fmla="*/ 7993796 w 12192000"/>
              <a:gd name="connsiteY15813" fmla="*/ 591785 h 2107945"/>
              <a:gd name="connsiteX15814" fmla="*/ 1206395 w 12192000"/>
              <a:gd name="connsiteY15814" fmla="*/ 591785 h 2107945"/>
              <a:gd name="connsiteX15815" fmla="*/ 1214320 w 12192000"/>
              <a:gd name="connsiteY15815" fmla="*/ 602240 h 2107945"/>
              <a:gd name="connsiteX15816" fmla="*/ 1203652 w 12192000"/>
              <a:gd name="connsiteY15816" fmla="*/ 609428 h 2107945"/>
              <a:gd name="connsiteX15817" fmla="*/ 1195728 w 12192000"/>
              <a:gd name="connsiteY15817" fmla="*/ 598973 h 2107945"/>
              <a:gd name="connsiteX15818" fmla="*/ 1206395 w 12192000"/>
              <a:gd name="connsiteY15818" fmla="*/ 591785 h 2107945"/>
              <a:gd name="connsiteX15819" fmla="*/ 1476764 w 12192000"/>
              <a:gd name="connsiteY15819" fmla="*/ 591132 h 2107945"/>
              <a:gd name="connsiteX15820" fmla="*/ 1484688 w 12192000"/>
              <a:gd name="connsiteY15820" fmla="*/ 601260 h 2107945"/>
              <a:gd name="connsiteX15821" fmla="*/ 1474325 w 12192000"/>
              <a:gd name="connsiteY15821" fmla="*/ 608448 h 2107945"/>
              <a:gd name="connsiteX15822" fmla="*/ 1466401 w 12192000"/>
              <a:gd name="connsiteY15822" fmla="*/ 598320 h 2107945"/>
              <a:gd name="connsiteX15823" fmla="*/ 1476764 w 12192000"/>
              <a:gd name="connsiteY15823" fmla="*/ 591132 h 2107945"/>
              <a:gd name="connsiteX15824" fmla="*/ 9831751 w 12192000"/>
              <a:gd name="connsiteY15824" fmla="*/ 590805 h 2107945"/>
              <a:gd name="connsiteX15825" fmla="*/ 9839676 w 12192000"/>
              <a:gd name="connsiteY15825" fmla="*/ 600934 h 2107945"/>
              <a:gd name="connsiteX15826" fmla="*/ 9829313 w 12192000"/>
              <a:gd name="connsiteY15826" fmla="*/ 608121 h 2107945"/>
              <a:gd name="connsiteX15827" fmla="*/ 9821388 w 12192000"/>
              <a:gd name="connsiteY15827" fmla="*/ 597993 h 2107945"/>
              <a:gd name="connsiteX15828" fmla="*/ 9831751 w 12192000"/>
              <a:gd name="connsiteY15828" fmla="*/ 590805 h 2107945"/>
              <a:gd name="connsiteX15829" fmla="*/ 11101554 w 12192000"/>
              <a:gd name="connsiteY15829" fmla="*/ 590478 h 2107945"/>
              <a:gd name="connsiteX15830" fmla="*/ 11109174 w 12192000"/>
              <a:gd name="connsiteY15830" fmla="*/ 600280 h 2107945"/>
              <a:gd name="connsiteX15831" fmla="*/ 11099115 w 12192000"/>
              <a:gd name="connsiteY15831" fmla="*/ 607141 h 2107945"/>
              <a:gd name="connsiteX15832" fmla="*/ 11091496 w 12192000"/>
              <a:gd name="connsiteY15832" fmla="*/ 597339 h 2107945"/>
              <a:gd name="connsiteX15833" fmla="*/ 11101554 w 12192000"/>
              <a:gd name="connsiteY15833" fmla="*/ 590478 h 2107945"/>
              <a:gd name="connsiteX15834" fmla="*/ 6965091 w 12192000"/>
              <a:gd name="connsiteY15834" fmla="*/ 590478 h 2107945"/>
              <a:gd name="connsiteX15835" fmla="*/ 6972101 w 12192000"/>
              <a:gd name="connsiteY15835" fmla="*/ 599627 h 2107945"/>
              <a:gd name="connsiteX15836" fmla="*/ 6962956 w 12192000"/>
              <a:gd name="connsiteY15836" fmla="*/ 605834 h 2107945"/>
              <a:gd name="connsiteX15837" fmla="*/ 6955947 w 12192000"/>
              <a:gd name="connsiteY15837" fmla="*/ 596686 h 2107945"/>
              <a:gd name="connsiteX15838" fmla="*/ 6965091 w 12192000"/>
              <a:gd name="connsiteY15838" fmla="*/ 590478 h 2107945"/>
              <a:gd name="connsiteX15839" fmla="*/ 2091514 w 12192000"/>
              <a:gd name="connsiteY15839" fmla="*/ 590152 h 2107945"/>
              <a:gd name="connsiteX15840" fmla="*/ 2099438 w 12192000"/>
              <a:gd name="connsiteY15840" fmla="*/ 600280 h 2107945"/>
              <a:gd name="connsiteX15841" fmla="*/ 2089075 w 12192000"/>
              <a:gd name="connsiteY15841" fmla="*/ 607468 h 2107945"/>
              <a:gd name="connsiteX15842" fmla="*/ 2081152 w 12192000"/>
              <a:gd name="connsiteY15842" fmla="*/ 597339 h 2107945"/>
              <a:gd name="connsiteX15843" fmla="*/ 2091514 w 12192000"/>
              <a:gd name="connsiteY15843" fmla="*/ 590152 h 2107945"/>
              <a:gd name="connsiteX15844" fmla="*/ 5961683 w 12192000"/>
              <a:gd name="connsiteY15844" fmla="*/ 589825 h 2107945"/>
              <a:gd name="connsiteX15845" fmla="*/ 5968999 w 12192000"/>
              <a:gd name="connsiteY15845" fmla="*/ 599300 h 2107945"/>
              <a:gd name="connsiteX15846" fmla="*/ 5959245 w 12192000"/>
              <a:gd name="connsiteY15846" fmla="*/ 605834 h 2107945"/>
              <a:gd name="connsiteX15847" fmla="*/ 5951929 w 12192000"/>
              <a:gd name="connsiteY15847" fmla="*/ 596360 h 2107945"/>
              <a:gd name="connsiteX15848" fmla="*/ 5961683 w 12192000"/>
              <a:gd name="connsiteY15848" fmla="*/ 589825 h 2107945"/>
              <a:gd name="connsiteX15849" fmla="*/ 4485242 w 12192000"/>
              <a:gd name="connsiteY15849" fmla="*/ 589825 h 2107945"/>
              <a:gd name="connsiteX15850" fmla="*/ 4492558 w 12192000"/>
              <a:gd name="connsiteY15850" fmla="*/ 599627 h 2107945"/>
              <a:gd name="connsiteX15851" fmla="*/ 4482808 w 12192000"/>
              <a:gd name="connsiteY15851" fmla="*/ 606487 h 2107945"/>
              <a:gd name="connsiteX15852" fmla="*/ 4475489 w 12192000"/>
              <a:gd name="connsiteY15852" fmla="*/ 596686 h 2107945"/>
              <a:gd name="connsiteX15853" fmla="*/ 4485242 w 12192000"/>
              <a:gd name="connsiteY15853" fmla="*/ 589825 h 2107945"/>
              <a:gd name="connsiteX15854" fmla="*/ 11562370 w 12192000"/>
              <a:gd name="connsiteY15854" fmla="*/ 589039 h 2107945"/>
              <a:gd name="connsiteX15855" fmla="*/ 11569340 w 12192000"/>
              <a:gd name="connsiteY15855" fmla="*/ 598175 h 2107945"/>
              <a:gd name="connsiteX15856" fmla="*/ 11560059 w 12192000"/>
              <a:gd name="connsiteY15856" fmla="*/ 604524 h 2107945"/>
              <a:gd name="connsiteX15857" fmla="*/ 11553088 w 12192000"/>
              <a:gd name="connsiteY15857" fmla="*/ 595387 h 2107945"/>
              <a:gd name="connsiteX15858" fmla="*/ 11562370 w 12192000"/>
              <a:gd name="connsiteY15858" fmla="*/ 589039 h 2107945"/>
              <a:gd name="connsiteX15859" fmla="*/ 7606393 w 12192000"/>
              <a:gd name="connsiteY15859" fmla="*/ 588845 h 2107945"/>
              <a:gd name="connsiteX15860" fmla="*/ 7613404 w 12192000"/>
              <a:gd name="connsiteY15860" fmla="*/ 597993 h 2107945"/>
              <a:gd name="connsiteX15861" fmla="*/ 7603955 w 12192000"/>
              <a:gd name="connsiteY15861" fmla="*/ 604200 h 2107945"/>
              <a:gd name="connsiteX15862" fmla="*/ 7596944 w 12192000"/>
              <a:gd name="connsiteY15862" fmla="*/ 595052 h 2107945"/>
              <a:gd name="connsiteX15863" fmla="*/ 7606393 w 12192000"/>
              <a:gd name="connsiteY15863" fmla="*/ 588845 h 2107945"/>
              <a:gd name="connsiteX15864" fmla="*/ 10867162 w 12192000"/>
              <a:gd name="connsiteY15864" fmla="*/ 588844 h 2107945"/>
              <a:gd name="connsiteX15865" fmla="*/ 10874477 w 12192000"/>
              <a:gd name="connsiteY15865" fmla="*/ 598646 h 2107945"/>
              <a:gd name="connsiteX15866" fmla="*/ 10864724 w 12192000"/>
              <a:gd name="connsiteY15866" fmla="*/ 605507 h 2107945"/>
              <a:gd name="connsiteX15867" fmla="*/ 10857409 w 12192000"/>
              <a:gd name="connsiteY15867" fmla="*/ 595706 h 2107945"/>
              <a:gd name="connsiteX15868" fmla="*/ 10867162 w 12192000"/>
              <a:gd name="connsiteY15868" fmla="*/ 588844 h 2107945"/>
              <a:gd name="connsiteX15869" fmla="*/ 10503534 w 12192000"/>
              <a:gd name="connsiteY15869" fmla="*/ 588518 h 2107945"/>
              <a:gd name="connsiteX15870" fmla="*/ 10510848 w 12192000"/>
              <a:gd name="connsiteY15870" fmla="*/ 597993 h 2107945"/>
              <a:gd name="connsiteX15871" fmla="*/ 10501400 w 12192000"/>
              <a:gd name="connsiteY15871" fmla="*/ 604528 h 2107945"/>
              <a:gd name="connsiteX15872" fmla="*/ 10494084 w 12192000"/>
              <a:gd name="connsiteY15872" fmla="*/ 595053 h 2107945"/>
              <a:gd name="connsiteX15873" fmla="*/ 10503534 w 12192000"/>
              <a:gd name="connsiteY15873" fmla="*/ 588518 h 2107945"/>
              <a:gd name="connsiteX15874" fmla="*/ 11160076 w 12192000"/>
              <a:gd name="connsiteY15874" fmla="*/ 587212 h 2107945"/>
              <a:gd name="connsiteX15875" fmla="*/ 11167087 w 12192000"/>
              <a:gd name="connsiteY15875" fmla="*/ 596360 h 2107945"/>
              <a:gd name="connsiteX15876" fmla="*/ 11157942 w 12192000"/>
              <a:gd name="connsiteY15876" fmla="*/ 602567 h 2107945"/>
              <a:gd name="connsiteX15877" fmla="*/ 11150932 w 12192000"/>
              <a:gd name="connsiteY15877" fmla="*/ 593419 h 2107945"/>
              <a:gd name="connsiteX15878" fmla="*/ 11160076 w 12192000"/>
              <a:gd name="connsiteY15878" fmla="*/ 587212 h 2107945"/>
              <a:gd name="connsiteX15879" fmla="*/ 6141821 w 12192000"/>
              <a:gd name="connsiteY15879" fmla="*/ 587211 h 2107945"/>
              <a:gd name="connsiteX15880" fmla="*/ 6148832 w 12192000"/>
              <a:gd name="connsiteY15880" fmla="*/ 596686 h 2107945"/>
              <a:gd name="connsiteX15881" fmla="*/ 6139383 w 12192000"/>
              <a:gd name="connsiteY15881" fmla="*/ 603220 h 2107945"/>
              <a:gd name="connsiteX15882" fmla="*/ 6132373 w 12192000"/>
              <a:gd name="connsiteY15882" fmla="*/ 593746 h 2107945"/>
              <a:gd name="connsiteX15883" fmla="*/ 6141821 w 12192000"/>
              <a:gd name="connsiteY15883" fmla="*/ 587211 h 2107945"/>
              <a:gd name="connsiteX15884" fmla="*/ 5358676 w 12192000"/>
              <a:gd name="connsiteY15884" fmla="*/ 586885 h 2107945"/>
              <a:gd name="connsiteX15885" fmla="*/ 5365995 w 12192000"/>
              <a:gd name="connsiteY15885" fmla="*/ 596360 h 2107945"/>
              <a:gd name="connsiteX15886" fmla="*/ 5356239 w 12192000"/>
              <a:gd name="connsiteY15886" fmla="*/ 602894 h 2107945"/>
              <a:gd name="connsiteX15887" fmla="*/ 5348924 w 12192000"/>
              <a:gd name="connsiteY15887" fmla="*/ 593419 h 2107945"/>
              <a:gd name="connsiteX15888" fmla="*/ 5358676 w 12192000"/>
              <a:gd name="connsiteY15888" fmla="*/ 586885 h 2107945"/>
              <a:gd name="connsiteX15889" fmla="*/ 11261575 w 12192000"/>
              <a:gd name="connsiteY15889" fmla="*/ 585578 h 2107945"/>
              <a:gd name="connsiteX15890" fmla="*/ 11268281 w 12192000"/>
              <a:gd name="connsiteY15890" fmla="*/ 594399 h 2107945"/>
              <a:gd name="connsiteX15891" fmla="*/ 11259136 w 12192000"/>
              <a:gd name="connsiteY15891" fmla="*/ 600607 h 2107945"/>
              <a:gd name="connsiteX15892" fmla="*/ 11252431 w 12192000"/>
              <a:gd name="connsiteY15892" fmla="*/ 591785 h 2107945"/>
              <a:gd name="connsiteX15893" fmla="*/ 11261575 w 12192000"/>
              <a:gd name="connsiteY15893" fmla="*/ 585578 h 2107945"/>
              <a:gd name="connsiteX15894" fmla="*/ 2404750 w 12192000"/>
              <a:gd name="connsiteY15894" fmla="*/ 585578 h 2107945"/>
              <a:gd name="connsiteX15895" fmla="*/ 2413284 w 12192000"/>
              <a:gd name="connsiteY15895" fmla="*/ 596686 h 2107945"/>
              <a:gd name="connsiteX15896" fmla="*/ 2402009 w 12192000"/>
              <a:gd name="connsiteY15896" fmla="*/ 604200 h 2107945"/>
              <a:gd name="connsiteX15897" fmla="*/ 2393474 w 12192000"/>
              <a:gd name="connsiteY15897" fmla="*/ 593092 h 2107945"/>
              <a:gd name="connsiteX15898" fmla="*/ 2404750 w 12192000"/>
              <a:gd name="connsiteY15898" fmla="*/ 585578 h 2107945"/>
              <a:gd name="connsiteX15899" fmla="*/ 7788056 w 12192000"/>
              <a:gd name="connsiteY15899" fmla="*/ 585251 h 2107945"/>
              <a:gd name="connsiteX15900" fmla="*/ 7795371 w 12192000"/>
              <a:gd name="connsiteY15900" fmla="*/ 594726 h 2107945"/>
              <a:gd name="connsiteX15901" fmla="*/ 7785922 w 12192000"/>
              <a:gd name="connsiteY15901" fmla="*/ 601260 h 2107945"/>
              <a:gd name="connsiteX15902" fmla="*/ 7778607 w 12192000"/>
              <a:gd name="connsiteY15902" fmla="*/ 591785 h 2107945"/>
              <a:gd name="connsiteX15903" fmla="*/ 7788056 w 12192000"/>
              <a:gd name="connsiteY15903" fmla="*/ 585251 h 2107945"/>
              <a:gd name="connsiteX15904" fmla="*/ 10052732 w 12192000"/>
              <a:gd name="connsiteY15904" fmla="*/ 584598 h 2107945"/>
              <a:gd name="connsiteX15905" fmla="*/ 10060352 w 12192000"/>
              <a:gd name="connsiteY15905" fmla="*/ 594399 h 2107945"/>
              <a:gd name="connsiteX15906" fmla="*/ 10050294 w 12192000"/>
              <a:gd name="connsiteY15906" fmla="*/ 601260 h 2107945"/>
              <a:gd name="connsiteX15907" fmla="*/ 10042673 w 12192000"/>
              <a:gd name="connsiteY15907" fmla="*/ 591459 h 2107945"/>
              <a:gd name="connsiteX15908" fmla="*/ 10052732 w 12192000"/>
              <a:gd name="connsiteY15908" fmla="*/ 584598 h 2107945"/>
              <a:gd name="connsiteX15909" fmla="*/ 1999187 w 12192000"/>
              <a:gd name="connsiteY15909" fmla="*/ 583944 h 2107945"/>
              <a:gd name="connsiteX15910" fmla="*/ 2006806 w 12192000"/>
              <a:gd name="connsiteY15910" fmla="*/ 594073 h 2107945"/>
              <a:gd name="connsiteX15911" fmla="*/ 1996444 w 12192000"/>
              <a:gd name="connsiteY15911" fmla="*/ 600934 h 2107945"/>
              <a:gd name="connsiteX15912" fmla="*/ 1988824 w 12192000"/>
              <a:gd name="connsiteY15912" fmla="*/ 590805 h 2107945"/>
              <a:gd name="connsiteX15913" fmla="*/ 1999187 w 12192000"/>
              <a:gd name="connsiteY15913" fmla="*/ 583944 h 2107945"/>
              <a:gd name="connsiteX15914" fmla="*/ 5778149 w 12192000"/>
              <a:gd name="connsiteY15914" fmla="*/ 583291 h 2107945"/>
              <a:gd name="connsiteX15915" fmla="*/ 5785465 w 12192000"/>
              <a:gd name="connsiteY15915" fmla="*/ 592766 h 2107945"/>
              <a:gd name="connsiteX15916" fmla="*/ 5775710 w 12192000"/>
              <a:gd name="connsiteY15916" fmla="*/ 599300 h 2107945"/>
              <a:gd name="connsiteX15917" fmla="*/ 5768394 w 12192000"/>
              <a:gd name="connsiteY15917" fmla="*/ 589825 h 2107945"/>
              <a:gd name="connsiteX15918" fmla="*/ 5778149 w 12192000"/>
              <a:gd name="connsiteY15918" fmla="*/ 583291 h 2107945"/>
              <a:gd name="connsiteX15919" fmla="*/ 9736958 w 12192000"/>
              <a:gd name="connsiteY15919" fmla="*/ 582964 h 2107945"/>
              <a:gd name="connsiteX15920" fmla="*/ 9745187 w 12192000"/>
              <a:gd name="connsiteY15920" fmla="*/ 593419 h 2107945"/>
              <a:gd name="connsiteX15921" fmla="*/ 9734518 w 12192000"/>
              <a:gd name="connsiteY15921" fmla="*/ 600934 h 2107945"/>
              <a:gd name="connsiteX15922" fmla="*/ 9726289 w 12192000"/>
              <a:gd name="connsiteY15922" fmla="*/ 590478 h 2107945"/>
              <a:gd name="connsiteX15923" fmla="*/ 9736958 w 12192000"/>
              <a:gd name="connsiteY15923" fmla="*/ 582964 h 2107945"/>
              <a:gd name="connsiteX15924" fmla="*/ 6802326 w 12192000"/>
              <a:gd name="connsiteY15924" fmla="*/ 582964 h 2107945"/>
              <a:gd name="connsiteX15925" fmla="*/ 6809337 w 12192000"/>
              <a:gd name="connsiteY15925" fmla="*/ 592112 h 2107945"/>
              <a:gd name="connsiteX15926" fmla="*/ 6799887 w 12192000"/>
              <a:gd name="connsiteY15926" fmla="*/ 598646 h 2107945"/>
              <a:gd name="connsiteX15927" fmla="*/ 6792878 w 12192000"/>
              <a:gd name="connsiteY15927" fmla="*/ 589498 h 2107945"/>
              <a:gd name="connsiteX15928" fmla="*/ 6802326 w 12192000"/>
              <a:gd name="connsiteY15928" fmla="*/ 582964 h 2107945"/>
              <a:gd name="connsiteX15929" fmla="*/ 2310872 w 12192000"/>
              <a:gd name="connsiteY15929" fmla="*/ 582310 h 2107945"/>
              <a:gd name="connsiteX15930" fmla="*/ 2319406 w 12192000"/>
              <a:gd name="connsiteY15930" fmla="*/ 593419 h 2107945"/>
              <a:gd name="connsiteX15931" fmla="*/ 2308129 w 12192000"/>
              <a:gd name="connsiteY15931" fmla="*/ 600933 h 2107945"/>
              <a:gd name="connsiteX15932" fmla="*/ 2299595 w 12192000"/>
              <a:gd name="connsiteY15932" fmla="*/ 589825 h 2107945"/>
              <a:gd name="connsiteX15933" fmla="*/ 2310872 w 12192000"/>
              <a:gd name="connsiteY15933" fmla="*/ 582310 h 2107945"/>
              <a:gd name="connsiteX15934" fmla="*/ 5443121 w 12192000"/>
              <a:gd name="connsiteY15934" fmla="*/ 581984 h 2107945"/>
              <a:gd name="connsiteX15935" fmla="*/ 5450437 w 12192000"/>
              <a:gd name="connsiteY15935" fmla="*/ 591459 h 2107945"/>
              <a:gd name="connsiteX15936" fmla="*/ 5440683 w 12192000"/>
              <a:gd name="connsiteY15936" fmla="*/ 597993 h 2107945"/>
              <a:gd name="connsiteX15937" fmla="*/ 5433366 w 12192000"/>
              <a:gd name="connsiteY15937" fmla="*/ 588518 h 2107945"/>
              <a:gd name="connsiteX15938" fmla="*/ 5443121 w 12192000"/>
              <a:gd name="connsiteY15938" fmla="*/ 581984 h 2107945"/>
              <a:gd name="connsiteX15939" fmla="*/ 4691962 w 12192000"/>
              <a:gd name="connsiteY15939" fmla="*/ 581984 h 2107945"/>
              <a:gd name="connsiteX15940" fmla="*/ 4699278 w 12192000"/>
              <a:gd name="connsiteY15940" fmla="*/ 591459 h 2107945"/>
              <a:gd name="connsiteX15941" fmla="*/ 4689525 w 12192000"/>
              <a:gd name="connsiteY15941" fmla="*/ 597993 h 2107945"/>
              <a:gd name="connsiteX15942" fmla="*/ 4682208 w 12192000"/>
              <a:gd name="connsiteY15942" fmla="*/ 588518 h 2107945"/>
              <a:gd name="connsiteX15943" fmla="*/ 4691962 w 12192000"/>
              <a:gd name="connsiteY15943" fmla="*/ 581984 h 2107945"/>
              <a:gd name="connsiteX15944" fmla="*/ 1740121 w 12192000"/>
              <a:gd name="connsiteY15944" fmla="*/ 581657 h 2107945"/>
              <a:gd name="connsiteX15945" fmla="*/ 1747740 w 12192000"/>
              <a:gd name="connsiteY15945" fmla="*/ 591785 h 2107945"/>
              <a:gd name="connsiteX15946" fmla="*/ 1737377 w 12192000"/>
              <a:gd name="connsiteY15946" fmla="*/ 598646 h 2107945"/>
              <a:gd name="connsiteX15947" fmla="*/ 1729757 w 12192000"/>
              <a:gd name="connsiteY15947" fmla="*/ 588518 h 2107945"/>
              <a:gd name="connsiteX15948" fmla="*/ 1740121 w 12192000"/>
              <a:gd name="connsiteY15948" fmla="*/ 581657 h 2107945"/>
              <a:gd name="connsiteX15949" fmla="*/ 11214332 w 12192000"/>
              <a:gd name="connsiteY15949" fmla="*/ 581330 h 2107945"/>
              <a:gd name="connsiteX15950" fmla="*/ 11221647 w 12192000"/>
              <a:gd name="connsiteY15950" fmla="*/ 591132 h 2107945"/>
              <a:gd name="connsiteX15951" fmla="*/ 11211892 w 12192000"/>
              <a:gd name="connsiteY15951" fmla="*/ 597993 h 2107945"/>
              <a:gd name="connsiteX15952" fmla="*/ 11204577 w 12192000"/>
              <a:gd name="connsiteY15952" fmla="*/ 588191 h 2107945"/>
              <a:gd name="connsiteX15953" fmla="*/ 11214332 w 12192000"/>
              <a:gd name="connsiteY15953" fmla="*/ 581330 h 2107945"/>
              <a:gd name="connsiteX15954" fmla="*/ 941842 w 12192000"/>
              <a:gd name="connsiteY15954" fmla="*/ 581330 h 2107945"/>
              <a:gd name="connsiteX15955" fmla="*/ 949766 w 12192000"/>
              <a:gd name="connsiteY15955" fmla="*/ 591785 h 2107945"/>
              <a:gd name="connsiteX15956" fmla="*/ 949319 w 12192000"/>
              <a:gd name="connsiteY15956" fmla="*/ 592503 h 2107945"/>
              <a:gd name="connsiteX15957" fmla="*/ 949654 w 12192000"/>
              <a:gd name="connsiteY15957" fmla="*/ 592439 h 2107945"/>
              <a:gd name="connsiteX15958" fmla="*/ 956664 w 12192000"/>
              <a:gd name="connsiteY15958" fmla="*/ 601587 h 2107945"/>
              <a:gd name="connsiteX15959" fmla="*/ 947216 w 12192000"/>
              <a:gd name="connsiteY15959" fmla="*/ 607794 h 2107945"/>
              <a:gd name="connsiteX15960" fmla="*/ 941767 w 12192000"/>
              <a:gd name="connsiteY15960" fmla="*/ 604568 h 2107945"/>
              <a:gd name="connsiteX15961" fmla="*/ 940233 w 12192000"/>
              <a:gd name="connsiteY15961" fmla="*/ 598750 h 2107945"/>
              <a:gd name="connsiteX15962" fmla="*/ 939098 w 12192000"/>
              <a:gd name="connsiteY15962" fmla="*/ 598973 h 2107945"/>
              <a:gd name="connsiteX15963" fmla="*/ 932965 w 12192000"/>
              <a:gd name="connsiteY15963" fmla="*/ 595216 h 2107945"/>
              <a:gd name="connsiteX15964" fmla="*/ 932671 w 12192000"/>
              <a:gd name="connsiteY15964" fmla="*/ 594116 h 2107945"/>
              <a:gd name="connsiteX15965" fmla="*/ 932521 w 12192000"/>
              <a:gd name="connsiteY15965" fmla="*/ 594025 h 2107945"/>
              <a:gd name="connsiteX15966" fmla="*/ 930958 w 12192000"/>
              <a:gd name="connsiteY15966" fmla="*/ 588142 h 2107945"/>
              <a:gd name="connsiteX15967" fmla="*/ 934156 w 12192000"/>
              <a:gd name="connsiteY15967" fmla="*/ 583076 h 2107945"/>
              <a:gd name="connsiteX15968" fmla="*/ 935860 w 12192000"/>
              <a:gd name="connsiteY15968" fmla="*/ 582717 h 2107945"/>
              <a:gd name="connsiteX15969" fmla="*/ 11341738 w 12192000"/>
              <a:gd name="connsiteY15969" fmla="*/ 580677 h 2107945"/>
              <a:gd name="connsiteX15970" fmla="*/ 11348444 w 12192000"/>
              <a:gd name="connsiteY15970" fmla="*/ 589498 h 2107945"/>
              <a:gd name="connsiteX15971" fmla="*/ 11339301 w 12192000"/>
              <a:gd name="connsiteY15971" fmla="*/ 595706 h 2107945"/>
              <a:gd name="connsiteX15972" fmla="*/ 11332595 w 12192000"/>
              <a:gd name="connsiteY15972" fmla="*/ 586885 h 2107945"/>
              <a:gd name="connsiteX15973" fmla="*/ 11341738 w 12192000"/>
              <a:gd name="connsiteY15973" fmla="*/ 580677 h 2107945"/>
              <a:gd name="connsiteX15974" fmla="*/ 10254511 w 12192000"/>
              <a:gd name="connsiteY15974" fmla="*/ 579370 h 2107945"/>
              <a:gd name="connsiteX15975" fmla="*/ 10261825 w 12192000"/>
              <a:gd name="connsiteY15975" fmla="*/ 588845 h 2107945"/>
              <a:gd name="connsiteX15976" fmla="*/ 10252377 w 12192000"/>
              <a:gd name="connsiteY15976" fmla="*/ 595380 h 2107945"/>
              <a:gd name="connsiteX15977" fmla="*/ 10245061 w 12192000"/>
              <a:gd name="connsiteY15977" fmla="*/ 585905 h 2107945"/>
              <a:gd name="connsiteX15978" fmla="*/ 10254511 w 12192000"/>
              <a:gd name="connsiteY15978" fmla="*/ 579370 h 2107945"/>
              <a:gd name="connsiteX15979" fmla="*/ 3678015 w 12192000"/>
              <a:gd name="connsiteY15979" fmla="*/ 579044 h 2107945"/>
              <a:gd name="connsiteX15980" fmla="*/ 3685647 w 12192000"/>
              <a:gd name="connsiteY15980" fmla="*/ 588845 h 2107945"/>
              <a:gd name="connsiteX15981" fmla="*/ 3675573 w 12192000"/>
              <a:gd name="connsiteY15981" fmla="*/ 595706 h 2107945"/>
              <a:gd name="connsiteX15982" fmla="*/ 3667960 w 12192000"/>
              <a:gd name="connsiteY15982" fmla="*/ 585905 h 2107945"/>
              <a:gd name="connsiteX15983" fmla="*/ 3678015 w 12192000"/>
              <a:gd name="connsiteY15983" fmla="*/ 579044 h 2107945"/>
              <a:gd name="connsiteX15984" fmla="*/ 9879299 w 12192000"/>
              <a:gd name="connsiteY15984" fmla="*/ 578717 h 2107945"/>
              <a:gd name="connsiteX15985" fmla="*/ 9886920 w 12192000"/>
              <a:gd name="connsiteY15985" fmla="*/ 588845 h 2107945"/>
              <a:gd name="connsiteX15986" fmla="*/ 9876557 w 12192000"/>
              <a:gd name="connsiteY15986" fmla="*/ 595706 h 2107945"/>
              <a:gd name="connsiteX15987" fmla="*/ 9868936 w 12192000"/>
              <a:gd name="connsiteY15987" fmla="*/ 585578 h 2107945"/>
              <a:gd name="connsiteX15988" fmla="*/ 9879299 w 12192000"/>
              <a:gd name="connsiteY15988" fmla="*/ 578717 h 2107945"/>
              <a:gd name="connsiteX15989" fmla="*/ 2672382 w 12192000"/>
              <a:gd name="connsiteY15989" fmla="*/ 578717 h 2107945"/>
              <a:gd name="connsiteX15990" fmla="*/ 2680608 w 12192000"/>
              <a:gd name="connsiteY15990" fmla="*/ 589498 h 2107945"/>
              <a:gd name="connsiteX15991" fmla="*/ 2669639 w 12192000"/>
              <a:gd name="connsiteY15991" fmla="*/ 597013 h 2107945"/>
              <a:gd name="connsiteX15992" fmla="*/ 2661412 w 12192000"/>
              <a:gd name="connsiteY15992" fmla="*/ 586232 h 2107945"/>
              <a:gd name="connsiteX15993" fmla="*/ 2672382 w 12192000"/>
              <a:gd name="connsiteY15993" fmla="*/ 578717 h 2107945"/>
              <a:gd name="connsiteX15994" fmla="*/ 794987 w 12192000"/>
              <a:gd name="connsiteY15994" fmla="*/ 578717 h 2107945"/>
              <a:gd name="connsiteX15995" fmla="*/ 802606 w 12192000"/>
              <a:gd name="connsiteY15995" fmla="*/ 588845 h 2107945"/>
              <a:gd name="connsiteX15996" fmla="*/ 792548 w 12192000"/>
              <a:gd name="connsiteY15996" fmla="*/ 595706 h 2107945"/>
              <a:gd name="connsiteX15997" fmla="*/ 784929 w 12192000"/>
              <a:gd name="connsiteY15997" fmla="*/ 585578 h 2107945"/>
              <a:gd name="connsiteX15998" fmla="*/ 794987 w 12192000"/>
              <a:gd name="connsiteY15998" fmla="*/ 578717 h 2107945"/>
              <a:gd name="connsiteX15999" fmla="*/ 6061354 w 12192000"/>
              <a:gd name="connsiteY15999" fmla="*/ 578716 h 2107945"/>
              <a:gd name="connsiteX16000" fmla="*/ 6068364 w 12192000"/>
              <a:gd name="connsiteY16000" fmla="*/ 588191 h 2107945"/>
              <a:gd name="connsiteX16001" fmla="*/ 6058915 w 12192000"/>
              <a:gd name="connsiteY16001" fmla="*/ 594726 h 2107945"/>
              <a:gd name="connsiteX16002" fmla="*/ 6051905 w 12192000"/>
              <a:gd name="connsiteY16002" fmla="*/ 585251 h 2107945"/>
              <a:gd name="connsiteX16003" fmla="*/ 6061354 w 12192000"/>
              <a:gd name="connsiteY16003" fmla="*/ 578716 h 2107945"/>
              <a:gd name="connsiteX16004" fmla="*/ 5527261 w 12192000"/>
              <a:gd name="connsiteY16004" fmla="*/ 578390 h 2107945"/>
              <a:gd name="connsiteX16005" fmla="*/ 5534577 w 12192000"/>
              <a:gd name="connsiteY16005" fmla="*/ 587865 h 2107945"/>
              <a:gd name="connsiteX16006" fmla="*/ 5524822 w 12192000"/>
              <a:gd name="connsiteY16006" fmla="*/ 594400 h 2107945"/>
              <a:gd name="connsiteX16007" fmla="*/ 5517504 w 12192000"/>
              <a:gd name="connsiteY16007" fmla="*/ 584925 h 2107945"/>
              <a:gd name="connsiteX16008" fmla="*/ 5527261 w 12192000"/>
              <a:gd name="connsiteY16008" fmla="*/ 578390 h 2107945"/>
              <a:gd name="connsiteX16009" fmla="*/ 836206 w 12192000"/>
              <a:gd name="connsiteY16009" fmla="*/ 578063 h 2107945"/>
              <a:gd name="connsiteX16010" fmla="*/ 843520 w 12192000"/>
              <a:gd name="connsiteY16010" fmla="*/ 587538 h 2107945"/>
              <a:gd name="connsiteX16011" fmla="*/ 833768 w 12192000"/>
              <a:gd name="connsiteY16011" fmla="*/ 594073 h 2107945"/>
              <a:gd name="connsiteX16012" fmla="*/ 826453 w 12192000"/>
              <a:gd name="connsiteY16012" fmla="*/ 584598 h 2107945"/>
              <a:gd name="connsiteX16013" fmla="*/ 836206 w 12192000"/>
              <a:gd name="connsiteY16013" fmla="*/ 578063 h 2107945"/>
              <a:gd name="connsiteX16014" fmla="*/ 10726648 w 12192000"/>
              <a:gd name="connsiteY16014" fmla="*/ 577737 h 2107945"/>
              <a:gd name="connsiteX16015" fmla="*/ 10733964 w 12192000"/>
              <a:gd name="connsiteY16015" fmla="*/ 587211 h 2107945"/>
              <a:gd name="connsiteX16016" fmla="*/ 10724211 w 12192000"/>
              <a:gd name="connsiteY16016" fmla="*/ 593746 h 2107945"/>
              <a:gd name="connsiteX16017" fmla="*/ 10716895 w 12192000"/>
              <a:gd name="connsiteY16017" fmla="*/ 584271 h 2107945"/>
              <a:gd name="connsiteX16018" fmla="*/ 10726648 w 12192000"/>
              <a:gd name="connsiteY16018" fmla="*/ 577737 h 2107945"/>
              <a:gd name="connsiteX16019" fmla="*/ 8772565 w 12192000"/>
              <a:gd name="connsiteY16019" fmla="*/ 577737 h 2107945"/>
              <a:gd name="connsiteX16020" fmla="*/ 8780489 w 12192000"/>
              <a:gd name="connsiteY16020" fmla="*/ 588192 h 2107945"/>
              <a:gd name="connsiteX16021" fmla="*/ 8769821 w 12192000"/>
              <a:gd name="connsiteY16021" fmla="*/ 595380 h 2107945"/>
              <a:gd name="connsiteX16022" fmla="*/ 8761897 w 12192000"/>
              <a:gd name="connsiteY16022" fmla="*/ 584925 h 2107945"/>
              <a:gd name="connsiteX16023" fmla="*/ 8772565 w 12192000"/>
              <a:gd name="connsiteY16023" fmla="*/ 577737 h 2107945"/>
              <a:gd name="connsiteX16024" fmla="*/ 962782 w 12192000"/>
              <a:gd name="connsiteY16024" fmla="*/ 577737 h 2107945"/>
              <a:gd name="connsiteX16025" fmla="*/ 969793 w 12192000"/>
              <a:gd name="connsiteY16025" fmla="*/ 586885 h 2107945"/>
              <a:gd name="connsiteX16026" fmla="*/ 960649 w 12192000"/>
              <a:gd name="connsiteY16026" fmla="*/ 593092 h 2107945"/>
              <a:gd name="connsiteX16027" fmla="*/ 953639 w 12192000"/>
              <a:gd name="connsiteY16027" fmla="*/ 583944 h 2107945"/>
              <a:gd name="connsiteX16028" fmla="*/ 962782 w 12192000"/>
              <a:gd name="connsiteY16028" fmla="*/ 577737 h 2107945"/>
              <a:gd name="connsiteX16029" fmla="*/ 11138741 w 12192000"/>
              <a:gd name="connsiteY16029" fmla="*/ 577410 h 2107945"/>
              <a:gd name="connsiteX16030" fmla="*/ 11145751 w 12192000"/>
              <a:gd name="connsiteY16030" fmla="*/ 586557 h 2107945"/>
              <a:gd name="connsiteX16031" fmla="*/ 11136303 w 12192000"/>
              <a:gd name="connsiteY16031" fmla="*/ 592765 h 2107945"/>
              <a:gd name="connsiteX16032" fmla="*/ 11129292 w 12192000"/>
              <a:gd name="connsiteY16032" fmla="*/ 583617 h 2107945"/>
              <a:gd name="connsiteX16033" fmla="*/ 11138741 w 12192000"/>
              <a:gd name="connsiteY16033" fmla="*/ 577410 h 2107945"/>
              <a:gd name="connsiteX16034" fmla="*/ 5695230 w 12192000"/>
              <a:gd name="connsiteY16034" fmla="*/ 577410 h 2107945"/>
              <a:gd name="connsiteX16035" fmla="*/ 5702548 w 12192000"/>
              <a:gd name="connsiteY16035" fmla="*/ 586885 h 2107945"/>
              <a:gd name="connsiteX16036" fmla="*/ 5692792 w 12192000"/>
              <a:gd name="connsiteY16036" fmla="*/ 593419 h 2107945"/>
              <a:gd name="connsiteX16037" fmla="*/ 5685477 w 12192000"/>
              <a:gd name="connsiteY16037" fmla="*/ 583944 h 2107945"/>
              <a:gd name="connsiteX16038" fmla="*/ 5695230 w 12192000"/>
              <a:gd name="connsiteY16038" fmla="*/ 577410 h 2107945"/>
              <a:gd name="connsiteX16039" fmla="*/ 4402629 w 12192000"/>
              <a:gd name="connsiteY16039" fmla="*/ 577410 h 2107945"/>
              <a:gd name="connsiteX16040" fmla="*/ 4409947 w 12192000"/>
              <a:gd name="connsiteY16040" fmla="*/ 587211 h 2107945"/>
              <a:gd name="connsiteX16041" fmla="*/ 4400194 w 12192000"/>
              <a:gd name="connsiteY16041" fmla="*/ 594072 h 2107945"/>
              <a:gd name="connsiteX16042" fmla="*/ 4392873 w 12192000"/>
              <a:gd name="connsiteY16042" fmla="*/ 584271 h 2107945"/>
              <a:gd name="connsiteX16043" fmla="*/ 4402629 w 12192000"/>
              <a:gd name="connsiteY16043" fmla="*/ 577410 h 2107945"/>
              <a:gd name="connsiteX16044" fmla="*/ 8987754 w 12192000"/>
              <a:gd name="connsiteY16044" fmla="*/ 576757 h 2107945"/>
              <a:gd name="connsiteX16045" fmla="*/ 8995984 w 12192000"/>
              <a:gd name="connsiteY16045" fmla="*/ 587211 h 2107945"/>
              <a:gd name="connsiteX16046" fmla="*/ 8985316 w 12192000"/>
              <a:gd name="connsiteY16046" fmla="*/ 594399 h 2107945"/>
              <a:gd name="connsiteX16047" fmla="*/ 8977086 w 12192000"/>
              <a:gd name="connsiteY16047" fmla="*/ 583944 h 2107945"/>
              <a:gd name="connsiteX16048" fmla="*/ 8987754 w 12192000"/>
              <a:gd name="connsiteY16048" fmla="*/ 576757 h 2107945"/>
              <a:gd name="connsiteX16049" fmla="*/ 11183548 w 12192000"/>
              <a:gd name="connsiteY16049" fmla="*/ 576430 h 2107945"/>
              <a:gd name="connsiteX16050" fmla="*/ 11190253 w 12192000"/>
              <a:gd name="connsiteY16050" fmla="*/ 585251 h 2107945"/>
              <a:gd name="connsiteX16051" fmla="*/ 11187536 w 12192000"/>
              <a:gd name="connsiteY16051" fmla="*/ 589600 h 2107945"/>
              <a:gd name="connsiteX16052" fmla="*/ 11189643 w 12192000"/>
              <a:gd name="connsiteY16052" fmla="*/ 589172 h 2107945"/>
              <a:gd name="connsiteX16053" fmla="*/ 11197262 w 12192000"/>
              <a:gd name="connsiteY16053" fmla="*/ 598973 h 2107945"/>
              <a:gd name="connsiteX16054" fmla="*/ 11195387 w 12192000"/>
              <a:gd name="connsiteY16054" fmla="*/ 601920 h 2107945"/>
              <a:gd name="connsiteX16055" fmla="*/ 11200272 w 12192000"/>
              <a:gd name="connsiteY16055" fmla="*/ 604813 h 2107945"/>
              <a:gd name="connsiteX16056" fmla="*/ 11201835 w 12192000"/>
              <a:gd name="connsiteY16056" fmla="*/ 610735 h 2107945"/>
              <a:gd name="connsiteX16057" fmla="*/ 11192386 w 12192000"/>
              <a:gd name="connsiteY16057" fmla="*/ 617269 h 2107945"/>
              <a:gd name="connsiteX16058" fmla="*/ 11185375 w 12192000"/>
              <a:gd name="connsiteY16058" fmla="*/ 608121 h 2107945"/>
              <a:gd name="connsiteX16059" fmla="*/ 11186931 w 12192000"/>
              <a:gd name="connsiteY16059" fmla="*/ 605669 h 2107945"/>
              <a:gd name="connsiteX16060" fmla="*/ 11181337 w 12192000"/>
              <a:gd name="connsiteY16060" fmla="*/ 602281 h 2107945"/>
              <a:gd name="connsiteX16061" fmla="*/ 11179584 w 12192000"/>
              <a:gd name="connsiteY16061" fmla="*/ 596033 h 2107945"/>
              <a:gd name="connsiteX16062" fmla="*/ 11182626 w 12192000"/>
              <a:gd name="connsiteY16062" fmla="*/ 591141 h 2107945"/>
              <a:gd name="connsiteX16063" fmla="*/ 11181108 w 12192000"/>
              <a:gd name="connsiteY16063" fmla="*/ 591459 h 2107945"/>
              <a:gd name="connsiteX16064" fmla="*/ 11180324 w 12192000"/>
              <a:gd name="connsiteY16064" fmla="*/ 591005 h 2107945"/>
              <a:gd name="connsiteX16065" fmla="*/ 11179698 w 12192000"/>
              <a:gd name="connsiteY16065" fmla="*/ 591990 h 2107945"/>
              <a:gd name="connsiteX16066" fmla="*/ 11173489 w 12192000"/>
              <a:gd name="connsiteY16066" fmla="*/ 593419 h 2107945"/>
              <a:gd name="connsiteX16067" fmla="*/ 11166172 w 12192000"/>
              <a:gd name="connsiteY16067" fmla="*/ 583944 h 2107945"/>
              <a:gd name="connsiteX16068" fmla="*/ 11175622 w 12192000"/>
              <a:gd name="connsiteY16068" fmla="*/ 577410 h 2107945"/>
              <a:gd name="connsiteX16069" fmla="*/ 11177145 w 12192000"/>
              <a:gd name="connsiteY16069" fmla="*/ 578298 h 2107945"/>
              <a:gd name="connsiteX16070" fmla="*/ 11177603 w 12192000"/>
              <a:gd name="connsiteY16070" fmla="*/ 577573 h 2107945"/>
              <a:gd name="connsiteX16071" fmla="*/ 11183548 w 12192000"/>
              <a:gd name="connsiteY16071" fmla="*/ 576430 h 2107945"/>
              <a:gd name="connsiteX16072" fmla="*/ 5611397 w 12192000"/>
              <a:gd name="connsiteY16072" fmla="*/ 576103 h 2107945"/>
              <a:gd name="connsiteX16073" fmla="*/ 5618715 w 12192000"/>
              <a:gd name="connsiteY16073" fmla="*/ 585578 h 2107945"/>
              <a:gd name="connsiteX16074" fmla="*/ 5608960 w 12192000"/>
              <a:gd name="connsiteY16074" fmla="*/ 592112 h 2107945"/>
              <a:gd name="connsiteX16075" fmla="*/ 5601642 w 12192000"/>
              <a:gd name="connsiteY16075" fmla="*/ 582637 h 2107945"/>
              <a:gd name="connsiteX16076" fmla="*/ 5611397 w 12192000"/>
              <a:gd name="connsiteY16076" fmla="*/ 576103 h 2107945"/>
              <a:gd name="connsiteX16077" fmla="*/ 7281474 w 12192000"/>
              <a:gd name="connsiteY16077" fmla="*/ 575776 h 2107945"/>
              <a:gd name="connsiteX16078" fmla="*/ 7288180 w 12192000"/>
              <a:gd name="connsiteY16078" fmla="*/ 584598 h 2107945"/>
              <a:gd name="connsiteX16079" fmla="*/ 7279037 w 12192000"/>
              <a:gd name="connsiteY16079" fmla="*/ 590805 h 2107945"/>
              <a:gd name="connsiteX16080" fmla="*/ 7272330 w 12192000"/>
              <a:gd name="connsiteY16080" fmla="*/ 581984 h 2107945"/>
              <a:gd name="connsiteX16081" fmla="*/ 7281474 w 12192000"/>
              <a:gd name="connsiteY16081" fmla="*/ 575776 h 2107945"/>
              <a:gd name="connsiteX16082" fmla="*/ 5880911 w 12192000"/>
              <a:gd name="connsiteY16082" fmla="*/ 575776 h 2107945"/>
              <a:gd name="connsiteX16083" fmla="*/ 5888227 w 12192000"/>
              <a:gd name="connsiteY16083" fmla="*/ 585251 h 2107945"/>
              <a:gd name="connsiteX16084" fmla="*/ 5878473 w 12192000"/>
              <a:gd name="connsiteY16084" fmla="*/ 591785 h 2107945"/>
              <a:gd name="connsiteX16085" fmla="*/ 5871157 w 12192000"/>
              <a:gd name="connsiteY16085" fmla="*/ 582310 h 2107945"/>
              <a:gd name="connsiteX16086" fmla="*/ 5880911 w 12192000"/>
              <a:gd name="connsiteY16086" fmla="*/ 575776 h 2107945"/>
              <a:gd name="connsiteX16087" fmla="*/ 8474776 w 12192000"/>
              <a:gd name="connsiteY16087" fmla="*/ 575507 h 2107945"/>
              <a:gd name="connsiteX16088" fmla="*/ 8482504 w 12192000"/>
              <a:gd name="connsiteY16088" fmla="*/ 585766 h 2107945"/>
              <a:gd name="connsiteX16089" fmla="*/ 8472176 w 12192000"/>
              <a:gd name="connsiteY16089" fmla="*/ 592927 h 2107945"/>
              <a:gd name="connsiteX16090" fmla="*/ 8464447 w 12192000"/>
              <a:gd name="connsiteY16090" fmla="*/ 582669 h 2107945"/>
              <a:gd name="connsiteX16091" fmla="*/ 8474776 w 12192000"/>
              <a:gd name="connsiteY16091" fmla="*/ 575507 h 2107945"/>
              <a:gd name="connsiteX16092" fmla="*/ 3090013 w 12192000"/>
              <a:gd name="connsiteY16092" fmla="*/ 575450 h 2107945"/>
              <a:gd name="connsiteX16093" fmla="*/ 3097939 w 12192000"/>
              <a:gd name="connsiteY16093" fmla="*/ 585904 h 2107945"/>
              <a:gd name="connsiteX16094" fmla="*/ 3087273 w 12192000"/>
              <a:gd name="connsiteY16094" fmla="*/ 593092 h 2107945"/>
              <a:gd name="connsiteX16095" fmla="*/ 3079342 w 12192000"/>
              <a:gd name="connsiteY16095" fmla="*/ 582637 h 2107945"/>
              <a:gd name="connsiteX16096" fmla="*/ 3090013 w 12192000"/>
              <a:gd name="connsiteY16096" fmla="*/ 575450 h 2107945"/>
              <a:gd name="connsiteX16097" fmla="*/ 10094490 w 12192000"/>
              <a:gd name="connsiteY16097" fmla="*/ 574796 h 2107945"/>
              <a:gd name="connsiteX16098" fmla="*/ 10101805 w 12192000"/>
              <a:gd name="connsiteY16098" fmla="*/ 584598 h 2107945"/>
              <a:gd name="connsiteX16099" fmla="*/ 10092051 w 12192000"/>
              <a:gd name="connsiteY16099" fmla="*/ 591459 h 2107945"/>
              <a:gd name="connsiteX16100" fmla="*/ 10084736 w 12192000"/>
              <a:gd name="connsiteY16100" fmla="*/ 581657 h 2107945"/>
              <a:gd name="connsiteX16101" fmla="*/ 10094490 w 12192000"/>
              <a:gd name="connsiteY16101" fmla="*/ 574796 h 2107945"/>
              <a:gd name="connsiteX16102" fmla="*/ 867805 w 12192000"/>
              <a:gd name="connsiteY16102" fmla="*/ 574796 h 2107945"/>
              <a:gd name="connsiteX16103" fmla="*/ 875729 w 12192000"/>
              <a:gd name="connsiteY16103" fmla="*/ 584924 h 2107945"/>
              <a:gd name="connsiteX16104" fmla="*/ 865367 w 12192000"/>
              <a:gd name="connsiteY16104" fmla="*/ 592112 h 2107945"/>
              <a:gd name="connsiteX16105" fmla="*/ 857443 w 12192000"/>
              <a:gd name="connsiteY16105" fmla="*/ 581984 h 2107945"/>
              <a:gd name="connsiteX16106" fmla="*/ 867805 w 12192000"/>
              <a:gd name="connsiteY16106" fmla="*/ 574796 h 2107945"/>
              <a:gd name="connsiteX16107" fmla="*/ 3538402 w 12192000"/>
              <a:gd name="connsiteY16107" fmla="*/ 574143 h 2107945"/>
              <a:gd name="connsiteX16108" fmla="*/ 3546024 w 12192000"/>
              <a:gd name="connsiteY16108" fmla="*/ 584271 h 2107945"/>
              <a:gd name="connsiteX16109" fmla="*/ 3535970 w 12192000"/>
              <a:gd name="connsiteY16109" fmla="*/ 591132 h 2107945"/>
              <a:gd name="connsiteX16110" fmla="*/ 3528346 w 12192000"/>
              <a:gd name="connsiteY16110" fmla="*/ 581004 h 2107945"/>
              <a:gd name="connsiteX16111" fmla="*/ 3538402 w 12192000"/>
              <a:gd name="connsiteY16111" fmla="*/ 574143 h 2107945"/>
              <a:gd name="connsiteX16112" fmla="*/ 7521963 w 12192000"/>
              <a:gd name="connsiteY16112" fmla="*/ 574142 h 2107945"/>
              <a:gd name="connsiteX16113" fmla="*/ 7528974 w 12192000"/>
              <a:gd name="connsiteY16113" fmla="*/ 583291 h 2107945"/>
              <a:gd name="connsiteX16114" fmla="*/ 7519830 w 12192000"/>
              <a:gd name="connsiteY16114" fmla="*/ 589498 h 2107945"/>
              <a:gd name="connsiteX16115" fmla="*/ 7512820 w 12192000"/>
              <a:gd name="connsiteY16115" fmla="*/ 580350 h 2107945"/>
              <a:gd name="connsiteX16116" fmla="*/ 7521963 w 12192000"/>
              <a:gd name="connsiteY16116" fmla="*/ 574142 h 2107945"/>
              <a:gd name="connsiteX16117" fmla="*/ 1120141 w 12192000"/>
              <a:gd name="connsiteY16117" fmla="*/ 573816 h 2107945"/>
              <a:gd name="connsiteX16118" fmla="*/ 1128065 w 12192000"/>
              <a:gd name="connsiteY16118" fmla="*/ 584271 h 2107945"/>
              <a:gd name="connsiteX16119" fmla="*/ 1117398 w 12192000"/>
              <a:gd name="connsiteY16119" fmla="*/ 591459 h 2107945"/>
              <a:gd name="connsiteX16120" fmla="*/ 1109474 w 12192000"/>
              <a:gd name="connsiteY16120" fmla="*/ 581004 h 2107945"/>
              <a:gd name="connsiteX16121" fmla="*/ 1120141 w 12192000"/>
              <a:gd name="connsiteY16121" fmla="*/ 573816 h 2107945"/>
              <a:gd name="connsiteX16122" fmla="*/ 9636068 w 12192000"/>
              <a:gd name="connsiteY16122" fmla="*/ 573489 h 2107945"/>
              <a:gd name="connsiteX16123" fmla="*/ 9644602 w 12192000"/>
              <a:gd name="connsiteY16123" fmla="*/ 584598 h 2107945"/>
              <a:gd name="connsiteX16124" fmla="*/ 9633324 w 12192000"/>
              <a:gd name="connsiteY16124" fmla="*/ 592112 h 2107945"/>
              <a:gd name="connsiteX16125" fmla="*/ 9624789 w 12192000"/>
              <a:gd name="connsiteY16125" fmla="*/ 581003 h 2107945"/>
              <a:gd name="connsiteX16126" fmla="*/ 9636068 w 12192000"/>
              <a:gd name="connsiteY16126" fmla="*/ 573489 h 2107945"/>
              <a:gd name="connsiteX16127" fmla="*/ 3899021 w 12192000"/>
              <a:gd name="connsiteY16127" fmla="*/ 572836 h 2107945"/>
              <a:gd name="connsiteX16128" fmla="*/ 3906342 w 12192000"/>
              <a:gd name="connsiteY16128" fmla="*/ 582637 h 2107945"/>
              <a:gd name="connsiteX16129" fmla="*/ 3896585 w 12192000"/>
              <a:gd name="connsiteY16129" fmla="*/ 589498 h 2107945"/>
              <a:gd name="connsiteX16130" fmla="*/ 3889271 w 12192000"/>
              <a:gd name="connsiteY16130" fmla="*/ 579697 h 2107945"/>
              <a:gd name="connsiteX16131" fmla="*/ 3899021 w 12192000"/>
              <a:gd name="connsiteY16131" fmla="*/ 572836 h 2107945"/>
              <a:gd name="connsiteX16132" fmla="*/ 9688189 w 12192000"/>
              <a:gd name="connsiteY16132" fmla="*/ 572509 h 2107945"/>
              <a:gd name="connsiteX16133" fmla="*/ 9696419 w 12192000"/>
              <a:gd name="connsiteY16133" fmla="*/ 583291 h 2107945"/>
              <a:gd name="connsiteX16134" fmla="*/ 9685446 w 12192000"/>
              <a:gd name="connsiteY16134" fmla="*/ 590805 h 2107945"/>
              <a:gd name="connsiteX16135" fmla="*/ 9677215 w 12192000"/>
              <a:gd name="connsiteY16135" fmla="*/ 580023 h 2107945"/>
              <a:gd name="connsiteX16136" fmla="*/ 9688189 w 12192000"/>
              <a:gd name="connsiteY16136" fmla="*/ 572509 h 2107945"/>
              <a:gd name="connsiteX16137" fmla="*/ 9344982 w 12192000"/>
              <a:gd name="connsiteY16137" fmla="*/ 571856 h 2107945"/>
              <a:gd name="connsiteX16138" fmla="*/ 9353212 w 12192000"/>
              <a:gd name="connsiteY16138" fmla="*/ 582637 h 2107945"/>
              <a:gd name="connsiteX16139" fmla="*/ 9341933 w 12192000"/>
              <a:gd name="connsiteY16139" fmla="*/ 590152 h 2107945"/>
              <a:gd name="connsiteX16140" fmla="*/ 9333704 w 12192000"/>
              <a:gd name="connsiteY16140" fmla="*/ 579370 h 2107945"/>
              <a:gd name="connsiteX16141" fmla="*/ 9344982 w 12192000"/>
              <a:gd name="connsiteY16141" fmla="*/ 571856 h 2107945"/>
              <a:gd name="connsiteX16142" fmla="*/ 8187955 w 12192000"/>
              <a:gd name="connsiteY16142" fmla="*/ 571856 h 2107945"/>
              <a:gd name="connsiteX16143" fmla="*/ 8195575 w 12192000"/>
              <a:gd name="connsiteY16143" fmla="*/ 581984 h 2107945"/>
              <a:gd name="connsiteX16144" fmla="*/ 8185517 w 12192000"/>
              <a:gd name="connsiteY16144" fmla="*/ 588845 h 2107945"/>
              <a:gd name="connsiteX16145" fmla="*/ 8177897 w 12192000"/>
              <a:gd name="connsiteY16145" fmla="*/ 578717 h 2107945"/>
              <a:gd name="connsiteX16146" fmla="*/ 8187955 w 12192000"/>
              <a:gd name="connsiteY16146" fmla="*/ 571856 h 2107945"/>
              <a:gd name="connsiteX16147" fmla="*/ 7048301 w 12192000"/>
              <a:gd name="connsiteY16147" fmla="*/ 570876 h 2107945"/>
              <a:gd name="connsiteX16148" fmla="*/ 7055312 w 12192000"/>
              <a:gd name="connsiteY16148" fmla="*/ 579697 h 2107945"/>
              <a:gd name="connsiteX16149" fmla="*/ 7046168 w 12192000"/>
              <a:gd name="connsiteY16149" fmla="*/ 585905 h 2107945"/>
              <a:gd name="connsiteX16150" fmla="*/ 7039157 w 12192000"/>
              <a:gd name="connsiteY16150" fmla="*/ 577083 h 2107945"/>
              <a:gd name="connsiteX16151" fmla="*/ 7048301 w 12192000"/>
              <a:gd name="connsiteY16151" fmla="*/ 570876 h 2107945"/>
              <a:gd name="connsiteX16152" fmla="*/ 3983167 w 12192000"/>
              <a:gd name="connsiteY16152" fmla="*/ 570222 h 2107945"/>
              <a:gd name="connsiteX16153" fmla="*/ 3990489 w 12192000"/>
              <a:gd name="connsiteY16153" fmla="*/ 580023 h 2107945"/>
              <a:gd name="connsiteX16154" fmla="*/ 3980727 w 12192000"/>
              <a:gd name="connsiteY16154" fmla="*/ 586884 h 2107945"/>
              <a:gd name="connsiteX16155" fmla="*/ 3973411 w 12192000"/>
              <a:gd name="connsiteY16155" fmla="*/ 577083 h 2107945"/>
              <a:gd name="connsiteX16156" fmla="*/ 3983167 w 12192000"/>
              <a:gd name="connsiteY16156" fmla="*/ 570222 h 2107945"/>
              <a:gd name="connsiteX16157" fmla="*/ 3815513 w 12192000"/>
              <a:gd name="connsiteY16157" fmla="*/ 570222 h 2107945"/>
              <a:gd name="connsiteX16158" fmla="*/ 3822818 w 12192000"/>
              <a:gd name="connsiteY16158" fmla="*/ 580023 h 2107945"/>
              <a:gd name="connsiteX16159" fmla="*/ 3813072 w 12192000"/>
              <a:gd name="connsiteY16159" fmla="*/ 586884 h 2107945"/>
              <a:gd name="connsiteX16160" fmla="*/ 3805744 w 12192000"/>
              <a:gd name="connsiteY16160" fmla="*/ 577083 h 2107945"/>
              <a:gd name="connsiteX16161" fmla="*/ 3815513 w 12192000"/>
              <a:gd name="connsiteY16161" fmla="*/ 570222 h 2107945"/>
              <a:gd name="connsiteX16162" fmla="*/ 7360418 w 12192000"/>
              <a:gd name="connsiteY16162" fmla="*/ 569895 h 2107945"/>
              <a:gd name="connsiteX16163" fmla="*/ 7367124 w 12192000"/>
              <a:gd name="connsiteY16163" fmla="*/ 578716 h 2107945"/>
              <a:gd name="connsiteX16164" fmla="*/ 7357980 w 12192000"/>
              <a:gd name="connsiteY16164" fmla="*/ 584924 h 2107945"/>
              <a:gd name="connsiteX16165" fmla="*/ 7351274 w 12192000"/>
              <a:gd name="connsiteY16165" fmla="*/ 576103 h 2107945"/>
              <a:gd name="connsiteX16166" fmla="*/ 7360418 w 12192000"/>
              <a:gd name="connsiteY16166" fmla="*/ 569895 h 2107945"/>
              <a:gd name="connsiteX16167" fmla="*/ 10590097 w 12192000"/>
              <a:gd name="connsiteY16167" fmla="*/ 569242 h 2107945"/>
              <a:gd name="connsiteX16168" fmla="*/ 10597413 w 12192000"/>
              <a:gd name="connsiteY16168" fmla="*/ 578717 h 2107945"/>
              <a:gd name="connsiteX16169" fmla="*/ 10587964 w 12192000"/>
              <a:gd name="connsiteY16169" fmla="*/ 585251 h 2107945"/>
              <a:gd name="connsiteX16170" fmla="*/ 10580649 w 12192000"/>
              <a:gd name="connsiteY16170" fmla="*/ 575776 h 2107945"/>
              <a:gd name="connsiteX16171" fmla="*/ 10590097 w 12192000"/>
              <a:gd name="connsiteY16171" fmla="*/ 569242 h 2107945"/>
              <a:gd name="connsiteX16172" fmla="*/ 7204664 w 12192000"/>
              <a:gd name="connsiteY16172" fmla="*/ 569242 h 2107945"/>
              <a:gd name="connsiteX16173" fmla="*/ 7211370 w 12192000"/>
              <a:gd name="connsiteY16173" fmla="*/ 578063 h 2107945"/>
              <a:gd name="connsiteX16174" fmla="*/ 7202226 w 12192000"/>
              <a:gd name="connsiteY16174" fmla="*/ 584271 h 2107945"/>
              <a:gd name="connsiteX16175" fmla="*/ 7195521 w 12192000"/>
              <a:gd name="connsiteY16175" fmla="*/ 575450 h 2107945"/>
              <a:gd name="connsiteX16176" fmla="*/ 7204664 w 12192000"/>
              <a:gd name="connsiteY16176" fmla="*/ 569242 h 2107945"/>
              <a:gd name="connsiteX16177" fmla="*/ 10956774 w 12192000"/>
              <a:gd name="connsiteY16177" fmla="*/ 568262 h 2107945"/>
              <a:gd name="connsiteX16178" fmla="*/ 10964090 w 12192000"/>
              <a:gd name="connsiteY16178" fmla="*/ 578063 h 2107945"/>
              <a:gd name="connsiteX16179" fmla="*/ 10954335 w 12192000"/>
              <a:gd name="connsiteY16179" fmla="*/ 584924 h 2107945"/>
              <a:gd name="connsiteX16180" fmla="*/ 10947020 w 12192000"/>
              <a:gd name="connsiteY16180" fmla="*/ 575123 h 2107945"/>
              <a:gd name="connsiteX16181" fmla="*/ 10956774 w 12192000"/>
              <a:gd name="connsiteY16181" fmla="*/ 568262 h 2107945"/>
              <a:gd name="connsiteX16182" fmla="*/ 7885592 w 12192000"/>
              <a:gd name="connsiteY16182" fmla="*/ 568262 h 2107945"/>
              <a:gd name="connsiteX16183" fmla="*/ 7892907 w 12192000"/>
              <a:gd name="connsiteY16183" fmla="*/ 577736 h 2107945"/>
              <a:gd name="connsiteX16184" fmla="*/ 7883154 w 12192000"/>
              <a:gd name="connsiteY16184" fmla="*/ 584271 h 2107945"/>
              <a:gd name="connsiteX16185" fmla="*/ 7875838 w 12192000"/>
              <a:gd name="connsiteY16185" fmla="*/ 574796 h 2107945"/>
              <a:gd name="connsiteX16186" fmla="*/ 7885592 w 12192000"/>
              <a:gd name="connsiteY16186" fmla="*/ 568262 h 2107945"/>
              <a:gd name="connsiteX16187" fmla="*/ 5981496 w 12192000"/>
              <a:gd name="connsiteY16187" fmla="*/ 567935 h 2107945"/>
              <a:gd name="connsiteX16188" fmla="*/ 5988506 w 12192000"/>
              <a:gd name="connsiteY16188" fmla="*/ 577410 h 2107945"/>
              <a:gd name="connsiteX16189" fmla="*/ 5979058 w 12192000"/>
              <a:gd name="connsiteY16189" fmla="*/ 583944 h 2107945"/>
              <a:gd name="connsiteX16190" fmla="*/ 5972047 w 12192000"/>
              <a:gd name="connsiteY16190" fmla="*/ 574469 h 2107945"/>
              <a:gd name="connsiteX16191" fmla="*/ 5981496 w 12192000"/>
              <a:gd name="connsiteY16191" fmla="*/ 567935 h 2107945"/>
              <a:gd name="connsiteX16192" fmla="*/ 4320013 w 12192000"/>
              <a:gd name="connsiteY16192" fmla="*/ 566955 h 2107945"/>
              <a:gd name="connsiteX16193" fmla="*/ 4327332 w 12192000"/>
              <a:gd name="connsiteY16193" fmla="*/ 576757 h 2107945"/>
              <a:gd name="connsiteX16194" fmla="*/ 4317569 w 12192000"/>
              <a:gd name="connsiteY16194" fmla="*/ 583617 h 2107945"/>
              <a:gd name="connsiteX16195" fmla="*/ 4310258 w 12192000"/>
              <a:gd name="connsiteY16195" fmla="*/ 573816 h 2107945"/>
              <a:gd name="connsiteX16196" fmla="*/ 4320013 w 12192000"/>
              <a:gd name="connsiteY16196" fmla="*/ 566955 h 2107945"/>
              <a:gd name="connsiteX16197" fmla="*/ 3394835 w 12192000"/>
              <a:gd name="connsiteY16197" fmla="*/ 566301 h 2107945"/>
              <a:gd name="connsiteX16198" fmla="*/ 3402452 w 12192000"/>
              <a:gd name="connsiteY16198" fmla="*/ 576430 h 2107945"/>
              <a:gd name="connsiteX16199" fmla="*/ 3392091 w 12192000"/>
              <a:gd name="connsiteY16199" fmla="*/ 583617 h 2107945"/>
              <a:gd name="connsiteX16200" fmla="*/ 3384471 w 12192000"/>
              <a:gd name="connsiteY16200" fmla="*/ 573489 h 2107945"/>
              <a:gd name="connsiteX16201" fmla="*/ 3394835 w 12192000"/>
              <a:gd name="connsiteY16201" fmla="*/ 566301 h 2107945"/>
              <a:gd name="connsiteX16202" fmla="*/ 4611177 w 12192000"/>
              <a:gd name="connsiteY16202" fmla="*/ 565974 h 2107945"/>
              <a:gd name="connsiteX16203" fmla="*/ 4618496 w 12192000"/>
              <a:gd name="connsiteY16203" fmla="*/ 575450 h 2107945"/>
              <a:gd name="connsiteX16204" fmla="*/ 4608739 w 12192000"/>
              <a:gd name="connsiteY16204" fmla="*/ 581984 h 2107945"/>
              <a:gd name="connsiteX16205" fmla="*/ 4601421 w 12192000"/>
              <a:gd name="connsiteY16205" fmla="*/ 572509 h 2107945"/>
              <a:gd name="connsiteX16206" fmla="*/ 4611177 w 12192000"/>
              <a:gd name="connsiteY16206" fmla="*/ 565974 h 2107945"/>
              <a:gd name="connsiteX16207" fmla="*/ 10374602 w 12192000"/>
              <a:gd name="connsiteY16207" fmla="*/ 565321 h 2107945"/>
              <a:gd name="connsiteX16208" fmla="*/ 10381613 w 12192000"/>
              <a:gd name="connsiteY16208" fmla="*/ 574469 h 2107945"/>
              <a:gd name="connsiteX16209" fmla="*/ 10372164 w 12192000"/>
              <a:gd name="connsiteY16209" fmla="*/ 581004 h 2107945"/>
              <a:gd name="connsiteX16210" fmla="*/ 10365155 w 12192000"/>
              <a:gd name="connsiteY16210" fmla="*/ 571856 h 2107945"/>
              <a:gd name="connsiteX16211" fmla="*/ 10374602 w 12192000"/>
              <a:gd name="connsiteY16211" fmla="*/ 565321 h 2107945"/>
              <a:gd name="connsiteX16212" fmla="*/ 4067903 w 12192000"/>
              <a:gd name="connsiteY16212" fmla="*/ 565321 h 2107945"/>
              <a:gd name="connsiteX16213" fmla="*/ 4075219 w 12192000"/>
              <a:gd name="connsiteY16213" fmla="*/ 575123 h 2107945"/>
              <a:gd name="connsiteX16214" fmla="*/ 4065459 w 12192000"/>
              <a:gd name="connsiteY16214" fmla="*/ 581984 h 2107945"/>
              <a:gd name="connsiteX16215" fmla="*/ 4058140 w 12192000"/>
              <a:gd name="connsiteY16215" fmla="*/ 572183 h 2107945"/>
              <a:gd name="connsiteX16216" fmla="*/ 4067903 w 12192000"/>
              <a:gd name="connsiteY16216" fmla="*/ 565321 h 2107945"/>
              <a:gd name="connsiteX16217" fmla="*/ 3245473 w 12192000"/>
              <a:gd name="connsiteY16217" fmla="*/ 564994 h 2107945"/>
              <a:gd name="connsiteX16218" fmla="*/ 3253395 w 12192000"/>
              <a:gd name="connsiteY16218" fmla="*/ 575450 h 2107945"/>
              <a:gd name="connsiteX16219" fmla="*/ 3243038 w 12192000"/>
              <a:gd name="connsiteY16219" fmla="*/ 582637 h 2107945"/>
              <a:gd name="connsiteX16220" fmla="*/ 3235108 w 12192000"/>
              <a:gd name="connsiteY16220" fmla="*/ 572182 h 2107945"/>
              <a:gd name="connsiteX16221" fmla="*/ 3245473 w 12192000"/>
              <a:gd name="connsiteY16221" fmla="*/ 564994 h 2107945"/>
              <a:gd name="connsiteX16222" fmla="*/ 10135332 w 12192000"/>
              <a:gd name="connsiteY16222" fmla="*/ 564668 h 2107945"/>
              <a:gd name="connsiteX16223" fmla="*/ 10142649 w 12192000"/>
              <a:gd name="connsiteY16223" fmla="*/ 574143 h 2107945"/>
              <a:gd name="connsiteX16224" fmla="*/ 10132894 w 12192000"/>
              <a:gd name="connsiteY16224" fmla="*/ 580677 h 2107945"/>
              <a:gd name="connsiteX16225" fmla="*/ 10125579 w 12192000"/>
              <a:gd name="connsiteY16225" fmla="*/ 571203 h 2107945"/>
              <a:gd name="connsiteX16226" fmla="*/ 10135332 w 12192000"/>
              <a:gd name="connsiteY16226" fmla="*/ 564668 h 2107945"/>
              <a:gd name="connsiteX16227" fmla="*/ 1031945 w 12192000"/>
              <a:gd name="connsiteY16227" fmla="*/ 564668 h 2107945"/>
              <a:gd name="connsiteX16228" fmla="*/ 1037393 w 12192000"/>
              <a:gd name="connsiteY16228" fmla="*/ 567894 h 2107945"/>
              <a:gd name="connsiteX16229" fmla="*/ 1038085 w 12192000"/>
              <a:gd name="connsiteY16229" fmla="*/ 570519 h 2107945"/>
              <a:gd name="connsiteX16230" fmla="*/ 1040806 w 12192000"/>
              <a:gd name="connsiteY16230" fmla="*/ 569896 h 2107945"/>
              <a:gd name="connsiteX16231" fmla="*/ 1047816 w 12192000"/>
              <a:gd name="connsiteY16231" fmla="*/ 579043 h 2107945"/>
              <a:gd name="connsiteX16232" fmla="*/ 1038672 w 12192000"/>
              <a:gd name="connsiteY16232" fmla="*/ 585251 h 2107945"/>
              <a:gd name="connsiteX16233" fmla="*/ 1037396 w 12192000"/>
              <a:gd name="connsiteY16233" fmla="*/ 584495 h 2107945"/>
              <a:gd name="connsiteX16234" fmla="*/ 1036363 w 12192000"/>
              <a:gd name="connsiteY16234" fmla="*/ 586150 h 2107945"/>
              <a:gd name="connsiteX16235" fmla="*/ 1029315 w 12192000"/>
              <a:gd name="connsiteY16235" fmla="*/ 587538 h 2107945"/>
              <a:gd name="connsiteX16236" fmla="*/ 1021391 w 12192000"/>
              <a:gd name="connsiteY16236" fmla="*/ 577083 h 2107945"/>
              <a:gd name="connsiteX16237" fmla="*/ 1023331 w 12192000"/>
              <a:gd name="connsiteY16237" fmla="*/ 574040 h 2107945"/>
              <a:gd name="connsiteX16238" fmla="*/ 1022497 w 12192000"/>
              <a:gd name="connsiteY16238" fmla="*/ 570876 h 2107945"/>
              <a:gd name="connsiteX16239" fmla="*/ 1031945 w 12192000"/>
              <a:gd name="connsiteY16239" fmla="*/ 564668 h 2107945"/>
              <a:gd name="connsiteX16240" fmla="*/ 4976733 w 12192000"/>
              <a:gd name="connsiteY16240" fmla="*/ 564014 h 2107945"/>
              <a:gd name="connsiteX16241" fmla="*/ 4984049 w 12192000"/>
              <a:gd name="connsiteY16241" fmla="*/ 573489 h 2107945"/>
              <a:gd name="connsiteX16242" fmla="*/ 4974294 w 12192000"/>
              <a:gd name="connsiteY16242" fmla="*/ 580023 h 2107945"/>
              <a:gd name="connsiteX16243" fmla="*/ 4966977 w 12192000"/>
              <a:gd name="connsiteY16243" fmla="*/ 570549 h 2107945"/>
              <a:gd name="connsiteX16244" fmla="*/ 4976733 w 12192000"/>
              <a:gd name="connsiteY16244" fmla="*/ 564014 h 2107945"/>
              <a:gd name="connsiteX16245" fmla="*/ 11423730 w 12192000"/>
              <a:gd name="connsiteY16245" fmla="*/ 563688 h 2107945"/>
              <a:gd name="connsiteX16246" fmla="*/ 11430436 w 12192000"/>
              <a:gd name="connsiteY16246" fmla="*/ 572509 h 2107945"/>
              <a:gd name="connsiteX16247" fmla="*/ 11421292 w 12192000"/>
              <a:gd name="connsiteY16247" fmla="*/ 578717 h 2107945"/>
              <a:gd name="connsiteX16248" fmla="*/ 11414586 w 12192000"/>
              <a:gd name="connsiteY16248" fmla="*/ 569896 h 2107945"/>
              <a:gd name="connsiteX16249" fmla="*/ 11423730 w 12192000"/>
              <a:gd name="connsiteY16249" fmla="*/ 563688 h 2107945"/>
              <a:gd name="connsiteX16250" fmla="*/ 9925934 w 12192000"/>
              <a:gd name="connsiteY16250" fmla="*/ 563361 h 2107945"/>
              <a:gd name="connsiteX16251" fmla="*/ 9933554 w 12192000"/>
              <a:gd name="connsiteY16251" fmla="*/ 573162 h 2107945"/>
              <a:gd name="connsiteX16252" fmla="*/ 9923496 w 12192000"/>
              <a:gd name="connsiteY16252" fmla="*/ 580023 h 2107945"/>
              <a:gd name="connsiteX16253" fmla="*/ 9915877 w 12192000"/>
              <a:gd name="connsiteY16253" fmla="*/ 570222 h 2107945"/>
              <a:gd name="connsiteX16254" fmla="*/ 9925934 w 12192000"/>
              <a:gd name="connsiteY16254" fmla="*/ 563361 h 2107945"/>
              <a:gd name="connsiteX16255" fmla="*/ 811469 w 12192000"/>
              <a:gd name="connsiteY16255" fmla="*/ 563361 h 2107945"/>
              <a:gd name="connsiteX16256" fmla="*/ 817337 w 12192000"/>
              <a:gd name="connsiteY16256" fmla="*/ 566914 h 2107945"/>
              <a:gd name="connsiteX16257" fmla="*/ 817404 w 12192000"/>
              <a:gd name="connsiteY16257" fmla="*/ 567153 h 2107945"/>
              <a:gd name="connsiteX16258" fmla="*/ 818619 w 12192000"/>
              <a:gd name="connsiteY16258" fmla="*/ 565036 h 2107945"/>
              <a:gd name="connsiteX16259" fmla="*/ 825210 w 12192000"/>
              <a:gd name="connsiteY16259" fmla="*/ 563688 h 2107945"/>
              <a:gd name="connsiteX16260" fmla="*/ 832525 w 12192000"/>
              <a:gd name="connsiteY16260" fmla="*/ 573489 h 2107945"/>
              <a:gd name="connsiteX16261" fmla="*/ 822772 w 12192000"/>
              <a:gd name="connsiteY16261" fmla="*/ 580350 h 2107945"/>
              <a:gd name="connsiteX16262" fmla="*/ 816943 w 12192000"/>
              <a:gd name="connsiteY16262" fmla="*/ 576797 h 2107945"/>
              <a:gd name="connsiteX16263" fmla="*/ 816912 w 12192000"/>
              <a:gd name="connsiteY16263" fmla="*/ 576665 h 2107945"/>
              <a:gd name="connsiteX16264" fmla="*/ 815661 w 12192000"/>
              <a:gd name="connsiteY16264" fmla="*/ 578676 h 2107945"/>
              <a:gd name="connsiteX16265" fmla="*/ 809032 w 12192000"/>
              <a:gd name="connsiteY16265" fmla="*/ 580023 h 2107945"/>
              <a:gd name="connsiteX16266" fmla="*/ 801412 w 12192000"/>
              <a:gd name="connsiteY16266" fmla="*/ 570222 h 2107945"/>
              <a:gd name="connsiteX16267" fmla="*/ 811469 w 12192000"/>
              <a:gd name="connsiteY16267" fmla="*/ 563361 h 2107945"/>
              <a:gd name="connsiteX16268" fmla="*/ 5800139 w 12192000"/>
              <a:gd name="connsiteY16268" fmla="*/ 563360 h 2107945"/>
              <a:gd name="connsiteX16269" fmla="*/ 5807454 w 12192000"/>
              <a:gd name="connsiteY16269" fmla="*/ 572835 h 2107945"/>
              <a:gd name="connsiteX16270" fmla="*/ 5797700 w 12192000"/>
              <a:gd name="connsiteY16270" fmla="*/ 579370 h 2107945"/>
              <a:gd name="connsiteX16271" fmla="*/ 5790385 w 12192000"/>
              <a:gd name="connsiteY16271" fmla="*/ 569895 h 2107945"/>
              <a:gd name="connsiteX16272" fmla="*/ 5800139 w 12192000"/>
              <a:gd name="connsiteY16272" fmla="*/ 563360 h 2107945"/>
              <a:gd name="connsiteX16273" fmla="*/ 2089099 w 12192000"/>
              <a:gd name="connsiteY16273" fmla="*/ 561728 h 2107945"/>
              <a:gd name="connsiteX16274" fmla="*/ 2096718 w 12192000"/>
              <a:gd name="connsiteY16274" fmla="*/ 571856 h 2107945"/>
              <a:gd name="connsiteX16275" fmla="*/ 2086355 w 12192000"/>
              <a:gd name="connsiteY16275" fmla="*/ 578717 h 2107945"/>
              <a:gd name="connsiteX16276" fmla="*/ 2078736 w 12192000"/>
              <a:gd name="connsiteY16276" fmla="*/ 568589 h 2107945"/>
              <a:gd name="connsiteX16277" fmla="*/ 2089099 w 12192000"/>
              <a:gd name="connsiteY16277" fmla="*/ 561728 h 2107945"/>
              <a:gd name="connsiteX16278" fmla="*/ 6724602 w 12192000"/>
              <a:gd name="connsiteY16278" fmla="*/ 561727 h 2107945"/>
              <a:gd name="connsiteX16279" fmla="*/ 6731613 w 12192000"/>
              <a:gd name="connsiteY16279" fmla="*/ 570875 h 2107945"/>
              <a:gd name="connsiteX16280" fmla="*/ 6722163 w 12192000"/>
              <a:gd name="connsiteY16280" fmla="*/ 577410 h 2107945"/>
              <a:gd name="connsiteX16281" fmla="*/ 6715154 w 12192000"/>
              <a:gd name="connsiteY16281" fmla="*/ 568262 h 2107945"/>
              <a:gd name="connsiteX16282" fmla="*/ 6724602 w 12192000"/>
              <a:gd name="connsiteY16282" fmla="*/ 561727 h 2107945"/>
              <a:gd name="connsiteX16283" fmla="*/ 5059043 w 12192000"/>
              <a:gd name="connsiteY16283" fmla="*/ 561727 h 2107945"/>
              <a:gd name="connsiteX16284" fmla="*/ 5066360 w 12192000"/>
              <a:gd name="connsiteY16284" fmla="*/ 571202 h 2107945"/>
              <a:gd name="connsiteX16285" fmla="*/ 5056605 w 12192000"/>
              <a:gd name="connsiteY16285" fmla="*/ 577736 h 2107945"/>
              <a:gd name="connsiteX16286" fmla="*/ 5049288 w 12192000"/>
              <a:gd name="connsiteY16286" fmla="*/ 568262 h 2107945"/>
              <a:gd name="connsiteX16287" fmla="*/ 5059043 w 12192000"/>
              <a:gd name="connsiteY16287" fmla="*/ 561727 h 2107945"/>
              <a:gd name="connsiteX16288" fmla="*/ 4894727 w 12192000"/>
              <a:gd name="connsiteY16288" fmla="*/ 561727 h 2107945"/>
              <a:gd name="connsiteX16289" fmla="*/ 4902044 w 12192000"/>
              <a:gd name="connsiteY16289" fmla="*/ 571202 h 2107945"/>
              <a:gd name="connsiteX16290" fmla="*/ 4892288 w 12192000"/>
              <a:gd name="connsiteY16290" fmla="*/ 577736 h 2107945"/>
              <a:gd name="connsiteX16291" fmla="*/ 4884971 w 12192000"/>
              <a:gd name="connsiteY16291" fmla="*/ 568262 h 2107945"/>
              <a:gd name="connsiteX16292" fmla="*/ 4894727 w 12192000"/>
              <a:gd name="connsiteY16292" fmla="*/ 561727 h 2107945"/>
              <a:gd name="connsiteX16293" fmla="*/ 4236655 w 12192000"/>
              <a:gd name="connsiteY16293" fmla="*/ 561332 h 2107945"/>
              <a:gd name="connsiteX16294" fmla="*/ 4244177 w 12192000"/>
              <a:gd name="connsiteY16294" fmla="*/ 570895 h 2107945"/>
              <a:gd name="connsiteX16295" fmla="*/ 4234235 w 12192000"/>
              <a:gd name="connsiteY16295" fmla="*/ 577462 h 2107945"/>
              <a:gd name="connsiteX16296" fmla="*/ 4226711 w 12192000"/>
              <a:gd name="connsiteY16296" fmla="*/ 567899 h 2107945"/>
              <a:gd name="connsiteX16297" fmla="*/ 4236655 w 12192000"/>
              <a:gd name="connsiteY16297" fmla="*/ 561332 h 2107945"/>
              <a:gd name="connsiteX16298" fmla="*/ 4152649 w 12192000"/>
              <a:gd name="connsiteY16298" fmla="*/ 561074 h 2107945"/>
              <a:gd name="connsiteX16299" fmla="*/ 4159967 w 12192000"/>
              <a:gd name="connsiteY16299" fmla="*/ 570876 h 2107945"/>
              <a:gd name="connsiteX16300" fmla="*/ 4150212 w 12192000"/>
              <a:gd name="connsiteY16300" fmla="*/ 577737 h 2107945"/>
              <a:gd name="connsiteX16301" fmla="*/ 4142893 w 12192000"/>
              <a:gd name="connsiteY16301" fmla="*/ 567935 h 2107945"/>
              <a:gd name="connsiteX16302" fmla="*/ 4152649 w 12192000"/>
              <a:gd name="connsiteY16302" fmla="*/ 561074 h 2107945"/>
              <a:gd name="connsiteX16303" fmla="*/ 3732906 w 12192000"/>
              <a:gd name="connsiteY16303" fmla="*/ 560748 h 2107945"/>
              <a:gd name="connsiteX16304" fmla="*/ 3740216 w 12192000"/>
              <a:gd name="connsiteY16304" fmla="*/ 570549 h 2107945"/>
              <a:gd name="connsiteX16305" fmla="*/ 3730479 w 12192000"/>
              <a:gd name="connsiteY16305" fmla="*/ 577410 h 2107945"/>
              <a:gd name="connsiteX16306" fmla="*/ 3723155 w 12192000"/>
              <a:gd name="connsiteY16306" fmla="*/ 567608 h 2107945"/>
              <a:gd name="connsiteX16307" fmla="*/ 3732906 w 12192000"/>
              <a:gd name="connsiteY16307" fmla="*/ 560748 h 2107945"/>
              <a:gd name="connsiteX16308" fmla="*/ 10292915 w 12192000"/>
              <a:gd name="connsiteY16308" fmla="*/ 560420 h 2107945"/>
              <a:gd name="connsiteX16309" fmla="*/ 10299926 w 12192000"/>
              <a:gd name="connsiteY16309" fmla="*/ 569568 h 2107945"/>
              <a:gd name="connsiteX16310" fmla="*/ 10290478 w 12192000"/>
              <a:gd name="connsiteY16310" fmla="*/ 576103 h 2107945"/>
              <a:gd name="connsiteX16311" fmla="*/ 10283466 w 12192000"/>
              <a:gd name="connsiteY16311" fmla="*/ 566955 h 2107945"/>
              <a:gd name="connsiteX16312" fmla="*/ 10292915 w 12192000"/>
              <a:gd name="connsiteY16312" fmla="*/ 560420 h 2107945"/>
              <a:gd name="connsiteX16313" fmla="*/ 11154895 w 12192000"/>
              <a:gd name="connsiteY16313" fmla="*/ 560094 h 2107945"/>
              <a:gd name="connsiteX16314" fmla="*/ 11162210 w 12192000"/>
              <a:gd name="connsiteY16314" fmla="*/ 569569 h 2107945"/>
              <a:gd name="connsiteX16315" fmla="*/ 11152456 w 12192000"/>
              <a:gd name="connsiteY16315" fmla="*/ 576103 h 2107945"/>
              <a:gd name="connsiteX16316" fmla="*/ 11145141 w 12192000"/>
              <a:gd name="connsiteY16316" fmla="*/ 566628 h 2107945"/>
              <a:gd name="connsiteX16317" fmla="*/ 11154895 w 12192000"/>
              <a:gd name="connsiteY16317" fmla="*/ 560094 h 2107945"/>
              <a:gd name="connsiteX16318" fmla="*/ 9745187 w 12192000"/>
              <a:gd name="connsiteY16318" fmla="*/ 560094 h 2107945"/>
              <a:gd name="connsiteX16319" fmla="*/ 9753112 w 12192000"/>
              <a:gd name="connsiteY16319" fmla="*/ 570222 h 2107945"/>
              <a:gd name="connsiteX16320" fmla="*/ 9742748 w 12192000"/>
              <a:gd name="connsiteY16320" fmla="*/ 577410 h 2107945"/>
              <a:gd name="connsiteX16321" fmla="*/ 9734824 w 12192000"/>
              <a:gd name="connsiteY16321" fmla="*/ 567282 h 2107945"/>
              <a:gd name="connsiteX16322" fmla="*/ 9745187 w 12192000"/>
              <a:gd name="connsiteY16322" fmla="*/ 560094 h 2107945"/>
              <a:gd name="connsiteX16323" fmla="*/ 2841274 w 12192000"/>
              <a:gd name="connsiteY16323" fmla="*/ 559114 h 2107945"/>
              <a:gd name="connsiteX16324" fmla="*/ 2849503 w 12192000"/>
              <a:gd name="connsiteY16324" fmla="*/ 569895 h 2107945"/>
              <a:gd name="connsiteX16325" fmla="*/ 2838530 w 12192000"/>
              <a:gd name="connsiteY16325" fmla="*/ 577410 h 2107945"/>
              <a:gd name="connsiteX16326" fmla="*/ 2830305 w 12192000"/>
              <a:gd name="connsiteY16326" fmla="*/ 566628 h 2107945"/>
              <a:gd name="connsiteX16327" fmla="*/ 2841274 w 12192000"/>
              <a:gd name="connsiteY16327" fmla="*/ 559114 h 2107945"/>
              <a:gd name="connsiteX16328" fmla="*/ 11044556 w 12192000"/>
              <a:gd name="connsiteY16328" fmla="*/ 558460 h 2107945"/>
              <a:gd name="connsiteX16329" fmla="*/ 11051871 w 12192000"/>
              <a:gd name="connsiteY16329" fmla="*/ 568262 h 2107945"/>
              <a:gd name="connsiteX16330" fmla="*/ 11042118 w 12192000"/>
              <a:gd name="connsiteY16330" fmla="*/ 575123 h 2107945"/>
              <a:gd name="connsiteX16331" fmla="*/ 11034803 w 12192000"/>
              <a:gd name="connsiteY16331" fmla="*/ 565321 h 2107945"/>
              <a:gd name="connsiteX16332" fmla="*/ 11044556 w 12192000"/>
              <a:gd name="connsiteY16332" fmla="*/ 558460 h 2107945"/>
              <a:gd name="connsiteX16333" fmla="*/ 1394167 w 12192000"/>
              <a:gd name="connsiteY16333" fmla="*/ 558460 h 2107945"/>
              <a:gd name="connsiteX16334" fmla="*/ 1402091 w 12192000"/>
              <a:gd name="connsiteY16334" fmla="*/ 568589 h 2107945"/>
              <a:gd name="connsiteX16335" fmla="*/ 1391728 w 12192000"/>
              <a:gd name="connsiteY16335" fmla="*/ 575776 h 2107945"/>
              <a:gd name="connsiteX16336" fmla="*/ 1383804 w 12192000"/>
              <a:gd name="connsiteY16336" fmla="*/ 565648 h 2107945"/>
              <a:gd name="connsiteX16337" fmla="*/ 1394167 w 12192000"/>
              <a:gd name="connsiteY16337" fmla="*/ 558460 h 2107945"/>
              <a:gd name="connsiteX16338" fmla="*/ 10458118 w 12192000"/>
              <a:gd name="connsiteY16338" fmla="*/ 557807 h 2107945"/>
              <a:gd name="connsiteX16339" fmla="*/ 10465129 w 12192000"/>
              <a:gd name="connsiteY16339" fmla="*/ 566955 h 2107945"/>
              <a:gd name="connsiteX16340" fmla="*/ 10455681 w 12192000"/>
              <a:gd name="connsiteY16340" fmla="*/ 573489 h 2107945"/>
              <a:gd name="connsiteX16341" fmla="*/ 10448670 w 12192000"/>
              <a:gd name="connsiteY16341" fmla="*/ 564341 h 2107945"/>
              <a:gd name="connsiteX16342" fmla="*/ 10458118 w 12192000"/>
              <a:gd name="connsiteY16342" fmla="*/ 557807 h 2107945"/>
              <a:gd name="connsiteX16343" fmla="*/ 9792736 w 12192000"/>
              <a:gd name="connsiteY16343" fmla="*/ 557153 h 2107945"/>
              <a:gd name="connsiteX16344" fmla="*/ 9800356 w 12192000"/>
              <a:gd name="connsiteY16344" fmla="*/ 567282 h 2107945"/>
              <a:gd name="connsiteX16345" fmla="*/ 9789993 w 12192000"/>
              <a:gd name="connsiteY16345" fmla="*/ 574142 h 2107945"/>
              <a:gd name="connsiteX16346" fmla="*/ 9782372 w 12192000"/>
              <a:gd name="connsiteY16346" fmla="*/ 564014 h 2107945"/>
              <a:gd name="connsiteX16347" fmla="*/ 9792736 w 12192000"/>
              <a:gd name="connsiteY16347" fmla="*/ 557153 h 2107945"/>
              <a:gd name="connsiteX16348" fmla="*/ 8568043 w 12192000"/>
              <a:gd name="connsiteY16348" fmla="*/ 557153 h 2107945"/>
              <a:gd name="connsiteX16349" fmla="*/ 8575968 w 12192000"/>
              <a:gd name="connsiteY16349" fmla="*/ 567282 h 2107945"/>
              <a:gd name="connsiteX16350" fmla="*/ 8565604 w 12192000"/>
              <a:gd name="connsiteY16350" fmla="*/ 574469 h 2107945"/>
              <a:gd name="connsiteX16351" fmla="*/ 8557680 w 12192000"/>
              <a:gd name="connsiteY16351" fmla="*/ 564341 h 2107945"/>
              <a:gd name="connsiteX16352" fmla="*/ 8568043 w 12192000"/>
              <a:gd name="connsiteY16352" fmla="*/ 557153 h 2107945"/>
              <a:gd name="connsiteX16353" fmla="*/ 7691433 w 12192000"/>
              <a:gd name="connsiteY16353" fmla="*/ 556827 h 2107945"/>
              <a:gd name="connsiteX16354" fmla="*/ 7698444 w 12192000"/>
              <a:gd name="connsiteY16354" fmla="*/ 565974 h 2107945"/>
              <a:gd name="connsiteX16355" fmla="*/ 7688995 w 12192000"/>
              <a:gd name="connsiteY16355" fmla="*/ 572182 h 2107945"/>
              <a:gd name="connsiteX16356" fmla="*/ 7681985 w 12192000"/>
              <a:gd name="connsiteY16356" fmla="*/ 563034 h 2107945"/>
              <a:gd name="connsiteX16357" fmla="*/ 7691433 w 12192000"/>
              <a:gd name="connsiteY16357" fmla="*/ 556827 h 2107945"/>
              <a:gd name="connsiteX16358" fmla="*/ 932845 w 12192000"/>
              <a:gd name="connsiteY16358" fmla="*/ 556826 h 2107945"/>
              <a:gd name="connsiteX16359" fmla="*/ 940159 w 12192000"/>
              <a:gd name="connsiteY16359" fmla="*/ 566301 h 2107945"/>
              <a:gd name="connsiteX16360" fmla="*/ 930712 w 12192000"/>
              <a:gd name="connsiteY16360" fmla="*/ 572835 h 2107945"/>
              <a:gd name="connsiteX16361" fmla="*/ 923396 w 12192000"/>
              <a:gd name="connsiteY16361" fmla="*/ 563361 h 2107945"/>
              <a:gd name="connsiteX16362" fmla="*/ 932845 w 12192000"/>
              <a:gd name="connsiteY16362" fmla="*/ 556826 h 2107945"/>
              <a:gd name="connsiteX16363" fmla="*/ 1657524 w 12192000"/>
              <a:gd name="connsiteY16363" fmla="*/ 556500 h 2107945"/>
              <a:gd name="connsiteX16364" fmla="*/ 1665144 w 12192000"/>
              <a:gd name="connsiteY16364" fmla="*/ 566628 h 2107945"/>
              <a:gd name="connsiteX16365" fmla="*/ 1654781 w 12192000"/>
              <a:gd name="connsiteY16365" fmla="*/ 573489 h 2107945"/>
              <a:gd name="connsiteX16366" fmla="*/ 1647161 w 12192000"/>
              <a:gd name="connsiteY16366" fmla="*/ 563361 h 2107945"/>
              <a:gd name="connsiteX16367" fmla="*/ 1657524 w 12192000"/>
              <a:gd name="connsiteY16367" fmla="*/ 556500 h 2107945"/>
              <a:gd name="connsiteX16368" fmla="*/ 6890109 w 12192000"/>
              <a:gd name="connsiteY16368" fmla="*/ 556173 h 2107945"/>
              <a:gd name="connsiteX16369" fmla="*/ 6897120 w 12192000"/>
              <a:gd name="connsiteY16369" fmla="*/ 565321 h 2107945"/>
              <a:gd name="connsiteX16370" fmla="*/ 6887976 w 12192000"/>
              <a:gd name="connsiteY16370" fmla="*/ 571528 h 2107945"/>
              <a:gd name="connsiteX16371" fmla="*/ 6880965 w 12192000"/>
              <a:gd name="connsiteY16371" fmla="*/ 562381 h 2107945"/>
              <a:gd name="connsiteX16372" fmla="*/ 6890109 w 12192000"/>
              <a:gd name="connsiteY16372" fmla="*/ 556173 h 2107945"/>
              <a:gd name="connsiteX16373" fmla="*/ 5142269 w 12192000"/>
              <a:gd name="connsiteY16373" fmla="*/ 556173 h 2107945"/>
              <a:gd name="connsiteX16374" fmla="*/ 5149584 w 12192000"/>
              <a:gd name="connsiteY16374" fmla="*/ 565648 h 2107945"/>
              <a:gd name="connsiteX16375" fmla="*/ 5139829 w 12192000"/>
              <a:gd name="connsiteY16375" fmla="*/ 572183 h 2107945"/>
              <a:gd name="connsiteX16376" fmla="*/ 5132514 w 12192000"/>
              <a:gd name="connsiteY16376" fmla="*/ 562708 h 2107945"/>
              <a:gd name="connsiteX16377" fmla="*/ 5142269 w 12192000"/>
              <a:gd name="connsiteY16377" fmla="*/ 556173 h 2107945"/>
              <a:gd name="connsiteX16378" fmla="*/ 3596300 w 12192000"/>
              <a:gd name="connsiteY16378" fmla="*/ 556173 h 2107945"/>
              <a:gd name="connsiteX16379" fmla="*/ 3603928 w 12192000"/>
              <a:gd name="connsiteY16379" fmla="*/ 565974 h 2107945"/>
              <a:gd name="connsiteX16380" fmla="*/ 3593864 w 12192000"/>
              <a:gd name="connsiteY16380" fmla="*/ 572835 h 2107945"/>
              <a:gd name="connsiteX16381" fmla="*/ 3586262 w 12192000"/>
              <a:gd name="connsiteY16381" fmla="*/ 563034 h 2107945"/>
              <a:gd name="connsiteX16382" fmla="*/ 3596300 w 12192000"/>
              <a:gd name="connsiteY16382" fmla="*/ 556173 h 2107945"/>
              <a:gd name="connsiteX16383" fmla="*/ 5901638 w 12192000"/>
              <a:gd name="connsiteY16383" fmla="*/ 555520 h 2107945"/>
              <a:gd name="connsiteX16384" fmla="*/ 5908648 w 12192000"/>
              <a:gd name="connsiteY16384" fmla="*/ 564995 h 2107945"/>
              <a:gd name="connsiteX16385" fmla="*/ 5899199 w 12192000"/>
              <a:gd name="connsiteY16385" fmla="*/ 571529 h 2107945"/>
              <a:gd name="connsiteX16386" fmla="*/ 5892189 w 12192000"/>
              <a:gd name="connsiteY16386" fmla="*/ 562055 h 2107945"/>
              <a:gd name="connsiteX16387" fmla="*/ 5901638 w 12192000"/>
              <a:gd name="connsiteY16387" fmla="*/ 555520 h 2107945"/>
              <a:gd name="connsiteX16388" fmla="*/ 10174654 w 12192000"/>
              <a:gd name="connsiteY16388" fmla="*/ 554540 h 2107945"/>
              <a:gd name="connsiteX16389" fmla="*/ 10181968 w 12192000"/>
              <a:gd name="connsiteY16389" fmla="*/ 564015 h 2107945"/>
              <a:gd name="connsiteX16390" fmla="*/ 10172519 w 12192000"/>
              <a:gd name="connsiteY16390" fmla="*/ 570549 h 2107945"/>
              <a:gd name="connsiteX16391" fmla="*/ 10165204 w 12192000"/>
              <a:gd name="connsiteY16391" fmla="*/ 561074 h 2107945"/>
              <a:gd name="connsiteX16392" fmla="*/ 10174654 w 12192000"/>
              <a:gd name="connsiteY16392" fmla="*/ 554540 h 2107945"/>
              <a:gd name="connsiteX16393" fmla="*/ 4813942 w 12192000"/>
              <a:gd name="connsiteY16393" fmla="*/ 554539 h 2107945"/>
              <a:gd name="connsiteX16394" fmla="*/ 4821258 w 12192000"/>
              <a:gd name="connsiteY16394" fmla="*/ 564014 h 2107945"/>
              <a:gd name="connsiteX16395" fmla="*/ 4811502 w 12192000"/>
              <a:gd name="connsiteY16395" fmla="*/ 570549 h 2107945"/>
              <a:gd name="connsiteX16396" fmla="*/ 4804185 w 12192000"/>
              <a:gd name="connsiteY16396" fmla="*/ 561074 h 2107945"/>
              <a:gd name="connsiteX16397" fmla="*/ 4813942 w 12192000"/>
              <a:gd name="connsiteY16397" fmla="*/ 554539 h 2107945"/>
              <a:gd name="connsiteX16398" fmla="*/ 7985262 w 12192000"/>
              <a:gd name="connsiteY16398" fmla="*/ 553887 h 2107945"/>
              <a:gd name="connsiteX16399" fmla="*/ 7992577 w 12192000"/>
              <a:gd name="connsiteY16399" fmla="*/ 563688 h 2107945"/>
              <a:gd name="connsiteX16400" fmla="*/ 7982824 w 12192000"/>
              <a:gd name="connsiteY16400" fmla="*/ 570549 h 2107945"/>
              <a:gd name="connsiteX16401" fmla="*/ 7975509 w 12192000"/>
              <a:gd name="connsiteY16401" fmla="*/ 560748 h 2107945"/>
              <a:gd name="connsiteX16402" fmla="*/ 7985262 w 12192000"/>
              <a:gd name="connsiteY16402" fmla="*/ 553887 h 2107945"/>
              <a:gd name="connsiteX16403" fmla="*/ 7440886 w 12192000"/>
              <a:gd name="connsiteY16403" fmla="*/ 553887 h 2107945"/>
              <a:gd name="connsiteX16404" fmla="*/ 7447591 w 12192000"/>
              <a:gd name="connsiteY16404" fmla="*/ 562708 h 2107945"/>
              <a:gd name="connsiteX16405" fmla="*/ 7438447 w 12192000"/>
              <a:gd name="connsiteY16405" fmla="*/ 568915 h 2107945"/>
              <a:gd name="connsiteX16406" fmla="*/ 7431742 w 12192000"/>
              <a:gd name="connsiteY16406" fmla="*/ 560094 h 2107945"/>
              <a:gd name="connsiteX16407" fmla="*/ 7440886 w 12192000"/>
              <a:gd name="connsiteY16407" fmla="*/ 553887 h 2107945"/>
              <a:gd name="connsiteX16408" fmla="*/ 11107347 w 12192000"/>
              <a:gd name="connsiteY16408" fmla="*/ 553886 h 2107945"/>
              <a:gd name="connsiteX16409" fmla="*/ 11112528 w 12192000"/>
              <a:gd name="connsiteY16409" fmla="*/ 556949 h 2107945"/>
              <a:gd name="connsiteX16410" fmla="*/ 11112766 w 12192000"/>
              <a:gd name="connsiteY16410" fmla="*/ 557848 h 2107945"/>
              <a:gd name="connsiteX16411" fmla="*/ 11118623 w 12192000"/>
              <a:gd name="connsiteY16411" fmla="*/ 556500 h 2107945"/>
              <a:gd name="connsiteX16412" fmla="*/ 11124072 w 12192000"/>
              <a:gd name="connsiteY16412" fmla="*/ 559726 h 2107945"/>
              <a:gd name="connsiteX16413" fmla="*/ 11125097 w 12192000"/>
              <a:gd name="connsiteY16413" fmla="*/ 563609 h 2107945"/>
              <a:gd name="connsiteX16414" fmla="*/ 11130511 w 12192000"/>
              <a:gd name="connsiteY16414" fmla="*/ 562381 h 2107945"/>
              <a:gd name="connsiteX16415" fmla="*/ 11137827 w 12192000"/>
              <a:gd name="connsiteY16415" fmla="*/ 572182 h 2107945"/>
              <a:gd name="connsiteX16416" fmla="*/ 11128072 w 12192000"/>
              <a:gd name="connsiteY16416" fmla="*/ 579043 h 2107945"/>
              <a:gd name="connsiteX16417" fmla="*/ 11122358 w 12192000"/>
              <a:gd name="connsiteY16417" fmla="*/ 575613 h 2107945"/>
              <a:gd name="connsiteX16418" fmla="*/ 11121205 w 12192000"/>
              <a:gd name="connsiteY16418" fmla="*/ 571027 h 2107945"/>
              <a:gd name="connsiteX16419" fmla="*/ 11116186 w 12192000"/>
              <a:gd name="connsiteY16419" fmla="*/ 572183 h 2107945"/>
              <a:gd name="connsiteX16420" fmla="*/ 11110737 w 12192000"/>
              <a:gd name="connsiteY16420" fmla="*/ 568956 h 2107945"/>
              <a:gd name="connsiteX16421" fmla="*/ 11110422 w 12192000"/>
              <a:gd name="connsiteY16421" fmla="*/ 567762 h 2107945"/>
              <a:gd name="connsiteX16422" fmla="*/ 11104907 w 12192000"/>
              <a:gd name="connsiteY16422" fmla="*/ 568915 h 2107945"/>
              <a:gd name="connsiteX16423" fmla="*/ 11098202 w 12192000"/>
              <a:gd name="connsiteY16423" fmla="*/ 560094 h 2107945"/>
              <a:gd name="connsiteX16424" fmla="*/ 11107347 w 12192000"/>
              <a:gd name="connsiteY16424" fmla="*/ 553886 h 2107945"/>
              <a:gd name="connsiteX16425" fmla="*/ 5719651 w 12192000"/>
              <a:gd name="connsiteY16425" fmla="*/ 553886 h 2107945"/>
              <a:gd name="connsiteX16426" fmla="*/ 5726968 w 12192000"/>
              <a:gd name="connsiteY16426" fmla="*/ 563361 h 2107945"/>
              <a:gd name="connsiteX16427" fmla="*/ 5717211 w 12192000"/>
              <a:gd name="connsiteY16427" fmla="*/ 569896 h 2107945"/>
              <a:gd name="connsiteX16428" fmla="*/ 5709897 w 12192000"/>
              <a:gd name="connsiteY16428" fmla="*/ 560421 h 2107945"/>
              <a:gd name="connsiteX16429" fmla="*/ 5719651 w 12192000"/>
              <a:gd name="connsiteY16429" fmla="*/ 553886 h 2107945"/>
              <a:gd name="connsiteX16430" fmla="*/ 9541883 w 12192000"/>
              <a:gd name="connsiteY16430" fmla="*/ 553560 h 2107945"/>
              <a:gd name="connsiteX16431" fmla="*/ 9550113 w 12192000"/>
              <a:gd name="connsiteY16431" fmla="*/ 564668 h 2107945"/>
              <a:gd name="connsiteX16432" fmla="*/ 9538836 w 12192000"/>
              <a:gd name="connsiteY16432" fmla="*/ 572182 h 2107945"/>
              <a:gd name="connsiteX16433" fmla="*/ 9530607 w 12192000"/>
              <a:gd name="connsiteY16433" fmla="*/ 561074 h 2107945"/>
              <a:gd name="connsiteX16434" fmla="*/ 9541883 w 12192000"/>
              <a:gd name="connsiteY16434" fmla="*/ 553560 h 2107945"/>
              <a:gd name="connsiteX16435" fmla="*/ 8086456 w 12192000"/>
              <a:gd name="connsiteY16435" fmla="*/ 553233 h 2107945"/>
              <a:gd name="connsiteX16436" fmla="*/ 8094076 w 12192000"/>
              <a:gd name="connsiteY16436" fmla="*/ 563034 h 2107945"/>
              <a:gd name="connsiteX16437" fmla="*/ 8084018 w 12192000"/>
              <a:gd name="connsiteY16437" fmla="*/ 569895 h 2107945"/>
              <a:gd name="connsiteX16438" fmla="*/ 8076398 w 12192000"/>
              <a:gd name="connsiteY16438" fmla="*/ 560094 h 2107945"/>
              <a:gd name="connsiteX16439" fmla="*/ 8086456 w 12192000"/>
              <a:gd name="connsiteY16439" fmla="*/ 553233 h 2107945"/>
              <a:gd name="connsiteX16440" fmla="*/ 2185084 w 12192000"/>
              <a:gd name="connsiteY16440" fmla="*/ 553233 h 2107945"/>
              <a:gd name="connsiteX16441" fmla="*/ 2191217 w 12192000"/>
              <a:gd name="connsiteY16441" fmla="*/ 556949 h 2107945"/>
              <a:gd name="connsiteX16442" fmla="*/ 2192196 w 12192000"/>
              <a:gd name="connsiteY16442" fmla="*/ 560457 h 2107945"/>
              <a:gd name="connsiteX16443" fmla="*/ 2192376 w 12192000"/>
              <a:gd name="connsiteY16443" fmla="*/ 560421 h 2107945"/>
              <a:gd name="connsiteX16444" fmla="*/ 2198624 w 12192000"/>
              <a:gd name="connsiteY16444" fmla="*/ 564178 h 2107945"/>
              <a:gd name="connsiteX16445" fmla="*/ 2198757 w 12192000"/>
              <a:gd name="connsiteY16445" fmla="*/ 564711 h 2107945"/>
              <a:gd name="connsiteX16446" fmla="*/ 2200582 w 12192000"/>
              <a:gd name="connsiteY16446" fmla="*/ 564341 h 2107945"/>
              <a:gd name="connsiteX16447" fmla="*/ 2208812 w 12192000"/>
              <a:gd name="connsiteY16447" fmla="*/ 574796 h 2107945"/>
              <a:gd name="connsiteX16448" fmla="*/ 2208786 w 12192000"/>
              <a:gd name="connsiteY16448" fmla="*/ 574839 h 2107945"/>
              <a:gd name="connsiteX16449" fmla="*/ 2214581 w 12192000"/>
              <a:gd name="connsiteY16449" fmla="*/ 578390 h 2107945"/>
              <a:gd name="connsiteX16450" fmla="*/ 2216409 w 12192000"/>
              <a:gd name="connsiteY16450" fmla="*/ 585251 h 2107945"/>
              <a:gd name="connsiteX16451" fmla="*/ 2205437 w 12192000"/>
              <a:gd name="connsiteY16451" fmla="*/ 592766 h 2107945"/>
              <a:gd name="connsiteX16452" fmla="*/ 2197208 w 12192000"/>
              <a:gd name="connsiteY16452" fmla="*/ 581984 h 2107945"/>
              <a:gd name="connsiteX16453" fmla="*/ 2197313 w 12192000"/>
              <a:gd name="connsiteY16453" fmla="*/ 581814 h 2107945"/>
              <a:gd name="connsiteX16454" fmla="*/ 2191858 w 12192000"/>
              <a:gd name="connsiteY16454" fmla="*/ 578553 h 2107945"/>
              <a:gd name="connsiteX16455" fmla="*/ 2191603 w 12192000"/>
              <a:gd name="connsiteY16455" fmla="*/ 577675 h 2107945"/>
              <a:gd name="connsiteX16456" fmla="*/ 2189632 w 12192000"/>
              <a:gd name="connsiteY16456" fmla="*/ 578063 h 2107945"/>
              <a:gd name="connsiteX16457" fmla="*/ 2183384 w 12192000"/>
              <a:gd name="connsiteY16457" fmla="*/ 574306 h 2107945"/>
              <a:gd name="connsiteX16458" fmla="*/ 2182408 w 12192000"/>
              <a:gd name="connsiteY16458" fmla="*/ 570405 h 2107945"/>
              <a:gd name="connsiteX16459" fmla="*/ 2176511 w 12192000"/>
              <a:gd name="connsiteY16459" fmla="*/ 566832 h 2107945"/>
              <a:gd name="connsiteX16460" fmla="*/ 2174721 w 12192000"/>
              <a:gd name="connsiteY16460" fmla="*/ 560421 h 2107945"/>
              <a:gd name="connsiteX16461" fmla="*/ 2185084 w 12192000"/>
              <a:gd name="connsiteY16461" fmla="*/ 553233 h 2107945"/>
              <a:gd name="connsiteX16462" fmla="*/ 9213917 w 12192000"/>
              <a:gd name="connsiteY16462" fmla="*/ 552906 h 2107945"/>
              <a:gd name="connsiteX16463" fmla="*/ 9222147 w 12192000"/>
              <a:gd name="connsiteY16463" fmla="*/ 563688 h 2107945"/>
              <a:gd name="connsiteX16464" fmla="*/ 9211174 w 12192000"/>
              <a:gd name="connsiteY16464" fmla="*/ 571203 h 2107945"/>
              <a:gd name="connsiteX16465" fmla="*/ 9202944 w 12192000"/>
              <a:gd name="connsiteY16465" fmla="*/ 560421 h 2107945"/>
              <a:gd name="connsiteX16466" fmla="*/ 9213917 w 12192000"/>
              <a:gd name="connsiteY16466" fmla="*/ 552906 h 2107945"/>
              <a:gd name="connsiteX16467" fmla="*/ 9444957 w 12192000"/>
              <a:gd name="connsiteY16467" fmla="*/ 552579 h 2107945"/>
              <a:gd name="connsiteX16468" fmla="*/ 9453186 w 12192000"/>
              <a:gd name="connsiteY16468" fmla="*/ 563687 h 2107945"/>
              <a:gd name="connsiteX16469" fmla="*/ 9441909 w 12192000"/>
              <a:gd name="connsiteY16469" fmla="*/ 571202 h 2107945"/>
              <a:gd name="connsiteX16470" fmla="*/ 9433679 w 12192000"/>
              <a:gd name="connsiteY16470" fmla="*/ 560094 h 2107945"/>
              <a:gd name="connsiteX16471" fmla="*/ 9444957 w 12192000"/>
              <a:gd name="connsiteY16471" fmla="*/ 552579 h 2107945"/>
              <a:gd name="connsiteX16472" fmla="*/ 10815346 w 12192000"/>
              <a:gd name="connsiteY16472" fmla="*/ 552253 h 2107945"/>
              <a:gd name="connsiteX16473" fmla="*/ 10822661 w 12192000"/>
              <a:gd name="connsiteY16473" fmla="*/ 561728 h 2107945"/>
              <a:gd name="connsiteX16474" fmla="*/ 10812908 w 12192000"/>
              <a:gd name="connsiteY16474" fmla="*/ 568262 h 2107945"/>
              <a:gd name="connsiteX16475" fmla="*/ 10805593 w 12192000"/>
              <a:gd name="connsiteY16475" fmla="*/ 558787 h 2107945"/>
              <a:gd name="connsiteX16476" fmla="*/ 10815346 w 12192000"/>
              <a:gd name="connsiteY16476" fmla="*/ 552253 h 2107945"/>
              <a:gd name="connsiteX16477" fmla="*/ 9697943 w 12192000"/>
              <a:gd name="connsiteY16477" fmla="*/ 551272 h 2107945"/>
              <a:gd name="connsiteX16478" fmla="*/ 9705868 w 12192000"/>
              <a:gd name="connsiteY16478" fmla="*/ 561727 h 2107945"/>
              <a:gd name="connsiteX16479" fmla="*/ 9695199 w 12192000"/>
              <a:gd name="connsiteY16479" fmla="*/ 568915 h 2107945"/>
              <a:gd name="connsiteX16480" fmla="*/ 9687274 w 12192000"/>
              <a:gd name="connsiteY16480" fmla="*/ 558460 h 2107945"/>
              <a:gd name="connsiteX16481" fmla="*/ 9697943 w 12192000"/>
              <a:gd name="connsiteY16481" fmla="*/ 551272 h 2107945"/>
              <a:gd name="connsiteX16482" fmla="*/ 6161024 w 12192000"/>
              <a:gd name="connsiteY16482" fmla="*/ 550946 h 2107945"/>
              <a:gd name="connsiteX16483" fmla="*/ 6168034 w 12192000"/>
              <a:gd name="connsiteY16483" fmla="*/ 560094 h 2107945"/>
              <a:gd name="connsiteX16484" fmla="*/ 6158586 w 12192000"/>
              <a:gd name="connsiteY16484" fmla="*/ 566628 h 2107945"/>
              <a:gd name="connsiteX16485" fmla="*/ 6151575 w 12192000"/>
              <a:gd name="connsiteY16485" fmla="*/ 557480 h 2107945"/>
              <a:gd name="connsiteX16486" fmla="*/ 6161024 w 12192000"/>
              <a:gd name="connsiteY16486" fmla="*/ 550946 h 2107945"/>
              <a:gd name="connsiteX16487" fmla="*/ 11084790 w 12192000"/>
              <a:gd name="connsiteY16487" fmla="*/ 550946 h 2107945"/>
              <a:gd name="connsiteX16488" fmla="*/ 11091800 w 12192000"/>
              <a:gd name="connsiteY16488" fmla="*/ 560094 h 2107945"/>
              <a:gd name="connsiteX16489" fmla="*/ 11082658 w 12192000"/>
              <a:gd name="connsiteY16489" fmla="*/ 566301 h 2107945"/>
              <a:gd name="connsiteX16490" fmla="*/ 11075646 w 12192000"/>
              <a:gd name="connsiteY16490" fmla="*/ 557153 h 2107945"/>
              <a:gd name="connsiteX16491" fmla="*/ 11084790 w 12192000"/>
              <a:gd name="connsiteY16491" fmla="*/ 550946 h 2107945"/>
              <a:gd name="connsiteX16492" fmla="*/ 7782874 w 12192000"/>
              <a:gd name="connsiteY16492" fmla="*/ 550946 h 2107945"/>
              <a:gd name="connsiteX16493" fmla="*/ 7789884 w 12192000"/>
              <a:gd name="connsiteY16493" fmla="*/ 560094 h 2107945"/>
              <a:gd name="connsiteX16494" fmla="*/ 7780436 w 12192000"/>
              <a:gd name="connsiteY16494" fmla="*/ 566628 h 2107945"/>
              <a:gd name="connsiteX16495" fmla="*/ 7773425 w 12192000"/>
              <a:gd name="connsiteY16495" fmla="*/ 557480 h 2107945"/>
              <a:gd name="connsiteX16496" fmla="*/ 7782874 w 12192000"/>
              <a:gd name="connsiteY16496" fmla="*/ 550946 h 2107945"/>
              <a:gd name="connsiteX16497" fmla="*/ 6645354 w 12192000"/>
              <a:gd name="connsiteY16497" fmla="*/ 550946 h 2107945"/>
              <a:gd name="connsiteX16498" fmla="*/ 6652364 w 12192000"/>
              <a:gd name="connsiteY16498" fmla="*/ 560094 h 2107945"/>
              <a:gd name="connsiteX16499" fmla="*/ 6642915 w 12192000"/>
              <a:gd name="connsiteY16499" fmla="*/ 566628 h 2107945"/>
              <a:gd name="connsiteX16500" fmla="*/ 6635905 w 12192000"/>
              <a:gd name="connsiteY16500" fmla="*/ 557480 h 2107945"/>
              <a:gd name="connsiteX16501" fmla="*/ 6645354 w 12192000"/>
              <a:gd name="connsiteY16501" fmla="*/ 550946 h 2107945"/>
              <a:gd name="connsiteX16502" fmla="*/ 8868578 w 12192000"/>
              <a:gd name="connsiteY16502" fmla="*/ 550619 h 2107945"/>
              <a:gd name="connsiteX16503" fmla="*/ 8876502 w 12192000"/>
              <a:gd name="connsiteY16503" fmla="*/ 561074 h 2107945"/>
              <a:gd name="connsiteX16504" fmla="*/ 8865834 w 12192000"/>
              <a:gd name="connsiteY16504" fmla="*/ 568262 h 2107945"/>
              <a:gd name="connsiteX16505" fmla="*/ 8857909 w 12192000"/>
              <a:gd name="connsiteY16505" fmla="*/ 557807 h 2107945"/>
              <a:gd name="connsiteX16506" fmla="*/ 8868578 w 12192000"/>
              <a:gd name="connsiteY16506" fmla="*/ 550619 h 2107945"/>
              <a:gd name="connsiteX16507" fmla="*/ 6241542 w 12192000"/>
              <a:gd name="connsiteY16507" fmla="*/ 550501 h 2107945"/>
              <a:gd name="connsiteX16508" fmla="*/ 6248511 w 12192000"/>
              <a:gd name="connsiteY16508" fmla="*/ 559637 h 2107945"/>
              <a:gd name="connsiteX16509" fmla="*/ 6239230 w 12192000"/>
              <a:gd name="connsiteY16509" fmla="*/ 565986 h 2107945"/>
              <a:gd name="connsiteX16510" fmla="*/ 6232260 w 12192000"/>
              <a:gd name="connsiteY16510" fmla="*/ 556849 h 2107945"/>
              <a:gd name="connsiteX16511" fmla="*/ 6241542 w 12192000"/>
              <a:gd name="connsiteY16511" fmla="*/ 550501 h 2107945"/>
              <a:gd name="connsiteX16512" fmla="*/ 4530390 w 12192000"/>
              <a:gd name="connsiteY16512" fmla="*/ 550292 h 2107945"/>
              <a:gd name="connsiteX16513" fmla="*/ 4537709 w 12192000"/>
              <a:gd name="connsiteY16513" fmla="*/ 559767 h 2107945"/>
              <a:gd name="connsiteX16514" fmla="*/ 4527954 w 12192000"/>
              <a:gd name="connsiteY16514" fmla="*/ 566301 h 2107945"/>
              <a:gd name="connsiteX16515" fmla="*/ 4520636 w 12192000"/>
              <a:gd name="connsiteY16515" fmla="*/ 556826 h 2107945"/>
              <a:gd name="connsiteX16516" fmla="*/ 4530390 w 12192000"/>
              <a:gd name="connsiteY16516" fmla="*/ 550292 h 2107945"/>
              <a:gd name="connsiteX16517" fmla="*/ 9971113 w 12192000"/>
              <a:gd name="connsiteY16517" fmla="*/ 550222 h 2107945"/>
              <a:gd name="connsiteX16518" fmla="*/ 9978588 w 12192000"/>
              <a:gd name="connsiteY16518" fmla="*/ 560108 h 2107945"/>
              <a:gd name="connsiteX16519" fmla="*/ 9968607 w 12192000"/>
              <a:gd name="connsiteY16519" fmla="*/ 566998 h 2107945"/>
              <a:gd name="connsiteX16520" fmla="*/ 9961132 w 12192000"/>
              <a:gd name="connsiteY16520" fmla="*/ 557112 h 2107945"/>
              <a:gd name="connsiteX16521" fmla="*/ 9971113 w 12192000"/>
              <a:gd name="connsiteY16521" fmla="*/ 550222 h 2107945"/>
              <a:gd name="connsiteX16522" fmla="*/ 7129988 w 12192000"/>
              <a:gd name="connsiteY16522" fmla="*/ 549639 h 2107945"/>
              <a:gd name="connsiteX16523" fmla="*/ 7136694 w 12192000"/>
              <a:gd name="connsiteY16523" fmla="*/ 558460 h 2107945"/>
              <a:gd name="connsiteX16524" fmla="*/ 7127550 w 12192000"/>
              <a:gd name="connsiteY16524" fmla="*/ 564668 h 2107945"/>
              <a:gd name="connsiteX16525" fmla="*/ 7120844 w 12192000"/>
              <a:gd name="connsiteY16525" fmla="*/ 555847 h 2107945"/>
              <a:gd name="connsiteX16526" fmla="*/ 7129988 w 12192000"/>
              <a:gd name="connsiteY16526" fmla="*/ 549639 h 2107945"/>
              <a:gd name="connsiteX16527" fmla="*/ 5225494 w 12192000"/>
              <a:gd name="connsiteY16527" fmla="*/ 549312 h 2107945"/>
              <a:gd name="connsiteX16528" fmla="*/ 5232810 w 12192000"/>
              <a:gd name="connsiteY16528" fmla="*/ 558787 h 2107945"/>
              <a:gd name="connsiteX16529" fmla="*/ 5223055 w 12192000"/>
              <a:gd name="connsiteY16529" fmla="*/ 565321 h 2107945"/>
              <a:gd name="connsiteX16530" fmla="*/ 5215737 w 12192000"/>
              <a:gd name="connsiteY16530" fmla="*/ 555846 h 2107945"/>
              <a:gd name="connsiteX16531" fmla="*/ 5225494 w 12192000"/>
              <a:gd name="connsiteY16531" fmla="*/ 549312 h 2107945"/>
              <a:gd name="connsiteX16532" fmla="*/ 6322595 w 12192000"/>
              <a:gd name="connsiteY16532" fmla="*/ 548691 h 2107945"/>
              <a:gd name="connsiteX16533" fmla="*/ 6329564 w 12192000"/>
              <a:gd name="connsiteY16533" fmla="*/ 557828 h 2107945"/>
              <a:gd name="connsiteX16534" fmla="*/ 6320281 w 12192000"/>
              <a:gd name="connsiteY16534" fmla="*/ 564175 h 2107945"/>
              <a:gd name="connsiteX16535" fmla="*/ 6313312 w 12192000"/>
              <a:gd name="connsiteY16535" fmla="*/ 555038 h 2107945"/>
              <a:gd name="connsiteX16536" fmla="*/ 6322595 w 12192000"/>
              <a:gd name="connsiteY16536" fmla="*/ 548691 h 2107945"/>
              <a:gd name="connsiteX16537" fmla="*/ 6080861 w 12192000"/>
              <a:gd name="connsiteY16537" fmla="*/ 548658 h 2107945"/>
              <a:gd name="connsiteX16538" fmla="*/ 6087872 w 12192000"/>
              <a:gd name="connsiteY16538" fmla="*/ 557807 h 2107945"/>
              <a:gd name="connsiteX16539" fmla="*/ 6078423 w 12192000"/>
              <a:gd name="connsiteY16539" fmla="*/ 564341 h 2107945"/>
              <a:gd name="connsiteX16540" fmla="*/ 6071412 w 12192000"/>
              <a:gd name="connsiteY16540" fmla="*/ 555193 h 2107945"/>
              <a:gd name="connsiteX16541" fmla="*/ 6080861 w 12192000"/>
              <a:gd name="connsiteY16541" fmla="*/ 548658 h 2107945"/>
              <a:gd name="connsiteX16542" fmla="*/ 7604869 w 12192000"/>
              <a:gd name="connsiteY16542" fmla="*/ 548332 h 2107945"/>
              <a:gd name="connsiteX16543" fmla="*/ 7611880 w 12192000"/>
              <a:gd name="connsiteY16543" fmla="*/ 557480 h 2107945"/>
              <a:gd name="connsiteX16544" fmla="*/ 7602736 w 12192000"/>
              <a:gd name="connsiteY16544" fmla="*/ 563687 h 2107945"/>
              <a:gd name="connsiteX16545" fmla="*/ 7595726 w 12192000"/>
              <a:gd name="connsiteY16545" fmla="*/ 554540 h 2107945"/>
              <a:gd name="connsiteX16546" fmla="*/ 7604869 w 12192000"/>
              <a:gd name="connsiteY16546" fmla="*/ 548332 h 2107945"/>
              <a:gd name="connsiteX16547" fmla="*/ 6564886 w 12192000"/>
              <a:gd name="connsiteY16547" fmla="*/ 547678 h 2107945"/>
              <a:gd name="connsiteX16548" fmla="*/ 6571897 w 12192000"/>
              <a:gd name="connsiteY16548" fmla="*/ 556826 h 2107945"/>
              <a:gd name="connsiteX16549" fmla="*/ 6562448 w 12192000"/>
              <a:gd name="connsiteY16549" fmla="*/ 563361 h 2107945"/>
              <a:gd name="connsiteX16550" fmla="*/ 6555437 w 12192000"/>
              <a:gd name="connsiteY16550" fmla="*/ 554213 h 2107945"/>
              <a:gd name="connsiteX16551" fmla="*/ 6564886 w 12192000"/>
              <a:gd name="connsiteY16551" fmla="*/ 547678 h 2107945"/>
              <a:gd name="connsiteX16552" fmla="*/ 8280006 w 12192000"/>
              <a:gd name="connsiteY16552" fmla="*/ 547352 h 2107945"/>
              <a:gd name="connsiteX16553" fmla="*/ 8287625 w 12192000"/>
              <a:gd name="connsiteY16553" fmla="*/ 557480 h 2107945"/>
              <a:gd name="connsiteX16554" fmla="*/ 8277262 w 12192000"/>
              <a:gd name="connsiteY16554" fmla="*/ 564341 h 2107945"/>
              <a:gd name="connsiteX16555" fmla="*/ 8269642 w 12192000"/>
              <a:gd name="connsiteY16555" fmla="*/ 554213 h 2107945"/>
              <a:gd name="connsiteX16556" fmla="*/ 8280006 w 12192000"/>
              <a:gd name="connsiteY16556" fmla="*/ 547352 h 2107945"/>
              <a:gd name="connsiteX16557" fmla="*/ 5637953 w 12192000"/>
              <a:gd name="connsiteY16557" fmla="*/ 547351 h 2107945"/>
              <a:gd name="connsiteX16558" fmla="*/ 5645270 w 12192000"/>
              <a:gd name="connsiteY16558" fmla="*/ 556826 h 2107945"/>
              <a:gd name="connsiteX16559" fmla="*/ 5635513 w 12192000"/>
              <a:gd name="connsiteY16559" fmla="*/ 563361 h 2107945"/>
              <a:gd name="connsiteX16560" fmla="*/ 5628197 w 12192000"/>
              <a:gd name="connsiteY16560" fmla="*/ 553886 h 2107945"/>
              <a:gd name="connsiteX16561" fmla="*/ 5637953 w 12192000"/>
              <a:gd name="connsiteY16561" fmla="*/ 547351 h 2107945"/>
              <a:gd name="connsiteX16562" fmla="*/ 3868428 w 12192000"/>
              <a:gd name="connsiteY16562" fmla="*/ 547068 h 2107945"/>
              <a:gd name="connsiteX16563" fmla="*/ 3875654 w 12192000"/>
              <a:gd name="connsiteY16563" fmla="*/ 556577 h 2107945"/>
              <a:gd name="connsiteX16564" fmla="*/ 3866022 w 12192000"/>
              <a:gd name="connsiteY16564" fmla="*/ 563198 h 2107945"/>
              <a:gd name="connsiteX16565" fmla="*/ 3858789 w 12192000"/>
              <a:gd name="connsiteY16565" fmla="*/ 553688 h 2107945"/>
              <a:gd name="connsiteX16566" fmla="*/ 3868428 w 12192000"/>
              <a:gd name="connsiteY16566" fmla="*/ 547068 h 2107945"/>
              <a:gd name="connsiteX16567" fmla="*/ 2583994 w 12192000"/>
              <a:gd name="connsiteY16567" fmla="*/ 547025 h 2107945"/>
              <a:gd name="connsiteX16568" fmla="*/ 2592223 w 12192000"/>
              <a:gd name="connsiteY16568" fmla="*/ 557807 h 2107945"/>
              <a:gd name="connsiteX16569" fmla="*/ 2581249 w 12192000"/>
              <a:gd name="connsiteY16569" fmla="*/ 565321 h 2107945"/>
              <a:gd name="connsiteX16570" fmla="*/ 2573023 w 12192000"/>
              <a:gd name="connsiteY16570" fmla="*/ 554540 h 2107945"/>
              <a:gd name="connsiteX16571" fmla="*/ 2583994 w 12192000"/>
              <a:gd name="connsiteY16571" fmla="*/ 547025 h 2107945"/>
              <a:gd name="connsiteX16572" fmla="*/ 6403646 w 12192000"/>
              <a:gd name="connsiteY16572" fmla="*/ 546698 h 2107945"/>
              <a:gd name="connsiteX16573" fmla="*/ 6410656 w 12192000"/>
              <a:gd name="connsiteY16573" fmla="*/ 555846 h 2107945"/>
              <a:gd name="connsiteX16574" fmla="*/ 6401208 w 12192000"/>
              <a:gd name="connsiteY16574" fmla="*/ 562381 h 2107945"/>
              <a:gd name="connsiteX16575" fmla="*/ 6394197 w 12192000"/>
              <a:gd name="connsiteY16575" fmla="*/ 553233 h 2107945"/>
              <a:gd name="connsiteX16576" fmla="*/ 6403646 w 12192000"/>
              <a:gd name="connsiteY16576" fmla="*/ 546698 h 2107945"/>
              <a:gd name="connsiteX16577" fmla="*/ 959240 w 12192000"/>
              <a:gd name="connsiteY16577" fmla="*/ 546372 h 2107945"/>
              <a:gd name="connsiteX16578" fmla="*/ 967164 w 12192000"/>
              <a:gd name="connsiteY16578" fmla="*/ 556500 h 2107945"/>
              <a:gd name="connsiteX16579" fmla="*/ 956802 w 12192000"/>
              <a:gd name="connsiteY16579" fmla="*/ 563688 h 2107945"/>
              <a:gd name="connsiteX16580" fmla="*/ 948878 w 12192000"/>
              <a:gd name="connsiteY16580" fmla="*/ 553560 h 2107945"/>
              <a:gd name="connsiteX16581" fmla="*/ 959240 w 12192000"/>
              <a:gd name="connsiteY16581" fmla="*/ 546372 h 2107945"/>
              <a:gd name="connsiteX16582" fmla="*/ 6484418 w 12192000"/>
              <a:gd name="connsiteY16582" fmla="*/ 546371 h 2107945"/>
              <a:gd name="connsiteX16583" fmla="*/ 6491429 w 12192000"/>
              <a:gd name="connsiteY16583" fmla="*/ 555519 h 2107945"/>
              <a:gd name="connsiteX16584" fmla="*/ 6481981 w 12192000"/>
              <a:gd name="connsiteY16584" fmla="*/ 562054 h 2107945"/>
              <a:gd name="connsiteX16585" fmla="*/ 6474970 w 12192000"/>
              <a:gd name="connsiteY16585" fmla="*/ 552906 h 2107945"/>
              <a:gd name="connsiteX16586" fmla="*/ 6484418 w 12192000"/>
              <a:gd name="connsiteY16586" fmla="*/ 546371 h 2107945"/>
              <a:gd name="connsiteX16587" fmla="*/ 1053628 w 12192000"/>
              <a:gd name="connsiteY16587" fmla="*/ 546046 h 2107945"/>
              <a:gd name="connsiteX16588" fmla="*/ 1060333 w 12192000"/>
              <a:gd name="connsiteY16588" fmla="*/ 554867 h 2107945"/>
              <a:gd name="connsiteX16589" fmla="*/ 1051190 w 12192000"/>
              <a:gd name="connsiteY16589" fmla="*/ 561074 h 2107945"/>
              <a:gd name="connsiteX16590" fmla="*/ 1044485 w 12192000"/>
              <a:gd name="connsiteY16590" fmla="*/ 552253 h 2107945"/>
              <a:gd name="connsiteX16591" fmla="*/ 1053628 w 12192000"/>
              <a:gd name="connsiteY16591" fmla="*/ 546046 h 2107945"/>
              <a:gd name="connsiteX16592" fmla="*/ 885507 w 12192000"/>
              <a:gd name="connsiteY16592" fmla="*/ 546045 h 2107945"/>
              <a:gd name="connsiteX16593" fmla="*/ 893127 w 12192000"/>
              <a:gd name="connsiteY16593" fmla="*/ 556173 h 2107945"/>
              <a:gd name="connsiteX16594" fmla="*/ 883069 w 12192000"/>
              <a:gd name="connsiteY16594" fmla="*/ 563034 h 2107945"/>
              <a:gd name="connsiteX16595" fmla="*/ 875449 w 12192000"/>
              <a:gd name="connsiteY16595" fmla="*/ 552906 h 2107945"/>
              <a:gd name="connsiteX16596" fmla="*/ 885507 w 12192000"/>
              <a:gd name="connsiteY16596" fmla="*/ 546045 h 2107945"/>
              <a:gd name="connsiteX16597" fmla="*/ 3785950 w 12192000"/>
              <a:gd name="connsiteY16597" fmla="*/ 545392 h 2107945"/>
              <a:gd name="connsiteX16598" fmla="*/ 3793274 w 12192000"/>
              <a:gd name="connsiteY16598" fmla="*/ 554867 h 2107945"/>
              <a:gd name="connsiteX16599" fmla="*/ 3783509 w 12192000"/>
              <a:gd name="connsiteY16599" fmla="*/ 561401 h 2107945"/>
              <a:gd name="connsiteX16600" fmla="*/ 3776188 w 12192000"/>
              <a:gd name="connsiteY16600" fmla="*/ 551926 h 2107945"/>
              <a:gd name="connsiteX16601" fmla="*/ 3785950 w 12192000"/>
              <a:gd name="connsiteY16601" fmla="*/ 545392 h 2107945"/>
              <a:gd name="connsiteX16602" fmla="*/ 1129823 w 12192000"/>
              <a:gd name="connsiteY16602" fmla="*/ 544412 h 2107945"/>
              <a:gd name="connsiteX16603" fmla="*/ 1136528 w 12192000"/>
              <a:gd name="connsiteY16603" fmla="*/ 553233 h 2107945"/>
              <a:gd name="connsiteX16604" fmla="*/ 1127384 w 12192000"/>
              <a:gd name="connsiteY16604" fmla="*/ 559440 h 2107945"/>
              <a:gd name="connsiteX16605" fmla="*/ 1126194 w 12192000"/>
              <a:gd name="connsiteY16605" fmla="*/ 558736 h 2107945"/>
              <a:gd name="connsiteX16606" fmla="*/ 1125077 w 12192000"/>
              <a:gd name="connsiteY16606" fmla="*/ 560461 h 2107945"/>
              <a:gd name="connsiteX16607" fmla="*/ 1119134 w 12192000"/>
              <a:gd name="connsiteY16607" fmla="*/ 561727 h 2107945"/>
              <a:gd name="connsiteX16608" fmla="*/ 1112124 w 12192000"/>
              <a:gd name="connsiteY16608" fmla="*/ 552579 h 2107945"/>
              <a:gd name="connsiteX16609" fmla="*/ 1121267 w 12192000"/>
              <a:gd name="connsiteY16609" fmla="*/ 546372 h 2107945"/>
              <a:gd name="connsiteX16610" fmla="*/ 1122792 w 12192000"/>
              <a:gd name="connsiteY16610" fmla="*/ 547275 h 2107945"/>
              <a:gd name="connsiteX16611" fmla="*/ 1123880 w 12192000"/>
              <a:gd name="connsiteY16611" fmla="*/ 545555 h 2107945"/>
              <a:gd name="connsiteX16612" fmla="*/ 1129823 w 12192000"/>
              <a:gd name="connsiteY16612" fmla="*/ 544412 h 2107945"/>
              <a:gd name="connsiteX16613" fmla="*/ 10213363 w 12192000"/>
              <a:gd name="connsiteY16613" fmla="*/ 544411 h 2107945"/>
              <a:gd name="connsiteX16614" fmla="*/ 10220373 w 12192000"/>
              <a:gd name="connsiteY16614" fmla="*/ 553559 h 2107945"/>
              <a:gd name="connsiteX16615" fmla="*/ 10210924 w 12192000"/>
              <a:gd name="connsiteY16615" fmla="*/ 560094 h 2107945"/>
              <a:gd name="connsiteX16616" fmla="*/ 10203914 w 12192000"/>
              <a:gd name="connsiteY16616" fmla="*/ 550946 h 2107945"/>
              <a:gd name="connsiteX16617" fmla="*/ 10213363 w 12192000"/>
              <a:gd name="connsiteY16617" fmla="*/ 544411 h 2107945"/>
              <a:gd name="connsiteX16618" fmla="*/ 10677219 w 12192000"/>
              <a:gd name="connsiteY16618" fmla="*/ 544286 h 2107945"/>
              <a:gd name="connsiteX16619" fmla="*/ 10684443 w 12192000"/>
              <a:gd name="connsiteY16619" fmla="*/ 553797 h 2107945"/>
              <a:gd name="connsiteX16620" fmla="*/ 10674813 w 12192000"/>
              <a:gd name="connsiteY16620" fmla="*/ 560416 h 2107945"/>
              <a:gd name="connsiteX16621" fmla="*/ 10667589 w 12192000"/>
              <a:gd name="connsiteY16621" fmla="*/ 550906 h 2107945"/>
              <a:gd name="connsiteX16622" fmla="*/ 10677219 w 12192000"/>
              <a:gd name="connsiteY16622" fmla="*/ 544286 h 2107945"/>
              <a:gd name="connsiteX16623" fmla="*/ 3651814 w 12192000"/>
              <a:gd name="connsiteY16623" fmla="*/ 544085 h 2107945"/>
              <a:gd name="connsiteX16624" fmla="*/ 3659131 w 12192000"/>
              <a:gd name="connsiteY16624" fmla="*/ 553886 h 2107945"/>
              <a:gd name="connsiteX16625" fmla="*/ 3649372 w 12192000"/>
              <a:gd name="connsiteY16625" fmla="*/ 560747 h 2107945"/>
              <a:gd name="connsiteX16626" fmla="*/ 3642047 w 12192000"/>
              <a:gd name="connsiteY16626" fmla="*/ 550946 h 2107945"/>
              <a:gd name="connsiteX16627" fmla="*/ 3651814 w 12192000"/>
              <a:gd name="connsiteY16627" fmla="*/ 544085 h 2107945"/>
              <a:gd name="connsiteX16628" fmla="*/ 5555949 w 12192000"/>
              <a:gd name="connsiteY16628" fmla="*/ 543431 h 2107945"/>
              <a:gd name="connsiteX16629" fmla="*/ 5563264 w 12192000"/>
              <a:gd name="connsiteY16629" fmla="*/ 552906 h 2107945"/>
              <a:gd name="connsiteX16630" fmla="*/ 5553510 w 12192000"/>
              <a:gd name="connsiteY16630" fmla="*/ 559440 h 2107945"/>
              <a:gd name="connsiteX16631" fmla="*/ 5546194 w 12192000"/>
              <a:gd name="connsiteY16631" fmla="*/ 549966 h 2107945"/>
              <a:gd name="connsiteX16632" fmla="*/ 5555949 w 12192000"/>
              <a:gd name="connsiteY16632" fmla="*/ 543431 h 2107945"/>
              <a:gd name="connsiteX16633" fmla="*/ 3456570 w 12192000"/>
              <a:gd name="connsiteY16633" fmla="*/ 543168 h 2107945"/>
              <a:gd name="connsiteX16634" fmla="*/ 3464345 w 12192000"/>
              <a:gd name="connsiteY16634" fmla="*/ 553104 h 2107945"/>
              <a:gd name="connsiteX16635" fmla="*/ 3454067 w 12192000"/>
              <a:gd name="connsiteY16635" fmla="*/ 559943 h 2107945"/>
              <a:gd name="connsiteX16636" fmla="*/ 3446290 w 12192000"/>
              <a:gd name="connsiteY16636" fmla="*/ 550007 h 2107945"/>
              <a:gd name="connsiteX16637" fmla="*/ 3456570 w 12192000"/>
              <a:gd name="connsiteY16637" fmla="*/ 543168 h 2107945"/>
              <a:gd name="connsiteX16638" fmla="*/ 5308718 w 12192000"/>
              <a:gd name="connsiteY16638" fmla="*/ 543105 h 2107945"/>
              <a:gd name="connsiteX16639" fmla="*/ 5316032 w 12192000"/>
              <a:gd name="connsiteY16639" fmla="*/ 552580 h 2107945"/>
              <a:gd name="connsiteX16640" fmla="*/ 5306278 w 12192000"/>
              <a:gd name="connsiteY16640" fmla="*/ 559114 h 2107945"/>
              <a:gd name="connsiteX16641" fmla="*/ 5298960 w 12192000"/>
              <a:gd name="connsiteY16641" fmla="*/ 549639 h 2107945"/>
              <a:gd name="connsiteX16642" fmla="*/ 5308718 w 12192000"/>
              <a:gd name="connsiteY16642" fmla="*/ 543105 h 2107945"/>
              <a:gd name="connsiteX16643" fmla="*/ 9840589 w 12192000"/>
              <a:gd name="connsiteY16643" fmla="*/ 542778 h 2107945"/>
              <a:gd name="connsiteX16644" fmla="*/ 9848210 w 12192000"/>
              <a:gd name="connsiteY16644" fmla="*/ 552580 h 2107945"/>
              <a:gd name="connsiteX16645" fmla="*/ 9838152 w 12192000"/>
              <a:gd name="connsiteY16645" fmla="*/ 559440 h 2107945"/>
              <a:gd name="connsiteX16646" fmla="*/ 9830531 w 12192000"/>
              <a:gd name="connsiteY16646" fmla="*/ 549639 h 2107945"/>
              <a:gd name="connsiteX16647" fmla="*/ 9840589 w 12192000"/>
              <a:gd name="connsiteY16647" fmla="*/ 542778 h 2107945"/>
              <a:gd name="connsiteX16648" fmla="*/ 11209759 w 12192000"/>
              <a:gd name="connsiteY16648" fmla="*/ 542778 h 2107945"/>
              <a:gd name="connsiteX16649" fmla="*/ 11216466 w 12192000"/>
              <a:gd name="connsiteY16649" fmla="*/ 551599 h 2107945"/>
              <a:gd name="connsiteX16650" fmla="*/ 11207627 w 12192000"/>
              <a:gd name="connsiteY16650" fmla="*/ 557807 h 2107945"/>
              <a:gd name="connsiteX16651" fmla="*/ 11200920 w 12192000"/>
              <a:gd name="connsiteY16651" fmla="*/ 548985 h 2107945"/>
              <a:gd name="connsiteX16652" fmla="*/ 11209759 w 12192000"/>
              <a:gd name="connsiteY16652" fmla="*/ 542778 h 2107945"/>
              <a:gd name="connsiteX16653" fmla="*/ 6001308 w 12192000"/>
              <a:gd name="connsiteY16653" fmla="*/ 542778 h 2107945"/>
              <a:gd name="connsiteX16654" fmla="*/ 6008318 w 12192000"/>
              <a:gd name="connsiteY16654" fmla="*/ 551926 h 2107945"/>
              <a:gd name="connsiteX16655" fmla="*/ 5998870 w 12192000"/>
              <a:gd name="connsiteY16655" fmla="*/ 558460 h 2107945"/>
              <a:gd name="connsiteX16656" fmla="*/ 5991860 w 12192000"/>
              <a:gd name="connsiteY16656" fmla="*/ 549312 h 2107945"/>
              <a:gd name="connsiteX16657" fmla="*/ 6001308 w 12192000"/>
              <a:gd name="connsiteY16657" fmla="*/ 542778 h 2107945"/>
              <a:gd name="connsiteX16658" fmla="*/ 5822084 w 12192000"/>
              <a:gd name="connsiteY16658" fmla="*/ 542778 h 2107945"/>
              <a:gd name="connsiteX16659" fmla="*/ 5829096 w 12192000"/>
              <a:gd name="connsiteY16659" fmla="*/ 552253 h 2107945"/>
              <a:gd name="connsiteX16660" fmla="*/ 5819647 w 12192000"/>
              <a:gd name="connsiteY16660" fmla="*/ 558787 h 2107945"/>
              <a:gd name="connsiteX16661" fmla="*/ 5812636 w 12192000"/>
              <a:gd name="connsiteY16661" fmla="*/ 549312 h 2107945"/>
              <a:gd name="connsiteX16662" fmla="*/ 5822084 w 12192000"/>
              <a:gd name="connsiteY16662" fmla="*/ 542778 h 2107945"/>
              <a:gd name="connsiteX16663" fmla="*/ 3004368 w 12192000"/>
              <a:gd name="connsiteY16663" fmla="*/ 542451 h 2107945"/>
              <a:gd name="connsiteX16664" fmla="*/ 3012289 w 12192000"/>
              <a:gd name="connsiteY16664" fmla="*/ 552906 h 2107945"/>
              <a:gd name="connsiteX16665" fmla="*/ 3001621 w 12192000"/>
              <a:gd name="connsiteY16665" fmla="*/ 560094 h 2107945"/>
              <a:gd name="connsiteX16666" fmla="*/ 2993702 w 12192000"/>
              <a:gd name="connsiteY16666" fmla="*/ 549639 h 2107945"/>
              <a:gd name="connsiteX16667" fmla="*/ 3004368 w 12192000"/>
              <a:gd name="connsiteY16667" fmla="*/ 542451 h 2107945"/>
              <a:gd name="connsiteX16668" fmla="*/ 4733763 w 12192000"/>
              <a:gd name="connsiteY16668" fmla="*/ 542451 h 2107945"/>
              <a:gd name="connsiteX16669" fmla="*/ 4741080 w 12192000"/>
              <a:gd name="connsiteY16669" fmla="*/ 551926 h 2107945"/>
              <a:gd name="connsiteX16670" fmla="*/ 4731630 w 12192000"/>
              <a:gd name="connsiteY16670" fmla="*/ 558460 h 2107945"/>
              <a:gd name="connsiteX16671" fmla="*/ 4724313 w 12192000"/>
              <a:gd name="connsiteY16671" fmla="*/ 548985 h 2107945"/>
              <a:gd name="connsiteX16672" fmla="*/ 4733763 w 12192000"/>
              <a:gd name="connsiteY16672" fmla="*/ 542451 h 2107945"/>
              <a:gd name="connsiteX16673" fmla="*/ 3951795 w 12192000"/>
              <a:gd name="connsiteY16673" fmla="*/ 541797 h 2107945"/>
              <a:gd name="connsiteX16674" fmla="*/ 3959112 w 12192000"/>
              <a:gd name="connsiteY16674" fmla="*/ 551272 h 2107945"/>
              <a:gd name="connsiteX16675" fmla="*/ 3949353 w 12192000"/>
              <a:gd name="connsiteY16675" fmla="*/ 557807 h 2107945"/>
              <a:gd name="connsiteX16676" fmla="*/ 3942036 w 12192000"/>
              <a:gd name="connsiteY16676" fmla="*/ 548332 h 2107945"/>
              <a:gd name="connsiteX16677" fmla="*/ 3951795 w 12192000"/>
              <a:gd name="connsiteY16677" fmla="*/ 541797 h 2107945"/>
              <a:gd name="connsiteX16678" fmla="*/ 11506941 w 12192000"/>
              <a:gd name="connsiteY16678" fmla="*/ 540817 h 2107945"/>
              <a:gd name="connsiteX16679" fmla="*/ 11513646 w 12192000"/>
              <a:gd name="connsiteY16679" fmla="*/ 549639 h 2107945"/>
              <a:gd name="connsiteX16680" fmla="*/ 11504503 w 12192000"/>
              <a:gd name="connsiteY16680" fmla="*/ 555846 h 2107945"/>
              <a:gd name="connsiteX16681" fmla="*/ 11497797 w 12192000"/>
              <a:gd name="connsiteY16681" fmla="*/ 547025 h 2107945"/>
              <a:gd name="connsiteX16682" fmla="*/ 11506941 w 12192000"/>
              <a:gd name="connsiteY16682" fmla="*/ 540817 h 2107945"/>
              <a:gd name="connsiteX16683" fmla="*/ 5473946 w 12192000"/>
              <a:gd name="connsiteY16683" fmla="*/ 540817 h 2107945"/>
              <a:gd name="connsiteX16684" fmla="*/ 5481261 w 12192000"/>
              <a:gd name="connsiteY16684" fmla="*/ 550292 h 2107945"/>
              <a:gd name="connsiteX16685" fmla="*/ 5471505 w 12192000"/>
              <a:gd name="connsiteY16685" fmla="*/ 556827 h 2107945"/>
              <a:gd name="connsiteX16686" fmla="*/ 5464188 w 12192000"/>
              <a:gd name="connsiteY16686" fmla="*/ 547352 h 2107945"/>
              <a:gd name="connsiteX16687" fmla="*/ 5473946 w 12192000"/>
              <a:gd name="connsiteY16687" fmla="*/ 540817 h 2107945"/>
              <a:gd name="connsiteX16688" fmla="*/ 5391636 w 12192000"/>
              <a:gd name="connsiteY16688" fmla="*/ 540164 h 2107945"/>
              <a:gd name="connsiteX16689" fmla="*/ 5398952 w 12192000"/>
              <a:gd name="connsiteY16689" fmla="*/ 549639 h 2107945"/>
              <a:gd name="connsiteX16690" fmla="*/ 5389198 w 12192000"/>
              <a:gd name="connsiteY16690" fmla="*/ 556173 h 2107945"/>
              <a:gd name="connsiteX16691" fmla="*/ 5381880 w 12192000"/>
              <a:gd name="connsiteY16691" fmla="*/ 546699 h 2107945"/>
              <a:gd name="connsiteX16692" fmla="*/ 5391636 w 12192000"/>
              <a:gd name="connsiteY16692" fmla="*/ 540164 h 2107945"/>
              <a:gd name="connsiteX16693" fmla="*/ 10543158 w 12192000"/>
              <a:gd name="connsiteY16693" fmla="*/ 539838 h 2107945"/>
              <a:gd name="connsiteX16694" fmla="*/ 10550168 w 12192000"/>
              <a:gd name="connsiteY16694" fmla="*/ 548986 h 2107945"/>
              <a:gd name="connsiteX16695" fmla="*/ 10540720 w 12192000"/>
              <a:gd name="connsiteY16695" fmla="*/ 555520 h 2107945"/>
              <a:gd name="connsiteX16696" fmla="*/ 10533709 w 12192000"/>
              <a:gd name="connsiteY16696" fmla="*/ 546372 h 2107945"/>
              <a:gd name="connsiteX16697" fmla="*/ 10543158 w 12192000"/>
              <a:gd name="connsiteY16697" fmla="*/ 539838 h 2107945"/>
              <a:gd name="connsiteX16698" fmla="*/ 2306017 w 12192000"/>
              <a:gd name="connsiteY16698" fmla="*/ 539837 h 2107945"/>
              <a:gd name="connsiteX16699" fmla="*/ 2314246 w 12192000"/>
              <a:gd name="connsiteY16699" fmla="*/ 550619 h 2107945"/>
              <a:gd name="connsiteX16700" fmla="*/ 2303274 w 12192000"/>
              <a:gd name="connsiteY16700" fmla="*/ 558133 h 2107945"/>
              <a:gd name="connsiteX16701" fmla="*/ 2295044 w 12192000"/>
              <a:gd name="connsiteY16701" fmla="*/ 547351 h 2107945"/>
              <a:gd name="connsiteX16702" fmla="*/ 2306017 w 12192000"/>
              <a:gd name="connsiteY16702" fmla="*/ 539837 h 2107945"/>
              <a:gd name="connsiteX16703" fmla="*/ 10331016 w 12192000"/>
              <a:gd name="connsiteY16703" fmla="*/ 539184 h 2107945"/>
              <a:gd name="connsiteX16704" fmla="*/ 10338026 w 12192000"/>
              <a:gd name="connsiteY16704" fmla="*/ 548332 h 2107945"/>
              <a:gd name="connsiteX16705" fmla="*/ 10328883 w 12192000"/>
              <a:gd name="connsiteY16705" fmla="*/ 554539 h 2107945"/>
              <a:gd name="connsiteX16706" fmla="*/ 10321872 w 12192000"/>
              <a:gd name="connsiteY16706" fmla="*/ 545392 h 2107945"/>
              <a:gd name="connsiteX16707" fmla="*/ 10331016 w 12192000"/>
              <a:gd name="connsiteY16707" fmla="*/ 539184 h 2107945"/>
              <a:gd name="connsiteX16708" fmla="*/ 10014022 w 12192000"/>
              <a:gd name="connsiteY16708" fmla="*/ 539184 h 2107945"/>
              <a:gd name="connsiteX16709" fmla="*/ 10021338 w 12192000"/>
              <a:gd name="connsiteY16709" fmla="*/ 548985 h 2107945"/>
              <a:gd name="connsiteX16710" fmla="*/ 10011583 w 12192000"/>
              <a:gd name="connsiteY16710" fmla="*/ 555520 h 2107945"/>
              <a:gd name="connsiteX16711" fmla="*/ 10004268 w 12192000"/>
              <a:gd name="connsiteY16711" fmla="*/ 545719 h 2107945"/>
              <a:gd name="connsiteX16712" fmla="*/ 10014022 w 12192000"/>
              <a:gd name="connsiteY16712" fmla="*/ 539184 h 2107945"/>
              <a:gd name="connsiteX16713" fmla="*/ 1026101 w 12192000"/>
              <a:gd name="connsiteY16713" fmla="*/ 538961 h 2107945"/>
              <a:gd name="connsiteX16714" fmla="*/ 1033070 w 12192000"/>
              <a:gd name="connsiteY16714" fmla="*/ 548098 h 2107945"/>
              <a:gd name="connsiteX16715" fmla="*/ 1023788 w 12192000"/>
              <a:gd name="connsiteY16715" fmla="*/ 554446 h 2107945"/>
              <a:gd name="connsiteX16716" fmla="*/ 1016819 w 12192000"/>
              <a:gd name="connsiteY16716" fmla="*/ 545309 h 2107945"/>
              <a:gd name="connsiteX16717" fmla="*/ 1026101 w 12192000"/>
              <a:gd name="connsiteY16717" fmla="*/ 538961 h 2107945"/>
              <a:gd name="connsiteX16718" fmla="*/ 9649783 w 12192000"/>
              <a:gd name="connsiteY16718" fmla="*/ 538204 h 2107945"/>
              <a:gd name="connsiteX16719" fmla="*/ 9658013 w 12192000"/>
              <a:gd name="connsiteY16719" fmla="*/ 548659 h 2107945"/>
              <a:gd name="connsiteX16720" fmla="*/ 9647346 w 12192000"/>
              <a:gd name="connsiteY16720" fmla="*/ 556173 h 2107945"/>
              <a:gd name="connsiteX16721" fmla="*/ 9639116 w 12192000"/>
              <a:gd name="connsiteY16721" fmla="*/ 545719 h 2107945"/>
              <a:gd name="connsiteX16722" fmla="*/ 9649783 w 12192000"/>
              <a:gd name="connsiteY16722" fmla="*/ 538204 h 2107945"/>
              <a:gd name="connsiteX16723" fmla="*/ 11097592 w 12192000"/>
              <a:gd name="connsiteY16723" fmla="*/ 538203 h 2107945"/>
              <a:gd name="connsiteX16724" fmla="*/ 11104907 w 12192000"/>
              <a:gd name="connsiteY16724" fmla="*/ 547678 h 2107945"/>
              <a:gd name="connsiteX16725" fmla="*/ 11095458 w 12192000"/>
              <a:gd name="connsiteY16725" fmla="*/ 554213 h 2107945"/>
              <a:gd name="connsiteX16726" fmla="*/ 11088143 w 12192000"/>
              <a:gd name="connsiteY16726" fmla="*/ 544738 h 2107945"/>
              <a:gd name="connsiteX16727" fmla="*/ 11097592 w 12192000"/>
              <a:gd name="connsiteY16727" fmla="*/ 538203 h 2107945"/>
              <a:gd name="connsiteX16728" fmla="*/ 9037437 w 12192000"/>
              <a:gd name="connsiteY16728" fmla="*/ 537551 h 2107945"/>
              <a:gd name="connsiteX16729" fmla="*/ 9044143 w 12192000"/>
              <a:gd name="connsiteY16729" fmla="*/ 546372 h 2107945"/>
              <a:gd name="connsiteX16730" fmla="*/ 9035304 w 12192000"/>
              <a:gd name="connsiteY16730" fmla="*/ 552253 h 2107945"/>
              <a:gd name="connsiteX16731" fmla="*/ 9028598 w 12192000"/>
              <a:gd name="connsiteY16731" fmla="*/ 543431 h 2107945"/>
              <a:gd name="connsiteX16732" fmla="*/ 9037437 w 12192000"/>
              <a:gd name="connsiteY16732" fmla="*/ 537551 h 2107945"/>
              <a:gd name="connsiteX16733" fmla="*/ 9064565 w 12192000"/>
              <a:gd name="connsiteY16733" fmla="*/ 537550 h 2107945"/>
              <a:gd name="connsiteX16734" fmla="*/ 9071271 w 12192000"/>
              <a:gd name="connsiteY16734" fmla="*/ 546371 h 2107945"/>
              <a:gd name="connsiteX16735" fmla="*/ 9062431 w 12192000"/>
              <a:gd name="connsiteY16735" fmla="*/ 552579 h 2107945"/>
              <a:gd name="connsiteX16736" fmla="*/ 9055726 w 12192000"/>
              <a:gd name="connsiteY16736" fmla="*/ 543758 h 2107945"/>
              <a:gd name="connsiteX16737" fmla="*/ 9064565 w 12192000"/>
              <a:gd name="connsiteY16737" fmla="*/ 537550 h 2107945"/>
              <a:gd name="connsiteX16738" fmla="*/ 11132340 w 12192000"/>
              <a:gd name="connsiteY16738" fmla="*/ 536897 h 2107945"/>
              <a:gd name="connsiteX16739" fmla="*/ 11139045 w 12192000"/>
              <a:gd name="connsiteY16739" fmla="*/ 545718 h 2107945"/>
              <a:gd name="connsiteX16740" fmla="*/ 11130206 w 12192000"/>
              <a:gd name="connsiteY16740" fmla="*/ 551926 h 2107945"/>
              <a:gd name="connsiteX16741" fmla="*/ 11123501 w 12192000"/>
              <a:gd name="connsiteY16741" fmla="*/ 543105 h 2107945"/>
              <a:gd name="connsiteX16742" fmla="*/ 11132340 w 12192000"/>
              <a:gd name="connsiteY16742" fmla="*/ 536897 h 2107945"/>
              <a:gd name="connsiteX16743" fmla="*/ 8661007 w 12192000"/>
              <a:gd name="connsiteY16743" fmla="*/ 536897 h 2107945"/>
              <a:gd name="connsiteX16744" fmla="*/ 8668933 w 12192000"/>
              <a:gd name="connsiteY16744" fmla="*/ 547025 h 2107945"/>
              <a:gd name="connsiteX16745" fmla="*/ 8658569 w 12192000"/>
              <a:gd name="connsiteY16745" fmla="*/ 554213 h 2107945"/>
              <a:gd name="connsiteX16746" fmla="*/ 8650644 w 12192000"/>
              <a:gd name="connsiteY16746" fmla="*/ 544085 h 2107945"/>
              <a:gd name="connsiteX16747" fmla="*/ 8661007 w 12192000"/>
              <a:gd name="connsiteY16747" fmla="*/ 536897 h 2107945"/>
              <a:gd name="connsiteX16748" fmla="*/ 9142899 w 12192000"/>
              <a:gd name="connsiteY16748" fmla="*/ 536570 h 2107945"/>
              <a:gd name="connsiteX16749" fmla="*/ 9149604 w 12192000"/>
              <a:gd name="connsiteY16749" fmla="*/ 545392 h 2107945"/>
              <a:gd name="connsiteX16750" fmla="*/ 9140765 w 12192000"/>
              <a:gd name="connsiteY16750" fmla="*/ 551599 h 2107945"/>
              <a:gd name="connsiteX16751" fmla="*/ 9134059 w 12192000"/>
              <a:gd name="connsiteY16751" fmla="*/ 542778 h 2107945"/>
              <a:gd name="connsiteX16752" fmla="*/ 9142899 w 12192000"/>
              <a:gd name="connsiteY16752" fmla="*/ 536570 h 2107945"/>
              <a:gd name="connsiteX16753" fmla="*/ 11289211 w 12192000"/>
              <a:gd name="connsiteY16753" fmla="*/ 536008 h 2107945"/>
              <a:gd name="connsiteX16754" fmla="*/ 11295929 w 12192000"/>
              <a:gd name="connsiteY16754" fmla="*/ 544771 h 2107945"/>
              <a:gd name="connsiteX16755" fmla="*/ 11286995 w 12192000"/>
              <a:gd name="connsiteY16755" fmla="*/ 550848 h 2107945"/>
              <a:gd name="connsiteX16756" fmla="*/ 11280279 w 12192000"/>
              <a:gd name="connsiteY16756" fmla="*/ 542085 h 2107945"/>
              <a:gd name="connsiteX16757" fmla="*/ 11289211 w 12192000"/>
              <a:gd name="connsiteY16757" fmla="*/ 536008 h 2107945"/>
              <a:gd name="connsiteX16758" fmla="*/ 6974845 w 12192000"/>
              <a:gd name="connsiteY16758" fmla="*/ 535917 h 2107945"/>
              <a:gd name="connsiteX16759" fmla="*/ 6981855 w 12192000"/>
              <a:gd name="connsiteY16759" fmla="*/ 544738 h 2107945"/>
              <a:gd name="connsiteX16760" fmla="*/ 6972711 w 12192000"/>
              <a:gd name="connsiteY16760" fmla="*/ 550946 h 2107945"/>
              <a:gd name="connsiteX16761" fmla="*/ 6965701 w 12192000"/>
              <a:gd name="connsiteY16761" fmla="*/ 542124 h 2107945"/>
              <a:gd name="connsiteX16762" fmla="*/ 6974845 w 12192000"/>
              <a:gd name="connsiteY16762" fmla="*/ 535917 h 2107945"/>
              <a:gd name="connsiteX16763" fmla="*/ 3705197 w 12192000"/>
              <a:gd name="connsiteY16763" fmla="*/ 535917 h 2107945"/>
              <a:gd name="connsiteX16764" fmla="*/ 3712496 w 12192000"/>
              <a:gd name="connsiteY16764" fmla="*/ 545392 h 2107945"/>
              <a:gd name="connsiteX16765" fmla="*/ 3702756 w 12192000"/>
              <a:gd name="connsiteY16765" fmla="*/ 551926 h 2107945"/>
              <a:gd name="connsiteX16766" fmla="*/ 3695451 w 12192000"/>
              <a:gd name="connsiteY16766" fmla="*/ 542451 h 2107945"/>
              <a:gd name="connsiteX16767" fmla="*/ 3705197 w 12192000"/>
              <a:gd name="connsiteY16767" fmla="*/ 535917 h 2107945"/>
              <a:gd name="connsiteX16768" fmla="*/ 9114121 w 12192000"/>
              <a:gd name="connsiteY16768" fmla="*/ 535783 h 2107945"/>
              <a:gd name="connsiteX16769" fmla="*/ 9120838 w 12192000"/>
              <a:gd name="connsiteY16769" fmla="*/ 544546 h 2107945"/>
              <a:gd name="connsiteX16770" fmla="*/ 9111904 w 12192000"/>
              <a:gd name="connsiteY16770" fmla="*/ 550623 h 2107945"/>
              <a:gd name="connsiteX16771" fmla="*/ 9105187 w 12192000"/>
              <a:gd name="connsiteY16771" fmla="*/ 541860 h 2107945"/>
              <a:gd name="connsiteX16772" fmla="*/ 9114121 w 12192000"/>
              <a:gd name="connsiteY16772" fmla="*/ 535783 h 2107945"/>
              <a:gd name="connsiteX16773" fmla="*/ 4449610 w 12192000"/>
              <a:gd name="connsiteY16773" fmla="*/ 535590 h 2107945"/>
              <a:gd name="connsiteX16774" fmla="*/ 4456922 w 12192000"/>
              <a:gd name="connsiteY16774" fmla="*/ 545065 h 2107945"/>
              <a:gd name="connsiteX16775" fmla="*/ 4447168 w 12192000"/>
              <a:gd name="connsiteY16775" fmla="*/ 551599 h 2107945"/>
              <a:gd name="connsiteX16776" fmla="*/ 4439846 w 12192000"/>
              <a:gd name="connsiteY16776" fmla="*/ 542124 h 2107945"/>
              <a:gd name="connsiteX16777" fmla="*/ 4449610 w 12192000"/>
              <a:gd name="connsiteY16777" fmla="*/ 535590 h 2107945"/>
              <a:gd name="connsiteX16778" fmla="*/ 2179619 w 12192000"/>
              <a:gd name="connsiteY16778" fmla="*/ 535263 h 2107945"/>
              <a:gd name="connsiteX16779" fmla="*/ 2187239 w 12192000"/>
              <a:gd name="connsiteY16779" fmla="*/ 545392 h 2107945"/>
              <a:gd name="connsiteX16780" fmla="*/ 2176877 w 12192000"/>
              <a:gd name="connsiteY16780" fmla="*/ 552253 h 2107945"/>
              <a:gd name="connsiteX16781" fmla="*/ 2169257 w 12192000"/>
              <a:gd name="connsiteY16781" fmla="*/ 542124 h 2107945"/>
              <a:gd name="connsiteX16782" fmla="*/ 2179619 w 12192000"/>
              <a:gd name="connsiteY16782" fmla="*/ 535263 h 2107945"/>
              <a:gd name="connsiteX16783" fmla="*/ 9598273 w 12192000"/>
              <a:gd name="connsiteY16783" fmla="*/ 534610 h 2107945"/>
              <a:gd name="connsiteX16784" fmla="*/ 9606502 w 12192000"/>
              <a:gd name="connsiteY16784" fmla="*/ 545392 h 2107945"/>
              <a:gd name="connsiteX16785" fmla="*/ 9595529 w 12192000"/>
              <a:gd name="connsiteY16785" fmla="*/ 552906 h 2107945"/>
              <a:gd name="connsiteX16786" fmla="*/ 9587299 w 12192000"/>
              <a:gd name="connsiteY16786" fmla="*/ 542124 h 2107945"/>
              <a:gd name="connsiteX16787" fmla="*/ 9598273 w 12192000"/>
              <a:gd name="connsiteY16787" fmla="*/ 534610 h 2107945"/>
              <a:gd name="connsiteX16788" fmla="*/ 11063760 w 12192000"/>
              <a:gd name="connsiteY16788" fmla="*/ 534283 h 2107945"/>
              <a:gd name="connsiteX16789" fmla="*/ 11068537 w 12192000"/>
              <a:gd name="connsiteY16789" fmla="*/ 537113 h 2107945"/>
              <a:gd name="connsiteX16790" fmla="*/ 11073208 w 12192000"/>
              <a:gd name="connsiteY16790" fmla="*/ 536243 h 2107945"/>
              <a:gd name="connsiteX16791" fmla="*/ 11080524 w 12192000"/>
              <a:gd name="connsiteY16791" fmla="*/ 545718 h 2107945"/>
              <a:gd name="connsiteX16792" fmla="*/ 11070770 w 12192000"/>
              <a:gd name="connsiteY16792" fmla="*/ 552253 h 2107945"/>
              <a:gd name="connsiteX16793" fmla="*/ 11065254 w 12192000"/>
              <a:gd name="connsiteY16793" fmla="*/ 548915 h 2107945"/>
              <a:gd name="connsiteX16794" fmla="*/ 11061321 w 12192000"/>
              <a:gd name="connsiteY16794" fmla="*/ 549639 h 2107945"/>
              <a:gd name="connsiteX16795" fmla="*/ 11054311 w 12192000"/>
              <a:gd name="connsiteY16795" fmla="*/ 540490 h 2107945"/>
              <a:gd name="connsiteX16796" fmla="*/ 11063760 w 12192000"/>
              <a:gd name="connsiteY16796" fmla="*/ 534283 h 2107945"/>
              <a:gd name="connsiteX16797" fmla="*/ 2001342 w 12192000"/>
              <a:gd name="connsiteY16797" fmla="*/ 534283 h 2107945"/>
              <a:gd name="connsiteX16798" fmla="*/ 2008961 w 12192000"/>
              <a:gd name="connsiteY16798" fmla="*/ 544085 h 2107945"/>
              <a:gd name="connsiteX16799" fmla="*/ 1998904 w 12192000"/>
              <a:gd name="connsiteY16799" fmla="*/ 550946 h 2107945"/>
              <a:gd name="connsiteX16800" fmla="*/ 1991284 w 12192000"/>
              <a:gd name="connsiteY16800" fmla="*/ 541144 h 2107945"/>
              <a:gd name="connsiteX16801" fmla="*/ 2001342 w 12192000"/>
              <a:gd name="connsiteY16801" fmla="*/ 534283 h 2107945"/>
              <a:gd name="connsiteX16802" fmla="*/ 10903433 w 12192000"/>
              <a:gd name="connsiteY16802" fmla="*/ 533956 h 2107945"/>
              <a:gd name="connsiteX16803" fmla="*/ 10910749 w 12192000"/>
              <a:gd name="connsiteY16803" fmla="*/ 543431 h 2107945"/>
              <a:gd name="connsiteX16804" fmla="*/ 10900995 w 12192000"/>
              <a:gd name="connsiteY16804" fmla="*/ 549966 h 2107945"/>
              <a:gd name="connsiteX16805" fmla="*/ 10893680 w 12192000"/>
              <a:gd name="connsiteY16805" fmla="*/ 540491 h 2107945"/>
              <a:gd name="connsiteX16806" fmla="*/ 10903433 w 12192000"/>
              <a:gd name="connsiteY16806" fmla="*/ 533956 h 2107945"/>
              <a:gd name="connsiteX16807" fmla="*/ 7878582 w 12192000"/>
              <a:gd name="connsiteY16807" fmla="*/ 533956 h 2107945"/>
              <a:gd name="connsiteX16808" fmla="*/ 7885896 w 12192000"/>
              <a:gd name="connsiteY16808" fmla="*/ 543431 h 2107945"/>
              <a:gd name="connsiteX16809" fmla="*/ 7876448 w 12192000"/>
              <a:gd name="connsiteY16809" fmla="*/ 549965 h 2107945"/>
              <a:gd name="connsiteX16810" fmla="*/ 7869132 w 12192000"/>
              <a:gd name="connsiteY16810" fmla="*/ 540491 h 2107945"/>
              <a:gd name="connsiteX16811" fmla="*/ 7878582 w 12192000"/>
              <a:gd name="connsiteY16811" fmla="*/ 533956 h 2107945"/>
              <a:gd name="connsiteX16812" fmla="*/ 5922364 w 12192000"/>
              <a:gd name="connsiteY16812" fmla="*/ 533630 h 2107945"/>
              <a:gd name="connsiteX16813" fmla="*/ 5929376 w 12192000"/>
              <a:gd name="connsiteY16813" fmla="*/ 542778 h 2107945"/>
              <a:gd name="connsiteX16814" fmla="*/ 5919926 w 12192000"/>
              <a:gd name="connsiteY16814" fmla="*/ 549312 h 2107945"/>
              <a:gd name="connsiteX16815" fmla="*/ 5912916 w 12192000"/>
              <a:gd name="connsiteY16815" fmla="*/ 540164 h 2107945"/>
              <a:gd name="connsiteX16816" fmla="*/ 5922364 w 12192000"/>
              <a:gd name="connsiteY16816" fmla="*/ 533630 h 2107945"/>
              <a:gd name="connsiteX16817" fmla="*/ 10250853 w 12192000"/>
              <a:gd name="connsiteY16817" fmla="*/ 533303 h 2107945"/>
              <a:gd name="connsiteX16818" fmla="*/ 10257863 w 12192000"/>
              <a:gd name="connsiteY16818" fmla="*/ 542451 h 2107945"/>
              <a:gd name="connsiteX16819" fmla="*/ 10248718 w 12192000"/>
              <a:gd name="connsiteY16819" fmla="*/ 548658 h 2107945"/>
              <a:gd name="connsiteX16820" fmla="*/ 10241709 w 12192000"/>
              <a:gd name="connsiteY16820" fmla="*/ 539511 h 2107945"/>
              <a:gd name="connsiteX16821" fmla="*/ 10250853 w 12192000"/>
              <a:gd name="connsiteY16821" fmla="*/ 533303 h 2107945"/>
              <a:gd name="connsiteX16822" fmla="*/ 10413008 w 12192000"/>
              <a:gd name="connsiteY16822" fmla="*/ 532649 h 2107945"/>
              <a:gd name="connsiteX16823" fmla="*/ 10420019 w 12192000"/>
              <a:gd name="connsiteY16823" fmla="*/ 541797 h 2107945"/>
              <a:gd name="connsiteX16824" fmla="*/ 10410874 w 12192000"/>
              <a:gd name="connsiteY16824" fmla="*/ 548005 h 2107945"/>
              <a:gd name="connsiteX16825" fmla="*/ 10403864 w 12192000"/>
              <a:gd name="connsiteY16825" fmla="*/ 538857 h 2107945"/>
              <a:gd name="connsiteX16826" fmla="*/ 10413008 w 12192000"/>
              <a:gd name="connsiteY16826" fmla="*/ 532649 h 2107945"/>
              <a:gd name="connsiteX16827" fmla="*/ 4036068 w 12192000"/>
              <a:gd name="connsiteY16827" fmla="*/ 532478 h 2107945"/>
              <a:gd name="connsiteX16828" fmla="*/ 4043267 w 12192000"/>
              <a:gd name="connsiteY16828" fmla="*/ 541989 h 2107945"/>
              <a:gd name="connsiteX16829" fmla="*/ 4033656 w 12192000"/>
              <a:gd name="connsiteY16829" fmla="*/ 548608 h 2107945"/>
              <a:gd name="connsiteX16830" fmla="*/ 4026422 w 12192000"/>
              <a:gd name="connsiteY16830" fmla="*/ 539096 h 2107945"/>
              <a:gd name="connsiteX16831" fmla="*/ 4036068 w 12192000"/>
              <a:gd name="connsiteY16831" fmla="*/ 532478 h 2107945"/>
              <a:gd name="connsiteX16832" fmla="*/ 9706782 w 12192000"/>
              <a:gd name="connsiteY16832" fmla="*/ 532323 h 2107945"/>
              <a:gd name="connsiteX16833" fmla="*/ 9714403 w 12192000"/>
              <a:gd name="connsiteY16833" fmla="*/ 542451 h 2107945"/>
              <a:gd name="connsiteX16834" fmla="*/ 9704039 w 12192000"/>
              <a:gd name="connsiteY16834" fmla="*/ 549312 h 2107945"/>
              <a:gd name="connsiteX16835" fmla="*/ 9696419 w 12192000"/>
              <a:gd name="connsiteY16835" fmla="*/ 539184 h 2107945"/>
              <a:gd name="connsiteX16836" fmla="*/ 9706782 w 12192000"/>
              <a:gd name="connsiteY16836" fmla="*/ 532323 h 2107945"/>
              <a:gd name="connsiteX16837" fmla="*/ 9011834 w 12192000"/>
              <a:gd name="connsiteY16837" fmla="*/ 532323 h 2107945"/>
              <a:gd name="connsiteX16838" fmla="*/ 9018540 w 12192000"/>
              <a:gd name="connsiteY16838" fmla="*/ 540818 h 2107945"/>
              <a:gd name="connsiteX16839" fmla="*/ 9009700 w 12192000"/>
              <a:gd name="connsiteY16839" fmla="*/ 546699 h 2107945"/>
              <a:gd name="connsiteX16840" fmla="*/ 9002994 w 12192000"/>
              <a:gd name="connsiteY16840" fmla="*/ 538204 h 2107945"/>
              <a:gd name="connsiteX16841" fmla="*/ 9011834 w 12192000"/>
              <a:gd name="connsiteY16841" fmla="*/ 532323 h 2107945"/>
              <a:gd name="connsiteX16842" fmla="*/ 3312242 w 12192000"/>
              <a:gd name="connsiteY16842" fmla="*/ 532323 h 2107945"/>
              <a:gd name="connsiteX16843" fmla="*/ 3319864 w 12192000"/>
              <a:gd name="connsiteY16843" fmla="*/ 542451 h 2107945"/>
              <a:gd name="connsiteX16844" fmla="*/ 3309499 w 12192000"/>
              <a:gd name="connsiteY16844" fmla="*/ 549639 h 2107945"/>
              <a:gd name="connsiteX16845" fmla="*/ 3301878 w 12192000"/>
              <a:gd name="connsiteY16845" fmla="*/ 539511 h 2107945"/>
              <a:gd name="connsiteX16846" fmla="*/ 3312242 w 12192000"/>
              <a:gd name="connsiteY16846" fmla="*/ 532323 h 2107945"/>
              <a:gd name="connsiteX16847" fmla="*/ 3161661 w 12192000"/>
              <a:gd name="connsiteY16847" fmla="*/ 531996 h 2107945"/>
              <a:gd name="connsiteX16848" fmla="*/ 3169582 w 12192000"/>
              <a:gd name="connsiteY16848" fmla="*/ 542451 h 2107945"/>
              <a:gd name="connsiteX16849" fmla="*/ 3159224 w 12192000"/>
              <a:gd name="connsiteY16849" fmla="*/ 549639 h 2107945"/>
              <a:gd name="connsiteX16850" fmla="*/ 3151297 w 12192000"/>
              <a:gd name="connsiteY16850" fmla="*/ 539184 h 2107945"/>
              <a:gd name="connsiteX16851" fmla="*/ 3161661 w 12192000"/>
              <a:gd name="connsiteY16851" fmla="*/ 531996 h 2107945"/>
              <a:gd name="connsiteX16852" fmla="*/ 3837488 w 12192000"/>
              <a:gd name="connsiteY16852" fmla="*/ 531669 h 2107945"/>
              <a:gd name="connsiteX16853" fmla="*/ 3844809 w 12192000"/>
              <a:gd name="connsiteY16853" fmla="*/ 541144 h 2107945"/>
              <a:gd name="connsiteX16854" fmla="*/ 3835357 w 12192000"/>
              <a:gd name="connsiteY16854" fmla="*/ 547678 h 2107945"/>
              <a:gd name="connsiteX16855" fmla="*/ 3828043 w 12192000"/>
              <a:gd name="connsiteY16855" fmla="*/ 538204 h 2107945"/>
              <a:gd name="connsiteX16856" fmla="*/ 3837488 w 12192000"/>
              <a:gd name="connsiteY16856" fmla="*/ 531669 h 2107945"/>
              <a:gd name="connsiteX16857" fmla="*/ 1310656 w 12192000"/>
              <a:gd name="connsiteY16857" fmla="*/ 531016 h 2107945"/>
              <a:gd name="connsiteX16858" fmla="*/ 1318580 w 12192000"/>
              <a:gd name="connsiteY16858" fmla="*/ 541144 h 2107945"/>
              <a:gd name="connsiteX16859" fmla="*/ 1308218 w 12192000"/>
              <a:gd name="connsiteY16859" fmla="*/ 548332 h 2107945"/>
              <a:gd name="connsiteX16860" fmla="*/ 1300294 w 12192000"/>
              <a:gd name="connsiteY16860" fmla="*/ 538204 h 2107945"/>
              <a:gd name="connsiteX16861" fmla="*/ 1310656 w 12192000"/>
              <a:gd name="connsiteY16861" fmla="*/ 531016 h 2107945"/>
              <a:gd name="connsiteX16862" fmla="*/ 1916917 w 12192000"/>
              <a:gd name="connsiteY16862" fmla="*/ 530690 h 2107945"/>
              <a:gd name="connsiteX16863" fmla="*/ 1924537 w 12192000"/>
              <a:gd name="connsiteY16863" fmla="*/ 540491 h 2107945"/>
              <a:gd name="connsiteX16864" fmla="*/ 1914479 w 12192000"/>
              <a:gd name="connsiteY16864" fmla="*/ 547352 h 2107945"/>
              <a:gd name="connsiteX16865" fmla="*/ 1906859 w 12192000"/>
              <a:gd name="connsiteY16865" fmla="*/ 537551 h 2107945"/>
              <a:gd name="connsiteX16866" fmla="*/ 1916917 w 12192000"/>
              <a:gd name="connsiteY16866" fmla="*/ 530690 h 2107945"/>
              <a:gd name="connsiteX16867" fmla="*/ 10055780 w 12192000"/>
              <a:gd name="connsiteY16867" fmla="*/ 530689 h 2107945"/>
              <a:gd name="connsiteX16868" fmla="*/ 10063095 w 12192000"/>
              <a:gd name="connsiteY16868" fmla="*/ 540164 h 2107945"/>
              <a:gd name="connsiteX16869" fmla="*/ 10053342 w 12192000"/>
              <a:gd name="connsiteY16869" fmla="*/ 546698 h 2107945"/>
              <a:gd name="connsiteX16870" fmla="*/ 10046026 w 12192000"/>
              <a:gd name="connsiteY16870" fmla="*/ 537224 h 2107945"/>
              <a:gd name="connsiteX16871" fmla="*/ 10055780 w 12192000"/>
              <a:gd name="connsiteY16871" fmla="*/ 530689 h 2107945"/>
              <a:gd name="connsiteX16872" fmla="*/ 9172769 w 12192000"/>
              <a:gd name="connsiteY16872" fmla="*/ 530689 h 2107945"/>
              <a:gd name="connsiteX16873" fmla="*/ 9179475 w 12192000"/>
              <a:gd name="connsiteY16873" fmla="*/ 539510 h 2107945"/>
              <a:gd name="connsiteX16874" fmla="*/ 9170331 w 12192000"/>
              <a:gd name="connsiteY16874" fmla="*/ 545718 h 2107945"/>
              <a:gd name="connsiteX16875" fmla="*/ 9163625 w 12192000"/>
              <a:gd name="connsiteY16875" fmla="*/ 536897 h 2107945"/>
              <a:gd name="connsiteX16876" fmla="*/ 9172769 w 12192000"/>
              <a:gd name="connsiteY16876" fmla="*/ 530689 h 2107945"/>
              <a:gd name="connsiteX16877" fmla="*/ 7522268 w 12192000"/>
              <a:gd name="connsiteY16877" fmla="*/ 530689 h 2107945"/>
              <a:gd name="connsiteX16878" fmla="*/ 7528974 w 12192000"/>
              <a:gd name="connsiteY16878" fmla="*/ 539510 h 2107945"/>
              <a:gd name="connsiteX16879" fmla="*/ 7519830 w 12192000"/>
              <a:gd name="connsiteY16879" fmla="*/ 545718 h 2107945"/>
              <a:gd name="connsiteX16880" fmla="*/ 7513124 w 12192000"/>
              <a:gd name="connsiteY16880" fmla="*/ 536897 h 2107945"/>
              <a:gd name="connsiteX16881" fmla="*/ 7522268 w 12192000"/>
              <a:gd name="connsiteY16881" fmla="*/ 530689 h 2107945"/>
              <a:gd name="connsiteX16882" fmla="*/ 5743461 w 12192000"/>
              <a:gd name="connsiteY16882" fmla="*/ 530362 h 2107945"/>
              <a:gd name="connsiteX16883" fmla="*/ 5750471 w 12192000"/>
              <a:gd name="connsiteY16883" fmla="*/ 539837 h 2107945"/>
              <a:gd name="connsiteX16884" fmla="*/ 5741020 w 12192000"/>
              <a:gd name="connsiteY16884" fmla="*/ 546372 h 2107945"/>
              <a:gd name="connsiteX16885" fmla="*/ 5734009 w 12192000"/>
              <a:gd name="connsiteY16885" fmla="*/ 536897 h 2107945"/>
              <a:gd name="connsiteX16886" fmla="*/ 5743461 w 12192000"/>
              <a:gd name="connsiteY16886" fmla="*/ 530362 h 2107945"/>
              <a:gd name="connsiteX16887" fmla="*/ 9093826 w 12192000"/>
              <a:gd name="connsiteY16887" fmla="*/ 530036 h 2107945"/>
              <a:gd name="connsiteX16888" fmla="*/ 9100531 w 12192000"/>
              <a:gd name="connsiteY16888" fmla="*/ 538857 h 2107945"/>
              <a:gd name="connsiteX16889" fmla="*/ 9097445 w 12192000"/>
              <a:gd name="connsiteY16889" fmla="*/ 543799 h 2107945"/>
              <a:gd name="connsiteX16890" fmla="*/ 9094229 w 12192000"/>
              <a:gd name="connsiteY16890" fmla="*/ 544471 h 2107945"/>
              <a:gd name="connsiteX16891" fmla="*/ 9095349 w 12192000"/>
              <a:gd name="connsiteY16891" fmla="*/ 548332 h 2107945"/>
              <a:gd name="connsiteX16892" fmla="*/ 9084681 w 12192000"/>
              <a:gd name="connsiteY16892" fmla="*/ 555519 h 2107945"/>
              <a:gd name="connsiteX16893" fmla="*/ 9076452 w 12192000"/>
              <a:gd name="connsiteY16893" fmla="*/ 545065 h 2107945"/>
              <a:gd name="connsiteX16894" fmla="*/ 9080072 w 12192000"/>
              <a:gd name="connsiteY16894" fmla="*/ 539265 h 2107945"/>
              <a:gd name="connsiteX16895" fmla="*/ 9080098 w 12192000"/>
              <a:gd name="connsiteY16895" fmla="*/ 539260 h 2107945"/>
              <a:gd name="connsiteX16896" fmla="*/ 9079195 w 12192000"/>
              <a:gd name="connsiteY16896" fmla="*/ 536244 h 2107945"/>
              <a:gd name="connsiteX16897" fmla="*/ 9088035 w 12192000"/>
              <a:gd name="connsiteY16897" fmla="*/ 530363 h 2107945"/>
              <a:gd name="connsiteX16898" fmla="*/ 9089131 w 12192000"/>
              <a:gd name="connsiteY16898" fmla="*/ 531017 h 2107945"/>
              <a:gd name="connsiteX16899" fmla="*/ 3756404 w 12192000"/>
              <a:gd name="connsiteY16899" fmla="*/ 529709 h 2107945"/>
              <a:gd name="connsiteX16900" fmla="*/ 3763728 w 12192000"/>
              <a:gd name="connsiteY16900" fmla="*/ 539184 h 2107945"/>
              <a:gd name="connsiteX16901" fmla="*/ 3754271 w 12192000"/>
              <a:gd name="connsiteY16901" fmla="*/ 545719 h 2107945"/>
              <a:gd name="connsiteX16902" fmla="*/ 3746971 w 12192000"/>
              <a:gd name="connsiteY16902" fmla="*/ 536244 h 2107945"/>
              <a:gd name="connsiteX16903" fmla="*/ 3756404 w 12192000"/>
              <a:gd name="connsiteY16903" fmla="*/ 529709 h 2107945"/>
              <a:gd name="connsiteX16904" fmla="*/ 7286047 w 12192000"/>
              <a:gd name="connsiteY16904" fmla="*/ 529383 h 2107945"/>
              <a:gd name="connsiteX16905" fmla="*/ 7292753 w 12192000"/>
              <a:gd name="connsiteY16905" fmla="*/ 538204 h 2107945"/>
              <a:gd name="connsiteX16906" fmla="*/ 7283914 w 12192000"/>
              <a:gd name="connsiteY16906" fmla="*/ 544412 h 2107945"/>
              <a:gd name="connsiteX16907" fmla="*/ 7277208 w 12192000"/>
              <a:gd name="connsiteY16907" fmla="*/ 535590 h 2107945"/>
              <a:gd name="connsiteX16908" fmla="*/ 7286047 w 12192000"/>
              <a:gd name="connsiteY16908" fmla="*/ 529383 h 2107945"/>
              <a:gd name="connsiteX16909" fmla="*/ 3515560 w 12192000"/>
              <a:gd name="connsiteY16909" fmla="*/ 528403 h 2107945"/>
              <a:gd name="connsiteX16910" fmla="*/ 3523178 w 12192000"/>
              <a:gd name="connsiteY16910" fmla="*/ 538204 h 2107945"/>
              <a:gd name="connsiteX16911" fmla="*/ 3513115 w 12192000"/>
              <a:gd name="connsiteY16911" fmla="*/ 545065 h 2107945"/>
              <a:gd name="connsiteX16912" fmla="*/ 3505497 w 12192000"/>
              <a:gd name="connsiteY16912" fmla="*/ 535263 h 2107945"/>
              <a:gd name="connsiteX16913" fmla="*/ 3515560 w 12192000"/>
              <a:gd name="connsiteY16913" fmla="*/ 528403 h 2107945"/>
              <a:gd name="connsiteX16914" fmla="*/ 9754636 w 12192000"/>
              <a:gd name="connsiteY16914" fmla="*/ 527422 h 2107945"/>
              <a:gd name="connsiteX16915" fmla="*/ 9762256 w 12192000"/>
              <a:gd name="connsiteY16915" fmla="*/ 537224 h 2107945"/>
              <a:gd name="connsiteX16916" fmla="*/ 9752198 w 12192000"/>
              <a:gd name="connsiteY16916" fmla="*/ 544085 h 2107945"/>
              <a:gd name="connsiteX16917" fmla="*/ 9744577 w 12192000"/>
              <a:gd name="connsiteY16917" fmla="*/ 534283 h 2107945"/>
              <a:gd name="connsiteX16918" fmla="*/ 9754636 w 12192000"/>
              <a:gd name="connsiteY16918" fmla="*/ 527422 h 2107945"/>
              <a:gd name="connsiteX16919" fmla="*/ 10989387 w 12192000"/>
              <a:gd name="connsiteY16919" fmla="*/ 527422 h 2107945"/>
              <a:gd name="connsiteX16920" fmla="*/ 10996703 w 12192000"/>
              <a:gd name="connsiteY16920" fmla="*/ 536897 h 2107945"/>
              <a:gd name="connsiteX16921" fmla="*/ 10986949 w 12192000"/>
              <a:gd name="connsiteY16921" fmla="*/ 543431 h 2107945"/>
              <a:gd name="connsiteX16922" fmla="*/ 10979634 w 12192000"/>
              <a:gd name="connsiteY16922" fmla="*/ 533956 h 2107945"/>
              <a:gd name="connsiteX16923" fmla="*/ 10989387 w 12192000"/>
              <a:gd name="connsiteY16923" fmla="*/ 527422 h 2107945"/>
              <a:gd name="connsiteX16924" fmla="*/ 4654197 w 12192000"/>
              <a:gd name="connsiteY16924" fmla="*/ 527422 h 2107945"/>
              <a:gd name="connsiteX16925" fmla="*/ 4661513 w 12192000"/>
              <a:gd name="connsiteY16925" fmla="*/ 536897 h 2107945"/>
              <a:gd name="connsiteX16926" fmla="*/ 4652064 w 12192000"/>
              <a:gd name="connsiteY16926" fmla="*/ 543431 h 2107945"/>
              <a:gd name="connsiteX16927" fmla="*/ 4644747 w 12192000"/>
              <a:gd name="connsiteY16927" fmla="*/ 533956 h 2107945"/>
              <a:gd name="connsiteX16928" fmla="*/ 4654197 w 12192000"/>
              <a:gd name="connsiteY16928" fmla="*/ 527422 h 2107945"/>
              <a:gd name="connsiteX16929" fmla="*/ 2493774 w 12192000"/>
              <a:gd name="connsiteY16929" fmla="*/ 526769 h 2107945"/>
              <a:gd name="connsiteX16930" fmla="*/ 2502005 w 12192000"/>
              <a:gd name="connsiteY16930" fmla="*/ 537550 h 2107945"/>
              <a:gd name="connsiteX16931" fmla="*/ 2491031 w 12192000"/>
              <a:gd name="connsiteY16931" fmla="*/ 545065 h 2107945"/>
              <a:gd name="connsiteX16932" fmla="*/ 2482799 w 12192000"/>
              <a:gd name="connsiteY16932" fmla="*/ 534283 h 2107945"/>
              <a:gd name="connsiteX16933" fmla="*/ 2493774 w 12192000"/>
              <a:gd name="connsiteY16933" fmla="*/ 526769 h 2107945"/>
              <a:gd name="connsiteX16934" fmla="*/ 8371291 w 12192000"/>
              <a:gd name="connsiteY16934" fmla="*/ 526552 h 2107945"/>
              <a:gd name="connsiteX16935" fmla="*/ 8379067 w 12192000"/>
              <a:gd name="connsiteY16935" fmla="*/ 536488 h 2107945"/>
              <a:gd name="connsiteX16936" fmla="*/ 8368787 w 12192000"/>
              <a:gd name="connsiteY16936" fmla="*/ 543328 h 2107945"/>
              <a:gd name="connsiteX16937" fmla="*/ 8361010 w 12192000"/>
              <a:gd name="connsiteY16937" fmla="*/ 533391 h 2107945"/>
              <a:gd name="connsiteX16938" fmla="*/ 8371291 w 12192000"/>
              <a:gd name="connsiteY16938" fmla="*/ 526552 h 2107945"/>
              <a:gd name="connsiteX16939" fmla="*/ 1575841 w 12192000"/>
              <a:gd name="connsiteY16939" fmla="*/ 525462 h 2107945"/>
              <a:gd name="connsiteX16940" fmla="*/ 1583461 w 12192000"/>
              <a:gd name="connsiteY16940" fmla="*/ 535590 h 2107945"/>
              <a:gd name="connsiteX16941" fmla="*/ 1573098 w 12192000"/>
              <a:gd name="connsiteY16941" fmla="*/ 542451 h 2107945"/>
              <a:gd name="connsiteX16942" fmla="*/ 1565479 w 12192000"/>
              <a:gd name="connsiteY16942" fmla="*/ 532323 h 2107945"/>
              <a:gd name="connsiteX16943" fmla="*/ 1575841 w 12192000"/>
              <a:gd name="connsiteY16943" fmla="*/ 525462 h 2107945"/>
              <a:gd name="connsiteX16944" fmla="*/ 9887529 w 12192000"/>
              <a:gd name="connsiteY16944" fmla="*/ 525462 h 2107945"/>
              <a:gd name="connsiteX16945" fmla="*/ 9895149 w 12192000"/>
              <a:gd name="connsiteY16945" fmla="*/ 535263 h 2107945"/>
              <a:gd name="connsiteX16946" fmla="*/ 9885091 w 12192000"/>
              <a:gd name="connsiteY16946" fmla="*/ 542124 h 2107945"/>
              <a:gd name="connsiteX16947" fmla="*/ 9877471 w 12192000"/>
              <a:gd name="connsiteY16947" fmla="*/ 532322 h 2107945"/>
              <a:gd name="connsiteX16948" fmla="*/ 9887529 w 12192000"/>
              <a:gd name="connsiteY16948" fmla="*/ 525462 h 2107945"/>
              <a:gd name="connsiteX16949" fmla="*/ 6815128 w 12192000"/>
              <a:gd name="connsiteY16949" fmla="*/ 525135 h 2107945"/>
              <a:gd name="connsiteX16950" fmla="*/ 6822139 w 12192000"/>
              <a:gd name="connsiteY16950" fmla="*/ 534283 h 2107945"/>
              <a:gd name="connsiteX16951" fmla="*/ 6812995 w 12192000"/>
              <a:gd name="connsiteY16951" fmla="*/ 540490 h 2107945"/>
              <a:gd name="connsiteX16952" fmla="*/ 6805984 w 12192000"/>
              <a:gd name="connsiteY16952" fmla="*/ 531342 h 2107945"/>
              <a:gd name="connsiteX16953" fmla="*/ 6815128 w 12192000"/>
              <a:gd name="connsiteY16953" fmla="*/ 525135 h 2107945"/>
              <a:gd name="connsiteX16954" fmla="*/ 2088019 w 12192000"/>
              <a:gd name="connsiteY16954" fmla="*/ 524896 h 2107945"/>
              <a:gd name="connsiteX16955" fmla="*/ 2095494 w 12192000"/>
              <a:gd name="connsiteY16955" fmla="*/ 534781 h 2107945"/>
              <a:gd name="connsiteX16956" fmla="*/ 2085515 w 12192000"/>
              <a:gd name="connsiteY16956" fmla="*/ 541671 h 2107945"/>
              <a:gd name="connsiteX16957" fmla="*/ 2078039 w 12192000"/>
              <a:gd name="connsiteY16957" fmla="*/ 531787 h 2107945"/>
              <a:gd name="connsiteX16958" fmla="*/ 2088019 w 12192000"/>
              <a:gd name="connsiteY16958" fmla="*/ 524896 h 2107945"/>
              <a:gd name="connsiteX16959" fmla="*/ 3919820 w 12192000"/>
              <a:gd name="connsiteY16959" fmla="*/ 524808 h 2107945"/>
              <a:gd name="connsiteX16960" fmla="*/ 3927136 w 12192000"/>
              <a:gd name="connsiteY16960" fmla="*/ 534283 h 2107945"/>
              <a:gd name="connsiteX16961" fmla="*/ 3917683 w 12192000"/>
              <a:gd name="connsiteY16961" fmla="*/ 540818 h 2107945"/>
              <a:gd name="connsiteX16962" fmla="*/ 3910367 w 12192000"/>
              <a:gd name="connsiteY16962" fmla="*/ 531343 h 2107945"/>
              <a:gd name="connsiteX16963" fmla="*/ 3919820 w 12192000"/>
              <a:gd name="connsiteY16963" fmla="*/ 524808 h 2107945"/>
              <a:gd name="connsiteX16964" fmla="*/ 7363827 w 12192000"/>
              <a:gd name="connsiteY16964" fmla="*/ 524599 h 2107945"/>
              <a:gd name="connsiteX16965" fmla="*/ 7370544 w 12192000"/>
              <a:gd name="connsiteY16965" fmla="*/ 533362 h 2107945"/>
              <a:gd name="connsiteX16966" fmla="*/ 7361611 w 12192000"/>
              <a:gd name="connsiteY16966" fmla="*/ 539439 h 2107945"/>
              <a:gd name="connsiteX16967" fmla="*/ 7354894 w 12192000"/>
              <a:gd name="connsiteY16967" fmla="*/ 530676 h 2107945"/>
              <a:gd name="connsiteX16968" fmla="*/ 7363827 w 12192000"/>
              <a:gd name="connsiteY16968" fmla="*/ 524599 h 2107945"/>
              <a:gd name="connsiteX16969" fmla="*/ 10096014 w 12192000"/>
              <a:gd name="connsiteY16969" fmla="*/ 524155 h 2107945"/>
              <a:gd name="connsiteX16970" fmla="*/ 10103328 w 12192000"/>
              <a:gd name="connsiteY16970" fmla="*/ 533630 h 2107945"/>
              <a:gd name="connsiteX16971" fmla="*/ 10093880 w 12192000"/>
              <a:gd name="connsiteY16971" fmla="*/ 540164 h 2107945"/>
              <a:gd name="connsiteX16972" fmla="*/ 10086564 w 12192000"/>
              <a:gd name="connsiteY16972" fmla="*/ 530690 h 2107945"/>
              <a:gd name="connsiteX16973" fmla="*/ 10096014 w 12192000"/>
              <a:gd name="connsiteY16973" fmla="*/ 524155 h 2107945"/>
              <a:gd name="connsiteX16974" fmla="*/ 9659538 w 12192000"/>
              <a:gd name="connsiteY16974" fmla="*/ 523828 h 2107945"/>
              <a:gd name="connsiteX16975" fmla="*/ 9667462 w 12192000"/>
              <a:gd name="connsiteY16975" fmla="*/ 533956 h 2107945"/>
              <a:gd name="connsiteX16976" fmla="*/ 9657100 w 12192000"/>
              <a:gd name="connsiteY16976" fmla="*/ 541144 h 2107945"/>
              <a:gd name="connsiteX16977" fmla="*/ 9649174 w 12192000"/>
              <a:gd name="connsiteY16977" fmla="*/ 531016 h 2107945"/>
              <a:gd name="connsiteX16978" fmla="*/ 9659538 w 12192000"/>
              <a:gd name="connsiteY16978" fmla="*/ 523828 h 2107945"/>
              <a:gd name="connsiteX16979" fmla="*/ 9062127 w 12192000"/>
              <a:gd name="connsiteY16979" fmla="*/ 523502 h 2107945"/>
              <a:gd name="connsiteX16980" fmla="*/ 9068527 w 12192000"/>
              <a:gd name="connsiteY16980" fmla="*/ 531996 h 2107945"/>
              <a:gd name="connsiteX16981" fmla="*/ 9059993 w 12192000"/>
              <a:gd name="connsiteY16981" fmla="*/ 537877 h 2107945"/>
              <a:gd name="connsiteX16982" fmla="*/ 9053592 w 12192000"/>
              <a:gd name="connsiteY16982" fmla="*/ 529383 h 2107945"/>
              <a:gd name="connsiteX16983" fmla="*/ 9062127 w 12192000"/>
              <a:gd name="connsiteY16983" fmla="*/ 523502 h 2107945"/>
              <a:gd name="connsiteX16984" fmla="*/ 8988669 w 12192000"/>
              <a:gd name="connsiteY16984" fmla="*/ 523501 h 2107945"/>
              <a:gd name="connsiteX16985" fmla="*/ 8995374 w 12192000"/>
              <a:gd name="connsiteY16985" fmla="*/ 532322 h 2107945"/>
              <a:gd name="connsiteX16986" fmla="*/ 8992326 w 12192000"/>
              <a:gd name="connsiteY16986" fmla="*/ 537264 h 2107945"/>
              <a:gd name="connsiteX16987" fmla="*/ 8991011 w 12192000"/>
              <a:gd name="connsiteY16987" fmla="*/ 537552 h 2107945"/>
              <a:gd name="connsiteX16988" fmla="*/ 8990536 w 12192000"/>
              <a:gd name="connsiteY16988" fmla="*/ 538285 h 2107945"/>
              <a:gd name="connsiteX16989" fmla="*/ 8985012 w 12192000"/>
              <a:gd name="connsiteY16989" fmla="*/ 539511 h 2107945"/>
              <a:gd name="connsiteX16990" fmla="*/ 8978610 w 12192000"/>
              <a:gd name="connsiteY16990" fmla="*/ 531016 h 2107945"/>
              <a:gd name="connsiteX16991" fmla="*/ 8981506 w 12192000"/>
              <a:gd name="connsiteY16991" fmla="*/ 526115 h 2107945"/>
              <a:gd name="connsiteX16992" fmla="*/ 8982111 w 12192000"/>
              <a:gd name="connsiteY16992" fmla="*/ 526010 h 2107945"/>
              <a:gd name="connsiteX16993" fmla="*/ 8982877 w 12192000"/>
              <a:gd name="connsiteY16993" fmla="*/ 524768 h 2107945"/>
              <a:gd name="connsiteX16994" fmla="*/ 8988669 w 12192000"/>
              <a:gd name="connsiteY16994" fmla="*/ 523501 h 2107945"/>
              <a:gd name="connsiteX16995" fmla="*/ 2401419 w 12192000"/>
              <a:gd name="connsiteY16995" fmla="*/ 523501 h 2107945"/>
              <a:gd name="connsiteX16996" fmla="*/ 2409649 w 12192000"/>
              <a:gd name="connsiteY16996" fmla="*/ 534283 h 2107945"/>
              <a:gd name="connsiteX16997" fmla="*/ 2398679 w 12192000"/>
              <a:gd name="connsiteY16997" fmla="*/ 541797 h 2107945"/>
              <a:gd name="connsiteX16998" fmla="*/ 2390453 w 12192000"/>
              <a:gd name="connsiteY16998" fmla="*/ 531016 h 2107945"/>
              <a:gd name="connsiteX16999" fmla="*/ 2401419 w 12192000"/>
              <a:gd name="connsiteY16999" fmla="*/ 523501 h 2107945"/>
              <a:gd name="connsiteX17000" fmla="*/ 2755020 w 12192000"/>
              <a:gd name="connsiteY17000" fmla="*/ 523175 h 2107945"/>
              <a:gd name="connsiteX17001" fmla="*/ 2763250 w 12192000"/>
              <a:gd name="connsiteY17001" fmla="*/ 533956 h 2107945"/>
              <a:gd name="connsiteX17002" fmla="*/ 2752281 w 12192000"/>
              <a:gd name="connsiteY17002" fmla="*/ 541471 h 2107945"/>
              <a:gd name="connsiteX17003" fmla="*/ 2744047 w 12192000"/>
              <a:gd name="connsiteY17003" fmla="*/ 530689 h 2107945"/>
              <a:gd name="connsiteX17004" fmla="*/ 2755020 w 12192000"/>
              <a:gd name="connsiteY17004" fmla="*/ 523175 h 2107945"/>
              <a:gd name="connsiteX17005" fmla="*/ 1116369 w 12192000"/>
              <a:gd name="connsiteY17005" fmla="*/ 522848 h 2107945"/>
              <a:gd name="connsiteX17006" fmla="*/ 1123379 w 12192000"/>
              <a:gd name="connsiteY17006" fmla="*/ 531996 h 2107945"/>
              <a:gd name="connsiteX17007" fmla="*/ 1113930 w 12192000"/>
              <a:gd name="connsiteY17007" fmla="*/ 538203 h 2107945"/>
              <a:gd name="connsiteX17008" fmla="*/ 1106921 w 12192000"/>
              <a:gd name="connsiteY17008" fmla="*/ 529056 h 2107945"/>
              <a:gd name="connsiteX17009" fmla="*/ 1116369 w 12192000"/>
              <a:gd name="connsiteY17009" fmla="*/ 522848 h 2107945"/>
              <a:gd name="connsiteX17010" fmla="*/ 1049761 w 12192000"/>
              <a:gd name="connsiteY17010" fmla="*/ 522848 h 2107945"/>
              <a:gd name="connsiteX17011" fmla="*/ 1057685 w 12192000"/>
              <a:gd name="connsiteY17011" fmla="*/ 532976 h 2107945"/>
              <a:gd name="connsiteX17012" fmla="*/ 1047322 w 12192000"/>
              <a:gd name="connsiteY17012" fmla="*/ 540164 h 2107945"/>
              <a:gd name="connsiteX17013" fmla="*/ 1039398 w 12192000"/>
              <a:gd name="connsiteY17013" fmla="*/ 530036 h 2107945"/>
              <a:gd name="connsiteX17014" fmla="*/ 1049761 w 12192000"/>
              <a:gd name="connsiteY17014" fmla="*/ 522848 h 2107945"/>
              <a:gd name="connsiteX17015" fmla="*/ 4120069 w 12192000"/>
              <a:gd name="connsiteY17015" fmla="*/ 522521 h 2107945"/>
              <a:gd name="connsiteX17016" fmla="*/ 4127383 w 12192000"/>
              <a:gd name="connsiteY17016" fmla="*/ 531996 h 2107945"/>
              <a:gd name="connsiteX17017" fmla="*/ 4117625 w 12192000"/>
              <a:gd name="connsiteY17017" fmla="*/ 538531 h 2107945"/>
              <a:gd name="connsiteX17018" fmla="*/ 4110314 w 12192000"/>
              <a:gd name="connsiteY17018" fmla="*/ 529056 h 2107945"/>
              <a:gd name="connsiteX17019" fmla="*/ 4120069 w 12192000"/>
              <a:gd name="connsiteY17019" fmla="*/ 522521 h 2107945"/>
              <a:gd name="connsiteX17020" fmla="*/ 3806450 w 12192000"/>
              <a:gd name="connsiteY17020" fmla="*/ 522521 h 2107945"/>
              <a:gd name="connsiteX17021" fmla="*/ 3813471 w 12192000"/>
              <a:gd name="connsiteY17021" fmla="*/ 531669 h 2107945"/>
              <a:gd name="connsiteX17022" fmla="*/ 3804012 w 12192000"/>
              <a:gd name="connsiteY17022" fmla="*/ 538204 h 2107945"/>
              <a:gd name="connsiteX17023" fmla="*/ 3796998 w 12192000"/>
              <a:gd name="connsiteY17023" fmla="*/ 529056 h 2107945"/>
              <a:gd name="connsiteX17024" fmla="*/ 3806450 w 12192000"/>
              <a:gd name="connsiteY17024" fmla="*/ 522521 h 2107945"/>
              <a:gd name="connsiteX17025" fmla="*/ 9223061 w 12192000"/>
              <a:gd name="connsiteY17025" fmla="*/ 522195 h 2107945"/>
              <a:gd name="connsiteX17026" fmla="*/ 9229767 w 12192000"/>
              <a:gd name="connsiteY17026" fmla="*/ 531016 h 2107945"/>
              <a:gd name="connsiteX17027" fmla="*/ 9220928 w 12192000"/>
              <a:gd name="connsiteY17027" fmla="*/ 537224 h 2107945"/>
              <a:gd name="connsiteX17028" fmla="*/ 9214222 w 12192000"/>
              <a:gd name="connsiteY17028" fmla="*/ 528402 h 2107945"/>
              <a:gd name="connsiteX17029" fmla="*/ 9223061 w 12192000"/>
              <a:gd name="connsiteY17029" fmla="*/ 522195 h 2107945"/>
              <a:gd name="connsiteX17030" fmla="*/ 4368517 w 12192000"/>
              <a:gd name="connsiteY17030" fmla="*/ 522195 h 2107945"/>
              <a:gd name="connsiteX17031" fmla="*/ 4375830 w 12192000"/>
              <a:gd name="connsiteY17031" fmla="*/ 531670 h 2107945"/>
              <a:gd name="connsiteX17032" fmla="*/ 4366076 w 12192000"/>
              <a:gd name="connsiteY17032" fmla="*/ 538204 h 2107945"/>
              <a:gd name="connsiteX17033" fmla="*/ 4358758 w 12192000"/>
              <a:gd name="connsiteY17033" fmla="*/ 528729 h 2107945"/>
              <a:gd name="connsiteX17034" fmla="*/ 4368517 w 12192000"/>
              <a:gd name="connsiteY17034" fmla="*/ 522195 h 2107945"/>
              <a:gd name="connsiteX17035" fmla="*/ 9313893 w 12192000"/>
              <a:gd name="connsiteY17035" fmla="*/ 521868 h 2107945"/>
              <a:gd name="connsiteX17036" fmla="*/ 9322122 w 12192000"/>
              <a:gd name="connsiteY17036" fmla="*/ 532650 h 2107945"/>
              <a:gd name="connsiteX17037" fmla="*/ 9311149 w 12192000"/>
              <a:gd name="connsiteY17037" fmla="*/ 540164 h 2107945"/>
              <a:gd name="connsiteX17038" fmla="*/ 9302920 w 12192000"/>
              <a:gd name="connsiteY17038" fmla="*/ 529383 h 2107945"/>
              <a:gd name="connsiteX17039" fmla="*/ 9313893 w 12192000"/>
              <a:gd name="connsiteY17039" fmla="*/ 521868 h 2107945"/>
              <a:gd name="connsiteX17040" fmla="*/ 7210151 w 12192000"/>
              <a:gd name="connsiteY17040" fmla="*/ 521542 h 2107945"/>
              <a:gd name="connsiteX17041" fmla="*/ 7216856 w 12192000"/>
              <a:gd name="connsiteY17041" fmla="*/ 530363 h 2107945"/>
              <a:gd name="connsiteX17042" fmla="*/ 7208018 w 12192000"/>
              <a:gd name="connsiteY17042" fmla="*/ 536570 h 2107945"/>
              <a:gd name="connsiteX17043" fmla="*/ 7201312 w 12192000"/>
              <a:gd name="connsiteY17043" fmla="*/ 527749 h 2107945"/>
              <a:gd name="connsiteX17044" fmla="*/ 7210151 w 12192000"/>
              <a:gd name="connsiteY17044" fmla="*/ 521542 h 2107945"/>
              <a:gd name="connsiteX17045" fmla="*/ 5844030 w 12192000"/>
              <a:gd name="connsiteY17045" fmla="*/ 521215 h 2107945"/>
              <a:gd name="connsiteX17046" fmla="*/ 5851041 w 12192000"/>
              <a:gd name="connsiteY17046" fmla="*/ 530363 h 2107945"/>
              <a:gd name="connsiteX17047" fmla="*/ 5841593 w 12192000"/>
              <a:gd name="connsiteY17047" fmla="*/ 536897 h 2107945"/>
              <a:gd name="connsiteX17048" fmla="*/ 5834581 w 12192000"/>
              <a:gd name="connsiteY17048" fmla="*/ 527749 h 2107945"/>
              <a:gd name="connsiteX17049" fmla="*/ 5844030 w 12192000"/>
              <a:gd name="connsiteY17049" fmla="*/ 521215 h 2107945"/>
              <a:gd name="connsiteX17050" fmla="*/ 3571684 w 12192000"/>
              <a:gd name="connsiteY17050" fmla="*/ 521214 h 2107945"/>
              <a:gd name="connsiteX17051" fmla="*/ 3578997 w 12192000"/>
              <a:gd name="connsiteY17051" fmla="*/ 531016 h 2107945"/>
              <a:gd name="connsiteX17052" fmla="*/ 3569251 w 12192000"/>
              <a:gd name="connsiteY17052" fmla="*/ 537877 h 2107945"/>
              <a:gd name="connsiteX17053" fmla="*/ 3561931 w 12192000"/>
              <a:gd name="connsiteY17053" fmla="*/ 528076 h 2107945"/>
              <a:gd name="connsiteX17054" fmla="*/ 3571684 w 12192000"/>
              <a:gd name="connsiteY17054" fmla="*/ 521214 h 2107945"/>
              <a:gd name="connsiteX17055" fmla="*/ 10134980 w 12192000"/>
              <a:gd name="connsiteY17055" fmla="*/ 520245 h 2107945"/>
              <a:gd name="connsiteX17056" fmla="*/ 10141949 w 12192000"/>
              <a:gd name="connsiteY17056" fmla="*/ 529381 h 2107945"/>
              <a:gd name="connsiteX17057" fmla="*/ 10132665 w 12192000"/>
              <a:gd name="connsiteY17057" fmla="*/ 535729 h 2107945"/>
              <a:gd name="connsiteX17058" fmla="*/ 10125696 w 12192000"/>
              <a:gd name="connsiteY17058" fmla="*/ 526592 h 2107945"/>
              <a:gd name="connsiteX17059" fmla="*/ 10134980 w 12192000"/>
              <a:gd name="connsiteY17059" fmla="*/ 520245 h 2107945"/>
              <a:gd name="connsiteX17060" fmla="*/ 914511 w 12192000"/>
              <a:gd name="connsiteY17060" fmla="*/ 520235 h 2107945"/>
              <a:gd name="connsiteX17061" fmla="*/ 921825 w 12192000"/>
              <a:gd name="connsiteY17061" fmla="*/ 530036 h 2107945"/>
              <a:gd name="connsiteX17062" fmla="*/ 919498 w 12192000"/>
              <a:gd name="connsiteY17062" fmla="*/ 533615 h 2107945"/>
              <a:gd name="connsiteX17063" fmla="*/ 924592 w 12192000"/>
              <a:gd name="connsiteY17063" fmla="*/ 532649 h 2107945"/>
              <a:gd name="connsiteX17064" fmla="*/ 931907 w 12192000"/>
              <a:gd name="connsiteY17064" fmla="*/ 542124 h 2107945"/>
              <a:gd name="connsiteX17065" fmla="*/ 922155 w 12192000"/>
              <a:gd name="connsiteY17065" fmla="*/ 548659 h 2107945"/>
              <a:gd name="connsiteX17066" fmla="*/ 914839 w 12192000"/>
              <a:gd name="connsiteY17066" fmla="*/ 539184 h 2107945"/>
              <a:gd name="connsiteX17067" fmla="*/ 917115 w 12192000"/>
              <a:gd name="connsiteY17067" fmla="*/ 535710 h 2107945"/>
              <a:gd name="connsiteX17068" fmla="*/ 912072 w 12192000"/>
              <a:gd name="connsiteY17068" fmla="*/ 536897 h 2107945"/>
              <a:gd name="connsiteX17069" fmla="*/ 908920 w 12192000"/>
              <a:gd name="connsiteY17069" fmla="*/ 534975 h 2107945"/>
              <a:gd name="connsiteX17070" fmla="*/ 909001 w 12192000"/>
              <a:gd name="connsiteY17070" fmla="*/ 535263 h 2107945"/>
              <a:gd name="connsiteX17071" fmla="*/ 898943 w 12192000"/>
              <a:gd name="connsiteY17071" fmla="*/ 542124 h 2107945"/>
              <a:gd name="connsiteX17072" fmla="*/ 891323 w 12192000"/>
              <a:gd name="connsiteY17072" fmla="*/ 532323 h 2107945"/>
              <a:gd name="connsiteX17073" fmla="*/ 901381 w 12192000"/>
              <a:gd name="connsiteY17073" fmla="*/ 525462 h 2107945"/>
              <a:gd name="connsiteX17074" fmla="*/ 904872 w 12192000"/>
              <a:gd name="connsiteY17074" fmla="*/ 527576 h 2107945"/>
              <a:gd name="connsiteX17075" fmla="*/ 904758 w 12192000"/>
              <a:gd name="connsiteY17075" fmla="*/ 527095 h 2107945"/>
              <a:gd name="connsiteX17076" fmla="*/ 914511 w 12192000"/>
              <a:gd name="connsiteY17076" fmla="*/ 520235 h 2107945"/>
              <a:gd name="connsiteX17077" fmla="*/ 10287734 w 12192000"/>
              <a:gd name="connsiteY17077" fmla="*/ 519254 h 2107945"/>
              <a:gd name="connsiteX17078" fmla="*/ 10294745 w 12192000"/>
              <a:gd name="connsiteY17078" fmla="*/ 528076 h 2107945"/>
              <a:gd name="connsiteX17079" fmla="*/ 10285600 w 12192000"/>
              <a:gd name="connsiteY17079" fmla="*/ 534283 h 2107945"/>
              <a:gd name="connsiteX17080" fmla="*/ 10278590 w 12192000"/>
              <a:gd name="connsiteY17080" fmla="*/ 525462 h 2107945"/>
              <a:gd name="connsiteX17081" fmla="*/ 10287734 w 12192000"/>
              <a:gd name="connsiteY17081" fmla="*/ 519254 h 2107945"/>
              <a:gd name="connsiteX17082" fmla="*/ 7056532 w 12192000"/>
              <a:gd name="connsiteY17082" fmla="*/ 519254 h 2107945"/>
              <a:gd name="connsiteX17083" fmla="*/ 7063237 w 12192000"/>
              <a:gd name="connsiteY17083" fmla="*/ 528076 h 2107945"/>
              <a:gd name="connsiteX17084" fmla="*/ 7054093 w 12192000"/>
              <a:gd name="connsiteY17084" fmla="*/ 534283 h 2107945"/>
              <a:gd name="connsiteX17085" fmla="*/ 7047387 w 12192000"/>
              <a:gd name="connsiteY17085" fmla="*/ 525462 h 2107945"/>
              <a:gd name="connsiteX17086" fmla="*/ 7056532 w 12192000"/>
              <a:gd name="connsiteY17086" fmla="*/ 519254 h 2107945"/>
              <a:gd name="connsiteX17087" fmla="*/ 5663590 w 12192000"/>
              <a:gd name="connsiteY17087" fmla="*/ 519254 h 2107945"/>
              <a:gd name="connsiteX17088" fmla="*/ 5670603 w 12192000"/>
              <a:gd name="connsiteY17088" fmla="*/ 528729 h 2107945"/>
              <a:gd name="connsiteX17089" fmla="*/ 5661152 w 12192000"/>
              <a:gd name="connsiteY17089" fmla="*/ 535263 h 2107945"/>
              <a:gd name="connsiteX17090" fmla="*/ 5654142 w 12192000"/>
              <a:gd name="connsiteY17090" fmla="*/ 525788 h 2107945"/>
              <a:gd name="connsiteX17091" fmla="*/ 5663590 w 12192000"/>
              <a:gd name="connsiteY17091" fmla="*/ 519254 h 2107945"/>
              <a:gd name="connsiteX17092" fmla="*/ 10765054 w 12192000"/>
              <a:gd name="connsiteY17092" fmla="*/ 518928 h 2107945"/>
              <a:gd name="connsiteX17093" fmla="*/ 10772369 w 12192000"/>
              <a:gd name="connsiteY17093" fmla="*/ 528403 h 2107945"/>
              <a:gd name="connsiteX17094" fmla="*/ 10762920 w 12192000"/>
              <a:gd name="connsiteY17094" fmla="*/ 534937 h 2107945"/>
              <a:gd name="connsiteX17095" fmla="*/ 10755605 w 12192000"/>
              <a:gd name="connsiteY17095" fmla="*/ 525462 h 2107945"/>
              <a:gd name="connsiteX17096" fmla="*/ 10765054 w 12192000"/>
              <a:gd name="connsiteY17096" fmla="*/ 518928 h 2107945"/>
              <a:gd name="connsiteX17097" fmla="*/ 8938072 w 12192000"/>
              <a:gd name="connsiteY17097" fmla="*/ 518601 h 2107945"/>
              <a:gd name="connsiteX17098" fmla="*/ 8944778 w 12192000"/>
              <a:gd name="connsiteY17098" fmla="*/ 527095 h 2107945"/>
              <a:gd name="connsiteX17099" fmla="*/ 8935939 w 12192000"/>
              <a:gd name="connsiteY17099" fmla="*/ 532976 h 2107945"/>
              <a:gd name="connsiteX17100" fmla="*/ 8929233 w 12192000"/>
              <a:gd name="connsiteY17100" fmla="*/ 524482 h 2107945"/>
              <a:gd name="connsiteX17101" fmla="*/ 8938072 w 12192000"/>
              <a:gd name="connsiteY17101" fmla="*/ 518601 h 2107945"/>
              <a:gd name="connsiteX17102" fmla="*/ 9253846 w 12192000"/>
              <a:gd name="connsiteY17102" fmla="*/ 518601 h 2107945"/>
              <a:gd name="connsiteX17103" fmla="*/ 9260552 w 12192000"/>
              <a:gd name="connsiteY17103" fmla="*/ 527422 h 2107945"/>
              <a:gd name="connsiteX17104" fmla="*/ 9251408 w 12192000"/>
              <a:gd name="connsiteY17104" fmla="*/ 533630 h 2107945"/>
              <a:gd name="connsiteX17105" fmla="*/ 9244703 w 12192000"/>
              <a:gd name="connsiteY17105" fmla="*/ 524808 h 2107945"/>
              <a:gd name="connsiteX17106" fmla="*/ 9253846 w 12192000"/>
              <a:gd name="connsiteY17106" fmla="*/ 518601 h 2107945"/>
              <a:gd name="connsiteX17107" fmla="*/ 9204469 w 12192000"/>
              <a:gd name="connsiteY17107" fmla="*/ 518601 h 2107945"/>
              <a:gd name="connsiteX17108" fmla="*/ 9211480 w 12192000"/>
              <a:gd name="connsiteY17108" fmla="*/ 527749 h 2107945"/>
              <a:gd name="connsiteX17109" fmla="*/ 9202336 w 12192000"/>
              <a:gd name="connsiteY17109" fmla="*/ 533956 h 2107945"/>
              <a:gd name="connsiteX17110" fmla="*/ 9199041 w 12192000"/>
              <a:gd name="connsiteY17110" fmla="*/ 532006 h 2107945"/>
              <a:gd name="connsiteX17111" fmla="*/ 9197458 w 12192000"/>
              <a:gd name="connsiteY17111" fmla="*/ 534487 h 2107945"/>
              <a:gd name="connsiteX17112" fmla="*/ 9191667 w 12192000"/>
              <a:gd name="connsiteY17112" fmla="*/ 535590 h 2107945"/>
              <a:gd name="connsiteX17113" fmla="*/ 9184961 w 12192000"/>
              <a:gd name="connsiteY17113" fmla="*/ 526769 h 2107945"/>
              <a:gd name="connsiteX17114" fmla="*/ 9193801 w 12192000"/>
              <a:gd name="connsiteY17114" fmla="*/ 520888 h 2107945"/>
              <a:gd name="connsiteX17115" fmla="*/ 9196702 w 12192000"/>
              <a:gd name="connsiteY17115" fmla="*/ 522603 h 2107945"/>
              <a:gd name="connsiteX17116" fmla="*/ 9198411 w 12192000"/>
              <a:gd name="connsiteY17116" fmla="*/ 519867 h 2107945"/>
              <a:gd name="connsiteX17117" fmla="*/ 9204469 w 12192000"/>
              <a:gd name="connsiteY17117" fmla="*/ 518601 h 2107945"/>
              <a:gd name="connsiteX17118" fmla="*/ 3625292 w 12192000"/>
              <a:gd name="connsiteY17118" fmla="*/ 518274 h 2107945"/>
              <a:gd name="connsiteX17119" fmla="*/ 3632620 w 12192000"/>
              <a:gd name="connsiteY17119" fmla="*/ 527749 h 2107945"/>
              <a:gd name="connsiteX17120" fmla="*/ 3622855 w 12192000"/>
              <a:gd name="connsiteY17120" fmla="*/ 534283 h 2107945"/>
              <a:gd name="connsiteX17121" fmla="*/ 3615546 w 12192000"/>
              <a:gd name="connsiteY17121" fmla="*/ 524809 h 2107945"/>
              <a:gd name="connsiteX17122" fmla="*/ 3625292 w 12192000"/>
              <a:gd name="connsiteY17122" fmla="*/ 518274 h 2107945"/>
              <a:gd name="connsiteX17123" fmla="*/ 4933786 w 12192000"/>
              <a:gd name="connsiteY17123" fmla="*/ 517947 h 2107945"/>
              <a:gd name="connsiteX17124" fmla="*/ 4940796 w 12192000"/>
              <a:gd name="connsiteY17124" fmla="*/ 527095 h 2107945"/>
              <a:gd name="connsiteX17125" fmla="*/ 4931344 w 12192000"/>
              <a:gd name="connsiteY17125" fmla="*/ 533630 h 2107945"/>
              <a:gd name="connsiteX17126" fmla="*/ 4924331 w 12192000"/>
              <a:gd name="connsiteY17126" fmla="*/ 524481 h 2107945"/>
              <a:gd name="connsiteX17127" fmla="*/ 4933786 w 12192000"/>
              <a:gd name="connsiteY17127" fmla="*/ 517947 h 2107945"/>
              <a:gd name="connsiteX17128" fmla="*/ 8178811 w 12192000"/>
              <a:gd name="connsiteY17128" fmla="*/ 517621 h 2107945"/>
              <a:gd name="connsiteX17129" fmla="*/ 8186431 w 12192000"/>
              <a:gd name="connsiteY17129" fmla="*/ 527422 h 2107945"/>
              <a:gd name="connsiteX17130" fmla="*/ 8176373 w 12192000"/>
              <a:gd name="connsiteY17130" fmla="*/ 534283 h 2107945"/>
              <a:gd name="connsiteX17131" fmla="*/ 8168753 w 12192000"/>
              <a:gd name="connsiteY17131" fmla="*/ 524482 h 2107945"/>
              <a:gd name="connsiteX17132" fmla="*/ 8178811 w 12192000"/>
              <a:gd name="connsiteY17132" fmla="*/ 517621 h 2107945"/>
              <a:gd name="connsiteX17133" fmla="*/ 3887228 w 12192000"/>
              <a:gd name="connsiteY17133" fmla="*/ 517620 h 2107945"/>
              <a:gd name="connsiteX17134" fmla="*/ 3894243 w 12192000"/>
              <a:gd name="connsiteY17134" fmla="*/ 526769 h 2107945"/>
              <a:gd name="connsiteX17135" fmla="*/ 3884792 w 12192000"/>
              <a:gd name="connsiteY17135" fmla="*/ 533303 h 2107945"/>
              <a:gd name="connsiteX17136" fmla="*/ 3877776 w 12192000"/>
              <a:gd name="connsiteY17136" fmla="*/ 524155 h 2107945"/>
              <a:gd name="connsiteX17137" fmla="*/ 3887228 w 12192000"/>
              <a:gd name="connsiteY17137" fmla="*/ 517620 h 2107945"/>
              <a:gd name="connsiteX17138" fmla="*/ 3677179 w 12192000"/>
              <a:gd name="connsiteY17138" fmla="*/ 517620 h 2107945"/>
              <a:gd name="connsiteX17139" fmla="*/ 3684498 w 12192000"/>
              <a:gd name="connsiteY17139" fmla="*/ 527095 h 2107945"/>
              <a:gd name="connsiteX17140" fmla="*/ 3675041 w 12192000"/>
              <a:gd name="connsiteY17140" fmla="*/ 533630 h 2107945"/>
              <a:gd name="connsiteX17141" fmla="*/ 3667728 w 12192000"/>
              <a:gd name="connsiteY17141" fmla="*/ 524155 h 2107945"/>
              <a:gd name="connsiteX17142" fmla="*/ 3677179 w 12192000"/>
              <a:gd name="connsiteY17142" fmla="*/ 517620 h 2107945"/>
              <a:gd name="connsiteX17143" fmla="*/ 11370389 w 12192000"/>
              <a:gd name="connsiteY17143" fmla="*/ 517294 h 2107945"/>
              <a:gd name="connsiteX17144" fmla="*/ 11377096 w 12192000"/>
              <a:gd name="connsiteY17144" fmla="*/ 526115 h 2107945"/>
              <a:gd name="connsiteX17145" fmla="*/ 11368256 w 12192000"/>
              <a:gd name="connsiteY17145" fmla="*/ 532323 h 2107945"/>
              <a:gd name="connsiteX17146" fmla="*/ 11361550 w 12192000"/>
              <a:gd name="connsiteY17146" fmla="*/ 523502 h 2107945"/>
              <a:gd name="connsiteX17147" fmla="*/ 11370389 w 12192000"/>
              <a:gd name="connsiteY17147" fmla="*/ 517294 h 2107945"/>
              <a:gd name="connsiteX17148" fmla="*/ 7688995 w 12192000"/>
              <a:gd name="connsiteY17148" fmla="*/ 516641 h 2107945"/>
              <a:gd name="connsiteX17149" fmla="*/ 7696005 w 12192000"/>
              <a:gd name="connsiteY17149" fmla="*/ 525789 h 2107945"/>
              <a:gd name="connsiteX17150" fmla="*/ 7686861 w 12192000"/>
              <a:gd name="connsiteY17150" fmla="*/ 531996 h 2107945"/>
              <a:gd name="connsiteX17151" fmla="*/ 7679851 w 12192000"/>
              <a:gd name="connsiteY17151" fmla="*/ 522849 h 2107945"/>
              <a:gd name="connsiteX17152" fmla="*/ 7688995 w 12192000"/>
              <a:gd name="connsiteY17152" fmla="*/ 516641 h 2107945"/>
              <a:gd name="connsiteX17153" fmla="*/ 10172214 w 12192000"/>
              <a:gd name="connsiteY17153" fmla="*/ 516640 h 2107945"/>
              <a:gd name="connsiteX17154" fmla="*/ 10179225 w 12192000"/>
              <a:gd name="connsiteY17154" fmla="*/ 525788 h 2107945"/>
              <a:gd name="connsiteX17155" fmla="*/ 10170081 w 12192000"/>
              <a:gd name="connsiteY17155" fmla="*/ 531996 h 2107945"/>
              <a:gd name="connsiteX17156" fmla="*/ 10163071 w 12192000"/>
              <a:gd name="connsiteY17156" fmla="*/ 522848 h 2107945"/>
              <a:gd name="connsiteX17157" fmla="*/ 10172214 w 12192000"/>
              <a:gd name="connsiteY17157" fmla="*/ 516640 h 2107945"/>
              <a:gd name="connsiteX17158" fmla="*/ 5014873 w 12192000"/>
              <a:gd name="connsiteY17158" fmla="*/ 516640 h 2107945"/>
              <a:gd name="connsiteX17159" fmla="*/ 5021886 w 12192000"/>
              <a:gd name="connsiteY17159" fmla="*/ 525788 h 2107945"/>
              <a:gd name="connsiteX17160" fmla="*/ 5012436 w 12192000"/>
              <a:gd name="connsiteY17160" fmla="*/ 532323 h 2107945"/>
              <a:gd name="connsiteX17161" fmla="*/ 5005424 w 12192000"/>
              <a:gd name="connsiteY17161" fmla="*/ 523175 h 2107945"/>
              <a:gd name="connsiteX17162" fmla="*/ 5014873 w 12192000"/>
              <a:gd name="connsiteY17162" fmla="*/ 516640 h 2107945"/>
              <a:gd name="connsiteX17163" fmla="*/ 11041813 w 12192000"/>
              <a:gd name="connsiteY17163" fmla="*/ 516313 h 2107945"/>
              <a:gd name="connsiteX17164" fmla="*/ 11047262 w 12192000"/>
              <a:gd name="connsiteY17164" fmla="*/ 519540 h 2107945"/>
              <a:gd name="connsiteX17165" fmla="*/ 11048439 w 12192000"/>
              <a:gd name="connsiteY17165" fmla="*/ 524005 h 2107945"/>
              <a:gd name="connsiteX17166" fmla="*/ 11050464 w 12192000"/>
              <a:gd name="connsiteY17166" fmla="*/ 520810 h 2107945"/>
              <a:gd name="connsiteX17167" fmla="*/ 11056321 w 12192000"/>
              <a:gd name="connsiteY17167" fmla="*/ 519585 h 2107945"/>
              <a:gd name="connsiteX17168" fmla="*/ 11063039 w 12192000"/>
              <a:gd name="connsiteY17168" fmla="*/ 528348 h 2107945"/>
              <a:gd name="connsiteX17169" fmla="*/ 11054106 w 12192000"/>
              <a:gd name="connsiteY17169" fmla="*/ 534426 h 2107945"/>
              <a:gd name="connsiteX17170" fmla="*/ 11048897 w 12192000"/>
              <a:gd name="connsiteY17170" fmla="*/ 531303 h 2107945"/>
              <a:gd name="connsiteX17171" fmla="*/ 11047776 w 12192000"/>
              <a:gd name="connsiteY17171" fmla="*/ 527112 h 2107945"/>
              <a:gd name="connsiteX17172" fmla="*/ 11045585 w 12192000"/>
              <a:gd name="connsiteY17172" fmla="*/ 530567 h 2107945"/>
              <a:gd name="connsiteX17173" fmla="*/ 11039375 w 12192000"/>
              <a:gd name="connsiteY17173" fmla="*/ 531996 h 2107945"/>
              <a:gd name="connsiteX17174" fmla="*/ 11039300 w 12192000"/>
              <a:gd name="connsiteY17174" fmla="*/ 531952 h 2107945"/>
              <a:gd name="connsiteX17175" fmla="*/ 11036594 w 12192000"/>
              <a:gd name="connsiteY17175" fmla="*/ 536285 h 2107945"/>
              <a:gd name="connsiteX17176" fmla="*/ 11030536 w 12192000"/>
              <a:gd name="connsiteY17176" fmla="*/ 537551 h 2107945"/>
              <a:gd name="connsiteX17177" fmla="*/ 11023831 w 12192000"/>
              <a:gd name="connsiteY17177" fmla="*/ 528729 h 2107945"/>
              <a:gd name="connsiteX17178" fmla="*/ 11026916 w 12192000"/>
              <a:gd name="connsiteY17178" fmla="*/ 523910 h 2107945"/>
              <a:gd name="connsiteX17179" fmla="*/ 11032503 w 12192000"/>
              <a:gd name="connsiteY17179" fmla="*/ 522630 h 2107945"/>
              <a:gd name="connsiteX17180" fmla="*/ 11035603 w 12192000"/>
              <a:gd name="connsiteY17180" fmla="*/ 517743 h 2107945"/>
              <a:gd name="connsiteX17181" fmla="*/ 11041813 w 12192000"/>
              <a:gd name="connsiteY17181" fmla="*/ 516313 h 2107945"/>
              <a:gd name="connsiteX17182" fmla="*/ 9166283 w 12192000"/>
              <a:gd name="connsiteY17182" fmla="*/ 516099 h 2107945"/>
              <a:gd name="connsiteX17183" fmla="*/ 9172699 w 12192000"/>
              <a:gd name="connsiteY17183" fmla="*/ 524810 h 2107945"/>
              <a:gd name="connsiteX17184" fmla="*/ 9164068 w 12192000"/>
              <a:gd name="connsiteY17184" fmla="*/ 530939 h 2107945"/>
              <a:gd name="connsiteX17185" fmla="*/ 9157651 w 12192000"/>
              <a:gd name="connsiteY17185" fmla="*/ 522229 h 2107945"/>
              <a:gd name="connsiteX17186" fmla="*/ 9166283 w 12192000"/>
              <a:gd name="connsiteY17186" fmla="*/ 516099 h 2107945"/>
              <a:gd name="connsiteX17187" fmla="*/ 7977642 w 12192000"/>
              <a:gd name="connsiteY17187" fmla="*/ 515987 h 2107945"/>
              <a:gd name="connsiteX17188" fmla="*/ 7984957 w 12192000"/>
              <a:gd name="connsiteY17188" fmla="*/ 525462 h 2107945"/>
              <a:gd name="connsiteX17189" fmla="*/ 7975204 w 12192000"/>
              <a:gd name="connsiteY17189" fmla="*/ 531996 h 2107945"/>
              <a:gd name="connsiteX17190" fmla="*/ 7967888 w 12192000"/>
              <a:gd name="connsiteY17190" fmla="*/ 522521 h 2107945"/>
              <a:gd name="connsiteX17191" fmla="*/ 7977642 w 12192000"/>
              <a:gd name="connsiteY17191" fmla="*/ 515987 h 2107945"/>
              <a:gd name="connsiteX17192" fmla="*/ 3727513 w 12192000"/>
              <a:gd name="connsiteY17192" fmla="*/ 515987 h 2107945"/>
              <a:gd name="connsiteX17193" fmla="*/ 3734514 w 12192000"/>
              <a:gd name="connsiteY17193" fmla="*/ 525135 h 2107945"/>
              <a:gd name="connsiteX17194" fmla="*/ 3725062 w 12192000"/>
              <a:gd name="connsiteY17194" fmla="*/ 531669 h 2107945"/>
              <a:gd name="connsiteX17195" fmla="*/ 3718052 w 12192000"/>
              <a:gd name="connsiteY17195" fmla="*/ 522521 h 2107945"/>
              <a:gd name="connsiteX17196" fmla="*/ 3727513 w 12192000"/>
              <a:gd name="connsiteY17196" fmla="*/ 515987 h 2107945"/>
              <a:gd name="connsiteX17197" fmla="*/ 975724 w 12192000"/>
              <a:gd name="connsiteY17197" fmla="*/ 515987 h 2107945"/>
              <a:gd name="connsiteX17198" fmla="*/ 983343 w 12192000"/>
              <a:gd name="connsiteY17198" fmla="*/ 526115 h 2107945"/>
              <a:gd name="connsiteX17199" fmla="*/ 972980 w 12192000"/>
              <a:gd name="connsiteY17199" fmla="*/ 532976 h 2107945"/>
              <a:gd name="connsiteX17200" fmla="*/ 965361 w 12192000"/>
              <a:gd name="connsiteY17200" fmla="*/ 522848 h 2107945"/>
              <a:gd name="connsiteX17201" fmla="*/ 975724 w 12192000"/>
              <a:gd name="connsiteY17201" fmla="*/ 515987 h 2107945"/>
              <a:gd name="connsiteX17202" fmla="*/ 10629592 w 12192000"/>
              <a:gd name="connsiteY17202" fmla="*/ 515673 h 2107945"/>
              <a:gd name="connsiteX17203" fmla="*/ 10636562 w 12192000"/>
              <a:gd name="connsiteY17203" fmla="*/ 524809 h 2107945"/>
              <a:gd name="connsiteX17204" fmla="*/ 10627281 w 12192000"/>
              <a:gd name="connsiteY17204" fmla="*/ 531157 h 2107945"/>
              <a:gd name="connsiteX17205" fmla="*/ 10620310 w 12192000"/>
              <a:gd name="connsiteY17205" fmla="*/ 522021 h 2107945"/>
              <a:gd name="connsiteX17206" fmla="*/ 10629592 w 12192000"/>
              <a:gd name="connsiteY17206" fmla="*/ 515673 h 2107945"/>
              <a:gd name="connsiteX17207" fmla="*/ 10496828 w 12192000"/>
              <a:gd name="connsiteY17207" fmla="*/ 515660 h 2107945"/>
              <a:gd name="connsiteX17208" fmla="*/ 10503839 w 12192000"/>
              <a:gd name="connsiteY17208" fmla="*/ 524808 h 2107945"/>
              <a:gd name="connsiteX17209" fmla="*/ 10494695 w 12192000"/>
              <a:gd name="connsiteY17209" fmla="*/ 531015 h 2107945"/>
              <a:gd name="connsiteX17210" fmla="*/ 10487685 w 12192000"/>
              <a:gd name="connsiteY17210" fmla="*/ 521868 h 2107945"/>
              <a:gd name="connsiteX17211" fmla="*/ 10496828 w 12192000"/>
              <a:gd name="connsiteY17211" fmla="*/ 515660 h 2107945"/>
              <a:gd name="connsiteX17212" fmla="*/ 4203894 w 12192000"/>
              <a:gd name="connsiteY17212" fmla="*/ 515660 h 2107945"/>
              <a:gd name="connsiteX17213" fmla="*/ 4211218 w 12192000"/>
              <a:gd name="connsiteY17213" fmla="*/ 525135 h 2107945"/>
              <a:gd name="connsiteX17214" fmla="*/ 4201462 w 12192000"/>
              <a:gd name="connsiteY17214" fmla="*/ 531669 h 2107945"/>
              <a:gd name="connsiteX17215" fmla="*/ 4194143 w 12192000"/>
              <a:gd name="connsiteY17215" fmla="*/ 522195 h 2107945"/>
              <a:gd name="connsiteX17216" fmla="*/ 4203894 w 12192000"/>
              <a:gd name="connsiteY17216" fmla="*/ 515660 h 2107945"/>
              <a:gd name="connsiteX17217" fmla="*/ 9124611 w 12192000"/>
              <a:gd name="connsiteY17217" fmla="*/ 515334 h 2107945"/>
              <a:gd name="connsiteX17218" fmla="*/ 9131621 w 12192000"/>
              <a:gd name="connsiteY17218" fmla="*/ 524481 h 2107945"/>
              <a:gd name="connsiteX17219" fmla="*/ 9122477 w 12192000"/>
              <a:gd name="connsiteY17219" fmla="*/ 530689 h 2107945"/>
              <a:gd name="connsiteX17220" fmla="*/ 9115467 w 12192000"/>
              <a:gd name="connsiteY17220" fmla="*/ 521541 h 2107945"/>
              <a:gd name="connsiteX17221" fmla="*/ 9124611 w 12192000"/>
              <a:gd name="connsiteY17221" fmla="*/ 515334 h 2107945"/>
              <a:gd name="connsiteX17222" fmla="*/ 8754581 w 12192000"/>
              <a:gd name="connsiteY17222" fmla="*/ 515334 h 2107945"/>
              <a:gd name="connsiteX17223" fmla="*/ 8762506 w 12192000"/>
              <a:gd name="connsiteY17223" fmla="*/ 525462 h 2107945"/>
              <a:gd name="connsiteX17224" fmla="*/ 8752143 w 12192000"/>
              <a:gd name="connsiteY17224" fmla="*/ 532650 h 2107945"/>
              <a:gd name="connsiteX17225" fmla="*/ 8744219 w 12192000"/>
              <a:gd name="connsiteY17225" fmla="*/ 522522 h 2107945"/>
              <a:gd name="connsiteX17226" fmla="*/ 8754581 w 12192000"/>
              <a:gd name="connsiteY17226" fmla="*/ 515334 h 2107945"/>
              <a:gd name="connsiteX17227" fmla="*/ 6100368 w 12192000"/>
              <a:gd name="connsiteY17227" fmla="*/ 515334 h 2107945"/>
              <a:gd name="connsiteX17228" fmla="*/ 6107378 w 12192000"/>
              <a:gd name="connsiteY17228" fmla="*/ 524482 h 2107945"/>
              <a:gd name="connsiteX17229" fmla="*/ 6098235 w 12192000"/>
              <a:gd name="connsiteY17229" fmla="*/ 530689 h 2107945"/>
              <a:gd name="connsiteX17230" fmla="*/ 6091225 w 12192000"/>
              <a:gd name="connsiteY17230" fmla="*/ 521542 h 2107945"/>
              <a:gd name="connsiteX17231" fmla="*/ 6100368 w 12192000"/>
              <a:gd name="connsiteY17231" fmla="*/ 515334 h 2107945"/>
              <a:gd name="connsiteX17232" fmla="*/ 4286819 w 12192000"/>
              <a:gd name="connsiteY17232" fmla="*/ 515334 h 2107945"/>
              <a:gd name="connsiteX17233" fmla="*/ 4294136 w 12192000"/>
              <a:gd name="connsiteY17233" fmla="*/ 524808 h 2107945"/>
              <a:gd name="connsiteX17234" fmla="*/ 4284380 w 12192000"/>
              <a:gd name="connsiteY17234" fmla="*/ 531343 h 2107945"/>
              <a:gd name="connsiteX17235" fmla="*/ 4277063 w 12192000"/>
              <a:gd name="connsiteY17235" fmla="*/ 521868 h 2107945"/>
              <a:gd name="connsiteX17236" fmla="*/ 4286819 w 12192000"/>
              <a:gd name="connsiteY17236" fmla="*/ 515334 h 2107945"/>
              <a:gd name="connsiteX17237" fmla="*/ 9017016 w 12192000"/>
              <a:gd name="connsiteY17237" fmla="*/ 515007 h 2107945"/>
              <a:gd name="connsiteX17238" fmla="*/ 9023722 w 12192000"/>
              <a:gd name="connsiteY17238" fmla="*/ 523828 h 2107945"/>
              <a:gd name="connsiteX17239" fmla="*/ 9014578 w 12192000"/>
              <a:gd name="connsiteY17239" fmla="*/ 530036 h 2107945"/>
              <a:gd name="connsiteX17240" fmla="*/ 9007872 w 12192000"/>
              <a:gd name="connsiteY17240" fmla="*/ 521214 h 2107945"/>
              <a:gd name="connsiteX17241" fmla="*/ 9017016 w 12192000"/>
              <a:gd name="connsiteY17241" fmla="*/ 515007 h 2107945"/>
              <a:gd name="connsiteX17242" fmla="*/ 6021121 w 12192000"/>
              <a:gd name="connsiteY17242" fmla="*/ 515007 h 2107945"/>
              <a:gd name="connsiteX17243" fmla="*/ 6028130 w 12192000"/>
              <a:gd name="connsiteY17243" fmla="*/ 524154 h 2107945"/>
              <a:gd name="connsiteX17244" fmla="*/ 6018987 w 12192000"/>
              <a:gd name="connsiteY17244" fmla="*/ 530362 h 2107945"/>
              <a:gd name="connsiteX17245" fmla="*/ 6011977 w 12192000"/>
              <a:gd name="connsiteY17245" fmla="*/ 521214 h 2107945"/>
              <a:gd name="connsiteX17246" fmla="*/ 6021121 w 12192000"/>
              <a:gd name="connsiteY17246" fmla="*/ 515007 h 2107945"/>
              <a:gd name="connsiteX17247" fmla="*/ 1834321 w 12192000"/>
              <a:gd name="connsiteY17247" fmla="*/ 514354 h 2107945"/>
              <a:gd name="connsiteX17248" fmla="*/ 1841940 w 12192000"/>
              <a:gd name="connsiteY17248" fmla="*/ 524155 h 2107945"/>
              <a:gd name="connsiteX17249" fmla="*/ 1831883 w 12192000"/>
              <a:gd name="connsiteY17249" fmla="*/ 531016 h 2107945"/>
              <a:gd name="connsiteX17250" fmla="*/ 1824264 w 12192000"/>
              <a:gd name="connsiteY17250" fmla="*/ 521215 h 2107945"/>
              <a:gd name="connsiteX17251" fmla="*/ 1834321 w 12192000"/>
              <a:gd name="connsiteY17251" fmla="*/ 514354 h 2107945"/>
              <a:gd name="connsiteX17252" fmla="*/ 8963676 w 12192000"/>
              <a:gd name="connsiteY17252" fmla="*/ 514353 h 2107945"/>
              <a:gd name="connsiteX17253" fmla="*/ 8968591 w 12192000"/>
              <a:gd name="connsiteY17253" fmla="*/ 517376 h 2107945"/>
              <a:gd name="connsiteX17254" fmla="*/ 8969939 w 12192000"/>
              <a:gd name="connsiteY17254" fmla="*/ 522344 h 2107945"/>
              <a:gd name="connsiteX17255" fmla="*/ 8971028 w 12192000"/>
              <a:gd name="connsiteY17255" fmla="*/ 523012 h 2107945"/>
              <a:gd name="connsiteX17256" fmla="*/ 8972819 w 12192000"/>
              <a:gd name="connsiteY17256" fmla="*/ 529709 h 2107945"/>
              <a:gd name="connsiteX17257" fmla="*/ 8969200 w 12192000"/>
              <a:gd name="connsiteY17257" fmla="*/ 535508 h 2107945"/>
              <a:gd name="connsiteX17258" fmla="*/ 8967419 w 12192000"/>
              <a:gd name="connsiteY17258" fmla="*/ 535859 h 2107945"/>
              <a:gd name="connsiteX17259" fmla="*/ 8966419 w 12192000"/>
              <a:gd name="connsiteY17259" fmla="*/ 537428 h 2107945"/>
              <a:gd name="connsiteX17260" fmla="*/ 8960628 w 12192000"/>
              <a:gd name="connsiteY17260" fmla="*/ 538530 h 2107945"/>
              <a:gd name="connsiteX17261" fmla="*/ 8953922 w 12192000"/>
              <a:gd name="connsiteY17261" fmla="*/ 529709 h 2107945"/>
              <a:gd name="connsiteX17262" fmla="*/ 8954758 w 12192000"/>
              <a:gd name="connsiteY17262" fmla="*/ 528431 h 2107945"/>
              <a:gd name="connsiteX17263" fmla="*/ 8954226 w 12192000"/>
              <a:gd name="connsiteY17263" fmla="*/ 526442 h 2107945"/>
              <a:gd name="connsiteX17264" fmla="*/ 8956041 w 12192000"/>
              <a:gd name="connsiteY17264" fmla="*/ 523823 h 2107945"/>
              <a:gd name="connsiteX17265" fmla="*/ 8955141 w 12192000"/>
              <a:gd name="connsiteY17265" fmla="*/ 520234 h 2107945"/>
              <a:gd name="connsiteX17266" fmla="*/ 8963676 w 12192000"/>
              <a:gd name="connsiteY17266" fmla="*/ 514353 h 2107945"/>
              <a:gd name="connsiteX17267" fmla="*/ 4853606 w 12192000"/>
              <a:gd name="connsiteY17267" fmla="*/ 514026 h 2107945"/>
              <a:gd name="connsiteX17268" fmla="*/ 4860619 w 12192000"/>
              <a:gd name="connsiteY17268" fmla="*/ 523174 h 2107945"/>
              <a:gd name="connsiteX17269" fmla="*/ 4851170 w 12192000"/>
              <a:gd name="connsiteY17269" fmla="*/ 529709 h 2107945"/>
              <a:gd name="connsiteX17270" fmla="*/ 4844156 w 12192000"/>
              <a:gd name="connsiteY17270" fmla="*/ 520561 h 2107945"/>
              <a:gd name="connsiteX17271" fmla="*/ 4853606 w 12192000"/>
              <a:gd name="connsiteY17271" fmla="*/ 514026 h 2107945"/>
              <a:gd name="connsiteX17272" fmla="*/ 10368506 w 12192000"/>
              <a:gd name="connsiteY17272" fmla="*/ 513700 h 2107945"/>
              <a:gd name="connsiteX17273" fmla="*/ 10375517 w 12192000"/>
              <a:gd name="connsiteY17273" fmla="*/ 522521 h 2107945"/>
              <a:gd name="connsiteX17274" fmla="*/ 10366372 w 12192000"/>
              <a:gd name="connsiteY17274" fmla="*/ 528729 h 2107945"/>
              <a:gd name="connsiteX17275" fmla="*/ 10359362 w 12192000"/>
              <a:gd name="connsiteY17275" fmla="*/ 519908 h 2107945"/>
              <a:gd name="connsiteX17276" fmla="*/ 10368506 w 12192000"/>
              <a:gd name="connsiteY17276" fmla="*/ 513700 h 2107945"/>
              <a:gd name="connsiteX17277" fmla="*/ 7778279 w 12192000"/>
              <a:gd name="connsiteY17277" fmla="*/ 513672 h 2107945"/>
              <a:gd name="connsiteX17278" fmla="*/ 7785248 w 12192000"/>
              <a:gd name="connsiteY17278" fmla="*/ 522808 h 2107945"/>
              <a:gd name="connsiteX17279" fmla="*/ 7775967 w 12192000"/>
              <a:gd name="connsiteY17279" fmla="*/ 529156 h 2107945"/>
              <a:gd name="connsiteX17280" fmla="*/ 7768996 w 12192000"/>
              <a:gd name="connsiteY17280" fmla="*/ 520020 h 2107945"/>
              <a:gd name="connsiteX17281" fmla="*/ 7778279 w 12192000"/>
              <a:gd name="connsiteY17281" fmla="*/ 513672 h 2107945"/>
              <a:gd name="connsiteX17282" fmla="*/ 3855548 w 12192000"/>
              <a:gd name="connsiteY17282" fmla="*/ 513374 h 2107945"/>
              <a:gd name="connsiteX17283" fmla="*/ 3862568 w 12192000"/>
              <a:gd name="connsiteY17283" fmla="*/ 522522 h 2107945"/>
              <a:gd name="connsiteX17284" fmla="*/ 3853413 w 12192000"/>
              <a:gd name="connsiteY17284" fmla="*/ 528729 h 2107945"/>
              <a:gd name="connsiteX17285" fmla="*/ 3846396 w 12192000"/>
              <a:gd name="connsiteY17285" fmla="*/ 519581 h 2107945"/>
              <a:gd name="connsiteX17286" fmla="*/ 3855548 w 12192000"/>
              <a:gd name="connsiteY17286" fmla="*/ 513374 h 2107945"/>
              <a:gd name="connsiteX17287" fmla="*/ 10208790 w 12192000"/>
              <a:gd name="connsiteY17287" fmla="*/ 512720 h 2107945"/>
              <a:gd name="connsiteX17288" fmla="*/ 10215800 w 12192000"/>
              <a:gd name="connsiteY17288" fmla="*/ 521542 h 2107945"/>
              <a:gd name="connsiteX17289" fmla="*/ 10206658 w 12192000"/>
              <a:gd name="connsiteY17289" fmla="*/ 527749 h 2107945"/>
              <a:gd name="connsiteX17290" fmla="*/ 10199646 w 12192000"/>
              <a:gd name="connsiteY17290" fmla="*/ 518928 h 2107945"/>
              <a:gd name="connsiteX17291" fmla="*/ 10208790 w 12192000"/>
              <a:gd name="connsiteY17291" fmla="*/ 512720 h 2107945"/>
              <a:gd name="connsiteX17292" fmla="*/ 9038028 w 12192000"/>
              <a:gd name="connsiteY17292" fmla="*/ 512557 h 2107945"/>
              <a:gd name="connsiteX17293" fmla="*/ 9044493 w 12192000"/>
              <a:gd name="connsiteY17293" fmla="*/ 520944 h 2107945"/>
              <a:gd name="connsiteX17294" fmla="*/ 9035909 w 12192000"/>
              <a:gd name="connsiteY17294" fmla="*/ 526751 h 2107945"/>
              <a:gd name="connsiteX17295" fmla="*/ 9029445 w 12192000"/>
              <a:gd name="connsiteY17295" fmla="*/ 518363 h 2107945"/>
              <a:gd name="connsiteX17296" fmla="*/ 9038028 w 12192000"/>
              <a:gd name="connsiteY17296" fmla="*/ 512557 h 2107945"/>
              <a:gd name="connsiteX17297" fmla="*/ 8914298 w 12192000"/>
              <a:gd name="connsiteY17297" fmla="*/ 511740 h 2107945"/>
              <a:gd name="connsiteX17298" fmla="*/ 8920698 w 12192000"/>
              <a:gd name="connsiteY17298" fmla="*/ 520234 h 2107945"/>
              <a:gd name="connsiteX17299" fmla="*/ 8912163 w 12192000"/>
              <a:gd name="connsiteY17299" fmla="*/ 526115 h 2107945"/>
              <a:gd name="connsiteX17300" fmla="*/ 8905763 w 12192000"/>
              <a:gd name="connsiteY17300" fmla="*/ 517620 h 2107945"/>
              <a:gd name="connsiteX17301" fmla="*/ 8914298 w 12192000"/>
              <a:gd name="connsiteY17301" fmla="*/ 511740 h 2107945"/>
              <a:gd name="connsiteX17302" fmla="*/ 9802490 w 12192000"/>
              <a:gd name="connsiteY17302" fmla="*/ 511413 h 2107945"/>
              <a:gd name="connsiteX17303" fmla="*/ 9810109 w 12192000"/>
              <a:gd name="connsiteY17303" fmla="*/ 521215 h 2107945"/>
              <a:gd name="connsiteX17304" fmla="*/ 9800051 w 12192000"/>
              <a:gd name="connsiteY17304" fmla="*/ 528076 h 2107945"/>
              <a:gd name="connsiteX17305" fmla="*/ 9792431 w 12192000"/>
              <a:gd name="connsiteY17305" fmla="*/ 518274 h 2107945"/>
              <a:gd name="connsiteX17306" fmla="*/ 9802490 w 12192000"/>
              <a:gd name="connsiteY17306" fmla="*/ 511413 h 2107945"/>
              <a:gd name="connsiteX17307" fmla="*/ 9506222 w 12192000"/>
              <a:gd name="connsiteY17307" fmla="*/ 511413 h 2107945"/>
              <a:gd name="connsiteX17308" fmla="*/ 9514452 w 12192000"/>
              <a:gd name="connsiteY17308" fmla="*/ 522195 h 2107945"/>
              <a:gd name="connsiteX17309" fmla="*/ 9503478 w 12192000"/>
              <a:gd name="connsiteY17309" fmla="*/ 529710 h 2107945"/>
              <a:gd name="connsiteX17310" fmla="*/ 9495249 w 12192000"/>
              <a:gd name="connsiteY17310" fmla="*/ 518928 h 2107945"/>
              <a:gd name="connsiteX17311" fmla="*/ 9506222 w 12192000"/>
              <a:gd name="connsiteY17311" fmla="*/ 511413 h 2107945"/>
              <a:gd name="connsiteX17312" fmla="*/ 5096575 w 12192000"/>
              <a:gd name="connsiteY17312" fmla="*/ 511413 h 2107945"/>
              <a:gd name="connsiteX17313" fmla="*/ 5103587 w 12192000"/>
              <a:gd name="connsiteY17313" fmla="*/ 520561 h 2107945"/>
              <a:gd name="connsiteX17314" fmla="*/ 5094136 w 12192000"/>
              <a:gd name="connsiteY17314" fmla="*/ 527095 h 2107945"/>
              <a:gd name="connsiteX17315" fmla="*/ 5087124 w 12192000"/>
              <a:gd name="connsiteY17315" fmla="*/ 517947 h 2107945"/>
              <a:gd name="connsiteX17316" fmla="*/ 5096575 w 12192000"/>
              <a:gd name="connsiteY17316" fmla="*/ 511413 h 2107945"/>
              <a:gd name="connsiteX17317" fmla="*/ 4003351 w 12192000"/>
              <a:gd name="connsiteY17317" fmla="*/ 511086 h 2107945"/>
              <a:gd name="connsiteX17318" fmla="*/ 4010676 w 12192000"/>
              <a:gd name="connsiteY17318" fmla="*/ 520561 h 2107945"/>
              <a:gd name="connsiteX17319" fmla="*/ 4001224 w 12192000"/>
              <a:gd name="connsiteY17319" fmla="*/ 527095 h 2107945"/>
              <a:gd name="connsiteX17320" fmla="*/ 3993893 w 12192000"/>
              <a:gd name="connsiteY17320" fmla="*/ 517621 h 2107945"/>
              <a:gd name="connsiteX17321" fmla="*/ 4003351 w 12192000"/>
              <a:gd name="connsiteY17321" fmla="*/ 511086 h 2107945"/>
              <a:gd name="connsiteX17322" fmla="*/ 3776891 w 12192000"/>
              <a:gd name="connsiteY17322" fmla="*/ 511086 h 2107945"/>
              <a:gd name="connsiteX17323" fmla="*/ 3783909 w 12192000"/>
              <a:gd name="connsiteY17323" fmla="*/ 520234 h 2107945"/>
              <a:gd name="connsiteX17324" fmla="*/ 3774753 w 12192000"/>
              <a:gd name="connsiteY17324" fmla="*/ 526442 h 2107945"/>
              <a:gd name="connsiteX17325" fmla="*/ 3767756 w 12192000"/>
              <a:gd name="connsiteY17325" fmla="*/ 517294 h 2107945"/>
              <a:gd name="connsiteX17326" fmla="*/ 3776891 w 12192000"/>
              <a:gd name="connsiteY17326" fmla="*/ 511086 h 2107945"/>
              <a:gd name="connsiteX17327" fmla="*/ 1138758 w 12192000"/>
              <a:gd name="connsiteY17327" fmla="*/ 511086 h 2107945"/>
              <a:gd name="connsiteX17328" fmla="*/ 1139775 w 12192000"/>
              <a:gd name="connsiteY17328" fmla="*/ 511714 h 2107945"/>
              <a:gd name="connsiteX17329" fmla="*/ 1142646 w 12192000"/>
              <a:gd name="connsiteY17329" fmla="*/ 511086 h 2107945"/>
              <a:gd name="connsiteX17330" fmla="*/ 1149350 w 12192000"/>
              <a:gd name="connsiteY17330" fmla="*/ 519908 h 2107945"/>
              <a:gd name="connsiteX17331" fmla="*/ 1146302 w 12192000"/>
              <a:gd name="connsiteY17331" fmla="*/ 524850 h 2107945"/>
              <a:gd name="connsiteX17332" fmla="*/ 1144083 w 12192000"/>
              <a:gd name="connsiteY17332" fmla="*/ 525335 h 2107945"/>
              <a:gd name="connsiteX17333" fmla="*/ 1143101 w 12192000"/>
              <a:gd name="connsiteY17333" fmla="*/ 526891 h 2107945"/>
              <a:gd name="connsiteX17334" fmla="*/ 1136320 w 12192000"/>
              <a:gd name="connsiteY17334" fmla="*/ 528403 h 2107945"/>
              <a:gd name="connsiteX17335" fmla="*/ 1128395 w 12192000"/>
              <a:gd name="connsiteY17335" fmla="*/ 518274 h 2107945"/>
              <a:gd name="connsiteX17336" fmla="*/ 1138758 w 12192000"/>
              <a:gd name="connsiteY17336" fmla="*/ 511086 h 2107945"/>
              <a:gd name="connsiteX17337" fmla="*/ 11017734 w 12192000"/>
              <a:gd name="connsiteY17337" fmla="*/ 510760 h 2107945"/>
              <a:gd name="connsiteX17338" fmla="*/ 11025051 w 12192000"/>
              <a:gd name="connsiteY17338" fmla="*/ 520235 h 2107945"/>
              <a:gd name="connsiteX17339" fmla="*/ 11015601 w 12192000"/>
              <a:gd name="connsiteY17339" fmla="*/ 526769 h 2107945"/>
              <a:gd name="connsiteX17340" fmla="*/ 11013644 w 12192000"/>
              <a:gd name="connsiteY17340" fmla="*/ 525627 h 2107945"/>
              <a:gd name="connsiteX17341" fmla="*/ 11008287 w 12192000"/>
              <a:gd name="connsiteY17341" fmla="*/ 526769 h 2107945"/>
              <a:gd name="connsiteX17342" fmla="*/ 11001275 w 12192000"/>
              <a:gd name="connsiteY17342" fmla="*/ 517621 h 2107945"/>
              <a:gd name="connsiteX17343" fmla="*/ 11010419 w 12192000"/>
              <a:gd name="connsiteY17343" fmla="*/ 511413 h 2107945"/>
              <a:gd name="connsiteX17344" fmla="*/ 11011672 w 12192000"/>
              <a:gd name="connsiteY17344" fmla="*/ 512155 h 2107945"/>
              <a:gd name="connsiteX17345" fmla="*/ 6180531 w 12192000"/>
              <a:gd name="connsiteY17345" fmla="*/ 510760 h 2107945"/>
              <a:gd name="connsiteX17346" fmla="*/ 6187542 w 12192000"/>
              <a:gd name="connsiteY17346" fmla="*/ 519908 h 2107945"/>
              <a:gd name="connsiteX17347" fmla="*/ 6178398 w 12192000"/>
              <a:gd name="connsiteY17347" fmla="*/ 526115 h 2107945"/>
              <a:gd name="connsiteX17348" fmla="*/ 6171387 w 12192000"/>
              <a:gd name="connsiteY17348" fmla="*/ 516967 h 2107945"/>
              <a:gd name="connsiteX17349" fmla="*/ 6180531 w 12192000"/>
              <a:gd name="connsiteY17349" fmla="*/ 510760 h 2107945"/>
              <a:gd name="connsiteX17350" fmla="*/ 3375444 w 12192000"/>
              <a:gd name="connsiteY17350" fmla="*/ 510494 h 2107945"/>
              <a:gd name="connsiteX17351" fmla="*/ 3383219 w 12192000"/>
              <a:gd name="connsiteY17351" fmla="*/ 520431 h 2107945"/>
              <a:gd name="connsiteX17352" fmla="*/ 3372940 w 12192000"/>
              <a:gd name="connsiteY17352" fmla="*/ 527270 h 2107945"/>
              <a:gd name="connsiteX17353" fmla="*/ 3365165 w 12192000"/>
              <a:gd name="connsiteY17353" fmla="*/ 517332 h 2107945"/>
              <a:gd name="connsiteX17354" fmla="*/ 3375444 w 12192000"/>
              <a:gd name="connsiteY17354" fmla="*/ 510494 h 2107945"/>
              <a:gd name="connsiteX17355" fmla="*/ 9932641 w 12192000"/>
              <a:gd name="connsiteY17355" fmla="*/ 510433 h 2107945"/>
              <a:gd name="connsiteX17356" fmla="*/ 9939956 w 12192000"/>
              <a:gd name="connsiteY17356" fmla="*/ 520234 h 2107945"/>
              <a:gd name="connsiteX17357" fmla="*/ 9930201 w 12192000"/>
              <a:gd name="connsiteY17357" fmla="*/ 526769 h 2107945"/>
              <a:gd name="connsiteX17358" fmla="*/ 9922886 w 12192000"/>
              <a:gd name="connsiteY17358" fmla="*/ 516967 h 2107945"/>
              <a:gd name="connsiteX17359" fmla="*/ 9932641 w 12192000"/>
              <a:gd name="connsiteY17359" fmla="*/ 510433 h 2107945"/>
              <a:gd name="connsiteX17360" fmla="*/ 4574630 w 12192000"/>
              <a:gd name="connsiteY17360" fmla="*/ 510433 h 2107945"/>
              <a:gd name="connsiteX17361" fmla="*/ 4581949 w 12192000"/>
              <a:gd name="connsiteY17361" fmla="*/ 519908 h 2107945"/>
              <a:gd name="connsiteX17362" fmla="*/ 4572494 w 12192000"/>
              <a:gd name="connsiteY17362" fmla="*/ 526442 h 2107945"/>
              <a:gd name="connsiteX17363" fmla="*/ 4565177 w 12192000"/>
              <a:gd name="connsiteY17363" fmla="*/ 516967 h 2107945"/>
              <a:gd name="connsiteX17364" fmla="*/ 4574630 w 12192000"/>
              <a:gd name="connsiteY17364" fmla="*/ 510433 h 2107945"/>
              <a:gd name="connsiteX17365" fmla="*/ 9286156 w 12192000"/>
              <a:gd name="connsiteY17365" fmla="*/ 510106 h 2107945"/>
              <a:gd name="connsiteX17366" fmla="*/ 9293165 w 12192000"/>
              <a:gd name="connsiteY17366" fmla="*/ 519254 h 2107945"/>
              <a:gd name="connsiteX17367" fmla="*/ 9284021 w 12192000"/>
              <a:gd name="connsiteY17367" fmla="*/ 525462 h 2107945"/>
              <a:gd name="connsiteX17368" fmla="*/ 9277011 w 12192000"/>
              <a:gd name="connsiteY17368" fmla="*/ 516314 h 2107945"/>
              <a:gd name="connsiteX17369" fmla="*/ 9286156 w 12192000"/>
              <a:gd name="connsiteY17369" fmla="*/ 510106 h 2107945"/>
              <a:gd name="connsiteX17370" fmla="*/ 5583722 w 12192000"/>
              <a:gd name="connsiteY17370" fmla="*/ 509779 h 2107945"/>
              <a:gd name="connsiteX17371" fmla="*/ 5590733 w 12192000"/>
              <a:gd name="connsiteY17371" fmla="*/ 519254 h 2107945"/>
              <a:gd name="connsiteX17372" fmla="*/ 5581285 w 12192000"/>
              <a:gd name="connsiteY17372" fmla="*/ 525788 h 2107945"/>
              <a:gd name="connsiteX17373" fmla="*/ 5574271 w 12192000"/>
              <a:gd name="connsiteY17373" fmla="*/ 516314 h 2107945"/>
              <a:gd name="connsiteX17374" fmla="*/ 5583722 w 12192000"/>
              <a:gd name="connsiteY17374" fmla="*/ 509779 h 2107945"/>
              <a:gd name="connsiteX17375" fmla="*/ 5942785 w 12192000"/>
              <a:gd name="connsiteY17375" fmla="*/ 509452 h 2107945"/>
              <a:gd name="connsiteX17376" fmla="*/ 5949796 w 12192000"/>
              <a:gd name="connsiteY17376" fmla="*/ 518601 h 2107945"/>
              <a:gd name="connsiteX17377" fmla="*/ 5940652 w 12192000"/>
              <a:gd name="connsiteY17377" fmla="*/ 524808 h 2107945"/>
              <a:gd name="connsiteX17378" fmla="*/ 5933642 w 12192000"/>
              <a:gd name="connsiteY17378" fmla="*/ 515660 h 2107945"/>
              <a:gd name="connsiteX17379" fmla="*/ 5942785 w 12192000"/>
              <a:gd name="connsiteY17379" fmla="*/ 509452 h 2107945"/>
              <a:gd name="connsiteX17380" fmla="*/ 9669291 w 12192000"/>
              <a:gd name="connsiteY17380" fmla="*/ 509126 h 2107945"/>
              <a:gd name="connsiteX17381" fmla="*/ 9676911 w 12192000"/>
              <a:gd name="connsiteY17381" fmla="*/ 518928 h 2107945"/>
              <a:gd name="connsiteX17382" fmla="*/ 9666852 w 12192000"/>
              <a:gd name="connsiteY17382" fmla="*/ 525788 h 2107945"/>
              <a:gd name="connsiteX17383" fmla="*/ 9659233 w 12192000"/>
              <a:gd name="connsiteY17383" fmla="*/ 515987 h 2107945"/>
              <a:gd name="connsiteX17384" fmla="*/ 9669291 w 12192000"/>
              <a:gd name="connsiteY17384" fmla="*/ 509126 h 2107945"/>
              <a:gd name="connsiteX17385" fmla="*/ 9139241 w 12192000"/>
              <a:gd name="connsiteY17385" fmla="*/ 508799 h 2107945"/>
              <a:gd name="connsiteX17386" fmla="*/ 9145642 w 12192000"/>
              <a:gd name="connsiteY17386" fmla="*/ 517294 h 2107945"/>
              <a:gd name="connsiteX17387" fmla="*/ 9137107 w 12192000"/>
              <a:gd name="connsiteY17387" fmla="*/ 523174 h 2107945"/>
              <a:gd name="connsiteX17388" fmla="*/ 9130707 w 12192000"/>
              <a:gd name="connsiteY17388" fmla="*/ 514680 h 2107945"/>
              <a:gd name="connsiteX17389" fmla="*/ 9139241 w 12192000"/>
              <a:gd name="connsiteY17389" fmla="*/ 508799 h 2107945"/>
              <a:gd name="connsiteX17390" fmla="*/ 7442715 w 12192000"/>
              <a:gd name="connsiteY17390" fmla="*/ 508472 h 2107945"/>
              <a:gd name="connsiteX17391" fmla="*/ 7449421 w 12192000"/>
              <a:gd name="connsiteY17391" fmla="*/ 517294 h 2107945"/>
              <a:gd name="connsiteX17392" fmla="*/ 7440582 w 12192000"/>
              <a:gd name="connsiteY17392" fmla="*/ 523501 h 2107945"/>
              <a:gd name="connsiteX17393" fmla="*/ 7433875 w 12192000"/>
              <a:gd name="connsiteY17393" fmla="*/ 514680 h 2107945"/>
              <a:gd name="connsiteX17394" fmla="*/ 7442715 w 12192000"/>
              <a:gd name="connsiteY17394" fmla="*/ 508472 h 2107945"/>
              <a:gd name="connsiteX17395" fmla="*/ 1204167 w 12192000"/>
              <a:gd name="connsiteY17395" fmla="*/ 508146 h 2107945"/>
              <a:gd name="connsiteX17396" fmla="*/ 1209614 w 12192000"/>
              <a:gd name="connsiteY17396" fmla="*/ 511373 h 2107945"/>
              <a:gd name="connsiteX17397" fmla="*/ 1211122 w 12192000"/>
              <a:gd name="connsiteY17397" fmla="*/ 517090 h 2107945"/>
              <a:gd name="connsiteX17398" fmla="*/ 1216706 w 12192000"/>
              <a:gd name="connsiteY17398" fmla="*/ 515987 h 2107945"/>
              <a:gd name="connsiteX17399" fmla="*/ 1218212 w 12192000"/>
              <a:gd name="connsiteY17399" fmla="*/ 516878 h 2107945"/>
              <a:gd name="connsiteX17400" fmla="*/ 1219030 w 12192000"/>
              <a:gd name="connsiteY17400" fmla="*/ 515538 h 2107945"/>
              <a:gd name="connsiteX17401" fmla="*/ 1225926 w 12192000"/>
              <a:gd name="connsiteY17401" fmla="*/ 514027 h 2107945"/>
              <a:gd name="connsiteX17402" fmla="*/ 1233851 w 12192000"/>
              <a:gd name="connsiteY17402" fmla="*/ 524155 h 2107945"/>
              <a:gd name="connsiteX17403" fmla="*/ 1223488 w 12192000"/>
              <a:gd name="connsiteY17403" fmla="*/ 531343 h 2107945"/>
              <a:gd name="connsiteX17404" fmla="*/ 1220513 w 12192000"/>
              <a:gd name="connsiteY17404" fmla="*/ 529507 h 2107945"/>
              <a:gd name="connsiteX17405" fmla="*/ 1220363 w 12192000"/>
              <a:gd name="connsiteY17405" fmla="*/ 529750 h 2107945"/>
              <a:gd name="connsiteX17406" fmla="*/ 1214572 w 12192000"/>
              <a:gd name="connsiteY17406" fmla="*/ 531016 h 2107945"/>
              <a:gd name="connsiteX17407" fmla="*/ 1213834 w 12192000"/>
              <a:gd name="connsiteY17407" fmla="*/ 530580 h 2107945"/>
              <a:gd name="connsiteX17408" fmla="*/ 1215160 w 12192000"/>
              <a:gd name="connsiteY17408" fmla="*/ 535590 h 2107945"/>
              <a:gd name="connsiteX17409" fmla="*/ 1206017 w 12192000"/>
              <a:gd name="connsiteY17409" fmla="*/ 541797 h 2107945"/>
              <a:gd name="connsiteX17410" fmla="*/ 1199311 w 12192000"/>
              <a:gd name="connsiteY17410" fmla="*/ 532976 h 2107945"/>
              <a:gd name="connsiteX17411" fmla="*/ 1208455 w 12192000"/>
              <a:gd name="connsiteY17411" fmla="*/ 526769 h 2107945"/>
              <a:gd name="connsiteX17412" fmla="*/ 1209192 w 12192000"/>
              <a:gd name="connsiteY17412" fmla="*/ 527205 h 2107945"/>
              <a:gd name="connsiteX17413" fmla="*/ 1207883 w 12192000"/>
              <a:gd name="connsiteY17413" fmla="*/ 522256 h 2107945"/>
              <a:gd name="connsiteX17414" fmla="*/ 1202033 w 12192000"/>
              <a:gd name="connsiteY17414" fmla="*/ 523501 h 2107945"/>
              <a:gd name="connsiteX17415" fmla="*/ 1195023 w 12192000"/>
              <a:gd name="connsiteY17415" fmla="*/ 514354 h 2107945"/>
              <a:gd name="connsiteX17416" fmla="*/ 1204167 w 12192000"/>
              <a:gd name="connsiteY17416" fmla="*/ 508146 h 2107945"/>
              <a:gd name="connsiteX17417" fmla="*/ 8463191 w 12192000"/>
              <a:gd name="connsiteY17417" fmla="*/ 507819 h 2107945"/>
              <a:gd name="connsiteX17418" fmla="*/ 8470811 w 12192000"/>
              <a:gd name="connsiteY17418" fmla="*/ 517947 h 2107945"/>
              <a:gd name="connsiteX17419" fmla="*/ 8460448 w 12192000"/>
              <a:gd name="connsiteY17419" fmla="*/ 524808 h 2107945"/>
              <a:gd name="connsiteX17420" fmla="*/ 8452827 w 12192000"/>
              <a:gd name="connsiteY17420" fmla="*/ 514680 h 2107945"/>
              <a:gd name="connsiteX17421" fmla="*/ 8463191 w 12192000"/>
              <a:gd name="connsiteY17421" fmla="*/ 507819 h 2107945"/>
              <a:gd name="connsiteX17422" fmla="*/ 8077922 w 12192000"/>
              <a:gd name="connsiteY17422" fmla="*/ 507819 h 2107945"/>
              <a:gd name="connsiteX17423" fmla="*/ 8085237 w 12192000"/>
              <a:gd name="connsiteY17423" fmla="*/ 517620 h 2107945"/>
              <a:gd name="connsiteX17424" fmla="*/ 8075483 w 12192000"/>
              <a:gd name="connsiteY17424" fmla="*/ 524481 h 2107945"/>
              <a:gd name="connsiteX17425" fmla="*/ 8068168 w 12192000"/>
              <a:gd name="connsiteY17425" fmla="*/ 514680 h 2107945"/>
              <a:gd name="connsiteX17426" fmla="*/ 8077922 w 12192000"/>
              <a:gd name="connsiteY17426" fmla="*/ 507819 h 2107945"/>
              <a:gd name="connsiteX17427" fmla="*/ 2919304 w 12192000"/>
              <a:gd name="connsiteY17427" fmla="*/ 507819 h 2107945"/>
              <a:gd name="connsiteX17428" fmla="*/ 2927236 w 12192000"/>
              <a:gd name="connsiteY17428" fmla="*/ 518274 h 2107945"/>
              <a:gd name="connsiteX17429" fmla="*/ 2916564 w 12192000"/>
              <a:gd name="connsiteY17429" fmla="*/ 525462 h 2107945"/>
              <a:gd name="connsiteX17430" fmla="*/ 2908645 w 12192000"/>
              <a:gd name="connsiteY17430" fmla="*/ 515007 h 2107945"/>
              <a:gd name="connsiteX17431" fmla="*/ 2919304 w 12192000"/>
              <a:gd name="connsiteY17431" fmla="*/ 507819 h 2107945"/>
              <a:gd name="connsiteX17432" fmla="*/ 9411429 w 12192000"/>
              <a:gd name="connsiteY17432" fmla="*/ 507165 h 2107945"/>
              <a:gd name="connsiteX17433" fmla="*/ 9419658 w 12192000"/>
              <a:gd name="connsiteY17433" fmla="*/ 517947 h 2107945"/>
              <a:gd name="connsiteX17434" fmla="*/ 9408686 w 12192000"/>
              <a:gd name="connsiteY17434" fmla="*/ 525462 h 2107945"/>
              <a:gd name="connsiteX17435" fmla="*/ 9400456 w 12192000"/>
              <a:gd name="connsiteY17435" fmla="*/ 514680 h 2107945"/>
              <a:gd name="connsiteX17436" fmla="*/ 9411429 w 12192000"/>
              <a:gd name="connsiteY17436" fmla="*/ 507165 h 2107945"/>
              <a:gd name="connsiteX17437" fmla="*/ 5766659 w 12192000"/>
              <a:gd name="connsiteY17437" fmla="*/ 506839 h 2107945"/>
              <a:gd name="connsiteX17438" fmla="*/ 5773669 w 12192000"/>
              <a:gd name="connsiteY17438" fmla="*/ 515987 h 2107945"/>
              <a:gd name="connsiteX17439" fmla="*/ 5764219 w 12192000"/>
              <a:gd name="connsiteY17439" fmla="*/ 522521 h 2107945"/>
              <a:gd name="connsiteX17440" fmla="*/ 5757207 w 12192000"/>
              <a:gd name="connsiteY17440" fmla="*/ 513374 h 2107945"/>
              <a:gd name="connsiteX17441" fmla="*/ 5766659 w 12192000"/>
              <a:gd name="connsiteY17441" fmla="*/ 506839 h 2107945"/>
              <a:gd name="connsiteX17442" fmla="*/ 1020622 w 12192000"/>
              <a:gd name="connsiteY17442" fmla="*/ 506839 h 2107945"/>
              <a:gd name="connsiteX17443" fmla="*/ 1027937 w 12192000"/>
              <a:gd name="connsiteY17443" fmla="*/ 516314 h 2107945"/>
              <a:gd name="connsiteX17444" fmla="*/ 1018488 w 12192000"/>
              <a:gd name="connsiteY17444" fmla="*/ 522848 h 2107945"/>
              <a:gd name="connsiteX17445" fmla="*/ 1011173 w 12192000"/>
              <a:gd name="connsiteY17445" fmla="*/ 513374 h 2107945"/>
              <a:gd name="connsiteX17446" fmla="*/ 1020622 w 12192000"/>
              <a:gd name="connsiteY17446" fmla="*/ 506839 h 2107945"/>
              <a:gd name="connsiteX17447" fmla="*/ 2175983 w 12192000"/>
              <a:gd name="connsiteY17447" fmla="*/ 506186 h 2107945"/>
              <a:gd name="connsiteX17448" fmla="*/ 2183603 w 12192000"/>
              <a:gd name="connsiteY17448" fmla="*/ 515987 h 2107945"/>
              <a:gd name="connsiteX17449" fmla="*/ 2173545 w 12192000"/>
              <a:gd name="connsiteY17449" fmla="*/ 522848 h 2107945"/>
              <a:gd name="connsiteX17450" fmla="*/ 2165925 w 12192000"/>
              <a:gd name="connsiteY17450" fmla="*/ 513047 h 2107945"/>
              <a:gd name="connsiteX17451" fmla="*/ 2175983 w 12192000"/>
              <a:gd name="connsiteY17451" fmla="*/ 506186 h 2107945"/>
              <a:gd name="connsiteX17452" fmla="*/ 10245061 w 12192000"/>
              <a:gd name="connsiteY17452" fmla="*/ 505206 h 2107945"/>
              <a:gd name="connsiteX17453" fmla="*/ 10251767 w 12192000"/>
              <a:gd name="connsiteY17453" fmla="*/ 514027 h 2107945"/>
              <a:gd name="connsiteX17454" fmla="*/ 10242623 w 12192000"/>
              <a:gd name="connsiteY17454" fmla="*/ 520235 h 2107945"/>
              <a:gd name="connsiteX17455" fmla="*/ 10235918 w 12192000"/>
              <a:gd name="connsiteY17455" fmla="*/ 511413 h 2107945"/>
              <a:gd name="connsiteX17456" fmla="*/ 10245061 w 12192000"/>
              <a:gd name="connsiteY17456" fmla="*/ 505206 h 2107945"/>
              <a:gd name="connsiteX17457" fmla="*/ 7604260 w 12192000"/>
              <a:gd name="connsiteY17457" fmla="*/ 505206 h 2107945"/>
              <a:gd name="connsiteX17458" fmla="*/ 7610966 w 12192000"/>
              <a:gd name="connsiteY17458" fmla="*/ 514027 h 2107945"/>
              <a:gd name="connsiteX17459" fmla="*/ 7601822 w 12192000"/>
              <a:gd name="connsiteY17459" fmla="*/ 520235 h 2107945"/>
              <a:gd name="connsiteX17460" fmla="*/ 7595116 w 12192000"/>
              <a:gd name="connsiteY17460" fmla="*/ 511413 h 2107945"/>
              <a:gd name="connsiteX17461" fmla="*/ 7604260 w 12192000"/>
              <a:gd name="connsiteY17461" fmla="*/ 505206 h 2107945"/>
              <a:gd name="connsiteX17462" fmla="*/ 4774040 w 12192000"/>
              <a:gd name="connsiteY17462" fmla="*/ 504552 h 2107945"/>
              <a:gd name="connsiteX17463" fmla="*/ 4781054 w 12192000"/>
              <a:gd name="connsiteY17463" fmla="*/ 513700 h 2107945"/>
              <a:gd name="connsiteX17464" fmla="*/ 4771598 w 12192000"/>
              <a:gd name="connsiteY17464" fmla="*/ 520235 h 2107945"/>
              <a:gd name="connsiteX17465" fmla="*/ 4764590 w 12192000"/>
              <a:gd name="connsiteY17465" fmla="*/ 511086 h 2107945"/>
              <a:gd name="connsiteX17466" fmla="*/ 4774040 w 12192000"/>
              <a:gd name="connsiteY17466" fmla="*/ 504552 h 2107945"/>
              <a:gd name="connsiteX17467" fmla="*/ 5178582 w 12192000"/>
              <a:gd name="connsiteY17467" fmla="*/ 504225 h 2107945"/>
              <a:gd name="connsiteX17468" fmla="*/ 5185592 w 12192000"/>
              <a:gd name="connsiteY17468" fmla="*/ 513373 h 2107945"/>
              <a:gd name="connsiteX17469" fmla="*/ 5176141 w 12192000"/>
              <a:gd name="connsiteY17469" fmla="*/ 519908 h 2107945"/>
              <a:gd name="connsiteX17470" fmla="*/ 5169129 w 12192000"/>
              <a:gd name="connsiteY17470" fmla="*/ 510760 h 2107945"/>
              <a:gd name="connsiteX17471" fmla="*/ 5178582 w 12192000"/>
              <a:gd name="connsiteY17471" fmla="*/ 504225 h 2107945"/>
              <a:gd name="connsiteX17472" fmla="*/ 6261100 w 12192000"/>
              <a:gd name="connsiteY17472" fmla="*/ 503565 h 2107945"/>
              <a:gd name="connsiteX17473" fmla="*/ 6268069 w 12192000"/>
              <a:gd name="connsiteY17473" fmla="*/ 512700 h 2107945"/>
              <a:gd name="connsiteX17474" fmla="*/ 6258788 w 12192000"/>
              <a:gd name="connsiteY17474" fmla="*/ 519048 h 2107945"/>
              <a:gd name="connsiteX17475" fmla="*/ 6251818 w 12192000"/>
              <a:gd name="connsiteY17475" fmla="*/ 509913 h 2107945"/>
              <a:gd name="connsiteX17476" fmla="*/ 6261100 w 12192000"/>
              <a:gd name="connsiteY17476" fmla="*/ 503565 h 2107945"/>
              <a:gd name="connsiteX17477" fmla="*/ 6738623 w 12192000"/>
              <a:gd name="connsiteY17477" fmla="*/ 502918 h 2107945"/>
              <a:gd name="connsiteX17478" fmla="*/ 6745634 w 12192000"/>
              <a:gd name="connsiteY17478" fmla="*/ 512067 h 2107945"/>
              <a:gd name="connsiteX17479" fmla="*/ 6736490 w 12192000"/>
              <a:gd name="connsiteY17479" fmla="*/ 518274 h 2107945"/>
              <a:gd name="connsiteX17480" fmla="*/ 6729480 w 12192000"/>
              <a:gd name="connsiteY17480" fmla="*/ 509126 h 2107945"/>
              <a:gd name="connsiteX17481" fmla="*/ 6738623 w 12192000"/>
              <a:gd name="connsiteY17481" fmla="*/ 502918 h 2107945"/>
              <a:gd name="connsiteX17482" fmla="*/ 3969843 w 12192000"/>
              <a:gd name="connsiteY17482" fmla="*/ 502918 h 2107945"/>
              <a:gd name="connsiteX17483" fmla="*/ 3976860 w 12192000"/>
              <a:gd name="connsiteY17483" fmla="*/ 512067 h 2107945"/>
              <a:gd name="connsiteX17484" fmla="*/ 3967407 w 12192000"/>
              <a:gd name="connsiteY17484" fmla="*/ 518601 h 2107945"/>
              <a:gd name="connsiteX17485" fmla="*/ 3960393 w 12192000"/>
              <a:gd name="connsiteY17485" fmla="*/ 509453 h 2107945"/>
              <a:gd name="connsiteX17486" fmla="*/ 3969843 w 12192000"/>
              <a:gd name="connsiteY17486" fmla="*/ 502918 h 2107945"/>
              <a:gd name="connsiteX17487" fmla="*/ 9717144 w 12192000"/>
              <a:gd name="connsiteY17487" fmla="*/ 502592 h 2107945"/>
              <a:gd name="connsiteX17488" fmla="*/ 9724765 w 12192000"/>
              <a:gd name="connsiteY17488" fmla="*/ 512393 h 2107945"/>
              <a:gd name="connsiteX17489" fmla="*/ 9714707 w 12192000"/>
              <a:gd name="connsiteY17489" fmla="*/ 519254 h 2107945"/>
              <a:gd name="connsiteX17490" fmla="*/ 9707087 w 12192000"/>
              <a:gd name="connsiteY17490" fmla="*/ 509452 h 2107945"/>
              <a:gd name="connsiteX17491" fmla="*/ 9717144 w 12192000"/>
              <a:gd name="connsiteY17491" fmla="*/ 502592 h 2107945"/>
              <a:gd name="connsiteX17492" fmla="*/ 3936049 w 12192000"/>
              <a:gd name="connsiteY17492" fmla="*/ 502265 h 2107945"/>
              <a:gd name="connsiteX17493" fmla="*/ 3943049 w 12192000"/>
              <a:gd name="connsiteY17493" fmla="*/ 511413 h 2107945"/>
              <a:gd name="connsiteX17494" fmla="*/ 3933916 w 12192000"/>
              <a:gd name="connsiteY17494" fmla="*/ 517620 h 2107945"/>
              <a:gd name="connsiteX17495" fmla="*/ 3926899 w 12192000"/>
              <a:gd name="connsiteY17495" fmla="*/ 508472 h 2107945"/>
              <a:gd name="connsiteX17496" fmla="*/ 3936049 w 12192000"/>
              <a:gd name="connsiteY17496" fmla="*/ 502265 h 2107945"/>
              <a:gd name="connsiteX17497" fmla="*/ 10851313 w 12192000"/>
              <a:gd name="connsiteY17497" fmla="*/ 502265 h 2107945"/>
              <a:gd name="connsiteX17498" fmla="*/ 10858627 w 12192000"/>
              <a:gd name="connsiteY17498" fmla="*/ 511740 h 2107945"/>
              <a:gd name="connsiteX17499" fmla="*/ 10849178 w 12192000"/>
              <a:gd name="connsiteY17499" fmla="*/ 518274 h 2107945"/>
              <a:gd name="connsiteX17500" fmla="*/ 10841863 w 12192000"/>
              <a:gd name="connsiteY17500" fmla="*/ 508799 h 2107945"/>
              <a:gd name="connsiteX17501" fmla="*/ 10851313 w 12192000"/>
              <a:gd name="connsiteY17501" fmla="*/ 502265 h 2107945"/>
              <a:gd name="connsiteX17502" fmla="*/ 9186181 w 12192000"/>
              <a:gd name="connsiteY17502" fmla="*/ 501938 h 2107945"/>
              <a:gd name="connsiteX17503" fmla="*/ 9194410 w 12192000"/>
              <a:gd name="connsiteY17503" fmla="*/ 512393 h 2107945"/>
              <a:gd name="connsiteX17504" fmla="*/ 9183742 w 12192000"/>
              <a:gd name="connsiteY17504" fmla="*/ 519581 h 2107945"/>
              <a:gd name="connsiteX17505" fmla="*/ 9175512 w 12192000"/>
              <a:gd name="connsiteY17505" fmla="*/ 509126 h 2107945"/>
              <a:gd name="connsiteX17506" fmla="*/ 9186181 w 12192000"/>
              <a:gd name="connsiteY17506" fmla="*/ 501938 h 2107945"/>
              <a:gd name="connsiteX17507" fmla="*/ 2271359 w 12192000"/>
              <a:gd name="connsiteY17507" fmla="*/ 501938 h 2107945"/>
              <a:gd name="connsiteX17508" fmla="*/ 2277340 w 12192000"/>
              <a:gd name="connsiteY17508" fmla="*/ 505532 h 2107945"/>
              <a:gd name="connsiteX17509" fmla="*/ 2278087 w 12192000"/>
              <a:gd name="connsiteY17509" fmla="*/ 508511 h 2107945"/>
              <a:gd name="connsiteX17510" fmla="*/ 2279871 w 12192000"/>
              <a:gd name="connsiteY17510" fmla="*/ 508146 h 2107945"/>
              <a:gd name="connsiteX17511" fmla="*/ 2284720 w 12192000"/>
              <a:gd name="connsiteY17511" fmla="*/ 511084 h 2107945"/>
              <a:gd name="connsiteX17512" fmla="*/ 2289602 w 12192000"/>
              <a:gd name="connsiteY17512" fmla="*/ 510106 h 2107945"/>
              <a:gd name="connsiteX17513" fmla="*/ 2295851 w 12192000"/>
              <a:gd name="connsiteY17513" fmla="*/ 513863 h 2107945"/>
              <a:gd name="connsiteX17514" fmla="*/ 2296962 w 12192000"/>
              <a:gd name="connsiteY17514" fmla="*/ 518305 h 2107945"/>
              <a:gd name="connsiteX17515" fmla="*/ 2298724 w 12192000"/>
              <a:gd name="connsiteY17515" fmla="*/ 517947 h 2107945"/>
              <a:gd name="connsiteX17516" fmla="*/ 2306953 w 12192000"/>
              <a:gd name="connsiteY17516" fmla="*/ 528402 h 2107945"/>
              <a:gd name="connsiteX17517" fmla="*/ 2296286 w 12192000"/>
              <a:gd name="connsiteY17517" fmla="*/ 535917 h 2107945"/>
              <a:gd name="connsiteX17518" fmla="*/ 2289999 w 12192000"/>
              <a:gd name="connsiteY17518" fmla="*/ 532160 h 2107945"/>
              <a:gd name="connsiteX17519" fmla="*/ 2288619 w 12192000"/>
              <a:gd name="connsiteY17519" fmla="*/ 527402 h 2107945"/>
              <a:gd name="connsiteX17520" fmla="*/ 2286859 w 12192000"/>
              <a:gd name="connsiteY17520" fmla="*/ 527749 h 2107945"/>
              <a:gd name="connsiteX17521" fmla="*/ 2281536 w 12192000"/>
              <a:gd name="connsiteY17521" fmla="*/ 524548 h 2107945"/>
              <a:gd name="connsiteX17522" fmla="*/ 2277432 w 12192000"/>
              <a:gd name="connsiteY17522" fmla="*/ 525462 h 2107945"/>
              <a:gd name="connsiteX17523" fmla="*/ 2271299 w 12192000"/>
              <a:gd name="connsiteY17523" fmla="*/ 521746 h 2107945"/>
              <a:gd name="connsiteX17524" fmla="*/ 2270414 w 12192000"/>
              <a:gd name="connsiteY17524" fmla="*/ 518576 h 2107945"/>
              <a:gd name="connsiteX17525" fmla="*/ 2268617 w 12192000"/>
              <a:gd name="connsiteY17525" fmla="*/ 518928 h 2107945"/>
              <a:gd name="connsiteX17526" fmla="*/ 2260997 w 12192000"/>
              <a:gd name="connsiteY17526" fmla="*/ 508799 h 2107945"/>
              <a:gd name="connsiteX17527" fmla="*/ 2271359 w 12192000"/>
              <a:gd name="connsiteY17527" fmla="*/ 501938 h 2107945"/>
              <a:gd name="connsiteX17528" fmla="*/ 5503853 w 12192000"/>
              <a:gd name="connsiteY17528" fmla="*/ 501285 h 2107945"/>
              <a:gd name="connsiteX17529" fmla="*/ 5510864 w 12192000"/>
              <a:gd name="connsiteY17529" fmla="*/ 510760 h 2107945"/>
              <a:gd name="connsiteX17530" fmla="*/ 5501412 w 12192000"/>
              <a:gd name="connsiteY17530" fmla="*/ 517294 h 2107945"/>
              <a:gd name="connsiteX17531" fmla="*/ 5494401 w 12192000"/>
              <a:gd name="connsiteY17531" fmla="*/ 507819 h 2107945"/>
              <a:gd name="connsiteX17532" fmla="*/ 5503853 w 12192000"/>
              <a:gd name="connsiteY17532" fmla="*/ 501285 h 2107945"/>
              <a:gd name="connsiteX17533" fmla="*/ 3825716 w 12192000"/>
              <a:gd name="connsiteY17533" fmla="*/ 501285 h 2107945"/>
              <a:gd name="connsiteX17534" fmla="*/ 3832710 w 12192000"/>
              <a:gd name="connsiteY17534" fmla="*/ 510433 h 2107945"/>
              <a:gd name="connsiteX17535" fmla="*/ 3823581 w 12192000"/>
              <a:gd name="connsiteY17535" fmla="*/ 516640 h 2107945"/>
              <a:gd name="connsiteX17536" fmla="*/ 3816592 w 12192000"/>
              <a:gd name="connsiteY17536" fmla="*/ 507492 h 2107945"/>
              <a:gd name="connsiteX17537" fmla="*/ 3825716 w 12192000"/>
              <a:gd name="connsiteY17537" fmla="*/ 501285 h 2107945"/>
              <a:gd name="connsiteX17538" fmla="*/ 7136694 w 12192000"/>
              <a:gd name="connsiteY17538" fmla="*/ 500631 h 2107945"/>
              <a:gd name="connsiteX17539" fmla="*/ 7143400 w 12192000"/>
              <a:gd name="connsiteY17539" fmla="*/ 509452 h 2107945"/>
              <a:gd name="connsiteX17540" fmla="*/ 7134560 w 12192000"/>
              <a:gd name="connsiteY17540" fmla="*/ 515660 h 2107945"/>
              <a:gd name="connsiteX17541" fmla="*/ 7127855 w 12192000"/>
              <a:gd name="connsiteY17541" fmla="*/ 506839 h 2107945"/>
              <a:gd name="connsiteX17542" fmla="*/ 7136694 w 12192000"/>
              <a:gd name="connsiteY17542" fmla="*/ 500631 h 2107945"/>
              <a:gd name="connsiteX17543" fmla="*/ 11159772 w 12192000"/>
              <a:gd name="connsiteY17543" fmla="*/ 499978 h 2107945"/>
              <a:gd name="connsiteX17544" fmla="*/ 11166477 w 12192000"/>
              <a:gd name="connsiteY17544" fmla="*/ 508472 h 2107945"/>
              <a:gd name="connsiteX17545" fmla="*/ 11157639 w 12192000"/>
              <a:gd name="connsiteY17545" fmla="*/ 514353 h 2107945"/>
              <a:gd name="connsiteX17546" fmla="*/ 11150932 w 12192000"/>
              <a:gd name="connsiteY17546" fmla="*/ 505859 h 2107945"/>
              <a:gd name="connsiteX17547" fmla="*/ 11159772 w 12192000"/>
              <a:gd name="connsiteY17547" fmla="*/ 499978 h 2107945"/>
              <a:gd name="connsiteX17548" fmla="*/ 10324615 w 12192000"/>
              <a:gd name="connsiteY17548" fmla="*/ 499978 h 2107945"/>
              <a:gd name="connsiteX17549" fmla="*/ 10331321 w 12192000"/>
              <a:gd name="connsiteY17549" fmla="*/ 508799 h 2107945"/>
              <a:gd name="connsiteX17550" fmla="*/ 10322177 w 12192000"/>
              <a:gd name="connsiteY17550" fmla="*/ 515007 h 2107945"/>
              <a:gd name="connsiteX17551" fmla="*/ 10315471 w 12192000"/>
              <a:gd name="connsiteY17551" fmla="*/ 506186 h 2107945"/>
              <a:gd name="connsiteX17552" fmla="*/ 10324615 w 12192000"/>
              <a:gd name="connsiteY17552" fmla="*/ 499978 h 2107945"/>
              <a:gd name="connsiteX17553" fmla="*/ 3903756 w 12192000"/>
              <a:gd name="connsiteY17553" fmla="*/ 499978 h 2107945"/>
              <a:gd name="connsiteX17554" fmla="*/ 3910775 w 12192000"/>
              <a:gd name="connsiteY17554" fmla="*/ 509126 h 2107945"/>
              <a:gd name="connsiteX17555" fmla="*/ 3901625 w 12192000"/>
              <a:gd name="connsiteY17555" fmla="*/ 515334 h 2107945"/>
              <a:gd name="connsiteX17556" fmla="*/ 3894616 w 12192000"/>
              <a:gd name="connsiteY17556" fmla="*/ 506186 h 2107945"/>
              <a:gd name="connsiteX17557" fmla="*/ 3903756 w 12192000"/>
              <a:gd name="connsiteY17557" fmla="*/ 499978 h 2107945"/>
              <a:gd name="connsiteX17558" fmla="*/ 9975921 w 12192000"/>
              <a:gd name="connsiteY17558" fmla="*/ 499977 h 2107945"/>
              <a:gd name="connsiteX17559" fmla="*/ 9983236 w 12192000"/>
              <a:gd name="connsiteY17559" fmla="*/ 509452 h 2107945"/>
              <a:gd name="connsiteX17560" fmla="*/ 9973484 w 12192000"/>
              <a:gd name="connsiteY17560" fmla="*/ 515987 h 2107945"/>
              <a:gd name="connsiteX17561" fmla="*/ 9966168 w 12192000"/>
              <a:gd name="connsiteY17561" fmla="*/ 506512 h 2107945"/>
              <a:gd name="connsiteX17562" fmla="*/ 9975921 w 12192000"/>
              <a:gd name="connsiteY17562" fmla="*/ 499977 h 2107945"/>
              <a:gd name="connsiteX17563" fmla="*/ 9561391 w 12192000"/>
              <a:gd name="connsiteY17563" fmla="*/ 499651 h 2107945"/>
              <a:gd name="connsiteX17564" fmla="*/ 9569622 w 12192000"/>
              <a:gd name="connsiteY17564" fmla="*/ 510106 h 2107945"/>
              <a:gd name="connsiteX17565" fmla="*/ 9558953 w 12192000"/>
              <a:gd name="connsiteY17565" fmla="*/ 517294 h 2107945"/>
              <a:gd name="connsiteX17566" fmla="*/ 9550722 w 12192000"/>
              <a:gd name="connsiteY17566" fmla="*/ 506839 h 2107945"/>
              <a:gd name="connsiteX17567" fmla="*/ 9561391 w 12192000"/>
              <a:gd name="connsiteY17567" fmla="*/ 499651 h 2107945"/>
              <a:gd name="connsiteX17568" fmla="*/ 3229654 w 12192000"/>
              <a:gd name="connsiteY17568" fmla="*/ 499651 h 2107945"/>
              <a:gd name="connsiteX17569" fmla="*/ 3237262 w 12192000"/>
              <a:gd name="connsiteY17569" fmla="*/ 509779 h 2107945"/>
              <a:gd name="connsiteX17570" fmla="*/ 3226904 w 12192000"/>
              <a:gd name="connsiteY17570" fmla="*/ 516967 h 2107945"/>
              <a:gd name="connsiteX17571" fmla="*/ 3219285 w 12192000"/>
              <a:gd name="connsiteY17571" fmla="*/ 506839 h 2107945"/>
              <a:gd name="connsiteX17572" fmla="*/ 3229654 w 12192000"/>
              <a:gd name="connsiteY17572" fmla="*/ 499651 h 2107945"/>
              <a:gd name="connsiteX17573" fmla="*/ 3077540 w 12192000"/>
              <a:gd name="connsiteY17573" fmla="*/ 499651 h 2107945"/>
              <a:gd name="connsiteX17574" fmla="*/ 3085466 w 12192000"/>
              <a:gd name="connsiteY17574" fmla="*/ 510106 h 2107945"/>
              <a:gd name="connsiteX17575" fmla="*/ 3075101 w 12192000"/>
              <a:gd name="connsiteY17575" fmla="*/ 517294 h 2107945"/>
              <a:gd name="connsiteX17576" fmla="*/ 3067173 w 12192000"/>
              <a:gd name="connsiteY17576" fmla="*/ 506839 h 2107945"/>
              <a:gd name="connsiteX17577" fmla="*/ 3077540 w 12192000"/>
              <a:gd name="connsiteY17577" fmla="*/ 499651 h 2107945"/>
              <a:gd name="connsiteX17578" fmla="*/ 6901692 w 12192000"/>
              <a:gd name="connsiteY17578" fmla="*/ 499325 h 2107945"/>
              <a:gd name="connsiteX17579" fmla="*/ 6908703 w 12192000"/>
              <a:gd name="connsiteY17579" fmla="*/ 508146 h 2107945"/>
              <a:gd name="connsiteX17580" fmla="*/ 6899559 w 12192000"/>
              <a:gd name="connsiteY17580" fmla="*/ 514354 h 2107945"/>
              <a:gd name="connsiteX17581" fmla="*/ 6892548 w 12192000"/>
              <a:gd name="connsiteY17581" fmla="*/ 505533 h 2107945"/>
              <a:gd name="connsiteX17582" fmla="*/ 6901692 w 12192000"/>
              <a:gd name="connsiteY17582" fmla="*/ 499325 h 2107945"/>
              <a:gd name="connsiteX17583" fmla="*/ 9304444 w 12192000"/>
              <a:gd name="connsiteY17583" fmla="*/ 499324 h 2107945"/>
              <a:gd name="connsiteX17584" fmla="*/ 9311149 w 12192000"/>
              <a:gd name="connsiteY17584" fmla="*/ 508145 h 2107945"/>
              <a:gd name="connsiteX17585" fmla="*/ 9302310 w 12192000"/>
              <a:gd name="connsiteY17585" fmla="*/ 514353 h 2107945"/>
              <a:gd name="connsiteX17586" fmla="*/ 9295605 w 12192000"/>
              <a:gd name="connsiteY17586" fmla="*/ 505532 h 2107945"/>
              <a:gd name="connsiteX17587" fmla="*/ 9304444 w 12192000"/>
              <a:gd name="connsiteY17587" fmla="*/ 499324 h 2107945"/>
              <a:gd name="connsiteX17588" fmla="*/ 9046886 w 12192000"/>
              <a:gd name="connsiteY17588" fmla="*/ 499324 h 2107945"/>
              <a:gd name="connsiteX17589" fmla="*/ 9053896 w 12192000"/>
              <a:gd name="connsiteY17589" fmla="*/ 508472 h 2107945"/>
              <a:gd name="connsiteX17590" fmla="*/ 9044752 w 12192000"/>
              <a:gd name="connsiteY17590" fmla="*/ 514680 h 2107945"/>
              <a:gd name="connsiteX17591" fmla="*/ 9037742 w 12192000"/>
              <a:gd name="connsiteY17591" fmla="*/ 505532 h 2107945"/>
              <a:gd name="connsiteX17592" fmla="*/ 9046886 w 12192000"/>
              <a:gd name="connsiteY17592" fmla="*/ 499324 h 2107945"/>
              <a:gd name="connsiteX17593" fmla="*/ 10935743 w 12192000"/>
              <a:gd name="connsiteY17593" fmla="*/ 498671 h 2107945"/>
              <a:gd name="connsiteX17594" fmla="*/ 10943057 w 12192000"/>
              <a:gd name="connsiteY17594" fmla="*/ 508146 h 2107945"/>
              <a:gd name="connsiteX17595" fmla="*/ 10933609 w 12192000"/>
              <a:gd name="connsiteY17595" fmla="*/ 514681 h 2107945"/>
              <a:gd name="connsiteX17596" fmla="*/ 10926293 w 12192000"/>
              <a:gd name="connsiteY17596" fmla="*/ 505206 h 2107945"/>
              <a:gd name="connsiteX17597" fmla="*/ 10935743 w 12192000"/>
              <a:gd name="connsiteY17597" fmla="*/ 498671 h 2107945"/>
              <a:gd name="connsiteX17598" fmla="*/ 5865366 w 12192000"/>
              <a:gd name="connsiteY17598" fmla="*/ 498671 h 2107945"/>
              <a:gd name="connsiteX17599" fmla="*/ 5872377 w 12192000"/>
              <a:gd name="connsiteY17599" fmla="*/ 507819 h 2107945"/>
              <a:gd name="connsiteX17600" fmla="*/ 5863232 w 12192000"/>
              <a:gd name="connsiteY17600" fmla="*/ 514026 h 2107945"/>
              <a:gd name="connsiteX17601" fmla="*/ 5856223 w 12192000"/>
              <a:gd name="connsiteY17601" fmla="*/ 504879 h 2107945"/>
              <a:gd name="connsiteX17602" fmla="*/ 5865366 w 12192000"/>
              <a:gd name="connsiteY17602" fmla="*/ 498671 h 2107945"/>
              <a:gd name="connsiteX17603" fmla="*/ 9336143 w 12192000"/>
              <a:gd name="connsiteY17603" fmla="*/ 498018 h 2107945"/>
              <a:gd name="connsiteX17604" fmla="*/ 9342849 w 12192000"/>
              <a:gd name="connsiteY17604" fmla="*/ 506839 h 2107945"/>
              <a:gd name="connsiteX17605" fmla="*/ 9333704 w 12192000"/>
              <a:gd name="connsiteY17605" fmla="*/ 513047 h 2107945"/>
              <a:gd name="connsiteX17606" fmla="*/ 9326999 w 12192000"/>
              <a:gd name="connsiteY17606" fmla="*/ 504226 h 2107945"/>
              <a:gd name="connsiteX17607" fmla="*/ 9336143 w 12192000"/>
              <a:gd name="connsiteY17607" fmla="*/ 498018 h 2107945"/>
              <a:gd name="connsiteX17608" fmla="*/ 3650060 w 12192000"/>
              <a:gd name="connsiteY17608" fmla="*/ 498018 h 2107945"/>
              <a:gd name="connsiteX17609" fmla="*/ 3657084 w 12192000"/>
              <a:gd name="connsiteY17609" fmla="*/ 507166 h 2107945"/>
              <a:gd name="connsiteX17610" fmla="*/ 3647626 w 12192000"/>
              <a:gd name="connsiteY17610" fmla="*/ 513700 h 2107945"/>
              <a:gd name="connsiteX17611" fmla="*/ 3640604 w 12192000"/>
              <a:gd name="connsiteY17611" fmla="*/ 504552 h 2107945"/>
              <a:gd name="connsiteX17612" fmla="*/ 3650060 w 12192000"/>
              <a:gd name="connsiteY17612" fmla="*/ 498018 h 2107945"/>
              <a:gd name="connsiteX17613" fmla="*/ 3435404 w 12192000"/>
              <a:gd name="connsiteY17613" fmla="*/ 498018 h 2107945"/>
              <a:gd name="connsiteX17614" fmla="*/ 3443025 w 12192000"/>
              <a:gd name="connsiteY17614" fmla="*/ 507819 h 2107945"/>
              <a:gd name="connsiteX17615" fmla="*/ 3432968 w 12192000"/>
              <a:gd name="connsiteY17615" fmla="*/ 514680 h 2107945"/>
              <a:gd name="connsiteX17616" fmla="*/ 3425347 w 12192000"/>
              <a:gd name="connsiteY17616" fmla="*/ 504879 h 2107945"/>
              <a:gd name="connsiteX17617" fmla="*/ 3435404 w 12192000"/>
              <a:gd name="connsiteY17617" fmla="*/ 498018 h 2107945"/>
              <a:gd name="connsiteX17618" fmla="*/ 9319684 w 12192000"/>
              <a:gd name="connsiteY17618" fmla="*/ 498017 h 2107945"/>
              <a:gd name="connsiteX17619" fmla="*/ 9326694 w 12192000"/>
              <a:gd name="connsiteY17619" fmla="*/ 507165 h 2107945"/>
              <a:gd name="connsiteX17620" fmla="*/ 9317246 w 12192000"/>
              <a:gd name="connsiteY17620" fmla="*/ 513700 h 2107945"/>
              <a:gd name="connsiteX17621" fmla="*/ 9310235 w 12192000"/>
              <a:gd name="connsiteY17621" fmla="*/ 504552 h 2107945"/>
              <a:gd name="connsiteX17622" fmla="*/ 9319684 w 12192000"/>
              <a:gd name="connsiteY17622" fmla="*/ 498017 h 2107945"/>
              <a:gd name="connsiteX17623" fmla="*/ 7872485 w 12192000"/>
              <a:gd name="connsiteY17623" fmla="*/ 498017 h 2107945"/>
              <a:gd name="connsiteX17624" fmla="*/ 7879496 w 12192000"/>
              <a:gd name="connsiteY17624" fmla="*/ 507165 h 2107945"/>
              <a:gd name="connsiteX17625" fmla="*/ 7870047 w 12192000"/>
              <a:gd name="connsiteY17625" fmla="*/ 513700 h 2107945"/>
              <a:gd name="connsiteX17626" fmla="*/ 7863037 w 12192000"/>
              <a:gd name="connsiteY17626" fmla="*/ 504552 h 2107945"/>
              <a:gd name="connsiteX17627" fmla="*/ 7872485 w 12192000"/>
              <a:gd name="connsiteY17627" fmla="*/ 498017 h 2107945"/>
              <a:gd name="connsiteX17628" fmla="*/ 11082961 w 12192000"/>
              <a:gd name="connsiteY17628" fmla="*/ 497691 h 2107945"/>
              <a:gd name="connsiteX17629" fmla="*/ 11089668 w 12192000"/>
              <a:gd name="connsiteY17629" fmla="*/ 506185 h 2107945"/>
              <a:gd name="connsiteX17630" fmla="*/ 11080828 w 12192000"/>
              <a:gd name="connsiteY17630" fmla="*/ 512066 h 2107945"/>
              <a:gd name="connsiteX17631" fmla="*/ 11074123 w 12192000"/>
              <a:gd name="connsiteY17631" fmla="*/ 503572 h 2107945"/>
              <a:gd name="connsiteX17632" fmla="*/ 11082961 w 12192000"/>
              <a:gd name="connsiteY17632" fmla="*/ 497691 h 2107945"/>
              <a:gd name="connsiteX17633" fmla="*/ 9113943 w 12192000"/>
              <a:gd name="connsiteY17633" fmla="*/ 497691 h 2107945"/>
              <a:gd name="connsiteX17634" fmla="*/ 9120343 w 12192000"/>
              <a:gd name="connsiteY17634" fmla="*/ 506185 h 2107945"/>
              <a:gd name="connsiteX17635" fmla="*/ 9111809 w 12192000"/>
              <a:gd name="connsiteY17635" fmla="*/ 512066 h 2107945"/>
              <a:gd name="connsiteX17636" fmla="*/ 9105408 w 12192000"/>
              <a:gd name="connsiteY17636" fmla="*/ 503572 h 2107945"/>
              <a:gd name="connsiteX17637" fmla="*/ 9113943 w 12192000"/>
              <a:gd name="connsiteY17637" fmla="*/ 497691 h 2107945"/>
              <a:gd name="connsiteX17638" fmla="*/ 5260890 w 12192000"/>
              <a:gd name="connsiteY17638" fmla="*/ 497691 h 2107945"/>
              <a:gd name="connsiteX17639" fmla="*/ 5267901 w 12192000"/>
              <a:gd name="connsiteY17639" fmla="*/ 506839 h 2107945"/>
              <a:gd name="connsiteX17640" fmla="*/ 5258451 w 12192000"/>
              <a:gd name="connsiteY17640" fmla="*/ 513374 h 2107945"/>
              <a:gd name="connsiteX17641" fmla="*/ 5251439 w 12192000"/>
              <a:gd name="connsiteY17641" fmla="*/ 504226 h 2107945"/>
              <a:gd name="connsiteX17642" fmla="*/ 5260890 w 12192000"/>
              <a:gd name="connsiteY17642" fmla="*/ 497691 h 2107945"/>
              <a:gd name="connsiteX17643" fmla="*/ 10451107 w 12192000"/>
              <a:gd name="connsiteY17643" fmla="*/ 497038 h 2107945"/>
              <a:gd name="connsiteX17644" fmla="*/ 10458118 w 12192000"/>
              <a:gd name="connsiteY17644" fmla="*/ 506186 h 2107945"/>
              <a:gd name="connsiteX17645" fmla="*/ 10448975 w 12192000"/>
              <a:gd name="connsiteY17645" fmla="*/ 512393 h 2107945"/>
              <a:gd name="connsiteX17646" fmla="*/ 10441964 w 12192000"/>
              <a:gd name="connsiteY17646" fmla="*/ 503245 h 2107945"/>
              <a:gd name="connsiteX17647" fmla="*/ 10451107 w 12192000"/>
              <a:gd name="connsiteY17647" fmla="*/ 497038 h 2107945"/>
              <a:gd name="connsiteX17648" fmla="*/ 9274267 w 12192000"/>
              <a:gd name="connsiteY17648" fmla="*/ 497038 h 2107945"/>
              <a:gd name="connsiteX17649" fmla="*/ 9280974 w 12192000"/>
              <a:gd name="connsiteY17649" fmla="*/ 505859 h 2107945"/>
              <a:gd name="connsiteX17650" fmla="*/ 9272135 w 12192000"/>
              <a:gd name="connsiteY17650" fmla="*/ 511740 h 2107945"/>
              <a:gd name="connsiteX17651" fmla="*/ 9265428 w 12192000"/>
              <a:gd name="connsiteY17651" fmla="*/ 502918 h 2107945"/>
              <a:gd name="connsiteX17652" fmla="*/ 9274267 w 12192000"/>
              <a:gd name="connsiteY17652" fmla="*/ 497038 h 2107945"/>
              <a:gd name="connsiteX17653" fmla="*/ 3599117 w 12192000"/>
              <a:gd name="connsiteY17653" fmla="*/ 496384 h 2107945"/>
              <a:gd name="connsiteX17654" fmla="*/ 3606429 w 12192000"/>
              <a:gd name="connsiteY17654" fmla="*/ 505859 h 2107945"/>
              <a:gd name="connsiteX17655" fmla="*/ 3596991 w 12192000"/>
              <a:gd name="connsiteY17655" fmla="*/ 512393 h 2107945"/>
              <a:gd name="connsiteX17656" fmla="*/ 3589687 w 12192000"/>
              <a:gd name="connsiteY17656" fmla="*/ 502918 h 2107945"/>
              <a:gd name="connsiteX17657" fmla="*/ 3599117 w 12192000"/>
              <a:gd name="connsiteY17657" fmla="*/ 496384 h 2107945"/>
              <a:gd name="connsiteX17658" fmla="*/ 10202999 w 12192000"/>
              <a:gd name="connsiteY17658" fmla="*/ 496058 h 2107945"/>
              <a:gd name="connsiteX17659" fmla="*/ 10209705 w 12192000"/>
              <a:gd name="connsiteY17659" fmla="*/ 504879 h 2107945"/>
              <a:gd name="connsiteX17660" fmla="*/ 10200866 w 12192000"/>
              <a:gd name="connsiteY17660" fmla="*/ 511086 h 2107945"/>
              <a:gd name="connsiteX17661" fmla="*/ 10194160 w 12192000"/>
              <a:gd name="connsiteY17661" fmla="*/ 502265 h 2107945"/>
              <a:gd name="connsiteX17662" fmla="*/ 10202999 w 12192000"/>
              <a:gd name="connsiteY17662" fmla="*/ 496058 h 2107945"/>
              <a:gd name="connsiteX17663" fmla="*/ 8889914 w 12192000"/>
              <a:gd name="connsiteY17663" fmla="*/ 495731 h 2107945"/>
              <a:gd name="connsiteX17664" fmla="*/ 8896619 w 12192000"/>
              <a:gd name="connsiteY17664" fmla="*/ 504552 h 2107945"/>
              <a:gd name="connsiteX17665" fmla="*/ 8896443 w 12192000"/>
              <a:gd name="connsiteY17665" fmla="*/ 504829 h 2107945"/>
              <a:gd name="connsiteX17666" fmla="*/ 8896657 w 12192000"/>
              <a:gd name="connsiteY17666" fmla="*/ 504960 h 2107945"/>
              <a:gd name="connsiteX17667" fmla="*/ 8898143 w 12192000"/>
              <a:gd name="connsiteY17667" fmla="*/ 510433 h 2107945"/>
              <a:gd name="connsiteX17668" fmla="*/ 8889609 w 12192000"/>
              <a:gd name="connsiteY17668" fmla="*/ 516314 h 2107945"/>
              <a:gd name="connsiteX17669" fmla="*/ 8883207 w 12192000"/>
              <a:gd name="connsiteY17669" fmla="*/ 507819 h 2107945"/>
              <a:gd name="connsiteX17670" fmla="*/ 8883277 w 12192000"/>
              <a:gd name="connsiteY17670" fmla="*/ 507771 h 2107945"/>
              <a:gd name="connsiteX17671" fmla="*/ 8882598 w 12192000"/>
              <a:gd name="connsiteY17671" fmla="*/ 507370 h 2107945"/>
              <a:gd name="connsiteX17672" fmla="*/ 8881074 w 12192000"/>
              <a:gd name="connsiteY17672" fmla="*/ 501611 h 2107945"/>
              <a:gd name="connsiteX17673" fmla="*/ 8889914 w 12192000"/>
              <a:gd name="connsiteY17673" fmla="*/ 495731 h 2107945"/>
              <a:gd name="connsiteX17674" fmla="*/ 3700413 w 12192000"/>
              <a:gd name="connsiteY17674" fmla="*/ 495731 h 2107945"/>
              <a:gd name="connsiteX17675" fmla="*/ 3707414 w 12192000"/>
              <a:gd name="connsiteY17675" fmla="*/ 504878 h 2107945"/>
              <a:gd name="connsiteX17676" fmla="*/ 3698284 w 12192000"/>
              <a:gd name="connsiteY17676" fmla="*/ 511086 h 2107945"/>
              <a:gd name="connsiteX17677" fmla="*/ 3691265 w 12192000"/>
              <a:gd name="connsiteY17677" fmla="*/ 501938 h 2107945"/>
              <a:gd name="connsiteX17678" fmla="*/ 3700413 w 12192000"/>
              <a:gd name="connsiteY17678" fmla="*/ 495731 h 2107945"/>
              <a:gd name="connsiteX17679" fmla="*/ 6341467 w 12192000"/>
              <a:gd name="connsiteY17679" fmla="*/ 495404 h 2107945"/>
              <a:gd name="connsiteX17680" fmla="*/ 6348477 w 12192000"/>
              <a:gd name="connsiteY17680" fmla="*/ 504552 h 2107945"/>
              <a:gd name="connsiteX17681" fmla="*/ 6339333 w 12192000"/>
              <a:gd name="connsiteY17681" fmla="*/ 510760 h 2107945"/>
              <a:gd name="connsiteX17682" fmla="*/ 6332323 w 12192000"/>
              <a:gd name="connsiteY17682" fmla="*/ 501611 h 2107945"/>
              <a:gd name="connsiteX17683" fmla="*/ 6341467 w 12192000"/>
              <a:gd name="connsiteY17683" fmla="*/ 495404 h 2107945"/>
              <a:gd name="connsiteX17684" fmla="*/ 5423373 w 12192000"/>
              <a:gd name="connsiteY17684" fmla="*/ 495404 h 2107945"/>
              <a:gd name="connsiteX17685" fmla="*/ 5430384 w 12192000"/>
              <a:gd name="connsiteY17685" fmla="*/ 504879 h 2107945"/>
              <a:gd name="connsiteX17686" fmla="*/ 5420934 w 12192000"/>
              <a:gd name="connsiteY17686" fmla="*/ 511413 h 2107945"/>
              <a:gd name="connsiteX17687" fmla="*/ 5413924 w 12192000"/>
              <a:gd name="connsiteY17687" fmla="*/ 501938 h 2107945"/>
              <a:gd name="connsiteX17688" fmla="*/ 5423373 w 12192000"/>
              <a:gd name="connsiteY17688" fmla="*/ 495404 h 2107945"/>
              <a:gd name="connsiteX17689" fmla="*/ 8915212 w 12192000"/>
              <a:gd name="connsiteY17689" fmla="*/ 495077 h 2107945"/>
              <a:gd name="connsiteX17690" fmla="*/ 8921918 w 12192000"/>
              <a:gd name="connsiteY17690" fmla="*/ 503899 h 2107945"/>
              <a:gd name="connsiteX17691" fmla="*/ 8913078 w 12192000"/>
              <a:gd name="connsiteY17691" fmla="*/ 510106 h 2107945"/>
              <a:gd name="connsiteX17692" fmla="*/ 8906373 w 12192000"/>
              <a:gd name="connsiteY17692" fmla="*/ 501285 h 2107945"/>
              <a:gd name="connsiteX17693" fmla="*/ 8915212 w 12192000"/>
              <a:gd name="connsiteY17693" fmla="*/ 495077 h 2107945"/>
              <a:gd name="connsiteX17694" fmla="*/ 9157225 w 12192000"/>
              <a:gd name="connsiteY17694" fmla="*/ 495077 h 2107945"/>
              <a:gd name="connsiteX17695" fmla="*/ 9164235 w 12192000"/>
              <a:gd name="connsiteY17695" fmla="*/ 504225 h 2107945"/>
              <a:gd name="connsiteX17696" fmla="*/ 9154786 w 12192000"/>
              <a:gd name="connsiteY17696" fmla="*/ 510760 h 2107945"/>
              <a:gd name="connsiteX17697" fmla="*/ 9147776 w 12192000"/>
              <a:gd name="connsiteY17697" fmla="*/ 501611 h 2107945"/>
              <a:gd name="connsiteX17698" fmla="*/ 9157225 w 12192000"/>
              <a:gd name="connsiteY17698" fmla="*/ 495077 h 2107945"/>
              <a:gd name="connsiteX17699" fmla="*/ 4087164 w 12192000"/>
              <a:gd name="connsiteY17699" fmla="*/ 494750 h 2107945"/>
              <a:gd name="connsiteX17700" fmla="*/ 4094485 w 12192000"/>
              <a:gd name="connsiteY17700" fmla="*/ 504225 h 2107945"/>
              <a:gd name="connsiteX17701" fmla="*/ 4085036 w 12192000"/>
              <a:gd name="connsiteY17701" fmla="*/ 510760 h 2107945"/>
              <a:gd name="connsiteX17702" fmla="*/ 4077716 w 12192000"/>
              <a:gd name="connsiteY17702" fmla="*/ 501285 h 2107945"/>
              <a:gd name="connsiteX17703" fmla="*/ 4087164 w 12192000"/>
              <a:gd name="connsiteY17703" fmla="*/ 494750 h 2107945"/>
              <a:gd name="connsiteX17704" fmla="*/ 11452381 w 12192000"/>
              <a:gd name="connsiteY17704" fmla="*/ 494424 h 2107945"/>
              <a:gd name="connsiteX17705" fmla="*/ 11459086 w 12192000"/>
              <a:gd name="connsiteY17705" fmla="*/ 503245 h 2107945"/>
              <a:gd name="connsiteX17706" fmla="*/ 11450247 w 12192000"/>
              <a:gd name="connsiteY17706" fmla="*/ 509452 h 2107945"/>
              <a:gd name="connsiteX17707" fmla="*/ 11443542 w 12192000"/>
              <a:gd name="connsiteY17707" fmla="*/ 500631 h 2107945"/>
              <a:gd name="connsiteX17708" fmla="*/ 11452381 w 12192000"/>
              <a:gd name="connsiteY17708" fmla="*/ 494424 h 2107945"/>
              <a:gd name="connsiteX17709" fmla="*/ 1494465 w 12192000"/>
              <a:gd name="connsiteY17709" fmla="*/ 494097 h 2107945"/>
              <a:gd name="connsiteX17710" fmla="*/ 1502085 w 12192000"/>
              <a:gd name="connsiteY17710" fmla="*/ 504226 h 2107945"/>
              <a:gd name="connsiteX17711" fmla="*/ 1491722 w 12192000"/>
              <a:gd name="connsiteY17711" fmla="*/ 511086 h 2107945"/>
              <a:gd name="connsiteX17712" fmla="*/ 1484102 w 12192000"/>
              <a:gd name="connsiteY17712" fmla="*/ 500958 h 2107945"/>
              <a:gd name="connsiteX17713" fmla="*/ 1494465 w 12192000"/>
              <a:gd name="connsiteY17713" fmla="*/ 494097 h 2107945"/>
              <a:gd name="connsiteX17714" fmla="*/ 5342285 w 12192000"/>
              <a:gd name="connsiteY17714" fmla="*/ 494097 h 2107945"/>
              <a:gd name="connsiteX17715" fmla="*/ 5349295 w 12192000"/>
              <a:gd name="connsiteY17715" fmla="*/ 503572 h 2107945"/>
              <a:gd name="connsiteX17716" fmla="*/ 5339842 w 12192000"/>
              <a:gd name="connsiteY17716" fmla="*/ 510106 h 2107945"/>
              <a:gd name="connsiteX17717" fmla="*/ 5332833 w 12192000"/>
              <a:gd name="connsiteY17717" fmla="*/ 500631 h 2107945"/>
              <a:gd name="connsiteX17718" fmla="*/ 5342285 w 12192000"/>
              <a:gd name="connsiteY17718" fmla="*/ 494097 h 2107945"/>
              <a:gd name="connsiteX17719" fmla="*/ 10982378 w 12192000"/>
              <a:gd name="connsiteY17719" fmla="*/ 493770 h 2107945"/>
              <a:gd name="connsiteX17720" fmla="*/ 10985512 w 12192000"/>
              <a:gd name="connsiteY17720" fmla="*/ 495623 h 2107945"/>
              <a:gd name="connsiteX17721" fmla="*/ 10987863 w 12192000"/>
              <a:gd name="connsiteY17721" fmla="*/ 495077 h 2107945"/>
              <a:gd name="connsiteX17722" fmla="*/ 10994874 w 12192000"/>
              <a:gd name="connsiteY17722" fmla="*/ 504225 h 2107945"/>
              <a:gd name="connsiteX17723" fmla="*/ 10985425 w 12192000"/>
              <a:gd name="connsiteY17723" fmla="*/ 510433 h 2107945"/>
              <a:gd name="connsiteX17724" fmla="*/ 10982014 w 12192000"/>
              <a:gd name="connsiteY17724" fmla="*/ 508412 h 2107945"/>
              <a:gd name="connsiteX17725" fmla="*/ 10980244 w 12192000"/>
              <a:gd name="connsiteY17725" fmla="*/ 508799 h 2107945"/>
              <a:gd name="connsiteX17726" fmla="*/ 10973538 w 12192000"/>
              <a:gd name="connsiteY17726" fmla="*/ 499978 h 2107945"/>
              <a:gd name="connsiteX17727" fmla="*/ 10982378 w 12192000"/>
              <a:gd name="connsiteY17727" fmla="*/ 493770 h 2107945"/>
              <a:gd name="connsiteX17728" fmla="*/ 3546703 w 12192000"/>
              <a:gd name="connsiteY17728" fmla="*/ 493770 h 2107945"/>
              <a:gd name="connsiteX17729" fmla="*/ 3554018 w 12192000"/>
              <a:gd name="connsiteY17729" fmla="*/ 503245 h 2107945"/>
              <a:gd name="connsiteX17730" fmla="*/ 3544268 w 12192000"/>
              <a:gd name="connsiteY17730" fmla="*/ 509779 h 2107945"/>
              <a:gd name="connsiteX17731" fmla="*/ 3536943 w 12192000"/>
              <a:gd name="connsiteY17731" fmla="*/ 500305 h 2107945"/>
              <a:gd name="connsiteX17732" fmla="*/ 3546703 w 12192000"/>
              <a:gd name="connsiteY17732" fmla="*/ 493770 h 2107945"/>
              <a:gd name="connsiteX17733" fmla="*/ 1289221 w 12192000"/>
              <a:gd name="connsiteY17733" fmla="*/ 493770 h 2107945"/>
              <a:gd name="connsiteX17734" fmla="*/ 1295926 w 12192000"/>
              <a:gd name="connsiteY17734" fmla="*/ 502592 h 2107945"/>
              <a:gd name="connsiteX17735" fmla="*/ 1294082 w 12192000"/>
              <a:gd name="connsiteY17735" fmla="*/ 505544 h 2107945"/>
              <a:gd name="connsiteX17736" fmla="*/ 1298690 w 12192000"/>
              <a:gd name="connsiteY17736" fmla="*/ 508269 h 2107945"/>
              <a:gd name="connsiteX17737" fmla="*/ 1300214 w 12192000"/>
              <a:gd name="connsiteY17737" fmla="*/ 514027 h 2107945"/>
              <a:gd name="connsiteX17738" fmla="*/ 1291375 w 12192000"/>
              <a:gd name="connsiteY17738" fmla="*/ 520235 h 2107945"/>
              <a:gd name="connsiteX17739" fmla="*/ 1284670 w 12192000"/>
              <a:gd name="connsiteY17739" fmla="*/ 511413 h 2107945"/>
              <a:gd name="connsiteX17740" fmla="*/ 1286319 w 12192000"/>
              <a:gd name="connsiteY17740" fmla="*/ 508525 h 2107945"/>
              <a:gd name="connsiteX17741" fmla="*/ 1281601 w 12192000"/>
              <a:gd name="connsiteY17741" fmla="*/ 505737 h 2107945"/>
              <a:gd name="connsiteX17742" fmla="*/ 1280077 w 12192000"/>
              <a:gd name="connsiteY17742" fmla="*/ 499978 h 2107945"/>
              <a:gd name="connsiteX17743" fmla="*/ 1289221 w 12192000"/>
              <a:gd name="connsiteY17743" fmla="*/ 493770 h 2107945"/>
              <a:gd name="connsiteX17744" fmla="*/ 10017729 w 12192000"/>
              <a:gd name="connsiteY17744" fmla="*/ 493716 h 2107945"/>
              <a:gd name="connsiteX17745" fmla="*/ 10024951 w 12192000"/>
              <a:gd name="connsiteY17745" fmla="*/ 503226 h 2107945"/>
              <a:gd name="connsiteX17746" fmla="*/ 10015320 w 12192000"/>
              <a:gd name="connsiteY17746" fmla="*/ 509845 h 2107945"/>
              <a:gd name="connsiteX17747" fmla="*/ 10008097 w 12192000"/>
              <a:gd name="connsiteY17747" fmla="*/ 500336 h 2107945"/>
              <a:gd name="connsiteX17748" fmla="*/ 10017729 w 12192000"/>
              <a:gd name="connsiteY17748" fmla="*/ 493716 h 2107945"/>
              <a:gd name="connsiteX17749" fmla="*/ 9369062 w 12192000"/>
              <a:gd name="connsiteY17749" fmla="*/ 493443 h 2107945"/>
              <a:gd name="connsiteX17750" fmla="*/ 9376072 w 12192000"/>
              <a:gd name="connsiteY17750" fmla="*/ 502592 h 2107945"/>
              <a:gd name="connsiteX17751" fmla="*/ 9366928 w 12192000"/>
              <a:gd name="connsiteY17751" fmla="*/ 508799 h 2107945"/>
              <a:gd name="connsiteX17752" fmla="*/ 9359917 w 12192000"/>
              <a:gd name="connsiteY17752" fmla="*/ 499651 h 2107945"/>
              <a:gd name="connsiteX17753" fmla="*/ 9369062 w 12192000"/>
              <a:gd name="connsiteY17753" fmla="*/ 493443 h 2107945"/>
              <a:gd name="connsiteX17754" fmla="*/ 9015187 w 12192000"/>
              <a:gd name="connsiteY17754" fmla="*/ 493443 h 2107945"/>
              <a:gd name="connsiteX17755" fmla="*/ 9021588 w 12192000"/>
              <a:gd name="connsiteY17755" fmla="*/ 501611 h 2107945"/>
              <a:gd name="connsiteX17756" fmla="*/ 9013053 w 12192000"/>
              <a:gd name="connsiteY17756" fmla="*/ 507492 h 2107945"/>
              <a:gd name="connsiteX17757" fmla="*/ 9006652 w 12192000"/>
              <a:gd name="connsiteY17757" fmla="*/ 499324 h 2107945"/>
              <a:gd name="connsiteX17758" fmla="*/ 9015187 w 12192000"/>
              <a:gd name="connsiteY17758" fmla="*/ 493443 h 2107945"/>
              <a:gd name="connsiteX17759" fmla="*/ 3492116 w 12192000"/>
              <a:gd name="connsiteY17759" fmla="*/ 493443 h 2107945"/>
              <a:gd name="connsiteX17760" fmla="*/ 3499415 w 12192000"/>
              <a:gd name="connsiteY17760" fmla="*/ 503245 h 2107945"/>
              <a:gd name="connsiteX17761" fmla="*/ 3489658 w 12192000"/>
              <a:gd name="connsiteY17761" fmla="*/ 510106 h 2107945"/>
              <a:gd name="connsiteX17762" fmla="*/ 3482353 w 12192000"/>
              <a:gd name="connsiteY17762" fmla="*/ 500305 h 2107945"/>
              <a:gd name="connsiteX17763" fmla="*/ 3492116 w 12192000"/>
              <a:gd name="connsiteY17763" fmla="*/ 493443 h 2107945"/>
              <a:gd name="connsiteX17764" fmla="*/ 4495676 w 12192000"/>
              <a:gd name="connsiteY17764" fmla="*/ 493117 h 2107945"/>
              <a:gd name="connsiteX17765" fmla="*/ 4502993 w 12192000"/>
              <a:gd name="connsiteY17765" fmla="*/ 502592 h 2107945"/>
              <a:gd name="connsiteX17766" fmla="*/ 4493541 w 12192000"/>
              <a:gd name="connsiteY17766" fmla="*/ 509126 h 2107945"/>
              <a:gd name="connsiteX17767" fmla="*/ 4486226 w 12192000"/>
              <a:gd name="connsiteY17767" fmla="*/ 499651 h 2107945"/>
              <a:gd name="connsiteX17768" fmla="*/ 4495676 w 12192000"/>
              <a:gd name="connsiteY17768" fmla="*/ 493117 h 2107945"/>
              <a:gd name="connsiteX17769" fmla="*/ 9849734 w 12192000"/>
              <a:gd name="connsiteY17769" fmla="*/ 492463 h 2107945"/>
              <a:gd name="connsiteX17770" fmla="*/ 9857048 w 12192000"/>
              <a:gd name="connsiteY17770" fmla="*/ 502265 h 2107945"/>
              <a:gd name="connsiteX17771" fmla="*/ 9847295 w 12192000"/>
              <a:gd name="connsiteY17771" fmla="*/ 508799 h 2107945"/>
              <a:gd name="connsiteX17772" fmla="*/ 9839980 w 12192000"/>
              <a:gd name="connsiteY17772" fmla="*/ 498998 h 2107945"/>
              <a:gd name="connsiteX17773" fmla="*/ 9849734 w 12192000"/>
              <a:gd name="connsiteY17773" fmla="*/ 492463 h 2107945"/>
              <a:gd name="connsiteX17774" fmla="*/ 9245617 w 12192000"/>
              <a:gd name="connsiteY17774" fmla="*/ 492137 h 2107945"/>
              <a:gd name="connsiteX17775" fmla="*/ 9252322 w 12192000"/>
              <a:gd name="connsiteY17775" fmla="*/ 500631 h 2107945"/>
              <a:gd name="connsiteX17776" fmla="*/ 9249274 w 12192000"/>
              <a:gd name="connsiteY17776" fmla="*/ 505287 h 2107945"/>
              <a:gd name="connsiteX17777" fmla="*/ 9243577 w 12192000"/>
              <a:gd name="connsiteY17777" fmla="*/ 506493 h 2107945"/>
              <a:gd name="connsiteX17778" fmla="*/ 9244703 w 12192000"/>
              <a:gd name="connsiteY17778" fmla="*/ 510760 h 2107945"/>
              <a:gd name="connsiteX17779" fmla="*/ 9235253 w 12192000"/>
              <a:gd name="connsiteY17779" fmla="*/ 517294 h 2107945"/>
              <a:gd name="connsiteX17780" fmla="*/ 9228244 w 12192000"/>
              <a:gd name="connsiteY17780" fmla="*/ 508145 h 2107945"/>
              <a:gd name="connsiteX17781" fmla="*/ 9237692 w 12192000"/>
              <a:gd name="connsiteY17781" fmla="*/ 501611 h 2107945"/>
              <a:gd name="connsiteX17782" fmla="*/ 9237888 w 12192000"/>
              <a:gd name="connsiteY17782" fmla="*/ 501728 h 2107945"/>
              <a:gd name="connsiteX17783" fmla="*/ 9236778 w 12192000"/>
              <a:gd name="connsiteY17783" fmla="*/ 498018 h 2107945"/>
              <a:gd name="connsiteX17784" fmla="*/ 9245617 w 12192000"/>
              <a:gd name="connsiteY17784" fmla="*/ 492137 h 2107945"/>
              <a:gd name="connsiteX17785" fmla="*/ 5688618 w 12192000"/>
              <a:gd name="connsiteY17785" fmla="*/ 492137 h 2107945"/>
              <a:gd name="connsiteX17786" fmla="*/ 5695631 w 12192000"/>
              <a:gd name="connsiteY17786" fmla="*/ 501285 h 2107945"/>
              <a:gd name="connsiteX17787" fmla="*/ 5686180 w 12192000"/>
              <a:gd name="connsiteY17787" fmla="*/ 507819 h 2107945"/>
              <a:gd name="connsiteX17788" fmla="*/ 5679167 w 12192000"/>
              <a:gd name="connsiteY17788" fmla="*/ 498671 h 2107945"/>
              <a:gd name="connsiteX17789" fmla="*/ 5688618 w 12192000"/>
              <a:gd name="connsiteY17789" fmla="*/ 492137 h 2107945"/>
              <a:gd name="connsiteX17790" fmla="*/ 9631801 w 12192000"/>
              <a:gd name="connsiteY17790" fmla="*/ 491810 h 2107945"/>
              <a:gd name="connsiteX17791" fmla="*/ 9639421 w 12192000"/>
              <a:gd name="connsiteY17791" fmla="*/ 501611 h 2107945"/>
              <a:gd name="connsiteX17792" fmla="*/ 9629363 w 12192000"/>
              <a:gd name="connsiteY17792" fmla="*/ 508472 h 2107945"/>
              <a:gd name="connsiteX17793" fmla="*/ 9628755 w 12192000"/>
              <a:gd name="connsiteY17793" fmla="*/ 508105 h 2107945"/>
              <a:gd name="connsiteX17794" fmla="*/ 9629667 w 12192000"/>
              <a:gd name="connsiteY17794" fmla="*/ 511740 h 2107945"/>
              <a:gd name="connsiteX17795" fmla="*/ 9626201 w 12192000"/>
              <a:gd name="connsiteY17795" fmla="*/ 517253 h 2107945"/>
              <a:gd name="connsiteX17796" fmla="*/ 9619807 w 12192000"/>
              <a:gd name="connsiteY17796" fmla="*/ 518502 h 2107945"/>
              <a:gd name="connsiteX17797" fmla="*/ 9619914 w 12192000"/>
              <a:gd name="connsiteY17797" fmla="*/ 518928 h 2107945"/>
              <a:gd name="connsiteX17798" fmla="*/ 9609245 w 12192000"/>
              <a:gd name="connsiteY17798" fmla="*/ 526115 h 2107945"/>
              <a:gd name="connsiteX17799" fmla="*/ 9601320 w 12192000"/>
              <a:gd name="connsiteY17799" fmla="*/ 515661 h 2107945"/>
              <a:gd name="connsiteX17800" fmla="*/ 9604940 w 12192000"/>
              <a:gd name="connsiteY17800" fmla="*/ 509861 h 2107945"/>
              <a:gd name="connsiteX17801" fmla="*/ 9611698 w 12192000"/>
              <a:gd name="connsiteY17801" fmla="*/ 508530 h 2107945"/>
              <a:gd name="connsiteX17802" fmla="*/ 9611683 w 12192000"/>
              <a:gd name="connsiteY17802" fmla="*/ 508472 h 2107945"/>
              <a:gd name="connsiteX17803" fmla="*/ 9622048 w 12192000"/>
              <a:gd name="connsiteY17803" fmla="*/ 501611 h 2107945"/>
              <a:gd name="connsiteX17804" fmla="*/ 9622673 w 12192000"/>
              <a:gd name="connsiteY17804" fmla="*/ 501987 h 2107945"/>
              <a:gd name="connsiteX17805" fmla="*/ 9621742 w 12192000"/>
              <a:gd name="connsiteY17805" fmla="*/ 498671 h 2107945"/>
              <a:gd name="connsiteX17806" fmla="*/ 9631801 w 12192000"/>
              <a:gd name="connsiteY17806" fmla="*/ 491810 h 2107945"/>
              <a:gd name="connsiteX17807" fmla="*/ 2668137 w 12192000"/>
              <a:gd name="connsiteY17807" fmla="*/ 491810 h 2107945"/>
              <a:gd name="connsiteX17808" fmla="*/ 2676364 w 12192000"/>
              <a:gd name="connsiteY17808" fmla="*/ 502592 h 2107945"/>
              <a:gd name="connsiteX17809" fmla="*/ 2665393 w 12192000"/>
              <a:gd name="connsiteY17809" fmla="*/ 510106 h 2107945"/>
              <a:gd name="connsiteX17810" fmla="*/ 2657165 w 12192000"/>
              <a:gd name="connsiteY17810" fmla="*/ 499324 h 2107945"/>
              <a:gd name="connsiteX17811" fmla="*/ 2668137 w 12192000"/>
              <a:gd name="connsiteY17811" fmla="*/ 491810 h 2107945"/>
              <a:gd name="connsiteX17812" fmla="*/ 6660594 w 12192000"/>
              <a:gd name="connsiteY17812" fmla="*/ 491483 h 2107945"/>
              <a:gd name="connsiteX17813" fmla="*/ 6667604 w 12192000"/>
              <a:gd name="connsiteY17813" fmla="*/ 500631 h 2107945"/>
              <a:gd name="connsiteX17814" fmla="*/ 6658461 w 12192000"/>
              <a:gd name="connsiteY17814" fmla="*/ 506839 h 2107945"/>
              <a:gd name="connsiteX17815" fmla="*/ 6651450 w 12192000"/>
              <a:gd name="connsiteY17815" fmla="*/ 497691 h 2107945"/>
              <a:gd name="connsiteX17816" fmla="*/ 6660594 w 12192000"/>
              <a:gd name="connsiteY17816" fmla="*/ 491483 h 2107945"/>
              <a:gd name="connsiteX17817" fmla="*/ 10581564 w 12192000"/>
              <a:gd name="connsiteY17817" fmla="*/ 491157 h 2107945"/>
              <a:gd name="connsiteX17818" fmla="*/ 10588573 w 12192000"/>
              <a:gd name="connsiteY17818" fmla="*/ 500305 h 2107945"/>
              <a:gd name="connsiteX17819" fmla="*/ 10579429 w 12192000"/>
              <a:gd name="connsiteY17819" fmla="*/ 506512 h 2107945"/>
              <a:gd name="connsiteX17820" fmla="*/ 10572419 w 12192000"/>
              <a:gd name="connsiteY17820" fmla="*/ 497365 h 2107945"/>
              <a:gd name="connsiteX17821" fmla="*/ 10581564 w 12192000"/>
              <a:gd name="connsiteY17821" fmla="*/ 491157 h 2107945"/>
              <a:gd name="connsiteX17822" fmla="*/ 10281333 w 12192000"/>
              <a:gd name="connsiteY17822" fmla="*/ 491157 h 2107945"/>
              <a:gd name="connsiteX17823" fmla="*/ 10288039 w 12192000"/>
              <a:gd name="connsiteY17823" fmla="*/ 499978 h 2107945"/>
              <a:gd name="connsiteX17824" fmla="*/ 10279199 w 12192000"/>
              <a:gd name="connsiteY17824" fmla="*/ 506186 h 2107945"/>
              <a:gd name="connsiteX17825" fmla="*/ 10272494 w 12192000"/>
              <a:gd name="connsiteY17825" fmla="*/ 497365 h 2107945"/>
              <a:gd name="connsiteX17826" fmla="*/ 10281333 w 12192000"/>
              <a:gd name="connsiteY17826" fmla="*/ 491157 h 2107945"/>
              <a:gd name="connsiteX17827" fmla="*/ 11238411 w 12192000"/>
              <a:gd name="connsiteY17827" fmla="*/ 491156 h 2107945"/>
              <a:gd name="connsiteX17828" fmla="*/ 11245116 w 12192000"/>
              <a:gd name="connsiteY17828" fmla="*/ 499651 h 2107945"/>
              <a:gd name="connsiteX17829" fmla="*/ 11236277 w 12192000"/>
              <a:gd name="connsiteY17829" fmla="*/ 505532 h 2107945"/>
              <a:gd name="connsiteX17830" fmla="*/ 11229572 w 12192000"/>
              <a:gd name="connsiteY17830" fmla="*/ 497037 h 2107945"/>
              <a:gd name="connsiteX17831" fmla="*/ 11238411 w 12192000"/>
              <a:gd name="connsiteY17831" fmla="*/ 491156 h 2107945"/>
              <a:gd name="connsiteX17832" fmla="*/ 10057000 w 12192000"/>
              <a:gd name="connsiteY17832" fmla="*/ 490830 h 2107945"/>
              <a:gd name="connsiteX17833" fmla="*/ 10064010 w 12192000"/>
              <a:gd name="connsiteY17833" fmla="*/ 499978 h 2107945"/>
              <a:gd name="connsiteX17834" fmla="*/ 10054561 w 12192000"/>
              <a:gd name="connsiteY17834" fmla="*/ 506513 h 2107945"/>
              <a:gd name="connsiteX17835" fmla="*/ 10047551 w 12192000"/>
              <a:gd name="connsiteY17835" fmla="*/ 497365 h 2107945"/>
              <a:gd name="connsiteX17836" fmla="*/ 10057000 w 12192000"/>
              <a:gd name="connsiteY17836" fmla="*/ 490830 h 2107945"/>
              <a:gd name="connsiteX17837" fmla="*/ 8554326 w 12192000"/>
              <a:gd name="connsiteY17837" fmla="*/ 490830 h 2107945"/>
              <a:gd name="connsiteX17838" fmla="*/ 8561946 w 12192000"/>
              <a:gd name="connsiteY17838" fmla="*/ 500958 h 2107945"/>
              <a:gd name="connsiteX17839" fmla="*/ 8551584 w 12192000"/>
              <a:gd name="connsiteY17839" fmla="*/ 507819 h 2107945"/>
              <a:gd name="connsiteX17840" fmla="*/ 8543964 w 12192000"/>
              <a:gd name="connsiteY17840" fmla="*/ 497691 h 2107945"/>
              <a:gd name="connsiteX17841" fmla="*/ 8554326 w 12192000"/>
              <a:gd name="connsiteY17841" fmla="*/ 490830 h 2107945"/>
              <a:gd name="connsiteX17842" fmla="*/ 990988 w 12192000"/>
              <a:gd name="connsiteY17842" fmla="*/ 490177 h 2107945"/>
              <a:gd name="connsiteX17843" fmla="*/ 998607 w 12192000"/>
              <a:gd name="connsiteY17843" fmla="*/ 499978 h 2107945"/>
              <a:gd name="connsiteX17844" fmla="*/ 988549 w 12192000"/>
              <a:gd name="connsiteY17844" fmla="*/ 506839 h 2107945"/>
              <a:gd name="connsiteX17845" fmla="*/ 980929 w 12192000"/>
              <a:gd name="connsiteY17845" fmla="*/ 497038 h 2107945"/>
              <a:gd name="connsiteX17846" fmla="*/ 990988 w 12192000"/>
              <a:gd name="connsiteY17846" fmla="*/ 490177 h 2107945"/>
              <a:gd name="connsiteX17847" fmla="*/ 10715371 w 12192000"/>
              <a:gd name="connsiteY17847" fmla="*/ 490176 h 2107945"/>
              <a:gd name="connsiteX17848" fmla="*/ 10722381 w 12192000"/>
              <a:gd name="connsiteY17848" fmla="*/ 499324 h 2107945"/>
              <a:gd name="connsiteX17849" fmla="*/ 10712932 w 12192000"/>
              <a:gd name="connsiteY17849" fmla="*/ 505859 h 2107945"/>
              <a:gd name="connsiteX17850" fmla="*/ 10705922 w 12192000"/>
              <a:gd name="connsiteY17850" fmla="*/ 496711 h 2107945"/>
              <a:gd name="connsiteX17851" fmla="*/ 10715371 w 12192000"/>
              <a:gd name="connsiteY17851" fmla="*/ 490176 h 2107945"/>
              <a:gd name="connsiteX17852" fmla="*/ 4695694 w 12192000"/>
              <a:gd name="connsiteY17852" fmla="*/ 490176 h 2107945"/>
              <a:gd name="connsiteX17853" fmla="*/ 4702705 w 12192000"/>
              <a:gd name="connsiteY17853" fmla="*/ 499324 h 2107945"/>
              <a:gd name="connsiteX17854" fmla="*/ 4693253 w 12192000"/>
              <a:gd name="connsiteY17854" fmla="*/ 505859 h 2107945"/>
              <a:gd name="connsiteX17855" fmla="*/ 4686243 w 12192000"/>
              <a:gd name="connsiteY17855" fmla="*/ 496711 h 2107945"/>
              <a:gd name="connsiteX17856" fmla="*/ 4695694 w 12192000"/>
              <a:gd name="connsiteY17856" fmla="*/ 490176 h 2107945"/>
              <a:gd name="connsiteX17857" fmla="*/ 10161546 w 12192000"/>
              <a:gd name="connsiteY17857" fmla="*/ 489850 h 2107945"/>
              <a:gd name="connsiteX17858" fmla="*/ 10168252 w 12192000"/>
              <a:gd name="connsiteY17858" fmla="*/ 498344 h 2107945"/>
              <a:gd name="connsiteX17859" fmla="*/ 10168001 w 12192000"/>
              <a:gd name="connsiteY17859" fmla="*/ 498737 h 2107945"/>
              <a:gd name="connsiteX17860" fmla="*/ 10172519 w 12192000"/>
              <a:gd name="connsiteY17860" fmla="*/ 501407 h 2107945"/>
              <a:gd name="connsiteX17861" fmla="*/ 10174042 w 12192000"/>
              <a:gd name="connsiteY17861" fmla="*/ 507165 h 2107945"/>
              <a:gd name="connsiteX17862" fmla="*/ 10164899 w 12192000"/>
              <a:gd name="connsiteY17862" fmla="*/ 513373 h 2107945"/>
              <a:gd name="connsiteX17863" fmla="*/ 10158193 w 12192000"/>
              <a:gd name="connsiteY17863" fmla="*/ 504552 h 2107945"/>
              <a:gd name="connsiteX17864" fmla="*/ 10158693 w 12192000"/>
              <a:gd name="connsiteY17864" fmla="*/ 503805 h 2107945"/>
              <a:gd name="connsiteX17865" fmla="*/ 10154231 w 12192000"/>
              <a:gd name="connsiteY17865" fmla="*/ 501203 h 2107945"/>
              <a:gd name="connsiteX17866" fmla="*/ 10152706 w 12192000"/>
              <a:gd name="connsiteY17866" fmla="*/ 495731 h 2107945"/>
              <a:gd name="connsiteX17867" fmla="*/ 10161546 w 12192000"/>
              <a:gd name="connsiteY17867" fmla="*/ 489850 h 2107945"/>
              <a:gd name="connsiteX17868" fmla="*/ 6421934 w 12192000"/>
              <a:gd name="connsiteY17868" fmla="*/ 489523 h 2107945"/>
              <a:gd name="connsiteX17869" fmla="*/ 6428945 w 12192000"/>
              <a:gd name="connsiteY17869" fmla="*/ 498671 h 2107945"/>
              <a:gd name="connsiteX17870" fmla="*/ 6419801 w 12192000"/>
              <a:gd name="connsiteY17870" fmla="*/ 504878 h 2107945"/>
              <a:gd name="connsiteX17871" fmla="*/ 6412790 w 12192000"/>
              <a:gd name="connsiteY17871" fmla="*/ 495731 h 2107945"/>
              <a:gd name="connsiteX17872" fmla="*/ 6421934 w 12192000"/>
              <a:gd name="connsiteY17872" fmla="*/ 489523 h 2107945"/>
              <a:gd name="connsiteX17873" fmla="*/ 1752944 w 12192000"/>
              <a:gd name="connsiteY17873" fmla="*/ 488543 h 2107945"/>
              <a:gd name="connsiteX17874" fmla="*/ 1760564 w 12192000"/>
              <a:gd name="connsiteY17874" fmla="*/ 498344 h 2107945"/>
              <a:gd name="connsiteX17875" fmla="*/ 1750506 w 12192000"/>
              <a:gd name="connsiteY17875" fmla="*/ 505205 h 2107945"/>
              <a:gd name="connsiteX17876" fmla="*/ 1742886 w 12192000"/>
              <a:gd name="connsiteY17876" fmla="*/ 495404 h 2107945"/>
              <a:gd name="connsiteX17877" fmla="*/ 1752944 w 12192000"/>
              <a:gd name="connsiteY17877" fmla="*/ 488543 h 2107945"/>
              <a:gd name="connsiteX17878" fmla="*/ 3749803 w 12192000"/>
              <a:gd name="connsiteY17878" fmla="*/ 488216 h 2107945"/>
              <a:gd name="connsiteX17879" fmla="*/ 3756814 w 12192000"/>
              <a:gd name="connsiteY17879" fmla="*/ 497038 h 2107945"/>
              <a:gd name="connsiteX17880" fmla="*/ 3747675 w 12192000"/>
              <a:gd name="connsiteY17880" fmla="*/ 503245 h 2107945"/>
              <a:gd name="connsiteX17881" fmla="*/ 3740676 w 12192000"/>
              <a:gd name="connsiteY17881" fmla="*/ 494424 h 2107945"/>
              <a:gd name="connsiteX17882" fmla="*/ 3749803 w 12192000"/>
              <a:gd name="connsiteY17882" fmla="*/ 488216 h 2107945"/>
              <a:gd name="connsiteX17883" fmla="*/ 6581345 w 12192000"/>
              <a:gd name="connsiteY17883" fmla="*/ 487890 h 2107945"/>
              <a:gd name="connsiteX17884" fmla="*/ 6588356 w 12192000"/>
              <a:gd name="connsiteY17884" fmla="*/ 497038 h 2107945"/>
              <a:gd name="connsiteX17885" fmla="*/ 6579212 w 12192000"/>
              <a:gd name="connsiteY17885" fmla="*/ 503245 h 2107945"/>
              <a:gd name="connsiteX17886" fmla="*/ 6572201 w 12192000"/>
              <a:gd name="connsiteY17886" fmla="*/ 494097 h 2107945"/>
              <a:gd name="connsiteX17887" fmla="*/ 6581345 w 12192000"/>
              <a:gd name="connsiteY17887" fmla="*/ 487890 h 2107945"/>
              <a:gd name="connsiteX17888" fmla="*/ 8270252 w 12192000"/>
              <a:gd name="connsiteY17888" fmla="*/ 487563 h 2107945"/>
              <a:gd name="connsiteX17889" fmla="*/ 8277872 w 12192000"/>
              <a:gd name="connsiteY17889" fmla="*/ 497364 h 2107945"/>
              <a:gd name="connsiteX17890" fmla="*/ 8267813 w 12192000"/>
              <a:gd name="connsiteY17890" fmla="*/ 504225 h 2107945"/>
              <a:gd name="connsiteX17891" fmla="*/ 8260193 w 12192000"/>
              <a:gd name="connsiteY17891" fmla="*/ 494424 h 2107945"/>
              <a:gd name="connsiteX17892" fmla="*/ 8270252 w 12192000"/>
              <a:gd name="connsiteY17892" fmla="*/ 487563 h 2107945"/>
              <a:gd name="connsiteX17893" fmla="*/ 1065635 w 12192000"/>
              <a:gd name="connsiteY17893" fmla="*/ 487563 h 2107945"/>
              <a:gd name="connsiteX17894" fmla="*/ 1073254 w 12192000"/>
              <a:gd name="connsiteY17894" fmla="*/ 497691 h 2107945"/>
              <a:gd name="connsiteX17895" fmla="*/ 1062892 w 12192000"/>
              <a:gd name="connsiteY17895" fmla="*/ 504552 h 2107945"/>
              <a:gd name="connsiteX17896" fmla="*/ 1055272 w 12192000"/>
              <a:gd name="connsiteY17896" fmla="*/ 494424 h 2107945"/>
              <a:gd name="connsiteX17897" fmla="*/ 1065635 w 12192000"/>
              <a:gd name="connsiteY17897" fmla="*/ 487563 h 2107945"/>
              <a:gd name="connsiteX17898" fmla="*/ 10963480 w 12192000"/>
              <a:gd name="connsiteY17898" fmla="*/ 487236 h 2107945"/>
              <a:gd name="connsiteX17899" fmla="*/ 10970490 w 12192000"/>
              <a:gd name="connsiteY17899" fmla="*/ 496384 h 2107945"/>
              <a:gd name="connsiteX17900" fmla="*/ 10961042 w 12192000"/>
              <a:gd name="connsiteY17900" fmla="*/ 502918 h 2107945"/>
              <a:gd name="connsiteX17901" fmla="*/ 10959850 w 12192000"/>
              <a:gd name="connsiteY17901" fmla="*/ 502212 h 2107945"/>
              <a:gd name="connsiteX17902" fmla="*/ 10956469 w 12192000"/>
              <a:gd name="connsiteY17902" fmla="*/ 502918 h 2107945"/>
              <a:gd name="connsiteX17903" fmla="*/ 10949763 w 12192000"/>
              <a:gd name="connsiteY17903" fmla="*/ 494097 h 2107945"/>
              <a:gd name="connsiteX17904" fmla="*/ 10958906 w 12192000"/>
              <a:gd name="connsiteY17904" fmla="*/ 487890 h 2107945"/>
              <a:gd name="connsiteX17905" fmla="*/ 10959414 w 12192000"/>
              <a:gd name="connsiteY17905" fmla="*/ 488189 h 2107945"/>
              <a:gd name="connsiteX17906" fmla="*/ 8942034 w 12192000"/>
              <a:gd name="connsiteY17906" fmla="*/ 486909 h 2107945"/>
              <a:gd name="connsiteX17907" fmla="*/ 8948740 w 12192000"/>
              <a:gd name="connsiteY17907" fmla="*/ 495731 h 2107945"/>
              <a:gd name="connsiteX17908" fmla="*/ 8945654 w 12192000"/>
              <a:gd name="connsiteY17908" fmla="*/ 500673 h 2107945"/>
              <a:gd name="connsiteX17909" fmla="*/ 8945211 w 12192000"/>
              <a:gd name="connsiteY17909" fmla="*/ 500765 h 2107945"/>
              <a:gd name="connsiteX17910" fmla="*/ 8948435 w 12192000"/>
              <a:gd name="connsiteY17910" fmla="*/ 504879 h 2107945"/>
              <a:gd name="connsiteX17911" fmla="*/ 8939901 w 12192000"/>
              <a:gd name="connsiteY17911" fmla="*/ 510433 h 2107945"/>
              <a:gd name="connsiteX17912" fmla="*/ 8933499 w 12192000"/>
              <a:gd name="connsiteY17912" fmla="*/ 502265 h 2107945"/>
              <a:gd name="connsiteX17913" fmla="*/ 8935418 w 12192000"/>
              <a:gd name="connsiteY17913" fmla="*/ 499370 h 2107945"/>
              <a:gd name="connsiteX17914" fmla="*/ 8934415 w 12192000"/>
              <a:gd name="connsiteY17914" fmla="*/ 498753 h 2107945"/>
              <a:gd name="connsiteX17915" fmla="*/ 8932890 w 12192000"/>
              <a:gd name="connsiteY17915" fmla="*/ 493117 h 2107945"/>
              <a:gd name="connsiteX17916" fmla="*/ 8942034 w 12192000"/>
              <a:gd name="connsiteY17916" fmla="*/ 486909 h 2107945"/>
              <a:gd name="connsiteX17917" fmla="*/ 6501792 w 12192000"/>
              <a:gd name="connsiteY17917" fmla="*/ 486909 h 2107945"/>
              <a:gd name="connsiteX17918" fmla="*/ 6508802 w 12192000"/>
              <a:gd name="connsiteY17918" fmla="*/ 496057 h 2107945"/>
              <a:gd name="connsiteX17919" fmla="*/ 6499658 w 12192000"/>
              <a:gd name="connsiteY17919" fmla="*/ 502265 h 2107945"/>
              <a:gd name="connsiteX17920" fmla="*/ 6492648 w 12192000"/>
              <a:gd name="connsiteY17920" fmla="*/ 493117 h 2107945"/>
              <a:gd name="connsiteX17921" fmla="*/ 6501792 w 12192000"/>
              <a:gd name="connsiteY17921" fmla="*/ 486909 h 2107945"/>
              <a:gd name="connsiteX17922" fmla="*/ 9403200 w 12192000"/>
              <a:gd name="connsiteY17922" fmla="*/ 486583 h 2107945"/>
              <a:gd name="connsiteX17923" fmla="*/ 9410210 w 12192000"/>
              <a:gd name="connsiteY17923" fmla="*/ 495731 h 2107945"/>
              <a:gd name="connsiteX17924" fmla="*/ 9400761 w 12192000"/>
              <a:gd name="connsiteY17924" fmla="*/ 502265 h 2107945"/>
              <a:gd name="connsiteX17925" fmla="*/ 9393751 w 12192000"/>
              <a:gd name="connsiteY17925" fmla="*/ 493117 h 2107945"/>
              <a:gd name="connsiteX17926" fmla="*/ 9403200 w 12192000"/>
              <a:gd name="connsiteY17926" fmla="*/ 486583 h 2107945"/>
              <a:gd name="connsiteX17927" fmla="*/ 8870711 w 12192000"/>
              <a:gd name="connsiteY17927" fmla="*/ 486583 h 2107945"/>
              <a:gd name="connsiteX17928" fmla="*/ 8877111 w 12192000"/>
              <a:gd name="connsiteY17928" fmla="*/ 494750 h 2107945"/>
              <a:gd name="connsiteX17929" fmla="*/ 8874254 w 12192000"/>
              <a:gd name="connsiteY17929" fmla="*/ 499366 h 2107945"/>
              <a:gd name="connsiteX17930" fmla="*/ 8872632 w 12192000"/>
              <a:gd name="connsiteY17930" fmla="*/ 499649 h 2107945"/>
              <a:gd name="connsiteX17931" fmla="*/ 8869796 w 12192000"/>
              <a:gd name="connsiteY17931" fmla="*/ 503980 h 2107945"/>
              <a:gd name="connsiteX17932" fmla="*/ 8864005 w 12192000"/>
              <a:gd name="connsiteY17932" fmla="*/ 505205 h 2107945"/>
              <a:gd name="connsiteX17933" fmla="*/ 8857604 w 12192000"/>
              <a:gd name="connsiteY17933" fmla="*/ 496711 h 2107945"/>
              <a:gd name="connsiteX17934" fmla="*/ 8860652 w 12192000"/>
              <a:gd name="connsiteY17934" fmla="*/ 492055 h 2107945"/>
              <a:gd name="connsiteX17935" fmla="*/ 8862805 w 12192000"/>
              <a:gd name="connsiteY17935" fmla="*/ 491600 h 2107945"/>
              <a:gd name="connsiteX17936" fmla="*/ 8865109 w 12192000"/>
              <a:gd name="connsiteY17936" fmla="*/ 487767 h 2107945"/>
              <a:gd name="connsiteX17937" fmla="*/ 8870711 w 12192000"/>
              <a:gd name="connsiteY17937" fmla="*/ 486583 h 2107945"/>
              <a:gd name="connsiteX17938" fmla="*/ 1113298 w 12192000"/>
              <a:gd name="connsiteY17938" fmla="*/ 486582 h 2107945"/>
              <a:gd name="connsiteX17939" fmla="*/ 1120308 w 12192000"/>
              <a:gd name="connsiteY17939" fmla="*/ 495730 h 2107945"/>
              <a:gd name="connsiteX17940" fmla="*/ 1110860 w 12192000"/>
              <a:gd name="connsiteY17940" fmla="*/ 502265 h 2107945"/>
              <a:gd name="connsiteX17941" fmla="*/ 1103850 w 12192000"/>
              <a:gd name="connsiteY17941" fmla="*/ 493117 h 2107945"/>
              <a:gd name="connsiteX17942" fmla="*/ 1113298 w 12192000"/>
              <a:gd name="connsiteY17942" fmla="*/ 486582 h 2107945"/>
              <a:gd name="connsiteX17943" fmla="*/ 9217386 w 12192000"/>
              <a:gd name="connsiteY17943" fmla="*/ 486105 h 2107945"/>
              <a:gd name="connsiteX17944" fmla="*/ 9223850 w 12192000"/>
              <a:gd name="connsiteY17944" fmla="*/ 494493 h 2107945"/>
              <a:gd name="connsiteX17945" fmla="*/ 9215267 w 12192000"/>
              <a:gd name="connsiteY17945" fmla="*/ 500300 h 2107945"/>
              <a:gd name="connsiteX17946" fmla="*/ 9208802 w 12192000"/>
              <a:gd name="connsiteY17946" fmla="*/ 491912 h 2107945"/>
              <a:gd name="connsiteX17947" fmla="*/ 9217386 w 12192000"/>
              <a:gd name="connsiteY17947" fmla="*/ 486105 h 2107945"/>
              <a:gd name="connsiteX17948" fmla="*/ 7522878 w 12192000"/>
              <a:gd name="connsiteY17948" fmla="*/ 485929 h 2107945"/>
              <a:gd name="connsiteX17949" fmla="*/ 7529584 w 12192000"/>
              <a:gd name="connsiteY17949" fmla="*/ 494750 h 2107945"/>
              <a:gd name="connsiteX17950" fmla="*/ 7520744 w 12192000"/>
              <a:gd name="connsiteY17950" fmla="*/ 500958 h 2107945"/>
              <a:gd name="connsiteX17951" fmla="*/ 7514038 w 12192000"/>
              <a:gd name="connsiteY17951" fmla="*/ 492137 h 2107945"/>
              <a:gd name="connsiteX17952" fmla="*/ 7522878 w 12192000"/>
              <a:gd name="connsiteY17952" fmla="*/ 485929 h 2107945"/>
              <a:gd name="connsiteX17953" fmla="*/ 9061821 w 12192000"/>
              <a:gd name="connsiteY17953" fmla="*/ 485929 h 2107945"/>
              <a:gd name="connsiteX17954" fmla="*/ 9069747 w 12192000"/>
              <a:gd name="connsiteY17954" fmla="*/ 496384 h 2107945"/>
              <a:gd name="connsiteX17955" fmla="*/ 9059079 w 12192000"/>
              <a:gd name="connsiteY17955" fmla="*/ 503572 h 2107945"/>
              <a:gd name="connsiteX17956" fmla="*/ 9051154 w 12192000"/>
              <a:gd name="connsiteY17956" fmla="*/ 493117 h 2107945"/>
              <a:gd name="connsiteX17957" fmla="*/ 9061821 w 12192000"/>
              <a:gd name="connsiteY17957" fmla="*/ 485929 h 2107945"/>
              <a:gd name="connsiteX17958" fmla="*/ 1302064 w 12192000"/>
              <a:gd name="connsiteY17958" fmla="*/ 485602 h 2107945"/>
              <a:gd name="connsiteX17959" fmla="*/ 1308769 w 12192000"/>
              <a:gd name="connsiteY17959" fmla="*/ 494097 h 2107945"/>
              <a:gd name="connsiteX17960" fmla="*/ 1299931 w 12192000"/>
              <a:gd name="connsiteY17960" fmla="*/ 499978 h 2107945"/>
              <a:gd name="connsiteX17961" fmla="*/ 1293225 w 12192000"/>
              <a:gd name="connsiteY17961" fmla="*/ 491483 h 2107945"/>
              <a:gd name="connsiteX17962" fmla="*/ 1302064 w 12192000"/>
              <a:gd name="connsiteY17962" fmla="*/ 485602 h 2107945"/>
              <a:gd name="connsiteX17963" fmla="*/ 9764999 w 12192000"/>
              <a:gd name="connsiteY17963" fmla="*/ 485602 h 2107945"/>
              <a:gd name="connsiteX17964" fmla="*/ 9772315 w 12192000"/>
              <a:gd name="connsiteY17964" fmla="*/ 495077 h 2107945"/>
              <a:gd name="connsiteX17965" fmla="*/ 9762561 w 12192000"/>
              <a:gd name="connsiteY17965" fmla="*/ 501611 h 2107945"/>
              <a:gd name="connsiteX17966" fmla="*/ 9755246 w 12192000"/>
              <a:gd name="connsiteY17966" fmla="*/ 492136 h 2107945"/>
              <a:gd name="connsiteX17967" fmla="*/ 9764999 w 12192000"/>
              <a:gd name="connsiteY17967" fmla="*/ 485602 h 2107945"/>
              <a:gd name="connsiteX17968" fmla="*/ 6040932 w 12192000"/>
              <a:gd name="connsiteY17968" fmla="*/ 485276 h 2107945"/>
              <a:gd name="connsiteX17969" fmla="*/ 6047638 w 12192000"/>
              <a:gd name="connsiteY17969" fmla="*/ 494097 h 2107945"/>
              <a:gd name="connsiteX17970" fmla="*/ 6038493 w 12192000"/>
              <a:gd name="connsiteY17970" fmla="*/ 500305 h 2107945"/>
              <a:gd name="connsiteX17971" fmla="*/ 6031788 w 12192000"/>
              <a:gd name="connsiteY17971" fmla="*/ 491484 h 2107945"/>
              <a:gd name="connsiteX17972" fmla="*/ 6040932 w 12192000"/>
              <a:gd name="connsiteY17972" fmla="*/ 485276 h 2107945"/>
              <a:gd name="connsiteX17973" fmla="*/ 10238661 w 12192000"/>
              <a:gd name="connsiteY17973" fmla="*/ 484949 h 2107945"/>
              <a:gd name="connsiteX17974" fmla="*/ 10245367 w 12192000"/>
              <a:gd name="connsiteY17974" fmla="*/ 493443 h 2107945"/>
              <a:gd name="connsiteX17975" fmla="*/ 10236527 w 12192000"/>
              <a:gd name="connsiteY17975" fmla="*/ 499324 h 2107945"/>
              <a:gd name="connsiteX17976" fmla="*/ 10229821 w 12192000"/>
              <a:gd name="connsiteY17976" fmla="*/ 490830 h 2107945"/>
              <a:gd name="connsiteX17977" fmla="*/ 10238661 w 12192000"/>
              <a:gd name="connsiteY17977" fmla="*/ 484949 h 2107945"/>
              <a:gd name="connsiteX17978" fmla="*/ 3874221 w 12192000"/>
              <a:gd name="connsiteY17978" fmla="*/ 484949 h 2107945"/>
              <a:gd name="connsiteX17979" fmla="*/ 3880932 w 12192000"/>
              <a:gd name="connsiteY17979" fmla="*/ 493770 h 2107945"/>
              <a:gd name="connsiteX17980" fmla="*/ 3871783 w 12192000"/>
              <a:gd name="connsiteY17980" fmla="*/ 499978 h 2107945"/>
              <a:gd name="connsiteX17981" fmla="*/ 3865075 w 12192000"/>
              <a:gd name="connsiteY17981" fmla="*/ 491157 h 2107945"/>
              <a:gd name="connsiteX17982" fmla="*/ 3874221 w 12192000"/>
              <a:gd name="connsiteY17982" fmla="*/ 484949 h 2107945"/>
              <a:gd name="connsiteX17983" fmla="*/ 11007675 w 12192000"/>
              <a:gd name="connsiteY17983" fmla="*/ 484622 h 2107945"/>
              <a:gd name="connsiteX17984" fmla="*/ 11014382 w 12192000"/>
              <a:gd name="connsiteY17984" fmla="*/ 493117 h 2107945"/>
              <a:gd name="connsiteX17985" fmla="*/ 11005543 w 12192000"/>
              <a:gd name="connsiteY17985" fmla="*/ 498997 h 2107945"/>
              <a:gd name="connsiteX17986" fmla="*/ 10998837 w 12192000"/>
              <a:gd name="connsiteY17986" fmla="*/ 490503 h 2107945"/>
              <a:gd name="connsiteX17987" fmla="*/ 11007675 w 12192000"/>
              <a:gd name="connsiteY17987" fmla="*/ 484622 h 2107945"/>
              <a:gd name="connsiteX17988" fmla="*/ 10121008 w 12192000"/>
              <a:gd name="connsiteY17988" fmla="*/ 484296 h 2107945"/>
              <a:gd name="connsiteX17989" fmla="*/ 10126037 w 12192000"/>
              <a:gd name="connsiteY17989" fmla="*/ 487318 h 2107945"/>
              <a:gd name="connsiteX17990" fmla="*/ 10126564 w 12192000"/>
              <a:gd name="connsiteY17990" fmla="*/ 489418 h 2107945"/>
              <a:gd name="connsiteX17991" fmla="*/ 10131371 w 12192000"/>
              <a:gd name="connsiteY17991" fmla="*/ 492260 h 2107945"/>
              <a:gd name="connsiteX17992" fmla="*/ 10132507 w 12192000"/>
              <a:gd name="connsiteY17992" fmla="*/ 496554 h 2107945"/>
              <a:gd name="connsiteX17993" fmla="*/ 10137010 w 12192000"/>
              <a:gd name="connsiteY17993" fmla="*/ 499243 h 2107945"/>
              <a:gd name="connsiteX17994" fmla="*/ 10138686 w 12192000"/>
              <a:gd name="connsiteY17994" fmla="*/ 504879 h 2107945"/>
              <a:gd name="connsiteX17995" fmla="*/ 10129542 w 12192000"/>
              <a:gd name="connsiteY17995" fmla="*/ 511086 h 2107945"/>
              <a:gd name="connsiteX17996" fmla="*/ 10124207 w 12192000"/>
              <a:gd name="connsiteY17996" fmla="*/ 507901 h 2107945"/>
              <a:gd name="connsiteX17997" fmla="*/ 10122914 w 12192000"/>
              <a:gd name="connsiteY17997" fmla="*/ 503550 h 2107945"/>
              <a:gd name="connsiteX17998" fmla="*/ 10118874 w 12192000"/>
              <a:gd name="connsiteY17998" fmla="*/ 501163 h 2107945"/>
              <a:gd name="connsiteX17999" fmla="*/ 10118090 w 12192000"/>
              <a:gd name="connsiteY17999" fmla="*/ 498200 h 2107945"/>
              <a:gd name="connsiteX18000" fmla="*/ 10113845 w 12192000"/>
              <a:gd name="connsiteY18000" fmla="*/ 495649 h 2107945"/>
              <a:gd name="connsiteX18001" fmla="*/ 10112473 w 12192000"/>
              <a:gd name="connsiteY18001" fmla="*/ 490177 h 2107945"/>
              <a:gd name="connsiteX18002" fmla="*/ 10121008 w 12192000"/>
              <a:gd name="connsiteY18002" fmla="*/ 484296 h 2107945"/>
              <a:gd name="connsiteX18003" fmla="*/ 3983943 w 12192000"/>
              <a:gd name="connsiteY18003" fmla="*/ 484296 h 2107945"/>
              <a:gd name="connsiteX18004" fmla="*/ 3990956 w 12192000"/>
              <a:gd name="connsiteY18004" fmla="*/ 493443 h 2107945"/>
              <a:gd name="connsiteX18005" fmla="*/ 3981805 w 12192000"/>
              <a:gd name="connsiteY18005" fmla="*/ 499651 h 2107945"/>
              <a:gd name="connsiteX18006" fmla="*/ 3974794 w 12192000"/>
              <a:gd name="connsiteY18006" fmla="*/ 490503 h 2107945"/>
              <a:gd name="connsiteX18007" fmla="*/ 3983943 w 12192000"/>
              <a:gd name="connsiteY18007" fmla="*/ 484296 h 2107945"/>
              <a:gd name="connsiteX18008" fmla="*/ 2395041 w 12192000"/>
              <a:gd name="connsiteY18008" fmla="*/ 484295 h 2107945"/>
              <a:gd name="connsiteX18009" fmla="*/ 2403269 w 12192000"/>
              <a:gd name="connsiteY18009" fmla="*/ 494750 h 2107945"/>
              <a:gd name="connsiteX18010" fmla="*/ 2392602 w 12192000"/>
              <a:gd name="connsiteY18010" fmla="*/ 502265 h 2107945"/>
              <a:gd name="connsiteX18011" fmla="*/ 2384373 w 12192000"/>
              <a:gd name="connsiteY18011" fmla="*/ 491810 h 2107945"/>
              <a:gd name="connsiteX18012" fmla="*/ 2395041 w 12192000"/>
              <a:gd name="connsiteY18012" fmla="*/ 484295 h 2107945"/>
              <a:gd name="connsiteX18013" fmla="*/ 10405566 w 12192000"/>
              <a:gd name="connsiteY18013" fmla="*/ 484223 h 2107945"/>
              <a:gd name="connsiteX18014" fmla="*/ 10412283 w 12192000"/>
              <a:gd name="connsiteY18014" fmla="*/ 492986 h 2107945"/>
              <a:gd name="connsiteX18015" fmla="*/ 10403351 w 12192000"/>
              <a:gd name="connsiteY18015" fmla="*/ 499063 h 2107945"/>
              <a:gd name="connsiteX18016" fmla="*/ 10396633 w 12192000"/>
              <a:gd name="connsiteY18016" fmla="*/ 490301 h 2107945"/>
              <a:gd name="connsiteX18017" fmla="*/ 10405566 w 12192000"/>
              <a:gd name="connsiteY18017" fmla="*/ 484223 h 2107945"/>
              <a:gd name="connsiteX18018" fmla="*/ 8843583 w 12192000"/>
              <a:gd name="connsiteY18018" fmla="*/ 483969 h 2107945"/>
              <a:gd name="connsiteX18019" fmla="*/ 8849984 w 12192000"/>
              <a:gd name="connsiteY18019" fmla="*/ 492463 h 2107945"/>
              <a:gd name="connsiteX18020" fmla="*/ 8849555 w 12192000"/>
              <a:gd name="connsiteY18020" fmla="*/ 493127 h 2107945"/>
              <a:gd name="connsiteX18021" fmla="*/ 8854594 w 12192000"/>
              <a:gd name="connsiteY18021" fmla="*/ 496180 h 2107945"/>
              <a:gd name="connsiteX18022" fmla="*/ 8856385 w 12192000"/>
              <a:gd name="connsiteY18022" fmla="*/ 502592 h 2107945"/>
              <a:gd name="connsiteX18023" fmla="*/ 8846022 w 12192000"/>
              <a:gd name="connsiteY18023" fmla="*/ 509779 h 2107945"/>
              <a:gd name="connsiteX18024" fmla="*/ 8838097 w 12192000"/>
              <a:gd name="connsiteY18024" fmla="*/ 499651 h 2107945"/>
              <a:gd name="connsiteX18025" fmla="*/ 8839581 w 12192000"/>
              <a:gd name="connsiteY18025" fmla="*/ 497222 h 2107945"/>
              <a:gd name="connsiteX18026" fmla="*/ 8836420 w 12192000"/>
              <a:gd name="connsiteY18026" fmla="*/ 495322 h 2107945"/>
              <a:gd name="connsiteX18027" fmla="*/ 8835049 w 12192000"/>
              <a:gd name="connsiteY18027" fmla="*/ 489850 h 2107945"/>
              <a:gd name="connsiteX18028" fmla="*/ 8843583 w 12192000"/>
              <a:gd name="connsiteY18028" fmla="*/ 483969 h 2107945"/>
              <a:gd name="connsiteX18029" fmla="*/ 2264676 w 12192000"/>
              <a:gd name="connsiteY18029" fmla="*/ 483969 h 2107945"/>
              <a:gd name="connsiteX18030" fmla="*/ 2272296 w 12192000"/>
              <a:gd name="connsiteY18030" fmla="*/ 493770 h 2107945"/>
              <a:gd name="connsiteX18031" fmla="*/ 2262237 w 12192000"/>
              <a:gd name="connsiteY18031" fmla="*/ 500631 h 2107945"/>
              <a:gd name="connsiteX18032" fmla="*/ 2254618 w 12192000"/>
              <a:gd name="connsiteY18032" fmla="*/ 490830 h 2107945"/>
              <a:gd name="connsiteX18033" fmla="*/ 2264676 w 12192000"/>
              <a:gd name="connsiteY18033" fmla="*/ 483969 h 2107945"/>
              <a:gd name="connsiteX18034" fmla="*/ 5962903 w 12192000"/>
              <a:gd name="connsiteY18034" fmla="*/ 483642 h 2107945"/>
              <a:gd name="connsiteX18035" fmla="*/ 5969609 w 12192000"/>
              <a:gd name="connsiteY18035" fmla="*/ 492463 h 2107945"/>
              <a:gd name="connsiteX18036" fmla="*/ 5960464 w 12192000"/>
              <a:gd name="connsiteY18036" fmla="*/ 498671 h 2107945"/>
              <a:gd name="connsiteX18037" fmla="*/ 5953759 w 12192000"/>
              <a:gd name="connsiteY18037" fmla="*/ 489850 h 2107945"/>
              <a:gd name="connsiteX18038" fmla="*/ 5962903 w 12192000"/>
              <a:gd name="connsiteY18038" fmla="*/ 483642 h 2107945"/>
              <a:gd name="connsiteX18039" fmla="*/ 9679959 w 12192000"/>
              <a:gd name="connsiteY18039" fmla="*/ 483642 h 2107945"/>
              <a:gd name="connsiteX18040" fmla="*/ 9687274 w 12192000"/>
              <a:gd name="connsiteY18040" fmla="*/ 493117 h 2107945"/>
              <a:gd name="connsiteX18041" fmla="*/ 9677521 w 12192000"/>
              <a:gd name="connsiteY18041" fmla="*/ 499651 h 2107945"/>
              <a:gd name="connsiteX18042" fmla="*/ 9670206 w 12192000"/>
              <a:gd name="connsiteY18042" fmla="*/ 490176 h 2107945"/>
              <a:gd name="connsiteX18043" fmla="*/ 9679959 w 12192000"/>
              <a:gd name="connsiteY18043" fmla="*/ 483642 h 2107945"/>
              <a:gd name="connsiteX18044" fmla="*/ 7290009 w 12192000"/>
              <a:gd name="connsiteY18044" fmla="*/ 483316 h 2107945"/>
              <a:gd name="connsiteX18045" fmla="*/ 7296715 w 12192000"/>
              <a:gd name="connsiteY18045" fmla="*/ 491810 h 2107945"/>
              <a:gd name="connsiteX18046" fmla="*/ 7287876 w 12192000"/>
              <a:gd name="connsiteY18046" fmla="*/ 497691 h 2107945"/>
              <a:gd name="connsiteX18047" fmla="*/ 7281170 w 12192000"/>
              <a:gd name="connsiteY18047" fmla="*/ 489197 h 2107945"/>
              <a:gd name="connsiteX18048" fmla="*/ 7290009 w 12192000"/>
              <a:gd name="connsiteY18048" fmla="*/ 483316 h 2107945"/>
              <a:gd name="connsiteX18049" fmla="*/ 5789061 w 12192000"/>
              <a:gd name="connsiteY18049" fmla="*/ 483315 h 2107945"/>
              <a:gd name="connsiteX18050" fmla="*/ 5795263 w 12192000"/>
              <a:gd name="connsiteY18050" fmla="*/ 492463 h 2107945"/>
              <a:gd name="connsiteX18051" fmla="*/ 5787111 w 12192000"/>
              <a:gd name="connsiteY18051" fmla="*/ 498671 h 2107945"/>
              <a:gd name="connsiteX18052" fmla="*/ 5780098 w 12192000"/>
              <a:gd name="connsiteY18052" fmla="*/ 489523 h 2107945"/>
              <a:gd name="connsiteX18053" fmla="*/ 5789061 w 12192000"/>
              <a:gd name="connsiteY18053" fmla="*/ 483315 h 2107945"/>
              <a:gd name="connsiteX18054" fmla="*/ 6984598 w 12192000"/>
              <a:gd name="connsiteY18054" fmla="*/ 482335 h 2107945"/>
              <a:gd name="connsiteX18055" fmla="*/ 6991304 w 12192000"/>
              <a:gd name="connsiteY18055" fmla="*/ 491156 h 2107945"/>
              <a:gd name="connsiteX18056" fmla="*/ 6982160 w 12192000"/>
              <a:gd name="connsiteY18056" fmla="*/ 497364 h 2107945"/>
              <a:gd name="connsiteX18057" fmla="*/ 6975454 w 12192000"/>
              <a:gd name="connsiteY18057" fmla="*/ 488543 h 2107945"/>
              <a:gd name="connsiteX18058" fmla="*/ 6984598 w 12192000"/>
              <a:gd name="connsiteY18058" fmla="*/ 482335 h 2107945"/>
              <a:gd name="connsiteX18059" fmla="*/ 4053063 w 12192000"/>
              <a:gd name="connsiteY18059" fmla="*/ 481681 h 2107945"/>
              <a:gd name="connsiteX18060" fmla="*/ 4060071 w 12192000"/>
              <a:gd name="connsiteY18060" fmla="*/ 490829 h 2107945"/>
              <a:gd name="connsiteX18061" fmla="*/ 4050624 w 12192000"/>
              <a:gd name="connsiteY18061" fmla="*/ 497364 h 2107945"/>
              <a:gd name="connsiteX18062" fmla="*/ 4043624 w 12192000"/>
              <a:gd name="connsiteY18062" fmla="*/ 488216 h 2107945"/>
              <a:gd name="connsiteX18063" fmla="*/ 4053063 w 12192000"/>
              <a:gd name="connsiteY18063" fmla="*/ 481681 h 2107945"/>
              <a:gd name="connsiteX18064" fmla="*/ 3951347 w 12192000"/>
              <a:gd name="connsiteY18064" fmla="*/ 481355 h 2107945"/>
              <a:gd name="connsiteX18065" fmla="*/ 3958059 w 12192000"/>
              <a:gd name="connsiteY18065" fmla="*/ 490176 h 2107945"/>
              <a:gd name="connsiteX18066" fmla="*/ 3948915 w 12192000"/>
              <a:gd name="connsiteY18066" fmla="*/ 496384 h 2107945"/>
              <a:gd name="connsiteX18067" fmla="*/ 3942212 w 12192000"/>
              <a:gd name="connsiteY18067" fmla="*/ 487563 h 2107945"/>
              <a:gd name="connsiteX18068" fmla="*/ 3951347 w 12192000"/>
              <a:gd name="connsiteY18068" fmla="*/ 481355 h 2107945"/>
              <a:gd name="connsiteX18069" fmla="*/ 4018375 w 12192000"/>
              <a:gd name="connsiteY18069" fmla="*/ 480702 h 2107945"/>
              <a:gd name="connsiteX18070" fmla="*/ 4025382 w 12192000"/>
              <a:gd name="connsiteY18070" fmla="*/ 489849 h 2107945"/>
              <a:gd name="connsiteX18071" fmla="*/ 4016229 w 12192000"/>
              <a:gd name="connsiteY18071" fmla="*/ 496057 h 2107945"/>
              <a:gd name="connsiteX18072" fmla="*/ 4009214 w 12192000"/>
              <a:gd name="connsiteY18072" fmla="*/ 486909 h 2107945"/>
              <a:gd name="connsiteX18073" fmla="*/ 4018375 w 12192000"/>
              <a:gd name="connsiteY18073" fmla="*/ 480702 h 2107945"/>
              <a:gd name="connsiteX18074" fmla="*/ 9594919 w 12192000"/>
              <a:gd name="connsiteY18074" fmla="*/ 480048 h 2107945"/>
              <a:gd name="connsiteX18075" fmla="*/ 9602235 w 12192000"/>
              <a:gd name="connsiteY18075" fmla="*/ 489523 h 2107945"/>
              <a:gd name="connsiteX18076" fmla="*/ 9592481 w 12192000"/>
              <a:gd name="connsiteY18076" fmla="*/ 496057 h 2107945"/>
              <a:gd name="connsiteX18077" fmla="*/ 9591962 w 12192000"/>
              <a:gd name="connsiteY18077" fmla="*/ 495749 h 2107945"/>
              <a:gd name="connsiteX18078" fmla="*/ 9588747 w 12192000"/>
              <a:gd name="connsiteY18078" fmla="*/ 500917 h 2107945"/>
              <a:gd name="connsiteX18079" fmla="*/ 9582119 w 12192000"/>
              <a:gd name="connsiteY18079" fmla="*/ 502265 h 2107945"/>
              <a:gd name="connsiteX18080" fmla="*/ 9578624 w 12192000"/>
              <a:gd name="connsiteY18080" fmla="*/ 500149 h 2107945"/>
              <a:gd name="connsiteX18081" fmla="*/ 9572060 w 12192000"/>
              <a:gd name="connsiteY18081" fmla="*/ 501611 h 2107945"/>
              <a:gd name="connsiteX18082" fmla="*/ 9564135 w 12192000"/>
              <a:gd name="connsiteY18082" fmla="*/ 491483 h 2107945"/>
              <a:gd name="connsiteX18083" fmla="*/ 9574497 w 12192000"/>
              <a:gd name="connsiteY18083" fmla="*/ 484295 h 2107945"/>
              <a:gd name="connsiteX18084" fmla="*/ 9578772 w 12192000"/>
              <a:gd name="connsiteY18084" fmla="*/ 486885 h 2107945"/>
              <a:gd name="connsiteX18085" fmla="*/ 9584556 w 12192000"/>
              <a:gd name="connsiteY18085" fmla="*/ 485602 h 2107945"/>
              <a:gd name="connsiteX18086" fmla="*/ 9585448 w 12192000"/>
              <a:gd name="connsiteY18086" fmla="*/ 486142 h 2107945"/>
              <a:gd name="connsiteX18087" fmla="*/ 9588443 w 12192000"/>
              <a:gd name="connsiteY18087" fmla="*/ 481478 h 2107945"/>
              <a:gd name="connsiteX18088" fmla="*/ 9594919 w 12192000"/>
              <a:gd name="connsiteY18088" fmla="*/ 480048 h 2107945"/>
              <a:gd name="connsiteX18089" fmla="*/ 10196699 w 12192000"/>
              <a:gd name="connsiteY18089" fmla="*/ 479831 h 2107945"/>
              <a:gd name="connsiteX18090" fmla="*/ 10203163 w 12192000"/>
              <a:gd name="connsiteY18090" fmla="*/ 488218 h 2107945"/>
              <a:gd name="connsiteX18091" fmla="*/ 10194580 w 12192000"/>
              <a:gd name="connsiteY18091" fmla="*/ 494025 h 2107945"/>
              <a:gd name="connsiteX18092" fmla="*/ 10188116 w 12192000"/>
              <a:gd name="connsiteY18092" fmla="*/ 485637 h 2107945"/>
              <a:gd name="connsiteX18093" fmla="*/ 10196699 w 12192000"/>
              <a:gd name="connsiteY18093" fmla="*/ 479831 h 2107945"/>
              <a:gd name="connsiteX18094" fmla="*/ 6119876 w 12192000"/>
              <a:gd name="connsiteY18094" fmla="*/ 479722 h 2107945"/>
              <a:gd name="connsiteX18095" fmla="*/ 6126581 w 12192000"/>
              <a:gd name="connsiteY18095" fmla="*/ 488543 h 2107945"/>
              <a:gd name="connsiteX18096" fmla="*/ 6117438 w 12192000"/>
              <a:gd name="connsiteY18096" fmla="*/ 494750 h 2107945"/>
              <a:gd name="connsiteX18097" fmla="*/ 6110732 w 12192000"/>
              <a:gd name="connsiteY18097" fmla="*/ 485929 h 2107945"/>
              <a:gd name="connsiteX18098" fmla="*/ 6119876 w 12192000"/>
              <a:gd name="connsiteY18098" fmla="*/ 479722 h 2107945"/>
              <a:gd name="connsiteX18099" fmla="*/ 9438252 w 12192000"/>
              <a:gd name="connsiteY18099" fmla="*/ 479721 h 2107945"/>
              <a:gd name="connsiteX18100" fmla="*/ 9445262 w 12192000"/>
              <a:gd name="connsiteY18100" fmla="*/ 489196 h 2107945"/>
              <a:gd name="connsiteX18101" fmla="*/ 9435813 w 12192000"/>
              <a:gd name="connsiteY18101" fmla="*/ 495731 h 2107945"/>
              <a:gd name="connsiteX18102" fmla="*/ 9428803 w 12192000"/>
              <a:gd name="connsiteY18102" fmla="*/ 486256 h 2107945"/>
              <a:gd name="connsiteX18103" fmla="*/ 9438252 w 12192000"/>
              <a:gd name="connsiteY18103" fmla="*/ 479721 h 2107945"/>
              <a:gd name="connsiteX18104" fmla="*/ 4171009 w 12192000"/>
              <a:gd name="connsiteY18104" fmla="*/ 479721 h 2107945"/>
              <a:gd name="connsiteX18105" fmla="*/ 4178327 w 12192000"/>
              <a:gd name="connsiteY18105" fmla="*/ 489196 h 2107945"/>
              <a:gd name="connsiteX18106" fmla="*/ 4168871 w 12192000"/>
              <a:gd name="connsiteY18106" fmla="*/ 495731 h 2107945"/>
              <a:gd name="connsiteX18107" fmla="*/ 4161554 w 12192000"/>
              <a:gd name="connsiteY18107" fmla="*/ 486256 h 2107945"/>
              <a:gd name="connsiteX18108" fmla="*/ 4171009 w 12192000"/>
              <a:gd name="connsiteY18108" fmla="*/ 479721 h 2107945"/>
              <a:gd name="connsiteX18109" fmla="*/ 1372142 w 12192000"/>
              <a:gd name="connsiteY18109" fmla="*/ 479395 h 2107945"/>
              <a:gd name="connsiteX18110" fmla="*/ 1377324 w 12192000"/>
              <a:gd name="connsiteY18110" fmla="*/ 482458 h 2107945"/>
              <a:gd name="connsiteX18111" fmla="*/ 1377448 w 12192000"/>
              <a:gd name="connsiteY18111" fmla="*/ 482929 h 2107945"/>
              <a:gd name="connsiteX18112" fmla="*/ 1381610 w 12192000"/>
              <a:gd name="connsiteY18112" fmla="*/ 485357 h 2107945"/>
              <a:gd name="connsiteX18113" fmla="*/ 1383135 w 12192000"/>
              <a:gd name="connsiteY18113" fmla="*/ 490829 h 2107945"/>
              <a:gd name="connsiteX18114" fmla="*/ 1374296 w 12192000"/>
              <a:gd name="connsiteY18114" fmla="*/ 496711 h 2107945"/>
              <a:gd name="connsiteX18115" fmla="*/ 1370275 w 12192000"/>
              <a:gd name="connsiteY18115" fmla="*/ 494365 h 2107945"/>
              <a:gd name="connsiteX18116" fmla="*/ 1370009 w 12192000"/>
              <a:gd name="connsiteY18116" fmla="*/ 494424 h 2107945"/>
              <a:gd name="connsiteX18117" fmla="*/ 1363303 w 12192000"/>
              <a:gd name="connsiteY18117" fmla="*/ 485602 h 2107945"/>
              <a:gd name="connsiteX18118" fmla="*/ 1372142 w 12192000"/>
              <a:gd name="connsiteY18118" fmla="*/ 479395 h 2107945"/>
              <a:gd name="connsiteX18119" fmla="*/ 7366515 w 12192000"/>
              <a:gd name="connsiteY18119" fmla="*/ 478741 h 2107945"/>
              <a:gd name="connsiteX18120" fmla="*/ 7373220 w 12192000"/>
              <a:gd name="connsiteY18120" fmla="*/ 487236 h 2107945"/>
              <a:gd name="connsiteX18121" fmla="*/ 7364381 w 12192000"/>
              <a:gd name="connsiteY18121" fmla="*/ 493117 h 2107945"/>
              <a:gd name="connsiteX18122" fmla="*/ 7357675 w 12192000"/>
              <a:gd name="connsiteY18122" fmla="*/ 484622 h 2107945"/>
              <a:gd name="connsiteX18123" fmla="*/ 7366515 w 12192000"/>
              <a:gd name="connsiteY18123" fmla="*/ 478741 h 2107945"/>
              <a:gd name="connsiteX18124" fmla="*/ 3293976 w 12192000"/>
              <a:gd name="connsiteY18124" fmla="*/ 478415 h 2107945"/>
              <a:gd name="connsiteX18125" fmla="*/ 3301592 w 12192000"/>
              <a:gd name="connsiteY18125" fmla="*/ 488543 h 2107945"/>
              <a:gd name="connsiteX18126" fmla="*/ 3291537 w 12192000"/>
              <a:gd name="connsiteY18126" fmla="*/ 495404 h 2107945"/>
              <a:gd name="connsiteX18127" fmla="*/ 3283918 w 12192000"/>
              <a:gd name="connsiteY18127" fmla="*/ 485275 h 2107945"/>
              <a:gd name="connsiteX18128" fmla="*/ 3293976 w 12192000"/>
              <a:gd name="connsiteY18128" fmla="*/ 478415 h 2107945"/>
              <a:gd name="connsiteX18129" fmla="*/ 7970022 w 12192000"/>
              <a:gd name="connsiteY18129" fmla="*/ 478088 h 2107945"/>
              <a:gd name="connsiteX18130" fmla="*/ 7977337 w 12192000"/>
              <a:gd name="connsiteY18130" fmla="*/ 487563 h 2107945"/>
              <a:gd name="connsiteX18131" fmla="*/ 7967888 w 12192000"/>
              <a:gd name="connsiteY18131" fmla="*/ 494097 h 2107945"/>
              <a:gd name="connsiteX18132" fmla="*/ 7960573 w 12192000"/>
              <a:gd name="connsiteY18132" fmla="*/ 484622 h 2107945"/>
              <a:gd name="connsiteX18133" fmla="*/ 7970022 w 12192000"/>
              <a:gd name="connsiteY18133" fmla="*/ 478088 h 2107945"/>
              <a:gd name="connsiteX18134" fmla="*/ 5610579 w 12192000"/>
              <a:gd name="connsiteY18134" fmla="*/ 477761 h 2107945"/>
              <a:gd name="connsiteX18135" fmla="*/ 5617590 w 12192000"/>
              <a:gd name="connsiteY18135" fmla="*/ 486909 h 2107945"/>
              <a:gd name="connsiteX18136" fmla="*/ 5608140 w 12192000"/>
              <a:gd name="connsiteY18136" fmla="*/ 493443 h 2107945"/>
              <a:gd name="connsiteX18137" fmla="*/ 5601129 w 12192000"/>
              <a:gd name="connsiteY18137" fmla="*/ 484295 h 2107945"/>
              <a:gd name="connsiteX18138" fmla="*/ 5610579 w 12192000"/>
              <a:gd name="connsiteY18138" fmla="*/ 477761 h 2107945"/>
              <a:gd name="connsiteX18139" fmla="*/ 9894924 w 12192000"/>
              <a:gd name="connsiteY18139" fmla="*/ 477542 h 2107945"/>
              <a:gd name="connsiteX18140" fmla="*/ 9902147 w 12192000"/>
              <a:gd name="connsiteY18140" fmla="*/ 487052 h 2107945"/>
              <a:gd name="connsiteX18141" fmla="*/ 9892515 w 12192000"/>
              <a:gd name="connsiteY18141" fmla="*/ 493672 h 2107945"/>
              <a:gd name="connsiteX18142" fmla="*/ 9885293 w 12192000"/>
              <a:gd name="connsiteY18142" fmla="*/ 484161 h 2107945"/>
              <a:gd name="connsiteX18143" fmla="*/ 9894924 w 12192000"/>
              <a:gd name="connsiteY18143" fmla="*/ 477542 h 2107945"/>
              <a:gd name="connsiteX18144" fmla="*/ 9078585 w 12192000"/>
              <a:gd name="connsiteY18144" fmla="*/ 477434 h 2107945"/>
              <a:gd name="connsiteX18145" fmla="*/ 9084034 w 12192000"/>
              <a:gd name="connsiteY18145" fmla="*/ 480661 h 2107945"/>
              <a:gd name="connsiteX18146" fmla="*/ 9084108 w 12192000"/>
              <a:gd name="connsiteY18146" fmla="*/ 480941 h 2107945"/>
              <a:gd name="connsiteX18147" fmla="*/ 9084949 w 12192000"/>
              <a:gd name="connsiteY18147" fmla="*/ 479640 h 2107945"/>
              <a:gd name="connsiteX18148" fmla="*/ 9090473 w 12192000"/>
              <a:gd name="connsiteY18148" fmla="*/ 478415 h 2107945"/>
              <a:gd name="connsiteX18149" fmla="*/ 9096874 w 12192000"/>
              <a:gd name="connsiteY18149" fmla="*/ 486582 h 2107945"/>
              <a:gd name="connsiteX18150" fmla="*/ 9088339 w 12192000"/>
              <a:gd name="connsiteY18150" fmla="*/ 492463 h 2107945"/>
              <a:gd name="connsiteX18151" fmla="*/ 9084762 w 12192000"/>
              <a:gd name="connsiteY18151" fmla="*/ 487898 h 2107945"/>
              <a:gd name="connsiteX18152" fmla="*/ 9082357 w 12192000"/>
              <a:gd name="connsiteY18152" fmla="*/ 491687 h 2107945"/>
              <a:gd name="connsiteX18153" fmla="*/ 9076147 w 12192000"/>
              <a:gd name="connsiteY18153" fmla="*/ 493117 h 2107945"/>
              <a:gd name="connsiteX18154" fmla="*/ 9069137 w 12192000"/>
              <a:gd name="connsiteY18154" fmla="*/ 483969 h 2107945"/>
              <a:gd name="connsiteX18155" fmla="*/ 9078585 w 12192000"/>
              <a:gd name="connsiteY18155" fmla="*/ 477434 h 2107945"/>
              <a:gd name="connsiteX18156" fmla="*/ 4971315 w 12192000"/>
              <a:gd name="connsiteY18156" fmla="*/ 477434 h 2107945"/>
              <a:gd name="connsiteX18157" fmla="*/ 4978324 w 12192000"/>
              <a:gd name="connsiteY18157" fmla="*/ 486583 h 2107945"/>
              <a:gd name="connsiteX18158" fmla="*/ 4968875 w 12192000"/>
              <a:gd name="connsiteY18158" fmla="*/ 492790 h 2107945"/>
              <a:gd name="connsiteX18159" fmla="*/ 4961861 w 12192000"/>
              <a:gd name="connsiteY18159" fmla="*/ 483642 h 2107945"/>
              <a:gd name="connsiteX18160" fmla="*/ 4971315 w 12192000"/>
              <a:gd name="connsiteY18160" fmla="*/ 477434 h 2107945"/>
              <a:gd name="connsiteX18161" fmla="*/ 4416113 w 12192000"/>
              <a:gd name="connsiteY18161" fmla="*/ 477434 h 2107945"/>
              <a:gd name="connsiteX18162" fmla="*/ 4423426 w 12192000"/>
              <a:gd name="connsiteY18162" fmla="*/ 486909 h 2107945"/>
              <a:gd name="connsiteX18163" fmla="*/ 4413975 w 12192000"/>
              <a:gd name="connsiteY18163" fmla="*/ 493444 h 2107945"/>
              <a:gd name="connsiteX18164" fmla="*/ 4406656 w 12192000"/>
              <a:gd name="connsiteY18164" fmla="*/ 483969 h 2107945"/>
              <a:gd name="connsiteX18165" fmla="*/ 4416113 w 12192000"/>
              <a:gd name="connsiteY18165" fmla="*/ 477434 h 2107945"/>
              <a:gd name="connsiteX18166" fmla="*/ 1003812 w 12192000"/>
              <a:gd name="connsiteY18166" fmla="*/ 477434 h 2107945"/>
              <a:gd name="connsiteX18167" fmla="*/ 1009641 w 12192000"/>
              <a:gd name="connsiteY18167" fmla="*/ 480987 h 2107945"/>
              <a:gd name="connsiteX18168" fmla="*/ 1010379 w 12192000"/>
              <a:gd name="connsiteY18168" fmla="*/ 484091 h 2107945"/>
              <a:gd name="connsiteX18169" fmla="*/ 1013894 w 12192000"/>
              <a:gd name="connsiteY18169" fmla="*/ 483315 h 2107945"/>
              <a:gd name="connsiteX18170" fmla="*/ 1021209 w 12192000"/>
              <a:gd name="connsiteY18170" fmla="*/ 492790 h 2107945"/>
              <a:gd name="connsiteX18171" fmla="*/ 1011455 w 12192000"/>
              <a:gd name="connsiteY18171" fmla="*/ 499324 h 2107945"/>
              <a:gd name="connsiteX18172" fmla="*/ 1005855 w 12192000"/>
              <a:gd name="connsiteY18172" fmla="*/ 495935 h 2107945"/>
              <a:gd name="connsiteX18173" fmla="*/ 1005095 w 12192000"/>
              <a:gd name="connsiteY18173" fmla="*/ 493237 h 2107945"/>
              <a:gd name="connsiteX18174" fmla="*/ 1001374 w 12192000"/>
              <a:gd name="connsiteY18174" fmla="*/ 494097 h 2107945"/>
              <a:gd name="connsiteX18175" fmla="*/ 994059 w 12192000"/>
              <a:gd name="connsiteY18175" fmla="*/ 484295 h 2107945"/>
              <a:gd name="connsiteX18176" fmla="*/ 1003812 w 12192000"/>
              <a:gd name="connsiteY18176" fmla="*/ 477434 h 2107945"/>
              <a:gd name="connsiteX18177" fmla="*/ 4891748 w 12192000"/>
              <a:gd name="connsiteY18177" fmla="*/ 476781 h 2107945"/>
              <a:gd name="connsiteX18178" fmla="*/ 4898758 w 12192000"/>
              <a:gd name="connsiteY18178" fmla="*/ 485929 h 2107945"/>
              <a:gd name="connsiteX18179" fmla="*/ 4889311 w 12192000"/>
              <a:gd name="connsiteY18179" fmla="*/ 492137 h 2107945"/>
              <a:gd name="connsiteX18180" fmla="*/ 4882296 w 12192000"/>
              <a:gd name="connsiteY18180" fmla="*/ 482989 h 2107945"/>
              <a:gd name="connsiteX18181" fmla="*/ 4891748 w 12192000"/>
              <a:gd name="connsiteY18181" fmla="*/ 476781 h 2107945"/>
              <a:gd name="connsiteX18182" fmla="*/ 10081993 w 12192000"/>
              <a:gd name="connsiteY18182" fmla="*/ 476454 h 2107945"/>
              <a:gd name="connsiteX18183" fmla="*/ 10087022 w 12192000"/>
              <a:gd name="connsiteY18183" fmla="*/ 479476 h 2107945"/>
              <a:gd name="connsiteX18184" fmla="*/ 10087760 w 12192000"/>
              <a:gd name="connsiteY18184" fmla="*/ 482415 h 2107945"/>
              <a:gd name="connsiteX18185" fmla="*/ 10091136 w 12192000"/>
              <a:gd name="connsiteY18185" fmla="*/ 481682 h 2107945"/>
              <a:gd name="connsiteX18186" fmla="*/ 10097843 w 12192000"/>
              <a:gd name="connsiteY18186" fmla="*/ 490503 h 2107945"/>
              <a:gd name="connsiteX18187" fmla="*/ 10096209 w 12192000"/>
              <a:gd name="connsiteY18187" fmla="*/ 493120 h 2107945"/>
              <a:gd name="connsiteX18188" fmla="*/ 10100548 w 12192000"/>
              <a:gd name="connsiteY18188" fmla="*/ 495690 h 2107945"/>
              <a:gd name="connsiteX18189" fmla="*/ 10102110 w 12192000"/>
              <a:gd name="connsiteY18189" fmla="*/ 501611 h 2107945"/>
              <a:gd name="connsiteX18190" fmla="*/ 10092966 w 12192000"/>
              <a:gd name="connsiteY18190" fmla="*/ 507819 h 2107945"/>
              <a:gd name="connsiteX18191" fmla="*/ 10085956 w 12192000"/>
              <a:gd name="connsiteY18191" fmla="*/ 498671 h 2107945"/>
              <a:gd name="connsiteX18192" fmla="*/ 10087119 w 12192000"/>
              <a:gd name="connsiteY18192" fmla="*/ 496736 h 2107945"/>
              <a:gd name="connsiteX18193" fmla="*/ 10083822 w 12192000"/>
              <a:gd name="connsiteY18193" fmla="*/ 497364 h 2107945"/>
              <a:gd name="connsiteX18194" fmla="*/ 10077584 w 12192000"/>
              <a:gd name="connsiteY18194" fmla="*/ 489462 h 2107945"/>
              <a:gd name="connsiteX18195" fmla="*/ 10074829 w 12192000"/>
              <a:gd name="connsiteY18195" fmla="*/ 487808 h 2107945"/>
              <a:gd name="connsiteX18196" fmla="*/ 10073459 w 12192000"/>
              <a:gd name="connsiteY18196" fmla="*/ 482335 h 2107945"/>
              <a:gd name="connsiteX18197" fmla="*/ 10081993 w 12192000"/>
              <a:gd name="connsiteY18197" fmla="*/ 476454 h 2107945"/>
              <a:gd name="connsiteX18198" fmla="*/ 9283412 w 12192000"/>
              <a:gd name="connsiteY18198" fmla="*/ 476128 h 2107945"/>
              <a:gd name="connsiteX18199" fmla="*/ 9291641 w 12192000"/>
              <a:gd name="connsiteY18199" fmla="*/ 486583 h 2107945"/>
              <a:gd name="connsiteX18200" fmla="*/ 9280974 w 12192000"/>
              <a:gd name="connsiteY18200" fmla="*/ 493770 h 2107945"/>
              <a:gd name="connsiteX18201" fmla="*/ 9278667 w 12192000"/>
              <a:gd name="connsiteY18201" fmla="*/ 492391 h 2107945"/>
              <a:gd name="connsiteX18202" fmla="*/ 9276212 w 12192000"/>
              <a:gd name="connsiteY18202" fmla="*/ 496262 h 2107945"/>
              <a:gd name="connsiteX18203" fmla="*/ 9270001 w 12192000"/>
              <a:gd name="connsiteY18203" fmla="*/ 497691 h 2107945"/>
              <a:gd name="connsiteX18204" fmla="*/ 9262991 w 12192000"/>
              <a:gd name="connsiteY18204" fmla="*/ 488216 h 2107945"/>
              <a:gd name="connsiteX18205" fmla="*/ 9272440 w 12192000"/>
              <a:gd name="connsiteY18205" fmla="*/ 481682 h 2107945"/>
              <a:gd name="connsiteX18206" fmla="*/ 9273424 w 12192000"/>
              <a:gd name="connsiteY18206" fmla="*/ 482260 h 2107945"/>
              <a:gd name="connsiteX18207" fmla="*/ 9276478 w 12192000"/>
              <a:gd name="connsiteY18207" fmla="*/ 477516 h 2107945"/>
              <a:gd name="connsiteX18208" fmla="*/ 9283412 w 12192000"/>
              <a:gd name="connsiteY18208" fmla="*/ 476128 h 2107945"/>
              <a:gd name="connsiteX18209" fmla="*/ 8821943 w 12192000"/>
              <a:gd name="connsiteY18209" fmla="*/ 475801 h 2107945"/>
              <a:gd name="connsiteX18210" fmla="*/ 8828343 w 12192000"/>
              <a:gd name="connsiteY18210" fmla="*/ 484295 h 2107945"/>
              <a:gd name="connsiteX18211" fmla="*/ 8819809 w 12192000"/>
              <a:gd name="connsiteY18211" fmla="*/ 490176 h 2107945"/>
              <a:gd name="connsiteX18212" fmla="*/ 8813408 w 12192000"/>
              <a:gd name="connsiteY18212" fmla="*/ 481682 h 2107945"/>
              <a:gd name="connsiteX18213" fmla="*/ 8821943 w 12192000"/>
              <a:gd name="connsiteY18213" fmla="*/ 475801 h 2107945"/>
              <a:gd name="connsiteX18214" fmla="*/ 10361495 w 12192000"/>
              <a:gd name="connsiteY18214" fmla="*/ 475148 h 2107945"/>
              <a:gd name="connsiteX18215" fmla="*/ 10368202 w 12192000"/>
              <a:gd name="connsiteY18215" fmla="*/ 483969 h 2107945"/>
              <a:gd name="connsiteX18216" fmla="*/ 10359362 w 12192000"/>
              <a:gd name="connsiteY18216" fmla="*/ 490177 h 2107945"/>
              <a:gd name="connsiteX18217" fmla="*/ 10352656 w 12192000"/>
              <a:gd name="connsiteY18217" fmla="*/ 481356 h 2107945"/>
              <a:gd name="connsiteX18218" fmla="*/ 10361495 w 12192000"/>
              <a:gd name="connsiteY18218" fmla="*/ 475148 h 2107945"/>
              <a:gd name="connsiteX18219" fmla="*/ 7215638 w 12192000"/>
              <a:gd name="connsiteY18219" fmla="*/ 475148 h 2107945"/>
              <a:gd name="connsiteX18220" fmla="*/ 7222343 w 12192000"/>
              <a:gd name="connsiteY18220" fmla="*/ 483642 h 2107945"/>
              <a:gd name="connsiteX18221" fmla="*/ 7213504 w 12192000"/>
              <a:gd name="connsiteY18221" fmla="*/ 489523 h 2107945"/>
              <a:gd name="connsiteX18222" fmla="*/ 7206798 w 12192000"/>
              <a:gd name="connsiteY18222" fmla="*/ 481029 h 2107945"/>
              <a:gd name="connsiteX18223" fmla="*/ 7215638 w 12192000"/>
              <a:gd name="connsiteY18223" fmla="*/ 475148 h 2107945"/>
              <a:gd name="connsiteX18224" fmla="*/ 8645462 w 12192000"/>
              <a:gd name="connsiteY18224" fmla="*/ 474494 h 2107945"/>
              <a:gd name="connsiteX18225" fmla="*/ 8653082 w 12192000"/>
              <a:gd name="connsiteY18225" fmla="*/ 484622 h 2107945"/>
              <a:gd name="connsiteX18226" fmla="*/ 8642719 w 12192000"/>
              <a:gd name="connsiteY18226" fmla="*/ 491483 h 2107945"/>
              <a:gd name="connsiteX18227" fmla="*/ 8635099 w 12192000"/>
              <a:gd name="connsiteY18227" fmla="*/ 481355 h 2107945"/>
              <a:gd name="connsiteX18228" fmla="*/ 8645462 w 12192000"/>
              <a:gd name="connsiteY18228" fmla="*/ 474494 h 2107945"/>
              <a:gd name="connsiteX18229" fmla="*/ 5886397 w 12192000"/>
              <a:gd name="connsiteY18229" fmla="*/ 474494 h 2107945"/>
              <a:gd name="connsiteX18230" fmla="*/ 5893103 w 12192000"/>
              <a:gd name="connsiteY18230" fmla="*/ 483315 h 2107945"/>
              <a:gd name="connsiteX18231" fmla="*/ 5883959 w 12192000"/>
              <a:gd name="connsiteY18231" fmla="*/ 489523 h 2107945"/>
              <a:gd name="connsiteX18232" fmla="*/ 5877253 w 12192000"/>
              <a:gd name="connsiteY18232" fmla="*/ 480701 h 2107945"/>
              <a:gd name="connsiteX18233" fmla="*/ 5886397 w 12192000"/>
              <a:gd name="connsiteY18233" fmla="*/ 474494 h 2107945"/>
              <a:gd name="connsiteX18234" fmla="*/ 10800410 w 12192000"/>
              <a:gd name="connsiteY18234" fmla="*/ 474493 h 2107945"/>
              <a:gd name="connsiteX18235" fmla="*/ 10807420 w 12192000"/>
              <a:gd name="connsiteY18235" fmla="*/ 483642 h 2107945"/>
              <a:gd name="connsiteX18236" fmla="*/ 10797973 w 12192000"/>
              <a:gd name="connsiteY18236" fmla="*/ 490176 h 2107945"/>
              <a:gd name="connsiteX18237" fmla="*/ 10790963 w 12192000"/>
              <a:gd name="connsiteY18237" fmla="*/ 481028 h 2107945"/>
              <a:gd name="connsiteX18238" fmla="*/ 10800410 w 12192000"/>
              <a:gd name="connsiteY18238" fmla="*/ 474493 h 2107945"/>
              <a:gd name="connsiteX18239" fmla="*/ 1229831 w 12192000"/>
              <a:gd name="connsiteY18239" fmla="*/ 474168 h 2107945"/>
              <a:gd name="connsiteX18240" fmla="*/ 1236537 w 12192000"/>
              <a:gd name="connsiteY18240" fmla="*/ 482662 h 2107945"/>
              <a:gd name="connsiteX18241" fmla="*/ 1227698 w 12192000"/>
              <a:gd name="connsiteY18241" fmla="*/ 488543 h 2107945"/>
              <a:gd name="connsiteX18242" fmla="*/ 1220993 w 12192000"/>
              <a:gd name="connsiteY18242" fmla="*/ 480048 h 2107945"/>
              <a:gd name="connsiteX18243" fmla="*/ 1229831 w 12192000"/>
              <a:gd name="connsiteY18243" fmla="*/ 474168 h 2107945"/>
              <a:gd name="connsiteX18244" fmla="*/ 7686861 w 12192000"/>
              <a:gd name="connsiteY18244" fmla="*/ 473841 h 2107945"/>
              <a:gd name="connsiteX18245" fmla="*/ 7693567 w 12192000"/>
              <a:gd name="connsiteY18245" fmla="*/ 482662 h 2107945"/>
              <a:gd name="connsiteX18246" fmla="*/ 7684423 w 12192000"/>
              <a:gd name="connsiteY18246" fmla="*/ 488870 h 2107945"/>
              <a:gd name="connsiteX18247" fmla="*/ 7677717 w 12192000"/>
              <a:gd name="connsiteY18247" fmla="*/ 480048 h 2107945"/>
              <a:gd name="connsiteX18248" fmla="*/ 7686861 w 12192000"/>
              <a:gd name="connsiteY18248" fmla="*/ 473841 h 2107945"/>
              <a:gd name="connsiteX18249" fmla="*/ 7774644 w 12192000"/>
              <a:gd name="connsiteY18249" fmla="*/ 473514 h 2107945"/>
              <a:gd name="connsiteX18250" fmla="*/ 7781655 w 12192000"/>
              <a:gd name="connsiteY18250" fmla="*/ 482662 h 2107945"/>
              <a:gd name="connsiteX18251" fmla="*/ 7772511 w 12192000"/>
              <a:gd name="connsiteY18251" fmla="*/ 488870 h 2107945"/>
              <a:gd name="connsiteX18252" fmla="*/ 7765500 w 12192000"/>
              <a:gd name="connsiteY18252" fmla="*/ 479722 h 2107945"/>
              <a:gd name="connsiteX18253" fmla="*/ 7774644 w 12192000"/>
              <a:gd name="connsiteY18253" fmla="*/ 473514 h 2107945"/>
              <a:gd name="connsiteX18254" fmla="*/ 3799227 w 12192000"/>
              <a:gd name="connsiteY18254" fmla="*/ 473188 h 2107945"/>
              <a:gd name="connsiteX18255" fmla="*/ 3805941 w 12192000"/>
              <a:gd name="connsiteY18255" fmla="*/ 482009 h 2107945"/>
              <a:gd name="connsiteX18256" fmla="*/ 3796787 w 12192000"/>
              <a:gd name="connsiteY18256" fmla="*/ 488216 h 2107945"/>
              <a:gd name="connsiteX18257" fmla="*/ 3790074 w 12192000"/>
              <a:gd name="connsiteY18257" fmla="*/ 479395 h 2107945"/>
              <a:gd name="connsiteX18258" fmla="*/ 3799227 w 12192000"/>
              <a:gd name="connsiteY18258" fmla="*/ 473188 h 2107945"/>
              <a:gd name="connsiteX18259" fmla="*/ 10534623 w 12192000"/>
              <a:gd name="connsiteY18259" fmla="*/ 472861 h 2107945"/>
              <a:gd name="connsiteX18260" fmla="*/ 10541634 w 12192000"/>
              <a:gd name="connsiteY18260" fmla="*/ 482009 h 2107945"/>
              <a:gd name="connsiteX18261" fmla="*/ 10532489 w 12192000"/>
              <a:gd name="connsiteY18261" fmla="*/ 488216 h 2107945"/>
              <a:gd name="connsiteX18262" fmla="*/ 10525479 w 12192000"/>
              <a:gd name="connsiteY18262" fmla="*/ 479068 h 2107945"/>
              <a:gd name="connsiteX18263" fmla="*/ 10534623 w 12192000"/>
              <a:gd name="connsiteY18263" fmla="*/ 472861 h 2107945"/>
              <a:gd name="connsiteX18264" fmla="*/ 9452272 w 12192000"/>
              <a:gd name="connsiteY18264" fmla="*/ 472861 h 2107945"/>
              <a:gd name="connsiteX18265" fmla="*/ 9459283 w 12192000"/>
              <a:gd name="connsiteY18265" fmla="*/ 482009 h 2107945"/>
              <a:gd name="connsiteX18266" fmla="*/ 9450138 w 12192000"/>
              <a:gd name="connsiteY18266" fmla="*/ 488216 h 2107945"/>
              <a:gd name="connsiteX18267" fmla="*/ 9443129 w 12192000"/>
              <a:gd name="connsiteY18267" fmla="*/ 479068 h 2107945"/>
              <a:gd name="connsiteX18268" fmla="*/ 9452272 w 12192000"/>
              <a:gd name="connsiteY18268" fmla="*/ 472861 h 2107945"/>
              <a:gd name="connsiteX18269" fmla="*/ 2089446 w 12192000"/>
              <a:gd name="connsiteY18269" fmla="*/ 472861 h 2107945"/>
              <a:gd name="connsiteX18270" fmla="*/ 2097066 w 12192000"/>
              <a:gd name="connsiteY18270" fmla="*/ 482662 h 2107945"/>
              <a:gd name="connsiteX18271" fmla="*/ 2087008 w 12192000"/>
              <a:gd name="connsiteY18271" fmla="*/ 489523 h 2107945"/>
              <a:gd name="connsiteX18272" fmla="*/ 2079389 w 12192000"/>
              <a:gd name="connsiteY18272" fmla="*/ 479722 h 2107945"/>
              <a:gd name="connsiteX18273" fmla="*/ 2089446 w 12192000"/>
              <a:gd name="connsiteY18273" fmla="*/ 472861 h 2107945"/>
              <a:gd name="connsiteX18274" fmla="*/ 10883011 w 12192000"/>
              <a:gd name="connsiteY18274" fmla="*/ 472860 h 2107945"/>
              <a:gd name="connsiteX18275" fmla="*/ 10890023 w 12192000"/>
              <a:gd name="connsiteY18275" fmla="*/ 482008 h 2107945"/>
              <a:gd name="connsiteX18276" fmla="*/ 10880574 w 12192000"/>
              <a:gd name="connsiteY18276" fmla="*/ 488543 h 2107945"/>
              <a:gd name="connsiteX18277" fmla="*/ 10873563 w 12192000"/>
              <a:gd name="connsiteY18277" fmla="*/ 479395 h 2107945"/>
              <a:gd name="connsiteX18278" fmla="*/ 10883011 w 12192000"/>
              <a:gd name="connsiteY18278" fmla="*/ 472860 h 2107945"/>
              <a:gd name="connsiteX18279" fmla="*/ 11318573 w 12192000"/>
              <a:gd name="connsiteY18279" fmla="*/ 472534 h 2107945"/>
              <a:gd name="connsiteX18280" fmla="*/ 11325279 w 12192000"/>
              <a:gd name="connsiteY18280" fmla="*/ 481028 h 2107945"/>
              <a:gd name="connsiteX18281" fmla="*/ 11316439 w 12192000"/>
              <a:gd name="connsiteY18281" fmla="*/ 486909 h 2107945"/>
              <a:gd name="connsiteX18282" fmla="*/ 11309734 w 12192000"/>
              <a:gd name="connsiteY18282" fmla="*/ 478415 h 2107945"/>
              <a:gd name="connsiteX18283" fmla="*/ 11318573 w 12192000"/>
              <a:gd name="connsiteY18283" fmla="*/ 472534 h 2107945"/>
              <a:gd name="connsiteX18284" fmla="*/ 5051794 w 12192000"/>
              <a:gd name="connsiteY18284" fmla="*/ 472534 h 2107945"/>
              <a:gd name="connsiteX18285" fmla="*/ 5058804 w 12192000"/>
              <a:gd name="connsiteY18285" fmla="*/ 481681 h 2107945"/>
              <a:gd name="connsiteX18286" fmla="*/ 5049356 w 12192000"/>
              <a:gd name="connsiteY18286" fmla="*/ 487889 h 2107945"/>
              <a:gd name="connsiteX18287" fmla="*/ 5042342 w 12192000"/>
              <a:gd name="connsiteY18287" fmla="*/ 478741 h 2107945"/>
              <a:gd name="connsiteX18288" fmla="*/ 5051794 w 12192000"/>
              <a:gd name="connsiteY18288" fmla="*/ 472534 h 2107945"/>
              <a:gd name="connsiteX18289" fmla="*/ 2834594 w 12192000"/>
              <a:gd name="connsiteY18289" fmla="*/ 472534 h 2107945"/>
              <a:gd name="connsiteX18290" fmla="*/ 2842513 w 12192000"/>
              <a:gd name="connsiteY18290" fmla="*/ 482988 h 2107945"/>
              <a:gd name="connsiteX18291" fmla="*/ 2831853 w 12192000"/>
              <a:gd name="connsiteY18291" fmla="*/ 490176 h 2107945"/>
              <a:gd name="connsiteX18292" fmla="*/ 2823923 w 12192000"/>
              <a:gd name="connsiteY18292" fmla="*/ 479722 h 2107945"/>
              <a:gd name="connsiteX18293" fmla="*/ 2834594 w 12192000"/>
              <a:gd name="connsiteY18293" fmla="*/ 472534 h 2107945"/>
              <a:gd name="connsiteX18294" fmla="*/ 4617653 w 12192000"/>
              <a:gd name="connsiteY18294" fmla="*/ 472207 h 2107945"/>
              <a:gd name="connsiteX18295" fmla="*/ 4624663 w 12192000"/>
              <a:gd name="connsiteY18295" fmla="*/ 481355 h 2107945"/>
              <a:gd name="connsiteX18296" fmla="*/ 4615212 w 12192000"/>
              <a:gd name="connsiteY18296" fmla="*/ 487890 h 2107945"/>
              <a:gd name="connsiteX18297" fmla="*/ 4608203 w 12192000"/>
              <a:gd name="connsiteY18297" fmla="*/ 478741 h 2107945"/>
              <a:gd name="connsiteX18298" fmla="*/ 4617653 w 12192000"/>
              <a:gd name="connsiteY18298" fmla="*/ 472207 h 2107945"/>
              <a:gd name="connsiteX18299" fmla="*/ 10157278 w 12192000"/>
              <a:gd name="connsiteY18299" fmla="*/ 471554 h 2107945"/>
              <a:gd name="connsiteX18300" fmla="*/ 10163679 w 12192000"/>
              <a:gd name="connsiteY18300" fmla="*/ 480048 h 2107945"/>
              <a:gd name="connsiteX18301" fmla="*/ 10155145 w 12192000"/>
              <a:gd name="connsiteY18301" fmla="*/ 485929 h 2107945"/>
              <a:gd name="connsiteX18302" fmla="*/ 10148745 w 12192000"/>
              <a:gd name="connsiteY18302" fmla="*/ 477434 h 2107945"/>
              <a:gd name="connsiteX18303" fmla="*/ 10157278 w 12192000"/>
              <a:gd name="connsiteY18303" fmla="*/ 471554 h 2107945"/>
              <a:gd name="connsiteX18304" fmla="*/ 2579747 w 12192000"/>
              <a:gd name="connsiteY18304" fmla="*/ 471554 h 2107945"/>
              <a:gd name="connsiteX18305" fmla="*/ 2587978 w 12192000"/>
              <a:gd name="connsiteY18305" fmla="*/ 482335 h 2107945"/>
              <a:gd name="connsiteX18306" fmla="*/ 2577312 w 12192000"/>
              <a:gd name="connsiteY18306" fmla="*/ 489850 h 2107945"/>
              <a:gd name="connsiteX18307" fmla="*/ 2569081 w 12192000"/>
              <a:gd name="connsiteY18307" fmla="*/ 479068 h 2107945"/>
              <a:gd name="connsiteX18308" fmla="*/ 2579747 w 12192000"/>
              <a:gd name="connsiteY18308" fmla="*/ 471554 h 2107945"/>
              <a:gd name="connsiteX18309" fmla="*/ 3574195 w 12192000"/>
              <a:gd name="connsiteY18309" fmla="*/ 471553 h 2107945"/>
              <a:gd name="connsiteX18310" fmla="*/ 3581198 w 12192000"/>
              <a:gd name="connsiteY18310" fmla="*/ 480701 h 2107945"/>
              <a:gd name="connsiteX18311" fmla="*/ 3571766 w 12192000"/>
              <a:gd name="connsiteY18311" fmla="*/ 487236 h 2107945"/>
              <a:gd name="connsiteX18312" fmla="*/ 3564753 w 12192000"/>
              <a:gd name="connsiteY18312" fmla="*/ 478088 h 2107945"/>
              <a:gd name="connsiteX18313" fmla="*/ 3574195 w 12192000"/>
              <a:gd name="connsiteY18313" fmla="*/ 471553 h 2107945"/>
              <a:gd name="connsiteX18314" fmla="*/ 9487020 w 12192000"/>
              <a:gd name="connsiteY18314" fmla="*/ 471227 h 2107945"/>
              <a:gd name="connsiteX18315" fmla="*/ 9494031 w 12192000"/>
              <a:gd name="connsiteY18315" fmla="*/ 480375 h 2107945"/>
              <a:gd name="connsiteX18316" fmla="*/ 9484582 w 12192000"/>
              <a:gd name="connsiteY18316" fmla="*/ 486909 h 2107945"/>
              <a:gd name="connsiteX18317" fmla="*/ 9481023 w 12192000"/>
              <a:gd name="connsiteY18317" fmla="*/ 484802 h 2107945"/>
              <a:gd name="connsiteX18318" fmla="*/ 9478256 w 12192000"/>
              <a:gd name="connsiteY18318" fmla="*/ 489319 h 2107945"/>
              <a:gd name="connsiteX18319" fmla="*/ 9476582 w 12192000"/>
              <a:gd name="connsiteY18319" fmla="*/ 489625 h 2107945"/>
              <a:gd name="connsiteX18320" fmla="*/ 9476085 w 12192000"/>
              <a:gd name="connsiteY18320" fmla="*/ 490422 h 2107945"/>
              <a:gd name="connsiteX18321" fmla="*/ 9469037 w 12192000"/>
              <a:gd name="connsiteY18321" fmla="*/ 491810 h 2107945"/>
              <a:gd name="connsiteX18322" fmla="*/ 9460807 w 12192000"/>
              <a:gd name="connsiteY18322" fmla="*/ 481356 h 2107945"/>
              <a:gd name="connsiteX18323" fmla="*/ 9471475 w 12192000"/>
              <a:gd name="connsiteY18323" fmla="*/ 474168 h 2107945"/>
              <a:gd name="connsiteX18324" fmla="*/ 9472614 w 12192000"/>
              <a:gd name="connsiteY18324" fmla="*/ 474849 h 2107945"/>
              <a:gd name="connsiteX18325" fmla="*/ 9474218 w 12192000"/>
              <a:gd name="connsiteY18325" fmla="*/ 474494 h 2107945"/>
              <a:gd name="connsiteX18326" fmla="*/ 9478179 w 12192000"/>
              <a:gd name="connsiteY18326" fmla="*/ 476804 h 2107945"/>
              <a:gd name="connsiteX18327" fmla="*/ 9480810 w 12192000"/>
              <a:gd name="connsiteY18327" fmla="*/ 472656 h 2107945"/>
              <a:gd name="connsiteX18328" fmla="*/ 9487020 w 12192000"/>
              <a:gd name="connsiteY18328" fmla="*/ 471227 h 2107945"/>
              <a:gd name="connsiteX18329" fmla="*/ 9191362 w 12192000"/>
              <a:gd name="connsiteY18329" fmla="*/ 471227 h 2107945"/>
              <a:gd name="connsiteX18330" fmla="*/ 9198373 w 12192000"/>
              <a:gd name="connsiteY18330" fmla="*/ 480702 h 2107945"/>
              <a:gd name="connsiteX18331" fmla="*/ 9197387 w 12192000"/>
              <a:gd name="connsiteY18331" fmla="*/ 482255 h 2107945"/>
              <a:gd name="connsiteX18332" fmla="*/ 9197764 w 12192000"/>
              <a:gd name="connsiteY18332" fmla="*/ 483642 h 2107945"/>
              <a:gd name="connsiteX18333" fmla="*/ 9189229 w 12192000"/>
              <a:gd name="connsiteY18333" fmla="*/ 489523 h 2107945"/>
              <a:gd name="connsiteX18334" fmla="*/ 9184199 w 12192000"/>
              <a:gd name="connsiteY18334" fmla="*/ 486501 h 2107945"/>
              <a:gd name="connsiteX18335" fmla="*/ 9183600 w 12192000"/>
              <a:gd name="connsiteY18335" fmla="*/ 484109 h 2107945"/>
              <a:gd name="connsiteX18336" fmla="*/ 9183361 w 12192000"/>
              <a:gd name="connsiteY18336" fmla="*/ 483969 h 2107945"/>
              <a:gd name="connsiteX18337" fmla="*/ 9181913 w 12192000"/>
              <a:gd name="connsiteY18337" fmla="*/ 477761 h 2107945"/>
              <a:gd name="connsiteX18338" fmla="*/ 9191362 w 12192000"/>
              <a:gd name="connsiteY18338" fmla="*/ 471227 h 2107945"/>
              <a:gd name="connsiteX18339" fmla="*/ 8970686 w 12192000"/>
              <a:gd name="connsiteY18339" fmla="*/ 471227 h 2107945"/>
              <a:gd name="connsiteX18340" fmla="*/ 8977696 w 12192000"/>
              <a:gd name="connsiteY18340" fmla="*/ 480375 h 2107945"/>
              <a:gd name="connsiteX18341" fmla="*/ 8968552 w 12192000"/>
              <a:gd name="connsiteY18341" fmla="*/ 486583 h 2107945"/>
              <a:gd name="connsiteX18342" fmla="*/ 8961542 w 12192000"/>
              <a:gd name="connsiteY18342" fmla="*/ 477434 h 2107945"/>
              <a:gd name="connsiteX18343" fmla="*/ 8970686 w 12192000"/>
              <a:gd name="connsiteY18343" fmla="*/ 471227 h 2107945"/>
              <a:gd name="connsiteX18344" fmla="*/ 1202317 w 12192000"/>
              <a:gd name="connsiteY18344" fmla="*/ 470900 h 2107945"/>
              <a:gd name="connsiteX18345" fmla="*/ 1209325 w 12192000"/>
              <a:gd name="connsiteY18345" fmla="*/ 480048 h 2107945"/>
              <a:gd name="connsiteX18346" fmla="*/ 1199878 w 12192000"/>
              <a:gd name="connsiteY18346" fmla="*/ 486256 h 2107945"/>
              <a:gd name="connsiteX18347" fmla="*/ 1192868 w 12192000"/>
              <a:gd name="connsiteY18347" fmla="*/ 477108 h 2107945"/>
              <a:gd name="connsiteX18348" fmla="*/ 1202317 w 12192000"/>
              <a:gd name="connsiteY18348" fmla="*/ 470900 h 2107945"/>
              <a:gd name="connsiteX18349" fmla="*/ 3625392 w 12192000"/>
              <a:gd name="connsiteY18349" fmla="*/ 470573 h 2107945"/>
              <a:gd name="connsiteX18350" fmla="*/ 3632401 w 12192000"/>
              <a:gd name="connsiteY18350" fmla="*/ 479722 h 2107945"/>
              <a:gd name="connsiteX18351" fmla="*/ 3623257 w 12192000"/>
              <a:gd name="connsiteY18351" fmla="*/ 485929 h 2107945"/>
              <a:gd name="connsiteX18352" fmla="*/ 3616248 w 12192000"/>
              <a:gd name="connsiteY18352" fmla="*/ 476781 h 2107945"/>
              <a:gd name="connsiteX18353" fmla="*/ 3625392 w 12192000"/>
              <a:gd name="connsiteY18353" fmla="*/ 470573 h 2107945"/>
              <a:gd name="connsiteX18354" fmla="*/ 9355650 w 12192000"/>
              <a:gd name="connsiteY18354" fmla="*/ 470247 h 2107945"/>
              <a:gd name="connsiteX18355" fmla="*/ 9362357 w 12192000"/>
              <a:gd name="connsiteY18355" fmla="*/ 479068 h 2107945"/>
              <a:gd name="connsiteX18356" fmla="*/ 9359308 w 12192000"/>
              <a:gd name="connsiteY18356" fmla="*/ 483846 h 2107945"/>
              <a:gd name="connsiteX18357" fmla="*/ 9355698 w 12192000"/>
              <a:gd name="connsiteY18357" fmla="*/ 484534 h 2107945"/>
              <a:gd name="connsiteX18358" fmla="*/ 9360298 w 12192000"/>
              <a:gd name="connsiteY18358" fmla="*/ 487236 h 2107945"/>
              <a:gd name="connsiteX18359" fmla="*/ 9361746 w 12192000"/>
              <a:gd name="connsiteY18359" fmla="*/ 493443 h 2107945"/>
              <a:gd name="connsiteX18360" fmla="*/ 9352298 w 12192000"/>
              <a:gd name="connsiteY18360" fmla="*/ 499977 h 2107945"/>
              <a:gd name="connsiteX18361" fmla="*/ 9345287 w 12192000"/>
              <a:gd name="connsiteY18361" fmla="*/ 490503 h 2107945"/>
              <a:gd name="connsiteX18362" fmla="*/ 9348526 w 12192000"/>
              <a:gd name="connsiteY18362" fmla="*/ 485398 h 2107945"/>
              <a:gd name="connsiteX18363" fmla="*/ 9352666 w 12192000"/>
              <a:gd name="connsiteY18363" fmla="*/ 484445 h 2107945"/>
              <a:gd name="connsiteX18364" fmla="*/ 9348336 w 12192000"/>
              <a:gd name="connsiteY18364" fmla="*/ 481886 h 2107945"/>
              <a:gd name="connsiteX18365" fmla="*/ 9346811 w 12192000"/>
              <a:gd name="connsiteY18365" fmla="*/ 476127 h 2107945"/>
              <a:gd name="connsiteX18366" fmla="*/ 9355650 w 12192000"/>
              <a:gd name="connsiteY18366" fmla="*/ 470247 h 2107945"/>
              <a:gd name="connsiteX18367" fmla="*/ 8922222 w 12192000"/>
              <a:gd name="connsiteY18367" fmla="*/ 470247 h 2107945"/>
              <a:gd name="connsiteX18368" fmla="*/ 8928318 w 12192000"/>
              <a:gd name="connsiteY18368" fmla="*/ 478415 h 2107945"/>
              <a:gd name="connsiteX18369" fmla="*/ 8920089 w 12192000"/>
              <a:gd name="connsiteY18369" fmla="*/ 483969 h 2107945"/>
              <a:gd name="connsiteX18370" fmla="*/ 8913993 w 12192000"/>
              <a:gd name="connsiteY18370" fmla="*/ 475801 h 2107945"/>
              <a:gd name="connsiteX18371" fmla="*/ 8922222 w 12192000"/>
              <a:gd name="connsiteY18371" fmla="*/ 470247 h 2107945"/>
              <a:gd name="connsiteX18372" fmla="*/ 4253933 w 12192000"/>
              <a:gd name="connsiteY18372" fmla="*/ 469920 h 2107945"/>
              <a:gd name="connsiteX18373" fmla="*/ 4261249 w 12192000"/>
              <a:gd name="connsiteY18373" fmla="*/ 479395 h 2107945"/>
              <a:gd name="connsiteX18374" fmla="*/ 4251796 w 12192000"/>
              <a:gd name="connsiteY18374" fmla="*/ 485929 h 2107945"/>
              <a:gd name="connsiteX18375" fmla="*/ 4244485 w 12192000"/>
              <a:gd name="connsiteY18375" fmla="*/ 476454 h 2107945"/>
              <a:gd name="connsiteX18376" fmla="*/ 4253933 w 12192000"/>
              <a:gd name="connsiteY18376" fmla="*/ 469920 h 2107945"/>
              <a:gd name="connsiteX18377" fmla="*/ 9643078 w 12192000"/>
              <a:gd name="connsiteY18377" fmla="*/ 469593 h 2107945"/>
              <a:gd name="connsiteX18378" fmla="*/ 9650394 w 12192000"/>
              <a:gd name="connsiteY18378" fmla="*/ 479068 h 2107945"/>
              <a:gd name="connsiteX18379" fmla="*/ 9640639 w 12192000"/>
              <a:gd name="connsiteY18379" fmla="*/ 485602 h 2107945"/>
              <a:gd name="connsiteX18380" fmla="*/ 9633324 w 12192000"/>
              <a:gd name="connsiteY18380" fmla="*/ 476128 h 2107945"/>
              <a:gd name="connsiteX18381" fmla="*/ 9643078 w 12192000"/>
              <a:gd name="connsiteY18381" fmla="*/ 469593 h 2107945"/>
              <a:gd name="connsiteX18382" fmla="*/ 4813095 w 12192000"/>
              <a:gd name="connsiteY18382" fmla="*/ 469593 h 2107945"/>
              <a:gd name="connsiteX18383" fmla="*/ 4820105 w 12192000"/>
              <a:gd name="connsiteY18383" fmla="*/ 478741 h 2107945"/>
              <a:gd name="connsiteX18384" fmla="*/ 4810656 w 12192000"/>
              <a:gd name="connsiteY18384" fmla="*/ 484949 h 2107945"/>
              <a:gd name="connsiteX18385" fmla="*/ 4803644 w 12192000"/>
              <a:gd name="connsiteY18385" fmla="*/ 475801 h 2107945"/>
              <a:gd name="connsiteX18386" fmla="*/ 4813095 w 12192000"/>
              <a:gd name="connsiteY18386" fmla="*/ 469593 h 2107945"/>
              <a:gd name="connsiteX18387" fmla="*/ 10317604 w 12192000"/>
              <a:gd name="connsiteY18387" fmla="*/ 469266 h 2107945"/>
              <a:gd name="connsiteX18388" fmla="*/ 10324309 w 12192000"/>
              <a:gd name="connsiteY18388" fmla="*/ 477761 h 2107945"/>
              <a:gd name="connsiteX18389" fmla="*/ 10315471 w 12192000"/>
              <a:gd name="connsiteY18389" fmla="*/ 483642 h 2107945"/>
              <a:gd name="connsiteX18390" fmla="*/ 10308765 w 12192000"/>
              <a:gd name="connsiteY18390" fmla="*/ 475147 h 2107945"/>
              <a:gd name="connsiteX18391" fmla="*/ 10317604 w 12192000"/>
              <a:gd name="connsiteY18391" fmla="*/ 469266 h 2107945"/>
              <a:gd name="connsiteX18392" fmla="*/ 7064761 w 12192000"/>
              <a:gd name="connsiteY18392" fmla="*/ 469266 h 2107945"/>
              <a:gd name="connsiteX18393" fmla="*/ 7071466 w 12192000"/>
              <a:gd name="connsiteY18393" fmla="*/ 478088 h 2107945"/>
              <a:gd name="connsiteX18394" fmla="*/ 7062628 w 12192000"/>
              <a:gd name="connsiteY18394" fmla="*/ 484295 h 2107945"/>
              <a:gd name="connsiteX18395" fmla="*/ 7055921 w 12192000"/>
              <a:gd name="connsiteY18395" fmla="*/ 475474 h 2107945"/>
              <a:gd name="connsiteX18396" fmla="*/ 7064761 w 12192000"/>
              <a:gd name="connsiteY18396" fmla="*/ 469266 h 2107945"/>
              <a:gd name="connsiteX18397" fmla="*/ 4335627 w 12192000"/>
              <a:gd name="connsiteY18397" fmla="*/ 468940 h 2107945"/>
              <a:gd name="connsiteX18398" fmla="*/ 4342944 w 12192000"/>
              <a:gd name="connsiteY18398" fmla="*/ 478415 h 2107945"/>
              <a:gd name="connsiteX18399" fmla="*/ 4333494 w 12192000"/>
              <a:gd name="connsiteY18399" fmla="*/ 484949 h 2107945"/>
              <a:gd name="connsiteX18400" fmla="*/ 4326173 w 12192000"/>
              <a:gd name="connsiteY18400" fmla="*/ 475474 h 2107945"/>
              <a:gd name="connsiteX18401" fmla="*/ 4335627 w 12192000"/>
              <a:gd name="connsiteY18401" fmla="*/ 468940 h 2107945"/>
              <a:gd name="connsiteX18402" fmla="*/ 6199734 w 12192000"/>
              <a:gd name="connsiteY18402" fmla="*/ 468613 h 2107945"/>
              <a:gd name="connsiteX18403" fmla="*/ 6206439 w 12192000"/>
              <a:gd name="connsiteY18403" fmla="*/ 477434 h 2107945"/>
              <a:gd name="connsiteX18404" fmla="*/ 6197295 w 12192000"/>
              <a:gd name="connsiteY18404" fmla="*/ 483642 h 2107945"/>
              <a:gd name="connsiteX18405" fmla="*/ 6190590 w 12192000"/>
              <a:gd name="connsiteY18405" fmla="*/ 474821 h 2107945"/>
              <a:gd name="connsiteX18406" fmla="*/ 6199734 w 12192000"/>
              <a:gd name="connsiteY18406" fmla="*/ 468613 h 2107945"/>
              <a:gd name="connsiteX18407" fmla="*/ 3522033 w 12192000"/>
              <a:gd name="connsiteY18407" fmla="*/ 468613 h 2107945"/>
              <a:gd name="connsiteX18408" fmla="*/ 3529347 w 12192000"/>
              <a:gd name="connsiteY18408" fmla="*/ 478088 h 2107945"/>
              <a:gd name="connsiteX18409" fmla="*/ 3519901 w 12192000"/>
              <a:gd name="connsiteY18409" fmla="*/ 484622 h 2107945"/>
              <a:gd name="connsiteX18410" fmla="*/ 3512576 w 12192000"/>
              <a:gd name="connsiteY18410" fmla="*/ 475148 h 2107945"/>
              <a:gd name="connsiteX18411" fmla="*/ 3522033 w 12192000"/>
              <a:gd name="connsiteY18411" fmla="*/ 468613 h 2107945"/>
              <a:gd name="connsiteX18412" fmla="*/ 1412173 w 12192000"/>
              <a:gd name="connsiteY18412" fmla="*/ 468613 h 2107945"/>
              <a:gd name="connsiteX18413" fmla="*/ 1419793 w 12192000"/>
              <a:gd name="connsiteY18413" fmla="*/ 478741 h 2107945"/>
              <a:gd name="connsiteX18414" fmla="*/ 1409430 w 12192000"/>
              <a:gd name="connsiteY18414" fmla="*/ 485602 h 2107945"/>
              <a:gd name="connsiteX18415" fmla="*/ 1401811 w 12192000"/>
              <a:gd name="connsiteY18415" fmla="*/ 475474 h 2107945"/>
              <a:gd name="connsiteX18416" fmla="*/ 1412173 w 12192000"/>
              <a:gd name="connsiteY18416" fmla="*/ 468613 h 2107945"/>
              <a:gd name="connsiteX18417" fmla="*/ 2488614 w 12192000"/>
              <a:gd name="connsiteY18417" fmla="*/ 468286 h 2107945"/>
              <a:gd name="connsiteX18418" fmla="*/ 2496842 w 12192000"/>
              <a:gd name="connsiteY18418" fmla="*/ 479068 h 2107945"/>
              <a:gd name="connsiteX18419" fmla="*/ 2486172 w 12192000"/>
              <a:gd name="connsiteY18419" fmla="*/ 486583 h 2107945"/>
              <a:gd name="connsiteX18420" fmla="*/ 2477944 w 12192000"/>
              <a:gd name="connsiteY18420" fmla="*/ 475800 h 2107945"/>
              <a:gd name="connsiteX18421" fmla="*/ 2488614 w 12192000"/>
              <a:gd name="connsiteY18421" fmla="*/ 468286 h 2107945"/>
              <a:gd name="connsiteX18422" fmla="*/ 2174176 w 12192000"/>
              <a:gd name="connsiteY18422" fmla="*/ 467960 h 2107945"/>
              <a:gd name="connsiteX18423" fmla="*/ 2181796 w 12192000"/>
              <a:gd name="connsiteY18423" fmla="*/ 477761 h 2107945"/>
              <a:gd name="connsiteX18424" fmla="*/ 2171738 w 12192000"/>
              <a:gd name="connsiteY18424" fmla="*/ 484622 h 2107945"/>
              <a:gd name="connsiteX18425" fmla="*/ 2164119 w 12192000"/>
              <a:gd name="connsiteY18425" fmla="*/ 474821 h 2107945"/>
              <a:gd name="connsiteX18426" fmla="*/ 2174176 w 12192000"/>
              <a:gd name="connsiteY18426" fmla="*/ 467960 h 2107945"/>
              <a:gd name="connsiteX18427" fmla="*/ 9537617 w 12192000"/>
              <a:gd name="connsiteY18427" fmla="*/ 467633 h 2107945"/>
              <a:gd name="connsiteX18428" fmla="*/ 9543599 w 12192000"/>
              <a:gd name="connsiteY18428" fmla="*/ 471227 h 2107945"/>
              <a:gd name="connsiteX18429" fmla="*/ 9545020 w 12192000"/>
              <a:gd name="connsiteY18429" fmla="*/ 476896 h 2107945"/>
              <a:gd name="connsiteX18430" fmla="*/ 9547371 w 12192000"/>
              <a:gd name="connsiteY18430" fmla="*/ 476454 h 2107945"/>
              <a:gd name="connsiteX18431" fmla="*/ 9549975 w 12192000"/>
              <a:gd name="connsiteY18431" fmla="*/ 478032 h 2107945"/>
              <a:gd name="connsiteX18432" fmla="*/ 9552094 w 12192000"/>
              <a:gd name="connsiteY18432" fmla="*/ 474944 h 2107945"/>
              <a:gd name="connsiteX18433" fmla="*/ 9558343 w 12192000"/>
              <a:gd name="connsiteY18433" fmla="*/ 473514 h 2107945"/>
              <a:gd name="connsiteX18434" fmla="*/ 9565658 w 12192000"/>
              <a:gd name="connsiteY18434" fmla="*/ 482989 h 2107945"/>
              <a:gd name="connsiteX18435" fmla="*/ 9555906 w 12192000"/>
              <a:gd name="connsiteY18435" fmla="*/ 489523 h 2107945"/>
              <a:gd name="connsiteX18436" fmla="*/ 9553724 w 12192000"/>
              <a:gd name="connsiteY18436" fmla="*/ 488250 h 2107945"/>
              <a:gd name="connsiteX18437" fmla="*/ 9551561 w 12192000"/>
              <a:gd name="connsiteY18437" fmla="*/ 491647 h 2107945"/>
              <a:gd name="connsiteX18438" fmla="*/ 9544933 w 12192000"/>
              <a:gd name="connsiteY18438" fmla="*/ 493117 h 2107945"/>
              <a:gd name="connsiteX18439" fmla="*/ 9539065 w 12192000"/>
              <a:gd name="connsiteY18439" fmla="*/ 489564 h 2107945"/>
              <a:gd name="connsiteX18440" fmla="*/ 9537533 w 12192000"/>
              <a:gd name="connsiteY18440" fmla="*/ 484102 h 2107945"/>
              <a:gd name="connsiteX18441" fmla="*/ 9534874 w 12192000"/>
              <a:gd name="connsiteY18441" fmla="*/ 484622 h 2107945"/>
              <a:gd name="connsiteX18442" fmla="*/ 9531764 w 12192000"/>
              <a:gd name="connsiteY18442" fmla="*/ 482754 h 2107945"/>
              <a:gd name="connsiteX18443" fmla="*/ 9529425 w 12192000"/>
              <a:gd name="connsiteY18443" fmla="*/ 486500 h 2107945"/>
              <a:gd name="connsiteX18444" fmla="*/ 9522378 w 12192000"/>
              <a:gd name="connsiteY18444" fmla="*/ 487889 h 2107945"/>
              <a:gd name="connsiteX18445" fmla="*/ 9521052 w 12192000"/>
              <a:gd name="connsiteY18445" fmla="*/ 487092 h 2107945"/>
              <a:gd name="connsiteX18446" fmla="*/ 9519763 w 12192000"/>
              <a:gd name="connsiteY18446" fmla="*/ 487366 h 2107945"/>
              <a:gd name="connsiteX18447" fmla="*/ 9516040 w 12192000"/>
              <a:gd name="connsiteY18447" fmla="*/ 485119 h 2107945"/>
              <a:gd name="connsiteX18448" fmla="*/ 9514413 w 12192000"/>
              <a:gd name="connsiteY18448" fmla="*/ 487685 h 2107945"/>
              <a:gd name="connsiteX18449" fmla="*/ 9508051 w 12192000"/>
              <a:gd name="connsiteY18449" fmla="*/ 488869 h 2107945"/>
              <a:gd name="connsiteX18450" fmla="*/ 9500736 w 12192000"/>
              <a:gd name="connsiteY18450" fmla="*/ 479395 h 2107945"/>
              <a:gd name="connsiteX18451" fmla="*/ 9510489 w 12192000"/>
              <a:gd name="connsiteY18451" fmla="*/ 472860 h 2107945"/>
              <a:gd name="connsiteX18452" fmla="*/ 9514271 w 12192000"/>
              <a:gd name="connsiteY18452" fmla="*/ 475103 h 2107945"/>
              <a:gd name="connsiteX18453" fmla="*/ 9515860 w 12192000"/>
              <a:gd name="connsiteY18453" fmla="*/ 472576 h 2107945"/>
              <a:gd name="connsiteX18454" fmla="*/ 9517853 w 12192000"/>
              <a:gd name="connsiteY18454" fmla="*/ 472153 h 2107945"/>
              <a:gd name="connsiteX18455" fmla="*/ 9518186 w 12192000"/>
              <a:gd name="connsiteY18455" fmla="*/ 471635 h 2107945"/>
              <a:gd name="connsiteX18456" fmla="*/ 9525120 w 12192000"/>
              <a:gd name="connsiteY18456" fmla="*/ 470247 h 2107945"/>
              <a:gd name="connsiteX18457" fmla="*/ 9528606 w 12192000"/>
              <a:gd name="connsiteY18457" fmla="*/ 472343 h 2107945"/>
              <a:gd name="connsiteX18458" fmla="*/ 9530721 w 12192000"/>
              <a:gd name="connsiteY18458" fmla="*/ 468981 h 2107945"/>
              <a:gd name="connsiteX18459" fmla="*/ 9537617 w 12192000"/>
              <a:gd name="connsiteY18459" fmla="*/ 467633 h 2107945"/>
              <a:gd name="connsiteX18460" fmla="*/ 3147050 w 12192000"/>
              <a:gd name="connsiteY18460" fmla="*/ 467633 h 2107945"/>
              <a:gd name="connsiteX18461" fmla="*/ 3154674 w 12192000"/>
              <a:gd name="connsiteY18461" fmla="*/ 477761 h 2107945"/>
              <a:gd name="connsiteX18462" fmla="*/ 3144306 w 12192000"/>
              <a:gd name="connsiteY18462" fmla="*/ 484949 h 2107945"/>
              <a:gd name="connsiteX18463" fmla="*/ 3136694 w 12192000"/>
              <a:gd name="connsiteY18463" fmla="*/ 474821 h 2107945"/>
              <a:gd name="connsiteX18464" fmla="*/ 3147050 w 12192000"/>
              <a:gd name="connsiteY18464" fmla="*/ 467633 h 2107945"/>
              <a:gd name="connsiteX18465" fmla="*/ 8942644 w 12192000"/>
              <a:gd name="connsiteY18465" fmla="*/ 466980 h 2107945"/>
              <a:gd name="connsiteX18466" fmla="*/ 8950569 w 12192000"/>
              <a:gd name="connsiteY18466" fmla="*/ 477108 h 2107945"/>
              <a:gd name="connsiteX18467" fmla="*/ 8940206 w 12192000"/>
              <a:gd name="connsiteY18467" fmla="*/ 484296 h 2107945"/>
              <a:gd name="connsiteX18468" fmla="*/ 8932281 w 12192000"/>
              <a:gd name="connsiteY18468" fmla="*/ 474168 h 2107945"/>
              <a:gd name="connsiteX18469" fmla="*/ 8942644 w 12192000"/>
              <a:gd name="connsiteY18469" fmla="*/ 466980 h 2107945"/>
              <a:gd name="connsiteX18470" fmla="*/ 6827625 w 12192000"/>
              <a:gd name="connsiteY18470" fmla="*/ 466980 h 2107945"/>
              <a:gd name="connsiteX18471" fmla="*/ 6834635 w 12192000"/>
              <a:gd name="connsiteY18471" fmla="*/ 475801 h 2107945"/>
              <a:gd name="connsiteX18472" fmla="*/ 6825491 w 12192000"/>
              <a:gd name="connsiteY18472" fmla="*/ 482009 h 2107945"/>
              <a:gd name="connsiteX18473" fmla="*/ 6818481 w 12192000"/>
              <a:gd name="connsiteY18473" fmla="*/ 473187 h 2107945"/>
              <a:gd name="connsiteX18474" fmla="*/ 6827625 w 12192000"/>
              <a:gd name="connsiteY18474" fmla="*/ 466980 h 2107945"/>
              <a:gd name="connsiteX18475" fmla="*/ 3354948 w 12192000"/>
              <a:gd name="connsiteY18475" fmla="*/ 466979 h 2107945"/>
              <a:gd name="connsiteX18476" fmla="*/ 3362568 w 12192000"/>
              <a:gd name="connsiteY18476" fmla="*/ 476781 h 2107945"/>
              <a:gd name="connsiteX18477" fmla="*/ 3352510 w 12192000"/>
              <a:gd name="connsiteY18477" fmla="*/ 483642 h 2107945"/>
              <a:gd name="connsiteX18478" fmla="*/ 3344892 w 12192000"/>
              <a:gd name="connsiteY18478" fmla="*/ 473840 h 2107945"/>
              <a:gd name="connsiteX18479" fmla="*/ 3354948 w 12192000"/>
              <a:gd name="connsiteY18479" fmla="*/ 466979 h 2107945"/>
              <a:gd name="connsiteX18480" fmla="*/ 10666602 w 12192000"/>
              <a:gd name="connsiteY18480" fmla="*/ 466653 h 2107945"/>
              <a:gd name="connsiteX18481" fmla="*/ 10673613 w 12192000"/>
              <a:gd name="connsiteY18481" fmla="*/ 475801 h 2107945"/>
              <a:gd name="connsiteX18482" fmla="*/ 10664470 w 12192000"/>
              <a:gd name="connsiteY18482" fmla="*/ 482009 h 2107945"/>
              <a:gd name="connsiteX18483" fmla="*/ 10657459 w 12192000"/>
              <a:gd name="connsiteY18483" fmla="*/ 472861 h 2107945"/>
              <a:gd name="connsiteX18484" fmla="*/ 10666602 w 12192000"/>
              <a:gd name="connsiteY18484" fmla="*/ 466653 h 2107945"/>
              <a:gd name="connsiteX18485" fmla="*/ 8169667 w 12192000"/>
              <a:gd name="connsiteY18485" fmla="*/ 466326 h 2107945"/>
              <a:gd name="connsiteX18486" fmla="*/ 8176982 w 12192000"/>
              <a:gd name="connsiteY18486" fmla="*/ 476127 h 2107945"/>
              <a:gd name="connsiteX18487" fmla="*/ 8167229 w 12192000"/>
              <a:gd name="connsiteY18487" fmla="*/ 482988 h 2107945"/>
              <a:gd name="connsiteX18488" fmla="*/ 8159914 w 12192000"/>
              <a:gd name="connsiteY18488" fmla="*/ 473187 h 2107945"/>
              <a:gd name="connsiteX18489" fmla="*/ 8169667 w 12192000"/>
              <a:gd name="connsiteY18489" fmla="*/ 466326 h 2107945"/>
              <a:gd name="connsiteX18490" fmla="*/ 9379011 w 12192000"/>
              <a:gd name="connsiteY18490" fmla="*/ 466058 h 2107945"/>
              <a:gd name="connsiteX18491" fmla="*/ 9385214 w 12192000"/>
              <a:gd name="connsiteY18491" fmla="*/ 469835 h 2107945"/>
              <a:gd name="connsiteX18492" fmla="*/ 9385853 w 12192000"/>
              <a:gd name="connsiteY18492" fmla="*/ 472297 h 2107945"/>
              <a:gd name="connsiteX18493" fmla="*/ 9390701 w 12192000"/>
              <a:gd name="connsiteY18493" fmla="*/ 471227 h 2107945"/>
              <a:gd name="connsiteX18494" fmla="*/ 9398018 w 12192000"/>
              <a:gd name="connsiteY18494" fmla="*/ 480702 h 2107945"/>
              <a:gd name="connsiteX18495" fmla="*/ 9394741 w 12192000"/>
              <a:gd name="connsiteY18495" fmla="*/ 486051 h 2107945"/>
              <a:gd name="connsiteX18496" fmla="*/ 9390470 w 12192000"/>
              <a:gd name="connsiteY18496" fmla="*/ 486833 h 2107945"/>
              <a:gd name="connsiteX18497" fmla="*/ 9390398 w 12192000"/>
              <a:gd name="connsiteY18497" fmla="*/ 486950 h 2107945"/>
              <a:gd name="connsiteX18498" fmla="*/ 9384606 w 12192000"/>
              <a:gd name="connsiteY18498" fmla="*/ 488216 h 2107945"/>
              <a:gd name="connsiteX18499" fmla="*/ 9379425 w 12192000"/>
              <a:gd name="connsiteY18499" fmla="*/ 485153 h 2107945"/>
              <a:gd name="connsiteX18500" fmla="*/ 9378998 w 12192000"/>
              <a:gd name="connsiteY18500" fmla="*/ 483542 h 2107945"/>
              <a:gd name="connsiteX18501" fmla="*/ 9376314 w 12192000"/>
              <a:gd name="connsiteY18501" fmla="*/ 484124 h 2107945"/>
              <a:gd name="connsiteX18502" fmla="*/ 9368333 w 12192000"/>
              <a:gd name="connsiteY18502" fmla="*/ 473490 h 2107945"/>
              <a:gd name="connsiteX18503" fmla="*/ 9379011 w 12192000"/>
              <a:gd name="connsiteY18503" fmla="*/ 466058 h 2107945"/>
              <a:gd name="connsiteX18504" fmla="*/ 2006545 w 12192000"/>
              <a:gd name="connsiteY18504" fmla="*/ 465999 h 2107945"/>
              <a:gd name="connsiteX18505" fmla="*/ 2013861 w 12192000"/>
              <a:gd name="connsiteY18505" fmla="*/ 475801 h 2107945"/>
              <a:gd name="connsiteX18506" fmla="*/ 2003802 w 12192000"/>
              <a:gd name="connsiteY18506" fmla="*/ 482662 h 2107945"/>
              <a:gd name="connsiteX18507" fmla="*/ 1996487 w 12192000"/>
              <a:gd name="connsiteY18507" fmla="*/ 472860 h 2107945"/>
              <a:gd name="connsiteX18508" fmla="*/ 2006545 w 12192000"/>
              <a:gd name="connsiteY18508" fmla="*/ 465999 h 2107945"/>
              <a:gd name="connsiteX18509" fmla="*/ 9812243 w 12192000"/>
              <a:gd name="connsiteY18509" fmla="*/ 465673 h 2107945"/>
              <a:gd name="connsiteX18510" fmla="*/ 9819559 w 12192000"/>
              <a:gd name="connsiteY18510" fmla="*/ 475148 h 2107945"/>
              <a:gd name="connsiteX18511" fmla="*/ 9809805 w 12192000"/>
              <a:gd name="connsiteY18511" fmla="*/ 481682 h 2107945"/>
              <a:gd name="connsiteX18512" fmla="*/ 9802490 w 12192000"/>
              <a:gd name="connsiteY18512" fmla="*/ 472207 h 2107945"/>
              <a:gd name="connsiteX18513" fmla="*/ 9812243 w 12192000"/>
              <a:gd name="connsiteY18513" fmla="*/ 465673 h 2107945"/>
              <a:gd name="connsiteX18514" fmla="*/ 5713035 w 12192000"/>
              <a:gd name="connsiteY18514" fmla="*/ 465673 h 2107945"/>
              <a:gd name="connsiteX18515" fmla="*/ 5720046 w 12192000"/>
              <a:gd name="connsiteY18515" fmla="*/ 474821 h 2107945"/>
              <a:gd name="connsiteX18516" fmla="*/ 5710900 w 12192000"/>
              <a:gd name="connsiteY18516" fmla="*/ 481029 h 2107945"/>
              <a:gd name="connsiteX18517" fmla="*/ 5703889 w 12192000"/>
              <a:gd name="connsiteY18517" fmla="*/ 471881 h 2107945"/>
              <a:gd name="connsiteX18518" fmla="*/ 5713035 w 12192000"/>
              <a:gd name="connsiteY18518" fmla="*/ 465673 h 2107945"/>
              <a:gd name="connsiteX18519" fmla="*/ 2994032 w 12192000"/>
              <a:gd name="connsiteY18519" fmla="*/ 465673 h 2107945"/>
              <a:gd name="connsiteX18520" fmla="*/ 3001947 w 12192000"/>
              <a:gd name="connsiteY18520" fmla="*/ 475801 h 2107945"/>
              <a:gd name="connsiteX18521" fmla="*/ 2991589 w 12192000"/>
              <a:gd name="connsiteY18521" fmla="*/ 482989 h 2107945"/>
              <a:gd name="connsiteX18522" fmla="*/ 2983659 w 12192000"/>
              <a:gd name="connsiteY18522" fmla="*/ 472861 h 2107945"/>
              <a:gd name="connsiteX18523" fmla="*/ 2994032 w 12192000"/>
              <a:gd name="connsiteY18523" fmla="*/ 465673 h 2107945"/>
              <a:gd name="connsiteX18524" fmla="*/ 9727935 w 12192000"/>
              <a:gd name="connsiteY18524" fmla="*/ 465473 h 2107945"/>
              <a:gd name="connsiteX18525" fmla="*/ 9735159 w 12192000"/>
              <a:gd name="connsiteY18525" fmla="*/ 474984 h 2107945"/>
              <a:gd name="connsiteX18526" fmla="*/ 9725527 w 12192000"/>
              <a:gd name="connsiteY18526" fmla="*/ 481603 h 2107945"/>
              <a:gd name="connsiteX18527" fmla="*/ 9718305 w 12192000"/>
              <a:gd name="connsiteY18527" fmla="*/ 472093 h 2107945"/>
              <a:gd name="connsiteX18528" fmla="*/ 9727935 w 12192000"/>
              <a:gd name="connsiteY18528" fmla="*/ 465473 h 2107945"/>
              <a:gd name="connsiteX18529" fmla="*/ 9325475 w 12192000"/>
              <a:gd name="connsiteY18529" fmla="*/ 465346 h 2107945"/>
              <a:gd name="connsiteX18530" fmla="*/ 9332180 w 12192000"/>
              <a:gd name="connsiteY18530" fmla="*/ 473840 h 2107945"/>
              <a:gd name="connsiteX18531" fmla="*/ 9323342 w 12192000"/>
              <a:gd name="connsiteY18531" fmla="*/ 479721 h 2107945"/>
              <a:gd name="connsiteX18532" fmla="*/ 9316636 w 12192000"/>
              <a:gd name="connsiteY18532" fmla="*/ 471227 h 2107945"/>
              <a:gd name="connsiteX18533" fmla="*/ 9325475 w 12192000"/>
              <a:gd name="connsiteY18533" fmla="*/ 465346 h 2107945"/>
              <a:gd name="connsiteX18534" fmla="*/ 3468671 w 12192000"/>
              <a:gd name="connsiteY18534" fmla="*/ 465020 h 2107945"/>
              <a:gd name="connsiteX18535" fmla="*/ 3475984 w 12192000"/>
              <a:gd name="connsiteY18535" fmla="*/ 474494 h 2107945"/>
              <a:gd name="connsiteX18536" fmla="*/ 3466230 w 12192000"/>
              <a:gd name="connsiteY18536" fmla="*/ 481029 h 2107945"/>
              <a:gd name="connsiteX18537" fmla="*/ 3458917 w 12192000"/>
              <a:gd name="connsiteY18537" fmla="*/ 471554 h 2107945"/>
              <a:gd name="connsiteX18538" fmla="*/ 3468671 w 12192000"/>
              <a:gd name="connsiteY18538" fmla="*/ 465020 h 2107945"/>
              <a:gd name="connsiteX18539" fmla="*/ 10933609 w 12192000"/>
              <a:gd name="connsiteY18539" fmla="*/ 464693 h 2107945"/>
              <a:gd name="connsiteX18540" fmla="*/ 10940315 w 12192000"/>
              <a:gd name="connsiteY18540" fmla="*/ 473188 h 2107945"/>
              <a:gd name="connsiteX18541" fmla="*/ 10938222 w 12192000"/>
              <a:gd name="connsiteY18541" fmla="*/ 476470 h 2107945"/>
              <a:gd name="connsiteX18542" fmla="*/ 10940886 w 12192000"/>
              <a:gd name="connsiteY18542" fmla="*/ 478048 h 2107945"/>
              <a:gd name="connsiteX18543" fmla="*/ 10942448 w 12192000"/>
              <a:gd name="connsiteY18543" fmla="*/ 483969 h 2107945"/>
              <a:gd name="connsiteX18544" fmla="*/ 10933304 w 12192000"/>
              <a:gd name="connsiteY18544" fmla="*/ 490176 h 2107945"/>
              <a:gd name="connsiteX18545" fmla="*/ 10926294 w 12192000"/>
              <a:gd name="connsiteY18545" fmla="*/ 481029 h 2107945"/>
              <a:gd name="connsiteX18546" fmla="*/ 10928594 w 12192000"/>
              <a:gd name="connsiteY18546" fmla="*/ 477388 h 2107945"/>
              <a:gd name="connsiteX18547" fmla="*/ 10926294 w 12192000"/>
              <a:gd name="connsiteY18547" fmla="*/ 476046 h 2107945"/>
              <a:gd name="connsiteX18548" fmla="*/ 10924769 w 12192000"/>
              <a:gd name="connsiteY18548" fmla="*/ 470573 h 2107945"/>
              <a:gd name="connsiteX18549" fmla="*/ 10933609 w 12192000"/>
              <a:gd name="connsiteY18549" fmla="*/ 464693 h 2107945"/>
              <a:gd name="connsiteX18550" fmla="*/ 8994765 w 12192000"/>
              <a:gd name="connsiteY18550" fmla="*/ 464693 h 2107945"/>
              <a:gd name="connsiteX18551" fmla="*/ 9000861 w 12192000"/>
              <a:gd name="connsiteY18551" fmla="*/ 472861 h 2107945"/>
              <a:gd name="connsiteX18552" fmla="*/ 8992632 w 12192000"/>
              <a:gd name="connsiteY18552" fmla="*/ 478415 h 2107945"/>
              <a:gd name="connsiteX18553" fmla="*/ 8986535 w 12192000"/>
              <a:gd name="connsiteY18553" fmla="*/ 470247 h 2107945"/>
              <a:gd name="connsiteX18554" fmla="*/ 8994765 w 12192000"/>
              <a:gd name="connsiteY18554" fmla="*/ 464693 h 2107945"/>
              <a:gd name="connsiteX18555" fmla="*/ 5132883 w 12192000"/>
              <a:gd name="connsiteY18555" fmla="*/ 464693 h 2107945"/>
              <a:gd name="connsiteX18556" fmla="*/ 5139898 w 12192000"/>
              <a:gd name="connsiteY18556" fmla="*/ 473841 h 2107945"/>
              <a:gd name="connsiteX18557" fmla="*/ 5130444 w 12192000"/>
              <a:gd name="connsiteY18557" fmla="*/ 480048 h 2107945"/>
              <a:gd name="connsiteX18558" fmla="*/ 5123433 w 12192000"/>
              <a:gd name="connsiteY18558" fmla="*/ 470900 h 2107945"/>
              <a:gd name="connsiteX18559" fmla="*/ 5132883 w 12192000"/>
              <a:gd name="connsiteY18559" fmla="*/ 464693 h 2107945"/>
              <a:gd name="connsiteX18560" fmla="*/ 8069387 w 12192000"/>
              <a:gd name="connsiteY18560" fmla="*/ 464692 h 2107945"/>
              <a:gd name="connsiteX18561" fmla="*/ 8076703 w 12192000"/>
              <a:gd name="connsiteY18561" fmla="*/ 474167 h 2107945"/>
              <a:gd name="connsiteX18562" fmla="*/ 8066949 w 12192000"/>
              <a:gd name="connsiteY18562" fmla="*/ 480702 h 2107945"/>
              <a:gd name="connsiteX18563" fmla="*/ 8059633 w 12192000"/>
              <a:gd name="connsiteY18563" fmla="*/ 471227 h 2107945"/>
              <a:gd name="connsiteX18564" fmla="*/ 8069387 w 12192000"/>
              <a:gd name="connsiteY18564" fmla="*/ 464692 h 2107945"/>
              <a:gd name="connsiteX18565" fmla="*/ 10908614 w 12192000"/>
              <a:gd name="connsiteY18565" fmla="*/ 464366 h 2107945"/>
              <a:gd name="connsiteX18566" fmla="*/ 10913797 w 12192000"/>
              <a:gd name="connsiteY18566" fmla="*/ 467429 h 2107945"/>
              <a:gd name="connsiteX18567" fmla="*/ 10913915 w 12192000"/>
              <a:gd name="connsiteY18567" fmla="*/ 467874 h 2107945"/>
              <a:gd name="connsiteX18568" fmla="*/ 10916198 w 12192000"/>
              <a:gd name="connsiteY18568" fmla="*/ 469226 h 2107945"/>
              <a:gd name="connsiteX18569" fmla="*/ 10917759 w 12192000"/>
              <a:gd name="connsiteY18569" fmla="*/ 475148 h 2107945"/>
              <a:gd name="connsiteX18570" fmla="*/ 10908310 w 12192000"/>
              <a:gd name="connsiteY18570" fmla="*/ 481355 h 2107945"/>
              <a:gd name="connsiteX18571" fmla="*/ 10902863 w 12192000"/>
              <a:gd name="connsiteY18571" fmla="*/ 478129 h 2107945"/>
              <a:gd name="connsiteX18572" fmla="*/ 10902590 w 12192000"/>
              <a:gd name="connsiteY18572" fmla="*/ 477095 h 2107945"/>
              <a:gd name="connsiteX18573" fmla="*/ 10901300 w 12192000"/>
              <a:gd name="connsiteY18573" fmla="*/ 476332 h 2107945"/>
              <a:gd name="connsiteX18574" fmla="*/ 10899775 w 12192000"/>
              <a:gd name="connsiteY18574" fmla="*/ 470573 h 2107945"/>
              <a:gd name="connsiteX18575" fmla="*/ 10908614 w 12192000"/>
              <a:gd name="connsiteY18575" fmla="*/ 464366 h 2107945"/>
              <a:gd name="connsiteX18576" fmla="*/ 1154748 w 12192000"/>
              <a:gd name="connsiteY18576" fmla="*/ 464265 h 2107945"/>
              <a:gd name="connsiteX18577" fmla="*/ 1162524 w 12192000"/>
              <a:gd name="connsiteY18577" fmla="*/ 474201 h 2107945"/>
              <a:gd name="connsiteX18578" fmla="*/ 1152243 w 12192000"/>
              <a:gd name="connsiteY18578" fmla="*/ 481040 h 2107945"/>
              <a:gd name="connsiteX18579" fmla="*/ 1144467 w 12192000"/>
              <a:gd name="connsiteY18579" fmla="*/ 471104 h 2107945"/>
              <a:gd name="connsiteX18580" fmla="*/ 1154748 w 12192000"/>
              <a:gd name="connsiteY18580" fmla="*/ 464265 h 2107945"/>
              <a:gd name="connsiteX18581" fmla="*/ 10275237 w 12192000"/>
              <a:gd name="connsiteY18581" fmla="*/ 464039 h 2107945"/>
              <a:gd name="connsiteX18582" fmla="*/ 10281638 w 12192000"/>
              <a:gd name="connsiteY18582" fmla="*/ 472534 h 2107945"/>
              <a:gd name="connsiteX18583" fmla="*/ 10273104 w 12192000"/>
              <a:gd name="connsiteY18583" fmla="*/ 478415 h 2107945"/>
              <a:gd name="connsiteX18584" fmla="*/ 10266702 w 12192000"/>
              <a:gd name="connsiteY18584" fmla="*/ 469920 h 2107945"/>
              <a:gd name="connsiteX18585" fmla="*/ 10275237 w 12192000"/>
              <a:gd name="connsiteY18585" fmla="*/ 464039 h 2107945"/>
              <a:gd name="connsiteX18586" fmla="*/ 10044807 w 12192000"/>
              <a:gd name="connsiteY18586" fmla="*/ 464039 h 2107945"/>
              <a:gd name="connsiteX18587" fmla="*/ 10051208 w 12192000"/>
              <a:gd name="connsiteY18587" fmla="*/ 472207 h 2107945"/>
              <a:gd name="connsiteX18588" fmla="*/ 10050973 w 12192000"/>
              <a:gd name="connsiteY18588" fmla="*/ 472585 h 2107945"/>
              <a:gd name="connsiteX18589" fmla="*/ 10051208 w 12192000"/>
              <a:gd name="connsiteY18589" fmla="*/ 472534 h 2107945"/>
              <a:gd name="connsiteX18590" fmla="*/ 10052002 w 12192000"/>
              <a:gd name="connsiteY18590" fmla="*/ 473003 h 2107945"/>
              <a:gd name="connsiteX18591" fmla="*/ 10055476 w 12192000"/>
              <a:gd name="connsiteY18591" fmla="*/ 472207 h 2107945"/>
              <a:gd name="connsiteX18592" fmla="*/ 10062485 w 12192000"/>
              <a:gd name="connsiteY18592" fmla="*/ 481029 h 2107945"/>
              <a:gd name="connsiteX18593" fmla="*/ 10053342 w 12192000"/>
              <a:gd name="connsiteY18593" fmla="*/ 487236 h 2107945"/>
              <a:gd name="connsiteX18594" fmla="*/ 10052509 w 12192000"/>
              <a:gd name="connsiteY18594" fmla="*/ 486739 h 2107945"/>
              <a:gd name="connsiteX18595" fmla="*/ 10052153 w 12192000"/>
              <a:gd name="connsiteY18595" fmla="*/ 486824 h 2107945"/>
              <a:gd name="connsiteX18596" fmla="*/ 10049722 w 12192000"/>
              <a:gd name="connsiteY18596" fmla="*/ 490584 h 2107945"/>
              <a:gd name="connsiteX18597" fmla="*/ 10044197 w 12192000"/>
              <a:gd name="connsiteY18597" fmla="*/ 491810 h 2107945"/>
              <a:gd name="connsiteX18598" fmla="*/ 10037797 w 12192000"/>
              <a:gd name="connsiteY18598" fmla="*/ 483315 h 2107945"/>
              <a:gd name="connsiteX18599" fmla="*/ 10040807 w 12192000"/>
              <a:gd name="connsiteY18599" fmla="*/ 478659 h 2107945"/>
              <a:gd name="connsiteX18600" fmla="*/ 10042674 w 12192000"/>
              <a:gd name="connsiteY18600" fmla="*/ 478245 h 2107945"/>
              <a:gd name="connsiteX18601" fmla="*/ 10042787 w 12192000"/>
              <a:gd name="connsiteY18601" fmla="*/ 478064 h 2107945"/>
              <a:gd name="connsiteX18602" fmla="*/ 10042673 w 12192000"/>
              <a:gd name="connsiteY18602" fmla="*/ 478088 h 2107945"/>
              <a:gd name="connsiteX18603" fmla="*/ 10036272 w 12192000"/>
              <a:gd name="connsiteY18603" fmla="*/ 469920 h 2107945"/>
              <a:gd name="connsiteX18604" fmla="*/ 10044807 w 12192000"/>
              <a:gd name="connsiteY18604" fmla="*/ 464039 h 2107945"/>
              <a:gd name="connsiteX18605" fmla="*/ 5532539 w 12192000"/>
              <a:gd name="connsiteY18605" fmla="*/ 464039 h 2107945"/>
              <a:gd name="connsiteX18606" fmla="*/ 5539550 w 12192000"/>
              <a:gd name="connsiteY18606" fmla="*/ 473187 h 2107945"/>
              <a:gd name="connsiteX18607" fmla="*/ 5530100 w 12192000"/>
              <a:gd name="connsiteY18607" fmla="*/ 479722 h 2107945"/>
              <a:gd name="connsiteX18608" fmla="*/ 5523089 w 12192000"/>
              <a:gd name="connsiteY18608" fmla="*/ 470573 h 2107945"/>
              <a:gd name="connsiteX18609" fmla="*/ 5532539 w 12192000"/>
              <a:gd name="connsiteY18609" fmla="*/ 464039 h 2107945"/>
              <a:gd name="connsiteX18610" fmla="*/ 3676050 w 12192000"/>
              <a:gd name="connsiteY18610" fmla="*/ 463713 h 2107945"/>
              <a:gd name="connsiteX18611" fmla="*/ 3683070 w 12192000"/>
              <a:gd name="connsiteY18611" fmla="*/ 472534 h 2107945"/>
              <a:gd name="connsiteX18612" fmla="*/ 3673920 w 12192000"/>
              <a:gd name="connsiteY18612" fmla="*/ 478741 h 2107945"/>
              <a:gd name="connsiteX18613" fmla="*/ 3666911 w 12192000"/>
              <a:gd name="connsiteY18613" fmla="*/ 469920 h 2107945"/>
              <a:gd name="connsiteX18614" fmla="*/ 3676050 w 12192000"/>
              <a:gd name="connsiteY18614" fmla="*/ 463713 h 2107945"/>
              <a:gd name="connsiteX18615" fmla="*/ 7444695 w 12192000"/>
              <a:gd name="connsiteY18615" fmla="*/ 463605 h 2107945"/>
              <a:gd name="connsiteX18616" fmla="*/ 7451412 w 12192000"/>
              <a:gd name="connsiteY18616" fmla="*/ 472368 h 2107945"/>
              <a:gd name="connsiteX18617" fmla="*/ 7442479 w 12192000"/>
              <a:gd name="connsiteY18617" fmla="*/ 478445 h 2107945"/>
              <a:gd name="connsiteX18618" fmla="*/ 7435762 w 12192000"/>
              <a:gd name="connsiteY18618" fmla="*/ 469684 h 2107945"/>
              <a:gd name="connsiteX18619" fmla="*/ 7444695 w 12192000"/>
              <a:gd name="connsiteY18619" fmla="*/ 463605 h 2107945"/>
              <a:gd name="connsiteX18620" fmla="*/ 8361083 w 12192000"/>
              <a:gd name="connsiteY18620" fmla="*/ 463386 h 2107945"/>
              <a:gd name="connsiteX18621" fmla="*/ 8368703 w 12192000"/>
              <a:gd name="connsiteY18621" fmla="*/ 473187 h 2107945"/>
              <a:gd name="connsiteX18622" fmla="*/ 8358645 w 12192000"/>
              <a:gd name="connsiteY18622" fmla="*/ 480048 h 2107945"/>
              <a:gd name="connsiteX18623" fmla="*/ 8351025 w 12192000"/>
              <a:gd name="connsiteY18623" fmla="*/ 470247 h 2107945"/>
              <a:gd name="connsiteX18624" fmla="*/ 8361083 w 12192000"/>
              <a:gd name="connsiteY18624" fmla="*/ 463386 h 2107945"/>
              <a:gd name="connsiteX18625" fmla="*/ 4030936 w 12192000"/>
              <a:gd name="connsiteY18625" fmla="*/ 463386 h 2107945"/>
              <a:gd name="connsiteX18626" fmla="*/ 4037656 w 12192000"/>
              <a:gd name="connsiteY18626" fmla="*/ 472207 h 2107945"/>
              <a:gd name="connsiteX18627" fmla="*/ 4028500 w 12192000"/>
              <a:gd name="connsiteY18627" fmla="*/ 478415 h 2107945"/>
              <a:gd name="connsiteX18628" fmla="*/ 4021795 w 12192000"/>
              <a:gd name="connsiteY18628" fmla="*/ 469593 h 2107945"/>
              <a:gd name="connsiteX18629" fmla="*/ 4030936 w 12192000"/>
              <a:gd name="connsiteY18629" fmla="*/ 463386 h 2107945"/>
              <a:gd name="connsiteX18630" fmla="*/ 3413179 w 12192000"/>
              <a:gd name="connsiteY18630" fmla="*/ 463386 h 2107945"/>
              <a:gd name="connsiteX18631" fmla="*/ 3420492 w 12192000"/>
              <a:gd name="connsiteY18631" fmla="*/ 473187 h 2107945"/>
              <a:gd name="connsiteX18632" fmla="*/ 3410741 w 12192000"/>
              <a:gd name="connsiteY18632" fmla="*/ 480048 h 2107945"/>
              <a:gd name="connsiteX18633" fmla="*/ 3403426 w 12192000"/>
              <a:gd name="connsiteY18633" fmla="*/ 470247 h 2107945"/>
              <a:gd name="connsiteX18634" fmla="*/ 3413179 w 12192000"/>
              <a:gd name="connsiteY18634" fmla="*/ 463386 h 2107945"/>
              <a:gd name="connsiteX18635" fmla="*/ 9426974 w 12192000"/>
              <a:gd name="connsiteY18635" fmla="*/ 461425 h 2107945"/>
              <a:gd name="connsiteX18636" fmla="*/ 9434289 w 12192000"/>
              <a:gd name="connsiteY18636" fmla="*/ 470900 h 2107945"/>
              <a:gd name="connsiteX18637" fmla="*/ 9424535 w 12192000"/>
              <a:gd name="connsiteY18637" fmla="*/ 477434 h 2107945"/>
              <a:gd name="connsiteX18638" fmla="*/ 9424432 w 12192000"/>
              <a:gd name="connsiteY18638" fmla="*/ 477373 h 2107945"/>
              <a:gd name="connsiteX18639" fmla="*/ 9425754 w 12192000"/>
              <a:gd name="connsiteY18639" fmla="*/ 482662 h 2107945"/>
              <a:gd name="connsiteX18640" fmla="*/ 9416610 w 12192000"/>
              <a:gd name="connsiteY18640" fmla="*/ 488870 h 2107945"/>
              <a:gd name="connsiteX18641" fmla="*/ 9409905 w 12192000"/>
              <a:gd name="connsiteY18641" fmla="*/ 480048 h 2107945"/>
              <a:gd name="connsiteX18642" fmla="*/ 9412990 w 12192000"/>
              <a:gd name="connsiteY18642" fmla="*/ 475107 h 2107945"/>
              <a:gd name="connsiteX18643" fmla="*/ 9418782 w 12192000"/>
              <a:gd name="connsiteY18643" fmla="*/ 473897 h 2107945"/>
              <a:gd name="connsiteX18644" fmla="*/ 9417220 w 12192000"/>
              <a:gd name="connsiteY18644" fmla="*/ 467959 h 2107945"/>
              <a:gd name="connsiteX18645" fmla="*/ 9426974 w 12192000"/>
              <a:gd name="connsiteY18645" fmla="*/ 461425 h 2107945"/>
              <a:gd name="connsiteX18646" fmla="*/ 3922422 w 12192000"/>
              <a:gd name="connsiteY18646" fmla="*/ 461098 h 2107945"/>
              <a:gd name="connsiteX18647" fmla="*/ 3929128 w 12192000"/>
              <a:gd name="connsiteY18647" fmla="*/ 469920 h 2107945"/>
              <a:gd name="connsiteX18648" fmla="*/ 3920287 w 12192000"/>
              <a:gd name="connsiteY18648" fmla="*/ 476127 h 2107945"/>
              <a:gd name="connsiteX18649" fmla="*/ 3913578 w 12192000"/>
              <a:gd name="connsiteY18649" fmla="*/ 467306 h 2107945"/>
              <a:gd name="connsiteX18650" fmla="*/ 3922422 w 12192000"/>
              <a:gd name="connsiteY18650" fmla="*/ 461098 h 2107945"/>
              <a:gd name="connsiteX18651" fmla="*/ 7603650 w 12192000"/>
              <a:gd name="connsiteY18651" fmla="*/ 460772 h 2107945"/>
              <a:gd name="connsiteX18652" fmla="*/ 7610356 w 12192000"/>
              <a:gd name="connsiteY18652" fmla="*/ 469593 h 2107945"/>
              <a:gd name="connsiteX18653" fmla="*/ 7601516 w 12192000"/>
              <a:gd name="connsiteY18653" fmla="*/ 475800 h 2107945"/>
              <a:gd name="connsiteX18654" fmla="*/ 7594811 w 12192000"/>
              <a:gd name="connsiteY18654" fmla="*/ 466979 h 2107945"/>
              <a:gd name="connsiteX18655" fmla="*/ 7603650 w 12192000"/>
              <a:gd name="connsiteY18655" fmla="*/ 460772 h 2107945"/>
              <a:gd name="connsiteX18656" fmla="*/ 9606808 w 12192000"/>
              <a:gd name="connsiteY18656" fmla="*/ 460445 h 2107945"/>
              <a:gd name="connsiteX18657" fmla="*/ 9613818 w 12192000"/>
              <a:gd name="connsiteY18657" fmla="*/ 469920 h 2107945"/>
              <a:gd name="connsiteX18658" fmla="*/ 9604368 w 12192000"/>
              <a:gd name="connsiteY18658" fmla="*/ 476454 h 2107945"/>
              <a:gd name="connsiteX18659" fmla="*/ 9597358 w 12192000"/>
              <a:gd name="connsiteY18659" fmla="*/ 466980 h 2107945"/>
              <a:gd name="connsiteX18660" fmla="*/ 9606808 w 12192000"/>
              <a:gd name="connsiteY18660" fmla="*/ 460445 h 2107945"/>
              <a:gd name="connsiteX18661" fmla="*/ 7866999 w 12192000"/>
              <a:gd name="connsiteY18661" fmla="*/ 460119 h 2107945"/>
              <a:gd name="connsiteX18662" fmla="*/ 7874010 w 12192000"/>
              <a:gd name="connsiteY18662" fmla="*/ 469266 h 2107945"/>
              <a:gd name="connsiteX18663" fmla="*/ 7864561 w 12192000"/>
              <a:gd name="connsiteY18663" fmla="*/ 475474 h 2107945"/>
              <a:gd name="connsiteX18664" fmla="*/ 7857550 w 12192000"/>
              <a:gd name="connsiteY18664" fmla="*/ 466326 h 2107945"/>
              <a:gd name="connsiteX18665" fmla="*/ 7866999 w 12192000"/>
              <a:gd name="connsiteY18665" fmla="*/ 460119 h 2107945"/>
              <a:gd name="connsiteX18666" fmla="*/ 10488293 w 12192000"/>
              <a:gd name="connsiteY18666" fmla="*/ 459791 h 2107945"/>
              <a:gd name="connsiteX18667" fmla="*/ 10494999 w 12192000"/>
              <a:gd name="connsiteY18667" fmla="*/ 468613 h 2107945"/>
              <a:gd name="connsiteX18668" fmla="*/ 10485855 w 12192000"/>
              <a:gd name="connsiteY18668" fmla="*/ 474820 h 2107945"/>
              <a:gd name="connsiteX18669" fmla="*/ 10479150 w 12192000"/>
              <a:gd name="connsiteY18669" fmla="*/ 465999 h 2107945"/>
              <a:gd name="connsiteX18670" fmla="*/ 10488293 w 12192000"/>
              <a:gd name="connsiteY18670" fmla="*/ 459791 h 2107945"/>
              <a:gd name="connsiteX18671" fmla="*/ 9296519 w 12192000"/>
              <a:gd name="connsiteY18671" fmla="*/ 459465 h 2107945"/>
              <a:gd name="connsiteX18672" fmla="*/ 9301548 w 12192000"/>
              <a:gd name="connsiteY18672" fmla="*/ 462487 h 2107945"/>
              <a:gd name="connsiteX18673" fmla="*/ 9301834 w 12192000"/>
              <a:gd name="connsiteY18673" fmla="*/ 463630 h 2107945"/>
              <a:gd name="connsiteX18674" fmla="*/ 9307795 w 12192000"/>
              <a:gd name="connsiteY18674" fmla="*/ 462405 h 2107945"/>
              <a:gd name="connsiteX18675" fmla="*/ 9315113 w 12192000"/>
              <a:gd name="connsiteY18675" fmla="*/ 471880 h 2107945"/>
              <a:gd name="connsiteX18676" fmla="*/ 9305358 w 12192000"/>
              <a:gd name="connsiteY18676" fmla="*/ 478415 h 2107945"/>
              <a:gd name="connsiteX18677" fmla="*/ 9299757 w 12192000"/>
              <a:gd name="connsiteY18677" fmla="*/ 475147 h 2107945"/>
              <a:gd name="connsiteX18678" fmla="*/ 9299106 w 12192000"/>
              <a:gd name="connsiteY18678" fmla="*/ 472793 h 2107945"/>
              <a:gd name="connsiteX18679" fmla="*/ 9294385 w 12192000"/>
              <a:gd name="connsiteY18679" fmla="*/ 473840 h 2107945"/>
              <a:gd name="connsiteX18680" fmla="*/ 9287984 w 12192000"/>
              <a:gd name="connsiteY18680" fmla="*/ 465346 h 2107945"/>
              <a:gd name="connsiteX18681" fmla="*/ 9296519 w 12192000"/>
              <a:gd name="connsiteY18681" fmla="*/ 459465 h 2107945"/>
              <a:gd name="connsiteX18682" fmla="*/ 5810502 w 12192000"/>
              <a:gd name="connsiteY18682" fmla="*/ 459465 h 2107945"/>
              <a:gd name="connsiteX18683" fmla="*/ 5817208 w 12192000"/>
              <a:gd name="connsiteY18683" fmla="*/ 468286 h 2107945"/>
              <a:gd name="connsiteX18684" fmla="*/ 5808064 w 12192000"/>
              <a:gd name="connsiteY18684" fmla="*/ 474494 h 2107945"/>
              <a:gd name="connsiteX18685" fmla="*/ 5801358 w 12192000"/>
              <a:gd name="connsiteY18685" fmla="*/ 465673 h 2107945"/>
              <a:gd name="connsiteX18686" fmla="*/ 5810502 w 12192000"/>
              <a:gd name="connsiteY18686" fmla="*/ 459465 h 2107945"/>
              <a:gd name="connsiteX18687" fmla="*/ 1288591 w 12192000"/>
              <a:gd name="connsiteY18687" fmla="*/ 459138 h 2107945"/>
              <a:gd name="connsiteX18688" fmla="*/ 1295600 w 12192000"/>
              <a:gd name="connsiteY18688" fmla="*/ 468286 h 2107945"/>
              <a:gd name="connsiteX18689" fmla="*/ 1286456 w 12192000"/>
              <a:gd name="connsiteY18689" fmla="*/ 474493 h 2107945"/>
              <a:gd name="connsiteX18690" fmla="*/ 1279447 w 12192000"/>
              <a:gd name="connsiteY18690" fmla="*/ 465346 h 2107945"/>
              <a:gd name="connsiteX18691" fmla="*/ 1288591 w 12192000"/>
              <a:gd name="connsiteY18691" fmla="*/ 459138 h 2107945"/>
              <a:gd name="connsiteX18692" fmla="*/ 1079983 w 12192000"/>
              <a:gd name="connsiteY18692" fmla="*/ 459138 h 2107945"/>
              <a:gd name="connsiteX18693" fmla="*/ 1087603 w 12192000"/>
              <a:gd name="connsiteY18693" fmla="*/ 468940 h 2107945"/>
              <a:gd name="connsiteX18694" fmla="*/ 1077546 w 12192000"/>
              <a:gd name="connsiteY18694" fmla="*/ 475800 h 2107945"/>
              <a:gd name="connsiteX18695" fmla="*/ 1069926 w 12192000"/>
              <a:gd name="connsiteY18695" fmla="*/ 465999 h 2107945"/>
              <a:gd name="connsiteX18696" fmla="*/ 1079983 w 12192000"/>
              <a:gd name="connsiteY18696" fmla="*/ 459138 h 2107945"/>
              <a:gd name="connsiteX18697" fmla="*/ 10119178 w 12192000"/>
              <a:gd name="connsiteY18697" fmla="*/ 458812 h 2107945"/>
              <a:gd name="connsiteX18698" fmla="*/ 10125579 w 12192000"/>
              <a:gd name="connsiteY18698" fmla="*/ 466979 h 2107945"/>
              <a:gd name="connsiteX18699" fmla="*/ 10117044 w 12192000"/>
              <a:gd name="connsiteY18699" fmla="*/ 472861 h 2107945"/>
              <a:gd name="connsiteX18700" fmla="*/ 10110645 w 12192000"/>
              <a:gd name="connsiteY18700" fmla="*/ 464693 h 2107945"/>
              <a:gd name="connsiteX18701" fmla="*/ 10119178 w 12192000"/>
              <a:gd name="connsiteY18701" fmla="*/ 458812 h 2107945"/>
              <a:gd name="connsiteX18702" fmla="*/ 10015850 w 12192000"/>
              <a:gd name="connsiteY18702" fmla="*/ 458812 h 2107945"/>
              <a:gd name="connsiteX18703" fmla="*/ 10022556 w 12192000"/>
              <a:gd name="connsiteY18703" fmla="*/ 467633 h 2107945"/>
              <a:gd name="connsiteX18704" fmla="*/ 10022448 w 12192000"/>
              <a:gd name="connsiteY18704" fmla="*/ 467808 h 2107945"/>
              <a:gd name="connsiteX18705" fmla="*/ 10023738 w 12192000"/>
              <a:gd name="connsiteY18705" fmla="*/ 468572 h 2107945"/>
              <a:gd name="connsiteX18706" fmla="*/ 10025299 w 12192000"/>
              <a:gd name="connsiteY18706" fmla="*/ 474494 h 2107945"/>
              <a:gd name="connsiteX18707" fmla="*/ 10016157 w 12192000"/>
              <a:gd name="connsiteY18707" fmla="*/ 480702 h 2107945"/>
              <a:gd name="connsiteX18708" fmla="*/ 10015016 w 12192000"/>
              <a:gd name="connsiteY18708" fmla="*/ 480027 h 2107945"/>
              <a:gd name="connsiteX18709" fmla="*/ 10013788 w 12192000"/>
              <a:gd name="connsiteY18709" fmla="*/ 480260 h 2107945"/>
              <a:gd name="connsiteX18710" fmla="*/ 10012041 w 12192000"/>
              <a:gd name="connsiteY18710" fmla="*/ 483070 h 2107945"/>
              <a:gd name="connsiteX18711" fmla="*/ 10006402 w 12192000"/>
              <a:gd name="connsiteY18711" fmla="*/ 484295 h 2107945"/>
              <a:gd name="connsiteX18712" fmla="*/ 10000001 w 12192000"/>
              <a:gd name="connsiteY18712" fmla="*/ 475801 h 2107945"/>
              <a:gd name="connsiteX18713" fmla="*/ 10002896 w 12192000"/>
              <a:gd name="connsiteY18713" fmla="*/ 471145 h 2107945"/>
              <a:gd name="connsiteX18714" fmla="*/ 10004135 w 12192000"/>
              <a:gd name="connsiteY18714" fmla="*/ 470877 h 2107945"/>
              <a:gd name="connsiteX18715" fmla="*/ 10006098 w 12192000"/>
              <a:gd name="connsiteY18715" fmla="*/ 467878 h 2107945"/>
              <a:gd name="connsiteX18716" fmla="*/ 10007390 w 12192000"/>
              <a:gd name="connsiteY18716" fmla="*/ 467605 h 2107945"/>
              <a:gd name="connsiteX18717" fmla="*/ 10006707 w 12192000"/>
              <a:gd name="connsiteY18717" fmla="*/ 465020 h 2107945"/>
              <a:gd name="connsiteX18718" fmla="*/ 10015850 w 12192000"/>
              <a:gd name="connsiteY18718" fmla="*/ 458812 h 2107945"/>
              <a:gd name="connsiteX18719" fmla="*/ 11034803 w 12192000"/>
              <a:gd name="connsiteY18719" fmla="*/ 458485 h 2107945"/>
              <a:gd name="connsiteX18720" fmla="*/ 11041203 w 12192000"/>
              <a:gd name="connsiteY18720" fmla="*/ 466979 h 2107945"/>
              <a:gd name="connsiteX18721" fmla="*/ 11032670 w 12192000"/>
              <a:gd name="connsiteY18721" fmla="*/ 472860 h 2107945"/>
              <a:gd name="connsiteX18722" fmla="*/ 11026268 w 12192000"/>
              <a:gd name="connsiteY18722" fmla="*/ 464366 h 2107945"/>
              <a:gd name="connsiteX18723" fmla="*/ 11034803 w 12192000"/>
              <a:gd name="connsiteY18723" fmla="*/ 458485 h 2107945"/>
              <a:gd name="connsiteX18724" fmla="*/ 1672786 w 12192000"/>
              <a:gd name="connsiteY18724" fmla="*/ 458485 h 2107945"/>
              <a:gd name="connsiteX18725" fmla="*/ 1680406 w 12192000"/>
              <a:gd name="connsiteY18725" fmla="*/ 468286 h 2107945"/>
              <a:gd name="connsiteX18726" fmla="*/ 1670348 w 12192000"/>
              <a:gd name="connsiteY18726" fmla="*/ 475147 h 2107945"/>
              <a:gd name="connsiteX18727" fmla="*/ 1662728 w 12192000"/>
              <a:gd name="connsiteY18727" fmla="*/ 465346 h 2107945"/>
              <a:gd name="connsiteX18728" fmla="*/ 1672786 w 12192000"/>
              <a:gd name="connsiteY18728" fmla="*/ 458485 h 2107945"/>
              <a:gd name="connsiteX18729" fmla="*/ 4136895 w 12192000"/>
              <a:gd name="connsiteY18729" fmla="*/ 458158 h 2107945"/>
              <a:gd name="connsiteX18730" fmla="*/ 4143907 w 12192000"/>
              <a:gd name="connsiteY18730" fmla="*/ 467306 h 2107945"/>
              <a:gd name="connsiteX18731" fmla="*/ 4134465 w 12192000"/>
              <a:gd name="connsiteY18731" fmla="*/ 473841 h 2107945"/>
              <a:gd name="connsiteX18732" fmla="*/ 4127448 w 12192000"/>
              <a:gd name="connsiteY18732" fmla="*/ 464693 h 2107945"/>
              <a:gd name="connsiteX18733" fmla="*/ 4136895 w 12192000"/>
              <a:gd name="connsiteY18733" fmla="*/ 458158 h 2107945"/>
              <a:gd name="connsiteX18734" fmla="*/ 11111004 w 12192000"/>
              <a:gd name="connsiteY18734" fmla="*/ 457832 h 2107945"/>
              <a:gd name="connsiteX18735" fmla="*/ 11117403 w 12192000"/>
              <a:gd name="connsiteY18735" fmla="*/ 466326 h 2107945"/>
              <a:gd name="connsiteX18736" fmla="*/ 11108870 w 12192000"/>
              <a:gd name="connsiteY18736" fmla="*/ 472207 h 2107945"/>
              <a:gd name="connsiteX18737" fmla="*/ 11102469 w 12192000"/>
              <a:gd name="connsiteY18737" fmla="*/ 463713 h 2107945"/>
              <a:gd name="connsiteX18738" fmla="*/ 11111004 w 12192000"/>
              <a:gd name="connsiteY18738" fmla="*/ 457832 h 2107945"/>
              <a:gd name="connsiteX18739" fmla="*/ 8736598 w 12192000"/>
              <a:gd name="connsiteY18739" fmla="*/ 457832 h 2107945"/>
              <a:gd name="connsiteX18740" fmla="*/ 8744218 w 12192000"/>
              <a:gd name="connsiteY18740" fmla="*/ 467960 h 2107945"/>
              <a:gd name="connsiteX18741" fmla="*/ 8733854 w 12192000"/>
              <a:gd name="connsiteY18741" fmla="*/ 474821 h 2107945"/>
              <a:gd name="connsiteX18742" fmla="*/ 8726234 w 12192000"/>
              <a:gd name="connsiteY18742" fmla="*/ 464693 h 2107945"/>
              <a:gd name="connsiteX18743" fmla="*/ 8736598 w 12192000"/>
              <a:gd name="connsiteY18743" fmla="*/ 457832 h 2107945"/>
              <a:gd name="connsiteX18744" fmla="*/ 4065623 w 12192000"/>
              <a:gd name="connsiteY18744" fmla="*/ 457832 h 2107945"/>
              <a:gd name="connsiteX18745" fmla="*/ 4072638 w 12192000"/>
              <a:gd name="connsiteY18745" fmla="*/ 466979 h 2107945"/>
              <a:gd name="connsiteX18746" fmla="*/ 4063492 w 12192000"/>
              <a:gd name="connsiteY18746" fmla="*/ 473187 h 2107945"/>
              <a:gd name="connsiteX18747" fmla="*/ 4056483 w 12192000"/>
              <a:gd name="connsiteY18747" fmla="*/ 464039 h 2107945"/>
              <a:gd name="connsiteX18748" fmla="*/ 4065623 w 12192000"/>
              <a:gd name="connsiteY18748" fmla="*/ 457832 h 2107945"/>
              <a:gd name="connsiteX18749" fmla="*/ 1457520 w 12192000"/>
              <a:gd name="connsiteY18749" fmla="*/ 457832 h 2107945"/>
              <a:gd name="connsiteX18750" fmla="*/ 1463920 w 12192000"/>
              <a:gd name="connsiteY18750" fmla="*/ 466326 h 2107945"/>
              <a:gd name="connsiteX18751" fmla="*/ 1460911 w 12192000"/>
              <a:gd name="connsiteY18751" fmla="*/ 470982 h 2107945"/>
              <a:gd name="connsiteX18752" fmla="*/ 1459760 w 12192000"/>
              <a:gd name="connsiteY18752" fmla="*/ 471237 h 2107945"/>
              <a:gd name="connsiteX18753" fmla="*/ 1459939 w 12192000"/>
              <a:gd name="connsiteY18753" fmla="*/ 471880 h 2107945"/>
              <a:gd name="connsiteX18754" fmla="*/ 1451100 w 12192000"/>
              <a:gd name="connsiteY18754" fmla="*/ 477761 h 2107945"/>
              <a:gd name="connsiteX18755" fmla="*/ 1444395 w 12192000"/>
              <a:gd name="connsiteY18755" fmla="*/ 469266 h 2107945"/>
              <a:gd name="connsiteX18756" fmla="*/ 1447442 w 12192000"/>
              <a:gd name="connsiteY18756" fmla="*/ 464611 h 2107945"/>
              <a:gd name="connsiteX18757" fmla="*/ 1449123 w 12192000"/>
              <a:gd name="connsiteY18757" fmla="*/ 464255 h 2107945"/>
              <a:gd name="connsiteX18758" fmla="*/ 1448986 w 12192000"/>
              <a:gd name="connsiteY18758" fmla="*/ 463713 h 2107945"/>
              <a:gd name="connsiteX18759" fmla="*/ 1457520 w 12192000"/>
              <a:gd name="connsiteY18759" fmla="*/ 457832 h 2107945"/>
              <a:gd name="connsiteX18760" fmla="*/ 8818895 w 12192000"/>
              <a:gd name="connsiteY18760" fmla="*/ 457178 h 2107945"/>
              <a:gd name="connsiteX18761" fmla="*/ 8825600 w 12192000"/>
              <a:gd name="connsiteY18761" fmla="*/ 465999 h 2107945"/>
              <a:gd name="connsiteX18762" fmla="*/ 8816761 w 12192000"/>
              <a:gd name="connsiteY18762" fmla="*/ 471880 h 2107945"/>
              <a:gd name="connsiteX18763" fmla="*/ 8810055 w 12192000"/>
              <a:gd name="connsiteY18763" fmla="*/ 463059 h 2107945"/>
              <a:gd name="connsiteX18764" fmla="*/ 8818895 w 12192000"/>
              <a:gd name="connsiteY18764" fmla="*/ 457178 h 2107945"/>
              <a:gd name="connsiteX18765" fmla="*/ 3998645 w 12192000"/>
              <a:gd name="connsiteY18765" fmla="*/ 457178 h 2107945"/>
              <a:gd name="connsiteX18766" fmla="*/ 4005351 w 12192000"/>
              <a:gd name="connsiteY18766" fmla="*/ 465999 h 2107945"/>
              <a:gd name="connsiteX18767" fmla="*/ 3996510 w 12192000"/>
              <a:gd name="connsiteY18767" fmla="*/ 472207 h 2107945"/>
              <a:gd name="connsiteX18768" fmla="*/ 3989797 w 12192000"/>
              <a:gd name="connsiteY18768" fmla="*/ 463386 h 2107945"/>
              <a:gd name="connsiteX18769" fmla="*/ 3998645 w 12192000"/>
              <a:gd name="connsiteY18769" fmla="*/ 457178 h 2107945"/>
              <a:gd name="connsiteX18770" fmla="*/ 8842974 w 12192000"/>
              <a:gd name="connsiteY18770" fmla="*/ 456525 h 2107945"/>
              <a:gd name="connsiteX18771" fmla="*/ 8848156 w 12192000"/>
              <a:gd name="connsiteY18771" fmla="*/ 459588 h 2107945"/>
              <a:gd name="connsiteX18772" fmla="*/ 8849437 w 12192000"/>
              <a:gd name="connsiteY18772" fmla="*/ 464428 h 2107945"/>
              <a:gd name="connsiteX18773" fmla="*/ 8851203 w 12192000"/>
              <a:gd name="connsiteY18773" fmla="*/ 464039 h 2107945"/>
              <a:gd name="connsiteX18774" fmla="*/ 8857299 w 12192000"/>
              <a:gd name="connsiteY18774" fmla="*/ 472207 h 2107945"/>
              <a:gd name="connsiteX18775" fmla="*/ 8849070 w 12192000"/>
              <a:gd name="connsiteY18775" fmla="*/ 477761 h 2107945"/>
              <a:gd name="connsiteX18776" fmla="*/ 8843932 w 12192000"/>
              <a:gd name="connsiteY18776" fmla="*/ 470878 h 2107945"/>
              <a:gd name="connsiteX18777" fmla="*/ 8840840 w 12192000"/>
              <a:gd name="connsiteY18777" fmla="*/ 471554 h 2107945"/>
              <a:gd name="connsiteX18778" fmla="*/ 8834135 w 12192000"/>
              <a:gd name="connsiteY18778" fmla="*/ 462732 h 2107945"/>
              <a:gd name="connsiteX18779" fmla="*/ 8842974 w 12192000"/>
              <a:gd name="connsiteY18779" fmla="*/ 456525 h 2107945"/>
              <a:gd name="connsiteX18780" fmla="*/ 10234089 w 12192000"/>
              <a:gd name="connsiteY18780" fmla="*/ 456198 h 2107945"/>
              <a:gd name="connsiteX18781" fmla="*/ 10240490 w 12192000"/>
              <a:gd name="connsiteY18781" fmla="*/ 464692 h 2107945"/>
              <a:gd name="connsiteX18782" fmla="*/ 10231954 w 12192000"/>
              <a:gd name="connsiteY18782" fmla="*/ 470573 h 2107945"/>
              <a:gd name="connsiteX18783" fmla="*/ 10225555 w 12192000"/>
              <a:gd name="connsiteY18783" fmla="*/ 462079 h 2107945"/>
              <a:gd name="connsiteX18784" fmla="*/ 10234089 w 12192000"/>
              <a:gd name="connsiteY18784" fmla="*/ 456198 h 2107945"/>
              <a:gd name="connsiteX18785" fmla="*/ 9158443 w 12192000"/>
              <a:gd name="connsiteY18785" fmla="*/ 456198 h 2107945"/>
              <a:gd name="connsiteX18786" fmla="*/ 9161100 w 12192000"/>
              <a:gd name="connsiteY18786" fmla="*/ 457825 h 2107945"/>
              <a:gd name="connsiteX18787" fmla="*/ 9161149 w 12192000"/>
              <a:gd name="connsiteY18787" fmla="*/ 457750 h 2107945"/>
              <a:gd name="connsiteX18788" fmla="*/ 9166673 w 12192000"/>
              <a:gd name="connsiteY18788" fmla="*/ 456525 h 2107945"/>
              <a:gd name="connsiteX18789" fmla="*/ 9173074 w 12192000"/>
              <a:gd name="connsiteY18789" fmla="*/ 464692 h 2107945"/>
              <a:gd name="connsiteX18790" fmla="*/ 9164540 w 12192000"/>
              <a:gd name="connsiteY18790" fmla="*/ 470573 h 2107945"/>
              <a:gd name="connsiteX18791" fmla="*/ 9164196 w 12192000"/>
              <a:gd name="connsiteY18791" fmla="*/ 470134 h 2107945"/>
              <a:gd name="connsiteX18792" fmla="*/ 9162749 w 12192000"/>
              <a:gd name="connsiteY18792" fmla="*/ 472452 h 2107945"/>
              <a:gd name="connsiteX18793" fmla="*/ 9155701 w 12192000"/>
              <a:gd name="connsiteY18793" fmla="*/ 473841 h 2107945"/>
              <a:gd name="connsiteX18794" fmla="*/ 9147776 w 12192000"/>
              <a:gd name="connsiteY18794" fmla="*/ 463386 h 2107945"/>
              <a:gd name="connsiteX18795" fmla="*/ 9158443 w 12192000"/>
              <a:gd name="connsiteY18795" fmla="*/ 456198 h 2107945"/>
              <a:gd name="connsiteX18796" fmla="*/ 5983020 w 12192000"/>
              <a:gd name="connsiteY18796" fmla="*/ 456198 h 2107945"/>
              <a:gd name="connsiteX18797" fmla="*/ 5989725 w 12192000"/>
              <a:gd name="connsiteY18797" fmla="*/ 465019 h 2107945"/>
              <a:gd name="connsiteX18798" fmla="*/ 5980886 w 12192000"/>
              <a:gd name="connsiteY18798" fmla="*/ 471227 h 2107945"/>
              <a:gd name="connsiteX18799" fmla="*/ 5974180 w 12192000"/>
              <a:gd name="connsiteY18799" fmla="*/ 462405 h 2107945"/>
              <a:gd name="connsiteX18800" fmla="*/ 5983020 w 12192000"/>
              <a:gd name="connsiteY18800" fmla="*/ 456198 h 2107945"/>
              <a:gd name="connsiteX18801" fmla="*/ 5213974 w 12192000"/>
              <a:gd name="connsiteY18801" fmla="*/ 456198 h 2107945"/>
              <a:gd name="connsiteX18802" fmla="*/ 5220986 w 12192000"/>
              <a:gd name="connsiteY18802" fmla="*/ 465346 h 2107945"/>
              <a:gd name="connsiteX18803" fmla="*/ 5211537 w 12192000"/>
              <a:gd name="connsiteY18803" fmla="*/ 471553 h 2107945"/>
              <a:gd name="connsiteX18804" fmla="*/ 5204525 w 12192000"/>
              <a:gd name="connsiteY18804" fmla="*/ 462405 h 2107945"/>
              <a:gd name="connsiteX18805" fmla="*/ 5213974 w 12192000"/>
              <a:gd name="connsiteY18805" fmla="*/ 456198 h 2107945"/>
              <a:gd name="connsiteX18806" fmla="*/ 4735661 w 12192000"/>
              <a:gd name="connsiteY18806" fmla="*/ 455871 h 2107945"/>
              <a:gd name="connsiteX18807" fmla="*/ 4742672 w 12192000"/>
              <a:gd name="connsiteY18807" fmla="*/ 465019 h 2107945"/>
              <a:gd name="connsiteX18808" fmla="*/ 4733222 w 12192000"/>
              <a:gd name="connsiteY18808" fmla="*/ 471227 h 2107945"/>
              <a:gd name="connsiteX18809" fmla="*/ 4726212 w 12192000"/>
              <a:gd name="connsiteY18809" fmla="*/ 462079 h 2107945"/>
              <a:gd name="connsiteX18810" fmla="*/ 4735661 w 12192000"/>
              <a:gd name="connsiteY18810" fmla="*/ 455871 h 2107945"/>
              <a:gd name="connsiteX18811" fmla="*/ 10884535 w 12192000"/>
              <a:gd name="connsiteY18811" fmla="*/ 455218 h 2107945"/>
              <a:gd name="connsiteX18812" fmla="*/ 10891241 w 12192000"/>
              <a:gd name="connsiteY18812" fmla="*/ 464039 h 2107945"/>
              <a:gd name="connsiteX18813" fmla="*/ 10882098 w 12192000"/>
              <a:gd name="connsiteY18813" fmla="*/ 470247 h 2107945"/>
              <a:gd name="connsiteX18814" fmla="*/ 10875392 w 12192000"/>
              <a:gd name="connsiteY18814" fmla="*/ 461425 h 2107945"/>
              <a:gd name="connsiteX18815" fmla="*/ 10884535 w 12192000"/>
              <a:gd name="connsiteY18815" fmla="*/ 455218 h 2107945"/>
              <a:gd name="connsiteX18816" fmla="*/ 9571146 w 12192000"/>
              <a:gd name="connsiteY18816" fmla="*/ 455218 h 2107945"/>
              <a:gd name="connsiteX18817" fmla="*/ 9578155 w 12192000"/>
              <a:gd name="connsiteY18817" fmla="*/ 464366 h 2107945"/>
              <a:gd name="connsiteX18818" fmla="*/ 9568707 w 12192000"/>
              <a:gd name="connsiteY18818" fmla="*/ 470900 h 2107945"/>
              <a:gd name="connsiteX18819" fmla="*/ 9561697 w 12192000"/>
              <a:gd name="connsiteY18819" fmla="*/ 461752 h 2107945"/>
              <a:gd name="connsiteX18820" fmla="*/ 9571146 w 12192000"/>
              <a:gd name="connsiteY18820" fmla="*/ 455218 h 2107945"/>
              <a:gd name="connsiteX18821" fmla="*/ 2354229 w 12192000"/>
              <a:gd name="connsiteY18821" fmla="*/ 455090 h 2107945"/>
              <a:gd name="connsiteX18822" fmla="*/ 2360034 w 12192000"/>
              <a:gd name="connsiteY18822" fmla="*/ 458605 h 2107945"/>
              <a:gd name="connsiteX18823" fmla="*/ 2360783 w 12192000"/>
              <a:gd name="connsiteY18823" fmla="*/ 461464 h 2107945"/>
              <a:gd name="connsiteX18824" fmla="*/ 2364323 w 12192000"/>
              <a:gd name="connsiteY18824" fmla="*/ 460772 h 2107945"/>
              <a:gd name="connsiteX18825" fmla="*/ 2367819 w 12192000"/>
              <a:gd name="connsiteY18825" fmla="*/ 462872 h 2107945"/>
              <a:gd name="connsiteX18826" fmla="*/ 2368379 w 12192000"/>
              <a:gd name="connsiteY18826" fmla="*/ 461956 h 2107945"/>
              <a:gd name="connsiteX18827" fmla="*/ 2375274 w 12192000"/>
              <a:gd name="connsiteY18827" fmla="*/ 460445 h 2107945"/>
              <a:gd name="connsiteX18828" fmla="*/ 2381411 w 12192000"/>
              <a:gd name="connsiteY18828" fmla="*/ 464162 h 2107945"/>
              <a:gd name="connsiteX18829" fmla="*/ 2381961 w 12192000"/>
              <a:gd name="connsiteY18829" fmla="*/ 466139 h 2107945"/>
              <a:gd name="connsiteX18830" fmla="*/ 2385919 w 12192000"/>
              <a:gd name="connsiteY18830" fmla="*/ 465346 h 2107945"/>
              <a:gd name="connsiteX18831" fmla="*/ 2393843 w 12192000"/>
              <a:gd name="connsiteY18831" fmla="*/ 475800 h 2107945"/>
              <a:gd name="connsiteX18832" fmla="*/ 2383176 w 12192000"/>
              <a:gd name="connsiteY18832" fmla="*/ 482988 h 2107945"/>
              <a:gd name="connsiteX18833" fmla="*/ 2376930 w 12192000"/>
              <a:gd name="connsiteY18833" fmla="*/ 479231 h 2107945"/>
              <a:gd name="connsiteX18834" fmla="*/ 2376363 w 12192000"/>
              <a:gd name="connsiteY18834" fmla="*/ 476975 h 2107945"/>
              <a:gd name="connsiteX18835" fmla="*/ 2372835 w 12192000"/>
              <a:gd name="connsiteY18835" fmla="*/ 477761 h 2107945"/>
              <a:gd name="connsiteX18836" fmla="*/ 2369065 w 12192000"/>
              <a:gd name="connsiteY18836" fmla="*/ 475477 h 2107945"/>
              <a:gd name="connsiteX18837" fmla="*/ 2368475 w 12192000"/>
              <a:gd name="connsiteY18837" fmla="*/ 476414 h 2107945"/>
              <a:gd name="connsiteX18838" fmla="*/ 2361579 w 12192000"/>
              <a:gd name="connsiteY18838" fmla="*/ 477761 h 2107945"/>
              <a:gd name="connsiteX18839" fmla="*/ 2355482 w 12192000"/>
              <a:gd name="connsiteY18839" fmla="*/ 474168 h 2107945"/>
              <a:gd name="connsiteX18840" fmla="*/ 2354793 w 12192000"/>
              <a:gd name="connsiteY18840" fmla="*/ 471208 h 2107945"/>
              <a:gd name="connsiteX18841" fmla="*/ 2351724 w 12192000"/>
              <a:gd name="connsiteY18841" fmla="*/ 471865 h 2107945"/>
              <a:gd name="connsiteX18842" fmla="*/ 2344249 w 12192000"/>
              <a:gd name="connsiteY18842" fmla="*/ 461980 h 2107945"/>
              <a:gd name="connsiteX18843" fmla="*/ 2354229 w 12192000"/>
              <a:gd name="connsiteY18843" fmla="*/ 455090 h 2107945"/>
              <a:gd name="connsiteX18844" fmla="*/ 6280201 w 12192000"/>
              <a:gd name="connsiteY18844" fmla="*/ 454891 h 2107945"/>
              <a:gd name="connsiteX18845" fmla="*/ 6286907 w 12192000"/>
              <a:gd name="connsiteY18845" fmla="*/ 463713 h 2107945"/>
              <a:gd name="connsiteX18846" fmla="*/ 6277763 w 12192000"/>
              <a:gd name="connsiteY18846" fmla="*/ 469920 h 2107945"/>
              <a:gd name="connsiteX18847" fmla="*/ 6271057 w 12192000"/>
              <a:gd name="connsiteY18847" fmla="*/ 461099 h 2107945"/>
              <a:gd name="connsiteX18848" fmla="*/ 6280201 w 12192000"/>
              <a:gd name="connsiteY18848" fmla="*/ 454891 h 2107945"/>
              <a:gd name="connsiteX18849" fmla="*/ 7143095 w 12192000"/>
              <a:gd name="connsiteY18849" fmla="*/ 454238 h 2107945"/>
              <a:gd name="connsiteX18850" fmla="*/ 7149801 w 12192000"/>
              <a:gd name="connsiteY18850" fmla="*/ 462732 h 2107945"/>
              <a:gd name="connsiteX18851" fmla="*/ 7140962 w 12192000"/>
              <a:gd name="connsiteY18851" fmla="*/ 468613 h 2107945"/>
              <a:gd name="connsiteX18852" fmla="*/ 7134256 w 12192000"/>
              <a:gd name="connsiteY18852" fmla="*/ 460118 h 2107945"/>
              <a:gd name="connsiteX18853" fmla="*/ 7143095 w 12192000"/>
              <a:gd name="connsiteY18853" fmla="*/ 454238 h 2107945"/>
              <a:gd name="connsiteX18854" fmla="*/ 2260125 w 12192000"/>
              <a:gd name="connsiteY18854" fmla="*/ 454238 h 2107945"/>
              <a:gd name="connsiteX18855" fmla="*/ 2267745 w 12192000"/>
              <a:gd name="connsiteY18855" fmla="*/ 464039 h 2107945"/>
              <a:gd name="connsiteX18856" fmla="*/ 2257687 w 12192000"/>
              <a:gd name="connsiteY18856" fmla="*/ 470900 h 2107945"/>
              <a:gd name="connsiteX18857" fmla="*/ 2250067 w 12192000"/>
              <a:gd name="connsiteY18857" fmla="*/ 461098 h 2107945"/>
              <a:gd name="connsiteX18858" fmla="*/ 2260125 w 12192000"/>
              <a:gd name="connsiteY18858" fmla="*/ 454238 h 2107945"/>
              <a:gd name="connsiteX18859" fmla="*/ 6060440 w 12192000"/>
              <a:gd name="connsiteY18859" fmla="*/ 453911 h 2107945"/>
              <a:gd name="connsiteX18860" fmla="*/ 6067145 w 12192000"/>
              <a:gd name="connsiteY18860" fmla="*/ 462732 h 2107945"/>
              <a:gd name="connsiteX18861" fmla="*/ 6058306 w 12192000"/>
              <a:gd name="connsiteY18861" fmla="*/ 468940 h 2107945"/>
              <a:gd name="connsiteX18862" fmla="*/ 6051600 w 12192000"/>
              <a:gd name="connsiteY18862" fmla="*/ 460119 h 2107945"/>
              <a:gd name="connsiteX18863" fmla="*/ 6060440 w 12192000"/>
              <a:gd name="connsiteY18863" fmla="*/ 453911 h 2107945"/>
              <a:gd name="connsiteX18864" fmla="*/ 1109314 w 12192000"/>
              <a:gd name="connsiteY18864" fmla="*/ 453584 h 2107945"/>
              <a:gd name="connsiteX18865" fmla="*/ 1116628 w 12192000"/>
              <a:gd name="connsiteY18865" fmla="*/ 463059 h 2107945"/>
              <a:gd name="connsiteX18866" fmla="*/ 1107180 w 12192000"/>
              <a:gd name="connsiteY18866" fmla="*/ 469593 h 2107945"/>
              <a:gd name="connsiteX18867" fmla="*/ 1099865 w 12192000"/>
              <a:gd name="connsiteY18867" fmla="*/ 460118 h 2107945"/>
              <a:gd name="connsiteX18868" fmla="*/ 1109314 w 12192000"/>
              <a:gd name="connsiteY18868" fmla="*/ 453584 h 2107945"/>
              <a:gd name="connsiteX18869" fmla="*/ 1328236 w 12192000"/>
              <a:gd name="connsiteY18869" fmla="*/ 453554 h 2107945"/>
              <a:gd name="connsiteX18870" fmla="*/ 1336012 w 12192000"/>
              <a:gd name="connsiteY18870" fmla="*/ 463490 h 2107945"/>
              <a:gd name="connsiteX18871" fmla="*/ 1325732 w 12192000"/>
              <a:gd name="connsiteY18871" fmla="*/ 470329 h 2107945"/>
              <a:gd name="connsiteX18872" fmla="*/ 1317956 w 12192000"/>
              <a:gd name="connsiteY18872" fmla="*/ 460393 h 2107945"/>
              <a:gd name="connsiteX18873" fmla="*/ 1328236 w 12192000"/>
              <a:gd name="connsiteY18873" fmla="*/ 453554 h 2107945"/>
              <a:gd name="connsiteX18874" fmla="*/ 5454194 w 12192000"/>
              <a:gd name="connsiteY18874" fmla="*/ 453257 h 2107945"/>
              <a:gd name="connsiteX18875" fmla="*/ 5461205 w 12192000"/>
              <a:gd name="connsiteY18875" fmla="*/ 462405 h 2107945"/>
              <a:gd name="connsiteX18876" fmla="*/ 5451755 w 12192000"/>
              <a:gd name="connsiteY18876" fmla="*/ 468940 h 2107945"/>
              <a:gd name="connsiteX18877" fmla="*/ 5444743 w 12192000"/>
              <a:gd name="connsiteY18877" fmla="*/ 459791 h 2107945"/>
              <a:gd name="connsiteX18878" fmla="*/ 5454194 w 12192000"/>
              <a:gd name="connsiteY18878" fmla="*/ 453257 h 2107945"/>
              <a:gd name="connsiteX18879" fmla="*/ 4101573 w 12192000"/>
              <a:gd name="connsiteY18879" fmla="*/ 452931 h 2107945"/>
              <a:gd name="connsiteX18880" fmla="*/ 4108584 w 12192000"/>
              <a:gd name="connsiteY18880" fmla="*/ 462079 h 2107945"/>
              <a:gd name="connsiteX18881" fmla="*/ 4099440 w 12192000"/>
              <a:gd name="connsiteY18881" fmla="*/ 468286 h 2107945"/>
              <a:gd name="connsiteX18882" fmla="*/ 4092423 w 12192000"/>
              <a:gd name="connsiteY18882" fmla="*/ 459139 h 2107945"/>
              <a:gd name="connsiteX18883" fmla="*/ 4101573 w 12192000"/>
              <a:gd name="connsiteY18883" fmla="*/ 452931 h 2107945"/>
              <a:gd name="connsiteX18884" fmla="*/ 4539751 w 12192000"/>
              <a:gd name="connsiteY18884" fmla="*/ 452739 h 2107945"/>
              <a:gd name="connsiteX18885" fmla="*/ 4546725 w 12192000"/>
              <a:gd name="connsiteY18885" fmla="*/ 461874 h 2107945"/>
              <a:gd name="connsiteX18886" fmla="*/ 4537440 w 12192000"/>
              <a:gd name="connsiteY18886" fmla="*/ 468224 h 2107945"/>
              <a:gd name="connsiteX18887" fmla="*/ 4530469 w 12192000"/>
              <a:gd name="connsiteY18887" fmla="*/ 459089 h 2107945"/>
              <a:gd name="connsiteX18888" fmla="*/ 4539751 w 12192000"/>
              <a:gd name="connsiteY18888" fmla="*/ 452739 h 2107945"/>
              <a:gd name="connsiteX18889" fmla="*/ 8795976 w 12192000"/>
              <a:gd name="connsiteY18889" fmla="*/ 452640 h 2107945"/>
              <a:gd name="connsiteX18890" fmla="*/ 8802441 w 12192000"/>
              <a:gd name="connsiteY18890" fmla="*/ 461027 h 2107945"/>
              <a:gd name="connsiteX18891" fmla="*/ 8800655 w 12192000"/>
              <a:gd name="connsiteY18891" fmla="*/ 463833 h 2107945"/>
              <a:gd name="connsiteX18892" fmla="*/ 8801216 w 12192000"/>
              <a:gd name="connsiteY18892" fmla="*/ 463712 h 2107945"/>
              <a:gd name="connsiteX18893" fmla="*/ 8807617 w 12192000"/>
              <a:gd name="connsiteY18893" fmla="*/ 471880 h 2107945"/>
              <a:gd name="connsiteX18894" fmla="*/ 8799387 w 12192000"/>
              <a:gd name="connsiteY18894" fmla="*/ 477434 h 2107945"/>
              <a:gd name="connsiteX18895" fmla="*/ 8792986 w 12192000"/>
              <a:gd name="connsiteY18895" fmla="*/ 469266 h 2107945"/>
              <a:gd name="connsiteX18896" fmla="*/ 8794611 w 12192000"/>
              <a:gd name="connsiteY18896" fmla="*/ 466678 h 2107945"/>
              <a:gd name="connsiteX18897" fmla="*/ 8793857 w 12192000"/>
              <a:gd name="connsiteY18897" fmla="*/ 466834 h 2107945"/>
              <a:gd name="connsiteX18898" fmla="*/ 8787392 w 12192000"/>
              <a:gd name="connsiteY18898" fmla="*/ 458446 h 2107945"/>
              <a:gd name="connsiteX18899" fmla="*/ 8795976 w 12192000"/>
              <a:gd name="connsiteY18899" fmla="*/ 452640 h 2107945"/>
              <a:gd name="connsiteX18900" fmla="*/ 9111505 w 12192000"/>
              <a:gd name="connsiteY18900" fmla="*/ 452604 h 2107945"/>
              <a:gd name="connsiteX18901" fmla="*/ 9118515 w 12192000"/>
              <a:gd name="connsiteY18901" fmla="*/ 462079 h 2107945"/>
              <a:gd name="connsiteX18902" fmla="*/ 9109066 w 12192000"/>
              <a:gd name="connsiteY18902" fmla="*/ 468613 h 2107945"/>
              <a:gd name="connsiteX18903" fmla="*/ 9102055 w 12192000"/>
              <a:gd name="connsiteY18903" fmla="*/ 459138 h 2107945"/>
              <a:gd name="connsiteX18904" fmla="*/ 9111505 w 12192000"/>
              <a:gd name="connsiteY18904" fmla="*/ 452604 h 2107945"/>
              <a:gd name="connsiteX18905" fmla="*/ 9536093 w 12192000"/>
              <a:gd name="connsiteY18905" fmla="*/ 452277 h 2107945"/>
              <a:gd name="connsiteX18906" fmla="*/ 9543103 w 12192000"/>
              <a:gd name="connsiteY18906" fmla="*/ 461425 h 2107945"/>
              <a:gd name="connsiteX18907" fmla="*/ 9533958 w 12192000"/>
              <a:gd name="connsiteY18907" fmla="*/ 467632 h 2107945"/>
              <a:gd name="connsiteX18908" fmla="*/ 9526949 w 12192000"/>
              <a:gd name="connsiteY18908" fmla="*/ 458484 h 2107945"/>
              <a:gd name="connsiteX18909" fmla="*/ 9536093 w 12192000"/>
              <a:gd name="connsiteY18909" fmla="*/ 452277 h 2107945"/>
              <a:gd name="connsiteX18910" fmla="*/ 10750117 w 12192000"/>
              <a:gd name="connsiteY18910" fmla="*/ 451624 h 2107945"/>
              <a:gd name="connsiteX18911" fmla="*/ 10757129 w 12192000"/>
              <a:gd name="connsiteY18911" fmla="*/ 460772 h 2107945"/>
              <a:gd name="connsiteX18912" fmla="*/ 10747984 w 12192000"/>
              <a:gd name="connsiteY18912" fmla="*/ 466979 h 2107945"/>
              <a:gd name="connsiteX18913" fmla="*/ 10740973 w 12192000"/>
              <a:gd name="connsiteY18913" fmla="*/ 457832 h 2107945"/>
              <a:gd name="connsiteX18914" fmla="*/ 10750117 w 12192000"/>
              <a:gd name="connsiteY18914" fmla="*/ 451624 h 2107945"/>
              <a:gd name="connsiteX18915" fmla="*/ 10442878 w 12192000"/>
              <a:gd name="connsiteY18915" fmla="*/ 451624 h 2107945"/>
              <a:gd name="connsiteX18916" fmla="*/ 10449583 w 12192000"/>
              <a:gd name="connsiteY18916" fmla="*/ 460445 h 2107945"/>
              <a:gd name="connsiteX18917" fmla="*/ 10440745 w 12192000"/>
              <a:gd name="connsiteY18917" fmla="*/ 466653 h 2107945"/>
              <a:gd name="connsiteX18918" fmla="*/ 10434039 w 12192000"/>
              <a:gd name="connsiteY18918" fmla="*/ 457832 h 2107945"/>
              <a:gd name="connsiteX18919" fmla="*/ 10442878 w 12192000"/>
              <a:gd name="connsiteY18919" fmla="*/ 451624 h 2107945"/>
              <a:gd name="connsiteX18920" fmla="*/ 1242714 w 12192000"/>
              <a:gd name="connsiteY18920" fmla="*/ 451624 h 2107945"/>
              <a:gd name="connsiteX18921" fmla="*/ 1250333 w 12192000"/>
              <a:gd name="connsiteY18921" fmla="*/ 461752 h 2107945"/>
              <a:gd name="connsiteX18922" fmla="*/ 1239970 w 12192000"/>
              <a:gd name="connsiteY18922" fmla="*/ 468613 h 2107945"/>
              <a:gd name="connsiteX18923" fmla="*/ 1232351 w 12192000"/>
              <a:gd name="connsiteY18923" fmla="*/ 458485 h 2107945"/>
              <a:gd name="connsiteX18924" fmla="*/ 1242714 w 12192000"/>
              <a:gd name="connsiteY18924" fmla="*/ 451624 h 2107945"/>
              <a:gd name="connsiteX18925" fmla="*/ 10959822 w 12192000"/>
              <a:gd name="connsiteY18925" fmla="*/ 450317 h 2107945"/>
              <a:gd name="connsiteX18926" fmla="*/ 10966222 w 12192000"/>
              <a:gd name="connsiteY18926" fmla="*/ 458811 h 2107945"/>
              <a:gd name="connsiteX18927" fmla="*/ 10957689 w 12192000"/>
              <a:gd name="connsiteY18927" fmla="*/ 464692 h 2107945"/>
              <a:gd name="connsiteX18928" fmla="*/ 10951287 w 12192000"/>
              <a:gd name="connsiteY18928" fmla="*/ 456198 h 2107945"/>
              <a:gd name="connsiteX18929" fmla="*/ 10959822 w 12192000"/>
              <a:gd name="connsiteY18929" fmla="*/ 450317 h 2107945"/>
              <a:gd name="connsiteX18930" fmla="*/ 9001166 w 12192000"/>
              <a:gd name="connsiteY18930" fmla="*/ 450317 h 2107945"/>
              <a:gd name="connsiteX18931" fmla="*/ 9008176 w 12192000"/>
              <a:gd name="connsiteY18931" fmla="*/ 459465 h 2107945"/>
              <a:gd name="connsiteX18932" fmla="*/ 8998728 w 12192000"/>
              <a:gd name="connsiteY18932" fmla="*/ 466000 h 2107945"/>
              <a:gd name="connsiteX18933" fmla="*/ 8991717 w 12192000"/>
              <a:gd name="connsiteY18933" fmla="*/ 456852 h 2107945"/>
              <a:gd name="connsiteX18934" fmla="*/ 9001166 w 12192000"/>
              <a:gd name="connsiteY18934" fmla="*/ 450317 h 2107945"/>
              <a:gd name="connsiteX18935" fmla="*/ 9691237 w 12192000"/>
              <a:gd name="connsiteY18935" fmla="*/ 450316 h 2107945"/>
              <a:gd name="connsiteX18936" fmla="*/ 9698248 w 12192000"/>
              <a:gd name="connsiteY18936" fmla="*/ 459791 h 2107945"/>
              <a:gd name="connsiteX18937" fmla="*/ 9688799 w 12192000"/>
              <a:gd name="connsiteY18937" fmla="*/ 466326 h 2107945"/>
              <a:gd name="connsiteX18938" fmla="*/ 9681789 w 12192000"/>
              <a:gd name="connsiteY18938" fmla="*/ 456851 h 2107945"/>
              <a:gd name="connsiteX18939" fmla="*/ 9691237 w 12192000"/>
              <a:gd name="connsiteY18939" fmla="*/ 450316 h 2107945"/>
              <a:gd name="connsiteX18940" fmla="*/ 9857353 w 12192000"/>
              <a:gd name="connsiteY18940" fmla="*/ 449990 h 2107945"/>
              <a:gd name="connsiteX18941" fmla="*/ 9864365 w 12192000"/>
              <a:gd name="connsiteY18941" fmla="*/ 459465 h 2107945"/>
              <a:gd name="connsiteX18942" fmla="*/ 9854916 w 12192000"/>
              <a:gd name="connsiteY18942" fmla="*/ 465999 h 2107945"/>
              <a:gd name="connsiteX18943" fmla="*/ 9847905 w 12192000"/>
              <a:gd name="connsiteY18943" fmla="*/ 456525 h 2107945"/>
              <a:gd name="connsiteX18944" fmla="*/ 9857353 w 12192000"/>
              <a:gd name="connsiteY18944" fmla="*/ 449990 h 2107945"/>
              <a:gd name="connsiteX18945" fmla="*/ 3848635 w 12192000"/>
              <a:gd name="connsiteY18945" fmla="*/ 449990 h 2107945"/>
              <a:gd name="connsiteX18946" fmla="*/ 3855346 w 12192000"/>
              <a:gd name="connsiteY18946" fmla="*/ 458811 h 2107945"/>
              <a:gd name="connsiteX18947" fmla="*/ 3846500 w 12192000"/>
              <a:gd name="connsiteY18947" fmla="*/ 465019 h 2107945"/>
              <a:gd name="connsiteX18948" fmla="*/ 3839792 w 12192000"/>
              <a:gd name="connsiteY18948" fmla="*/ 456198 h 2107945"/>
              <a:gd name="connsiteX18949" fmla="*/ 3848635 w 12192000"/>
              <a:gd name="connsiteY18949" fmla="*/ 449990 h 2107945"/>
              <a:gd name="connsiteX18950" fmla="*/ 9069137 w 12192000"/>
              <a:gd name="connsiteY18950" fmla="*/ 449664 h 2107945"/>
              <a:gd name="connsiteX18951" fmla="*/ 9075233 w 12192000"/>
              <a:gd name="connsiteY18951" fmla="*/ 457832 h 2107945"/>
              <a:gd name="connsiteX18952" fmla="*/ 9067003 w 12192000"/>
              <a:gd name="connsiteY18952" fmla="*/ 463386 h 2107945"/>
              <a:gd name="connsiteX18953" fmla="*/ 9060907 w 12192000"/>
              <a:gd name="connsiteY18953" fmla="*/ 455218 h 2107945"/>
              <a:gd name="connsiteX18954" fmla="*/ 9069137 w 12192000"/>
              <a:gd name="connsiteY18954" fmla="*/ 449664 h 2107945"/>
              <a:gd name="connsiteX18955" fmla="*/ 5294759 w 12192000"/>
              <a:gd name="connsiteY18955" fmla="*/ 449664 h 2107945"/>
              <a:gd name="connsiteX18956" fmla="*/ 5301772 w 12192000"/>
              <a:gd name="connsiteY18956" fmla="*/ 458811 h 2107945"/>
              <a:gd name="connsiteX18957" fmla="*/ 5292321 w 12192000"/>
              <a:gd name="connsiteY18957" fmla="*/ 465019 h 2107945"/>
              <a:gd name="connsiteX18958" fmla="*/ 5285309 w 12192000"/>
              <a:gd name="connsiteY18958" fmla="*/ 455871 h 2107945"/>
              <a:gd name="connsiteX18959" fmla="*/ 5294759 w 12192000"/>
              <a:gd name="connsiteY18959" fmla="*/ 449664 h 2107945"/>
              <a:gd name="connsiteX18960" fmla="*/ 5907125 w 12192000"/>
              <a:gd name="connsiteY18960" fmla="*/ 449663 h 2107945"/>
              <a:gd name="connsiteX18961" fmla="*/ 5913829 w 12192000"/>
              <a:gd name="connsiteY18961" fmla="*/ 458484 h 2107945"/>
              <a:gd name="connsiteX18962" fmla="*/ 5904991 w 12192000"/>
              <a:gd name="connsiteY18962" fmla="*/ 464692 h 2107945"/>
              <a:gd name="connsiteX18963" fmla="*/ 5898285 w 12192000"/>
              <a:gd name="connsiteY18963" fmla="*/ 455871 h 2107945"/>
              <a:gd name="connsiteX18964" fmla="*/ 5907125 w 12192000"/>
              <a:gd name="connsiteY18964" fmla="*/ 449663 h 2107945"/>
              <a:gd name="connsiteX18965" fmla="*/ 11399345 w 12192000"/>
              <a:gd name="connsiteY18965" fmla="*/ 449337 h 2107945"/>
              <a:gd name="connsiteX18966" fmla="*/ 11406052 w 12192000"/>
              <a:gd name="connsiteY18966" fmla="*/ 457831 h 2107945"/>
              <a:gd name="connsiteX18967" fmla="*/ 11397212 w 12192000"/>
              <a:gd name="connsiteY18967" fmla="*/ 463712 h 2107945"/>
              <a:gd name="connsiteX18968" fmla="*/ 11390507 w 12192000"/>
              <a:gd name="connsiteY18968" fmla="*/ 455218 h 2107945"/>
              <a:gd name="connsiteX18969" fmla="*/ 11399345 w 12192000"/>
              <a:gd name="connsiteY18969" fmla="*/ 449337 h 2107945"/>
              <a:gd name="connsiteX18970" fmla="*/ 9269087 w 12192000"/>
              <a:gd name="connsiteY18970" fmla="*/ 449337 h 2107945"/>
              <a:gd name="connsiteX18971" fmla="*/ 9275487 w 12192000"/>
              <a:gd name="connsiteY18971" fmla="*/ 457831 h 2107945"/>
              <a:gd name="connsiteX18972" fmla="*/ 9266953 w 12192000"/>
              <a:gd name="connsiteY18972" fmla="*/ 463712 h 2107945"/>
              <a:gd name="connsiteX18973" fmla="*/ 9260552 w 12192000"/>
              <a:gd name="connsiteY18973" fmla="*/ 455218 h 2107945"/>
              <a:gd name="connsiteX18974" fmla="*/ 9269087 w 12192000"/>
              <a:gd name="connsiteY18974" fmla="*/ 449337 h 2107945"/>
              <a:gd name="connsiteX18975" fmla="*/ 3726395 w 12192000"/>
              <a:gd name="connsiteY18975" fmla="*/ 449337 h 2107945"/>
              <a:gd name="connsiteX18976" fmla="*/ 3733095 w 12192000"/>
              <a:gd name="connsiteY18976" fmla="*/ 458158 h 2107945"/>
              <a:gd name="connsiteX18977" fmla="*/ 3723938 w 12192000"/>
              <a:gd name="connsiteY18977" fmla="*/ 464366 h 2107945"/>
              <a:gd name="connsiteX18978" fmla="*/ 3717254 w 12192000"/>
              <a:gd name="connsiteY18978" fmla="*/ 455545 h 2107945"/>
              <a:gd name="connsiteX18979" fmla="*/ 3726395 w 12192000"/>
              <a:gd name="connsiteY18979" fmla="*/ 449337 h 2107945"/>
              <a:gd name="connsiteX18980" fmla="*/ 1372120 w 12192000"/>
              <a:gd name="connsiteY18980" fmla="*/ 449337 h 2107945"/>
              <a:gd name="connsiteX18981" fmla="*/ 1377302 w 12192000"/>
              <a:gd name="connsiteY18981" fmla="*/ 452400 h 2107945"/>
              <a:gd name="connsiteX18982" fmla="*/ 1378440 w 12192000"/>
              <a:gd name="connsiteY18982" fmla="*/ 456699 h 2107945"/>
              <a:gd name="connsiteX18983" fmla="*/ 1379231 w 12192000"/>
              <a:gd name="connsiteY18983" fmla="*/ 455340 h 2107945"/>
              <a:gd name="connsiteX18984" fmla="*/ 1384984 w 12192000"/>
              <a:gd name="connsiteY18984" fmla="*/ 454238 h 2107945"/>
              <a:gd name="connsiteX18985" fmla="*/ 1391384 w 12192000"/>
              <a:gd name="connsiteY18985" fmla="*/ 462732 h 2107945"/>
              <a:gd name="connsiteX18986" fmla="*/ 1382850 w 12192000"/>
              <a:gd name="connsiteY18986" fmla="*/ 468613 h 2107945"/>
              <a:gd name="connsiteX18987" fmla="*/ 1377821 w 12192000"/>
              <a:gd name="connsiteY18987" fmla="*/ 465591 h 2107945"/>
              <a:gd name="connsiteX18988" fmla="*/ 1376780 w 12192000"/>
              <a:gd name="connsiteY18988" fmla="*/ 461435 h 2107945"/>
              <a:gd name="connsiteX18989" fmla="*/ 1375740 w 12192000"/>
              <a:gd name="connsiteY18989" fmla="*/ 463100 h 2107945"/>
              <a:gd name="connsiteX18990" fmla="*/ 1369683 w 12192000"/>
              <a:gd name="connsiteY18990" fmla="*/ 464366 h 2107945"/>
              <a:gd name="connsiteX18991" fmla="*/ 1362977 w 12192000"/>
              <a:gd name="connsiteY18991" fmla="*/ 455544 h 2107945"/>
              <a:gd name="connsiteX18992" fmla="*/ 1372120 w 12192000"/>
              <a:gd name="connsiteY18992" fmla="*/ 449337 h 2107945"/>
              <a:gd name="connsiteX18993" fmla="*/ 8868882 w 12192000"/>
              <a:gd name="connsiteY18993" fmla="*/ 449010 h 2107945"/>
              <a:gd name="connsiteX18994" fmla="*/ 8875587 w 12192000"/>
              <a:gd name="connsiteY18994" fmla="*/ 457831 h 2107945"/>
              <a:gd name="connsiteX18995" fmla="*/ 8866443 w 12192000"/>
              <a:gd name="connsiteY18995" fmla="*/ 464039 h 2107945"/>
              <a:gd name="connsiteX18996" fmla="*/ 8859738 w 12192000"/>
              <a:gd name="connsiteY18996" fmla="*/ 455218 h 2107945"/>
              <a:gd name="connsiteX18997" fmla="*/ 8868882 w 12192000"/>
              <a:gd name="connsiteY18997" fmla="*/ 449010 h 2107945"/>
              <a:gd name="connsiteX18998" fmla="*/ 10618443 w 12192000"/>
              <a:gd name="connsiteY18998" fmla="*/ 448683 h 2107945"/>
              <a:gd name="connsiteX18999" fmla="*/ 10625454 w 12192000"/>
              <a:gd name="connsiteY18999" fmla="*/ 457831 h 2107945"/>
              <a:gd name="connsiteX19000" fmla="*/ 10616309 w 12192000"/>
              <a:gd name="connsiteY19000" fmla="*/ 464039 h 2107945"/>
              <a:gd name="connsiteX19001" fmla="*/ 10609299 w 12192000"/>
              <a:gd name="connsiteY19001" fmla="*/ 454891 h 2107945"/>
              <a:gd name="connsiteX19002" fmla="*/ 10618443 w 12192000"/>
              <a:gd name="connsiteY19002" fmla="*/ 448683 h 2107945"/>
              <a:gd name="connsiteX19003" fmla="*/ 5374935 w 12192000"/>
              <a:gd name="connsiteY19003" fmla="*/ 448357 h 2107945"/>
              <a:gd name="connsiteX19004" fmla="*/ 5381945 w 12192000"/>
              <a:gd name="connsiteY19004" fmla="*/ 457505 h 2107945"/>
              <a:gd name="connsiteX19005" fmla="*/ 5372494 w 12192000"/>
              <a:gd name="connsiteY19005" fmla="*/ 464039 h 2107945"/>
              <a:gd name="connsiteX19006" fmla="*/ 5365485 w 12192000"/>
              <a:gd name="connsiteY19006" fmla="*/ 454891 h 2107945"/>
              <a:gd name="connsiteX19007" fmla="*/ 5374935 w 12192000"/>
              <a:gd name="connsiteY19007" fmla="*/ 448357 h 2107945"/>
              <a:gd name="connsiteX19008" fmla="*/ 9489154 w 12192000"/>
              <a:gd name="connsiteY19008" fmla="*/ 448030 h 2107945"/>
              <a:gd name="connsiteX19009" fmla="*/ 9495287 w 12192000"/>
              <a:gd name="connsiteY19009" fmla="*/ 451747 h 2107945"/>
              <a:gd name="connsiteX19010" fmla="*/ 9495412 w 12192000"/>
              <a:gd name="connsiteY19010" fmla="*/ 452193 h 2107945"/>
              <a:gd name="connsiteX19011" fmla="*/ 9495821 w 12192000"/>
              <a:gd name="connsiteY19011" fmla="*/ 451583 h 2107945"/>
              <a:gd name="connsiteX19012" fmla="*/ 9501650 w 12192000"/>
              <a:gd name="connsiteY19012" fmla="*/ 450317 h 2107945"/>
              <a:gd name="connsiteX19013" fmla="*/ 9508355 w 12192000"/>
              <a:gd name="connsiteY19013" fmla="*/ 459138 h 2107945"/>
              <a:gd name="connsiteX19014" fmla="*/ 9506438 w 12192000"/>
              <a:gd name="connsiteY19014" fmla="*/ 462209 h 2107945"/>
              <a:gd name="connsiteX19015" fmla="*/ 9508051 w 12192000"/>
              <a:gd name="connsiteY19015" fmla="*/ 467959 h 2107945"/>
              <a:gd name="connsiteX19016" fmla="*/ 9497993 w 12192000"/>
              <a:gd name="connsiteY19016" fmla="*/ 474820 h 2107945"/>
              <a:gd name="connsiteX19017" fmla="*/ 9490374 w 12192000"/>
              <a:gd name="connsiteY19017" fmla="*/ 465019 h 2107945"/>
              <a:gd name="connsiteX19018" fmla="*/ 9490749 w 12192000"/>
              <a:gd name="connsiteY19018" fmla="*/ 464447 h 2107945"/>
              <a:gd name="connsiteX19019" fmla="*/ 9486714 w 12192000"/>
              <a:gd name="connsiteY19019" fmla="*/ 465346 h 2107945"/>
              <a:gd name="connsiteX19020" fmla="*/ 9478791 w 12192000"/>
              <a:gd name="connsiteY19020" fmla="*/ 455218 h 2107945"/>
              <a:gd name="connsiteX19021" fmla="*/ 9489154 w 12192000"/>
              <a:gd name="connsiteY19021" fmla="*/ 448030 h 2107945"/>
              <a:gd name="connsiteX19022" fmla="*/ 9468732 w 12192000"/>
              <a:gd name="connsiteY19022" fmla="*/ 448030 h 2107945"/>
              <a:gd name="connsiteX19023" fmla="*/ 9475437 w 12192000"/>
              <a:gd name="connsiteY19023" fmla="*/ 456851 h 2107945"/>
              <a:gd name="connsiteX19024" fmla="*/ 9472390 w 12192000"/>
              <a:gd name="connsiteY19024" fmla="*/ 461793 h 2107945"/>
              <a:gd name="connsiteX19025" fmla="*/ 9470042 w 12192000"/>
              <a:gd name="connsiteY19025" fmla="*/ 462306 h 2107945"/>
              <a:gd name="connsiteX19026" fmla="*/ 9471170 w 12192000"/>
              <a:gd name="connsiteY19026" fmla="*/ 466326 h 2107945"/>
              <a:gd name="connsiteX19027" fmla="*/ 9461112 w 12192000"/>
              <a:gd name="connsiteY19027" fmla="*/ 473187 h 2107945"/>
              <a:gd name="connsiteX19028" fmla="*/ 9453492 w 12192000"/>
              <a:gd name="connsiteY19028" fmla="*/ 463386 h 2107945"/>
              <a:gd name="connsiteX19029" fmla="*/ 9457150 w 12192000"/>
              <a:gd name="connsiteY19029" fmla="*/ 457995 h 2107945"/>
              <a:gd name="connsiteX19030" fmla="*/ 9460673 w 12192000"/>
              <a:gd name="connsiteY19030" fmla="*/ 457186 h 2107945"/>
              <a:gd name="connsiteX19031" fmla="*/ 9459893 w 12192000"/>
              <a:gd name="connsiteY19031" fmla="*/ 454238 h 2107945"/>
              <a:gd name="connsiteX19032" fmla="*/ 9468732 w 12192000"/>
              <a:gd name="connsiteY19032" fmla="*/ 448030 h 2107945"/>
              <a:gd name="connsiteX19033" fmla="*/ 9226109 w 12192000"/>
              <a:gd name="connsiteY19033" fmla="*/ 447703 h 2107945"/>
              <a:gd name="connsiteX19034" fmla="*/ 9233425 w 12192000"/>
              <a:gd name="connsiteY19034" fmla="*/ 457178 h 2107945"/>
              <a:gd name="connsiteX19035" fmla="*/ 9223672 w 12192000"/>
              <a:gd name="connsiteY19035" fmla="*/ 463713 h 2107945"/>
              <a:gd name="connsiteX19036" fmla="*/ 9216356 w 12192000"/>
              <a:gd name="connsiteY19036" fmla="*/ 454238 h 2107945"/>
              <a:gd name="connsiteX19037" fmla="*/ 9226109 w 12192000"/>
              <a:gd name="connsiteY19037" fmla="*/ 447703 h 2107945"/>
              <a:gd name="connsiteX19038" fmla="*/ 11189033 w 12192000"/>
              <a:gd name="connsiteY19038" fmla="*/ 447377 h 2107945"/>
              <a:gd name="connsiteX19039" fmla="*/ 11195434 w 12192000"/>
              <a:gd name="connsiteY19039" fmla="*/ 455871 h 2107945"/>
              <a:gd name="connsiteX19040" fmla="*/ 11186595 w 12192000"/>
              <a:gd name="connsiteY19040" fmla="*/ 461752 h 2107945"/>
              <a:gd name="connsiteX19041" fmla="*/ 11180194 w 12192000"/>
              <a:gd name="connsiteY19041" fmla="*/ 453257 h 2107945"/>
              <a:gd name="connsiteX19042" fmla="*/ 11189033 w 12192000"/>
              <a:gd name="connsiteY19042" fmla="*/ 447377 h 2107945"/>
              <a:gd name="connsiteX19043" fmla="*/ 5636520 w 12192000"/>
              <a:gd name="connsiteY19043" fmla="*/ 447377 h 2107945"/>
              <a:gd name="connsiteX19044" fmla="*/ 5643531 w 12192000"/>
              <a:gd name="connsiteY19044" fmla="*/ 456525 h 2107945"/>
              <a:gd name="connsiteX19045" fmla="*/ 5634386 w 12192000"/>
              <a:gd name="connsiteY19045" fmla="*/ 462732 h 2107945"/>
              <a:gd name="connsiteX19046" fmla="*/ 5627374 w 12192000"/>
              <a:gd name="connsiteY19046" fmla="*/ 453584 h 2107945"/>
              <a:gd name="connsiteX19047" fmla="*/ 5636520 w 12192000"/>
              <a:gd name="connsiteY19047" fmla="*/ 447377 h 2107945"/>
              <a:gd name="connsiteX19048" fmla="*/ 1925473 w 12192000"/>
              <a:gd name="connsiteY19048" fmla="*/ 447377 h 2107945"/>
              <a:gd name="connsiteX19049" fmla="*/ 1932788 w 12192000"/>
              <a:gd name="connsiteY19049" fmla="*/ 457178 h 2107945"/>
              <a:gd name="connsiteX19050" fmla="*/ 1922730 w 12192000"/>
              <a:gd name="connsiteY19050" fmla="*/ 464039 h 2107945"/>
              <a:gd name="connsiteX19051" fmla="*/ 1915415 w 12192000"/>
              <a:gd name="connsiteY19051" fmla="*/ 454238 h 2107945"/>
              <a:gd name="connsiteX19052" fmla="*/ 1925473 w 12192000"/>
              <a:gd name="connsiteY19052" fmla="*/ 447377 h 2107945"/>
              <a:gd name="connsiteX19053" fmla="*/ 10009145 w 12192000"/>
              <a:gd name="connsiteY19053" fmla="*/ 447050 h 2107945"/>
              <a:gd name="connsiteX19054" fmla="*/ 10015242 w 12192000"/>
              <a:gd name="connsiteY19054" fmla="*/ 455218 h 2107945"/>
              <a:gd name="connsiteX19055" fmla="*/ 10007012 w 12192000"/>
              <a:gd name="connsiteY19055" fmla="*/ 460772 h 2107945"/>
              <a:gd name="connsiteX19056" fmla="*/ 10000916 w 12192000"/>
              <a:gd name="connsiteY19056" fmla="*/ 452604 h 2107945"/>
              <a:gd name="connsiteX19057" fmla="*/ 10009145 w 12192000"/>
              <a:gd name="connsiteY19057" fmla="*/ 447050 h 2107945"/>
              <a:gd name="connsiteX19058" fmla="*/ 9979580 w 12192000"/>
              <a:gd name="connsiteY19058" fmla="*/ 446723 h 2107945"/>
              <a:gd name="connsiteX19059" fmla="*/ 9986590 w 12192000"/>
              <a:gd name="connsiteY19059" fmla="*/ 455545 h 2107945"/>
              <a:gd name="connsiteX19060" fmla="*/ 9983503 w 12192000"/>
              <a:gd name="connsiteY19060" fmla="*/ 460487 h 2107945"/>
              <a:gd name="connsiteX19061" fmla="*/ 9982327 w 12192000"/>
              <a:gd name="connsiteY19061" fmla="*/ 460732 h 2107945"/>
              <a:gd name="connsiteX19062" fmla="*/ 9980494 w 12192000"/>
              <a:gd name="connsiteY19062" fmla="*/ 463631 h 2107945"/>
              <a:gd name="connsiteX19063" fmla="*/ 9980312 w 12192000"/>
              <a:gd name="connsiteY19063" fmla="*/ 463674 h 2107945"/>
              <a:gd name="connsiteX19064" fmla="*/ 9984723 w 12192000"/>
              <a:gd name="connsiteY19064" fmla="*/ 466285 h 2107945"/>
              <a:gd name="connsiteX19065" fmla="*/ 9986285 w 12192000"/>
              <a:gd name="connsiteY19065" fmla="*/ 472207 h 2107945"/>
              <a:gd name="connsiteX19066" fmla="*/ 9976836 w 12192000"/>
              <a:gd name="connsiteY19066" fmla="*/ 478741 h 2107945"/>
              <a:gd name="connsiteX19067" fmla="*/ 9971729 w 12192000"/>
              <a:gd name="connsiteY19067" fmla="*/ 475717 h 2107945"/>
              <a:gd name="connsiteX19068" fmla="*/ 9971350 w 12192000"/>
              <a:gd name="connsiteY19068" fmla="*/ 475800 h 2107945"/>
              <a:gd name="connsiteX19069" fmla="*/ 9964949 w 12192000"/>
              <a:gd name="connsiteY19069" fmla="*/ 467306 h 2107945"/>
              <a:gd name="connsiteX19070" fmla="*/ 9965287 w 12192000"/>
              <a:gd name="connsiteY19070" fmla="*/ 466741 h 2107945"/>
              <a:gd name="connsiteX19071" fmla="*/ 9963425 w 12192000"/>
              <a:gd name="connsiteY19071" fmla="*/ 464366 h 2107945"/>
              <a:gd name="connsiteX19072" fmla="*/ 9966435 w 12192000"/>
              <a:gd name="connsiteY19072" fmla="*/ 459710 h 2107945"/>
              <a:gd name="connsiteX19073" fmla="*/ 9968789 w 12192000"/>
              <a:gd name="connsiteY19073" fmla="*/ 459188 h 2107945"/>
              <a:gd name="connsiteX19074" fmla="*/ 9967997 w 12192000"/>
              <a:gd name="connsiteY19074" fmla="*/ 456198 h 2107945"/>
              <a:gd name="connsiteX19075" fmla="*/ 9971045 w 12192000"/>
              <a:gd name="connsiteY19075" fmla="*/ 451256 h 2107945"/>
              <a:gd name="connsiteX19076" fmla="*/ 9971519 w 12192000"/>
              <a:gd name="connsiteY19076" fmla="*/ 451153 h 2107945"/>
              <a:gd name="connsiteX19077" fmla="*/ 9973522 w 12192000"/>
              <a:gd name="connsiteY19077" fmla="*/ 447867 h 2107945"/>
              <a:gd name="connsiteX19078" fmla="*/ 9979580 w 12192000"/>
              <a:gd name="connsiteY19078" fmla="*/ 446723 h 2107945"/>
              <a:gd name="connsiteX19079" fmla="*/ 3212601 w 12192000"/>
              <a:gd name="connsiteY19079" fmla="*/ 446723 h 2107945"/>
              <a:gd name="connsiteX19080" fmla="*/ 3220219 w 12192000"/>
              <a:gd name="connsiteY19080" fmla="*/ 456852 h 2107945"/>
              <a:gd name="connsiteX19081" fmla="*/ 3210164 w 12192000"/>
              <a:gd name="connsiteY19081" fmla="*/ 463713 h 2107945"/>
              <a:gd name="connsiteX19082" fmla="*/ 3202543 w 12192000"/>
              <a:gd name="connsiteY19082" fmla="*/ 453584 h 2107945"/>
              <a:gd name="connsiteX19083" fmla="*/ 3212601 w 12192000"/>
              <a:gd name="connsiteY19083" fmla="*/ 446723 h 2107945"/>
              <a:gd name="connsiteX19084" fmla="*/ 1532189 w 12192000"/>
              <a:gd name="connsiteY19084" fmla="*/ 446396 h 2107945"/>
              <a:gd name="connsiteX19085" fmla="*/ 1538591 w 12192000"/>
              <a:gd name="connsiteY19085" fmla="*/ 454891 h 2107945"/>
              <a:gd name="connsiteX19086" fmla="*/ 1530058 w 12192000"/>
              <a:gd name="connsiteY19086" fmla="*/ 460772 h 2107945"/>
              <a:gd name="connsiteX19087" fmla="*/ 1523657 w 12192000"/>
              <a:gd name="connsiteY19087" fmla="*/ 452277 h 2107945"/>
              <a:gd name="connsiteX19088" fmla="*/ 1532189 w 12192000"/>
              <a:gd name="connsiteY19088" fmla="*/ 446396 h 2107945"/>
              <a:gd name="connsiteX19089" fmla="*/ 10398073 w 12192000"/>
              <a:gd name="connsiteY19089" fmla="*/ 446070 h 2107945"/>
              <a:gd name="connsiteX19090" fmla="*/ 10404778 w 12192000"/>
              <a:gd name="connsiteY19090" fmla="*/ 454564 h 2107945"/>
              <a:gd name="connsiteX19091" fmla="*/ 10395939 w 12192000"/>
              <a:gd name="connsiteY19091" fmla="*/ 460445 h 2107945"/>
              <a:gd name="connsiteX19092" fmla="*/ 10389234 w 12192000"/>
              <a:gd name="connsiteY19092" fmla="*/ 451950 h 2107945"/>
              <a:gd name="connsiteX19093" fmla="*/ 10398073 w 12192000"/>
              <a:gd name="connsiteY19093" fmla="*/ 446070 h 2107945"/>
              <a:gd name="connsiteX19094" fmla="*/ 8774698 w 12192000"/>
              <a:gd name="connsiteY19094" fmla="*/ 446070 h 2107945"/>
              <a:gd name="connsiteX19095" fmla="*/ 8777060 w 12192000"/>
              <a:gd name="connsiteY19095" fmla="*/ 447489 h 2107945"/>
              <a:gd name="connsiteX19096" fmla="*/ 8782014 w 12192000"/>
              <a:gd name="connsiteY19096" fmla="*/ 446396 h 2107945"/>
              <a:gd name="connsiteX19097" fmla="*/ 8788110 w 12192000"/>
              <a:gd name="connsiteY19097" fmla="*/ 454564 h 2107945"/>
              <a:gd name="connsiteX19098" fmla="*/ 8779880 w 12192000"/>
              <a:gd name="connsiteY19098" fmla="*/ 460119 h 2107945"/>
              <a:gd name="connsiteX19099" fmla="*/ 8778609 w 12192000"/>
              <a:gd name="connsiteY19099" fmla="*/ 458415 h 2107945"/>
              <a:gd name="connsiteX19100" fmla="*/ 8778089 w 12192000"/>
              <a:gd name="connsiteY19100" fmla="*/ 459220 h 2107945"/>
              <a:gd name="connsiteX19101" fmla="*/ 8772565 w 12192000"/>
              <a:gd name="connsiteY19101" fmla="*/ 460445 h 2107945"/>
              <a:gd name="connsiteX19102" fmla="*/ 8766164 w 12192000"/>
              <a:gd name="connsiteY19102" fmla="*/ 451950 h 2107945"/>
              <a:gd name="connsiteX19103" fmla="*/ 8774698 w 12192000"/>
              <a:gd name="connsiteY19103" fmla="*/ 446070 h 2107945"/>
              <a:gd name="connsiteX19104" fmla="*/ 8450999 w 12192000"/>
              <a:gd name="connsiteY19104" fmla="*/ 444763 h 2107945"/>
              <a:gd name="connsiteX19105" fmla="*/ 8458619 w 12192000"/>
              <a:gd name="connsiteY19105" fmla="*/ 454564 h 2107945"/>
              <a:gd name="connsiteX19106" fmla="*/ 8448561 w 12192000"/>
              <a:gd name="connsiteY19106" fmla="*/ 461425 h 2107945"/>
              <a:gd name="connsiteX19107" fmla="*/ 8440940 w 12192000"/>
              <a:gd name="connsiteY19107" fmla="*/ 451624 h 2107945"/>
              <a:gd name="connsiteX19108" fmla="*/ 8450999 w 12192000"/>
              <a:gd name="connsiteY19108" fmla="*/ 444763 h 2107945"/>
              <a:gd name="connsiteX19109" fmla="*/ 9775057 w 12192000"/>
              <a:gd name="connsiteY19109" fmla="*/ 444763 h 2107945"/>
              <a:gd name="connsiteX19110" fmla="*/ 9782069 w 12192000"/>
              <a:gd name="connsiteY19110" fmla="*/ 454238 h 2107945"/>
              <a:gd name="connsiteX19111" fmla="*/ 9772620 w 12192000"/>
              <a:gd name="connsiteY19111" fmla="*/ 460772 h 2107945"/>
              <a:gd name="connsiteX19112" fmla="*/ 9765608 w 12192000"/>
              <a:gd name="connsiteY19112" fmla="*/ 451297 h 2107945"/>
              <a:gd name="connsiteX19113" fmla="*/ 9775057 w 12192000"/>
              <a:gd name="connsiteY19113" fmla="*/ 444763 h 2107945"/>
              <a:gd name="connsiteX19114" fmla="*/ 6912665 w 12192000"/>
              <a:gd name="connsiteY19114" fmla="*/ 444109 h 2107945"/>
              <a:gd name="connsiteX19115" fmla="*/ 6919371 w 12192000"/>
              <a:gd name="connsiteY19115" fmla="*/ 452930 h 2107945"/>
              <a:gd name="connsiteX19116" fmla="*/ 6910227 w 12192000"/>
              <a:gd name="connsiteY19116" fmla="*/ 459138 h 2107945"/>
              <a:gd name="connsiteX19117" fmla="*/ 6903521 w 12192000"/>
              <a:gd name="connsiteY19117" fmla="*/ 450317 h 2107945"/>
              <a:gd name="connsiteX19118" fmla="*/ 6912665 w 12192000"/>
              <a:gd name="connsiteY19118" fmla="*/ 444109 h 2107945"/>
              <a:gd name="connsiteX19119" fmla="*/ 4928360 w 12192000"/>
              <a:gd name="connsiteY19119" fmla="*/ 443783 h 2107945"/>
              <a:gd name="connsiteX19120" fmla="*/ 4935371 w 12192000"/>
              <a:gd name="connsiteY19120" fmla="*/ 452930 h 2107945"/>
              <a:gd name="connsiteX19121" fmla="*/ 4926229 w 12192000"/>
              <a:gd name="connsiteY19121" fmla="*/ 459138 h 2107945"/>
              <a:gd name="connsiteX19122" fmla="*/ 4919217 w 12192000"/>
              <a:gd name="connsiteY19122" fmla="*/ 449990 h 2107945"/>
              <a:gd name="connsiteX19123" fmla="*/ 4928360 w 12192000"/>
              <a:gd name="connsiteY19123" fmla="*/ 443783 h 2107945"/>
              <a:gd name="connsiteX19124" fmla="*/ 10195075 w 12192000"/>
              <a:gd name="connsiteY19124" fmla="*/ 443456 h 2107945"/>
              <a:gd name="connsiteX19125" fmla="*/ 10201474 w 12192000"/>
              <a:gd name="connsiteY19125" fmla="*/ 451623 h 2107945"/>
              <a:gd name="connsiteX19126" fmla="*/ 10192941 w 12192000"/>
              <a:gd name="connsiteY19126" fmla="*/ 457505 h 2107945"/>
              <a:gd name="connsiteX19127" fmla="*/ 10186540 w 12192000"/>
              <a:gd name="connsiteY19127" fmla="*/ 449337 h 2107945"/>
              <a:gd name="connsiteX19128" fmla="*/ 10195075 w 12192000"/>
              <a:gd name="connsiteY19128" fmla="*/ 443456 h 2107945"/>
              <a:gd name="connsiteX19129" fmla="*/ 6752644 w 12192000"/>
              <a:gd name="connsiteY19129" fmla="*/ 443456 h 2107945"/>
              <a:gd name="connsiteX19130" fmla="*/ 6759654 w 12192000"/>
              <a:gd name="connsiteY19130" fmla="*/ 452277 h 2107945"/>
              <a:gd name="connsiteX19131" fmla="*/ 6750510 w 12192000"/>
              <a:gd name="connsiteY19131" fmla="*/ 458485 h 2107945"/>
              <a:gd name="connsiteX19132" fmla="*/ 6743499 w 12192000"/>
              <a:gd name="connsiteY19132" fmla="*/ 449664 h 2107945"/>
              <a:gd name="connsiteX19133" fmla="*/ 6752644 w 12192000"/>
              <a:gd name="connsiteY19133" fmla="*/ 443456 h 2107945"/>
              <a:gd name="connsiteX19134" fmla="*/ 9437033 w 12192000"/>
              <a:gd name="connsiteY19134" fmla="*/ 443129 h 2107945"/>
              <a:gd name="connsiteX19135" fmla="*/ 9444957 w 12192000"/>
              <a:gd name="connsiteY19135" fmla="*/ 453584 h 2107945"/>
              <a:gd name="connsiteX19136" fmla="*/ 9434289 w 12192000"/>
              <a:gd name="connsiteY19136" fmla="*/ 460772 h 2107945"/>
              <a:gd name="connsiteX19137" fmla="*/ 9426365 w 12192000"/>
              <a:gd name="connsiteY19137" fmla="*/ 450317 h 2107945"/>
              <a:gd name="connsiteX19138" fmla="*/ 9437033 w 12192000"/>
              <a:gd name="connsiteY19138" fmla="*/ 443129 h 2107945"/>
              <a:gd name="connsiteX19139" fmla="*/ 6139078 w 12192000"/>
              <a:gd name="connsiteY19139" fmla="*/ 443129 h 2107945"/>
              <a:gd name="connsiteX19140" fmla="*/ 6145784 w 12192000"/>
              <a:gd name="connsiteY19140" fmla="*/ 451950 h 2107945"/>
              <a:gd name="connsiteX19141" fmla="*/ 6136944 w 12192000"/>
              <a:gd name="connsiteY19141" fmla="*/ 458158 h 2107945"/>
              <a:gd name="connsiteX19142" fmla="*/ 6130239 w 12192000"/>
              <a:gd name="connsiteY19142" fmla="*/ 449337 h 2107945"/>
              <a:gd name="connsiteX19143" fmla="*/ 6139078 w 12192000"/>
              <a:gd name="connsiteY19143" fmla="*/ 443129 h 2107945"/>
              <a:gd name="connsiteX19144" fmla="*/ 10859846 w 12192000"/>
              <a:gd name="connsiteY19144" fmla="*/ 441496 h 2107945"/>
              <a:gd name="connsiteX19145" fmla="*/ 10866554 w 12192000"/>
              <a:gd name="connsiteY19145" fmla="*/ 449990 h 2107945"/>
              <a:gd name="connsiteX19146" fmla="*/ 10865178 w 12192000"/>
              <a:gd name="connsiteY19146" fmla="*/ 452145 h 2107945"/>
              <a:gd name="connsiteX19147" fmla="*/ 10866247 w 12192000"/>
              <a:gd name="connsiteY19147" fmla="*/ 456198 h 2107945"/>
              <a:gd name="connsiteX19148" fmla="*/ 10857105 w 12192000"/>
              <a:gd name="connsiteY19148" fmla="*/ 462405 h 2107945"/>
              <a:gd name="connsiteX19149" fmla="*/ 10850093 w 12192000"/>
              <a:gd name="connsiteY19149" fmla="*/ 453257 h 2107945"/>
              <a:gd name="connsiteX19150" fmla="*/ 10851878 w 12192000"/>
              <a:gd name="connsiteY19150" fmla="*/ 450502 h 2107945"/>
              <a:gd name="connsiteX19151" fmla="*/ 10851007 w 12192000"/>
              <a:gd name="connsiteY19151" fmla="*/ 447377 h 2107945"/>
              <a:gd name="connsiteX19152" fmla="*/ 10859846 w 12192000"/>
              <a:gd name="connsiteY19152" fmla="*/ 441496 h 2107945"/>
              <a:gd name="connsiteX19153" fmla="*/ 6360364 w 12192000"/>
              <a:gd name="connsiteY19153" fmla="*/ 441496 h 2107945"/>
              <a:gd name="connsiteX19154" fmla="*/ 6367069 w 12192000"/>
              <a:gd name="connsiteY19154" fmla="*/ 450317 h 2107945"/>
              <a:gd name="connsiteX19155" fmla="*/ 6357925 w 12192000"/>
              <a:gd name="connsiteY19155" fmla="*/ 456525 h 2107945"/>
              <a:gd name="connsiteX19156" fmla="*/ 6351220 w 12192000"/>
              <a:gd name="connsiteY19156" fmla="*/ 447703 h 2107945"/>
              <a:gd name="connsiteX19157" fmla="*/ 6360364 w 12192000"/>
              <a:gd name="connsiteY19157" fmla="*/ 441496 h 2107945"/>
              <a:gd name="connsiteX19158" fmla="*/ 5007317 w 12192000"/>
              <a:gd name="connsiteY19158" fmla="*/ 441496 h 2107945"/>
              <a:gd name="connsiteX19159" fmla="*/ 5014329 w 12192000"/>
              <a:gd name="connsiteY19159" fmla="*/ 450644 h 2107945"/>
              <a:gd name="connsiteX19160" fmla="*/ 5005184 w 12192000"/>
              <a:gd name="connsiteY19160" fmla="*/ 456852 h 2107945"/>
              <a:gd name="connsiteX19161" fmla="*/ 4998171 w 12192000"/>
              <a:gd name="connsiteY19161" fmla="*/ 447703 h 2107945"/>
              <a:gd name="connsiteX19162" fmla="*/ 5007317 w 12192000"/>
              <a:gd name="connsiteY19162" fmla="*/ 441496 h 2107945"/>
              <a:gd name="connsiteX19163" fmla="*/ 3498881 w 12192000"/>
              <a:gd name="connsiteY19163" fmla="*/ 441496 h 2107945"/>
              <a:gd name="connsiteX19164" fmla="*/ 3505902 w 12192000"/>
              <a:gd name="connsiteY19164" fmla="*/ 450644 h 2107945"/>
              <a:gd name="connsiteX19165" fmla="*/ 3496446 w 12192000"/>
              <a:gd name="connsiteY19165" fmla="*/ 457178 h 2107945"/>
              <a:gd name="connsiteX19166" fmla="*/ 3489438 w 12192000"/>
              <a:gd name="connsiteY19166" fmla="*/ 448030 h 2107945"/>
              <a:gd name="connsiteX19167" fmla="*/ 3498881 w 12192000"/>
              <a:gd name="connsiteY19167" fmla="*/ 441496 h 2107945"/>
              <a:gd name="connsiteX19168" fmla="*/ 10354181 w 12192000"/>
              <a:gd name="connsiteY19168" fmla="*/ 441169 h 2107945"/>
              <a:gd name="connsiteX19169" fmla="*/ 10360582 w 12192000"/>
              <a:gd name="connsiteY19169" fmla="*/ 449663 h 2107945"/>
              <a:gd name="connsiteX19170" fmla="*/ 10352047 w 12192000"/>
              <a:gd name="connsiteY19170" fmla="*/ 455544 h 2107945"/>
              <a:gd name="connsiteX19171" fmla="*/ 10345647 w 12192000"/>
              <a:gd name="connsiteY19171" fmla="*/ 447050 h 2107945"/>
              <a:gd name="connsiteX19172" fmla="*/ 10354181 w 12192000"/>
              <a:gd name="connsiteY19172" fmla="*/ 441169 h 2107945"/>
              <a:gd name="connsiteX19173" fmla="*/ 7523792 w 12192000"/>
              <a:gd name="connsiteY19173" fmla="*/ 441169 h 2107945"/>
              <a:gd name="connsiteX19174" fmla="*/ 7530498 w 12192000"/>
              <a:gd name="connsiteY19174" fmla="*/ 449663 h 2107945"/>
              <a:gd name="connsiteX19175" fmla="*/ 7521658 w 12192000"/>
              <a:gd name="connsiteY19175" fmla="*/ 455544 h 2107945"/>
              <a:gd name="connsiteX19176" fmla="*/ 7514953 w 12192000"/>
              <a:gd name="connsiteY19176" fmla="*/ 447050 h 2107945"/>
              <a:gd name="connsiteX19177" fmla="*/ 7523792 w 12192000"/>
              <a:gd name="connsiteY19177" fmla="*/ 441169 h 2107945"/>
              <a:gd name="connsiteX19178" fmla="*/ 2749251 w 12192000"/>
              <a:gd name="connsiteY19178" fmla="*/ 441169 h 2107945"/>
              <a:gd name="connsiteX19179" fmla="*/ 2757177 w 12192000"/>
              <a:gd name="connsiteY19179" fmla="*/ 451624 h 2107945"/>
              <a:gd name="connsiteX19180" fmla="*/ 2746511 w 12192000"/>
              <a:gd name="connsiteY19180" fmla="*/ 458812 h 2107945"/>
              <a:gd name="connsiteX19181" fmla="*/ 2738583 w 12192000"/>
              <a:gd name="connsiteY19181" fmla="*/ 448357 h 2107945"/>
              <a:gd name="connsiteX19182" fmla="*/ 2749251 w 12192000"/>
              <a:gd name="connsiteY19182" fmla="*/ 441169 h 2107945"/>
              <a:gd name="connsiteX19183" fmla="*/ 10082602 w 12192000"/>
              <a:gd name="connsiteY19183" fmla="*/ 440842 h 2107945"/>
              <a:gd name="connsiteX19184" fmla="*/ 10089004 w 12192000"/>
              <a:gd name="connsiteY19184" fmla="*/ 449010 h 2107945"/>
              <a:gd name="connsiteX19185" fmla="*/ 10080775 w 12192000"/>
              <a:gd name="connsiteY19185" fmla="*/ 454564 h 2107945"/>
              <a:gd name="connsiteX19186" fmla="*/ 10074374 w 12192000"/>
              <a:gd name="connsiteY19186" fmla="*/ 446396 h 2107945"/>
              <a:gd name="connsiteX19187" fmla="*/ 10082602 w 12192000"/>
              <a:gd name="connsiteY19187" fmla="*/ 440842 h 2107945"/>
              <a:gd name="connsiteX19188" fmla="*/ 3551063 w 12192000"/>
              <a:gd name="connsiteY19188" fmla="*/ 440842 h 2107945"/>
              <a:gd name="connsiteX19189" fmla="*/ 3558075 w 12192000"/>
              <a:gd name="connsiteY19189" fmla="*/ 449990 h 2107945"/>
              <a:gd name="connsiteX19190" fmla="*/ 3548917 w 12192000"/>
              <a:gd name="connsiteY19190" fmla="*/ 456198 h 2107945"/>
              <a:gd name="connsiteX19191" fmla="*/ 3541914 w 12192000"/>
              <a:gd name="connsiteY19191" fmla="*/ 447050 h 2107945"/>
              <a:gd name="connsiteX19192" fmla="*/ 3551063 w 12192000"/>
              <a:gd name="connsiteY19192" fmla="*/ 440842 h 2107945"/>
              <a:gd name="connsiteX19193" fmla="*/ 1452908 w 12192000"/>
              <a:gd name="connsiteY19193" fmla="*/ 440842 h 2107945"/>
              <a:gd name="connsiteX19194" fmla="*/ 1459614 w 12192000"/>
              <a:gd name="connsiteY19194" fmla="*/ 449663 h 2107945"/>
              <a:gd name="connsiteX19195" fmla="*/ 1450775 w 12192000"/>
              <a:gd name="connsiteY19195" fmla="*/ 455871 h 2107945"/>
              <a:gd name="connsiteX19196" fmla="*/ 1444069 w 12192000"/>
              <a:gd name="connsiteY19196" fmla="*/ 447050 h 2107945"/>
              <a:gd name="connsiteX19197" fmla="*/ 1452908 w 12192000"/>
              <a:gd name="connsiteY19197" fmla="*/ 440842 h 2107945"/>
              <a:gd name="connsiteX19198" fmla="*/ 7962443 w 12192000"/>
              <a:gd name="connsiteY19198" fmla="*/ 440465 h 2107945"/>
              <a:gd name="connsiteX19199" fmla="*/ 7969413 w 12192000"/>
              <a:gd name="connsiteY19199" fmla="*/ 449601 h 2107945"/>
              <a:gd name="connsiteX19200" fmla="*/ 7960132 w 12192000"/>
              <a:gd name="connsiteY19200" fmla="*/ 455949 h 2107945"/>
              <a:gd name="connsiteX19201" fmla="*/ 7953161 w 12192000"/>
              <a:gd name="connsiteY19201" fmla="*/ 446813 h 2107945"/>
              <a:gd name="connsiteX19202" fmla="*/ 7962443 w 12192000"/>
              <a:gd name="connsiteY19202" fmla="*/ 440465 h 2107945"/>
              <a:gd name="connsiteX19203" fmla="*/ 9654966 w 12192000"/>
              <a:gd name="connsiteY19203" fmla="*/ 439862 h 2107945"/>
              <a:gd name="connsiteX19204" fmla="*/ 9661976 w 12192000"/>
              <a:gd name="connsiteY19204" fmla="*/ 449010 h 2107945"/>
              <a:gd name="connsiteX19205" fmla="*/ 9652528 w 12192000"/>
              <a:gd name="connsiteY19205" fmla="*/ 455544 h 2107945"/>
              <a:gd name="connsiteX19206" fmla="*/ 9645517 w 12192000"/>
              <a:gd name="connsiteY19206" fmla="*/ 446396 h 2107945"/>
              <a:gd name="connsiteX19207" fmla="*/ 9654966 w 12192000"/>
              <a:gd name="connsiteY19207" fmla="*/ 439862 h 2107945"/>
              <a:gd name="connsiteX19208" fmla="*/ 5736534 w 12192000"/>
              <a:gd name="connsiteY19208" fmla="*/ 439862 h 2107945"/>
              <a:gd name="connsiteX19209" fmla="*/ 5743241 w 12192000"/>
              <a:gd name="connsiteY19209" fmla="*/ 448683 h 2107945"/>
              <a:gd name="connsiteX19210" fmla="*/ 5734097 w 12192000"/>
              <a:gd name="connsiteY19210" fmla="*/ 454891 h 2107945"/>
              <a:gd name="connsiteX19211" fmla="*/ 5727390 w 12192000"/>
              <a:gd name="connsiteY19211" fmla="*/ 446070 h 2107945"/>
              <a:gd name="connsiteX19212" fmla="*/ 5736534 w 12192000"/>
              <a:gd name="connsiteY19212" fmla="*/ 439862 h 2107945"/>
              <a:gd name="connsiteX19213" fmla="*/ 8753667 w 12192000"/>
              <a:gd name="connsiteY19213" fmla="*/ 439536 h 2107945"/>
              <a:gd name="connsiteX19214" fmla="*/ 8760068 w 12192000"/>
              <a:gd name="connsiteY19214" fmla="*/ 448030 h 2107945"/>
              <a:gd name="connsiteX19215" fmla="*/ 8751533 w 12192000"/>
              <a:gd name="connsiteY19215" fmla="*/ 453911 h 2107945"/>
              <a:gd name="connsiteX19216" fmla="*/ 8745133 w 12192000"/>
              <a:gd name="connsiteY19216" fmla="*/ 445416 h 2107945"/>
              <a:gd name="connsiteX19217" fmla="*/ 8753667 w 12192000"/>
              <a:gd name="connsiteY19217" fmla="*/ 439536 h 2107945"/>
              <a:gd name="connsiteX19218" fmla="*/ 7294277 w 12192000"/>
              <a:gd name="connsiteY19218" fmla="*/ 438882 h 2107945"/>
              <a:gd name="connsiteX19219" fmla="*/ 7300677 w 12192000"/>
              <a:gd name="connsiteY19219" fmla="*/ 447377 h 2107945"/>
              <a:gd name="connsiteX19220" fmla="*/ 7292142 w 12192000"/>
              <a:gd name="connsiteY19220" fmla="*/ 453257 h 2107945"/>
              <a:gd name="connsiteX19221" fmla="*/ 7285742 w 12192000"/>
              <a:gd name="connsiteY19221" fmla="*/ 444763 h 2107945"/>
              <a:gd name="connsiteX19222" fmla="*/ 7294277 w 12192000"/>
              <a:gd name="connsiteY19222" fmla="*/ 438882 h 2107945"/>
              <a:gd name="connsiteX19223" fmla="*/ 4850623 w 12192000"/>
              <a:gd name="connsiteY19223" fmla="*/ 438882 h 2107945"/>
              <a:gd name="connsiteX19224" fmla="*/ 4857632 w 12192000"/>
              <a:gd name="connsiteY19224" fmla="*/ 448030 h 2107945"/>
              <a:gd name="connsiteX19225" fmla="*/ 4848493 w 12192000"/>
              <a:gd name="connsiteY19225" fmla="*/ 454238 h 2107945"/>
              <a:gd name="connsiteX19226" fmla="*/ 4841479 w 12192000"/>
              <a:gd name="connsiteY19226" fmla="*/ 445089 h 2107945"/>
              <a:gd name="connsiteX19227" fmla="*/ 4850623 w 12192000"/>
              <a:gd name="connsiteY19227" fmla="*/ 438882 h 2107945"/>
              <a:gd name="connsiteX19228" fmla="*/ 4220354 w 12192000"/>
              <a:gd name="connsiteY19228" fmla="*/ 438613 h 2107945"/>
              <a:gd name="connsiteX19229" fmla="*/ 4227316 w 12192000"/>
              <a:gd name="connsiteY19229" fmla="*/ 447751 h 2107945"/>
              <a:gd name="connsiteX19230" fmla="*/ 4218041 w 12192000"/>
              <a:gd name="connsiteY19230" fmla="*/ 454098 h 2107945"/>
              <a:gd name="connsiteX19231" fmla="*/ 4211065 w 12192000"/>
              <a:gd name="connsiteY19231" fmla="*/ 444961 h 2107945"/>
              <a:gd name="connsiteX19232" fmla="*/ 4220354 w 12192000"/>
              <a:gd name="connsiteY19232" fmla="*/ 438613 h 2107945"/>
              <a:gd name="connsiteX19233" fmla="*/ 4077269 w 12192000"/>
              <a:gd name="connsiteY19233" fmla="*/ 438555 h 2107945"/>
              <a:gd name="connsiteX19234" fmla="*/ 4083976 w 12192000"/>
              <a:gd name="connsiteY19234" fmla="*/ 447376 h 2107945"/>
              <a:gd name="connsiteX19235" fmla="*/ 4075136 w 12192000"/>
              <a:gd name="connsiteY19235" fmla="*/ 453584 h 2107945"/>
              <a:gd name="connsiteX19236" fmla="*/ 4068433 w 12192000"/>
              <a:gd name="connsiteY19236" fmla="*/ 444763 h 2107945"/>
              <a:gd name="connsiteX19237" fmla="*/ 4077269 w 12192000"/>
              <a:gd name="connsiteY19237" fmla="*/ 438555 h 2107945"/>
              <a:gd name="connsiteX19238" fmla="*/ 3445529 w 12192000"/>
              <a:gd name="connsiteY19238" fmla="*/ 438555 h 2107945"/>
              <a:gd name="connsiteX19239" fmla="*/ 3452844 w 12192000"/>
              <a:gd name="connsiteY19239" fmla="*/ 448030 h 2107945"/>
              <a:gd name="connsiteX19240" fmla="*/ 3443398 w 12192000"/>
              <a:gd name="connsiteY19240" fmla="*/ 454564 h 2107945"/>
              <a:gd name="connsiteX19241" fmla="*/ 3436080 w 12192000"/>
              <a:gd name="connsiteY19241" fmla="*/ 445089 h 2107945"/>
              <a:gd name="connsiteX19242" fmla="*/ 3445529 w 12192000"/>
              <a:gd name="connsiteY19242" fmla="*/ 438555 h 2107945"/>
              <a:gd name="connsiteX19243" fmla="*/ 10835169 w 12192000"/>
              <a:gd name="connsiteY19243" fmla="*/ 437478 h 2107945"/>
              <a:gd name="connsiteX19244" fmla="*/ 10841886 w 12192000"/>
              <a:gd name="connsiteY19244" fmla="*/ 446241 h 2107945"/>
              <a:gd name="connsiteX19245" fmla="*/ 10838810 w 12192000"/>
              <a:gd name="connsiteY19245" fmla="*/ 451094 h 2107945"/>
              <a:gd name="connsiteX19246" fmla="*/ 10834195 w 12192000"/>
              <a:gd name="connsiteY19246" fmla="*/ 452058 h 2107945"/>
              <a:gd name="connsiteX19247" fmla="*/ 10837253 w 12192000"/>
              <a:gd name="connsiteY19247" fmla="*/ 453870 h 2107945"/>
              <a:gd name="connsiteX19248" fmla="*/ 10838816 w 12192000"/>
              <a:gd name="connsiteY19248" fmla="*/ 459791 h 2107945"/>
              <a:gd name="connsiteX19249" fmla="*/ 10829672 w 12192000"/>
              <a:gd name="connsiteY19249" fmla="*/ 465999 h 2107945"/>
              <a:gd name="connsiteX19250" fmla="*/ 10822661 w 12192000"/>
              <a:gd name="connsiteY19250" fmla="*/ 456851 h 2107945"/>
              <a:gd name="connsiteX19251" fmla="*/ 10825747 w 12192000"/>
              <a:gd name="connsiteY19251" fmla="*/ 451910 h 2107945"/>
              <a:gd name="connsiteX19252" fmla="*/ 10830585 w 12192000"/>
              <a:gd name="connsiteY19252" fmla="*/ 450899 h 2107945"/>
              <a:gd name="connsiteX19253" fmla="*/ 10827744 w 12192000"/>
              <a:gd name="connsiteY19253" fmla="*/ 449195 h 2107945"/>
              <a:gd name="connsiteX19254" fmla="*/ 10826236 w 12192000"/>
              <a:gd name="connsiteY19254" fmla="*/ 443555 h 2107945"/>
              <a:gd name="connsiteX19255" fmla="*/ 10835169 w 12192000"/>
              <a:gd name="connsiteY19255" fmla="*/ 437478 h 2107945"/>
              <a:gd name="connsiteX19256" fmla="*/ 4658839 w 12192000"/>
              <a:gd name="connsiteY19256" fmla="*/ 436922 h 2107945"/>
              <a:gd name="connsiteX19257" fmla="*/ 4665850 w 12192000"/>
              <a:gd name="connsiteY19257" fmla="*/ 446070 h 2107945"/>
              <a:gd name="connsiteX19258" fmla="*/ 4656398 w 12192000"/>
              <a:gd name="connsiteY19258" fmla="*/ 452277 h 2107945"/>
              <a:gd name="connsiteX19259" fmla="*/ 4649390 w 12192000"/>
              <a:gd name="connsiteY19259" fmla="*/ 443129 h 2107945"/>
              <a:gd name="connsiteX19260" fmla="*/ 4658839 w 12192000"/>
              <a:gd name="connsiteY19260" fmla="*/ 436922 h 2107945"/>
              <a:gd name="connsiteX19261" fmla="*/ 2346602 w 12192000"/>
              <a:gd name="connsiteY19261" fmla="*/ 436920 h 2107945"/>
              <a:gd name="connsiteX19262" fmla="*/ 2354077 w 12192000"/>
              <a:gd name="connsiteY19262" fmla="*/ 446804 h 2107945"/>
              <a:gd name="connsiteX19263" fmla="*/ 2344097 w 12192000"/>
              <a:gd name="connsiteY19263" fmla="*/ 453695 h 2107945"/>
              <a:gd name="connsiteX19264" fmla="*/ 2336623 w 12192000"/>
              <a:gd name="connsiteY19264" fmla="*/ 443810 h 2107945"/>
              <a:gd name="connsiteX19265" fmla="*/ 2346602 w 12192000"/>
              <a:gd name="connsiteY19265" fmla="*/ 436920 h 2107945"/>
              <a:gd name="connsiteX19266" fmla="*/ 1314580 w 12192000"/>
              <a:gd name="connsiteY19266" fmla="*/ 436595 h 2107945"/>
              <a:gd name="connsiteX19267" fmla="*/ 1320981 w 12192000"/>
              <a:gd name="connsiteY19267" fmla="*/ 445089 h 2107945"/>
              <a:gd name="connsiteX19268" fmla="*/ 1312447 w 12192000"/>
              <a:gd name="connsiteY19268" fmla="*/ 450970 h 2107945"/>
              <a:gd name="connsiteX19269" fmla="*/ 1306046 w 12192000"/>
              <a:gd name="connsiteY19269" fmla="*/ 442476 h 2107945"/>
              <a:gd name="connsiteX19270" fmla="*/ 1314580 w 12192000"/>
              <a:gd name="connsiteY19270" fmla="*/ 436595 h 2107945"/>
              <a:gd name="connsiteX19271" fmla="*/ 10886060 w 12192000"/>
              <a:gd name="connsiteY19271" fmla="*/ 435941 h 2107945"/>
              <a:gd name="connsiteX19272" fmla="*/ 10892461 w 12192000"/>
              <a:gd name="connsiteY19272" fmla="*/ 444436 h 2107945"/>
              <a:gd name="connsiteX19273" fmla="*/ 10883926 w 12192000"/>
              <a:gd name="connsiteY19273" fmla="*/ 450316 h 2107945"/>
              <a:gd name="connsiteX19274" fmla="*/ 10877526 w 12192000"/>
              <a:gd name="connsiteY19274" fmla="*/ 441822 h 2107945"/>
              <a:gd name="connsiteX19275" fmla="*/ 10886060 w 12192000"/>
              <a:gd name="connsiteY19275" fmla="*/ 435941 h 2107945"/>
              <a:gd name="connsiteX19276" fmla="*/ 10570895 w 12192000"/>
              <a:gd name="connsiteY19276" fmla="*/ 435941 h 2107945"/>
              <a:gd name="connsiteX19277" fmla="*/ 10577600 w 12192000"/>
              <a:gd name="connsiteY19277" fmla="*/ 444763 h 2107945"/>
              <a:gd name="connsiteX19278" fmla="*/ 10568457 w 12192000"/>
              <a:gd name="connsiteY19278" fmla="*/ 450970 h 2107945"/>
              <a:gd name="connsiteX19279" fmla="*/ 10561751 w 12192000"/>
              <a:gd name="connsiteY19279" fmla="*/ 442149 h 2107945"/>
              <a:gd name="connsiteX19280" fmla="*/ 10570895 w 12192000"/>
              <a:gd name="connsiteY19280" fmla="*/ 435941 h 2107945"/>
              <a:gd name="connsiteX19281" fmla="*/ 3275097 w 12192000"/>
              <a:gd name="connsiteY19281" fmla="*/ 435941 h 2107945"/>
              <a:gd name="connsiteX19282" fmla="*/ 3282719 w 12192000"/>
              <a:gd name="connsiteY19282" fmla="*/ 445743 h 2107945"/>
              <a:gd name="connsiteX19283" fmla="*/ 3272661 w 12192000"/>
              <a:gd name="connsiteY19283" fmla="*/ 452604 h 2107945"/>
              <a:gd name="connsiteX19284" fmla="*/ 3265038 w 12192000"/>
              <a:gd name="connsiteY19284" fmla="*/ 442802 h 2107945"/>
              <a:gd name="connsiteX19285" fmla="*/ 3275097 w 12192000"/>
              <a:gd name="connsiteY19285" fmla="*/ 435941 h 2107945"/>
              <a:gd name="connsiteX19286" fmla="*/ 1102585 w 12192000"/>
              <a:gd name="connsiteY19286" fmla="*/ 435941 h 2107945"/>
              <a:gd name="connsiteX19287" fmla="*/ 1109900 w 12192000"/>
              <a:gd name="connsiteY19287" fmla="*/ 445416 h 2107945"/>
              <a:gd name="connsiteX19288" fmla="*/ 1100147 w 12192000"/>
              <a:gd name="connsiteY19288" fmla="*/ 451950 h 2107945"/>
              <a:gd name="connsiteX19289" fmla="*/ 1098790 w 12192000"/>
              <a:gd name="connsiteY19289" fmla="*/ 451130 h 2107945"/>
              <a:gd name="connsiteX19290" fmla="*/ 1096733 w 12192000"/>
              <a:gd name="connsiteY19290" fmla="*/ 454400 h 2107945"/>
              <a:gd name="connsiteX19291" fmla="*/ 1090371 w 12192000"/>
              <a:gd name="connsiteY19291" fmla="*/ 455871 h 2107945"/>
              <a:gd name="connsiteX19292" fmla="*/ 1083055 w 12192000"/>
              <a:gd name="connsiteY19292" fmla="*/ 446070 h 2107945"/>
              <a:gd name="connsiteX19293" fmla="*/ 1092808 w 12192000"/>
              <a:gd name="connsiteY19293" fmla="*/ 439209 h 2107945"/>
              <a:gd name="connsiteX19294" fmla="*/ 1094370 w 12192000"/>
              <a:gd name="connsiteY19294" fmla="*/ 440160 h 2107945"/>
              <a:gd name="connsiteX19295" fmla="*/ 1096222 w 12192000"/>
              <a:gd name="connsiteY19295" fmla="*/ 437371 h 2107945"/>
              <a:gd name="connsiteX19296" fmla="*/ 1102585 w 12192000"/>
              <a:gd name="connsiteY19296" fmla="*/ 435941 h 2107945"/>
              <a:gd name="connsiteX19297" fmla="*/ 5832143 w 12192000"/>
              <a:gd name="connsiteY19297" fmla="*/ 435288 h 2107945"/>
              <a:gd name="connsiteX19298" fmla="*/ 5838848 w 12192000"/>
              <a:gd name="connsiteY19298" fmla="*/ 444109 h 2107945"/>
              <a:gd name="connsiteX19299" fmla="*/ 5830009 w 12192000"/>
              <a:gd name="connsiteY19299" fmla="*/ 450317 h 2107945"/>
              <a:gd name="connsiteX19300" fmla="*/ 5823303 w 12192000"/>
              <a:gd name="connsiteY19300" fmla="*/ 441496 h 2107945"/>
              <a:gd name="connsiteX19301" fmla="*/ 5832143 w 12192000"/>
              <a:gd name="connsiteY19301" fmla="*/ 435288 h 2107945"/>
              <a:gd name="connsiteX19302" fmla="*/ 9452882 w 12192000"/>
              <a:gd name="connsiteY19302" fmla="*/ 434635 h 2107945"/>
              <a:gd name="connsiteX19303" fmla="*/ 9460502 w 12192000"/>
              <a:gd name="connsiteY19303" fmla="*/ 444763 h 2107945"/>
              <a:gd name="connsiteX19304" fmla="*/ 9450138 w 12192000"/>
              <a:gd name="connsiteY19304" fmla="*/ 451624 h 2107945"/>
              <a:gd name="connsiteX19305" fmla="*/ 9442518 w 12192000"/>
              <a:gd name="connsiteY19305" fmla="*/ 441496 h 2107945"/>
              <a:gd name="connsiteX19306" fmla="*/ 9452882 w 12192000"/>
              <a:gd name="connsiteY19306" fmla="*/ 434635 h 2107945"/>
              <a:gd name="connsiteX19307" fmla="*/ 3390954 w 12192000"/>
              <a:gd name="connsiteY19307" fmla="*/ 434634 h 2107945"/>
              <a:gd name="connsiteX19308" fmla="*/ 3398266 w 12192000"/>
              <a:gd name="connsiteY19308" fmla="*/ 444109 h 2107945"/>
              <a:gd name="connsiteX19309" fmla="*/ 3388514 w 12192000"/>
              <a:gd name="connsiteY19309" fmla="*/ 450644 h 2107945"/>
              <a:gd name="connsiteX19310" fmla="*/ 3381200 w 12192000"/>
              <a:gd name="connsiteY19310" fmla="*/ 441169 h 2107945"/>
              <a:gd name="connsiteX19311" fmla="*/ 3390954 w 12192000"/>
              <a:gd name="connsiteY19311" fmla="*/ 434634 h 2107945"/>
              <a:gd name="connsiteX19312" fmla="*/ 9375462 w 12192000"/>
              <a:gd name="connsiteY19312" fmla="*/ 434308 h 2107945"/>
              <a:gd name="connsiteX19313" fmla="*/ 9376712 w 12192000"/>
              <a:gd name="connsiteY19313" fmla="*/ 435059 h 2107945"/>
              <a:gd name="connsiteX19314" fmla="*/ 9380339 w 12192000"/>
              <a:gd name="connsiteY19314" fmla="*/ 434308 h 2107945"/>
              <a:gd name="connsiteX19315" fmla="*/ 9387960 w 12192000"/>
              <a:gd name="connsiteY19315" fmla="*/ 444109 h 2107945"/>
              <a:gd name="connsiteX19316" fmla="*/ 9377901 w 12192000"/>
              <a:gd name="connsiteY19316" fmla="*/ 450970 h 2107945"/>
              <a:gd name="connsiteX19317" fmla="*/ 9373911 w 12192000"/>
              <a:gd name="connsiteY19317" fmla="*/ 448554 h 2107945"/>
              <a:gd name="connsiteX19318" fmla="*/ 9373329 w 12192000"/>
              <a:gd name="connsiteY19318" fmla="*/ 448683 h 2107945"/>
              <a:gd name="connsiteX19319" fmla="*/ 9366928 w 12192000"/>
              <a:gd name="connsiteY19319" fmla="*/ 440189 h 2107945"/>
              <a:gd name="connsiteX19320" fmla="*/ 9375462 w 12192000"/>
              <a:gd name="connsiteY19320" fmla="*/ 434308 h 2107945"/>
              <a:gd name="connsiteX19321" fmla="*/ 8904239 w 12192000"/>
              <a:gd name="connsiteY19321" fmla="*/ 434308 h 2107945"/>
              <a:gd name="connsiteX19322" fmla="*/ 8910335 w 12192000"/>
              <a:gd name="connsiteY19322" fmla="*/ 442476 h 2107945"/>
              <a:gd name="connsiteX19323" fmla="*/ 8902106 w 12192000"/>
              <a:gd name="connsiteY19323" fmla="*/ 448030 h 2107945"/>
              <a:gd name="connsiteX19324" fmla="*/ 8901371 w 12192000"/>
              <a:gd name="connsiteY19324" fmla="*/ 447046 h 2107945"/>
              <a:gd name="connsiteX19325" fmla="*/ 8899819 w 12192000"/>
              <a:gd name="connsiteY19325" fmla="*/ 449500 h 2107945"/>
              <a:gd name="connsiteX19326" fmla="*/ 8893875 w 12192000"/>
              <a:gd name="connsiteY19326" fmla="*/ 450644 h 2107945"/>
              <a:gd name="connsiteX19327" fmla="*/ 8886865 w 12192000"/>
              <a:gd name="connsiteY19327" fmla="*/ 441496 h 2107945"/>
              <a:gd name="connsiteX19328" fmla="*/ 8896009 w 12192000"/>
              <a:gd name="connsiteY19328" fmla="*/ 435288 h 2107945"/>
              <a:gd name="connsiteX19329" fmla="*/ 8899619 w 12192000"/>
              <a:gd name="connsiteY19329" fmla="*/ 437426 h 2107945"/>
              <a:gd name="connsiteX19330" fmla="*/ 7369563 w 12192000"/>
              <a:gd name="connsiteY19330" fmla="*/ 434308 h 2107945"/>
              <a:gd name="connsiteX19331" fmla="*/ 7375963 w 12192000"/>
              <a:gd name="connsiteY19331" fmla="*/ 442802 h 2107945"/>
              <a:gd name="connsiteX19332" fmla="*/ 7367429 w 12192000"/>
              <a:gd name="connsiteY19332" fmla="*/ 448683 h 2107945"/>
              <a:gd name="connsiteX19333" fmla="*/ 7361028 w 12192000"/>
              <a:gd name="connsiteY19333" fmla="*/ 440189 h 2107945"/>
              <a:gd name="connsiteX19334" fmla="*/ 7369563 w 12192000"/>
              <a:gd name="connsiteY19334" fmla="*/ 434308 h 2107945"/>
              <a:gd name="connsiteX19335" fmla="*/ 3602578 w 12192000"/>
              <a:gd name="connsiteY19335" fmla="*/ 434308 h 2107945"/>
              <a:gd name="connsiteX19336" fmla="*/ 3609569 w 12192000"/>
              <a:gd name="connsiteY19336" fmla="*/ 443129 h 2107945"/>
              <a:gd name="connsiteX19337" fmla="*/ 3600433 w 12192000"/>
              <a:gd name="connsiteY19337" fmla="*/ 449337 h 2107945"/>
              <a:gd name="connsiteX19338" fmla="*/ 3593434 w 12192000"/>
              <a:gd name="connsiteY19338" fmla="*/ 440516 h 2107945"/>
              <a:gd name="connsiteX19339" fmla="*/ 3602578 w 12192000"/>
              <a:gd name="connsiteY19339" fmla="*/ 434308 h 2107945"/>
              <a:gd name="connsiteX19340" fmla="*/ 9941174 w 12192000"/>
              <a:gd name="connsiteY19340" fmla="*/ 433981 h 2107945"/>
              <a:gd name="connsiteX19341" fmla="*/ 9947881 w 12192000"/>
              <a:gd name="connsiteY19341" fmla="*/ 442802 h 2107945"/>
              <a:gd name="connsiteX19342" fmla="*/ 9946883 w 12192000"/>
              <a:gd name="connsiteY19342" fmla="*/ 444400 h 2107945"/>
              <a:gd name="connsiteX19343" fmla="*/ 9948185 w 12192000"/>
              <a:gd name="connsiteY19343" fmla="*/ 449337 h 2107945"/>
              <a:gd name="connsiteX19344" fmla="*/ 9944985 w 12192000"/>
              <a:gd name="connsiteY19344" fmla="*/ 454401 h 2107945"/>
              <a:gd name="connsiteX19345" fmla="*/ 9944437 w 12192000"/>
              <a:gd name="connsiteY19345" fmla="*/ 454507 h 2107945"/>
              <a:gd name="connsiteX19346" fmla="*/ 9942393 w 12192000"/>
              <a:gd name="connsiteY19346" fmla="*/ 457709 h 2107945"/>
              <a:gd name="connsiteX19347" fmla="*/ 9941483 w 12192000"/>
              <a:gd name="connsiteY19347" fmla="*/ 457882 h 2107945"/>
              <a:gd name="connsiteX19348" fmla="*/ 9942698 w 12192000"/>
              <a:gd name="connsiteY19348" fmla="*/ 462732 h 2107945"/>
              <a:gd name="connsiteX19349" fmla="*/ 9939804 w 12192000"/>
              <a:gd name="connsiteY19349" fmla="*/ 467388 h 2107945"/>
              <a:gd name="connsiteX19350" fmla="*/ 9939086 w 12192000"/>
              <a:gd name="connsiteY19350" fmla="*/ 467543 h 2107945"/>
              <a:gd name="connsiteX19351" fmla="*/ 9943690 w 12192000"/>
              <a:gd name="connsiteY19351" fmla="*/ 470247 h 2107945"/>
              <a:gd name="connsiteX19352" fmla="*/ 9945137 w 12192000"/>
              <a:gd name="connsiteY19352" fmla="*/ 476454 h 2107945"/>
              <a:gd name="connsiteX19353" fmla="*/ 9935688 w 12192000"/>
              <a:gd name="connsiteY19353" fmla="*/ 482988 h 2107945"/>
              <a:gd name="connsiteX19354" fmla="*/ 9928677 w 12192000"/>
              <a:gd name="connsiteY19354" fmla="*/ 473514 h 2107945"/>
              <a:gd name="connsiteX19355" fmla="*/ 9931916 w 12192000"/>
              <a:gd name="connsiteY19355" fmla="*/ 468409 h 2107945"/>
              <a:gd name="connsiteX19356" fmla="*/ 9933297 w 12192000"/>
              <a:gd name="connsiteY19356" fmla="*/ 468092 h 2107945"/>
              <a:gd name="connsiteX19357" fmla="*/ 9929135 w 12192000"/>
              <a:gd name="connsiteY19357" fmla="*/ 465591 h 2107945"/>
              <a:gd name="connsiteX19358" fmla="*/ 9927763 w 12192000"/>
              <a:gd name="connsiteY19358" fmla="*/ 460118 h 2107945"/>
              <a:gd name="connsiteX19359" fmla="*/ 9930773 w 12192000"/>
              <a:gd name="connsiteY19359" fmla="*/ 455463 h 2107945"/>
              <a:gd name="connsiteX19360" fmla="*/ 9931297 w 12192000"/>
              <a:gd name="connsiteY19360" fmla="*/ 455346 h 2107945"/>
              <a:gd name="connsiteX19361" fmla="*/ 9929897 w 12192000"/>
              <a:gd name="connsiteY19361" fmla="*/ 450317 h 2107945"/>
              <a:gd name="connsiteX19362" fmla="*/ 9930267 w 12192000"/>
              <a:gd name="connsiteY19362" fmla="*/ 449751 h 2107945"/>
              <a:gd name="connsiteX19363" fmla="*/ 9928983 w 12192000"/>
              <a:gd name="connsiteY19363" fmla="*/ 448030 h 2107945"/>
              <a:gd name="connsiteX19364" fmla="*/ 9931839 w 12192000"/>
              <a:gd name="connsiteY19364" fmla="*/ 443660 h 2107945"/>
              <a:gd name="connsiteX19365" fmla="*/ 9932888 w 12192000"/>
              <a:gd name="connsiteY19365" fmla="*/ 443429 h 2107945"/>
              <a:gd name="connsiteX19366" fmla="*/ 9932031 w 12192000"/>
              <a:gd name="connsiteY19366" fmla="*/ 440189 h 2107945"/>
              <a:gd name="connsiteX19367" fmla="*/ 9941174 w 12192000"/>
              <a:gd name="connsiteY19367" fmla="*/ 433981 h 2107945"/>
              <a:gd name="connsiteX19368" fmla="*/ 4462176 w 12192000"/>
              <a:gd name="connsiteY19368" fmla="*/ 433981 h 2107945"/>
              <a:gd name="connsiteX19369" fmla="*/ 4469192 w 12192000"/>
              <a:gd name="connsiteY19369" fmla="*/ 443129 h 2107945"/>
              <a:gd name="connsiteX19370" fmla="*/ 4459740 w 12192000"/>
              <a:gd name="connsiteY19370" fmla="*/ 449664 h 2107945"/>
              <a:gd name="connsiteX19371" fmla="*/ 4452727 w 12192000"/>
              <a:gd name="connsiteY19371" fmla="*/ 440516 h 2107945"/>
              <a:gd name="connsiteX19372" fmla="*/ 4462176 w 12192000"/>
              <a:gd name="connsiteY19372" fmla="*/ 433981 h 2107945"/>
              <a:gd name="connsiteX19373" fmla="*/ 4112000 w 12192000"/>
              <a:gd name="connsiteY19373" fmla="*/ 433981 h 2107945"/>
              <a:gd name="connsiteX19374" fmla="*/ 4118709 w 12192000"/>
              <a:gd name="connsiteY19374" fmla="*/ 442802 h 2107945"/>
              <a:gd name="connsiteX19375" fmla="*/ 4109569 w 12192000"/>
              <a:gd name="connsiteY19375" fmla="*/ 449010 h 2107945"/>
              <a:gd name="connsiteX19376" fmla="*/ 4102853 w 12192000"/>
              <a:gd name="connsiteY19376" fmla="*/ 440188 h 2107945"/>
              <a:gd name="connsiteX19377" fmla="*/ 4112000 w 12192000"/>
              <a:gd name="connsiteY19377" fmla="*/ 433981 h 2107945"/>
              <a:gd name="connsiteX19378" fmla="*/ 3064759 w 12192000"/>
              <a:gd name="connsiteY19378" fmla="*/ 433981 h 2107945"/>
              <a:gd name="connsiteX19379" fmla="*/ 3072375 w 12192000"/>
              <a:gd name="connsiteY19379" fmla="*/ 444109 h 2107945"/>
              <a:gd name="connsiteX19380" fmla="*/ 3062014 w 12192000"/>
              <a:gd name="connsiteY19380" fmla="*/ 451297 h 2107945"/>
              <a:gd name="connsiteX19381" fmla="*/ 3054393 w 12192000"/>
              <a:gd name="connsiteY19381" fmla="*/ 441169 h 2107945"/>
              <a:gd name="connsiteX19382" fmla="*/ 3064759 w 12192000"/>
              <a:gd name="connsiteY19382" fmla="*/ 433981 h 2107945"/>
              <a:gd name="connsiteX19383" fmla="*/ 10312118 w 12192000"/>
              <a:gd name="connsiteY19383" fmla="*/ 433655 h 2107945"/>
              <a:gd name="connsiteX19384" fmla="*/ 10318518 w 12192000"/>
              <a:gd name="connsiteY19384" fmla="*/ 442149 h 2107945"/>
              <a:gd name="connsiteX19385" fmla="*/ 10309984 w 12192000"/>
              <a:gd name="connsiteY19385" fmla="*/ 448030 h 2107945"/>
              <a:gd name="connsiteX19386" fmla="*/ 10303584 w 12192000"/>
              <a:gd name="connsiteY19386" fmla="*/ 439536 h 2107945"/>
              <a:gd name="connsiteX19387" fmla="*/ 10312118 w 12192000"/>
              <a:gd name="connsiteY19387" fmla="*/ 433655 h 2107945"/>
              <a:gd name="connsiteX19388" fmla="*/ 10700740 w 12192000"/>
              <a:gd name="connsiteY19388" fmla="*/ 433654 h 2107945"/>
              <a:gd name="connsiteX19389" fmla="*/ 10707750 w 12192000"/>
              <a:gd name="connsiteY19389" fmla="*/ 442802 h 2107945"/>
              <a:gd name="connsiteX19390" fmla="*/ 10698608 w 12192000"/>
              <a:gd name="connsiteY19390" fmla="*/ 449010 h 2107945"/>
              <a:gd name="connsiteX19391" fmla="*/ 10691596 w 12192000"/>
              <a:gd name="connsiteY19391" fmla="*/ 439862 h 2107945"/>
              <a:gd name="connsiteX19392" fmla="*/ 10700740 w 12192000"/>
              <a:gd name="connsiteY19392" fmla="*/ 433654 h 2107945"/>
              <a:gd name="connsiteX19393" fmla="*/ 9619304 w 12192000"/>
              <a:gd name="connsiteY19393" fmla="*/ 433328 h 2107945"/>
              <a:gd name="connsiteX19394" fmla="*/ 9626313 w 12192000"/>
              <a:gd name="connsiteY19394" fmla="*/ 442476 h 2107945"/>
              <a:gd name="connsiteX19395" fmla="*/ 9617170 w 12192000"/>
              <a:gd name="connsiteY19395" fmla="*/ 448683 h 2107945"/>
              <a:gd name="connsiteX19396" fmla="*/ 9610159 w 12192000"/>
              <a:gd name="connsiteY19396" fmla="*/ 439536 h 2107945"/>
              <a:gd name="connsiteX19397" fmla="*/ 9619304 w 12192000"/>
              <a:gd name="connsiteY19397" fmla="*/ 433328 h 2107945"/>
              <a:gd name="connsiteX19398" fmla="*/ 5086884 w 12192000"/>
              <a:gd name="connsiteY19398" fmla="*/ 433328 h 2107945"/>
              <a:gd name="connsiteX19399" fmla="*/ 5093896 w 12192000"/>
              <a:gd name="connsiteY19399" fmla="*/ 442475 h 2107945"/>
              <a:gd name="connsiteX19400" fmla="*/ 5084750 w 12192000"/>
              <a:gd name="connsiteY19400" fmla="*/ 448683 h 2107945"/>
              <a:gd name="connsiteX19401" fmla="*/ 5077736 w 12192000"/>
              <a:gd name="connsiteY19401" fmla="*/ 439535 h 2107945"/>
              <a:gd name="connsiteX19402" fmla="*/ 5086884 w 12192000"/>
              <a:gd name="connsiteY19402" fmla="*/ 433328 h 2107945"/>
              <a:gd name="connsiteX19403" fmla="*/ 8833525 w 12192000"/>
              <a:gd name="connsiteY19403" fmla="*/ 433001 h 2107945"/>
              <a:gd name="connsiteX19404" fmla="*/ 8839622 w 12192000"/>
              <a:gd name="connsiteY19404" fmla="*/ 441169 h 2107945"/>
              <a:gd name="connsiteX19405" fmla="*/ 8834461 w 12192000"/>
              <a:gd name="connsiteY19405" fmla="*/ 444652 h 2107945"/>
              <a:gd name="connsiteX19406" fmla="*/ 8835963 w 12192000"/>
              <a:gd name="connsiteY19406" fmla="*/ 450644 h 2107945"/>
              <a:gd name="connsiteX19407" fmla="*/ 8825600 w 12192000"/>
              <a:gd name="connsiteY19407" fmla="*/ 457505 h 2107945"/>
              <a:gd name="connsiteX19408" fmla="*/ 8817980 w 12192000"/>
              <a:gd name="connsiteY19408" fmla="*/ 447377 h 2107945"/>
              <a:gd name="connsiteX19409" fmla="*/ 8821447 w 12192000"/>
              <a:gd name="connsiteY19409" fmla="*/ 441863 h 2107945"/>
              <a:gd name="connsiteX19410" fmla="*/ 8826960 w 12192000"/>
              <a:gd name="connsiteY19410" fmla="*/ 440786 h 2107945"/>
              <a:gd name="connsiteX19411" fmla="*/ 8825295 w 12192000"/>
              <a:gd name="connsiteY19411" fmla="*/ 438555 h 2107945"/>
              <a:gd name="connsiteX19412" fmla="*/ 8833525 w 12192000"/>
              <a:gd name="connsiteY19412" fmla="*/ 433001 h 2107945"/>
              <a:gd name="connsiteX19413" fmla="*/ 3334245 w 12192000"/>
              <a:gd name="connsiteY19413" fmla="*/ 432675 h 2107945"/>
              <a:gd name="connsiteX19414" fmla="*/ 3341558 w 12192000"/>
              <a:gd name="connsiteY19414" fmla="*/ 442476 h 2107945"/>
              <a:gd name="connsiteX19415" fmla="*/ 3331807 w 12192000"/>
              <a:gd name="connsiteY19415" fmla="*/ 449337 h 2107945"/>
              <a:gd name="connsiteX19416" fmla="*/ 3324493 w 12192000"/>
              <a:gd name="connsiteY19416" fmla="*/ 439536 h 2107945"/>
              <a:gd name="connsiteX19417" fmla="*/ 3334245 w 12192000"/>
              <a:gd name="connsiteY19417" fmla="*/ 432675 h 2107945"/>
              <a:gd name="connsiteX19418" fmla="*/ 8260498 w 12192000"/>
              <a:gd name="connsiteY19418" fmla="*/ 432021 h 2107945"/>
              <a:gd name="connsiteX19419" fmla="*/ 8267813 w 12192000"/>
              <a:gd name="connsiteY19419" fmla="*/ 441822 h 2107945"/>
              <a:gd name="connsiteX19420" fmla="*/ 8258060 w 12192000"/>
              <a:gd name="connsiteY19420" fmla="*/ 448683 h 2107945"/>
              <a:gd name="connsiteX19421" fmla="*/ 8250744 w 12192000"/>
              <a:gd name="connsiteY19421" fmla="*/ 438882 h 2107945"/>
              <a:gd name="connsiteX19422" fmla="*/ 8260498 w 12192000"/>
              <a:gd name="connsiteY19422" fmla="*/ 432021 h 2107945"/>
              <a:gd name="connsiteX19423" fmla="*/ 7771292 w 12192000"/>
              <a:gd name="connsiteY19423" fmla="*/ 432021 h 2107945"/>
              <a:gd name="connsiteX19424" fmla="*/ 7777997 w 12192000"/>
              <a:gd name="connsiteY19424" fmla="*/ 440842 h 2107945"/>
              <a:gd name="connsiteX19425" fmla="*/ 7768853 w 12192000"/>
              <a:gd name="connsiteY19425" fmla="*/ 447050 h 2107945"/>
              <a:gd name="connsiteX19426" fmla="*/ 7762147 w 12192000"/>
              <a:gd name="connsiteY19426" fmla="*/ 438228 h 2107945"/>
              <a:gd name="connsiteX19427" fmla="*/ 7771292 w 12192000"/>
              <a:gd name="connsiteY19427" fmla="*/ 432021 h 2107945"/>
              <a:gd name="connsiteX19428" fmla="*/ 6440222 w 12192000"/>
              <a:gd name="connsiteY19428" fmla="*/ 431694 h 2107945"/>
              <a:gd name="connsiteX19429" fmla="*/ 6446928 w 12192000"/>
              <a:gd name="connsiteY19429" fmla="*/ 440516 h 2107945"/>
              <a:gd name="connsiteX19430" fmla="*/ 6437784 w 12192000"/>
              <a:gd name="connsiteY19430" fmla="*/ 446723 h 2107945"/>
              <a:gd name="connsiteX19431" fmla="*/ 6431078 w 12192000"/>
              <a:gd name="connsiteY19431" fmla="*/ 437902 h 2107945"/>
              <a:gd name="connsiteX19432" fmla="*/ 6440222 w 12192000"/>
              <a:gd name="connsiteY19432" fmla="*/ 431694 h 2107945"/>
              <a:gd name="connsiteX19433" fmla="*/ 1531866 w 12192000"/>
              <a:gd name="connsiteY19433" fmla="*/ 431694 h 2107945"/>
              <a:gd name="connsiteX19434" fmla="*/ 1534342 w 12192000"/>
              <a:gd name="connsiteY19434" fmla="*/ 433139 h 2107945"/>
              <a:gd name="connsiteX19435" fmla="*/ 1536477 w 12192000"/>
              <a:gd name="connsiteY19435" fmla="*/ 432675 h 2107945"/>
              <a:gd name="connsiteX19436" fmla="*/ 1542878 w 12192000"/>
              <a:gd name="connsiteY19436" fmla="*/ 441169 h 2107945"/>
              <a:gd name="connsiteX19437" fmla="*/ 1534344 w 12192000"/>
              <a:gd name="connsiteY19437" fmla="*/ 447050 h 2107945"/>
              <a:gd name="connsiteX19438" fmla="*/ 1531995 w 12192000"/>
              <a:gd name="connsiteY19438" fmla="*/ 445639 h 2107945"/>
              <a:gd name="connsiteX19439" fmla="*/ 1529732 w 12192000"/>
              <a:gd name="connsiteY19439" fmla="*/ 446070 h 2107945"/>
              <a:gd name="connsiteX19440" fmla="*/ 1523026 w 12192000"/>
              <a:gd name="connsiteY19440" fmla="*/ 437575 h 2107945"/>
              <a:gd name="connsiteX19441" fmla="*/ 1531866 w 12192000"/>
              <a:gd name="connsiteY19441" fmla="*/ 431694 h 2107945"/>
              <a:gd name="connsiteX19442" fmla="*/ 6993742 w 12192000"/>
              <a:gd name="connsiteY19442" fmla="*/ 431368 h 2107945"/>
              <a:gd name="connsiteX19443" fmla="*/ 7000447 w 12192000"/>
              <a:gd name="connsiteY19443" fmla="*/ 440189 h 2107945"/>
              <a:gd name="connsiteX19444" fmla="*/ 6991609 w 12192000"/>
              <a:gd name="connsiteY19444" fmla="*/ 446396 h 2107945"/>
              <a:gd name="connsiteX19445" fmla="*/ 6984903 w 12192000"/>
              <a:gd name="connsiteY19445" fmla="*/ 437575 h 2107945"/>
              <a:gd name="connsiteX19446" fmla="*/ 6993742 w 12192000"/>
              <a:gd name="connsiteY19446" fmla="*/ 431368 h 2107945"/>
              <a:gd name="connsiteX19447" fmla="*/ 6675834 w 12192000"/>
              <a:gd name="connsiteY19447" fmla="*/ 431368 h 2107945"/>
              <a:gd name="connsiteX19448" fmla="*/ 6682844 w 12192000"/>
              <a:gd name="connsiteY19448" fmla="*/ 440189 h 2107945"/>
              <a:gd name="connsiteX19449" fmla="*/ 6673700 w 12192000"/>
              <a:gd name="connsiteY19449" fmla="*/ 446396 h 2107945"/>
              <a:gd name="connsiteX19450" fmla="*/ 6666690 w 12192000"/>
              <a:gd name="connsiteY19450" fmla="*/ 437575 h 2107945"/>
              <a:gd name="connsiteX19451" fmla="*/ 6675834 w 12192000"/>
              <a:gd name="connsiteY19451" fmla="*/ 431368 h 2107945"/>
              <a:gd name="connsiteX19452" fmla="*/ 1168675 w 12192000"/>
              <a:gd name="connsiteY19452" fmla="*/ 431368 h 2107945"/>
              <a:gd name="connsiteX19453" fmla="*/ 1176295 w 12192000"/>
              <a:gd name="connsiteY19453" fmla="*/ 441169 h 2107945"/>
              <a:gd name="connsiteX19454" fmla="*/ 1166237 w 12192000"/>
              <a:gd name="connsiteY19454" fmla="*/ 448030 h 2107945"/>
              <a:gd name="connsiteX19455" fmla="*/ 1158617 w 12192000"/>
              <a:gd name="connsiteY19455" fmla="*/ 438228 h 2107945"/>
              <a:gd name="connsiteX19456" fmla="*/ 1168675 w 12192000"/>
              <a:gd name="connsiteY19456" fmla="*/ 431368 h 2107945"/>
              <a:gd name="connsiteX19457" fmla="*/ 8733245 w 12192000"/>
              <a:gd name="connsiteY19457" fmla="*/ 431367 h 2107945"/>
              <a:gd name="connsiteX19458" fmla="*/ 8739646 w 12192000"/>
              <a:gd name="connsiteY19458" fmla="*/ 439535 h 2107945"/>
              <a:gd name="connsiteX19459" fmla="*/ 8731417 w 12192000"/>
              <a:gd name="connsiteY19459" fmla="*/ 445089 h 2107945"/>
              <a:gd name="connsiteX19460" fmla="*/ 8725015 w 12192000"/>
              <a:gd name="connsiteY19460" fmla="*/ 436921 h 2107945"/>
              <a:gd name="connsiteX19461" fmla="*/ 8733245 w 12192000"/>
              <a:gd name="connsiteY19461" fmla="*/ 431367 h 2107945"/>
              <a:gd name="connsiteX19462" fmla="*/ 7220820 w 12192000"/>
              <a:gd name="connsiteY19462" fmla="*/ 430714 h 2107945"/>
              <a:gd name="connsiteX19463" fmla="*/ 7227221 w 12192000"/>
              <a:gd name="connsiteY19463" fmla="*/ 439209 h 2107945"/>
              <a:gd name="connsiteX19464" fmla="*/ 7218686 w 12192000"/>
              <a:gd name="connsiteY19464" fmla="*/ 445089 h 2107945"/>
              <a:gd name="connsiteX19465" fmla="*/ 7212285 w 12192000"/>
              <a:gd name="connsiteY19465" fmla="*/ 436595 h 2107945"/>
              <a:gd name="connsiteX19466" fmla="*/ 7220820 w 12192000"/>
              <a:gd name="connsiteY19466" fmla="*/ 430714 h 2107945"/>
              <a:gd name="connsiteX19467" fmla="*/ 3970612 w 12192000"/>
              <a:gd name="connsiteY19467" fmla="*/ 430714 h 2107945"/>
              <a:gd name="connsiteX19468" fmla="*/ 3977323 w 12192000"/>
              <a:gd name="connsiteY19468" fmla="*/ 439209 h 2107945"/>
              <a:gd name="connsiteX19469" fmla="*/ 3968481 w 12192000"/>
              <a:gd name="connsiteY19469" fmla="*/ 445089 h 2107945"/>
              <a:gd name="connsiteX19470" fmla="*/ 3961775 w 12192000"/>
              <a:gd name="connsiteY19470" fmla="*/ 436595 h 2107945"/>
              <a:gd name="connsiteX19471" fmla="*/ 3970612 w 12192000"/>
              <a:gd name="connsiteY19471" fmla="*/ 430714 h 2107945"/>
              <a:gd name="connsiteX19472" fmla="*/ 8540305 w 12192000"/>
              <a:gd name="connsiteY19472" fmla="*/ 430714 h 2107945"/>
              <a:gd name="connsiteX19473" fmla="*/ 8547926 w 12192000"/>
              <a:gd name="connsiteY19473" fmla="*/ 440516 h 2107945"/>
              <a:gd name="connsiteX19474" fmla="*/ 8537868 w 12192000"/>
              <a:gd name="connsiteY19474" fmla="*/ 447377 h 2107945"/>
              <a:gd name="connsiteX19475" fmla="*/ 8530248 w 12192000"/>
              <a:gd name="connsiteY19475" fmla="*/ 437575 h 2107945"/>
              <a:gd name="connsiteX19476" fmla="*/ 8540305 w 12192000"/>
              <a:gd name="connsiteY19476" fmla="*/ 430714 h 2107945"/>
              <a:gd name="connsiteX19477" fmla="*/ 1200769 w 12192000"/>
              <a:gd name="connsiteY19477" fmla="*/ 430714 h 2107945"/>
              <a:gd name="connsiteX19478" fmla="*/ 1207779 w 12192000"/>
              <a:gd name="connsiteY19478" fmla="*/ 439862 h 2107945"/>
              <a:gd name="connsiteX19479" fmla="*/ 1198331 w 12192000"/>
              <a:gd name="connsiteY19479" fmla="*/ 446396 h 2107945"/>
              <a:gd name="connsiteX19480" fmla="*/ 1191321 w 12192000"/>
              <a:gd name="connsiteY19480" fmla="*/ 437248 h 2107945"/>
              <a:gd name="connsiteX19481" fmla="*/ 1200769 w 12192000"/>
              <a:gd name="connsiteY19481" fmla="*/ 430714 h 2107945"/>
              <a:gd name="connsiteX19482" fmla="*/ 7685337 w 12192000"/>
              <a:gd name="connsiteY19482" fmla="*/ 430387 h 2107945"/>
              <a:gd name="connsiteX19483" fmla="*/ 7692043 w 12192000"/>
              <a:gd name="connsiteY19483" fmla="*/ 439209 h 2107945"/>
              <a:gd name="connsiteX19484" fmla="*/ 7683204 w 12192000"/>
              <a:gd name="connsiteY19484" fmla="*/ 445416 h 2107945"/>
              <a:gd name="connsiteX19485" fmla="*/ 7676498 w 12192000"/>
              <a:gd name="connsiteY19485" fmla="*/ 436595 h 2107945"/>
              <a:gd name="connsiteX19486" fmla="*/ 7685337 w 12192000"/>
              <a:gd name="connsiteY19486" fmla="*/ 430387 h 2107945"/>
              <a:gd name="connsiteX19487" fmla="*/ 2910494 w 12192000"/>
              <a:gd name="connsiteY19487" fmla="*/ 430387 h 2107945"/>
              <a:gd name="connsiteX19488" fmla="*/ 2918413 w 12192000"/>
              <a:gd name="connsiteY19488" fmla="*/ 440515 h 2107945"/>
              <a:gd name="connsiteX19489" fmla="*/ 2908056 w 12192000"/>
              <a:gd name="connsiteY19489" fmla="*/ 447703 h 2107945"/>
              <a:gd name="connsiteX19490" fmla="*/ 2900132 w 12192000"/>
              <a:gd name="connsiteY19490" fmla="*/ 437575 h 2107945"/>
              <a:gd name="connsiteX19491" fmla="*/ 2910494 w 12192000"/>
              <a:gd name="connsiteY19491" fmla="*/ 430387 h 2107945"/>
              <a:gd name="connsiteX19492" fmla="*/ 9416915 w 12192000"/>
              <a:gd name="connsiteY19492" fmla="*/ 430061 h 2107945"/>
              <a:gd name="connsiteX19493" fmla="*/ 9424535 w 12192000"/>
              <a:gd name="connsiteY19493" fmla="*/ 439862 h 2107945"/>
              <a:gd name="connsiteX19494" fmla="*/ 9414477 w 12192000"/>
              <a:gd name="connsiteY19494" fmla="*/ 446723 h 2107945"/>
              <a:gd name="connsiteX19495" fmla="*/ 9410996 w 12192000"/>
              <a:gd name="connsiteY19495" fmla="*/ 444615 h 2107945"/>
              <a:gd name="connsiteX19496" fmla="*/ 9412039 w 12192000"/>
              <a:gd name="connsiteY19496" fmla="*/ 448357 h 2107945"/>
              <a:gd name="connsiteX19497" fmla="*/ 9403200 w 12192000"/>
              <a:gd name="connsiteY19497" fmla="*/ 454238 h 2107945"/>
              <a:gd name="connsiteX19498" fmla="*/ 9396494 w 12192000"/>
              <a:gd name="connsiteY19498" fmla="*/ 445743 h 2107945"/>
              <a:gd name="connsiteX19499" fmla="*/ 9405333 w 12192000"/>
              <a:gd name="connsiteY19499" fmla="*/ 439862 h 2107945"/>
              <a:gd name="connsiteX19500" fmla="*/ 9408141 w 12192000"/>
              <a:gd name="connsiteY19500" fmla="*/ 441501 h 2107945"/>
              <a:gd name="connsiteX19501" fmla="*/ 9406858 w 12192000"/>
              <a:gd name="connsiteY19501" fmla="*/ 436921 h 2107945"/>
              <a:gd name="connsiteX19502" fmla="*/ 9416915 w 12192000"/>
              <a:gd name="connsiteY19502" fmla="*/ 430061 h 2107945"/>
              <a:gd name="connsiteX19503" fmla="*/ 9738482 w 12192000"/>
              <a:gd name="connsiteY19503" fmla="*/ 429407 h 2107945"/>
              <a:gd name="connsiteX19504" fmla="*/ 9745492 w 12192000"/>
              <a:gd name="connsiteY19504" fmla="*/ 438555 h 2107945"/>
              <a:gd name="connsiteX19505" fmla="*/ 9736043 w 12192000"/>
              <a:gd name="connsiteY19505" fmla="*/ 445089 h 2107945"/>
              <a:gd name="connsiteX19506" fmla="*/ 9729033 w 12192000"/>
              <a:gd name="connsiteY19506" fmla="*/ 435941 h 2107945"/>
              <a:gd name="connsiteX19507" fmla="*/ 9738482 w 12192000"/>
              <a:gd name="connsiteY19507" fmla="*/ 429407 h 2107945"/>
              <a:gd name="connsiteX19508" fmla="*/ 5560308 w 12192000"/>
              <a:gd name="connsiteY19508" fmla="*/ 429080 h 2107945"/>
              <a:gd name="connsiteX19509" fmla="*/ 5567321 w 12192000"/>
              <a:gd name="connsiteY19509" fmla="*/ 438228 h 2107945"/>
              <a:gd name="connsiteX19510" fmla="*/ 5558174 w 12192000"/>
              <a:gd name="connsiteY19510" fmla="*/ 444436 h 2107945"/>
              <a:gd name="connsiteX19511" fmla="*/ 5551163 w 12192000"/>
              <a:gd name="connsiteY19511" fmla="*/ 435288 h 2107945"/>
              <a:gd name="connsiteX19512" fmla="*/ 5560308 w 12192000"/>
              <a:gd name="connsiteY19512" fmla="*/ 429080 h 2107945"/>
              <a:gd name="connsiteX19513" fmla="*/ 1592323 w 12192000"/>
              <a:gd name="connsiteY19513" fmla="*/ 429080 h 2107945"/>
              <a:gd name="connsiteX19514" fmla="*/ 1599943 w 12192000"/>
              <a:gd name="connsiteY19514" fmla="*/ 438882 h 2107945"/>
              <a:gd name="connsiteX19515" fmla="*/ 1589885 w 12192000"/>
              <a:gd name="connsiteY19515" fmla="*/ 445743 h 2107945"/>
              <a:gd name="connsiteX19516" fmla="*/ 1582266 w 12192000"/>
              <a:gd name="connsiteY19516" fmla="*/ 435941 h 2107945"/>
              <a:gd name="connsiteX19517" fmla="*/ 1592323 w 12192000"/>
              <a:gd name="connsiteY19517" fmla="*/ 429080 h 2107945"/>
              <a:gd name="connsiteX19518" fmla="*/ 11268449 w 12192000"/>
              <a:gd name="connsiteY19518" fmla="*/ 428618 h 2107945"/>
              <a:gd name="connsiteX19519" fmla="*/ 11274912 w 12192000"/>
              <a:gd name="connsiteY19519" fmla="*/ 437006 h 2107945"/>
              <a:gd name="connsiteX19520" fmla="*/ 11266328 w 12192000"/>
              <a:gd name="connsiteY19520" fmla="*/ 442812 h 2107945"/>
              <a:gd name="connsiteX19521" fmla="*/ 11259864 w 12192000"/>
              <a:gd name="connsiteY19521" fmla="*/ 434423 h 2107945"/>
              <a:gd name="connsiteX19522" fmla="*/ 11268449 w 12192000"/>
              <a:gd name="connsiteY19522" fmla="*/ 428618 h 2107945"/>
              <a:gd name="connsiteX19523" fmla="*/ 9584556 w 12192000"/>
              <a:gd name="connsiteY19523" fmla="*/ 428427 h 2107945"/>
              <a:gd name="connsiteX19524" fmla="*/ 9591261 w 12192000"/>
              <a:gd name="connsiteY19524" fmla="*/ 437248 h 2107945"/>
              <a:gd name="connsiteX19525" fmla="*/ 9582119 w 12192000"/>
              <a:gd name="connsiteY19525" fmla="*/ 443456 h 2107945"/>
              <a:gd name="connsiteX19526" fmla="*/ 9575412 w 12192000"/>
              <a:gd name="connsiteY19526" fmla="*/ 434634 h 2107945"/>
              <a:gd name="connsiteX19527" fmla="*/ 9584556 w 12192000"/>
              <a:gd name="connsiteY19527" fmla="*/ 428427 h 2107945"/>
              <a:gd name="connsiteX19528" fmla="*/ 6597805 w 12192000"/>
              <a:gd name="connsiteY19528" fmla="*/ 428100 h 2107945"/>
              <a:gd name="connsiteX19529" fmla="*/ 6604814 w 12192000"/>
              <a:gd name="connsiteY19529" fmla="*/ 436921 h 2107945"/>
              <a:gd name="connsiteX19530" fmla="*/ 6595671 w 12192000"/>
              <a:gd name="connsiteY19530" fmla="*/ 443129 h 2107945"/>
              <a:gd name="connsiteX19531" fmla="*/ 6588661 w 12192000"/>
              <a:gd name="connsiteY19531" fmla="*/ 434308 h 2107945"/>
              <a:gd name="connsiteX19532" fmla="*/ 6597805 w 12192000"/>
              <a:gd name="connsiteY19532" fmla="*/ 428100 h 2107945"/>
              <a:gd name="connsiteX19533" fmla="*/ 6002528 w 12192000"/>
              <a:gd name="connsiteY19533" fmla="*/ 428100 h 2107945"/>
              <a:gd name="connsiteX19534" fmla="*/ 6009233 w 12192000"/>
              <a:gd name="connsiteY19534" fmla="*/ 436921 h 2107945"/>
              <a:gd name="connsiteX19535" fmla="*/ 6000394 w 12192000"/>
              <a:gd name="connsiteY19535" fmla="*/ 442802 h 2107945"/>
              <a:gd name="connsiteX19536" fmla="*/ 5993688 w 12192000"/>
              <a:gd name="connsiteY19536" fmla="*/ 433981 h 2107945"/>
              <a:gd name="connsiteX19537" fmla="*/ 6002528 w 12192000"/>
              <a:gd name="connsiteY19537" fmla="*/ 428100 h 2107945"/>
              <a:gd name="connsiteX19538" fmla="*/ 9145336 w 12192000"/>
              <a:gd name="connsiteY19538" fmla="*/ 428100 h 2107945"/>
              <a:gd name="connsiteX19539" fmla="*/ 9152652 w 12192000"/>
              <a:gd name="connsiteY19539" fmla="*/ 437575 h 2107945"/>
              <a:gd name="connsiteX19540" fmla="*/ 9142899 w 12192000"/>
              <a:gd name="connsiteY19540" fmla="*/ 444109 h 2107945"/>
              <a:gd name="connsiteX19541" fmla="*/ 9135583 w 12192000"/>
              <a:gd name="connsiteY19541" fmla="*/ 434634 h 2107945"/>
              <a:gd name="connsiteX19542" fmla="*/ 9135947 w 12192000"/>
              <a:gd name="connsiteY19542" fmla="*/ 434060 h 2107945"/>
              <a:gd name="connsiteX19543" fmla="*/ 9135889 w 12192000"/>
              <a:gd name="connsiteY19543" fmla="*/ 433981 h 2107945"/>
              <a:gd name="connsiteX19544" fmla="*/ 9138746 w 12192000"/>
              <a:gd name="connsiteY19544" fmla="*/ 429611 h 2107945"/>
              <a:gd name="connsiteX19545" fmla="*/ 9138770 w 12192000"/>
              <a:gd name="connsiteY19545" fmla="*/ 429606 h 2107945"/>
              <a:gd name="connsiteX19546" fmla="*/ 9138974 w 12192000"/>
              <a:gd name="connsiteY19546" fmla="*/ 429285 h 2107945"/>
              <a:gd name="connsiteX19547" fmla="*/ 9145336 w 12192000"/>
              <a:gd name="connsiteY19547" fmla="*/ 428100 h 2107945"/>
              <a:gd name="connsiteX19548" fmla="*/ 10524261 w 12192000"/>
              <a:gd name="connsiteY19548" fmla="*/ 427773 h 2107945"/>
              <a:gd name="connsiteX19549" fmla="*/ 10530966 w 12192000"/>
              <a:gd name="connsiteY19549" fmla="*/ 436595 h 2107945"/>
              <a:gd name="connsiteX19550" fmla="*/ 10522127 w 12192000"/>
              <a:gd name="connsiteY19550" fmla="*/ 442802 h 2107945"/>
              <a:gd name="connsiteX19551" fmla="*/ 10515421 w 12192000"/>
              <a:gd name="connsiteY19551" fmla="*/ 433981 h 2107945"/>
              <a:gd name="connsiteX19552" fmla="*/ 10524261 w 12192000"/>
              <a:gd name="connsiteY19552" fmla="*/ 427773 h 2107945"/>
              <a:gd name="connsiteX19553" fmla="*/ 9032658 w 12192000"/>
              <a:gd name="connsiteY19553" fmla="*/ 427464 h 2107945"/>
              <a:gd name="connsiteX19554" fmla="*/ 9039930 w 12192000"/>
              <a:gd name="connsiteY19554" fmla="*/ 436651 h 2107945"/>
              <a:gd name="connsiteX19555" fmla="*/ 9037249 w 12192000"/>
              <a:gd name="connsiteY19555" fmla="*/ 440771 h 2107945"/>
              <a:gd name="connsiteX19556" fmla="*/ 9042962 w 12192000"/>
              <a:gd name="connsiteY19556" fmla="*/ 444232 h 2107945"/>
              <a:gd name="connsiteX19557" fmla="*/ 9044752 w 12192000"/>
              <a:gd name="connsiteY19557" fmla="*/ 450644 h 2107945"/>
              <a:gd name="connsiteX19558" fmla="*/ 9034390 w 12192000"/>
              <a:gd name="connsiteY19558" fmla="*/ 457832 h 2107945"/>
              <a:gd name="connsiteX19559" fmla="*/ 9026465 w 12192000"/>
              <a:gd name="connsiteY19559" fmla="*/ 447703 h 2107945"/>
              <a:gd name="connsiteX19560" fmla="*/ 9029653 w 12192000"/>
              <a:gd name="connsiteY19560" fmla="*/ 442541 h 2107945"/>
              <a:gd name="connsiteX19561" fmla="*/ 9024727 w 12192000"/>
              <a:gd name="connsiteY19561" fmla="*/ 439658 h 2107945"/>
              <a:gd name="connsiteX19562" fmla="*/ 9023075 w 12192000"/>
              <a:gd name="connsiteY19562" fmla="*/ 433760 h 2107945"/>
              <a:gd name="connsiteX19563" fmla="*/ 9032658 w 12192000"/>
              <a:gd name="connsiteY19563" fmla="*/ 427464 h 2107945"/>
              <a:gd name="connsiteX19564" fmla="*/ 4045603 w 12192000"/>
              <a:gd name="connsiteY19564" fmla="*/ 427447 h 2107945"/>
              <a:gd name="connsiteX19565" fmla="*/ 4052296 w 12192000"/>
              <a:gd name="connsiteY19565" fmla="*/ 435941 h 2107945"/>
              <a:gd name="connsiteX19566" fmla="*/ 4043478 w 12192000"/>
              <a:gd name="connsiteY19566" fmla="*/ 441823 h 2107945"/>
              <a:gd name="connsiteX19567" fmla="*/ 4036798 w 12192000"/>
              <a:gd name="connsiteY19567" fmla="*/ 433328 h 2107945"/>
              <a:gd name="connsiteX19568" fmla="*/ 4045603 w 12192000"/>
              <a:gd name="connsiteY19568" fmla="*/ 427447 h 2107945"/>
              <a:gd name="connsiteX19569" fmla="*/ 6519166 w 12192000"/>
              <a:gd name="connsiteY19569" fmla="*/ 427446 h 2107945"/>
              <a:gd name="connsiteX19570" fmla="*/ 6525871 w 12192000"/>
              <a:gd name="connsiteY19570" fmla="*/ 436268 h 2107945"/>
              <a:gd name="connsiteX19571" fmla="*/ 6516728 w 12192000"/>
              <a:gd name="connsiteY19571" fmla="*/ 442475 h 2107945"/>
              <a:gd name="connsiteX19572" fmla="*/ 6510022 w 12192000"/>
              <a:gd name="connsiteY19572" fmla="*/ 433654 h 2107945"/>
              <a:gd name="connsiteX19573" fmla="*/ 6519166 w 12192000"/>
              <a:gd name="connsiteY19573" fmla="*/ 427446 h 2107945"/>
              <a:gd name="connsiteX19574" fmla="*/ 9261771 w 12192000"/>
              <a:gd name="connsiteY19574" fmla="*/ 426793 h 2107945"/>
              <a:gd name="connsiteX19575" fmla="*/ 9269086 w 12192000"/>
              <a:gd name="connsiteY19575" fmla="*/ 436268 h 2107945"/>
              <a:gd name="connsiteX19576" fmla="*/ 9265696 w 12192000"/>
              <a:gd name="connsiteY19576" fmla="*/ 441618 h 2107945"/>
              <a:gd name="connsiteX19577" fmla="*/ 9260584 w 12192000"/>
              <a:gd name="connsiteY19577" fmla="*/ 442570 h 2107945"/>
              <a:gd name="connsiteX19578" fmla="*/ 9261894 w 12192000"/>
              <a:gd name="connsiteY19578" fmla="*/ 447360 h 2107945"/>
              <a:gd name="connsiteX19579" fmla="*/ 9251263 w 12192000"/>
              <a:gd name="connsiteY19579" fmla="*/ 454469 h 2107945"/>
              <a:gd name="connsiteX19580" fmla="*/ 9245047 w 12192000"/>
              <a:gd name="connsiteY19580" fmla="*/ 450786 h 2107945"/>
              <a:gd name="connsiteX19581" fmla="*/ 9243707 w 12192000"/>
              <a:gd name="connsiteY19581" fmla="*/ 445884 h 2107945"/>
              <a:gd name="connsiteX19582" fmla="*/ 9241349 w 12192000"/>
              <a:gd name="connsiteY19582" fmla="*/ 446396 h 2107945"/>
              <a:gd name="connsiteX19583" fmla="*/ 9234949 w 12192000"/>
              <a:gd name="connsiteY19583" fmla="*/ 438228 h 2107945"/>
              <a:gd name="connsiteX19584" fmla="*/ 9243483 w 12192000"/>
              <a:gd name="connsiteY19584" fmla="*/ 432348 h 2107945"/>
              <a:gd name="connsiteX19585" fmla="*/ 9248088 w 12192000"/>
              <a:gd name="connsiteY19585" fmla="*/ 438223 h 2107945"/>
              <a:gd name="connsiteX19586" fmla="*/ 9253040 w 12192000"/>
              <a:gd name="connsiteY19586" fmla="*/ 437216 h 2107945"/>
              <a:gd name="connsiteX19587" fmla="*/ 9252017 w 12192000"/>
              <a:gd name="connsiteY19587" fmla="*/ 433328 h 2107945"/>
              <a:gd name="connsiteX19588" fmla="*/ 9261771 w 12192000"/>
              <a:gd name="connsiteY19588" fmla="*/ 426793 h 2107945"/>
              <a:gd name="connsiteX19589" fmla="*/ 6218631 w 12192000"/>
              <a:gd name="connsiteY19589" fmla="*/ 426466 h 2107945"/>
              <a:gd name="connsiteX19590" fmla="*/ 6225337 w 12192000"/>
              <a:gd name="connsiteY19590" fmla="*/ 435287 h 2107945"/>
              <a:gd name="connsiteX19591" fmla="*/ 6216498 w 12192000"/>
              <a:gd name="connsiteY19591" fmla="*/ 441495 h 2107945"/>
              <a:gd name="connsiteX19592" fmla="*/ 6209792 w 12192000"/>
              <a:gd name="connsiteY19592" fmla="*/ 432674 h 2107945"/>
              <a:gd name="connsiteX19593" fmla="*/ 6218631 w 12192000"/>
              <a:gd name="connsiteY19593" fmla="*/ 426466 h 2107945"/>
              <a:gd name="connsiteX19594" fmla="*/ 3776386 w 12192000"/>
              <a:gd name="connsiteY19594" fmla="*/ 426466 h 2107945"/>
              <a:gd name="connsiteX19595" fmla="*/ 3783092 w 12192000"/>
              <a:gd name="connsiteY19595" fmla="*/ 435287 h 2107945"/>
              <a:gd name="connsiteX19596" fmla="*/ 3774252 w 12192000"/>
              <a:gd name="connsiteY19596" fmla="*/ 441495 h 2107945"/>
              <a:gd name="connsiteX19597" fmla="*/ 3767552 w 12192000"/>
              <a:gd name="connsiteY19597" fmla="*/ 432674 h 2107945"/>
              <a:gd name="connsiteX19598" fmla="*/ 3776386 w 12192000"/>
              <a:gd name="connsiteY19598" fmla="*/ 426466 h 2107945"/>
              <a:gd name="connsiteX19599" fmla="*/ 4774106 w 12192000"/>
              <a:gd name="connsiteY19599" fmla="*/ 426140 h 2107945"/>
              <a:gd name="connsiteX19600" fmla="*/ 4781120 w 12192000"/>
              <a:gd name="connsiteY19600" fmla="*/ 435288 h 2107945"/>
              <a:gd name="connsiteX19601" fmla="*/ 4771970 w 12192000"/>
              <a:gd name="connsiteY19601" fmla="*/ 441496 h 2107945"/>
              <a:gd name="connsiteX19602" fmla="*/ 4764959 w 12192000"/>
              <a:gd name="connsiteY19602" fmla="*/ 432348 h 2107945"/>
              <a:gd name="connsiteX19603" fmla="*/ 4774106 w 12192000"/>
              <a:gd name="connsiteY19603" fmla="*/ 426140 h 2107945"/>
              <a:gd name="connsiteX19604" fmla="*/ 8976477 w 12192000"/>
              <a:gd name="connsiteY19604" fmla="*/ 426139 h 2107945"/>
              <a:gd name="connsiteX19605" fmla="*/ 8982573 w 12192000"/>
              <a:gd name="connsiteY19605" fmla="*/ 434307 h 2107945"/>
              <a:gd name="connsiteX19606" fmla="*/ 8974344 w 12192000"/>
              <a:gd name="connsiteY19606" fmla="*/ 439862 h 2107945"/>
              <a:gd name="connsiteX19607" fmla="*/ 8968248 w 12192000"/>
              <a:gd name="connsiteY19607" fmla="*/ 431694 h 2107945"/>
              <a:gd name="connsiteX19608" fmla="*/ 8976477 w 12192000"/>
              <a:gd name="connsiteY19608" fmla="*/ 426139 h 2107945"/>
              <a:gd name="connsiteX19609" fmla="*/ 4302436 w 12192000"/>
              <a:gd name="connsiteY19609" fmla="*/ 425813 h 2107945"/>
              <a:gd name="connsiteX19610" fmla="*/ 4309455 w 12192000"/>
              <a:gd name="connsiteY19610" fmla="*/ 434961 h 2107945"/>
              <a:gd name="connsiteX19611" fmla="*/ 4300004 w 12192000"/>
              <a:gd name="connsiteY19611" fmla="*/ 441496 h 2107945"/>
              <a:gd name="connsiteX19612" fmla="*/ 4292982 w 12192000"/>
              <a:gd name="connsiteY19612" fmla="*/ 432348 h 2107945"/>
              <a:gd name="connsiteX19613" fmla="*/ 4302436 w 12192000"/>
              <a:gd name="connsiteY19613" fmla="*/ 425813 h 2107945"/>
              <a:gd name="connsiteX19614" fmla="*/ 10157583 w 12192000"/>
              <a:gd name="connsiteY19614" fmla="*/ 425160 h 2107945"/>
              <a:gd name="connsiteX19615" fmla="*/ 10163985 w 12192000"/>
              <a:gd name="connsiteY19615" fmla="*/ 433328 h 2107945"/>
              <a:gd name="connsiteX19616" fmla="*/ 10155754 w 12192000"/>
              <a:gd name="connsiteY19616" fmla="*/ 438882 h 2107945"/>
              <a:gd name="connsiteX19617" fmla="*/ 10149355 w 12192000"/>
              <a:gd name="connsiteY19617" fmla="*/ 430714 h 2107945"/>
              <a:gd name="connsiteX19618" fmla="*/ 10157583 w 12192000"/>
              <a:gd name="connsiteY19618" fmla="*/ 425160 h 2107945"/>
              <a:gd name="connsiteX19619" fmla="*/ 9346811 w 12192000"/>
              <a:gd name="connsiteY19619" fmla="*/ 425160 h 2107945"/>
              <a:gd name="connsiteX19620" fmla="*/ 9353212 w 12192000"/>
              <a:gd name="connsiteY19620" fmla="*/ 433654 h 2107945"/>
              <a:gd name="connsiteX19621" fmla="*/ 9352421 w 12192000"/>
              <a:gd name="connsiteY19621" fmla="*/ 434925 h 2107945"/>
              <a:gd name="connsiteX19622" fmla="*/ 9352755 w 12192000"/>
              <a:gd name="connsiteY19622" fmla="*/ 435125 h 2107945"/>
              <a:gd name="connsiteX19623" fmla="*/ 9354432 w 12192000"/>
              <a:gd name="connsiteY19623" fmla="*/ 441822 h 2107945"/>
              <a:gd name="connsiteX19624" fmla="*/ 9350812 w 12192000"/>
              <a:gd name="connsiteY19624" fmla="*/ 447621 h 2107945"/>
              <a:gd name="connsiteX19625" fmla="*/ 9348128 w 12192000"/>
              <a:gd name="connsiteY19625" fmla="*/ 448150 h 2107945"/>
              <a:gd name="connsiteX19626" fmla="*/ 9349783 w 12192000"/>
              <a:gd name="connsiteY19626" fmla="*/ 449133 h 2107945"/>
              <a:gd name="connsiteX19627" fmla="*/ 9351382 w 12192000"/>
              <a:gd name="connsiteY19627" fmla="*/ 455218 h 2107945"/>
              <a:gd name="connsiteX19628" fmla="*/ 9341629 w 12192000"/>
              <a:gd name="connsiteY19628" fmla="*/ 461752 h 2107945"/>
              <a:gd name="connsiteX19629" fmla="*/ 9334314 w 12192000"/>
              <a:gd name="connsiteY19629" fmla="*/ 452277 h 2107945"/>
              <a:gd name="connsiteX19630" fmla="*/ 9337591 w 12192000"/>
              <a:gd name="connsiteY19630" fmla="*/ 446928 h 2107945"/>
              <a:gd name="connsiteX19631" fmla="*/ 9339667 w 12192000"/>
              <a:gd name="connsiteY19631" fmla="*/ 446548 h 2107945"/>
              <a:gd name="connsiteX19632" fmla="*/ 9337515 w 12192000"/>
              <a:gd name="connsiteY19632" fmla="*/ 445253 h 2107945"/>
              <a:gd name="connsiteX19633" fmla="*/ 9335838 w 12192000"/>
              <a:gd name="connsiteY19633" fmla="*/ 438555 h 2107945"/>
              <a:gd name="connsiteX19634" fmla="*/ 9338958 w 12192000"/>
              <a:gd name="connsiteY19634" fmla="*/ 433555 h 2107945"/>
              <a:gd name="connsiteX19635" fmla="*/ 9338276 w 12192000"/>
              <a:gd name="connsiteY19635" fmla="*/ 431041 h 2107945"/>
              <a:gd name="connsiteX19636" fmla="*/ 9346811 w 12192000"/>
              <a:gd name="connsiteY19636" fmla="*/ 425160 h 2107945"/>
              <a:gd name="connsiteX19637" fmla="*/ 4148557 w 12192000"/>
              <a:gd name="connsiteY19637" fmla="*/ 425160 h 2107945"/>
              <a:gd name="connsiteX19638" fmla="*/ 4155557 w 12192000"/>
              <a:gd name="connsiteY19638" fmla="*/ 434308 h 2107945"/>
              <a:gd name="connsiteX19639" fmla="*/ 4146419 w 12192000"/>
              <a:gd name="connsiteY19639" fmla="*/ 440516 h 2107945"/>
              <a:gd name="connsiteX19640" fmla="*/ 4139399 w 12192000"/>
              <a:gd name="connsiteY19640" fmla="*/ 431368 h 2107945"/>
              <a:gd name="connsiteX19641" fmla="*/ 4148557 w 12192000"/>
              <a:gd name="connsiteY19641" fmla="*/ 425160 h 2107945"/>
              <a:gd name="connsiteX19642" fmla="*/ 9550418 w 12192000"/>
              <a:gd name="connsiteY19642" fmla="*/ 424833 h 2107945"/>
              <a:gd name="connsiteX19643" fmla="*/ 9557123 w 12192000"/>
              <a:gd name="connsiteY19643" fmla="*/ 433654 h 2107945"/>
              <a:gd name="connsiteX19644" fmla="*/ 9548285 w 12192000"/>
              <a:gd name="connsiteY19644" fmla="*/ 439862 h 2107945"/>
              <a:gd name="connsiteX19645" fmla="*/ 9541579 w 12192000"/>
              <a:gd name="connsiteY19645" fmla="*/ 431041 h 2107945"/>
              <a:gd name="connsiteX19646" fmla="*/ 9550418 w 12192000"/>
              <a:gd name="connsiteY19646" fmla="*/ 424833 h 2107945"/>
              <a:gd name="connsiteX19647" fmla="*/ 9975312 w 12192000"/>
              <a:gd name="connsiteY19647" fmla="*/ 424506 h 2107945"/>
              <a:gd name="connsiteX19648" fmla="*/ 9981409 w 12192000"/>
              <a:gd name="connsiteY19648" fmla="*/ 432674 h 2107945"/>
              <a:gd name="connsiteX19649" fmla="*/ 9973180 w 12192000"/>
              <a:gd name="connsiteY19649" fmla="*/ 438228 h 2107945"/>
              <a:gd name="connsiteX19650" fmla="*/ 9967082 w 12192000"/>
              <a:gd name="connsiteY19650" fmla="*/ 430061 h 2107945"/>
              <a:gd name="connsiteX19651" fmla="*/ 9975312 w 12192000"/>
              <a:gd name="connsiteY19651" fmla="*/ 424506 h 2107945"/>
              <a:gd name="connsiteX19652" fmla="*/ 4383226 w 12192000"/>
              <a:gd name="connsiteY19652" fmla="*/ 424179 h 2107945"/>
              <a:gd name="connsiteX19653" fmla="*/ 4390240 w 12192000"/>
              <a:gd name="connsiteY19653" fmla="*/ 433327 h 2107945"/>
              <a:gd name="connsiteX19654" fmla="*/ 4380785 w 12192000"/>
              <a:gd name="connsiteY19654" fmla="*/ 439862 h 2107945"/>
              <a:gd name="connsiteX19655" fmla="*/ 4373772 w 12192000"/>
              <a:gd name="connsiteY19655" fmla="*/ 430714 h 2107945"/>
              <a:gd name="connsiteX19656" fmla="*/ 4383226 w 12192000"/>
              <a:gd name="connsiteY19656" fmla="*/ 424179 h 2107945"/>
              <a:gd name="connsiteX19657" fmla="*/ 5927241 w 12192000"/>
              <a:gd name="connsiteY19657" fmla="*/ 423853 h 2107945"/>
              <a:gd name="connsiteX19658" fmla="*/ 5933946 w 12192000"/>
              <a:gd name="connsiteY19658" fmla="*/ 432674 h 2107945"/>
              <a:gd name="connsiteX19659" fmla="*/ 5925107 w 12192000"/>
              <a:gd name="connsiteY19659" fmla="*/ 438555 h 2107945"/>
              <a:gd name="connsiteX19660" fmla="*/ 5918401 w 12192000"/>
              <a:gd name="connsiteY19660" fmla="*/ 429734 h 2107945"/>
              <a:gd name="connsiteX19661" fmla="*/ 5927241 w 12192000"/>
              <a:gd name="connsiteY19661" fmla="*/ 423853 h 2107945"/>
              <a:gd name="connsiteX19662" fmla="*/ 4185104 w 12192000"/>
              <a:gd name="connsiteY19662" fmla="*/ 423853 h 2107945"/>
              <a:gd name="connsiteX19663" fmla="*/ 4192120 w 12192000"/>
              <a:gd name="connsiteY19663" fmla="*/ 433000 h 2107945"/>
              <a:gd name="connsiteX19664" fmla="*/ 4182971 w 12192000"/>
              <a:gd name="connsiteY19664" fmla="*/ 439208 h 2107945"/>
              <a:gd name="connsiteX19665" fmla="*/ 4175961 w 12192000"/>
              <a:gd name="connsiteY19665" fmla="*/ 430060 h 2107945"/>
              <a:gd name="connsiteX19666" fmla="*/ 4185104 w 12192000"/>
              <a:gd name="connsiteY19666" fmla="*/ 423853 h 2107945"/>
              <a:gd name="connsiteX19667" fmla="*/ 8061158 w 12192000"/>
              <a:gd name="connsiteY19667" fmla="*/ 423526 h 2107945"/>
              <a:gd name="connsiteX19668" fmla="*/ 8068473 w 12192000"/>
              <a:gd name="connsiteY19668" fmla="*/ 433001 h 2107945"/>
              <a:gd name="connsiteX19669" fmla="*/ 8059024 w 12192000"/>
              <a:gd name="connsiteY19669" fmla="*/ 439536 h 2107945"/>
              <a:gd name="connsiteX19670" fmla="*/ 8051709 w 12192000"/>
              <a:gd name="connsiteY19670" fmla="*/ 430061 h 2107945"/>
              <a:gd name="connsiteX19671" fmla="*/ 8061158 w 12192000"/>
              <a:gd name="connsiteY19671" fmla="*/ 423526 h 2107945"/>
              <a:gd name="connsiteX19672" fmla="*/ 10477687 w 12192000"/>
              <a:gd name="connsiteY19672" fmla="*/ 422892 h 2107945"/>
              <a:gd name="connsiteX19673" fmla="*/ 10484404 w 12192000"/>
              <a:gd name="connsiteY19673" fmla="*/ 431654 h 2107945"/>
              <a:gd name="connsiteX19674" fmla="*/ 10475470 w 12192000"/>
              <a:gd name="connsiteY19674" fmla="*/ 437732 h 2107945"/>
              <a:gd name="connsiteX19675" fmla="*/ 10468753 w 12192000"/>
              <a:gd name="connsiteY19675" fmla="*/ 428970 h 2107945"/>
              <a:gd name="connsiteX19676" fmla="*/ 10477687 w 12192000"/>
              <a:gd name="connsiteY19676" fmla="*/ 422892 h 2107945"/>
              <a:gd name="connsiteX19677" fmla="*/ 5167363 w 12192000"/>
              <a:gd name="connsiteY19677" fmla="*/ 422873 h 2107945"/>
              <a:gd name="connsiteX19678" fmla="*/ 5174374 w 12192000"/>
              <a:gd name="connsiteY19678" fmla="*/ 432021 h 2107945"/>
              <a:gd name="connsiteX19679" fmla="*/ 5165230 w 12192000"/>
              <a:gd name="connsiteY19679" fmla="*/ 438228 h 2107945"/>
              <a:gd name="connsiteX19680" fmla="*/ 5158220 w 12192000"/>
              <a:gd name="connsiteY19680" fmla="*/ 429080 h 2107945"/>
              <a:gd name="connsiteX19681" fmla="*/ 5167363 w 12192000"/>
              <a:gd name="connsiteY19681" fmla="*/ 422873 h 2107945"/>
              <a:gd name="connsiteX19682" fmla="*/ 1466074 w 12192000"/>
              <a:gd name="connsiteY19682" fmla="*/ 422873 h 2107945"/>
              <a:gd name="connsiteX19683" fmla="*/ 1472475 w 12192000"/>
              <a:gd name="connsiteY19683" fmla="*/ 431367 h 2107945"/>
              <a:gd name="connsiteX19684" fmla="*/ 1463940 w 12192000"/>
              <a:gd name="connsiteY19684" fmla="*/ 437248 h 2107945"/>
              <a:gd name="connsiteX19685" fmla="*/ 1457540 w 12192000"/>
              <a:gd name="connsiteY19685" fmla="*/ 428753 h 2107945"/>
              <a:gd name="connsiteX19686" fmla="*/ 1466074 w 12192000"/>
              <a:gd name="connsiteY19686" fmla="*/ 422873 h 2107945"/>
              <a:gd name="connsiteX19687" fmla="*/ 7072054 w 12192000"/>
              <a:gd name="connsiteY19687" fmla="*/ 422480 h 2107945"/>
              <a:gd name="connsiteX19688" fmla="*/ 7078772 w 12192000"/>
              <a:gd name="connsiteY19688" fmla="*/ 431243 h 2107945"/>
              <a:gd name="connsiteX19689" fmla="*/ 7069838 w 12192000"/>
              <a:gd name="connsiteY19689" fmla="*/ 437320 h 2107945"/>
              <a:gd name="connsiteX19690" fmla="*/ 7063121 w 12192000"/>
              <a:gd name="connsiteY19690" fmla="*/ 428557 h 2107945"/>
              <a:gd name="connsiteX19691" fmla="*/ 7072054 w 12192000"/>
              <a:gd name="connsiteY19691" fmla="*/ 422480 h 2107945"/>
              <a:gd name="connsiteX19692" fmla="*/ 9904294 w 12192000"/>
              <a:gd name="connsiteY19692" fmla="*/ 421893 h 2107945"/>
              <a:gd name="connsiteX19693" fmla="*/ 9907667 w 12192000"/>
              <a:gd name="connsiteY19693" fmla="*/ 426414 h 2107945"/>
              <a:gd name="connsiteX19694" fmla="*/ 9908713 w 12192000"/>
              <a:gd name="connsiteY19694" fmla="*/ 427038 h 2107945"/>
              <a:gd name="connsiteX19695" fmla="*/ 9909097 w 12192000"/>
              <a:gd name="connsiteY19695" fmla="*/ 428329 h 2107945"/>
              <a:gd name="connsiteX19696" fmla="*/ 9910389 w 12192000"/>
              <a:gd name="connsiteY19696" fmla="*/ 430061 h 2107945"/>
              <a:gd name="connsiteX19697" fmla="*/ 9909742 w 12192000"/>
              <a:gd name="connsiteY19697" fmla="*/ 430498 h 2107945"/>
              <a:gd name="connsiteX19698" fmla="*/ 9910389 w 12192000"/>
              <a:gd name="connsiteY19698" fmla="*/ 432674 h 2107945"/>
              <a:gd name="connsiteX19699" fmla="*/ 9909536 w 12192000"/>
              <a:gd name="connsiteY19699" fmla="*/ 434040 h 2107945"/>
              <a:gd name="connsiteX19700" fmla="*/ 9909779 w 12192000"/>
              <a:gd name="connsiteY19700" fmla="*/ 434961 h 2107945"/>
              <a:gd name="connsiteX19701" fmla="*/ 9906732 w 12192000"/>
              <a:gd name="connsiteY19701" fmla="*/ 439780 h 2107945"/>
              <a:gd name="connsiteX19702" fmla="*/ 9903102 w 12192000"/>
              <a:gd name="connsiteY19702" fmla="*/ 440651 h 2107945"/>
              <a:gd name="connsiteX19703" fmla="*/ 9906275 w 12192000"/>
              <a:gd name="connsiteY19703" fmla="*/ 442557 h 2107945"/>
              <a:gd name="connsiteX19704" fmla="*/ 9907645 w 12192000"/>
              <a:gd name="connsiteY19704" fmla="*/ 448030 h 2107945"/>
              <a:gd name="connsiteX19705" fmla="*/ 9907001 w 12192000"/>
              <a:gd name="connsiteY19705" fmla="*/ 449028 h 2107945"/>
              <a:gd name="connsiteX19706" fmla="*/ 9907342 w 12192000"/>
              <a:gd name="connsiteY19706" fmla="*/ 450317 h 2107945"/>
              <a:gd name="connsiteX19707" fmla="*/ 9906769 w 12192000"/>
              <a:gd name="connsiteY19707" fmla="*/ 451220 h 2107945"/>
              <a:gd name="connsiteX19708" fmla="*/ 9907342 w 12192000"/>
              <a:gd name="connsiteY19708" fmla="*/ 451951 h 2107945"/>
              <a:gd name="connsiteX19709" fmla="*/ 9898806 w 12192000"/>
              <a:gd name="connsiteY19709" fmla="*/ 457832 h 2107945"/>
              <a:gd name="connsiteX19710" fmla="*/ 9898016 w 12192000"/>
              <a:gd name="connsiteY19710" fmla="*/ 456823 h 2107945"/>
              <a:gd name="connsiteX19711" fmla="*/ 9897893 w 12192000"/>
              <a:gd name="connsiteY19711" fmla="*/ 456852 h 2107945"/>
              <a:gd name="connsiteX19712" fmla="*/ 9890883 w 12192000"/>
              <a:gd name="connsiteY19712" fmla="*/ 447703 h 2107945"/>
              <a:gd name="connsiteX19713" fmla="*/ 9894235 w 12192000"/>
              <a:gd name="connsiteY19713" fmla="*/ 442599 h 2107945"/>
              <a:gd name="connsiteX19714" fmla="*/ 9894398 w 12192000"/>
              <a:gd name="connsiteY19714" fmla="*/ 442560 h 2107945"/>
              <a:gd name="connsiteX19715" fmla="*/ 9895607 w 12192000"/>
              <a:gd name="connsiteY19715" fmla="*/ 440516 h 2107945"/>
              <a:gd name="connsiteX19716" fmla="*/ 9898875 w 12192000"/>
              <a:gd name="connsiteY19716" fmla="*/ 439948 h 2107945"/>
              <a:gd name="connsiteX19717" fmla="*/ 9895759 w 12192000"/>
              <a:gd name="connsiteY19717" fmla="*/ 438106 h 2107945"/>
              <a:gd name="connsiteX19718" fmla="*/ 9894235 w 12192000"/>
              <a:gd name="connsiteY19718" fmla="*/ 432348 h 2107945"/>
              <a:gd name="connsiteX19719" fmla="*/ 9894694 w 12192000"/>
              <a:gd name="connsiteY19719" fmla="*/ 431604 h 2107945"/>
              <a:gd name="connsiteX19720" fmla="*/ 9894235 w 12192000"/>
              <a:gd name="connsiteY19720" fmla="*/ 430061 h 2107945"/>
              <a:gd name="connsiteX19721" fmla="*/ 9897322 w 12192000"/>
              <a:gd name="connsiteY19721" fmla="*/ 425119 h 2107945"/>
              <a:gd name="connsiteX19722" fmla="*/ 9900495 w 12192000"/>
              <a:gd name="connsiteY19722" fmla="*/ 424456 h 2107945"/>
              <a:gd name="connsiteX19723" fmla="*/ 6079642 w 12192000"/>
              <a:gd name="connsiteY19723" fmla="*/ 421893 h 2107945"/>
              <a:gd name="connsiteX19724" fmla="*/ 6086348 w 12192000"/>
              <a:gd name="connsiteY19724" fmla="*/ 430714 h 2107945"/>
              <a:gd name="connsiteX19725" fmla="*/ 6077509 w 12192000"/>
              <a:gd name="connsiteY19725" fmla="*/ 436595 h 2107945"/>
              <a:gd name="connsiteX19726" fmla="*/ 6070803 w 12192000"/>
              <a:gd name="connsiteY19726" fmla="*/ 427773 h 2107945"/>
              <a:gd name="connsiteX19727" fmla="*/ 6079642 w 12192000"/>
              <a:gd name="connsiteY19727" fmla="*/ 421893 h 2107945"/>
              <a:gd name="connsiteX19728" fmla="*/ 1845926 w 12192000"/>
              <a:gd name="connsiteY19728" fmla="*/ 421566 h 2107945"/>
              <a:gd name="connsiteX19729" fmla="*/ 1853240 w 12192000"/>
              <a:gd name="connsiteY19729" fmla="*/ 431368 h 2107945"/>
              <a:gd name="connsiteX19730" fmla="*/ 1843183 w 12192000"/>
              <a:gd name="connsiteY19730" fmla="*/ 438228 h 2107945"/>
              <a:gd name="connsiteX19731" fmla="*/ 1835867 w 12192000"/>
              <a:gd name="connsiteY19731" fmla="*/ 428427 h 2107945"/>
              <a:gd name="connsiteX19732" fmla="*/ 1845926 w 12192000"/>
              <a:gd name="connsiteY19732" fmla="*/ 421566 h 2107945"/>
              <a:gd name="connsiteX19733" fmla="*/ 10271884 w 12192000"/>
              <a:gd name="connsiteY19733" fmla="*/ 421239 h 2107945"/>
              <a:gd name="connsiteX19734" fmla="*/ 10278285 w 12192000"/>
              <a:gd name="connsiteY19734" fmla="*/ 429407 h 2107945"/>
              <a:gd name="connsiteX19735" fmla="*/ 10269750 w 12192000"/>
              <a:gd name="connsiteY19735" fmla="*/ 435288 h 2107945"/>
              <a:gd name="connsiteX19736" fmla="*/ 10263349 w 12192000"/>
              <a:gd name="connsiteY19736" fmla="*/ 427120 h 2107945"/>
              <a:gd name="connsiteX19737" fmla="*/ 10271884 w 12192000"/>
              <a:gd name="connsiteY19737" fmla="*/ 421239 h 2107945"/>
              <a:gd name="connsiteX19738" fmla="*/ 7861818 w 12192000"/>
              <a:gd name="connsiteY19738" fmla="*/ 421239 h 2107945"/>
              <a:gd name="connsiteX19739" fmla="*/ 7868828 w 12192000"/>
              <a:gd name="connsiteY19739" fmla="*/ 430387 h 2107945"/>
              <a:gd name="connsiteX19740" fmla="*/ 7859684 w 12192000"/>
              <a:gd name="connsiteY19740" fmla="*/ 436595 h 2107945"/>
              <a:gd name="connsiteX19741" fmla="*/ 7852674 w 12192000"/>
              <a:gd name="connsiteY19741" fmla="*/ 427447 h 2107945"/>
              <a:gd name="connsiteX19742" fmla="*/ 7861818 w 12192000"/>
              <a:gd name="connsiteY19742" fmla="*/ 421239 h 2107945"/>
              <a:gd name="connsiteX19743" fmla="*/ 1608994 w 12192000"/>
              <a:gd name="connsiteY19743" fmla="*/ 421239 h 2107945"/>
              <a:gd name="connsiteX19744" fmla="*/ 1615394 w 12192000"/>
              <a:gd name="connsiteY19744" fmla="*/ 429734 h 2107945"/>
              <a:gd name="connsiteX19745" fmla="*/ 1614506 w 12192000"/>
              <a:gd name="connsiteY19745" fmla="*/ 431106 h 2107945"/>
              <a:gd name="connsiteX19746" fmla="*/ 1615719 w 12192000"/>
              <a:gd name="connsiteY19746" fmla="*/ 435941 h 2107945"/>
              <a:gd name="connsiteX19747" fmla="*/ 1607186 w 12192000"/>
              <a:gd name="connsiteY19747" fmla="*/ 441822 h 2107945"/>
              <a:gd name="connsiteX19748" fmla="*/ 1600785 w 12192000"/>
              <a:gd name="connsiteY19748" fmla="*/ 433328 h 2107945"/>
              <a:gd name="connsiteX19749" fmla="*/ 1601662 w 12192000"/>
              <a:gd name="connsiteY19749" fmla="*/ 431917 h 2107945"/>
              <a:gd name="connsiteX19750" fmla="*/ 1600460 w 12192000"/>
              <a:gd name="connsiteY19750" fmla="*/ 427120 h 2107945"/>
              <a:gd name="connsiteX19751" fmla="*/ 1608994 w 12192000"/>
              <a:gd name="connsiteY19751" fmla="*/ 421239 h 2107945"/>
              <a:gd name="connsiteX19752" fmla="*/ 2662062 w 12192000"/>
              <a:gd name="connsiteY19752" fmla="*/ 421239 h 2107945"/>
              <a:gd name="connsiteX19753" fmla="*/ 2669988 w 12192000"/>
              <a:gd name="connsiteY19753" fmla="*/ 431694 h 2107945"/>
              <a:gd name="connsiteX19754" fmla="*/ 2659319 w 12192000"/>
              <a:gd name="connsiteY19754" fmla="*/ 438882 h 2107945"/>
              <a:gd name="connsiteX19755" fmla="*/ 2651396 w 12192000"/>
              <a:gd name="connsiteY19755" fmla="*/ 428427 h 2107945"/>
              <a:gd name="connsiteX19756" fmla="*/ 2662062 w 12192000"/>
              <a:gd name="connsiteY19756" fmla="*/ 421239 h 2107945"/>
              <a:gd name="connsiteX19757" fmla="*/ 10652277 w 12192000"/>
              <a:gd name="connsiteY19757" fmla="*/ 420586 h 2107945"/>
              <a:gd name="connsiteX19758" fmla="*/ 10658982 w 12192000"/>
              <a:gd name="connsiteY19758" fmla="*/ 429407 h 2107945"/>
              <a:gd name="connsiteX19759" fmla="*/ 10649838 w 12192000"/>
              <a:gd name="connsiteY19759" fmla="*/ 435615 h 2107945"/>
              <a:gd name="connsiteX19760" fmla="*/ 10643132 w 12192000"/>
              <a:gd name="connsiteY19760" fmla="*/ 426793 h 2107945"/>
              <a:gd name="connsiteX19761" fmla="*/ 10652277 w 12192000"/>
              <a:gd name="connsiteY19761" fmla="*/ 420586 h 2107945"/>
              <a:gd name="connsiteX19762" fmla="*/ 9517194 w 12192000"/>
              <a:gd name="connsiteY19762" fmla="*/ 420586 h 2107945"/>
              <a:gd name="connsiteX19763" fmla="*/ 9523902 w 12192000"/>
              <a:gd name="connsiteY19763" fmla="*/ 429407 h 2107945"/>
              <a:gd name="connsiteX19764" fmla="*/ 9515062 w 12192000"/>
              <a:gd name="connsiteY19764" fmla="*/ 435288 h 2107945"/>
              <a:gd name="connsiteX19765" fmla="*/ 9508355 w 12192000"/>
              <a:gd name="connsiteY19765" fmla="*/ 426467 h 2107945"/>
              <a:gd name="connsiteX19766" fmla="*/ 9517194 w 12192000"/>
              <a:gd name="connsiteY19766" fmla="*/ 420586 h 2107945"/>
              <a:gd name="connsiteX19767" fmla="*/ 9402285 w 12192000"/>
              <a:gd name="connsiteY19767" fmla="*/ 420586 h 2107945"/>
              <a:gd name="connsiteX19768" fmla="*/ 9410210 w 12192000"/>
              <a:gd name="connsiteY19768" fmla="*/ 430714 h 2107945"/>
              <a:gd name="connsiteX19769" fmla="*/ 9399846 w 12192000"/>
              <a:gd name="connsiteY19769" fmla="*/ 437902 h 2107945"/>
              <a:gd name="connsiteX19770" fmla="*/ 9391922 w 12192000"/>
              <a:gd name="connsiteY19770" fmla="*/ 427774 h 2107945"/>
              <a:gd name="connsiteX19771" fmla="*/ 9402285 w 12192000"/>
              <a:gd name="connsiteY19771" fmla="*/ 420586 h 2107945"/>
              <a:gd name="connsiteX19772" fmla="*/ 3653903 w 12192000"/>
              <a:gd name="connsiteY19772" fmla="*/ 420385 h 2107945"/>
              <a:gd name="connsiteX19773" fmla="*/ 3660620 w 12192000"/>
              <a:gd name="connsiteY19773" fmla="*/ 429147 h 2107945"/>
              <a:gd name="connsiteX19774" fmla="*/ 3651683 w 12192000"/>
              <a:gd name="connsiteY19774" fmla="*/ 435225 h 2107945"/>
              <a:gd name="connsiteX19775" fmla="*/ 3644957 w 12192000"/>
              <a:gd name="connsiteY19775" fmla="*/ 426463 h 2107945"/>
              <a:gd name="connsiteX19776" fmla="*/ 3653903 w 12192000"/>
              <a:gd name="connsiteY19776" fmla="*/ 420385 h 2107945"/>
              <a:gd name="connsiteX19777" fmla="*/ 10786085 w 12192000"/>
              <a:gd name="connsiteY19777" fmla="*/ 420259 h 2107945"/>
              <a:gd name="connsiteX19778" fmla="*/ 10792790 w 12192000"/>
              <a:gd name="connsiteY19778" fmla="*/ 428753 h 2107945"/>
              <a:gd name="connsiteX19779" fmla="*/ 10789743 w 12192000"/>
              <a:gd name="connsiteY19779" fmla="*/ 433532 h 2107945"/>
              <a:gd name="connsiteX19780" fmla="*/ 10784381 w 12192000"/>
              <a:gd name="connsiteY19780" fmla="*/ 434553 h 2107945"/>
              <a:gd name="connsiteX19781" fmla="*/ 10786657 w 12192000"/>
              <a:gd name="connsiteY19781" fmla="*/ 435901 h 2107945"/>
              <a:gd name="connsiteX19782" fmla="*/ 10788219 w 12192000"/>
              <a:gd name="connsiteY19782" fmla="*/ 441822 h 2107945"/>
              <a:gd name="connsiteX19783" fmla="*/ 10779074 w 12192000"/>
              <a:gd name="connsiteY19783" fmla="*/ 448030 h 2107945"/>
              <a:gd name="connsiteX19784" fmla="*/ 10772065 w 12192000"/>
              <a:gd name="connsiteY19784" fmla="*/ 438882 h 2107945"/>
              <a:gd name="connsiteX19785" fmla="*/ 10781208 w 12192000"/>
              <a:gd name="connsiteY19785" fmla="*/ 432674 h 2107945"/>
              <a:gd name="connsiteX19786" fmla="*/ 10783454 w 12192000"/>
              <a:gd name="connsiteY19786" fmla="*/ 434004 h 2107945"/>
              <a:gd name="connsiteX19787" fmla="*/ 10777246 w 12192000"/>
              <a:gd name="connsiteY19787" fmla="*/ 426140 h 2107945"/>
              <a:gd name="connsiteX19788" fmla="*/ 10786085 w 12192000"/>
              <a:gd name="connsiteY19788" fmla="*/ 420259 h 2107945"/>
              <a:gd name="connsiteX19789" fmla="*/ 10812650 w 12192000"/>
              <a:gd name="connsiteY19789" fmla="*/ 419463 h 2107945"/>
              <a:gd name="connsiteX19790" fmla="*/ 10819113 w 12192000"/>
              <a:gd name="connsiteY19790" fmla="*/ 427851 h 2107945"/>
              <a:gd name="connsiteX19791" fmla="*/ 10816160 w 12192000"/>
              <a:gd name="connsiteY19791" fmla="*/ 432491 h 2107945"/>
              <a:gd name="connsiteX19792" fmla="*/ 10812634 w 12192000"/>
              <a:gd name="connsiteY19792" fmla="*/ 433221 h 2107945"/>
              <a:gd name="connsiteX19793" fmla="*/ 10814127 w 12192000"/>
              <a:gd name="connsiteY19793" fmla="*/ 434104 h 2107945"/>
              <a:gd name="connsiteX19794" fmla="*/ 10815651 w 12192000"/>
              <a:gd name="connsiteY19794" fmla="*/ 439862 h 2107945"/>
              <a:gd name="connsiteX19795" fmla="*/ 10806507 w 12192000"/>
              <a:gd name="connsiteY19795" fmla="*/ 446070 h 2107945"/>
              <a:gd name="connsiteX19796" fmla="*/ 10799801 w 12192000"/>
              <a:gd name="connsiteY19796" fmla="*/ 437248 h 2107945"/>
              <a:gd name="connsiteX19797" fmla="*/ 10802887 w 12192000"/>
              <a:gd name="connsiteY19797" fmla="*/ 432184 h 2107945"/>
              <a:gd name="connsiteX19798" fmla="*/ 10806820 w 12192000"/>
              <a:gd name="connsiteY19798" fmla="*/ 431442 h 2107945"/>
              <a:gd name="connsiteX19799" fmla="*/ 10805520 w 12192000"/>
              <a:gd name="connsiteY19799" fmla="*/ 430665 h 2107945"/>
              <a:gd name="connsiteX19800" fmla="*/ 10804066 w 12192000"/>
              <a:gd name="connsiteY19800" fmla="*/ 425268 h 2107945"/>
              <a:gd name="connsiteX19801" fmla="*/ 10812650 w 12192000"/>
              <a:gd name="connsiteY19801" fmla="*/ 419463 h 2107945"/>
              <a:gd name="connsiteX19802" fmla="*/ 7446678 w 12192000"/>
              <a:gd name="connsiteY19802" fmla="*/ 419279 h 2107945"/>
              <a:gd name="connsiteX19803" fmla="*/ 7453078 w 12192000"/>
              <a:gd name="connsiteY19803" fmla="*/ 427773 h 2107945"/>
              <a:gd name="connsiteX19804" fmla="*/ 7444544 w 12192000"/>
              <a:gd name="connsiteY19804" fmla="*/ 433654 h 2107945"/>
              <a:gd name="connsiteX19805" fmla="*/ 7438144 w 12192000"/>
              <a:gd name="connsiteY19805" fmla="*/ 425160 h 2107945"/>
              <a:gd name="connsiteX19806" fmla="*/ 7446678 w 12192000"/>
              <a:gd name="connsiteY19806" fmla="*/ 419279 h 2107945"/>
              <a:gd name="connsiteX19807" fmla="*/ 8629612 w 12192000"/>
              <a:gd name="connsiteY19807" fmla="*/ 418952 h 2107945"/>
              <a:gd name="connsiteX19808" fmla="*/ 8637232 w 12192000"/>
              <a:gd name="connsiteY19808" fmla="*/ 428754 h 2107945"/>
              <a:gd name="connsiteX19809" fmla="*/ 8627174 w 12192000"/>
              <a:gd name="connsiteY19809" fmla="*/ 435615 h 2107945"/>
              <a:gd name="connsiteX19810" fmla="*/ 8619554 w 12192000"/>
              <a:gd name="connsiteY19810" fmla="*/ 425813 h 2107945"/>
              <a:gd name="connsiteX19811" fmla="*/ 8629612 w 12192000"/>
              <a:gd name="connsiteY19811" fmla="*/ 418952 h 2107945"/>
              <a:gd name="connsiteX19812" fmla="*/ 3897755 w 12192000"/>
              <a:gd name="connsiteY19812" fmla="*/ 418952 h 2107945"/>
              <a:gd name="connsiteX19813" fmla="*/ 3904459 w 12192000"/>
              <a:gd name="connsiteY19813" fmla="*/ 427446 h 2107945"/>
              <a:gd name="connsiteX19814" fmla="*/ 3895625 w 12192000"/>
              <a:gd name="connsiteY19814" fmla="*/ 433327 h 2107945"/>
              <a:gd name="connsiteX19815" fmla="*/ 3888918 w 12192000"/>
              <a:gd name="connsiteY19815" fmla="*/ 424833 h 2107945"/>
              <a:gd name="connsiteX19816" fmla="*/ 3897755 w 12192000"/>
              <a:gd name="connsiteY19816" fmla="*/ 418952 h 2107945"/>
              <a:gd name="connsiteX19817" fmla="*/ 5661851 w 12192000"/>
              <a:gd name="connsiteY19817" fmla="*/ 418626 h 2107945"/>
              <a:gd name="connsiteX19818" fmla="*/ 5668555 w 12192000"/>
              <a:gd name="connsiteY19818" fmla="*/ 427447 h 2107945"/>
              <a:gd name="connsiteX19819" fmla="*/ 5659411 w 12192000"/>
              <a:gd name="connsiteY19819" fmla="*/ 433655 h 2107945"/>
              <a:gd name="connsiteX19820" fmla="*/ 5652704 w 12192000"/>
              <a:gd name="connsiteY19820" fmla="*/ 424834 h 2107945"/>
              <a:gd name="connsiteX19821" fmla="*/ 5661851 w 12192000"/>
              <a:gd name="connsiteY19821" fmla="*/ 418626 h 2107945"/>
              <a:gd name="connsiteX19822" fmla="*/ 10731526 w 12192000"/>
              <a:gd name="connsiteY19822" fmla="*/ 418625 h 2107945"/>
              <a:gd name="connsiteX19823" fmla="*/ 10738231 w 12192000"/>
              <a:gd name="connsiteY19823" fmla="*/ 427446 h 2107945"/>
              <a:gd name="connsiteX19824" fmla="*/ 10729087 w 12192000"/>
              <a:gd name="connsiteY19824" fmla="*/ 433654 h 2107945"/>
              <a:gd name="connsiteX19825" fmla="*/ 10722381 w 12192000"/>
              <a:gd name="connsiteY19825" fmla="*/ 424833 h 2107945"/>
              <a:gd name="connsiteX19826" fmla="*/ 10731526 w 12192000"/>
              <a:gd name="connsiteY19826" fmla="*/ 418625 h 2107945"/>
              <a:gd name="connsiteX19827" fmla="*/ 9702210 w 12192000"/>
              <a:gd name="connsiteY19827" fmla="*/ 418625 h 2107945"/>
              <a:gd name="connsiteX19828" fmla="*/ 9709220 w 12192000"/>
              <a:gd name="connsiteY19828" fmla="*/ 427773 h 2107945"/>
              <a:gd name="connsiteX19829" fmla="*/ 9700076 w 12192000"/>
              <a:gd name="connsiteY19829" fmla="*/ 433981 h 2107945"/>
              <a:gd name="connsiteX19830" fmla="*/ 9693066 w 12192000"/>
              <a:gd name="connsiteY19830" fmla="*/ 424833 h 2107945"/>
              <a:gd name="connsiteX19831" fmla="*/ 9702210 w 12192000"/>
              <a:gd name="connsiteY19831" fmla="*/ 418625 h 2107945"/>
              <a:gd name="connsiteX19832" fmla="*/ 8160523 w 12192000"/>
              <a:gd name="connsiteY19832" fmla="*/ 418625 h 2107945"/>
              <a:gd name="connsiteX19833" fmla="*/ 8167838 w 12192000"/>
              <a:gd name="connsiteY19833" fmla="*/ 428100 h 2107945"/>
              <a:gd name="connsiteX19834" fmla="*/ 8158085 w 12192000"/>
              <a:gd name="connsiteY19834" fmla="*/ 434634 h 2107945"/>
              <a:gd name="connsiteX19835" fmla="*/ 8150770 w 12192000"/>
              <a:gd name="connsiteY19835" fmla="*/ 425160 h 2107945"/>
              <a:gd name="connsiteX19836" fmla="*/ 8160523 w 12192000"/>
              <a:gd name="connsiteY19836" fmla="*/ 418625 h 2107945"/>
              <a:gd name="connsiteX19837" fmla="*/ 10988473 w 12192000"/>
              <a:gd name="connsiteY19837" fmla="*/ 418299 h 2107945"/>
              <a:gd name="connsiteX19838" fmla="*/ 10994874 w 12192000"/>
              <a:gd name="connsiteY19838" fmla="*/ 426793 h 2107945"/>
              <a:gd name="connsiteX19839" fmla="*/ 10986339 w 12192000"/>
              <a:gd name="connsiteY19839" fmla="*/ 432674 h 2107945"/>
              <a:gd name="connsiteX19840" fmla="*/ 10979939 w 12192000"/>
              <a:gd name="connsiteY19840" fmla="*/ 424180 h 2107945"/>
              <a:gd name="connsiteX19841" fmla="*/ 10988473 w 12192000"/>
              <a:gd name="connsiteY19841" fmla="*/ 418299 h 2107945"/>
              <a:gd name="connsiteX19842" fmla="*/ 9130707 w 12192000"/>
              <a:gd name="connsiteY19842" fmla="*/ 418299 h 2107945"/>
              <a:gd name="connsiteX19843" fmla="*/ 9138631 w 12192000"/>
              <a:gd name="connsiteY19843" fmla="*/ 428427 h 2107945"/>
              <a:gd name="connsiteX19844" fmla="*/ 9128268 w 12192000"/>
              <a:gd name="connsiteY19844" fmla="*/ 435615 h 2107945"/>
              <a:gd name="connsiteX19845" fmla="*/ 9120343 w 12192000"/>
              <a:gd name="connsiteY19845" fmla="*/ 425487 h 2107945"/>
              <a:gd name="connsiteX19846" fmla="*/ 9130707 w 12192000"/>
              <a:gd name="connsiteY19846" fmla="*/ 418299 h 2107945"/>
              <a:gd name="connsiteX19847" fmla="*/ 10433429 w 12192000"/>
              <a:gd name="connsiteY19847" fmla="*/ 417646 h 2107945"/>
              <a:gd name="connsiteX19848" fmla="*/ 10439831 w 12192000"/>
              <a:gd name="connsiteY19848" fmla="*/ 426140 h 2107945"/>
              <a:gd name="connsiteX19849" fmla="*/ 10431296 w 12192000"/>
              <a:gd name="connsiteY19849" fmla="*/ 432021 h 2107945"/>
              <a:gd name="connsiteX19850" fmla="*/ 10424894 w 12192000"/>
              <a:gd name="connsiteY19850" fmla="*/ 423526 h 2107945"/>
              <a:gd name="connsiteX19851" fmla="*/ 10433429 w 12192000"/>
              <a:gd name="connsiteY19851" fmla="*/ 417646 h 2107945"/>
              <a:gd name="connsiteX19852" fmla="*/ 2572763 w 12192000"/>
              <a:gd name="connsiteY19852" fmla="*/ 417645 h 2107945"/>
              <a:gd name="connsiteX19853" fmla="*/ 2580684 w 12192000"/>
              <a:gd name="connsiteY19853" fmla="*/ 428100 h 2107945"/>
              <a:gd name="connsiteX19854" fmla="*/ 2570020 w 12192000"/>
              <a:gd name="connsiteY19854" fmla="*/ 435287 h 2107945"/>
              <a:gd name="connsiteX19855" fmla="*/ 2562091 w 12192000"/>
              <a:gd name="connsiteY19855" fmla="*/ 424833 h 2107945"/>
              <a:gd name="connsiteX19856" fmla="*/ 2572763 w 12192000"/>
              <a:gd name="connsiteY19856" fmla="*/ 417645 h 2107945"/>
              <a:gd name="connsiteX19857" fmla="*/ 10759566 w 12192000"/>
              <a:gd name="connsiteY19857" fmla="*/ 417319 h 2107945"/>
              <a:gd name="connsiteX19858" fmla="*/ 10766272 w 12192000"/>
              <a:gd name="connsiteY19858" fmla="*/ 426140 h 2107945"/>
              <a:gd name="connsiteX19859" fmla="*/ 10757434 w 12192000"/>
              <a:gd name="connsiteY19859" fmla="*/ 432348 h 2107945"/>
              <a:gd name="connsiteX19860" fmla="*/ 10750727 w 12192000"/>
              <a:gd name="connsiteY19860" fmla="*/ 423526 h 2107945"/>
              <a:gd name="connsiteX19861" fmla="*/ 10759566 w 12192000"/>
              <a:gd name="connsiteY19861" fmla="*/ 417319 h 2107945"/>
              <a:gd name="connsiteX19862" fmla="*/ 10048161 w 12192000"/>
              <a:gd name="connsiteY19862" fmla="*/ 416992 h 2107945"/>
              <a:gd name="connsiteX19863" fmla="*/ 10054256 w 12192000"/>
              <a:gd name="connsiteY19863" fmla="*/ 425160 h 2107945"/>
              <a:gd name="connsiteX19864" fmla="*/ 10046026 w 12192000"/>
              <a:gd name="connsiteY19864" fmla="*/ 430714 h 2107945"/>
              <a:gd name="connsiteX19865" fmla="*/ 10039930 w 12192000"/>
              <a:gd name="connsiteY19865" fmla="*/ 422546 h 2107945"/>
              <a:gd name="connsiteX19866" fmla="*/ 10048161 w 12192000"/>
              <a:gd name="connsiteY19866" fmla="*/ 416992 h 2107945"/>
              <a:gd name="connsiteX19867" fmla="*/ 8924966 w 12192000"/>
              <a:gd name="connsiteY19867" fmla="*/ 416992 h 2107945"/>
              <a:gd name="connsiteX19868" fmla="*/ 8931976 w 12192000"/>
              <a:gd name="connsiteY19868" fmla="*/ 426140 h 2107945"/>
              <a:gd name="connsiteX19869" fmla="*/ 8928738 w 12192000"/>
              <a:gd name="connsiteY19869" fmla="*/ 431245 h 2107945"/>
              <a:gd name="connsiteX19870" fmla="*/ 8927370 w 12192000"/>
              <a:gd name="connsiteY19870" fmla="*/ 431560 h 2107945"/>
              <a:gd name="connsiteX19871" fmla="*/ 8927404 w 12192000"/>
              <a:gd name="connsiteY19871" fmla="*/ 431694 h 2107945"/>
              <a:gd name="connsiteX19872" fmla="*/ 8917041 w 12192000"/>
              <a:gd name="connsiteY19872" fmla="*/ 438555 h 2107945"/>
              <a:gd name="connsiteX19873" fmla="*/ 8909421 w 12192000"/>
              <a:gd name="connsiteY19873" fmla="*/ 428427 h 2107945"/>
              <a:gd name="connsiteX19874" fmla="*/ 8913116 w 12192000"/>
              <a:gd name="connsiteY19874" fmla="*/ 423036 h 2107945"/>
              <a:gd name="connsiteX19875" fmla="*/ 8916269 w 12192000"/>
              <a:gd name="connsiteY19875" fmla="*/ 422341 h 2107945"/>
              <a:gd name="connsiteX19876" fmla="*/ 8918756 w 12192000"/>
              <a:gd name="connsiteY19876" fmla="*/ 418422 h 2107945"/>
              <a:gd name="connsiteX19877" fmla="*/ 8924966 w 12192000"/>
              <a:gd name="connsiteY19877" fmla="*/ 416992 h 2107945"/>
              <a:gd name="connsiteX19878" fmla="*/ 7603650 w 12192000"/>
              <a:gd name="connsiteY19878" fmla="*/ 416339 h 2107945"/>
              <a:gd name="connsiteX19879" fmla="*/ 7610356 w 12192000"/>
              <a:gd name="connsiteY19879" fmla="*/ 424833 h 2107945"/>
              <a:gd name="connsiteX19880" fmla="*/ 7601516 w 12192000"/>
              <a:gd name="connsiteY19880" fmla="*/ 430714 h 2107945"/>
              <a:gd name="connsiteX19881" fmla="*/ 7594811 w 12192000"/>
              <a:gd name="connsiteY19881" fmla="*/ 422219 h 2107945"/>
              <a:gd name="connsiteX19882" fmla="*/ 7603650 w 12192000"/>
              <a:gd name="connsiteY19882" fmla="*/ 416339 h 2107945"/>
              <a:gd name="connsiteX19883" fmla="*/ 4963145 w 12192000"/>
              <a:gd name="connsiteY19883" fmla="*/ 416338 h 2107945"/>
              <a:gd name="connsiteX19884" fmla="*/ 4969851 w 12192000"/>
              <a:gd name="connsiteY19884" fmla="*/ 425159 h 2107945"/>
              <a:gd name="connsiteX19885" fmla="*/ 4960706 w 12192000"/>
              <a:gd name="connsiteY19885" fmla="*/ 431367 h 2107945"/>
              <a:gd name="connsiteX19886" fmla="*/ 4953996 w 12192000"/>
              <a:gd name="connsiteY19886" fmla="*/ 422546 h 2107945"/>
              <a:gd name="connsiteX19887" fmla="*/ 4963145 w 12192000"/>
              <a:gd name="connsiteY19887" fmla="*/ 416338 h 2107945"/>
              <a:gd name="connsiteX19888" fmla="*/ 9485190 w 12192000"/>
              <a:gd name="connsiteY19888" fmla="*/ 416012 h 2107945"/>
              <a:gd name="connsiteX19889" fmla="*/ 9491897 w 12192000"/>
              <a:gd name="connsiteY19889" fmla="*/ 424506 h 2107945"/>
              <a:gd name="connsiteX19890" fmla="*/ 9483057 w 12192000"/>
              <a:gd name="connsiteY19890" fmla="*/ 430387 h 2107945"/>
              <a:gd name="connsiteX19891" fmla="*/ 9476351 w 12192000"/>
              <a:gd name="connsiteY19891" fmla="*/ 421893 h 2107945"/>
              <a:gd name="connsiteX19892" fmla="*/ 9485190 w 12192000"/>
              <a:gd name="connsiteY19892" fmla="*/ 416012 h 2107945"/>
              <a:gd name="connsiteX19893" fmla="*/ 4582929 w 12192000"/>
              <a:gd name="connsiteY19893" fmla="*/ 415032 h 2107945"/>
              <a:gd name="connsiteX19894" fmla="*/ 4589947 w 12192000"/>
              <a:gd name="connsiteY19894" fmla="*/ 424180 h 2107945"/>
              <a:gd name="connsiteX19895" fmla="*/ 4580493 w 12192000"/>
              <a:gd name="connsiteY19895" fmla="*/ 430387 h 2107945"/>
              <a:gd name="connsiteX19896" fmla="*/ 4573479 w 12192000"/>
              <a:gd name="connsiteY19896" fmla="*/ 421239 h 2107945"/>
              <a:gd name="connsiteX19897" fmla="*/ 4582929 w 12192000"/>
              <a:gd name="connsiteY19897" fmla="*/ 415032 h 2107945"/>
              <a:gd name="connsiteX19898" fmla="*/ 1288873 w 12192000"/>
              <a:gd name="connsiteY19898" fmla="*/ 415032 h 2107945"/>
              <a:gd name="connsiteX19899" fmla="*/ 1295883 w 12192000"/>
              <a:gd name="connsiteY19899" fmla="*/ 424179 h 2107945"/>
              <a:gd name="connsiteX19900" fmla="*/ 1286435 w 12192000"/>
              <a:gd name="connsiteY19900" fmla="*/ 430387 h 2107945"/>
              <a:gd name="connsiteX19901" fmla="*/ 1279425 w 12192000"/>
              <a:gd name="connsiteY19901" fmla="*/ 421239 h 2107945"/>
              <a:gd name="connsiteX19902" fmla="*/ 1288873 w 12192000"/>
              <a:gd name="connsiteY19902" fmla="*/ 415032 h 2107945"/>
              <a:gd name="connsiteX19903" fmla="*/ 2257098 w 12192000"/>
              <a:gd name="connsiteY19903" fmla="*/ 415031 h 2107945"/>
              <a:gd name="connsiteX19904" fmla="*/ 2264413 w 12192000"/>
              <a:gd name="connsiteY19904" fmla="*/ 424506 h 2107945"/>
              <a:gd name="connsiteX19905" fmla="*/ 2254660 w 12192000"/>
              <a:gd name="connsiteY19905" fmla="*/ 431041 h 2107945"/>
              <a:gd name="connsiteX19906" fmla="*/ 2247345 w 12192000"/>
              <a:gd name="connsiteY19906" fmla="*/ 421566 h 2107945"/>
              <a:gd name="connsiteX19907" fmla="*/ 2257098 w 12192000"/>
              <a:gd name="connsiteY19907" fmla="*/ 415031 h 2107945"/>
              <a:gd name="connsiteX19908" fmla="*/ 11064064 w 12192000"/>
              <a:gd name="connsiteY19908" fmla="*/ 414705 h 2107945"/>
              <a:gd name="connsiteX19909" fmla="*/ 11070465 w 12192000"/>
              <a:gd name="connsiteY19909" fmla="*/ 423199 h 2107945"/>
              <a:gd name="connsiteX19910" fmla="*/ 11061930 w 12192000"/>
              <a:gd name="connsiteY19910" fmla="*/ 429080 h 2107945"/>
              <a:gd name="connsiteX19911" fmla="*/ 11055530 w 12192000"/>
              <a:gd name="connsiteY19911" fmla="*/ 420585 h 2107945"/>
              <a:gd name="connsiteX19912" fmla="*/ 11064064 w 12192000"/>
              <a:gd name="connsiteY19912" fmla="*/ 414705 h 2107945"/>
              <a:gd name="connsiteX19913" fmla="*/ 10913798 w 12192000"/>
              <a:gd name="connsiteY19913" fmla="*/ 414705 h 2107945"/>
              <a:gd name="connsiteX19914" fmla="*/ 10920197 w 12192000"/>
              <a:gd name="connsiteY19914" fmla="*/ 423199 h 2107945"/>
              <a:gd name="connsiteX19915" fmla="*/ 10911663 w 12192000"/>
              <a:gd name="connsiteY19915" fmla="*/ 429080 h 2107945"/>
              <a:gd name="connsiteX19916" fmla="*/ 10905263 w 12192000"/>
              <a:gd name="connsiteY19916" fmla="*/ 420585 h 2107945"/>
              <a:gd name="connsiteX19917" fmla="*/ 10913798 w 12192000"/>
              <a:gd name="connsiteY19917" fmla="*/ 414705 h 2107945"/>
              <a:gd name="connsiteX19918" fmla="*/ 5759423 w 12192000"/>
              <a:gd name="connsiteY19918" fmla="*/ 414705 h 2107945"/>
              <a:gd name="connsiteX19919" fmla="*/ 5766132 w 12192000"/>
              <a:gd name="connsiteY19919" fmla="*/ 423526 h 2107945"/>
              <a:gd name="connsiteX19920" fmla="*/ 5757291 w 12192000"/>
              <a:gd name="connsiteY19920" fmla="*/ 429734 h 2107945"/>
              <a:gd name="connsiteX19921" fmla="*/ 5750583 w 12192000"/>
              <a:gd name="connsiteY19921" fmla="*/ 420912 h 2107945"/>
              <a:gd name="connsiteX19922" fmla="*/ 5759423 w 12192000"/>
              <a:gd name="connsiteY19922" fmla="*/ 414705 h 2107945"/>
              <a:gd name="connsiteX19923" fmla="*/ 2174502 w 12192000"/>
              <a:gd name="connsiteY19923" fmla="*/ 414705 h 2107945"/>
              <a:gd name="connsiteX19924" fmla="*/ 2181817 w 12192000"/>
              <a:gd name="connsiteY19924" fmla="*/ 424180 h 2107945"/>
              <a:gd name="connsiteX19925" fmla="*/ 2172064 w 12192000"/>
              <a:gd name="connsiteY19925" fmla="*/ 430714 h 2107945"/>
              <a:gd name="connsiteX19926" fmla="*/ 2164749 w 12192000"/>
              <a:gd name="connsiteY19926" fmla="*/ 421239 h 2107945"/>
              <a:gd name="connsiteX19927" fmla="*/ 2174502 w 12192000"/>
              <a:gd name="connsiteY19927" fmla="*/ 414705 h 2107945"/>
              <a:gd name="connsiteX19928" fmla="*/ 5483795 w 12192000"/>
              <a:gd name="connsiteY19928" fmla="*/ 414051 h 2107945"/>
              <a:gd name="connsiteX19929" fmla="*/ 5490805 w 12192000"/>
              <a:gd name="connsiteY19929" fmla="*/ 423200 h 2107945"/>
              <a:gd name="connsiteX19930" fmla="*/ 5481661 w 12192000"/>
              <a:gd name="connsiteY19930" fmla="*/ 429407 h 2107945"/>
              <a:gd name="connsiteX19931" fmla="*/ 5474649 w 12192000"/>
              <a:gd name="connsiteY19931" fmla="*/ 420259 h 2107945"/>
              <a:gd name="connsiteX19932" fmla="*/ 5483795 w 12192000"/>
              <a:gd name="connsiteY19932" fmla="*/ 414051 h 2107945"/>
              <a:gd name="connsiteX19933" fmla="*/ 4886321 w 12192000"/>
              <a:gd name="connsiteY19933" fmla="*/ 413725 h 2107945"/>
              <a:gd name="connsiteX19934" fmla="*/ 4893029 w 12192000"/>
              <a:gd name="connsiteY19934" fmla="*/ 422546 h 2107945"/>
              <a:gd name="connsiteX19935" fmla="*/ 4883881 w 12192000"/>
              <a:gd name="connsiteY19935" fmla="*/ 428753 h 2107945"/>
              <a:gd name="connsiteX19936" fmla="*/ 4877177 w 12192000"/>
              <a:gd name="connsiteY19936" fmla="*/ 419932 h 2107945"/>
              <a:gd name="connsiteX19937" fmla="*/ 4886321 w 12192000"/>
              <a:gd name="connsiteY19937" fmla="*/ 413725 h 2107945"/>
              <a:gd name="connsiteX19938" fmla="*/ 3131536 w 12192000"/>
              <a:gd name="connsiteY19938" fmla="*/ 413725 h 2107945"/>
              <a:gd name="connsiteX19939" fmla="*/ 3139151 w 12192000"/>
              <a:gd name="connsiteY19939" fmla="*/ 423853 h 2107945"/>
              <a:gd name="connsiteX19940" fmla="*/ 3129099 w 12192000"/>
              <a:gd name="connsiteY19940" fmla="*/ 430714 h 2107945"/>
              <a:gd name="connsiteX19941" fmla="*/ 3121479 w 12192000"/>
              <a:gd name="connsiteY19941" fmla="*/ 420585 h 2107945"/>
              <a:gd name="connsiteX19942" fmla="*/ 3131536 w 12192000"/>
              <a:gd name="connsiteY19942" fmla="*/ 413725 h 2107945"/>
              <a:gd name="connsiteX19943" fmla="*/ 2434160 w 12192000"/>
              <a:gd name="connsiteY19943" fmla="*/ 413725 h 2107945"/>
              <a:gd name="connsiteX19944" fmla="*/ 2440028 w 12192000"/>
              <a:gd name="connsiteY19944" fmla="*/ 417277 h 2107945"/>
              <a:gd name="connsiteX19945" fmla="*/ 2440835 w 12192000"/>
              <a:gd name="connsiteY19945" fmla="*/ 420149 h 2107945"/>
              <a:gd name="connsiteX19946" fmla="*/ 2445115 w 12192000"/>
              <a:gd name="connsiteY19946" fmla="*/ 419279 h 2107945"/>
              <a:gd name="connsiteX19947" fmla="*/ 2448877 w 12192000"/>
              <a:gd name="connsiteY19947" fmla="*/ 421557 h 2107945"/>
              <a:gd name="connsiteX19948" fmla="*/ 2450693 w 12192000"/>
              <a:gd name="connsiteY19948" fmla="*/ 418667 h 2107945"/>
              <a:gd name="connsiteX19949" fmla="*/ 2457590 w 12192000"/>
              <a:gd name="connsiteY19949" fmla="*/ 417319 h 2107945"/>
              <a:gd name="connsiteX19950" fmla="*/ 2462585 w 12192000"/>
              <a:gd name="connsiteY19950" fmla="*/ 420321 h 2107945"/>
              <a:gd name="connsiteX19951" fmla="*/ 2462976 w 12192000"/>
              <a:gd name="connsiteY19951" fmla="*/ 419687 h 2107945"/>
              <a:gd name="connsiteX19952" fmla="*/ 2469760 w 12192000"/>
              <a:gd name="connsiteY19952" fmla="*/ 418299 h 2107945"/>
              <a:gd name="connsiteX19953" fmla="*/ 2477684 w 12192000"/>
              <a:gd name="connsiteY19953" fmla="*/ 428427 h 2107945"/>
              <a:gd name="connsiteX19954" fmla="*/ 2474112 w 12192000"/>
              <a:gd name="connsiteY19954" fmla="*/ 434088 h 2107945"/>
              <a:gd name="connsiteX19955" fmla="*/ 2480710 w 12192000"/>
              <a:gd name="connsiteY19955" fmla="*/ 432674 h 2107945"/>
              <a:gd name="connsiteX19956" fmla="*/ 2488635 w 12192000"/>
              <a:gd name="connsiteY19956" fmla="*/ 443129 h 2107945"/>
              <a:gd name="connsiteX19957" fmla="*/ 2477966 w 12192000"/>
              <a:gd name="connsiteY19957" fmla="*/ 450317 h 2107945"/>
              <a:gd name="connsiteX19958" fmla="*/ 2470041 w 12192000"/>
              <a:gd name="connsiteY19958" fmla="*/ 439862 h 2107945"/>
              <a:gd name="connsiteX19959" fmla="*/ 2473649 w 12192000"/>
              <a:gd name="connsiteY19959" fmla="*/ 434205 h 2107945"/>
              <a:gd name="connsiteX19960" fmla="*/ 2467321 w 12192000"/>
              <a:gd name="connsiteY19960" fmla="*/ 435615 h 2107945"/>
              <a:gd name="connsiteX19961" fmla="*/ 2462072 w 12192000"/>
              <a:gd name="connsiteY19961" fmla="*/ 432435 h 2107945"/>
              <a:gd name="connsiteX19962" fmla="*/ 2461743 w 12192000"/>
              <a:gd name="connsiteY19962" fmla="*/ 432960 h 2107945"/>
              <a:gd name="connsiteX19963" fmla="*/ 2454847 w 12192000"/>
              <a:gd name="connsiteY19963" fmla="*/ 434308 h 2107945"/>
              <a:gd name="connsiteX19964" fmla="*/ 2450942 w 12192000"/>
              <a:gd name="connsiteY19964" fmla="*/ 431962 h 2107945"/>
              <a:gd name="connsiteX19965" fmla="*/ 2449306 w 12192000"/>
              <a:gd name="connsiteY19965" fmla="*/ 434594 h 2107945"/>
              <a:gd name="connsiteX19966" fmla="*/ 2442674 w 12192000"/>
              <a:gd name="connsiteY19966" fmla="*/ 435941 h 2107945"/>
              <a:gd name="connsiteX19967" fmla="*/ 2436808 w 12192000"/>
              <a:gd name="connsiteY19967" fmla="*/ 432388 h 2107945"/>
              <a:gd name="connsiteX19968" fmla="*/ 2435981 w 12192000"/>
              <a:gd name="connsiteY19968" fmla="*/ 429443 h 2107945"/>
              <a:gd name="connsiteX19969" fmla="*/ 2431727 w 12192000"/>
              <a:gd name="connsiteY19969" fmla="*/ 430387 h 2107945"/>
              <a:gd name="connsiteX19970" fmla="*/ 2424105 w 12192000"/>
              <a:gd name="connsiteY19970" fmla="*/ 420585 h 2107945"/>
              <a:gd name="connsiteX19971" fmla="*/ 2434160 w 12192000"/>
              <a:gd name="connsiteY19971" fmla="*/ 413725 h 2107945"/>
              <a:gd name="connsiteX19972" fmla="*/ 8748790 w 12192000"/>
              <a:gd name="connsiteY19972" fmla="*/ 413398 h 2107945"/>
              <a:gd name="connsiteX19973" fmla="*/ 8755496 w 12192000"/>
              <a:gd name="connsiteY19973" fmla="*/ 422219 h 2107945"/>
              <a:gd name="connsiteX19974" fmla="*/ 8746657 w 12192000"/>
              <a:gd name="connsiteY19974" fmla="*/ 428100 h 2107945"/>
              <a:gd name="connsiteX19975" fmla="*/ 8739951 w 12192000"/>
              <a:gd name="connsiteY19975" fmla="*/ 419279 h 2107945"/>
              <a:gd name="connsiteX19976" fmla="*/ 8748790 w 12192000"/>
              <a:gd name="connsiteY19976" fmla="*/ 413398 h 2107945"/>
              <a:gd name="connsiteX19977" fmla="*/ 8771650 w 12192000"/>
              <a:gd name="connsiteY19977" fmla="*/ 413071 h 2107945"/>
              <a:gd name="connsiteX19978" fmla="*/ 8778356 w 12192000"/>
              <a:gd name="connsiteY19978" fmla="*/ 421893 h 2107945"/>
              <a:gd name="connsiteX19979" fmla="*/ 8769517 w 12192000"/>
              <a:gd name="connsiteY19979" fmla="*/ 428100 h 2107945"/>
              <a:gd name="connsiteX19980" fmla="*/ 8768097 w 12192000"/>
              <a:gd name="connsiteY19980" fmla="*/ 427261 h 2107945"/>
              <a:gd name="connsiteX19981" fmla="*/ 8770431 w 12192000"/>
              <a:gd name="connsiteY19981" fmla="*/ 430387 h 2107945"/>
              <a:gd name="connsiteX19982" fmla="*/ 8762201 w 12192000"/>
              <a:gd name="connsiteY19982" fmla="*/ 435941 h 2107945"/>
              <a:gd name="connsiteX19983" fmla="*/ 8756105 w 12192000"/>
              <a:gd name="connsiteY19983" fmla="*/ 427773 h 2107945"/>
              <a:gd name="connsiteX19984" fmla="*/ 8763702 w 12192000"/>
              <a:gd name="connsiteY19984" fmla="*/ 422646 h 2107945"/>
              <a:gd name="connsiteX19985" fmla="*/ 8762811 w 12192000"/>
              <a:gd name="connsiteY19985" fmla="*/ 419278 h 2107945"/>
              <a:gd name="connsiteX19986" fmla="*/ 8771650 w 12192000"/>
              <a:gd name="connsiteY19986" fmla="*/ 413071 h 2107945"/>
              <a:gd name="connsiteX19987" fmla="*/ 9865584 w 12192000"/>
              <a:gd name="connsiteY19987" fmla="*/ 412744 h 2107945"/>
              <a:gd name="connsiteX19988" fmla="*/ 9872290 w 12192000"/>
              <a:gd name="connsiteY19988" fmla="*/ 421566 h 2107945"/>
              <a:gd name="connsiteX19989" fmla="*/ 9870879 w 12192000"/>
              <a:gd name="connsiteY19989" fmla="*/ 423823 h 2107945"/>
              <a:gd name="connsiteX19990" fmla="*/ 9871070 w 12192000"/>
              <a:gd name="connsiteY19990" fmla="*/ 423934 h 2107945"/>
              <a:gd name="connsiteX19991" fmla="*/ 9872594 w 12192000"/>
              <a:gd name="connsiteY19991" fmla="*/ 429407 h 2107945"/>
              <a:gd name="connsiteX19992" fmla="*/ 9870002 w 12192000"/>
              <a:gd name="connsiteY19992" fmla="*/ 433367 h 2107945"/>
              <a:gd name="connsiteX19993" fmla="*/ 9872900 w 12192000"/>
              <a:gd name="connsiteY19993" fmla="*/ 437248 h 2107945"/>
              <a:gd name="connsiteX19994" fmla="*/ 9871015 w 12192000"/>
              <a:gd name="connsiteY19994" fmla="*/ 438520 h 2107945"/>
              <a:gd name="connsiteX19995" fmla="*/ 9871680 w 12192000"/>
              <a:gd name="connsiteY19995" fmla="*/ 441169 h 2107945"/>
              <a:gd name="connsiteX19996" fmla="*/ 9863145 w 12192000"/>
              <a:gd name="connsiteY19996" fmla="*/ 447050 h 2107945"/>
              <a:gd name="connsiteX19997" fmla="*/ 9856745 w 12192000"/>
              <a:gd name="connsiteY19997" fmla="*/ 438555 h 2107945"/>
              <a:gd name="connsiteX19998" fmla="*/ 9859736 w 12192000"/>
              <a:gd name="connsiteY19998" fmla="*/ 436493 h 2107945"/>
              <a:gd name="connsiteX19999" fmla="*/ 9855563 w 12192000"/>
              <a:gd name="connsiteY19999" fmla="*/ 434022 h 2107945"/>
              <a:gd name="connsiteX20000" fmla="*/ 9854001 w 12192000"/>
              <a:gd name="connsiteY20000" fmla="*/ 428100 h 2107945"/>
              <a:gd name="connsiteX20001" fmla="*/ 9856973 w 12192000"/>
              <a:gd name="connsiteY20001" fmla="*/ 423281 h 2107945"/>
              <a:gd name="connsiteX20002" fmla="*/ 9857552 w 12192000"/>
              <a:gd name="connsiteY20002" fmla="*/ 423151 h 2107945"/>
              <a:gd name="connsiteX20003" fmla="*/ 9856440 w 12192000"/>
              <a:gd name="connsiteY20003" fmla="*/ 418952 h 2107945"/>
              <a:gd name="connsiteX20004" fmla="*/ 9865584 w 12192000"/>
              <a:gd name="connsiteY20004" fmla="*/ 412744 h 2107945"/>
              <a:gd name="connsiteX20005" fmla="*/ 5247541 w 12192000"/>
              <a:gd name="connsiteY20005" fmla="*/ 412418 h 2107945"/>
              <a:gd name="connsiteX20006" fmla="*/ 5254551 w 12192000"/>
              <a:gd name="connsiteY20006" fmla="*/ 421566 h 2107945"/>
              <a:gd name="connsiteX20007" fmla="*/ 5245406 w 12192000"/>
              <a:gd name="connsiteY20007" fmla="*/ 427773 h 2107945"/>
              <a:gd name="connsiteX20008" fmla="*/ 5238393 w 12192000"/>
              <a:gd name="connsiteY20008" fmla="*/ 418625 h 2107945"/>
              <a:gd name="connsiteX20009" fmla="*/ 5247541 w 12192000"/>
              <a:gd name="connsiteY20009" fmla="*/ 412418 h 2107945"/>
              <a:gd name="connsiteX20010" fmla="*/ 10604423 w 12192000"/>
              <a:gd name="connsiteY20010" fmla="*/ 412091 h 2107945"/>
              <a:gd name="connsiteX20011" fmla="*/ 10611128 w 12192000"/>
              <a:gd name="connsiteY20011" fmla="*/ 420912 h 2107945"/>
              <a:gd name="connsiteX20012" fmla="*/ 10602289 w 12192000"/>
              <a:gd name="connsiteY20012" fmla="*/ 427120 h 2107945"/>
              <a:gd name="connsiteX20013" fmla="*/ 10595584 w 12192000"/>
              <a:gd name="connsiteY20013" fmla="*/ 418299 h 2107945"/>
              <a:gd name="connsiteX20014" fmla="*/ 10604423 w 12192000"/>
              <a:gd name="connsiteY20014" fmla="*/ 412091 h 2107945"/>
              <a:gd name="connsiteX20015" fmla="*/ 9297129 w 12192000"/>
              <a:gd name="connsiteY20015" fmla="*/ 412091 h 2107945"/>
              <a:gd name="connsiteX20016" fmla="*/ 9304748 w 12192000"/>
              <a:gd name="connsiteY20016" fmla="*/ 421893 h 2107945"/>
              <a:gd name="connsiteX20017" fmla="*/ 9294690 w 12192000"/>
              <a:gd name="connsiteY20017" fmla="*/ 428753 h 2107945"/>
              <a:gd name="connsiteX20018" fmla="*/ 9287070 w 12192000"/>
              <a:gd name="connsiteY20018" fmla="*/ 418952 h 2107945"/>
              <a:gd name="connsiteX20019" fmla="*/ 9297129 w 12192000"/>
              <a:gd name="connsiteY20019" fmla="*/ 412091 h 2107945"/>
              <a:gd name="connsiteX20020" fmla="*/ 3476673 w 12192000"/>
              <a:gd name="connsiteY20020" fmla="*/ 411438 h 2107945"/>
              <a:gd name="connsiteX20021" fmla="*/ 3483676 w 12192000"/>
              <a:gd name="connsiteY20021" fmla="*/ 420586 h 2107945"/>
              <a:gd name="connsiteX20022" fmla="*/ 3474540 w 12192000"/>
              <a:gd name="connsiteY20022" fmla="*/ 426794 h 2107945"/>
              <a:gd name="connsiteX20023" fmla="*/ 3467528 w 12192000"/>
              <a:gd name="connsiteY20023" fmla="*/ 417646 h 2107945"/>
              <a:gd name="connsiteX20024" fmla="*/ 3476673 w 12192000"/>
              <a:gd name="connsiteY20024" fmla="*/ 411438 h 2107945"/>
              <a:gd name="connsiteX20025" fmla="*/ 3423614 w 12192000"/>
              <a:gd name="connsiteY20025" fmla="*/ 411437 h 2107945"/>
              <a:gd name="connsiteX20026" fmla="*/ 3430625 w 12192000"/>
              <a:gd name="connsiteY20026" fmla="*/ 420585 h 2107945"/>
              <a:gd name="connsiteX20027" fmla="*/ 3421175 w 12192000"/>
              <a:gd name="connsiteY20027" fmla="*/ 427120 h 2107945"/>
              <a:gd name="connsiteX20028" fmla="*/ 3414167 w 12192000"/>
              <a:gd name="connsiteY20028" fmla="*/ 417972 h 2107945"/>
              <a:gd name="connsiteX20029" fmla="*/ 3423614 w 12192000"/>
              <a:gd name="connsiteY20029" fmla="*/ 411437 h 2107945"/>
              <a:gd name="connsiteX20030" fmla="*/ 9666548 w 12192000"/>
              <a:gd name="connsiteY20030" fmla="*/ 411111 h 2107945"/>
              <a:gd name="connsiteX20031" fmla="*/ 9673254 w 12192000"/>
              <a:gd name="connsiteY20031" fmla="*/ 419932 h 2107945"/>
              <a:gd name="connsiteX20032" fmla="*/ 9664111 w 12192000"/>
              <a:gd name="connsiteY20032" fmla="*/ 426140 h 2107945"/>
              <a:gd name="connsiteX20033" fmla="*/ 9657403 w 12192000"/>
              <a:gd name="connsiteY20033" fmla="*/ 417319 h 2107945"/>
              <a:gd name="connsiteX20034" fmla="*/ 9666548 w 12192000"/>
              <a:gd name="connsiteY20034" fmla="*/ 411111 h 2107945"/>
              <a:gd name="connsiteX20035" fmla="*/ 9454102 w 12192000"/>
              <a:gd name="connsiteY20035" fmla="*/ 411111 h 2107945"/>
              <a:gd name="connsiteX20036" fmla="*/ 9460502 w 12192000"/>
              <a:gd name="connsiteY20036" fmla="*/ 419605 h 2107945"/>
              <a:gd name="connsiteX20037" fmla="*/ 9451968 w 12192000"/>
              <a:gd name="connsiteY20037" fmla="*/ 425486 h 2107945"/>
              <a:gd name="connsiteX20038" fmla="*/ 9445567 w 12192000"/>
              <a:gd name="connsiteY20038" fmla="*/ 416992 h 2107945"/>
              <a:gd name="connsiteX20039" fmla="*/ 9454102 w 12192000"/>
              <a:gd name="connsiteY20039" fmla="*/ 411111 h 2107945"/>
              <a:gd name="connsiteX20040" fmla="*/ 5041491 w 12192000"/>
              <a:gd name="connsiteY20040" fmla="*/ 411111 h 2107945"/>
              <a:gd name="connsiteX20041" fmla="*/ 5048199 w 12192000"/>
              <a:gd name="connsiteY20041" fmla="*/ 419932 h 2107945"/>
              <a:gd name="connsiteX20042" fmla="*/ 5039050 w 12192000"/>
              <a:gd name="connsiteY20042" fmla="*/ 426140 h 2107945"/>
              <a:gd name="connsiteX20043" fmla="*/ 5032341 w 12192000"/>
              <a:gd name="connsiteY20043" fmla="*/ 417319 h 2107945"/>
              <a:gd name="connsiteX20044" fmla="*/ 5041491 w 12192000"/>
              <a:gd name="connsiteY20044" fmla="*/ 411111 h 2107945"/>
              <a:gd name="connsiteX20045" fmla="*/ 9050249 w 12192000"/>
              <a:gd name="connsiteY20045" fmla="*/ 410784 h 2107945"/>
              <a:gd name="connsiteX20046" fmla="*/ 9056460 w 12192000"/>
              <a:gd name="connsiteY20046" fmla="*/ 418798 h 2107945"/>
              <a:gd name="connsiteX20047" fmla="*/ 9048226 w 12192000"/>
              <a:gd name="connsiteY20047" fmla="*/ 424334 h 2107945"/>
              <a:gd name="connsiteX20048" fmla="*/ 9042014 w 12192000"/>
              <a:gd name="connsiteY20048" fmla="*/ 416320 h 2107945"/>
              <a:gd name="connsiteX20049" fmla="*/ 9050249 w 12192000"/>
              <a:gd name="connsiteY20049" fmla="*/ 410784 h 2107945"/>
              <a:gd name="connsiteX20050" fmla="*/ 6839562 w 12192000"/>
              <a:gd name="connsiteY20050" fmla="*/ 410777 h 2107945"/>
              <a:gd name="connsiteX20051" fmla="*/ 6846280 w 12192000"/>
              <a:gd name="connsiteY20051" fmla="*/ 419539 h 2107945"/>
              <a:gd name="connsiteX20052" fmla="*/ 6837347 w 12192000"/>
              <a:gd name="connsiteY20052" fmla="*/ 425617 h 2107945"/>
              <a:gd name="connsiteX20053" fmla="*/ 6830630 w 12192000"/>
              <a:gd name="connsiteY20053" fmla="*/ 416855 h 2107945"/>
              <a:gd name="connsiteX20054" fmla="*/ 6839562 w 12192000"/>
              <a:gd name="connsiteY20054" fmla="*/ 410777 h 2107945"/>
              <a:gd name="connsiteX20055" fmla="*/ 10390451 w 12192000"/>
              <a:gd name="connsiteY20055" fmla="*/ 410458 h 2107945"/>
              <a:gd name="connsiteX20056" fmla="*/ 10396853 w 12192000"/>
              <a:gd name="connsiteY20056" fmla="*/ 418952 h 2107945"/>
              <a:gd name="connsiteX20057" fmla="*/ 10388318 w 12192000"/>
              <a:gd name="connsiteY20057" fmla="*/ 424833 h 2107945"/>
              <a:gd name="connsiteX20058" fmla="*/ 10381919 w 12192000"/>
              <a:gd name="connsiteY20058" fmla="*/ 416339 h 2107945"/>
              <a:gd name="connsiteX20059" fmla="*/ 10390451 w 12192000"/>
              <a:gd name="connsiteY20059" fmla="*/ 410458 h 2107945"/>
              <a:gd name="connsiteX20060" fmla="*/ 5853480 w 12192000"/>
              <a:gd name="connsiteY20060" fmla="*/ 410458 h 2107945"/>
              <a:gd name="connsiteX20061" fmla="*/ 5860184 w 12192000"/>
              <a:gd name="connsiteY20061" fmla="*/ 419279 h 2107945"/>
              <a:gd name="connsiteX20062" fmla="*/ 5851346 w 12192000"/>
              <a:gd name="connsiteY20062" fmla="*/ 425160 h 2107945"/>
              <a:gd name="connsiteX20063" fmla="*/ 5844640 w 12192000"/>
              <a:gd name="connsiteY20063" fmla="*/ 416339 h 2107945"/>
              <a:gd name="connsiteX20064" fmla="*/ 5853480 w 12192000"/>
              <a:gd name="connsiteY20064" fmla="*/ 410458 h 2107945"/>
              <a:gd name="connsiteX20065" fmla="*/ 7149191 w 12192000"/>
              <a:gd name="connsiteY20065" fmla="*/ 410131 h 2107945"/>
              <a:gd name="connsiteX20066" fmla="*/ 7155592 w 12192000"/>
              <a:gd name="connsiteY20066" fmla="*/ 418625 h 2107945"/>
              <a:gd name="connsiteX20067" fmla="*/ 7147057 w 12192000"/>
              <a:gd name="connsiteY20067" fmla="*/ 424506 h 2107945"/>
              <a:gd name="connsiteX20068" fmla="*/ 7140656 w 12192000"/>
              <a:gd name="connsiteY20068" fmla="*/ 416012 h 2107945"/>
              <a:gd name="connsiteX20069" fmla="*/ 7149191 w 12192000"/>
              <a:gd name="connsiteY20069" fmla="*/ 410131 h 2107945"/>
              <a:gd name="connsiteX20070" fmla="*/ 4123024 w 12192000"/>
              <a:gd name="connsiteY20070" fmla="*/ 410131 h 2107945"/>
              <a:gd name="connsiteX20071" fmla="*/ 4129737 w 12192000"/>
              <a:gd name="connsiteY20071" fmla="*/ 418625 h 2107945"/>
              <a:gd name="connsiteX20072" fmla="*/ 4120896 w 12192000"/>
              <a:gd name="connsiteY20072" fmla="*/ 424506 h 2107945"/>
              <a:gd name="connsiteX20073" fmla="*/ 4114193 w 12192000"/>
              <a:gd name="connsiteY20073" fmla="*/ 416012 h 2107945"/>
              <a:gd name="connsiteX20074" fmla="*/ 4123024 w 12192000"/>
              <a:gd name="connsiteY20074" fmla="*/ 410131 h 2107945"/>
              <a:gd name="connsiteX20075" fmla="*/ 4157444 w 12192000"/>
              <a:gd name="connsiteY20075" fmla="*/ 409151 h 2107945"/>
              <a:gd name="connsiteX20076" fmla="*/ 4164157 w 12192000"/>
              <a:gd name="connsiteY20076" fmla="*/ 417972 h 2107945"/>
              <a:gd name="connsiteX20077" fmla="*/ 4155313 w 12192000"/>
              <a:gd name="connsiteY20077" fmla="*/ 424180 h 2107945"/>
              <a:gd name="connsiteX20078" fmla="*/ 4148610 w 12192000"/>
              <a:gd name="connsiteY20078" fmla="*/ 415359 h 2107945"/>
              <a:gd name="connsiteX20079" fmla="*/ 4157444 w 12192000"/>
              <a:gd name="connsiteY20079" fmla="*/ 409151 h 2107945"/>
              <a:gd name="connsiteX20080" fmla="*/ 10682758 w 12192000"/>
              <a:gd name="connsiteY20080" fmla="*/ 408171 h 2107945"/>
              <a:gd name="connsiteX20081" fmla="*/ 10689463 w 12192000"/>
              <a:gd name="connsiteY20081" fmla="*/ 416992 h 2107945"/>
              <a:gd name="connsiteX20082" fmla="*/ 10680624 w 12192000"/>
              <a:gd name="connsiteY20082" fmla="*/ 423200 h 2107945"/>
              <a:gd name="connsiteX20083" fmla="*/ 10673918 w 12192000"/>
              <a:gd name="connsiteY20083" fmla="*/ 414378 h 2107945"/>
              <a:gd name="connsiteX20084" fmla="*/ 10682758 w 12192000"/>
              <a:gd name="connsiteY20084" fmla="*/ 408171 h 2107945"/>
              <a:gd name="connsiteX20085" fmla="*/ 9367842 w 12192000"/>
              <a:gd name="connsiteY20085" fmla="*/ 407844 h 2107945"/>
              <a:gd name="connsiteX20086" fmla="*/ 9375462 w 12192000"/>
              <a:gd name="connsiteY20086" fmla="*/ 417972 h 2107945"/>
              <a:gd name="connsiteX20087" fmla="*/ 9365100 w 12192000"/>
              <a:gd name="connsiteY20087" fmla="*/ 424833 h 2107945"/>
              <a:gd name="connsiteX20088" fmla="*/ 9357480 w 12192000"/>
              <a:gd name="connsiteY20088" fmla="*/ 414705 h 2107945"/>
              <a:gd name="connsiteX20089" fmla="*/ 9367842 w 12192000"/>
              <a:gd name="connsiteY20089" fmla="*/ 407844 h 2107945"/>
              <a:gd name="connsiteX20090" fmla="*/ 1684618 w 12192000"/>
              <a:gd name="connsiteY20090" fmla="*/ 407844 h 2107945"/>
              <a:gd name="connsiteX20091" fmla="*/ 1691018 w 12192000"/>
              <a:gd name="connsiteY20091" fmla="*/ 416012 h 2107945"/>
              <a:gd name="connsiteX20092" fmla="*/ 1690612 w 12192000"/>
              <a:gd name="connsiteY20092" fmla="*/ 416664 h 2107945"/>
              <a:gd name="connsiteX20093" fmla="*/ 1690694 w 12192000"/>
              <a:gd name="connsiteY20093" fmla="*/ 416992 h 2107945"/>
              <a:gd name="connsiteX20094" fmla="*/ 1682160 w 12192000"/>
              <a:gd name="connsiteY20094" fmla="*/ 422873 h 2107945"/>
              <a:gd name="connsiteX20095" fmla="*/ 1675760 w 12192000"/>
              <a:gd name="connsiteY20095" fmla="*/ 414378 h 2107945"/>
              <a:gd name="connsiteX20096" fmla="*/ 1676109 w 12192000"/>
              <a:gd name="connsiteY20096" fmla="*/ 413817 h 2107945"/>
              <a:gd name="connsiteX20097" fmla="*/ 1676083 w 12192000"/>
              <a:gd name="connsiteY20097" fmla="*/ 413725 h 2107945"/>
              <a:gd name="connsiteX20098" fmla="*/ 1676229 w 12192000"/>
              <a:gd name="connsiteY20098" fmla="*/ 413624 h 2107945"/>
              <a:gd name="connsiteX20099" fmla="*/ 1678655 w 12192000"/>
              <a:gd name="connsiteY20099" fmla="*/ 409723 h 2107945"/>
              <a:gd name="connsiteX20100" fmla="*/ 1683381 w 12192000"/>
              <a:gd name="connsiteY20100" fmla="*/ 408696 h 2107945"/>
              <a:gd name="connsiteX20101" fmla="*/ 1256756 w 12192000"/>
              <a:gd name="connsiteY20101" fmla="*/ 407844 h 2107945"/>
              <a:gd name="connsiteX20102" fmla="*/ 1264376 w 12192000"/>
              <a:gd name="connsiteY20102" fmla="*/ 417645 h 2107945"/>
              <a:gd name="connsiteX20103" fmla="*/ 1254318 w 12192000"/>
              <a:gd name="connsiteY20103" fmla="*/ 424506 h 2107945"/>
              <a:gd name="connsiteX20104" fmla="*/ 1246699 w 12192000"/>
              <a:gd name="connsiteY20104" fmla="*/ 414705 h 2107945"/>
              <a:gd name="connsiteX20105" fmla="*/ 1256756 w 12192000"/>
              <a:gd name="connsiteY20105" fmla="*/ 407844 h 2107945"/>
              <a:gd name="connsiteX20106" fmla="*/ 1180586 w 12192000"/>
              <a:gd name="connsiteY20106" fmla="*/ 407517 h 2107945"/>
              <a:gd name="connsiteX20107" fmla="*/ 1187900 w 12192000"/>
              <a:gd name="connsiteY20107" fmla="*/ 417319 h 2107945"/>
              <a:gd name="connsiteX20108" fmla="*/ 1178147 w 12192000"/>
              <a:gd name="connsiteY20108" fmla="*/ 424180 h 2107945"/>
              <a:gd name="connsiteX20109" fmla="*/ 1170832 w 12192000"/>
              <a:gd name="connsiteY20109" fmla="*/ 414378 h 2107945"/>
              <a:gd name="connsiteX20110" fmla="*/ 1180586 w 12192000"/>
              <a:gd name="connsiteY20110" fmla="*/ 407517 h 2107945"/>
              <a:gd name="connsiteX20111" fmla="*/ 3369337 w 12192000"/>
              <a:gd name="connsiteY20111" fmla="*/ 407517 h 2107945"/>
              <a:gd name="connsiteX20112" fmla="*/ 3376654 w 12192000"/>
              <a:gd name="connsiteY20112" fmla="*/ 416992 h 2107945"/>
              <a:gd name="connsiteX20113" fmla="*/ 3367205 w 12192000"/>
              <a:gd name="connsiteY20113" fmla="*/ 423526 h 2107945"/>
              <a:gd name="connsiteX20114" fmla="*/ 3359890 w 12192000"/>
              <a:gd name="connsiteY20114" fmla="*/ 414051 h 2107945"/>
              <a:gd name="connsiteX20115" fmla="*/ 3369337 w 12192000"/>
              <a:gd name="connsiteY20115" fmla="*/ 407517 h 2107945"/>
              <a:gd name="connsiteX20116" fmla="*/ 6298794 w 12192000"/>
              <a:gd name="connsiteY20116" fmla="*/ 407191 h 2107945"/>
              <a:gd name="connsiteX20117" fmla="*/ 6305499 w 12192000"/>
              <a:gd name="connsiteY20117" fmla="*/ 416012 h 2107945"/>
              <a:gd name="connsiteX20118" fmla="*/ 6296660 w 12192000"/>
              <a:gd name="connsiteY20118" fmla="*/ 422219 h 2107945"/>
              <a:gd name="connsiteX20119" fmla="*/ 6289955 w 12192000"/>
              <a:gd name="connsiteY20119" fmla="*/ 413398 h 2107945"/>
              <a:gd name="connsiteX20120" fmla="*/ 6298794 w 12192000"/>
              <a:gd name="connsiteY20120" fmla="*/ 407191 h 2107945"/>
              <a:gd name="connsiteX20121" fmla="*/ 1613605 w 12192000"/>
              <a:gd name="connsiteY20121" fmla="*/ 407191 h 2107945"/>
              <a:gd name="connsiteX20122" fmla="*/ 1620005 w 12192000"/>
              <a:gd name="connsiteY20122" fmla="*/ 415358 h 2107945"/>
              <a:gd name="connsiteX20123" fmla="*/ 1611471 w 12192000"/>
              <a:gd name="connsiteY20123" fmla="*/ 421239 h 2107945"/>
              <a:gd name="connsiteX20124" fmla="*/ 1605071 w 12192000"/>
              <a:gd name="connsiteY20124" fmla="*/ 413071 h 2107945"/>
              <a:gd name="connsiteX20125" fmla="*/ 1613605 w 12192000"/>
              <a:gd name="connsiteY20125" fmla="*/ 407191 h 2107945"/>
              <a:gd name="connsiteX20126" fmla="*/ 6157671 w 12192000"/>
              <a:gd name="connsiteY20126" fmla="*/ 406864 h 2107945"/>
              <a:gd name="connsiteX20127" fmla="*/ 6164377 w 12192000"/>
              <a:gd name="connsiteY20127" fmla="*/ 415685 h 2107945"/>
              <a:gd name="connsiteX20128" fmla="*/ 6155538 w 12192000"/>
              <a:gd name="connsiteY20128" fmla="*/ 421566 h 2107945"/>
              <a:gd name="connsiteX20129" fmla="*/ 6148832 w 12192000"/>
              <a:gd name="connsiteY20129" fmla="*/ 412744 h 2107945"/>
              <a:gd name="connsiteX20130" fmla="*/ 6157671 w 12192000"/>
              <a:gd name="connsiteY20130" fmla="*/ 406864 h 2107945"/>
              <a:gd name="connsiteX20131" fmla="*/ 2341222 w 12192000"/>
              <a:gd name="connsiteY20131" fmla="*/ 406864 h 2107945"/>
              <a:gd name="connsiteX20132" fmla="*/ 2348537 w 12192000"/>
              <a:gd name="connsiteY20132" fmla="*/ 416338 h 2107945"/>
              <a:gd name="connsiteX20133" fmla="*/ 2338783 w 12192000"/>
              <a:gd name="connsiteY20133" fmla="*/ 422873 h 2107945"/>
              <a:gd name="connsiteX20134" fmla="*/ 2331467 w 12192000"/>
              <a:gd name="connsiteY20134" fmla="*/ 413398 h 2107945"/>
              <a:gd name="connsiteX20135" fmla="*/ 2341222 w 12192000"/>
              <a:gd name="connsiteY20135" fmla="*/ 406864 h 2107945"/>
              <a:gd name="connsiteX20136" fmla="*/ 9179475 w 12192000"/>
              <a:gd name="connsiteY20136" fmla="*/ 406537 h 2107945"/>
              <a:gd name="connsiteX20137" fmla="*/ 9186790 w 12192000"/>
              <a:gd name="connsiteY20137" fmla="*/ 416012 h 2107945"/>
              <a:gd name="connsiteX20138" fmla="*/ 9177037 w 12192000"/>
              <a:gd name="connsiteY20138" fmla="*/ 422546 h 2107945"/>
              <a:gd name="connsiteX20139" fmla="*/ 9169721 w 12192000"/>
              <a:gd name="connsiteY20139" fmla="*/ 413071 h 2107945"/>
              <a:gd name="connsiteX20140" fmla="*/ 9179475 w 12192000"/>
              <a:gd name="connsiteY20140" fmla="*/ 406537 h 2107945"/>
              <a:gd name="connsiteX20141" fmla="*/ 4698501 w 12192000"/>
              <a:gd name="connsiteY20141" fmla="*/ 406537 h 2107945"/>
              <a:gd name="connsiteX20142" fmla="*/ 4705509 w 12192000"/>
              <a:gd name="connsiteY20142" fmla="*/ 415685 h 2107945"/>
              <a:gd name="connsiteX20143" fmla="*/ 4696365 w 12192000"/>
              <a:gd name="connsiteY20143" fmla="*/ 421893 h 2107945"/>
              <a:gd name="connsiteX20144" fmla="*/ 4689357 w 12192000"/>
              <a:gd name="connsiteY20144" fmla="*/ 412744 h 2107945"/>
              <a:gd name="connsiteX20145" fmla="*/ 4698501 w 12192000"/>
              <a:gd name="connsiteY20145" fmla="*/ 406537 h 2107945"/>
              <a:gd name="connsiteX20146" fmla="*/ 8350110 w 12192000"/>
              <a:gd name="connsiteY20146" fmla="*/ 406210 h 2107945"/>
              <a:gd name="connsiteX20147" fmla="*/ 8357425 w 12192000"/>
              <a:gd name="connsiteY20147" fmla="*/ 416012 h 2107945"/>
              <a:gd name="connsiteX20148" fmla="*/ 8347671 w 12192000"/>
              <a:gd name="connsiteY20148" fmla="*/ 422873 h 2107945"/>
              <a:gd name="connsiteX20149" fmla="*/ 8340356 w 12192000"/>
              <a:gd name="connsiteY20149" fmla="*/ 413071 h 2107945"/>
              <a:gd name="connsiteX20150" fmla="*/ 8350110 w 12192000"/>
              <a:gd name="connsiteY20150" fmla="*/ 406210 h 2107945"/>
              <a:gd name="connsiteX20151" fmla="*/ 5406058 w 12192000"/>
              <a:gd name="connsiteY20151" fmla="*/ 406210 h 2107945"/>
              <a:gd name="connsiteX20152" fmla="*/ 5413070 w 12192000"/>
              <a:gd name="connsiteY20152" fmla="*/ 415359 h 2107945"/>
              <a:gd name="connsiteX20153" fmla="*/ 5403924 w 12192000"/>
              <a:gd name="connsiteY20153" fmla="*/ 421566 h 2107945"/>
              <a:gd name="connsiteX20154" fmla="*/ 5396914 w 12192000"/>
              <a:gd name="connsiteY20154" fmla="*/ 412418 h 2107945"/>
              <a:gd name="connsiteX20155" fmla="*/ 5406058 w 12192000"/>
              <a:gd name="connsiteY20155" fmla="*/ 406210 h 2107945"/>
              <a:gd name="connsiteX20156" fmla="*/ 5327104 w 12192000"/>
              <a:gd name="connsiteY20156" fmla="*/ 406210 h 2107945"/>
              <a:gd name="connsiteX20157" fmla="*/ 5334115 w 12192000"/>
              <a:gd name="connsiteY20157" fmla="*/ 415359 h 2107945"/>
              <a:gd name="connsiteX20158" fmla="*/ 5324971 w 12192000"/>
              <a:gd name="connsiteY20158" fmla="*/ 421566 h 2107945"/>
              <a:gd name="connsiteX20159" fmla="*/ 5317958 w 12192000"/>
              <a:gd name="connsiteY20159" fmla="*/ 412418 h 2107945"/>
              <a:gd name="connsiteX20160" fmla="*/ 5327104 w 12192000"/>
              <a:gd name="connsiteY20160" fmla="*/ 406210 h 2107945"/>
              <a:gd name="connsiteX20161" fmla="*/ 1510946 w 12192000"/>
              <a:gd name="connsiteY20161" fmla="*/ 406210 h 2107945"/>
              <a:gd name="connsiteX20162" fmla="*/ 1518566 w 12192000"/>
              <a:gd name="connsiteY20162" fmla="*/ 416012 h 2107945"/>
              <a:gd name="connsiteX20163" fmla="*/ 1508508 w 12192000"/>
              <a:gd name="connsiteY20163" fmla="*/ 422873 h 2107945"/>
              <a:gd name="connsiteX20164" fmla="*/ 1500888 w 12192000"/>
              <a:gd name="connsiteY20164" fmla="*/ 413071 h 2107945"/>
              <a:gd name="connsiteX20165" fmla="*/ 1510946 w 12192000"/>
              <a:gd name="connsiteY20165" fmla="*/ 406210 h 2107945"/>
              <a:gd name="connsiteX20166" fmla="*/ 9631105 w 12192000"/>
              <a:gd name="connsiteY20166" fmla="*/ 406210 h 2107945"/>
              <a:gd name="connsiteX20167" fmla="*/ 9637822 w 12192000"/>
              <a:gd name="connsiteY20167" fmla="*/ 414972 h 2107945"/>
              <a:gd name="connsiteX20168" fmla="*/ 9628889 w 12192000"/>
              <a:gd name="connsiteY20168" fmla="*/ 421049 h 2107945"/>
              <a:gd name="connsiteX20169" fmla="*/ 9622172 w 12192000"/>
              <a:gd name="connsiteY20169" fmla="*/ 412288 h 2107945"/>
              <a:gd name="connsiteX20170" fmla="*/ 9631105 w 12192000"/>
              <a:gd name="connsiteY20170" fmla="*/ 406210 h 2107945"/>
              <a:gd name="connsiteX20171" fmla="*/ 11347894 w 12192000"/>
              <a:gd name="connsiteY20171" fmla="*/ 405983 h 2107945"/>
              <a:gd name="connsiteX20172" fmla="*/ 11354357 w 12192000"/>
              <a:gd name="connsiteY20172" fmla="*/ 414372 h 2107945"/>
              <a:gd name="connsiteX20173" fmla="*/ 11345774 w 12192000"/>
              <a:gd name="connsiteY20173" fmla="*/ 420177 h 2107945"/>
              <a:gd name="connsiteX20174" fmla="*/ 11339310 w 12192000"/>
              <a:gd name="connsiteY20174" fmla="*/ 411789 h 2107945"/>
              <a:gd name="connsiteX20175" fmla="*/ 11347894 w 12192000"/>
              <a:gd name="connsiteY20175" fmla="*/ 405983 h 2107945"/>
              <a:gd name="connsiteX20176" fmla="*/ 10557484 w 12192000"/>
              <a:gd name="connsiteY20176" fmla="*/ 405883 h 2107945"/>
              <a:gd name="connsiteX20177" fmla="*/ 10564190 w 12192000"/>
              <a:gd name="connsiteY20177" fmla="*/ 414378 h 2107945"/>
              <a:gd name="connsiteX20178" fmla="*/ 10555351 w 12192000"/>
              <a:gd name="connsiteY20178" fmla="*/ 420259 h 2107945"/>
              <a:gd name="connsiteX20179" fmla="*/ 10548645 w 12192000"/>
              <a:gd name="connsiteY20179" fmla="*/ 411764 h 2107945"/>
              <a:gd name="connsiteX20180" fmla="*/ 10557484 w 12192000"/>
              <a:gd name="connsiteY20180" fmla="*/ 405883 h 2107945"/>
              <a:gd name="connsiteX20181" fmla="*/ 10840340 w 12192000"/>
              <a:gd name="connsiteY20181" fmla="*/ 405557 h 2107945"/>
              <a:gd name="connsiteX20182" fmla="*/ 10846741 w 12192000"/>
              <a:gd name="connsiteY20182" fmla="*/ 414051 h 2107945"/>
              <a:gd name="connsiteX20183" fmla="*/ 10838206 w 12192000"/>
              <a:gd name="connsiteY20183" fmla="*/ 419932 h 2107945"/>
              <a:gd name="connsiteX20184" fmla="*/ 10831806 w 12192000"/>
              <a:gd name="connsiteY20184" fmla="*/ 411438 h 2107945"/>
              <a:gd name="connsiteX20185" fmla="*/ 10840340 w 12192000"/>
              <a:gd name="connsiteY20185" fmla="*/ 405557 h 2107945"/>
              <a:gd name="connsiteX20186" fmla="*/ 9828703 w 12192000"/>
              <a:gd name="connsiteY20186" fmla="*/ 405557 h 2107945"/>
              <a:gd name="connsiteX20187" fmla="*/ 9833884 w 12192000"/>
              <a:gd name="connsiteY20187" fmla="*/ 408620 h 2107945"/>
              <a:gd name="connsiteX20188" fmla="*/ 9834369 w 12192000"/>
              <a:gd name="connsiteY20188" fmla="*/ 410454 h 2107945"/>
              <a:gd name="connsiteX20189" fmla="*/ 9840554 w 12192000"/>
              <a:gd name="connsiteY20189" fmla="*/ 418435 h 2107945"/>
              <a:gd name="connsiteX20190" fmla="*/ 9837724 w 12192000"/>
              <a:gd name="connsiteY20190" fmla="*/ 422863 h 2107945"/>
              <a:gd name="connsiteX20191" fmla="*/ 9835419 w 12192000"/>
              <a:gd name="connsiteY20191" fmla="*/ 423335 h 2107945"/>
              <a:gd name="connsiteX20192" fmla="*/ 9835712 w 12192000"/>
              <a:gd name="connsiteY20192" fmla="*/ 424506 h 2107945"/>
              <a:gd name="connsiteX20193" fmla="*/ 9834869 w 12192000"/>
              <a:gd name="connsiteY20193" fmla="*/ 425811 h 2107945"/>
              <a:gd name="connsiteX20194" fmla="*/ 9835357 w 12192000"/>
              <a:gd name="connsiteY20194" fmla="*/ 426112 h 2107945"/>
              <a:gd name="connsiteX20195" fmla="*/ 9836723 w 12192000"/>
              <a:gd name="connsiteY20195" fmla="*/ 431493 h 2107945"/>
              <a:gd name="connsiteX20196" fmla="*/ 9828441 w 12192000"/>
              <a:gd name="connsiteY20196" fmla="*/ 437351 h 2107945"/>
              <a:gd name="connsiteX20197" fmla="*/ 9826554 w 12192000"/>
              <a:gd name="connsiteY20197" fmla="*/ 436190 h 2107945"/>
              <a:gd name="connsiteX20198" fmla="*/ 9827179 w 12192000"/>
              <a:gd name="connsiteY20198" fmla="*/ 438555 h 2107945"/>
              <a:gd name="connsiteX20199" fmla="*/ 9817730 w 12192000"/>
              <a:gd name="connsiteY20199" fmla="*/ 445089 h 2107945"/>
              <a:gd name="connsiteX20200" fmla="*/ 9810719 w 12192000"/>
              <a:gd name="connsiteY20200" fmla="*/ 435941 h 2107945"/>
              <a:gd name="connsiteX20201" fmla="*/ 9820168 w 12192000"/>
              <a:gd name="connsiteY20201" fmla="*/ 429407 h 2107945"/>
              <a:gd name="connsiteX20202" fmla="*/ 9822767 w 12192000"/>
              <a:gd name="connsiteY20202" fmla="*/ 430946 h 2107945"/>
              <a:gd name="connsiteX20203" fmla="*/ 9822277 w 12192000"/>
              <a:gd name="connsiteY20203" fmla="*/ 429015 h 2107945"/>
              <a:gd name="connsiteX20204" fmla="*/ 9822984 w 12192000"/>
              <a:gd name="connsiteY20204" fmla="*/ 427867 h 2107945"/>
              <a:gd name="connsiteX20205" fmla="*/ 9822150 w 12192000"/>
              <a:gd name="connsiteY20205" fmla="*/ 427365 h 2107945"/>
              <a:gd name="connsiteX20206" fmla="*/ 9820783 w 12192000"/>
              <a:gd name="connsiteY20206" fmla="*/ 421915 h 2107945"/>
              <a:gd name="connsiteX20207" fmla="*/ 9818111 w 12192000"/>
              <a:gd name="connsiteY20207" fmla="*/ 420341 h 2107945"/>
              <a:gd name="connsiteX20208" fmla="*/ 9816815 w 12192000"/>
              <a:gd name="connsiteY20208" fmla="*/ 414705 h 2107945"/>
              <a:gd name="connsiteX20209" fmla="*/ 9819902 w 12192000"/>
              <a:gd name="connsiteY20209" fmla="*/ 409641 h 2107945"/>
              <a:gd name="connsiteX20210" fmla="*/ 9821339 w 12192000"/>
              <a:gd name="connsiteY20210" fmla="*/ 409370 h 2107945"/>
              <a:gd name="connsiteX20211" fmla="*/ 9822912 w 12192000"/>
              <a:gd name="connsiteY20211" fmla="*/ 406823 h 2107945"/>
              <a:gd name="connsiteX20212" fmla="*/ 9828703 w 12192000"/>
              <a:gd name="connsiteY20212" fmla="*/ 405557 h 2107945"/>
              <a:gd name="connsiteX20213" fmla="*/ 3529444 w 12192000"/>
              <a:gd name="connsiteY20213" fmla="*/ 405557 h 2107945"/>
              <a:gd name="connsiteX20214" fmla="*/ 3536457 w 12192000"/>
              <a:gd name="connsiteY20214" fmla="*/ 414378 h 2107945"/>
              <a:gd name="connsiteX20215" fmla="*/ 3527306 w 12192000"/>
              <a:gd name="connsiteY20215" fmla="*/ 420585 h 2107945"/>
              <a:gd name="connsiteX20216" fmla="*/ 3520296 w 12192000"/>
              <a:gd name="connsiteY20216" fmla="*/ 411764 h 2107945"/>
              <a:gd name="connsiteX20217" fmla="*/ 3529444 w 12192000"/>
              <a:gd name="connsiteY20217" fmla="*/ 405557 h 2107945"/>
              <a:gd name="connsiteX20218" fmla="*/ 10711408 w 12192000"/>
              <a:gd name="connsiteY20218" fmla="*/ 405230 h 2107945"/>
              <a:gd name="connsiteX20219" fmla="*/ 10718113 w 12192000"/>
              <a:gd name="connsiteY20219" fmla="*/ 413725 h 2107945"/>
              <a:gd name="connsiteX20220" fmla="*/ 10709274 w 12192000"/>
              <a:gd name="connsiteY20220" fmla="*/ 419605 h 2107945"/>
              <a:gd name="connsiteX20221" fmla="*/ 10702569 w 12192000"/>
              <a:gd name="connsiteY20221" fmla="*/ 411111 h 2107945"/>
              <a:gd name="connsiteX20222" fmla="*/ 10711408 w 12192000"/>
              <a:gd name="connsiteY20222" fmla="*/ 405230 h 2107945"/>
              <a:gd name="connsiteX20223" fmla="*/ 1373929 w 12192000"/>
              <a:gd name="connsiteY20223" fmla="*/ 405230 h 2107945"/>
              <a:gd name="connsiteX20224" fmla="*/ 1380938 w 12192000"/>
              <a:gd name="connsiteY20224" fmla="*/ 414378 h 2107945"/>
              <a:gd name="connsiteX20225" fmla="*/ 1371795 w 12192000"/>
              <a:gd name="connsiteY20225" fmla="*/ 420585 h 2107945"/>
              <a:gd name="connsiteX20226" fmla="*/ 1364785 w 12192000"/>
              <a:gd name="connsiteY20226" fmla="*/ 411438 h 2107945"/>
              <a:gd name="connsiteX20227" fmla="*/ 1373929 w 12192000"/>
              <a:gd name="connsiteY20227" fmla="*/ 405230 h 2107945"/>
              <a:gd name="connsiteX20228" fmla="*/ 9332485 w 12192000"/>
              <a:gd name="connsiteY20228" fmla="*/ 404903 h 2107945"/>
              <a:gd name="connsiteX20229" fmla="*/ 9340106 w 12192000"/>
              <a:gd name="connsiteY20229" fmla="*/ 414705 h 2107945"/>
              <a:gd name="connsiteX20230" fmla="*/ 9330047 w 12192000"/>
              <a:gd name="connsiteY20230" fmla="*/ 421566 h 2107945"/>
              <a:gd name="connsiteX20231" fmla="*/ 9325397 w 12192000"/>
              <a:gd name="connsiteY20231" fmla="*/ 418750 h 2107945"/>
              <a:gd name="connsiteX20232" fmla="*/ 9323189 w 12192000"/>
              <a:gd name="connsiteY20232" fmla="*/ 422301 h 2107945"/>
              <a:gd name="connsiteX20233" fmla="*/ 9317550 w 12192000"/>
              <a:gd name="connsiteY20233" fmla="*/ 423526 h 2107945"/>
              <a:gd name="connsiteX20234" fmla="*/ 9316367 w 12192000"/>
              <a:gd name="connsiteY20234" fmla="*/ 422016 h 2107945"/>
              <a:gd name="connsiteX20235" fmla="*/ 9311453 w 12192000"/>
              <a:gd name="connsiteY20235" fmla="*/ 423200 h 2107945"/>
              <a:gd name="connsiteX20236" fmla="*/ 9303530 w 12192000"/>
              <a:gd name="connsiteY20236" fmla="*/ 413071 h 2107945"/>
              <a:gd name="connsiteX20237" fmla="*/ 9313893 w 12192000"/>
              <a:gd name="connsiteY20237" fmla="*/ 405883 h 2107945"/>
              <a:gd name="connsiteX20238" fmla="*/ 9320026 w 12192000"/>
              <a:gd name="connsiteY20238" fmla="*/ 409600 h 2107945"/>
              <a:gd name="connsiteX20239" fmla="*/ 9320162 w 12192000"/>
              <a:gd name="connsiteY20239" fmla="*/ 410088 h 2107945"/>
              <a:gd name="connsiteX20240" fmla="*/ 9322957 w 12192000"/>
              <a:gd name="connsiteY20240" fmla="*/ 413655 h 2107945"/>
              <a:gd name="connsiteX20241" fmla="*/ 9322428 w 12192000"/>
              <a:gd name="connsiteY20241" fmla="*/ 411764 h 2107945"/>
              <a:gd name="connsiteX20242" fmla="*/ 9332485 w 12192000"/>
              <a:gd name="connsiteY20242" fmla="*/ 404903 h 2107945"/>
              <a:gd name="connsiteX20243" fmla="*/ 9064869 w 12192000"/>
              <a:gd name="connsiteY20243" fmla="*/ 404903 h 2107945"/>
              <a:gd name="connsiteX20244" fmla="*/ 9072184 w 12192000"/>
              <a:gd name="connsiteY20244" fmla="*/ 414378 h 2107945"/>
              <a:gd name="connsiteX20245" fmla="*/ 9062431 w 12192000"/>
              <a:gd name="connsiteY20245" fmla="*/ 420912 h 2107945"/>
              <a:gd name="connsiteX20246" fmla="*/ 9055116 w 12192000"/>
              <a:gd name="connsiteY20246" fmla="*/ 411437 h 2107945"/>
              <a:gd name="connsiteX20247" fmla="*/ 9064869 w 12192000"/>
              <a:gd name="connsiteY20247" fmla="*/ 404903 h 2107945"/>
              <a:gd name="connsiteX20248" fmla="*/ 2093399 w 12192000"/>
              <a:gd name="connsiteY20248" fmla="*/ 403752 h 2107945"/>
              <a:gd name="connsiteX20249" fmla="*/ 2100621 w 12192000"/>
              <a:gd name="connsiteY20249" fmla="*/ 413263 h 2107945"/>
              <a:gd name="connsiteX20250" fmla="*/ 2090991 w 12192000"/>
              <a:gd name="connsiteY20250" fmla="*/ 419882 h 2107945"/>
              <a:gd name="connsiteX20251" fmla="*/ 2083768 w 12192000"/>
              <a:gd name="connsiteY20251" fmla="*/ 410372 h 2107945"/>
              <a:gd name="connsiteX20252" fmla="*/ 2093399 w 12192000"/>
              <a:gd name="connsiteY20252" fmla="*/ 403752 h 2107945"/>
              <a:gd name="connsiteX20253" fmla="*/ 10738841 w 12192000"/>
              <a:gd name="connsiteY20253" fmla="*/ 403596 h 2107945"/>
              <a:gd name="connsiteX20254" fmla="*/ 10745242 w 12192000"/>
              <a:gd name="connsiteY20254" fmla="*/ 412091 h 2107945"/>
              <a:gd name="connsiteX20255" fmla="*/ 10736707 w 12192000"/>
              <a:gd name="connsiteY20255" fmla="*/ 417971 h 2107945"/>
              <a:gd name="connsiteX20256" fmla="*/ 10730306 w 12192000"/>
              <a:gd name="connsiteY20256" fmla="*/ 409477 h 2107945"/>
              <a:gd name="connsiteX20257" fmla="*/ 10738841 w 12192000"/>
              <a:gd name="connsiteY20257" fmla="*/ 403596 h 2107945"/>
              <a:gd name="connsiteX20258" fmla="*/ 9011529 w 12192000"/>
              <a:gd name="connsiteY20258" fmla="*/ 403596 h 2107945"/>
              <a:gd name="connsiteX20259" fmla="*/ 9019149 w 12192000"/>
              <a:gd name="connsiteY20259" fmla="*/ 413725 h 2107945"/>
              <a:gd name="connsiteX20260" fmla="*/ 9008786 w 12192000"/>
              <a:gd name="connsiteY20260" fmla="*/ 420585 h 2107945"/>
              <a:gd name="connsiteX20261" fmla="*/ 9001166 w 12192000"/>
              <a:gd name="connsiteY20261" fmla="*/ 410457 h 2107945"/>
              <a:gd name="connsiteX20262" fmla="*/ 9011529 w 12192000"/>
              <a:gd name="connsiteY20262" fmla="*/ 403596 h 2107945"/>
              <a:gd name="connsiteX20263" fmla="*/ 3195249 w 12192000"/>
              <a:gd name="connsiteY20263" fmla="*/ 403269 h 2107945"/>
              <a:gd name="connsiteX20264" fmla="*/ 3202867 w 12192000"/>
              <a:gd name="connsiteY20264" fmla="*/ 413071 h 2107945"/>
              <a:gd name="connsiteX20265" fmla="*/ 3192812 w 12192000"/>
              <a:gd name="connsiteY20265" fmla="*/ 419932 h 2107945"/>
              <a:gd name="connsiteX20266" fmla="*/ 3185188 w 12192000"/>
              <a:gd name="connsiteY20266" fmla="*/ 410130 h 2107945"/>
              <a:gd name="connsiteX20267" fmla="*/ 3195249 w 12192000"/>
              <a:gd name="connsiteY20267" fmla="*/ 403269 h 2107945"/>
              <a:gd name="connsiteX20268" fmla="*/ 10233784 w 12192000"/>
              <a:gd name="connsiteY20268" fmla="*/ 402943 h 2107945"/>
              <a:gd name="connsiteX20269" fmla="*/ 10240186 w 12192000"/>
              <a:gd name="connsiteY20269" fmla="*/ 411111 h 2107945"/>
              <a:gd name="connsiteX20270" fmla="*/ 10231954 w 12192000"/>
              <a:gd name="connsiteY20270" fmla="*/ 416666 h 2107945"/>
              <a:gd name="connsiteX20271" fmla="*/ 10225554 w 12192000"/>
              <a:gd name="connsiteY20271" fmla="*/ 408498 h 2107945"/>
              <a:gd name="connsiteX20272" fmla="*/ 10233784 w 12192000"/>
              <a:gd name="connsiteY20272" fmla="*/ 402943 h 2107945"/>
              <a:gd name="connsiteX20273" fmla="*/ 3313541 w 12192000"/>
              <a:gd name="connsiteY20273" fmla="*/ 402943 h 2107945"/>
              <a:gd name="connsiteX20274" fmla="*/ 3320857 w 12192000"/>
              <a:gd name="connsiteY20274" fmla="*/ 412418 h 2107945"/>
              <a:gd name="connsiteX20275" fmla="*/ 3311105 w 12192000"/>
              <a:gd name="connsiteY20275" fmla="*/ 418952 h 2107945"/>
              <a:gd name="connsiteX20276" fmla="*/ 3303789 w 12192000"/>
              <a:gd name="connsiteY20276" fmla="*/ 409478 h 2107945"/>
              <a:gd name="connsiteX20277" fmla="*/ 3313541 w 12192000"/>
              <a:gd name="connsiteY20277" fmla="*/ 402943 h 2107945"/>
              <a:gd name="connsiteX20278" fmla="*/ 7956001 w 12192000"/>
              <a:gd name="connsiteY20278" fmla="*/ 402617 h 2107945"/>
              <a:gd name="connsiteX20279" fmla="*/ 7963012 w 12192000"/>
              <a:gd name="connsiteY20279" fmla="*/ 411764 h 2107945"/>
              <a:gd name="connsiteX20280" fmla="*/ 7953562 w 12192000"/>
              <a:gd name="connsiteY20280" fmla="*/ 417972 h 2107945"/>
              <a:gd name="connsiteX20281" fmla="*/ 7946553 w 12192000"/>
              <a:gd name="connsiteY20281" fmla="*/ 408824 h 2107945"/>
              <a:gd name="connsiteX20282" fmla="*/ 7956001 w 12192000"/>
              <a:gd name="connsiteY20282" fmla="*/ 402617 h 2107945"/>
              <a:gd name="connsiteX20283" fmla="*/ 11141178 w 12192000"/>
              <a:gd name="connsiteY20283" fmla="*/ 402616 h 2107945"/>
              <a:gd name="connsiteX20284" fmla="*/ 11147580 w 12192000"/>
              <a:gd name="connsiteY20284" fmla="*/ 411110 h 2107945"/>
              <a:gd name="connsiteX20285" fmla="*/ 11139045 w 12192000"/>
              <a:gd name="connsiteY20285" fmla="*/ 416991 h 2107945"/>
              <a:gd name="connsiteX20286" fmla="*/ 11132643 w 12192000"/>
              <a:gd name="connsiteY20286" fmla="*/ 408497 h 2107945"/>
              <a:gd name="connsiteX20287" fmla="*/ 11141178 w 12192000"/>
              <a:gd name="connsiteY20287" fmla="*/ 402616 h 2107945"/>
              <a:gd name="connsiteX20288" fmla="*/ 9424230 w 12192000"/>
              <a:gd name="connsiteY20288" fmla="*/ 402616 h 2107945"/>
              <a:gd name="connsiteX20289" fmla="*/ 9430631 w 12192000"/>
              <a:gd name="connsiteY20289" fmla="*/ 411110 h 2107945"/>
              <a:gd name="connsiteX20290" fmla="*/ 9422097 w 12192000"/>
              <a:gd name="connsiteY20290" fmla="*/ 416991 h 2107945"/>
              <a:gd name="connsiteX20291" fmla="*/ 9415697 w 12192000"/>
              <a:gd name="connsiteY20291" fmla="*/ 408497 h 2107945"/>
              <a:gd name="connsiteX20292" fmla="*/ 9424230 w 12192000"/>
              <a:gd name="connsiteY20292" fmla="*/ 402616 h 2107945"/>
              <a:gd name="connsiteX20293" fmla="*/ 4810908 w 12192000"/>
              <a:gd name="connsiteY20293" fmla="*/ 402180 h 2107945"/>
              <a:gd name="connsiteX20294" fmla="*/ 4817629 w 12192000"/>
              <a:gd name="connsiteY20294" fmla="*/ 410943 h 2107945"/>
              <a:gd name="connsiteX20295" fmla="*/ 4808694 w 12192000"/>
              <a:gd name="connsiteY20295" fmla="*/ 417020 h 2107945"/>
              <a:gd name="connsiteX20296" fmla="*/ 4801973 w 12192000"/>
              <a:gd name="connsiteY20296" fmla="*/ 408257 h 2107945"/>
              <a:gd name="connsiteX20297" fmla="*/ 4810908 w 12192000"/>
              <a:gd name="connsiteY20297" fmla="*/ 402180 h 2107945"/>
              <a:gd name="connsiteX20298" fmla="*/ 9597358 w 12192000"/>
              <a:gd name="connsiteY20298" fmla="*/ 401310 h 2107945"/>
              <a:gd name="connsiteX20299" fmla="*/ 9604064 w 12192000"/>
              <a:gd name="connsiteY20299" fmla="*/ 410131 h 2107945"/>
              <a:gd name="connsiteX20300" fmla="*/ 9595225 w 12192000"/>
              <a:gd name="connsiteY20300" fmla="*/ 416339 h 2107945"/>
              <a:gd name="connsiteX20301" fmla="*/ 9588519 w 12192000"/>
              <a:gd name="connsiteY20301" fmla="*/ 407517 h 2107945"/>
              <a:gd name="connsiteX20302" fmla="*/ 9597358 w 12192000"/>
              <a:gd name="connsiteY20302" fmla="*/ 401310 h 2107945"/>
              <a:gd name="connsiteX20303" fmla="*/ 10122226 w 12192000"/>
              <a:gd name="connsiteY20303" fmla="*/ 400983 h 2107945"/>
              <a:gd name="connsiteX20304" fmla="*/ 10128323 w 12192000"/>
              <a:gd name="connsiteY20304" fmla="*/ 409151 h 2107945"/>
              <a:gd name="connsiteX20305" fmla="*/ 10120093 w 12192000"/>
              <a:gd name="connsiteY20305" fmla="*/ 414705 h 2107945"/>
              <a:gd name="connsiteX20306" fmla="*/ 10113997 w 12192000"/>
              <a:gd name="connsiteY20306" fmla="*/ 406537 h 2107945"/>
              <a:gd name="connsiteX20307" fmla="*/ 10122226 w 12192000"/>
              <a:gd name="connsiteY20307" fmla="*/ 400983 h 2107945"/>
              <a:gd name="connsiteX20308" fmla="*/ 10511764 w 12192000"/>
              <a:gd name="connsiteY20308" fmla="*/ 400330 h 2107945"/>
              <a:gd name="connsiteX20309" fmla="*/ 10518164 w 12192000"/>
              <a:gd name="connsiteY20309" fmla="*/ 408824 h 2107945"/>
              <a:gd name="connsiteX20310" fmla="*/ 10509630 w 12192000"/>
              <a:gd name="connsiteY20310" fmla="*/ 414705 h 2107945"/>
              <a:gd name="connsiteX20311" fmla="*/ 10503229 w 12192000"/>
              <a:gd name="connsiteY20311" fmla="*/ 406210 h 2107945"/>
              <a:gd name="connsiteX20312" fmla="*/ 10511764 w 12192000"/>
              <a:gd name="connsiteY20312" fmla="*/ 400330 h 2107945"/>
              <a:gd name="connsiteX20313" fmla="*/ 3255612 w 12192000"/>
              <a:gd name="connsiteY20313" fmla="*/ 400330 h 2107945"/>
              <a:gd name="connsiteX20314" fmla="*/ 3262927 w 12192000"/>
              <a:gd name="connsiteY20314" fmla="*/ 410131 h 2107945"/>
              <a:gd name="connsiteX20315" fmla="*/ 3253172 w 12192000"/>
              <a:gd name="connsiteY20315" fmla="*/ 416992 h 2107945"/>
              <a:gd name="connsiteX20316" fmla="*/ 3245858 w 12192000"/>
              <a:gd name="connsiteY20316" fmla="*/ 407191 h 2107945"/>
              <a:gd name="connsiteX20317" fmla="*/ 3255612 w 12192000"/>
              <a:gd name="connsiteY20317" fmla="*/ 400330 h 2107945"/>
              <a:gd name="connsiteX20318" fmla="*/ 10635207 w 12192000"/>
              <a:gd name="connsiteY20318" fmla="*/ 400003 h 2107945"/>
              <a:gd name="connsiteX20319" fmla="*/ 10641913 w 12192000"/>
              <a:gd name="connsiteY20319" fmla="*/ 408498 h 2107945"/>
              <a:gd name="connsiteX20320" fmla="*/ 10633074 w 12192000"/>
              <a:gd name="connsiteY20320" fmla="*/ 414378 h 2107945"/>
              <a:gd name="connsiteX20321" fmla="*/ 10626368 w 12192000"/>
              <a:gd name="connsiteY20321" fmla="*/ 405883 h 2107945"/>
              <a:gd name="connsiteX20322" fmla="*/ 10635207 w 12192000"/>
              <a:gd name="connsiteY20322" fmla="*/ 400003 h 2107945"/>
              <a:gd name="connsiteX20323" fmla="*/ 5120751 w 12192000"/>
              <a:gd name="connsiteY20323" fmla="*/ 400003 h 2107945"/>
              <a:gd name="connsiteX20324" fmla="*/ 5127460 w 12192000"/>
              <a:gd name="connsiteY20324" fmla="*/ 408824 h 2107945"/>
              <a:gd name="connsiteX20325" fmla="*/ 5118313 w 12192000"/>
              <a:gd name="connsiteY20325" fmla="*/ 415032 h 2107945"/>
              <a:gd name="connsiteX20326" fmla="*/ 5111605 w 12192000"/>
              <a:gd name="connsiteY20326" fmla="*/ 406210 h 2107945"/>
              <a:gd name="connsiteX20327" fmla="*/ 5120751 w 12192000"/>
              <a:gd name="connsiteY20327" fmla="*/ 400003 h 2107945"/>
              <a:gd name="connsiteX20328" fmla="*/ 1397500 w 12192000"/>
              <a:gd name="connsiteY20328" fmla="*/ 400003 h 2107945"/>
              <a:gd name="connsiteX20329" fmla="*/ 1403900 w 12192000"/>
              <a:gd name="connsiteY20329" fmla="*/ 408497 h 2107945"/>
              <a:gd name="connsiteX20330" fmla="*/ 1395366 w 12192000"/>
              <a:gd name="connsiteY20330" fmla="*/ 414378 h 2107945"/>
              <a:gd name="connsiteX20331" fmla="*/ 1388966 w 12192000"/>
              <a:gd name="connsiteY20331" fmla="*/ 405883 h 2107945"/>
              <a:gd name="connsiteX20332" fmla="*/ 1397500 w 12192000"/>
              <a:gd name="connsiteY20332" fmla="*/ 400003 h 2107945"/>
              <a:gd name="connsiteX20333" fmla="*/ 4267712 w 12192000"/>
              <a:gd name="connsiteY20333" fmla="*/ 399676 h 2107945"/>
              <a:gd name="connsiteX20334" fmla="*/ 4274729 w 12192000"/>
              <a:gd name="connsiteY20334" fmla="*/ 408823 h 2107945"/>
              <a:gd name="connsiteX20335" fmla="*/ 4265278 w 12192000"/>
              <a:gd name="connsiteY20335" fmla="*/ 415031 h 2107945"/>
              <a:gd name="connsiteX20336" fmla="*/ 4258271 w 12192000"/>
              <a:gd name="connsiteY20336" fmla="*/ 405883 h 2107945"/>
              <a:gd name="connsiteX20337" fmla="*/ 4267712 w 12192000"/>
              <a:gd name="connsiteY20337" fmla="*/ 399676 h 2107945"/>
              <a:gd name="connsiteX20338" fmla="*/ 2826386 w 12192000"/>
              <a:gd name="connsiteY20338" fmla="*/ 399676 h 2107945"/>
              <a:gd name="connsiteX20339" fmla="*/ 2834309 w 12192000"/>
              <a:gd name="connsiteY20339" fmla="*/ 409804 h 2107945"/>
              <a:gd name="connsiteX20340" fmla="*/ 2823946 w 12192000"/>
              <a:gd name="connsiteY20340" fmla="*/ 416992 h 2107945"/>
              <a:gd name="connsiteX20341" fmla="*/ 2816023 w 12192000"/>
              <a:gd name="connsiteY20341" fmla="*/ 406864 h 2107945"/>
              <a:gd name="connsiteX20342" fmla="*/ 2826386 w 12192000"/>
              <a:gd name="connsiteY20342" fmla="*/ 399676 h 2107945"/>
              <a:gd name="connsiteX20343" fmla="*/ 9789383 w 12192000"/>
              <a:gd name="connsiteY20343" fmla="*/ 399349 h 2107945"/>
              <a:gd name="connsiteX20344" fmla="*/ 9791814 w 12192000"/>
              <a:gd name="connsiteY20344" fmla="*/ 400786 h 2107945"/>
              <a:gd name="connsiteX20345" fmla="*/ 9792431 w 12192000"/>
              <a:gd name="connsiteY20345" fmla="*/ 400656 h 2107945"/>
              <a:gd name="connsiteX20346" fmla="*/ 9799136 w 12192000"/>
              <a:gd name="connsiteY20346" fmla="*/ 409150 h 2107945"/>
              <a:gd name="connsiteX20347" fmla="*/ 9798397 w 12192000"/>
              <a:gd name="connsiteY20347" fmla="*/ 410281 h 2107945"/>
              <a:gd name="connsiteX20348" fmla="*/ 9803404 w 12192000"/>
              <a:gd name="connsiteY20348" fmla="*/ 416992 h 2107945"/>
              <a:gd name="connsiteX20349" fmla="*/ 9799727 w 12192000"/>
              <a:gd name="connsiteY20349" fmla="*/ 419474 h 2107945"/>
              <a:gd name="connsiteX20350" fmla="*/ 9797765 w 12192000"/>
              <a:gd name="connsiteY20350" fmla="*/ 422628 h 2107945"/>
              <a:gd name="connsiteX20351" fmla="*/ 9792126 w 12192000"/>
              <a:gd name="connsiteY20351" fmla="*/ 423853 h 2107945"/>
              <a:gd name="connsiteX20352" fmla="*/ 9790418 w 12192000"/>
              <a:gd name="connsiteY20352" fmla="*/ 422827 h 2107945"/>
              <a:gd name="connsiteX20353" fmla="*/ 9790603 w 12192000"/>
              <a:gd name="connsiteY20353" fmla="*/ 423526 h 2107945"/>
              <a:gd name="connsiteX20354" fmla="*/ 9781459 w 12192000"/>
              <a:gd name="connsiteY20354" fmla="*/ 429734 h 2107945"/>
              <a:gd name="connsiteX20355" fmla="*/ 9774447 w 12192000"/>
              <a:gd name="connsiteY20355" fmla="*/ 420586 h 2107945"/>
              <a:gd name="connsiteX20356" fmla="*/ 9783592 w 12192000"/>
              <a:gd name="connsiteY20356" fmla="*/ 414378 h 2107945"/>
              <a:gd name="connsiteX20357" fmla="*/ 9785809 w 12192000"/>
              <a:gd name="connsiteY20357" fmla="*/ 415691 h 2107945"/>
              <a:gd name="connsiteX20358" fmla="*/ 9785726 w 12192000"/>
              <a:gd name="connsiteY20358" fmla="*/ 415359 h 2107945"/>
              <a:gd name="connsiteX20359" fmla="*/ 9786499 w 12192000"/>
              <a:gd name="connsiteY20359" fmla="*/ 414115 h 2107945"/>
              <a:gd name="connsiteX20360" fmla="*/ 9781763 w 12192000"/>
              <a:gd name="connsiteY20360" fmla="*/ 411315 h 2107945"/>
              <a:gd name="connsiteX20361" fmla="*/ 9780239 w 12192000"/>
              <a:gd name="connsiteY20361" fmla="*/ 405557 h 2107945"/>
              <a:gd name="connsiteX20362" fmla="*/ 9789383 w 12192000"/>
              <a:gd name="connsiteY20362" fmla="*/ 399349 h 2107945"/>
              <a:gd name="connsiteX20363" fmla="*/ 6022034 w 12192000"/>
              <a:gd name="connsiteY20363" fmla="*/ 399349 h 2107945"/>
              <a:gd name="connsiteX20364" fmla="*/ 6028740 w 12192000"/>
              <a:gd name="connsiteY20364" fmla="*/ 407844 h 2107945"/>
              <a:gd name="connsiteX20365" fmla="*/ 6019901 w 12192000"/>
              <a:gd name="connsiteY20365" fmla="*/ 413725 h 2107945"/>
              <a:gd name="connsiteX20366" fmla="*/ 6013195 w 12192000"/>
              <a:gd name="connsiteY20366" fmla="*/ 405230 h 2107945"/>
              <a:gd name="connsiteX20367" fmla="*/ 6022034 w 12192000"/>
              <a:gd name="connsiteY20367" fmla="*/ 399349 h 2107945"/>
              <a:gd name="connsiteX20368" fmla="*/ 1455630 w 12192000"/>
              <a:gd name="connsiteY20368" fmla="*/ 399349 h 2107945"/>
              <a:gd name="connsiteX20369" fmla="*/ 1462335 w 12192000"/>
              <a:gd name="connsiteY20369" fmla="*/ 408171 h 2107945"/>
              <a:gd name="connsiteX20370" fmla="*/ 1453191 w 12192000"/>
              <a:gd name="connsiteY20370" fmla="*/ 414378 h 2107945"/>
              <a:gd name="connsiteX20371" fmla="*/ 1446486 w 12192000"/>
              <a:gd name="connsiteY20371" fmla="*/ 405557 h 2107945"/>
              <a:gd name="connsiteX20372" fmla="*/ 1455630 w 12192000"/>
              <a:gd name="connsiteY20372" fmla="*/ 399349 h 2107945"/>
              <a:gd name="connsiteX20373" fmla="*/ 2982462 w 12192000"/>
              <a:gd name="connsiteY20373" fmla="*/ 399349 h 2107945"/>
              <a:gd name="connsiteX20374" fmla="*/ 2990087 w 12192000"/>
              <a:gd name="connsiteY20374" fmla="*/ 409477 h 2107945"/>
              <a:gd name="connsiteX20375" fmla="*/ 2979713 w 12192000"/>
              <a:gd name="connsiteY20375" fmla="*/ 416665 h 2107945"/>
              <a:gd name="connsiteX20376" fmla="*/ 2972101 w 12192000"/>
              <a:gd name="connsiteY20376" fmla="*/ 406537 h 2107945"/>
              <a:gd name="connsiteX20377" fmla="*/ 2982462 w 12192000"/>
              <a:gd name="connsiteY20377" fmla="*/ 399349 h 2107945"/>
              <a:gd name="connsiteX20378" fmla="*/ 4194310 w 12192000"/>
              <a:gd name="connsiteY20378" fmla="*/ 399023 h 2107945"/>
              <a:gd name="connsiteX20379" fmla="*/ 4201019 w 12192000"/>
              <a:gd name="connsiteY20379" fmla="*/ 407844 h 2107945"/>
              <a:gd name="connsiteX20380" fmla="*/ 4191874 w 12192000"/>
              <a:gd name="connsiteY20380" fmla="*/ 414051 h 2107945"/>
              <a:gd name="connsiteX20381" fmla="*/ 4185165 w 12192000"/>
              <a:gd name="connsiteY20381" fmla="*/ 405230 h 2107945"/>
              <a:gd name="connsiteX20382" fmla="*/ 4194310 w 12192000"/>
              <a:gd name="connsiteY20382" fmla="*/ 399023 h 2107945"/>
              <a:gd name="connsiteX20383" fmla="*/ 8686001 w 12192000"/>
              <a:gd name="connsiteY20383" fmla="*/ 398696 h 2107945"/>
              <a:gd name="connsiteX20384" fmla="*/ 8690916 w 12192000"/>
              <a:gd name="connsiteY20384" fmla="*/ 401717 h 2107945"/>
              <a:gd name="connsiteX20385" fmla="*/ 8691615 w 12192000"/>
              <a:gd name="connsiteY20385" fmla="*/ 404293 h 2107945"/>
              <a:gd name="connsiteX20386" fmla="*/ 8696059 w 12192000"/>
              <a:gd name="connsiteY20386" fmla="*/ 403269 h 2107945"/>
              <a:gd name="connsiteX20387" fmla="*/ 8699145 w 12192000"/>
              <a:gd name="connsiteY20387" fmla="*/ 407404 h 2107945"/>
              <a:gd name="connsiteX20388" fmla="*/ 8700784 w 12192000"/>
              <a:gd name="connsiteY20388" fmla="*/ 404699 h 2107945"/>
              <a:gd name="connsiteX20389" fmla="*/ 8706423 w 12192000"/>
              <a:gd name="connsiteY20389" fmla="*/ 403596 h 2107945"/>
              <a:gd name="connsiteX20390" fmla="*/ 8711452 w 12192000"/>
              <a:gd name="connsiteY20390" fmla="*/ 406619 h 2107945"/>
              <a:gd name="connsiteX20391" fmla="*/ 8712091 w 12192000"/>
              <a:gd name="connsiteY20391" fmla="*/ 409170 h 2107945"/>
              <a:gd name="connsiteX20392" fmla="*/ 8718614 w 12192000"/>
              <a:gd name="connsiteY20392" fmla="*/ 407844 h 2107945"/>
              <a:gd name="connsiteX20393" fmla="*/ 8722298 w 12192000"/>
              <a:gd name="connsiteY20393" fmla="*/ 410075 h 2107945"/>
              <a:gd name="connsiteX20394" fmla="*/ 8727149 w 12192000"/>
              <a:gd name="connsiteY20394" fmla="*/ 409151 h 2107945"/>
              <a:gd name="connsiteX20395" fmla="*/ 8733550 w 12192000"/>
              <a:gd name="connsiteY20395" fmla="*/ 417646 h 2107945"/>
              <a:gd name="connsiteX20396" fmla="*/ 8724710 w 12192000"/>
              <a:gd name="connsiteY20396" fmla="*/ 423526 h 2107945"/>
              <a:gd name="connsiteX20397" fmla="*/ 8723157 w 12192000"/>
              <a:gd name="connsiteY20397" fmla="*/ 422593 h 2107945"/>
              <a:gd name="connsiteX20398" fmla="*/ 8722806 w 12192000"/>
              <a:gd name="connsiteY20398" fmla="*/ 423158 h 2107945"/>
              <a:gd name="connsiteX20399" fmla="*/ 8717288 w 12192000"/>
              <a:gd name="connsiteY20399" fmla="*/ 424280 h 2107945"/>
              <a:gd name="connsiteX20400" fmla="*/ 8720139 w 12192000"/>
              <a:gd name="connsiteY20400" fmla="*/ 428100 h 2107945"/>
              <a:gd name="connsiteX20401" fmla="*/ 8711909 w 12192000"/>
              <a:gd name="connsiteY20401" fmla="*/ 433654 h 2107945"/>
              <a:gd name="connsiteX20402" fmla="*/ 8705813 w 12192000"/>
              <a:gd name="connsiteY20402" fmla="*/ 425486 h 2107945"/>
              <a:gd name="connsiteX20403" fmla="*/ 8711480 w 12192000"/>
              <a:gd name="connsiteY20403" fmla="*/ 421662 h 2107945"/>
              <a:gd name="connsiteX20404" fmla="*/ 8710309 w 12192000"/>
              <a:gd name="connsiteY20404" fmla="*/ 420953 h 2107945"/>
              <a:gd name="connsiteX20405" fmla="*/ 8709169 w 12192000"/>
              <a:gd name="connsiteY20405" fmla="*/ 416890 h 2107945"/>
              <a:gd name="connsiteX20406" fmla="*/ 8704289 w 12192000"/>
              <a:gd name="connsiteY20406" fmla="*/ 417972 h 2107945"/>
              <a:gd name="connsiteX20407" fmla="*/ 8699690 w 12192000"/>
              <a:gd name="connsiteY20407" fmla="*/ 415208 h 2107945"/>
              <a:gd name="connsiteX20408" fmla="*/ 8699298 w 12192000"/>
              <a:gd name="connsiteY20408" fmla="*/ 415808 h 2107945"/>
              <a:gd name="connsiteX20409" fmla="*/ 8693926 w 12192000"/>
              <a:gd name="connsiteY20409" fmla="*/ 416992 h 2107945"/>
              <a:gd name="connsiteX20410" fmla="*/ 8689769 w 12192000"/>
              <a:gd name="connsiteY20410" fmla="*/ 411423 h 2107945"/>
              <a:gd name="connsiteX20411" fmla="*/ 8689506 w 12192000"/>
              <a:gd name="connsiteY20411" fmla="*/ 411846 h 2107945"/>
              <a:gd name="connsiteX20412" fmla="*/ 8683867 w 12192000"/>
              <a:gd name="connsiteY20412" fmla="*/ 413071 h 2107945"/>
              <a:gd name="connsiteX20413" fmla="*/ 8677466 w 12192000"/>
              <a:gd name="connsiteY20413" fmla="*/ 404576 h 2107945"/>
              <a:gd name="connsiteX20414" fmla="*/ 8686001 w 12192000"/>
              <a:gd name="connsiteY20414" fmla="*/ 398696 h 2107945"/>
              <a:gd name="connsiteX20415" fmla="*/ 10349000 w 12192000"/>
              <a:gd name="connsiteY20415" fmla="*/ 398042 h 2107945"/>
              <a:gd name="connsiteX20416" fmla="*/ 10355400 w 12192000"/>
              <a:gd name="connsiteY20416" fmla="*/ 406210 h 2107945"/>
              <a:gd name="connsiteX20417" fmla="*/ 10346866 w 12192000"/>
              <a:gd name="connsiteY20417" fmla="*/ 412091 h 2107945"/>
              <a:gd name="connsiteX20418" fmla="*/ 10340465 w 12192000"/>
              <a:gd name="connsiteY20418" fmla="*/ 403923 h 2107945"/>
              <a:gd name="connsiteX20419" fmla="*/ 10349000 w 12192000"/>
              <a:gd name="connsiteY20419" fmla="*/ 398042 h 2107945"/>
              <a:gd name="connsiteX20420" fmla="*/ 8954531 w 12192000"/>
              <a:gd name="connsiteY20420" fmla="*/ 397716 h 2107945"/>
              <a:gd name="connsiteX20421" fmla="*/ 8961542 w 12192000"/>
              <a:gd name="connsiteY20421" fmla="*/ 407191 h 2107945"/>
              <a:gd name="connsiteX20422" fmla="*/ 8952093 w 12192000"/>
              <a:gd name="connsiteY20422" fmla="*/ 413725 h 2107945"/>
              <a:gd name="connsiteX20423" fmla="*/ 8945082 w 12192000"/>
              <a:gd name="connsiteY20423" fmla="*/ 404250 h 2107945"/>
              <a:gd name="connsiteX20424" fmla="*/ 8954531 w 12192000"/>
              <a:gd name="connsiteY20424" fmla="*/ 397716 h 2107945"/>
              <a:gd name="connsiteX20425" fmla="*/ 5947358 w 12192000"/>
              <a:gd name="connsiteY20425" fmla="*/ 397716 h 2107945"/>
              <a:gd name="connsiteX20426" fmla="*/ 5954064 w 12192000"/>
              <a:gd name="connsiteY20426" fmla="*/ 406210 h 2107945"/>
              <a:gd name="connsiteX20427" fmla="*/ 5945225 w 12192000"/>
              <a:gd name="connsiteY20427" fmla="*/ 412091 h 2107945"/>
              <a:gd name="connsiteX20428" fmla="*/ 5938519 w 12192000"/>
              <a:gd name="connsiteY20428" fmla="*/ 403596 h 2107945"/>
              <a:gd name="connsiteX20429" fmla="*/ 5947358 w 12192000"/>
              <a:gd name="connsiteY20429" fmla="*/ 397716 h 2107945"/>
              <a:gd name="connsiteX20430" fmla="*/ 3705388 w 12192000"/>
              <a:gd name="connsiteY20430" fmla="*/ 397716 h 2107945"/>
              <a:gd name="connsiteX20431" fmla="*/ 3712082 w 12192000"/>
              <a:gd name="connsiteY20431" fmla="*/ 406537 h 2107945"/>
              <a:gd name="connsiteX20432" fmla="*/ 3703256 w 12192000"/>
              <a:gd name="connsiteY20432" fmla="*/ 412744 h 2107945"/>
              <a:gd name="connsiteX20433" fmla="*/ 3696553 w 12192000"/>
              <a:gd name="connsiteY20433" fmla="*/ 403923 h 2107945"/>
              <a:gd name="connsiteX20434" fmla="*/ 3705388 w 12192000"/>
              <a:gd name="connsiteY20434" fmla="*/ 397716 h 2107945"/>
              <a:gd name="connsiteX20435" fmla="*/ 7524707 w 12192000"/>
              <a:gd name="connsiteY20435" fmla="*/ 397389 h 2107945"/>
              <a:gd name="connsiteX20436" fmla="*/ 7531107 w 12192000"/>
              <a:gd name="connsiteY20436" fmla="*/ 405883 h 2107945"/>
              <a:gd name="connsiteX20437" fmla="*/ 7522573 w 12192000"/>
              <a:gd name="connsiteY20437" fmla="*/ 411764 h 2107945"/>
              <a:gd name="connsiteX20438" fmla="*/ 7516172 w 12192000"/>
              <a:gd name="connsiteY20438" fmla="*/ 403270 h 2107945"/>
              <a:gd name="connsiteX20439" fmla="*/ 7524707 w 12192000"/>
              <a:gd name="connsiteY20439" fmla="*/ 397389 h 2107945"/>
              <a:gd name="connsiteX20440" fmla="*/ 9564135 w 12192000"/>
              <a:gd name="connsiteY20440" fmla="*/ 396735 h 2107945"/>
              <a:gd name="connsiteX20441" fmla="*/ 9570840 w 12192000"/>
              <a:gd name="connsiteY20441" fmla="*/ 405230 h 2107945"/>
              <a:gd name="connsiteX20442" fmla="*/ 9562001 w 12192000"/>
              <a:gd name="connsiteY20442" fmla="*/ 411110 h 2107945"/>
              <a:gd name="connsiteX20443" fmla="*/ 9555296 w 12192000"/>
              <a:gd name="connsiteY20443" fmla="*/ 402616 h 2107945"/>
              <a:gd name="connsiteX20444" fmla="*/ 9564135 w 12192000"/>
              <a:gd name="connsiteY20444" fmla="*/ 396735 h 2107945"/>
              <a:gd name="connsiteX20445" fmla="*/ 5587164 w 12192000"/>
              <a:gd name="connsiteY20445" fmla="*/ 396735 h 2107945"/>
              <a:gd name="connsiteX20446" fmla="*/ 5593870 w 12192000"/>
              <a:gd name="connsiteY20446" fmla="*/ 405557 h 2107945"/>
              <a:gd name="connsiteX20447" fmla="*/ 5584725 w 12192000"/>
              <a:gd name="connsiteY20447" fmla="*/ 411764 h 2107945"/>
              <a:gd name="connsiteX20448" fmla="*/ 5578019 w 12192000"/>
              <a:gd name="connsiteY20448" fmla="*/ 402943 h 2107945"/>
              <a:gd name="connsiteX20449" fmla="*/ 5587164 w 12192000"/>
              <a:gd name="connsiteY20449" fmla="*/ 396735 h 2107945"/>
              <a:gd name="connsiteX20450" fmla="*/ 8821943 w 12192000"/>
              <a:gd name="connsiteY20450" fmla="*/ 396082 h 2107945"/>
              <a:gd name="connsiteX20451" fmla="*/ 8828953 w 12192000"/>
              <a:gd name="connsiteY20451" fmla="*/ 405230 h 2107945"/>
              <a:gd name="connsiteX20452" fmla="*/ 8819810 w 12192000"/>
              <a:gd name="connsiteY20452" fmla="*/ 411438 h 2107945"/>
              <a:gd name="connsiteX20453" fmla="*/ 8814361 w 12192000"/>
              <a:gd name="connsiteY20453" fmla="*/ 408211 h 2107945"/>
              <a:gd name="connsiteX20454" fmla="*/ 8814312 w 12192000"/>
              <a:gd name="connsiteY20454" fmla="*/ 408025 h 2107945"/>
              <a:gd name="connsiteX20455" fmla="*/ 8811808 w 12192000"/>
              <a:gd name="connsiteY20455" fmla="*/ 412050 h 2107945"/>
              <a:gd name="connsiteX20456" fmla="*/ 8805179 w 12192000"/>
              <a:gd name="connsiteY20456" fmla="*/ 413398 h 2107945"/>
              <a:gd name="connsiteX20457" fmla="*/ 8801162 w 12192000"/>
              <a:gd name="connsiteY20457" fmla="*/ 410965 h 2107945"/>
              <a:gd name="connsiteX20458" fmla="*/ 8802623 w 12192000"/>
              <a:gd name="connsiteY20458" fmla="*/ 416427 h 2107945"/>
              <a:gd name="connsiteX20459" fmla="*/ 8793690 w 12192000"/>
              <a:gd name="connsiteY20459" fmla="*/ 422505 h 2107945"/>
              <a:gd name="connsiteX20460" fmla="*/ 8786973 w 12192000"/>
              <a:gd name="connsiteY20460" fmla="*/ 413743 h 2107945"/>
              <a:gd name="connsiteX20461" fmla="*/ 8795906 w 12192000"/>
              <a:gd name="connsiteY20461" fmla="*/ 407665 h 2107945"/>
              <a:gd name="connsiteX20462" fmla="*/ 8799265 w 12192000"/>
              <a:gd name="connsiteY20462" fmla="*/ 409679 h 2107945"/>
              <a:gd name="connsiteX20463" fmla="*/ 8797559 w 12192000"/>
              <a:gd name="connsiteY20463" fmla="*/ 403596 h 2107945"/>
              <a:gd name="connsiteX20464" fmla="*/ 8807617 w 12192000"/>
              <a:gd name="connsiteY20464" fmla="*/ 396735 h 2107945"/>
              <a:gd name="connsiteX20465" fmla="*/ 8813484 w 12192000"/>
              <a:gd name="connsiteY20465" fmla="*/ 400288 h 2107945"/>
              <a:gd name="connsiteX20466" fmla="*/ 8813653 w 12192000"/>
              <a:gd name="connsiteY20466" fmla="*/ 400889 h 2107945"/>
              <a:gd name="connsiteX20467" fmla="*/ 8815885 w 12192000"/>
              <a:gd name="connsiteY20467" fmla="*/ 397226 h 2107945"/>
              <a:gd name="connsiteX20468" fmla="*/ 8821943 w 12192000"/>
              <a:gd name="connsiteY20468" fmla="*/ 396082 h 2107945"/>
              <a:gd name="connsiteX20469" fmla="*/ 7298239 w 12192000"/>
              <a:gd name="connsiteY20469" fmla="*/ 396082 h 2107945"/>
              <a:gd name="connsiteX20470" fmla="*/ 7304639 w 12192000"/>
              <a:gd name="connsiteY20470" fmla="*/ 404576 h 2107945"/>
              <a:gd name="connsiteX20471" fmla="*/ 7296105 w 12192000"/>
              <a:gd name="connsiteY20471" fmla="*/ 410457 h 2107945"/>
              <a:gd name="connsiteX20472" fmla="*/ 7289705 w 12192000"/>
              <a:gd name="connsiteY20472" fmla="*/ 401963 h 2107945"/>
              <a:gd name="connsiteX20473" fmla="*/ 7298239 w 12192000"/>
              <a:gd name="connsiteY20473" fmla="*/ 396082 h 2107945"/>
              <a:gd name="connsiteX20474" fmla="*/ 3826710 w 12192000"/>
              <a:gd name="connsiteY20474" fmla="*/ 395755 h 2107945"/>
              <a:gd name="connsiteX20475" fmla="*/ 3833418 w 12192000"/>
              <a:gd name="connsiteY20475" fmla="*/ 404250 h 2107945"/>
              <a:gd name="connsiteX20476" fmla="*/ 3824593 w 12192000"/>
              <a:gd name="connsiteY20476" fmla="*/ 410130 h 2107945"/>
              <a:gd name="connsiteX20477" fmla="*/ 3817900 w 12192000"/>
              <a:gd name="connsiteY20477" fmla="*/ 401636 h 2107945"/>
              <a:gd name="connsiteX20478" fmla="*/ 3826710 w 12192000"/>
              <a:gd name="connsiteY20478" fmla="*/ 395755 h 2107945"/>
              <a:gd name="connsiteX20479" fmla="*/ 2425345 w 12192000"/>
              <a:gd name="connsiteY20479" fmla="*/ 395429 h 2107945"/>
              <a:gd name="connsiteX20480" fmla="*/ 2432660 w 12192000"/>
              <a:gd name="connsiteY20480" fmla="*/ 404903 h 2107945"/>
              <a:gd name="connsiteX20481" fmla="*/ 2422907 w 12192000"/>
              <a:gd name="connsiteY20481" fmla="*/ 411438 h 2107945"/>
              <a:gd name="connsiteX20482" fmla="*/ 2415592 w 12192000"/>
              <a:gd name="connsiteY20482" fmla="*/ 401963 h 2107945"/>
              <a:gd name="connsiteX20483" fmla="*/ 2425345 w 12192000"/>
              <a:gd name="connsiteY20483" fmla="*/ 395429 h 2107945"/>
              <a:gd name="connsiteX20484" fmla="*/ 1190666 w 12192000"/>
              <a:gd name="connsiteY20484" fmla="*/ 395428 h 2107945"/>
              <a:gd name="connsiteX20485" fmla="*/ 1196267 w 12192000"/>
              <a:gd name="connsiteY20485" fmla="*/ 398818 h 2107945"/>
              <a:gd name="connsiteX20486" fmla="*/ 1197435 w 12192000"/>
              <a:gd name="connsiteY20486" fmla="*/ 402966 h 2107945"/>
              <a:gd name="connsiteX20487" fmla="*/ 1202995 w 12192000"/>
              <a:gd name="connsiteY20487" fmla="*/ 406210 h 2107945"/>
              <a:gd name="connsiteX20488" fmla="*/ 1204709 w 12192000"/>
              <a:gd name="connsiteY20488" fmla="*/ 412418 h 2107945"/>
              <a:gd name="connsiteX20489" fmla="*/ 1195261 w 12192000"/>
              <a:gd name="connsiteY20489" fmla="*/ 418952 h 2107945"/>
              <a:gd name="connsiteX20490" fmla="*/ 1189660 w 12192000"/>
              <a:gd name="connsiteY20490" fmla="*/ 415685 h 2107945"/>
              <a:gd name="connsiteX20491" fmla="*/ 1188475 w 12192000"/>
              <a:gd name="connsiteY20491" fmla="*/ 411391 h 2107945"/>
              <a:gd name="connsiteX20492" fmla="*/ 1188227 w 12192000"/>
              <a:gd name="connsiteY20492" fmla="*/ 411437 h 2107945"/>
              <a:gd name="connsiteX20493" fmla="*/ 1180913 w 12192000"/>
              <a:gd name="connsiteY20493" fmla="*/ 401963 h 2107945"/>
              <a:gd name="connsiteX20494" fmla="*/ 1190666 w 12192000"/>
              <a:gd name="connsiteY20494" fmla="*/ 395428 h 2107945"/>
              <a:gd name="connsiteX20495" fmla="*/ 10766945 w 12192000"/>
              <a:gd name="connsiteY20495" fmla="*/ 394776 h 2107945"/>
              <a:gd name="connsiteX20496" fmla="*/ 10773410 w 12192000"/>
              <a:gd name="connsiteY20496" fmla="*/ 403163 h 2107945"/>
              <a:gd name="connsiteX20497" fmla="*/ 10764827 w 12192000"/>
              <a:gd name="connsiteY20497" fmla="*/ 408970 h 2107945"/>
              <a:gd name="connsiteX20498" fmla="*/ 10758363 w 12192000"/>
              <a:gd name="connsiteY20498" fmla="*/ 400582 h 2107945"/>
              <a:gd name="connsiteX20499" fmla="*/ 10766945 w 12192000"/>
              <a:gd name="connsiteY20499" fmla="*/ 394776 h 2107945"/>
              <a:gd name="connsiteX20500" fmla="*/ 4996401 w 12192000"/>
              <a:gd name="connsiteY20500" fmla="*/ 394775 h 2107945"/>
              <a:gd name="connsiteX20501" fmla="*/ 5003107 w 12192000"/>
              <a:gd name="connsiteY20501" fmla="*/ 403596 h 2107945"/>
              <a:gd name="connsiteX20502" fmla="*/ 4994266 w 12192000"/>
              <a:gd name="connsiteY20502" fmla="*/ 409804 h 2107945"/>
              <a:gd name="connsiteX20503" fmla="*/ 4987559 w 12192000"/>
              <a:gd name="connsiteY20503" fmla="*/ 400983 h 2107945"/>
              <a:gd name="connsiteX20504" fmla="*/ 4996401 w 12192000"/>
              <a:gd name="connsiteY20504" fmla="*/ 394775 h 2107945"/>
              <a:gd name="connsiteX20505" fmla="*/ 4506418 w 12192000"/>
              <a:gd name="connsiteY20505" fmla="*/ 394448 h 2107945"/>
              <a:gd name="connsiteX20506" fmla="*/ 4513424 w 12192000"/>
              <a:gd name="connsiteY20506" fmla="*/ 403596 h 2107945"/>
              <a:gd name="connsiteX20507" fmla="*/ 4503982 w 12192000"/>
              <a:gd name="connsiteY20507" fmla="*/ 409804 h 2107945"/>
              <a:gd name="connsiteX20508" fmla="*/ 4496966 w 12192000"/>
              <a:gd name="connsiteY20508" fmla="*/ 400656 h 2107945"/>
              <a:gd name="connsiteX20509" fmla="*/ 4506418 w 12192000"/>
              <a:gd name="connsiteY20509" fmla="*/ 394448 h 2107945"/>
              <a:gd name="connsiteX20510" fmla="*/ 4920184 w 12192000"/>
              <a:gd name="connsiteY20510" fmla="*/ 394122 h 2107945"/>
              <a:gd name="connsiteX20511" fmla="*/ 4926897 w 12192000"/>
              <a:gd name="connsiteY20511" fmla="*/ 402943 h 2107945"/>
              <a:gd name="connsiteX20512" fmla="*/ 4918054 w 12192000"/>
              <a:gd name="connsiteY20512" fmla="*/ 409151 h 2107945"/>
              <a:gd name="connsiteX20513" fmla="*/ 4911346 w 12192000"/>
              <a:gd name="connsiteY20513" fmla="*/ 400330 h 2107945"/>
              <a:gd name="connsiteX20514" fmla="*/ 4920184 w 12192000"/>
              <a:gd name="connsiteY20514" fmla="*/ 394122 h 2107945"/>
              <a:gd name="connsiteX20515" fmla="*/ 4018211 w 12192000"/>
              <a:gd name="connsiteY20515" fmla="*/ 394122 h 2107945"/>
              <a:gd name="connsiteX20516" fmla="*/ 4024616 w 12192000"/>
              <a:gd name="connsiteY20516" fmla="*/ 402616 h 2107945"/>
              <a:gd name="connsiteX20517" fmla="*/ 4016074 w 12192000"/>
              <a:gd name="connsiteY20517" fmla="*/ 408497 h 2107945"/>
              <a:gd name="connsiteX20518" fmla="*/ 4009667 w 12192000"/>
              <a:gd name="connsiteY20518" fmla="*/ 400003 h 2107945"/>
              <a:gd name="connsiteX20519" fmla="*/ 4018211 w 12192000"/>
              <a:gd name="connsiteY20519" fmla="*/ 394122 h 2107945"/>
              <a:gd name="connsiteX20520" fmla="*/ 1343316 w 12192000"/>
              <a:gd name="connsiteY20520" fmla="*/ 394122 h 2107945"/>
              <a:gd name="connsiteX20521" fmla="*/ 1350936 w 12192000"/>
              <a:gd name="connsiteY20521" fmla="*/ 403923 h 2107945"/>
              <a:gd name="connsiteX20522" fmla="*/ 1340877 w 12192000"/>
              <a:gd name="connsiteY20522" fmla="*/ 410784 h 2107945"/>
              <a:gd name="connsiteX20523" fmla="*/ 1333258 w 12192000"/>
              <a:gd name="connsiteY20523" fmla="*/ 400983 h 2107945"/>
              <a:gd name="connsiteX20524" fmla="*/ 1343316 w 12192000"/>
              <a:gd name="connsiteY20524" fmla="*/ 394122 h 2107945"/>
              <a:gd name="connsiteX20525" fmla="*/ 8666188 w 12192000"/>
              <a:gd name="connsiteY20525" fmla="*/ 394121 h 2107945"/>
              <a:gd name="connsiteX20526" fmla="*/ 8672590 w 12192000"/>
              <a:gd name="connsiteY20526" fmla="*/ 402289 h 2107945"/>
              <a:gd name="connsiteX20527" fmla="*/ 8664360 w 12192000"/>
              <a:gd name="connsiteY20527" fmla="*/ 407844 h 2107945"/>
              <a:gd name="connsiteX20528" fmla="*/ 8657959 w 12192000"/>
              <a:gd name="connsiteY20528" fmla="*/ 399676 h 2107945"/>
              <a:gd name="connsiteX20529" fmla="*/ 8666188 w 12192000"/>
              <a:gd name="connsiteY20529" fmla="*/ 394121 h 2107945"/>
              <a:gd name="connsiteX20530" fmla="*/ 10664470 w 12192000"/>
              <a:gd name="connsiteY20530" fmla="*/ 393469 h 2107945"/>
              <a:gd name="connsiteX20531" fmla="*/ 10670869 w 12192000"/>
              <a:gd name="connsiteY20531" fmla="*/ 401963 h 2107945"/>
              <a:gd name="connsiteX20532" fmla="*/ 10662336 w 12192000"/>
              <a:gd name="connsiteY20532" fmla="*/ 407844 h 2107945"/>
              <a:gd name="connsiteX20533" fmla="*/ 10655935 w 12192000"/>
              <a:gd name="connsiteY20533" fmla="*/ 399349 h 2107945"/>
              <a:gd name="connsiteX20534" fmla="*/ 10664470 w 12192000"/>
              <a:gd name="connsiteY20534" fmla="*/ 393469 h 2107945"/>
              <a:gd name="connsiteX20535" fmla="*/ 1428046 w 12192000"/>
              <a:gd name="connsiteY20535" fmla="*/ 393468 h 2107945"/>
              <a:gd name="connsiteX20536" fmla="*/ 1435665 w 12192000"/>
              <a:gd name="connsiteY20536" fmla="*/ 403269 h 2107945"/>
              <a:gd name="connsiteX20537" fmla="*/ 1425607 w 12192000"/>
              <a:gd name="connsiteY20537" fmla="*/ 410130 h 2107945"/>
              <a:gd name="connsiteX20538" fmla="*/ 1417988 w 12192000"/>
              <a:gd name="connsiteY20538" fmla="*/ 400329 h 2107945"/>
              <a:gd name="connsiteX20539" fmla="*/ 1428046 w 12192000"/>
              <a:gd name="connsiteY20539" fmla="*/ 393468 h 2107945"/>
              <a:gd name="connsiteX20540" fmla="*/ 4092261 w 12192000"/>
              <a:gd name="connsiteY20540" fmla="*/ 393142 h 2107945"/>
              <a:gd name="connsiteX20541" fmla="*/ 4098664 w 12192000"/>
              <a:gd name="connsiteY20541" fmla="*/ 401636 h 2107945"/>
              <a:gd name="connsiteX20542" fmla="*/ 4090124 w 12192000"/>
              <a:gd name="connsiteY20542" fmla="*/ 407517 h 2107945"/>
              <a:gd name="connsiteX20543" fmla="*/ 4083722 w 12192000"/>
              <a:gd name="connsiteY20543" fmla="*/ 399023 h 2107945"/>
              <a:gd name="connsiteX20544" fmla="*/ 4092261 w 12192000"/>
              <a:gd name="connsiteY20544" fmla="*/ 393142 h 2107945"/>
              <a:gd name="connsiteX20545" fmla="*/ 6923028 w 12192000"/>
              <a:gd name="connsiteY20545" fmla="*/ 392488 h 2107945"/>
              <a:gd name="connsiteX20546" fmla="*/ 6929733 w 12192000"/>
              <a:gd name="connsiteY20546" fmla="*/ 401309 h 2107945"/>
              <a:gd name="connsiteX20547" fmla="*/ 6920895 w 12192000"/>
              <a:gd name="connsiteY20547" fmla="*/ 407517 h 2107945"/>
              <a:gd name="connsiteX20548" fmla="*/ 6914188 w 12192000"/>
              <a:gd name="connsiteY20548" fmla="*/ 398696 h 2107945"/>
              <a:gd name="connsiteX20549" fmla="*/ 6923028 w 12192000"/>
              <a:gd name="connsiteY20549" fmla="*/ 392488 h 2107945"/>
              <a:gd name="connsiteX20550" fmla="*/ 4231466 w 12192000"/>
              <a:gd name="connsiteY20550" fmla="*/ 392488 h 2107945"/>
              <a:gd name="connsiteX20551" fmla="*/ 4238487 w 12192000"/>
              <a:gd name="connsiteY20551" fmla="*/ 401636 h 2107945"/>
              <a:gd name="connsiteX20552" fmla="*/ 4229336 w 12192000"/>
              <a:gd name="connsiteY20552" fmla="*/ 407844 h 2107945"/>
              <a:gd name="connsiteX20553" fmla="*/ 4222327 w 12192000"/>
              <a:gd name="connsiteY20553" fmla="*/ 398696 h 2107945"/>
              <a:gd name="connsiteX20554" fmla="*/ 4231466 w 12192000"/>
              <a:gd name="connsiteY20554" fmla="*/ 392488 h 2107945"/>
              <a:gd name="connsiteX20555" fmla="*/ 10588879 w 12192000"/>
              <a:gd name="connsiteY20555" fmla="*/ 392162 h 2107945"/>
              <a:gd name="connsiteX20556" fmla="*/ 10595279 w 12192000"/>
              <a:gd name="connsiteY20556" fmla="*/ 400656 h 2107945"/>
              <a:gd name="connsiteX20557" fmla="*/ 10586745 w 12192000"/>
              <a:gd name="connsiteY20557" fmla="*/ 406537 h 2107945"/>
              <a:gd name="connsiteX20558" fmla="*/ 10580344 w 12192000"/>
              <a:gd name="connsiteY20558" fmla="*/ 398042 h 2107945"/>
              <a:gd name="connsiteX20559" fmla="*/ 10588879 w 12192000"/>
              <a:gd name="connsiteY20559" fmla="*/ 392162 h 2107945"/>
              <a:gd name="connsiteX20560" fmla="*/ 10467872 w 12192000"/>
              <a:gd name="connsiteY20560" fmla="*/ 392162 h 2107945"/>
              <a:gd name="connsiteX20561" fmla="*/ 10474272 w 12192000"/>
              <a:gd name="connsiteY20561" fmla="*/ 400656 h 2107945"/>
              <a:gd name="connsiteX20562" fmla="*/ 10465739 w 12192000"/>
              <a:gd name="connsiteY20562" fmla="*/ 406537 h 2107945"/>
              <a:gd name="connsiteX20563" fmla="*/ 10459338 w 12192000"/>
              <a:gd name="connsiteY20563" fmla="*/ 398042 h 2107945"/>
              <a:gd name="connsiteX20564" fmla="*/ 10467872 w 12192000"/>
              <a:gd name="connsiteY20564" fmla="*/ 392162 h 2107945"/>
              <a:gd name="connsiteX20565" fmla="*/ 3581618 w 12192000"/>
              <a:gd name="connsiteY20565" fmla="*/ 392161 h 2107945"/>
              <a:gd name="connsiteX20566" fmla="*/ 3588297 w 12192000"/>
              <a:gd name="connsiteY20566" fmla="*/ 400982 h 2107945"/>
              <a:gd name="connsiteX20567" fmla="*/ 3579171 w 12192000"/>
              <a:gd name="connsiteY20567" fmla="*/ 407190 h 2107945"/>
              <a:gd name="connsiteX20568" fmla="*/ 3572477 w 12192000"/>
              <a:gd name="connsiteY20568" fmla="*/ 398369 h 2107945"/>
              <a:gd name="connsiteX20569" fmla="*/ 3581618 w 12192000"/>
              <a:gd name="connsiteY20569" fmla="*/ 392161 h 2107945"/>
              <a:gd name="connsiteX20570" fmla="*/ 1612048 w 12192000"/>
              <a:gd name="connsiteY20570" fmla="*/ 391883 h 2107945"/>
              <a:gd name="connsiteX20571" fmla="*/ 1618764 w 12192000"/>
              <a:gd name="connsiteY20571" fmla="*/ 400645 h 2107945"/>
              <a:gd name="connsiteX20572" fmla="*/ 1609833 w 12192000"/>
              <a:gd name="connsiteY20572" fmla="*/ 406723 h 2107945"/>
              <a:gd name="connsiteX20573" fmla="*/ 1603115 w 12192000"/>
              <a:gd name="connsiteY20573" fmla="*/ 397961 h 2107945"/>
              <a:gd name="connsiteX20574" fmla="*/ 1612048 w 12192000"/>
              <a:gd name="connsiteY20574" fmla="*/ 391883 h 2107945"/>
              <a:gd name="connsiteX20575" fmla="*/ 9531826 w 12192000"/>
              <a:gd name="connsiteY20575" fmla="*/ 391835 h 2107945"/>
              <a:gd name="connsiteX20576" fmla="*/ 9538226 w 12192000"/>
              <a:gd name="connsiteY20576" fmla="*/ 400329 h 2107945"/>
              <a:gd name="connsiteX20577" fmla="*/ 9529692 w 12192000"/>
              <a:gd name="connsiteY20577" fmla="*/ 406210 h 2107945"/>
              <a:gd name="connsiteX20578" fmla="*/ 9523292 w 12192000"/>
              <a:gd name="connsiteY20578" fmla="*/ 397716 h 2107945"/>
              <a:gd name="connsiteX20579" fmla="*/ 9531826 w 12192000"/>
              <a:gd name="connsiteY20579" fmla="*/ 391835 h 2107945"/>
              <a:gd name="connsiteX20580" fmla="*/ 9213613 w 12192000"/>
              <a:gd name="connsiteY20580" fmla="*/ 391835 h 2107945"/>
              <a:gd name="connsiteX20581" fmla="*/ 9220928 w 12192000"/>
              <a:gd name="connsiteY20581" fmla="*/ 401636 h 2107945"/>
              <a:gd name="connsiteX20582" fmla="*/ 9217743 w 12192000"/>
              <a:gd name="connsiteY20582" fmla="*/ 406644 h 2107945"/>
              <a:gd name="connsiteX20583" fmla="*/ 9219709 w 12192000"/>
              <a:gd name="connsiteY20583" fmla="*/ 406210 h 2107945"/>
              <a:gd name="connsiteX20584" fmla="*/ 9219763 w 12192000"/>
              <a:gd name="connsiteY20584" fmla="*/ 406282 h 2107945"/>
              <a:gd name="connsiteX20585" fmla="*/ 9223366 w 12192000"/>
              <a:gd name="connsiteY20585" fmla="*/ 405557 h 2107945"/>
              <a:gd name="connsiteX20586" fmla="*/ 9231291 w 12192000"/>
              <a:gd name="connsiteY20586" fmla="*/ 415685 h 2107945"/>
              <a:gd name="connsiteX20587" fmla="*/ 9220928 w 12192000"/>
              <a:gd name="connsiteY20587" fmla="*/ 422873 h 2107945"/>
              <a:gd name="connsiteX20588" fmla="*/ 9214794 w 12192000"/>
              <a:gd name="connsiteY20588" fmla="*/ 419156 h 2107945"/>
              <a:gd name="connsiteX20589" fmla="*/ 9213477 w 12192000"/>
              <a:gd name="connsiteY20589" fmla="*/ 414441 h 2107945"/>
              <a:gd name="connsiteX20590" fmla="*/ 9211480 w 12192000"/>
              <a:gd name="connsiteY20590" fmla="*/ 411764 h 2107945"/>
              <a:gd name="connsiteX20591" fmla="*/ 9214082 w 12192000"/>
              <a:gd name="connsiteY20591" fmla="*/ 407785 h 2107945"/>
              <a:gd name="connsiteX20592" fmla="*/ 9210869 w 12192000"/>
              <a:gd name="connsiteY20592" fmla="*/ 408497 h 2107945"/>
              <a:gd name="connsiteX20593" fmla="*/ 9203554 w 12192000"/>
              <a:gd name="connsiteY20593" fmla="*/ 398696 h 2107945"/>
              <a:gd name="connsiteX20594" fmla="*/ 9213613 w 12192000"/>
              <a:gd name="connsiteY20594" fmla="*/ 391835 h 2107945"/>
              <a:gd name="connsiteX20595" fmla="*/ 1544725 w 12192000"/>
              <a:gd name="connsiteY20595" fmla="*/ 391835 h 2107945"/>
              <a:gd name="connsiteX20596" fmla="*/ 1551126 w 12192000"/>
              <a:gd name="connsiteY20596" fmla="*/ 400003 h 2107945"/>
              <a:gd name="connsiteX20597" fmla="*/ 1542592 w 12192000"/>
              <a:gd name="connsiteY20597" fmla="*/ 405883 h 2107945"/>
              <a:gd name="connsiteX20598" fmla="*/ 1541136 w 12192000"/>
              <a:gd name="connsiteY20598" fmla="*/ 405000 h 2107945"/>
              <a:gd name="connsiteX20599" fmla="*/ 1538550 w 12192000"/>
              <a:gd name="connsiteY20599" fmla="*/ 409192 h 2107945"/>
              <a:gd name="connsiteX20600" fmla="*/ 1532760 w 12192000"/>
              <a:gd name="connsiteY20600" fmla="*/ 410457 h 2107945"/>
              <a:gd name="connsiteX20601" fmla="*/ 1526054 w 12192000"/>
              <a:gd name="connsiteY20601" fmla="*/ 401636 h 2107945"/>
              <a:gd name="connsiteX20602" fmla="*/ 1534893 w 12192000"/>
              <a:gd name="connsiteY20602" fmla="*/ 395428 h 2107945"/>
              <a:gd name="connsiteX20603" fmla="*/ 1536903 w 12192000"/>
              <a:gd name="connsiteY20603" fmla="*/ 396616 h 2107945"/>
              <a:gd name="connsiteX20604" fmla="*/ 1539201 w 12192000"/>
              <a:gd name="connsiteY20604" fmla="*/ 393060 h 2107945"/>
              <a:gd name="connsiteX20605" fmla="*/ 1544725 w 12192000"/>
              <a:gd name="connsiteY20605" fmla="*/ 391835 h 2107945"/>
              <a:gd name="connsiteX20606" fmla="*/ 9765608 w 12192000"/>
              <a:gd name="connsiteY20606" fmla="*/ 391508 h 2107945"/>
              <a:gd name="connsiteX20607" fmla="*/ 9771705 w 12192000"/>
              <a:gd name="connsiteY20607" fmla="*/ 399676 h 2107945"/>
              <a:gd name="connsiteX20608" fmla="*/ 9765298 w 12192000"/>
              <a:gd name="connsiteY20608" fmla="*/ 403999 h 2107945"/>
              <a:gd name="connsiteX20609" fmla="*/ 9766436 w 12192000"/>
              <a:gd name="connsiteY20609" fmla="*/ 408478 h 2107945"/>
              <a:gd name="connsiteX20610" fmla="*/ 9758152 w 12192000"/>
              <a:gd name="connsiteY20610" fmla="*/ 414336 h 2107945"/>
              <a:gd name="connsiteX20611" fmla="*/ 9753482 w 12192000"/>
              <a:gd name="connsiteY20611" fmla="*/ 411459 h 2107945"/>
              <a:gd name="connsiteX20612" fmla="*/ 9753722 w 12192000"/>
              <a:gd name="connsiteY20612" fmla="*/ 412418 h 2107945"/>
              <a:gd name="connsiteX20613" fmla="*/ 9744577 w 12192000"/>
              <a:gd name="connsiteY20613" fmla="*/ 418626 h 2107945"/>
              <a:gd name="connsiteX20614" fmla="*/ 9737872 w 12192000"/>
              <a:gd name="connsiteY20614" fmla="*/ 409804 h 2107945"/>
              <a:gd name="connsiteX20615" fmla="*/ 9741071 w 12192000"/>
              <a:gd name="connsiteY20615" fmla="*/ 404985 h 2107945"/>
              <a:gd name="connsiteX20616" fmla="*/ 9745491 w 12192000"/>
              <a:gd name="connsiteY20616" fmla="*/ 403953 h 2107945"/>
              <a:gd name="connsiteX20617" fmla="*/ 9744272 w 12192000"/>
              <a:gd name="connsiteY20617" fmla="*/ 399349 h 2107945"/>
              <a:gd name="connsiteX20618" fmla="*/ 9753112 w 12192000"/>
              <a:gd name="connsiteY20618" fmla="*/ 393142 h 2107945"/>
              <a:gd name="connsiteX20619" fmla="*/ 9758293 w 12192000"/>
              <a:gd name="connsiteY20619" fmla="*/ 396205 h 2107945"/>
              <a:gd name="connsiteX20620" fmla="*/ 9758346 w 12192000"/>
              <a:gd name="connsiteY20620" fmla="*/ 396408 h 2107945"/>
              <a:gd name="connsiteX20621" fmla="*/ 5685958 w 12192000"/>
              <a:gd name="connsiteY20621" fmla="*/ 391508 h 2107945"/>
              <a:gd name="connsiteX20622" fmla="*/ 5692666 w 12192000"/>
              <a:gd name="connsiteY20622" fmla="*/ 400329 h 2107945"/>
              <a:gd name="connsiteX20623" fmla="*/ 5683824 w 12192000"/>
              <a:gd name="connsiteY20623" fmla="*/ 406537 h 2107945"/>
              <a:gd name="connsiteX20624" fmla="*/ 5677118 w 12192000"/>
              <a:gd name="connsiteY20624" fmla="*/ 397716 h 2107945"/>
              <a:gd name="connsiteX20625" fmla="*/ 5685958 w 12192000"/>
              <a:gd name="connsiteY20625" fmla="*/ 391508 h 2107945"/>
              <a:gd name="connsiteX20626" fmla="*/ 7372611 w 12192000"/>
              <a:gd name="connsiteY20626" fmla="*/ 391181 h 2107945"/>
              <a:gd name="connsiteX20627" fmla="*/ 7379011 w 12192000"/>
              <a:gd name="connsiteY20627" fmla="*/ 399676 h 2107945"/>
              <a:gd name="connsiteX20628" fmla="*/ 7370477 w 12192000"/>
              <a:gd name="connsiteY20628" fmla="*/ 405557 h 2107945"/>
              <a:gd name="connsiteX20629" fmla="*/ 7364076 w 12192000"/>
              <a:gd name="connsiteY20629" fmla="*/ 397062 h 2107945"/>
              <a:gd name="connsiteX20630" fmla="*/ 7372611 w 12192000"/>
              <a:gd name="connsiteY20630" fmla="*/ 391181 h 2107945"/>
              <a:gd name="connsiteX20631" fmla="*/ 9280974 w 12192000"/>
              <a:gd name="connsiteY20631" fmla="*/ 390528 h 2107945"/>
              <a:gd name="connsiteX20632" fmla="*/ 9288594 w 12192000"/>
              <a:gd name="connsiteY20632" fmla="*/ 400656 h 2107945"/>
              <a:gd name="connsiteX20633" fmla="*/ 9278231 w 12192000"/>
              <a:gd name="connsiteY20633" fmla="*/ 407517 h 2107945"/>
              <a:gd name="connsiteX20634" fmla="*/ 9270611 w 12192000"/>
              <a:gd name="connsiteY20634" fmla="*/ 397389 h 2107945"/>
              <a:gd name="connsiteX20635" fmla="*/ 9280974 w 12192000"/>
              <a:gd name="connsiteY20635" fmla="*/ 390528 h 2107945"/>
              <a:gd name="connsiteX20636" fmla="*/ 6098235 w 12192000"/>
              <a:gd name="connsiteY20636" fmla="*/ 390528 h 2107945"/>
              <a:gd name="connsiteX20637" fmla="*/ 6104940 w 12192000"/>
              <a:gd name="connsiteY20637" fmla="*/ 399022 h 2107945"/>
              <a:gd name="connsiteX20638" fmla="*/ 6096101 w 12192000"/>
              <a:gd name="connsiteY20638" fmla="*/ 404903 h 2107945"/>
              <a:gd name="connsiteX20639" fmla="*/ 6089395 w 12192000"/>
              <a:gd name="connsiteY20639" fmla="*/ 396408 h 2107945"/>
              <a:gd name="connsiteX20640" fmla="*/ 6098235 w 12192000"/>
              <a:gd name="connsiteY20640" fmla="*/ 390528 h 2107945"/>
              <a:gd name="connsiteX20641" fmla="*/ 7768243 w 12192000"/>
              <a:gd name="connsiteY20641" fmla="*/ 390201 h 2107945"/>
              <a:gd name="connsiteX20642" fmla="*/ 7774949 w 12192000"/>
              <a:gd name="connsiteY20642" fmla="*/ 399023 h 2107945"/>
              <a:gd name="connsiteX20643" fmla="*/ 7766110 w 12192000"/>
              <a:gd name="connsiteY20643" fmla="*/ 405230 h 2107945"/>
              <a:gd name="connsiteX20644" fmla="*/ 7759404 w 12192000"/>
              <a:gd name="connsiteY20644" fmla="*/ 396409 h 2107945"/>
              <a:gd name="connsiteX20645" fmla="*/ 7768243 w 12192000"/>
              <a:gd name="connsiteY20645" fmla="*/ 390201 h 2107945"/>
              <a:gd name="connsiteX20646" fmla="*/ 5781703 w 12192000"/>
              <a:gd name="connsiteY20646" fmla="*/ 390201 h 2107945"/>
              <a:gd name="connsiteX20647" fmla="*/ 5788409 w 12192000"/>
              <a:gd name="connsiteY20647" fmla="*/ 399023 h 2107945"/>
              <a:gd name="connsiteX20648" fmla="*/ 5779571 w 12192000"/>
              <a:gd name="connsiteY20648" fmla="*/ 404903 h 2107945"/>
              <a:gd name="connsiteX20649" fmla="*/ 5772862 w 12192000"/>
              <a:gd name="connsiteY20649" fmla="*/ 396082 h 2107945"/>
              <a:gd name="connsiteX20650" fmla="*/ 5781703 w 12192000"/>
              <a:gd name="connsiteY20650" fmla="*/ 390201 h 2107945"/>
              <a:gd name="connsiteX20651" fmla="*/ 6378652 w 12192000"/>
              <a:gd name="connsiteY20651" fmla="*/ 389221 h 2107945"/>
              <a:gd name="connsiteX20652" fmla="*/ 6385358 w 12192000"/>
              <a:gd name="connsiteY20652" fmla="*/ 398042 h 2107945"/>
              <a:gd name="connsiteX20653" fmla="*/ 6376519 w 12192000"/>
              <a:gd name="connsiteY20653" fmla="*/ 404250 h 2107945"/>
              <a:gd name="connsiteX20654" fmla="*/ 6369813 w 12192000"/>
              <a:gd name="connsiteY20654" fmla="*/ 395429 h 2107945"/>
              <a:gd name="connsiteX20655" fmla="*/ 6378652 w 12192000"/>
              <a:gd name="connsiteY20655" fmla="*/ 389221 h 2107945"/>
              <a:gd name="connsiteX20656" fmla="*/ 8438502 w 12192000"/>
              <a:gd name="connsiteY20656" fmla="*/ 388894 h 2107945"/>
              <a:gd name="connsiteX20657" fmla="*/ 8445817 w 12192000"/>
              <a:gd name="connsiteY20657" fmla="*/ 398696 h 2107945"/>
              <a:gd name="connsiteX20658" fmla="*/ 8436064 w 12192000"/>
              <a:gd name="connsiteY20658" fmla="*/ 405557 h 2107945"/>
              <a:gd name="connsiteX20659" fmla="*/ 8428748 w 12192000"/>
              <a:gd name="connsiteY20659" fmla="*/ 395755 h 2107945"/>
              <a:gd name="connsiteX20660" fmla="*/ 8438502 w 12192000"/>
              <a:gd name="connsiteY20660" fmla="*/ 388894 h 2107945"/>
              <a:gd name="connsiteX20661" fmla="*/ 9395885 w 12192000"/>
              <a:gd name="connsiteY20661" fmla="*/ 388567 h 2107945"/>
              <a:gd name="connsiteX20662" fmla="*/ 9402285 w 12192000"/>
              <a:gd name="connsiteY20662" fmla="*/ 396735 h 2107945"/>
              <a:gd name="connsiteX20663" fmla="*/ 9393751 w 12192000"/>
              <a:gd name="connsiteY20663" fmla="*/ 402616 h 2107945"/>
              <a:gd name="connsiteX20664" fmla="*/ 9387350 w 12192000"/>
              <a:gd name="connsiteY20664" fmla="*/ 394448 h 2107945"/>
              <a:gd name="connsiteX20665" fmla="*/ 9395885 w 12192000"/>
              <a:gd name="connsiteY20665" fmla="*/ 388567 h 2107945"/>
              <a:gd name="connsiteX20666" fmla="*/ 8646986 w 12192000"/>
              <a:gd name="connsiteY20666" fmla="*/ 388567 h 2107945"/>
              <a:gd name="connsiteX20667" fmla="*/ 8653082 w 12192000"/>
              <a:gd name="connsiteY20667" fmla="*/ 396735 h 2107945"/>
              <a:gd name="connsiteX20668" fmla="*/ 8644853 w 12192000"/>
              <a:gd name="connsiteY20668" fmla="*/ 402289 h 2107945"/>
              <a:gd name="connsiteX20669" fmla="*/ 8638757 w 12192000"/>
              <a:gd name="connsiteY20669" fmla="*/ 394121 h 2107945"/>
              <a:gd name="connsiteX20670" fmla="*/ 8646986 w 12192000"/>
              <a:gd name="connsiteY20670" fmla="*/ 388567 h 2107945"/>
              <a:gd name="connsiteX20671" fmla="*/ 7225697 w 12192000"/>
              <a:gd name="connsiteY20671" fmla="*/ 388241 h 2107945"/>
              <a:gd name="connsiteX20672" fmla="*/ 7232097 w 12192000"/>
              <a:gd name="connsiteY20672" fmla="*/ 396735 h 2107945"/>
              <a:gd name="connsiteX20673" fmla="*/ 7223562 w 12192000"/>
              <a:gd name="connsiteY20673" fmla="*/ 402616 h 2107945"/>
              <a:gd name="connsiteX20674" fmla="*/ 7217162 w 12192000"/>
              <a:gd name="connsiteY20674" fmla="*/ 394122 h 2107945"/>
              <a:gd name="connsiteX20675" fmla="*/ 7225697 w 12192000"/>
              <a:gd name="connsiteY20675" fmla="*/ 388241 h 2107945"/>
              <a:gd name="connsiteX20676" fmla="*/ 9097483 w 12192000"/>
              <a:gd name="connsiteY20676" fmla="*/ 386933 h 2107945"/>
              <a:gd name="connsiteX20677" fmla="*/ 9102502 w 12192000"/>
              <a:gd name="connsiteY20677" fmla="*/ 389910 h 2107945"/>
              <a:gd name="connsiteX20678" fmla="*/ 9102665 w 12192000"/>
              <a:gd name="connsiteY20678" fmla="*/ 389874 h 2107945"/>
              <a:gd name="connsiteX20679" fmla="*/ 9110285 w 12192000"/>
              <a:gd name="connsiteY20679" fmla="*/ 400003 h 2107945"/>
              <a:gd name="connsiteX20680" fmla="*/ 9099922 w 12192000"/>
              <a:gd name="connsiteY20680" fmla="*/ 406864 h 2107945"/>
              <a:gd name="connsiteX20681" fmla="*/ 9093940 w 12192000"/>
              <a:gd name="connsiteY20681" fmla="*/ 403270 h 2107945"/>
              <a:gd name="connsiteX20682" fmla="*/ 9093637 w 12192000"/>
              <a:gd name="connsiteY20682" fmla="*/ 402060 h 2107945"/>
              <a:gd name="connsiteX20683" fmla="*/ 9089444 w 12192000"/>
              <a:gd name="connsiteY20683" fmla="*/ 399431 h 2107945"/>
              <a:gd name="connsiteX20684" fmla="*/ 9087729 w 12192000"/>
              <a:gd name="connsiteY20684" fmla="*/ 393468 h 2107945"/>
              <a:gd name="connsiteX20685" fmla="*/ 9097483 w 12192000"/>
              <a:gd name="connsiteY20685" fmla="*/ 386933 h 2107945"/>
              <a:gd name="connsiteX20686" fmla="*/ 9728118 w 12192000"/>
              <a:gd name="connsiteY20686" fmla="*/ 386607 h 2107945"/>
              <a:gd name="connsiteX20687" fmla="*/ 9734214 w 12192000"/>
              <a:gd name="connsiteY20687" fmla="*/ 394775 h 2107945"/>
              <a:gd name="connsiteX20688" fmla="*/ 9729310 w 12192000"/>
              <a:gd name="connsiteY20688" fmla="*/ 398085 h 2107945"/>
              <a:gd name="connsiteX20689" fmla="*/ 9726441 w 12192000"/>
              <a:gd name="connsiteY20689" fmla="*/ 402698 h 2107945"/>
              <a:gd name="connsiteX20690" fmla="*/ 9720802 w 12192000"/>
              <a:gd name="connsiteY20690" fmla="*/ 403923 h 2107945"/>
              <a:gd name="connsiteX20691" fmla="*/ 9717844 w 12192000"/>
              <a:gd name="connsiteY20691" fmla="*/ 402146 h 2107945"/>
              <a:gd name="connsiteX20692" fmla="*/ 9717275 w 12192000"/>
              <a:gd name="connsiteY20692" fmla="*/ 402266 h 2107945"/>
              <a:gd name="connsiteX20693" fmla="*/ 9718060 w 12192000"/>
              <a:gd name="connsiteY20693" fmla="*/ 405230 h 2107945"/>
              <a:gd name="connsiteX20694" fmla="*/ 9708915 w 12192000"/>
              <a:gd name="connsiteY20694" fmla="*/ 411438 h 2107945"/>
              <a:gd name="connsiteX20695" fmla="*/ 9702210 w 12192000"/>
              <a:gd name="connsiteY20695" fmla="*/ 402616 h 2107945"/>
              <a:gd name="connsiteX20696" fmla="*/ 9705296 w 12192000"/>
              <a:gd name="connsiteY20696" fmla="*/ 397798 h 2107945"/>
              <a:gd name="connsiteX20697" fmla="*/ 9709662 w 12192000"/>
              <a:gd name="connsiteY20697" fmla="*/ 396797 h 2107945"/>
              <a:gd name="connsiteX20698" fmla="*/ 9708915 w 12192000"/>
              <a:gd name="connsiteY20698" fmla="*/ 394122 h 2107945"/>
              <a:gd name="connsiteX20699" fmla="*/ 9717754 w 12192000"/>
              <a:gd name="connsiteY20699" fmla="*/ 388241 h 2107945"/>
              <a:gd name="connsiteX20700" fmla="*/ 9720793 w 12192000"/>
              <a:gd name="connsiteY20700" fmla="*/ 390013 h 2107945"/>
              <a:gd name="connsiteX20701" fmla="*/ 9721377 w 12192000"/>
              <a:gd name="connsiteY20701" fmla="*/ 389887 h 2107945"/>
              <a:gd name="connsiteX20702" fmla="*/ 9722746 w 12192000"/>
              <a:gd name="connsiteY20702" fmla="*/ 387791 h 2107945"/>
              <a:gd name="connsiteX20703" fmla="*/ 9728118 w 12192000"/>
              <a:gd name="connsiteY20703" fmla="*/ 386607 h 2107945"/>
              <a:gd name="connsiteX20704" fmla="*/ 7683813 w 12192000"/>
              <a:gd name="connsiteY20704" fmla="*/ 386607 h 2107945"/>
              <a:gd name="connsiteX20705" fmla="*/ 7690519 w 12192000"/>
              <a:gd name="connsiteY20705" fmla="*/ 395101 h 2107945"/>
              <a:gd name="connsiteX20706" fmla="*/ 7681680 w 12192000"/>
              <a:gd name="connsiteY20706" fmla="*/ 400982 h 2107945"/>
              <a:gd name="connsiteX20707" fmla="*/ 7674974 w 12192000"/>
              <a:gd name="connsiteY20707" fmla="*/ 392488 h 2107945"/>
              <a:gd name="connsiteX20708" fmla="*/ 7683813 w 12192000"/>
              <a:gd name="connsiteY20708" fmla="*/ 386607 h 2107945"/>
              <a:gd name="connsiteX20709" fmla="*/ 6766055 w 12192000"/>
              <a:gd name="connsiteY20709" fmla="*/ 386607 h 2107945"/>
              <a:gd name="connsiteX20710" fmla="*/ 6772761 w 12192000"/>
              <a:gd name="connsiteY20710" fmla="*/ 395428 h 2107945"/>
              <a:gd name="connsiteX20711" fmla="*/ 6763617 w 12192000"/>
              <a:gd name="connsiteY20711" fmla="*/ 401636 h 2107945"/>
              <a:gd name="connsiteX20712" fmla="*/ 6756911 w 12192000"/>
              <a:gd name="connsiteY20712" fmla="*/ 392815 h 2107945"/>
              <a:gd name="connsiteX20713" fmla="*/ 6766055 w 12192000"/>
              <a:gd name="connsiteY20713" fmla="*/ 386607 h 2107945"/>
              <a:gd name="connsiteX20714" fmla="*/ 5200012 w 12192000"/>
              <a:gd name="connsiteY20714" fmla="*/ 386607 h 2107945"/>
              <a:gd name="connsiteX20715" fmla="*/ 5206720 w 12192000"/>
              <a:gd name="connsiteY20715" fmla="*/ 395428 h 2107945"/>
              <a:gd name="connsiteX20716" fmla="*/ 5197575 w 12192000"/>
              <a:gd name="connsiteY20716" fmla="*/ 401636 h 2107945"/>
              <a:gd name="connsiteX20717" fmla="*/ 5190867 w 12192000"/>
              <a:gd name="connsiteY20717" fmla="*/ 392815 h 2107945"/>
              <a:gd name="connsiteX20718" fmla="*/ 5200012 w 12192000"/>
              <a:gd name="connsiteY20718" fmla="*/ 386607 h 2107945"/>
              <a:gd name="connsiteX20719" fmla="*/ 5073836 w 12192000"/>
              <a:gd name="connsiteY20719" fmla="*/ 386607 h 2107945"/>
              <a:gd name="connsiteX20720" fmla="*/ 5080541 w 12192000"/>
              <a:gd name="connsiteY20720" fmla="*/ 395428 h 2107945"/>
              <a:gd name="connsiteX20721" fmla="*/ 5071701 w 12192000"/>
              <a:gd name="connsiteY20721" fmla="*/ 401636 h 2107945"/>
              <a:gd name="connsiteX20722" fmla="*/ 5064993 w 12192000"/>
              <a:gd name="connsiteY20722" fmla="*/ 392815 h 2107945"/>
              <a:gd name="connsiteX20723" fmla="*/ 5073836 w 12192000"/>
              <a:gd name="connsiteY20723" fmla="*/ 386607 h 2107945"/>
              <a:gd name="connsiteX20724" fmla="*/ 9247445 w 12192000"/>
              <a:gd name="connsiteY20724" fmla="*/ 385954 h 2107945"/>
              <a:gd name="connsiteX20725" fmla="*/ 9255066 w 12192000"/>
              <a:gd name="connsiteY20725" fmla="*/ 395755 h 2107945"/>
              <a:gd name="connsiteX20726" fmla="*/ 9245007 w 12192000"/>
              <a:gd name="connsiteY20726" fmla="*/ 402616 h 2107945"/>
              <a:gd name="connsiteX20727" fmla="*/ 9237388 w 12192000"/>
              <a:gd name="connsiteY20727" fmla="*/ 392815 h 2107945"/>
              <a:gd name="connsiteX20728" fmla="*/ 9247445 w 12192000"/>
              <a:gd name="connsiteY20728" fmla="*/ 385954 h 2107945"/>
              <a:gd name="connsiteX20729" fmla="*/ 5874206 w 12192000"/>
              <a:gd name="connsiteY20729" fmla="*/ 385954 h 2107945"/>
              <a:gd name="connsiteX20730" fmla="*/ 5880911 w 12192000"/>
              <a:gd name="connsiteY20730" fmla="*/ 394448 h 2107945"/>
              <a:gd name="connsiteX20731" fmla="*/ 5872072 w 12192000"/>
              <a:gd name="connsiteY20731" fmla="*/ 400329 h 2107945"/>
              <a:gd name="connsiteX20732" fmla="*/ 5865366 w 12192000"/>
              <a:gd name="connsiteY20732" fmla="*/ 391835 h 2107945"/>
              <a:gd name="connsiteX20733" fmla="*/ 5874206 w 12192000"/>
              <a:gd name="connsiteY20733" fmla="*/ 385954 h 2107945"/>
              <a:gd name="connsiteX20734" fmla="*/ 9294689 w 12192000"/>
              <a:gd name="connsiteY20734" fmla="*/ 385627 h 2107945"/>
              <a:gd name="connsiteX20735" fmla="*/ 9300786 w 12192000"/>
              <a:gd name="connsiteY20735" fmla="*/ 393795 h 2107945"/>
              <a:gd name="connsiteX20736" fmla="*/ 9292556 w 12192000"/>
              <a:gd name="connsiteY20736" fmla="*/ 399349 h 2107945"/>
              <a:gd name="connsiteX20737" fmla="*/ 9286460 w 12192000"/>
              <a:gd name="connsiteY20737" fmla="*/ 391181 h 2107945"/>
              <a:gd name="connsiteX20738" fmla="*/ 9294689 w 12192000"/>
              <a:gd name="connsiteY20738" fmla="*/ 385627 h 2107945"/>
              <a:gd name="connsiteX20739" fmla="*/ 8896923 w 12192000"/>
              <a:gd name="connsiteY20739" fmla="*/ 385627 h 2107945"/>
              <a:gd name="connsiteX20740" fmla="*/ 8904543 w 12192000"/>
              <a:gd name="connsiteY20740" fmla="*/ 395428 h 2107945"/>
              <a:gd name="connsiteX20741" fmla="*/ 8894486 w 12192000"/>
              <a:gd name="connsiteY20741" fmla="*/ 402289 h 2107945"/>
              <a:gd name="connsiteX20742" fmla="*/ 8886865 w 12192000"/>
              <a:gd name="connsiteY20742" fmla="*/ 392488 h 2107945"/>
              <a:gd name="connsiteX20743" fmla="*/ 8896923 w 12192000"/>
              <a:gd name="connsiteY20743" fmla="*/ 385627 h 2107945"/>
              <a:gd name="connsiteX20744" fmla="*/ 6236754 w 12192000"/>
              <a:gd name="connsiteY20744" fmla="*/ 385564 h 2107945"/>
              <a:gd name="connsiteX20745" fmla="*/ 6243471 w 12192000"/>
              <a:gd name="connsiteY20745" fmla="*/ 394327 h 2107945"/>
              <a:gd name="connsiteX20746" fmla="*/ 6234538 w 12192000"/>
              <a:gd name="connsiteY20746" fmla="*/ 400405 h 2107945"/>
              <a:gd name="connsiteX20747" fmla="*/ 6227821 w 12192000"/>
              <a:gd name="connsiteY20747" fmla="*/ 391641 h 2107945"/>
              <a:gd name="connsiteX20748" fmla="*/ 6236754 w 12192000"/>
              <a:gd name="connsiteY20748" fmla="*/ 385564 h 2107945"/>
              <a:gd name="connsiteX20749" fmla="*/ 4349118 w 12192000"/>
              <a:gd name="connsiteY20749" fmla="*/ 385300 h 2107945"/>
              <a:gd name="connsiteX20750" fmla="*/ 4356123 w 12192000"/>
              <a:gd name="connsiteY20750" fmla="*/ 394448 h 2107945"/>
              <a:gd name="connsiteX20751" fmla="*/ 4346689 w 12192000"/>
              <a:gd name="connsiteY20751" fmla="*/ 400655 h 2107945"/>
              <a:gd name="connsiteX20752" fmla="*/ 4339660 w 12192000"/>
              <a:gd name="connsiteY20752" fmla="*/ 391508 h 2107945"/>
              <a:gd name="connsiteX20753" fmla="*/ 4349118 w 12192000"/>
              <a:gd name="connsiteY20753" fmla="*/ 385300 h 2107945"/>
              <a:gd name="connsiteX20754" fmla="*/ 10693425 w 12192000"/>
              <a:gd name="connsiteY20754" fmla="*/ 384647 h 2107945"/>
              <a:gd name="connsiteX20755" fmla="*/ 10699825 w 12192000"/>
              <a:gd name="connsiteY20755" fmla="*/ 393141 h 2107945"/>
              <a:gd name="connsiteX20756" fmla="*/ 10691291 w 12192000"/>
              <a:gd name="connsiteY20756" fmla="*/ 399022 h 2107945"/>
              <a:gd name="connsiteX20757" fmla="*/ 10684891 w 12192000"/>
              <a:gd name="connsiteY20757" fmla="*/ 390528 h 2107945"/>
              <a:gd name="connsiteX20758" fmla="*/ 10693425 w 12192000"/>
              <a:gd name="connsiteY20758" fmla="*/ 384647 h 2107945"/>
              <a:gd name="connsiteX20759" fmla="*/ 9192581 w 12192000"/>
              <a:gd name="connsiteY20759" fmla="*/ 384647 h 2107945"/>
              <a:gd name="connsiteX20760" fmla="*/ 9200201 w 12192000"/>
              <a:gd name="connsiteY20760" fmla="*/ 394775 h 2107945"/>
              <a:gd name="connsiteX20761" fmla="*/ 9189839 w 12192000"/>
              <a:gd name="connsiteY20761" fmla="*/ 401636 h 2107945"/>
              <a:gd name="connsiteX20762" fmla="*/ 9182219 w 12192000"/>
              <a:gd name="connsiteY20762" fmla="*/ 391508 h 2107945"/>
              <a:gd name="connsiteX20763" fmla="*/ 9192581 w 12192000"/>
              <a:gd name="connsiteY20763" fmla="*/ 384647 h 2107945"/>
              <a:gd name="connsiteX20764" fmla="*/ 8052928 w 12192000"/>
              <a:gd name="connsiteY20764" fmla="*/ 384647 h 2107945"/>
              <a:gd name="connsiteX20765" fmla="*/ 8059938 w 12192000"/>
              <a:gd name="connsiteY20765" fmla="*/ 393795 h 2107945"/>
              <a:gd name="connsiteX20766" fmla="*/ 8050490 w 12192000"/>
              <a:gd name="connsiteY20766" fmla="*/ 400330 h 2107945"/>
              <a:gd name="connsiteX20767" fmla="*/ 8043479 w 12192000"/>
              <a:gd name="connsiteY20767" fmla="*/ 391181 h 2107945"/>
              <a:gd name="connsiteX20768" fmla="*/ 8052928 w 12192000"/>
              <a:gd name="connsiteY20768" fmla="*/ 384647 h 2107945"/>
              <a:gd name="connsiteX20769" fmla="*/ 7002276 w 12192000"/>
              <a:gd name="connsiteY20769" fmla="*/ 384647 h 2107945"/>
              <a:gd name="connsiteX20770" fmla="*/ 7008982 w 12192000"/>
              <a:gd name="connsiteY20770" fmla="*/ 393142 h 2107945"/>
              <a:gd name="connsiteX20771" fmla="*/ 7000143 w 12192000"/>
              <a:gd name="connsiteY20771" fmla="*/ 399023 h 2107945"/>
              <a:gd name="connsiteX20772" fmla="*/ 6993437 w 12192000"/>
              <a:gd name="connsiteY20772" fmla="*/ 390528 h 2107945"/>
              <a:gd name="connsiteX20773" fmla="*/ 7002276 w 12192000"/>
              <a:gd name="connsiteY20773" fmla="*/ 384647 h 2107945"/>
              <a:gd name="connsiteX20774" fmla="*/ 9501041 w 12192000"/>
              <a:gd name="connsiteY20774" fmla="*/ 384321 h 2107945"/>
              <a:gd name="connsiteX20775" fmla="*/ 9507441 w 12192000"/>
              <a:gd name="connsiteY20775" fmla="*/ 392815 h 2107945"/>
              <a:gd name="connsiteX20776" fmla="*/ 9498906 w 12192000"/>
              <a:gd name="connsiteY20776" fmla="*/ 398696 h 2107945"/>
              <a:gd name="connsiteX20777" fmla="*/ 9492507 w 12192000"/>
              <a:gd name="connsiteY20777" fmla="*/ 390201 h 2107945"/>
              <a:gd name="connsiteX20778" fmla="*/ 9501041 w 12192000"/>
              <a:gd name="connsiteY20778" fmla="*/ 384321 h 2107945"/>
              <a:gd name="connsiteX20779" fmla="*/ 11219208 w 12192000"/>
              <a:gd name="connsiteY20779" fmla="*/ 383340 h 2107945"/>
              <a:gd name="connsiteX20780" fmla="*/ 11225608 w 12192000"/>
              <a:gd name="connsiteY20780" fmla="*/ 391834 h 2107945"/>
              <a:gd name="connsiteX20781" fmla="*/ 11217074 w 12192000"/>
              <a:gd name="connsiteY20781" fmla="*/ 397715 h 2107945"/>
              <a:gd name="connsiteX20782" fmla="*/ 11210674 w 12192000"/>
              <a:gd name="connsiteY20782" fmla="*/ 389221 h 2107945"/>
              <a:gd name="connsiteX20783" fmla="*/ 11219208 w 12192000"/>
              <a:gd name="connsiteY20783" fmla="*/ 383340 h 2107945"/>
              <a:gd name="connsiteX20784" fmla="*/ 4845497 w 12192000"/>
              <a:gd name="connsiteY20784" fmla="*/ 383340 h 2107945"/>
              <a:gd name="connsiteX20785" fmla="*/ 4852205 w 12192000"/>
              <a:gd name="connsiteY20785" fmla="*/ 392161 h 2107945"/>
              <a:gd name="connsiteX20786" fmla="*/ 4843362 w 12192000"/>
              <a:gd name="connsiteY20786" fmla="*/ 398369 h 2107945"/>
              <a:gd name="connsiteX20787" fmla="*/ 4836656 w 12192000"/>
              <a:gd name="connsiteY20787" fmla="*/ 389548 h 2107945"/>
              <a:gd name="connsiteX20788" fmla="*/ 4845497 w 12192000"/>
              <a:gd name="connsiteY20788" fmla="*/ 383340 h 2107945"/>
              <a:gd name="connsiteX20789" fmla="*/ 4428674 w 12192000"/>
              <a:gd name="connsiteY20789" fmla="*/ 383340 h 2107945"/>
              <a:gd name="connsiteX20790" fmla="*/ 4435687 w 12192000"/>
              <a:gd name="connsiteY20790" fmla="*/ 392488 h 2107945"/>
              <a:gd name="connsiteX20791" fmla="*/ 4426238 w 12192000"/>
              <a:gd name="connsiteY20791" fmla="*/ 398696 h 2107945"/>
              <a:gd name="connsiteX20792" fmla="*/ 4419231 w 12192000"/>
              <a:gd name="connsiteY20792" fmla="*/ 389548 h 2107945"/>
              <a:gd name="connsiteX20793" fmla="*/ 4428674 w 12192000"/>
              <a:gd name="connsiteY20793" fmla="*/ 383340 h 2107945"/>
              <a:gd name="connsiteX20794" fmla="*/ 4201675 w 12192000"/>
              <a:gd name="connsiteY20794" fmla="*/ 383014 h 2107945"/>
              <a:gd name="connsiteX20795" fmla="*/ 4208379 w 12192000"/>
              <a:gd name="connsiteY20795" fmla="*/ 391508 h 2107945"/>
              <a:gd name="connsiteX20796" fmla="*/ 4199549 w 12192000"/>
              <a:gd name="connsiteY20796" fmla="*/ 397389 h 2107945"/>
              <a:gd name="connsiteX20797" fmla="*/ 4192841 w 12192000"/>
              <a:gd name="connsiteY20797" fmla="*/ 388894 h 2107945"/>
              <a:gd name="connsiteX20798" fmla="*/ 4201675 w 12192000"/>
              <a:gd name="connsiteY20798" fmla="*/ 383014 h 2107945"/>
              <a:gd name="connsiteX20799" fmla="*/ 3402309 w 12192000"/>
              <a:gd name="connsiteY20799" fmla="*/ 383014 h 2107945"/>
              <a:gd name="connsiteX20800" fmla="*/ 3409319 w 12192000"/>
              <a:gd name="connsiteY20800" fmla="*/ 392161 h 2107945"/>
              <a:gd name="connsiteX20801" fmla="*/ 3400173 w 12192000"/>
              <a:gd name="connsiteY20801" fmla="*/ 398369 h 2107945"/>
              <a:gd name="connsiteX20802" fmla="*/ 3393166 w 12192000"/>
              <a:gd name="connsiteY20802" fmla="*/ 389221 h 2107945"/>
              <a:gd name="connsiteX20803" fmla="*/ 3402309 w 12192000"/>
              <a:gd name="connsiteY20803" fmla="*/ 383014 h 2107945"/>
              <a:gd name="connsiteX20804" fmla="*/ 2014187 w 12192000"/>
              <a:gd name="connsiteY20804" fmla="*/ 383013 h 2107945"/>
              <a:gd name="connsiteX20805" fmla="*/ 2021501 w 12192000"/>
              <a:gd name="connsiteY20805" fmla="*/ 392488 h 2107945"/>
              <a:gd name="connsiteX20806" fmla="*/ 2011748 w 12192000"/>
              <a:gd name="connsiteY20806" fmla="*/ 399022 h 2107945"/>
              <a:gd name="connsiteX20807" fmla="*/ 2004434 w 12192000"/>
              <a:gd name="connsiteY20807" fmla="*/ 389548 h 2107945"/>
              <a:gd name="connsiteX20808" fmla="*/ 2014187 w 12192000"/>
              <a:gd name="connsiteY20808" fmla="*/ 383013 h 2107945"/>
              <a:gd name="connsiteX20809" fmla="*/ 4623814 w 12192000"/>
              <a:gd name="connsiteY20809" fmla="*/ 382687 h 2107945"/>
              <a:gd name="connsiteX20810" fmla="*/ 4630824 w 12192000"/>
              <a:gd name="connsiteY20810" fmla="*/ 391834 h 2107945"/>
              <a:gd name="connsiteX20811" fmla="*/ 4621680 w 12192000"/>
              <a:gd name="connsiteY20811" fmla="*/ 398042 h 2107945"/>
              <a:gd name="connsiteX20812" fmla="*/ 4614667 w 12192000"/>
              <a:gd name="connsiteY20812" fmla="*/ 388894 h 2107945"/>
              <a:gd name="connsiteX20813" fmla="*/ 4623814 w 12192000"/>
              <a:gd name="connsiteY20813" fmla="*/ 382687 h 2107945"/>
              <a:gd name="connsiteX20814" fmla="*/ 8250440 w 12192000"/>
              <a:gd name="connsiteY20814" fmla="*/ 382360 h 2107945"/>
              <a:gd name="connsiteX20815" fmla="*/ 8257755 w 12192000"/>
              <a:gd name="connsiteY20815" fmla="*/ 391835 h 2107945"/>
              <a:gd name="connsiteX20816" fmla="*/ 8248001 w 12192000"/>
              <a:gd name="connsiteY20816" fmla="*/ 398369 h 2107945"/>
              <a:gd name="connsiteX20817" fmla="*/ 8240686 w 12192000"/>
              <a:gd name="connsiteY20817" fmla="*/ 388894 h 2107945"/>
              <a:gd name="connsiteX20818" fmla="*/ 8250440 w 12192000"/>
              <a:gd name="connsiteY20818" fmla="*/ 382360 h 2107945"/>
              <a:gd name="connsiteX20819" fmla="*/ 9608635 w 12192000"/>
              <a:gd name="connsiteY20819" fmla="*/ 382033 h 2107945"/>
              <a:gd name="connsiteX20820" fmla="*/ 9615037 w 12192000"/>
              <a:gd name="connsiteY20820" fmla="*/ 390528 h 2107945"/>
              <a:gd name="connsiteX20821" fmla="*/ 9606502 w 12192000"/>
              <a:gd name="connsiteY20821" fmla="*/ 396408 h 2107945"/>
              <a:gd name="connsiteX20822" fmla="*/ 9600102 w 12192000"/>
              <a:gd name="connsiteY20822" fmla="*/ 387914 h 2107945"/>
              <a:gd name="connsiteX20823" fmla="*/ 9608635 w 12192000"/>
              <a:gd name="connsiteY20823" fmla="*/ 382033 h 2107945"/>
              <a:gd name="connsiteX20824" fmla="*/ 8848765 w 12192000"/>
              <a:gd name="connsiteY20824" fmla="*/ 382033 h 2107945"/>
              <a:gd name="connsiteX20825" fmla="*/ 8855775 w 12192000"/>
              <a:gd name="connsiteY20825" fmla="*/ 391181 h 2107945"/>
              <a:gd name="connsiteX20826" fmla="*/ 8846327 w 12192000"/>
              <a:gd name="connsiteY20826" fmla="*/ 397716 h 2107945"/>
              <a:gd name="connsiteX20827" fmla="*/ 8839316 w 12192000"/>
              <a:gd name="connsiteY20827" fmla="*/ 388567 h 2107945"/>
              <a:gd name="connsiteX20828" fmla="*/ 8848765 w 12192000"/>
              <a:gd name="connsiteY20828" fmla="*/ 382033 h 2107945"/>
              <a:gd name="connsiteX20829" fmla="*/ 7856940 w 12192000"/>
              <a:gd name="connsiteY20829" fmla="*/ 382033 h 2107945"/>
              <a:gd name="connsiteX20830" fmla="*/ 7863646 w 12192000"/>
              <a:gd name="connsiteY20830" fmla="*/ 390854 h 2107945"/>
              <a:gd name="connsiteX20831" fmla="*/ 7854502 w 12192000"/>
              <a:gd name="connsiteY20831" fmla="*/ 397062 h 2107945"/>
              <a:gd name="connsiteX20832" fmla="*/ 7847796 w 12192000"/>
              <a:gd name="connsiteY20832" fmla="*/ 388240 h 2107945"/>
              <a:gd name="connsiteX20833" fmla="*/ 7856940 w 12192000"/>
              <a:gd name="connsiteY20833" fmla="*/ 382033 h 2107945"/>
              <a:gd name="connsiteX20834" fmla="*/ 1688903 w 12192000"/>
              <a:gd name="connsiteY20834" fmla="*/ 382033 h 2107945"/>
              <a:gd name="connsiteX20835" fmla="*/ 1695304 w 12192000"/>
              <a:gd name="connsiteY20835" fmla="*/ 390201 h 2107945"/>
              <a:gd name="connsiteX20836" fmla="*/ 1693086 w 12192000"/>
              <a:gd name="connsiteY20836" fmla="*/ 393781 h 2107945"/>
              <a:gd name="connsiteX20837" fmla="*/ 1693417 w 12192000"/>
              <a:gd name="connsiteY20837" fmla="*/ 395101 h 2107945"/>
              <a:gd name="connsiteX20838" fmla="*/ 1684883 w 12192000"/>
              <a:gd name="connsiteY20838" fmla="*/ 400982 h 2107945"/>
              <a:gd name="connsiteX20839" fmla="*/ 1678483 w 12192000"/>
              <a:gd name="connsiteY20839" fmla="*/ 392488 h 2107945"/>
              <a:gd name="connsiteX20840" fmla="*/ 1681210 w 12192000"/>
              <a:gd name="connsiteY20840" fmla="*/ 388271 h 2107945"/>
              <a:gd name="connsiteX20841" fmla="*/ 1680674 w 12192000"/>
              <a:gd name="connsiteY20841" fmla="*/ 387587 h 2107945"/>
              <a:gd name="connsiteX20842" fmla="*/ 1688903 w 12192000"/>
              <a:gd name="connsiteY20842" fmla="*/ 382033 h 2107945"/>
              <a:gd name="connsiteX20843" fmla="*/ 10543677 w 12192000"/>
              <a:gd name="connsiteY20843" fmla="*/ 381978 h 2107945"/>
              <a:gd name="connsiteX20844" fmla="*/ 10550142 w 12192000"/>
              <a:gd name="connsiteY20844" fmla="*/ 390365 h 2107945"/>
              <a:gd name="connsiteX20845" fmla="*/ 10541557 w 12192000"/>
              <a:gd name="connsiteY20845" fmla="*/ 396172 h 2107945"/>
              <a:gd name="connsiteX20846" fmla="*/ 10535093 w 12192000"/>
              <a:gd name="connsiteY20846" fmla="*/ 387784 h 2107945"/>
              <a:gd name="connsiteX20847" fmla="*/ 10543677 w 12192000"/>
              <a:gd name="connsiteY20847" fmla="*/ 381978 h 2107945"/>
              <a:gd name="connsiteX20848" fmla="*/ 3946339 w 12192000"/>
              <a:gd name="connsiteY20848" fmla="*/ 381891 h 2107945"/>
              <a:gd name="connsiteX20849" fmla="*/ 3952809 w 12192000"/>
              <a:gd name="connsiteY20849" fmla="*/ 390278 h 2107945"/>
              <a:gd name="connsiteX20850" fmla="*/ 3944217 w 12192000"/>
              <a:gd name="connsiteY20850" fmla="*/ 396085 h 2107945"/>
              <a:gd name="connsiteX20851" fmla="*/ 3937752 w 12192000"/>
              <a:gd name="connsiteY20851" fmla="*/ 387697 h 2107945"/>
              <a:gd name="connsiteX20852" fmla="*/ 3946339 w 12192000"/>
              <a:gd name="connsiteY20852" fmla="*/ 381891 h 2107945"/>
              <a:gd name="connsiteX20853" fmla="*/ 4736333 w 12192000"/>
              <a:gd name="connsiteY20853" fmla="*/ 381706 h 2107945"/>
              <a:gd name="connsiteX20854" fmla="*/ 4743044 w 12192000"/>
              <a:gd name="connsiteY20854" fmla="*/ 390528 h 2107945"/>
              <a:gd name="connsiteX20855" fmla="*/ 4733897 w 12192000"/>
              <a:gd name="connsiteY20855" fmla="*/ 396735 h 2107945"/>
              <a:gd name="connsiteX20856" fmla="*/ 4727189 w 12192000"/>
              <a:gd name="connsiteY20856" fmla="*/ 387914 h 2107945"/>
              <a:gd name="connsiteX20857" fmla="*/ 4736333 w 12192000"/>
              <a:gd name="connsiteY20857" fmla="*/ 381706 h 2107945"/>
              <a:gd name="connsiteX20858" fmla="*/ 3348334 w 12192000"/>
              <a:gd name="connsiteY20858" fmla="*/ 381706 h 2107945"/>
              <a:gd name="connsiteX20859" fmla="*/ 3355344 w 12192000"/>
              <a:gd name="connsiteY20859" fmla="*/ 390854 h 2107945"/>
              <a:gd name="connsiteX20860" fmla="*/ 3345897 w 12192000"/>
              <a:gd name="connsiteY20860" fmla="*/ 397389 h 2107945"/>
              <a:gd name="connsiteX20861" fmla="*/ 3338887 w 12192000"/>
              <a:gd name="connsiteY20861" fmla="*/ 388240 h 2107945"/>
              <a:gd name="connsiteX20862" fmla="*/ 3348334 w 12192000"/>
              <a:gd name="connsiteY20862" fmla="*/ 381706 h 2107945"/>
              <a:gd name="connsiteX20863" fmla="*/ 10309772 w 12192000"/>
              <a:gd name="connsiteY20863" fmla="*/ 380562 h 2107945"/>
              <a:gd name="connsiteX20864" fmla="*/ 10315984 w 12192000"/>
              <a:gd name="connsiteY20864" fmla="*/ 388577 h 2107945"/>
              <a:gd name="connsiteX20865" fmla="*/ 10307748 w 12192000"/>
              <a:gd name="connsiteY20865" fmla="*/ 394112 h 2107945"/>
              <a:gd name="connsiteX20866" fmla="*/ 10301536 w 12192000"/>
              <a:gd name="connsiteY20866" fmla="*/ 386097 h 2107945"/>
              <a:gd name="connsiteX20867" fmla="*/ 10309772 w 12192000"/>
              <a:gd name="connsiteY20867" fmla="*/ 380562 h 2107945"/>
              <a:gd name="connsiteX20868" fmla="*/ 8628751 w 12192000"/>
              <a:gd name="connsiteY20868" fmla="*/ 380098 h 2107945"/>
              <a:gd name="connsiteX20869" fmla="*/ 8634963 w 12192000"/>
              <a:gd name="connsiteY20869" fmla="*/ 388112 h 2107945"/>
              <a:gd name="connsiteX20870" fmla="*/ 8626728 w 12192000"/>
              <a:gd name="connsiteY20870" fmla="*/ 393647 h 2107945"/>
              <a:gd name="connsiteX20871" fmla="*/ 8620516 w 12192000"/>
              <a:gd name="connsiteY20871" fmla="*/ 385634 h 2107945"/>
              <a:gd name="connsiteX20872" fmla="*/ 8628751 w 12192000"/>
              <a:gd name="connsiteY20872" fmla="*/ 380098 h 2107945"/>
              <a:gd name="connsiteX20873" fmla="*/ 9690018 w 12192000"/>
              <a:gd name="connsiteY20873" fmla="*/ 380073 h 2107945"/>
              <a:gd name="connsiteX20874" fmla="*/ 9696419 w 12192000"/>
              <a:gd name="connsiteY20874" fmla="*/ 388241 h 2107945"/>
              <a:gd name="connsiteX20875" fmla="*/ 9693523 w 12192000"/>
              <a:gd name="connsiteY20875" fmla="*/ 392897 h 2107945"/>
              <a:gd name="connsiteX20876" fmla="*/ 9689138 w 12192000"/>
              <a:gd name="connsiteY20876" fmla="*/ 393849 h 2107945"/>
              <a:gd name="connsiteX20877" fmla="*/ 9687007 w 12192000"/>
              <a:gd name="connsiteY20877" fmla="*/ 397144 h 2107945"/>
              <a:gd name="connsiteX20878" fmla="*/ 9682227 w 12192000"/>
              <a:gd name="connsiteY20878" fmla="*/ 398204 h 2107945"/>
              <a:gd name="connsiteX20879" fmla="*/ 9682702 w 12192000"/>
              <a:gd name="connsiteY20879" fmla="*/ 400002 h 2107945"/>
              <a:gd name="connsiteX20880" fmla="*/ 9673864 w 12192000"/>
              <a:gd name="connsiteY20880" fmla="*/ 406210 h 2107945"/>
              <a:gd name="connsiteX20881" fmla="*/ 9667158 w 12192000"/>
              <a:gd name="connsiteY20881" fmla="*/ 397389 h 2107945"/>
              <a:gd name="connsiteX20882" fmla="*/ 9670206 w 12192000"/>
              <a:gd name="connsiteY20882" fmla="*/ 392447 h 2107945"/>
              <a:gd name="connsiteX20883" fmla="*/ 9675469 w 12192000"/>
              <a:gd name="connsiteY20883" fmla="*/ 391297 h 2107945"/>
              <a:gd name="connsiteX20884" fmla="*/ 9675082 w 12192000"/>
              <a:gd name="connsiteY20884" fmla="*/ 389874 h 2107945"/>
              <a:gd name="connsiteX20885" fmla="*/ 9677865 w 12192000"/>
              <a:gd name="connsiteY20885" fmla="*/ 384974 h 2107945"/>
              <a:gd name="connsiteX20886" fmla="*/ 9682694 w 12192000"/>
              <a:gd name="connsiteY20886" fmla="*/ 384151 h 2107945"/>
              <a:gd name="connsiteX20887" fmla="*/ 9684607 w 12192000"/>
              <a:gd name="connsiteY20887" fmla="*/ 381298 h 2107945"/>
              <a:gd name="connsiteX20888" fmla="*/ 9690018 w 12192000"/>
              <a:gd name="connsiteY20888" fmla="*/ 380073 h 2107945"/>
              <a:gd name="connsiteX20889" fmla="*/ 1267753 w 12192000"/>
              <a:gd name="connsiteY20889" fmla="*/ 380073 h 2107945"/>
              <a:gd name="connsiteX20890" fmla="*/ 1275067 w 12192000"/>
              <a:gd name="connsiteY20890" fmla="*/ 389874 h 2107945"/>
              <a:gd name="connsiteX20891" fmla="*/ 1265315 w 12192000"/>
              <a:gd name="connsiteY20891" fmla="*/ 396735 h 2107945"/>
              <a:gd name="connsiteX20892" fmla="*/ 1257999 w 12192000"/>
              <a:gd name="connsiteY20892" fmla="*/ 386934 h 2107945"/>
              <a:gd name="connsiteX20893" fmla="*/ 1267753 w 12192000"/>
              <a:gd name="connsiteY20893" fmla="*/ 380073 h 2107945"/>
              <a:gd name="connsiteX20894" fmla="*/ 4952530 w 12192000"/>
              <a:gd name="connsiteY20894" fmla="*/ 380073 h 2107945"/>
              <a:gd name="connsiteX20895" fmla="*/ 4959237 w 12192000"/>
              <a:gd name="connsiteY20895" fmla="*/ 388567 h 2107945"/>
              <a:gd name="connsiteX20896" fmla="*/ 4950397 w 12192000"/>
              <a:gd name="connsiteY20896" fmla="*/ 394448 h 2107945"/>
              <a:gd name="connsiteX20897" fmla="*/ 4943688 w 12192000"/>
              <a:gd name="connsiteY20897" fmla="*/ 385953 h 2107945"/>
              <a:gd name="connsiteX20898" fmla="*/ 4952530 w 12192000"/>
              <a:gd name="connsiteY20898" fmla="*/ 380073 h 2107945"/>
              <a:gd name="connsiteX20899" fmla="*/ 10619359 w 12192000"/>
              <a:gd name="connsiteY20899" fmla="*/ 379746 h 2107945"/>
              <a:gd name="connsiteX20900" fmla="*/ 10625760 w 12192000"/>
              <a:gd name="connsiteY20900" fmla="*/ 388240 h 2107945"/>
              <a:gd name="connsiteX20901" fmla="*/ 10617225 w 12192000"/>
              <a:gd name="connsiteY20901" fmla="*/ 394121 h 2107945"/>
              <a:gd name="connsiteX20902" fmla="*/ 10610824 w 12192000"/>
              <a:gd name="connsiteY20902" fmla="*/ 385627 h 2107945"/>
              <a:gd name="connsiteX20903" fmla="*/ 10619359 w 12192000"/>
              <a:gd name="connsiteY20903" fmla="*/ 379746 h 2107945"/>
              <a:gd name="connsiteX20904" fmla="*/ 10425504 w 12192000"/>
              <a:gd name="connsiteY20904" fmla="*/ 379419 h 2107945"/>
              <a:gd name="connsiteX20905" fmla="*/ 10431906 w 12192000"/>
              <a:gd name="connsiteY20905" fmla="*/ 387587 h 2107945"/>
              <a:gd name="connsiteX20906" fmla="*/ 10423371 w 12192000"/>
              <a:gd name="connsiteY20906" fmla="*/ 393468 h 2107945"/>
              <a:gd name="connsiteX20907" fmla="*/ 10416970 w 12192000"/>
              <a:gd name="connsiteY20907" fmla="*/ 385300 h 2107945"/>
              <a:gd name="connsiteX20908" fmla="*/ 10425504 w 12192000"/>
              <a:gd name="connsiteY20908" fmla="*/ 379419 h 2107945"/>
              <a:gd name="connsiteX20909" fmla="*/ 3050760 w 12192000"/>
              <a:gd name="connsiteY20909" fmla="*/ 379419 h 2107945"/>
              <a:gd name="connsiteX20910" fmla="*/ 3058380 w 12192000"/>
              <a:gd name="connsiteY20910" fmla="*/ 389221 h 2107945"/>
              <a:gd name="connsiteX20911" fmla="*/ 3048319 w 12192000"/>
              <a:gd name="connsiteY20911" fmla="*/ 396082 h 2107945"/>
              <a:gd name="connsiteX20912" fmla="*/ 3040699 w 12192000"/>
              <a:gd name="connsiteY20912" fmla="*/ 386280 h 2107945"/>
              <a:gd name="connsiteX20913" fmla="*/ 3050760 w 12192000"/>
              <a:gd name="connsiteY20913" fmla="*/ 379419 h 2107945"/>
              <a:gd name="connsiteX20914" fmla="*/ 2741043 w 12192000"/>
              <a:gd name="connsiteY20914" fmla="*/ 379419 h 2107945"/>
              <a:gd name="connsiteX20915" fmla="*/ 2748971 w 12192000"/>
              <a:gd name="connsiteY20915" fmla="*/ 389548 h 2107945"/>
              <a:gd name="connsiteX20916" fmla="*/ 2738604 w 12192000"/>
              <a:gd name="connsiteY20916" fmla="*/ 396735 h 2107945"/>
              <a:gd name="connsiteX20917" fmla="*/ 2730673 w 12192000"/>
              <a:gd name="connsiteY20917" fmla="*/ 386607 h 2107945"/>
              <a:gd name="connsiteX20918" fmla="*/ 2741043 w 12192000"/>
              <a:gd name="connsiteY20918" fmla="*/ 379419 h 2107945"/>
              <a:gd name="connsiteX20919" fmla="*/ 4167861 w 12192000"/>
              <a:gd name="connsiteY20919" fmla="*/ 379093 h 2107945"/>
              <a:gd name="connsiteX20920" fmla="*/ 4174264 w 12192000"/>
              <a:gd name="connsiteY20920" fmla="*/ 387587 h 2107945"/>
              <a:gd name="connsiteX20921" fmla="*/ 4165728 w 12192000"/>
              <a:gd name="connsiteY20921" fmla="*/ 393468 h 2107945"/>
              <a:gd name="connsiteX20922" fmla="*/ 4159325 w 12192000"/>
              <a:gd name="connsiteY20922" fmla="*/ 384974 h 2107945"/>
              <a:gd name="connsiteX20923" fmla="*/ 4167861 w 12192000"/>
              <a:gd name="connsiteY20923" fmla="*/ 379093 h 2107945"/>
              <a:gd name="connsiteX20924" fmla="*/ 1760792 w 12192000"/>
              <a:gd name="connsiteY20924" fmla="*/ 379093 h 2107945"/>
              <a:gd name="connsiteX20925" fmla="*/ 1767192 w 12192000"/>
              <a:gd name="connsiteY20925" fmla="*/ 387587 h 2107945"/>
              <a:gd name="connsiteX20926" fmla="*/ 1764182 w 12192000"/>
              <a:gd name="connsiteY20926" fmla="*/ 392243 h 2107945"/>
              <a:gd name="connsiteX20927" fmla="*/ 1761879 w 12192000"/>
              <a:gd name="connsiteY20927" fmla="*/ 392754 h 2107945"/>
              <a:gd name="connsiteX20928" fmla="*/ 1762338 w 12192000"/>
              <a:gd name="connsiteY20928" fmla="*/ 393339 h 2107945"/>
              <a:gd name="connsiteX20929" fmla="*/ 1766377 w 12192000"/>
              <a:gd name="connsiteY20929" fmla="*/ 392488 h 2107945"/>
              <a:gd name="connsiteX20930" fmla="*/ 1773692 w 12192000"/>
              <a:gd name="connsiteY20930" fmla="*/ 402289 h 2107945"/>
              <a:gd name="connsiteX20931" fmla="*/ 1763634 w 12192000"/>
              <a:gd name="connsiteY20931" fmla="*/ 409150 h 2107945"/>
              <a:gd name="connsiteX20932" fmla="*/ 1760345 w 12192000"/>
              <a:gd name="connsiteY20932" fmla="*/ 407146 h 2107945"/>
              <a:gd name="connsiteX20933" fmla="*/ 1755629 w 12192000"/>
              <a:gd name="connsiteY20933" fmla="*/ 408171 h 2107945"/>
              <a:gd name="connsiteX20934" fmla="*/ 1749229 w 12192000"/>
              <a:gd name="connsiteY20934" fmla="*/ 400003 h 2107945"/>
              <a:gd name="connsiteX20935" fmla="*/ 1751828 w 12192000"/>
              <a:gd name="connsiteY20935" fmla="*/ 395983 h 2107945"/>
              <a:gd name="connsiteX20936" fmla="*/ 1749858 w 12192000"/>
              <a:gd name="connsiteY20936" fmla="*/ 393468 h 2107945"/>
              <a:gd name="connsiteX20937" fmla="*/ 1752716 w 12192000"/>
              <a:gd name="connsiteY20937" fmla="*/ 389098 h 2107945"/>
              <a:gd name="connsiteX20938" fmla="*/ 1753261 w 12192000"/>
              <a:gd name="connsiteY20938" fmla="*/ 388978 h 2107945"/>
              <a:gd name="connsiteX20939" fmla="*/ 1752258 w 12192000"/>
              <a:gd name="connsiteY20939" fmla="*/ 384974 h 2107945"/>
              <a:gd name="connsiteX20940" fmla="*/ 1760792 w 12192000"/>
              <a:gd name="connsiteY20940" fmla="*/ 379093 h 2107945"/>
              <a:gd name="connsiteX20941" fmla="*/ 10197208 w 12192000"/>
              <a:gd name="connsiteY20941" fmla="*/ 379092 h 2107945"/>
              <a:gd name="connsiteX20942" fmla="*/ 10203304 w 12192000"/>
              <a:gd name="connsiteY20942" fmla="*/ 387260 h 2107945"/>
              <a:gd name="connsiteX20943" fmla="*/ 10195075 w 12192000"/>
              <a:gd name="connsiteY20943" fmla="*/ 392815 h 2107945"/>
              <a:gd name="connsiteX20944" fmla="*/ 10188978 w 12192000"/>
              <a:gd name="connsiteY20944" fmla="*/ 384647 h 2107945"/>
              <a:gd name="connsiteX20945" fmla="*/ 10197208 w 12192000"/>
              <a:gd name="connsiteY20945" fmla="*/ 379092 h 2107945"/>
              <a:gd name="connsiteX20946" fmla="*/ 7079087 w 12192000"/>
              <a:gd name="connsiteY20946" fmla="*/ 379092 h 2107945"/>
              <a:gd name="connsiteX20947" fmla="*/ 7085488 w 12192000"/>
              <a:gd name="connsiteY20947" fmla="*/ 387587 h 2107945"/>
              <a:gd name="connsiteX20948" fmla="*/ 7076953 w 12192000"/>
              <a:gd name="connsiteY20948" fmla="*/ 393468 h 2107945"/>
              <a:gd name="connsiteX20949" fmla="*/ 7070552 w 12192000"/>
              <a:gd name="connsiteY20949" fmla="*/ 384973 h 2107945"/>
              <a:gd name="connsiteX20950" fmla="*/ 7079087 w 12192000"/>
              <a:gd name="connsiteY20950" fmla="*/ 379092 h 2107945"/>
              <a:gd name="connsiteX20951" fmla="*/ 5512173 w 12192000"/>
              <a:gd name="connsiteY20951" fmla="*/ 378766 h 2107945"/>
              <a:gd name="connsiteX20952" fmla="*/ 5518881 w 12192000"/>
              <a:gd name="connsiteY20952" fmla="*/ 387587 h 2107945"/>
              <a:gd name="connsiteX20953" fmla="*/ 5509733 w 12192000"/>
              <a:gd name="connsiteY20953" fmla="*/ 393795 h 2107945"/>
              <a:gd name="connsiteX20954" fmla="*/ 5503029 w 12192000"/>
              <a:gd name="connsiteY20954" fmla="*/ 384974 h 2107945"/>
              <a:gd name="connsiteX20955" fmla="*/ 5512173 w 12192000"/>
              <a:gd name="connsiteY20955" fmla="*/ 378766 h 2107945"/>
              <a:gd name="connsiteX20956" fmla="*/ 5027825 w 12192000"/>
              <a:gd name="connsiteY20956" fmla="*/ 378766 h 2107945"/>
              <a:gd name="connsiteX20957" fmla="*/ 5034535 w 12192000"/>
              <a:gd name="connsiteY20957" fmla="*/ 387261 h 2107945"/>
              <a:gd name="connsiteX20958" fmla="*/ 5025693 w 12192000"/>
              <a:gd name="connsiteY20958" fmla="*/ 393142 h 2107945"/>
              <a:gd name="connsiteX20959" fmla="*/ 5018986 w 12192000"/>
              <a:gd name="connsiteY20959" fmla="*/ 384647 h 2107945"/>
              <a:gd name="connsiteX20960" fmla="*/ 5027825 w 12192000"/>
              <a:gd name="connsiteY20960" fmla="*/ 378766 h 2107945"/>
              <a:gd name="connsiteX20961" fmla="*/ 3455978 w 12192000"/>
              <a:gd name="connsiteY20961" fmla="*/ 378766 h 2107945"/>
              <a:gd name="connsiteX20962" fmla="*/ 3462991 w 12192000"/>
              <a:gd name="connsiteY20962" fmla="*/ 387587 h 2107945"/>
              <a:gd name="connsiteX20963" fmla="*/ 3453847 w 12192000"/>
              <a:gd name="connsiteY20963" fmla="*/ 393795 h 2107945"/>
              <a:gd name="connsiteX20964" fmla="*/ 3446836 w 12192000"/>
              <a:gd name="connsiteY20964" fmla="*/ 384973 h 2107945"/>
              <a:gd name="connsiteX20965" fmla="*/ 3455978 w 12192000"/>
              <a:gd name="connsiteY20965" fmla="*/ 378766 h 2107945"/>
              <a:gd name="connsiteX20966" fmla="*/ 2510690 w 12192000"/>
              <a:gd name="connsiteY20966" fmla="*/ 378766 h 2107945"/>
              <a:gd name="connsiteX20967" fmla="*/ 2516404 w 12192000"/>
              <a:gd name="connsiteY20967" fmla="*/ 382156 h 2107945"/>
              <a:gd name="connsiteX20968" fmla="*/ 2517317 w 12192000"/>
              <a:gd name="connsiteY20968" fmla="*/ 385632 h 2107945"/>
              <a:gd name="connsiteX20969" fmla="*/ 2522556 w 12192000"/>
              <a:gd name="connsiteY20969" fmla="*/ 384647 h 2107945"/>
              <a:gd name="connsiteX20970" fmla="*/ 2526832 w 12192000"/>
              <a:gd name="connsiteY20970" fmla="*/ 387236 h 2107945"/>
              <a:gd name="connsiteX20971" fmla="*/ 2529617 w 12192000"/>
              <a:gd name="connsiteY20971" fmla="*/ 382849 h 2107945"/>
              <a:gd name="connsiteX20972" fmla="*/ 2536246 w 12192000"/>
              <a:gd name="connsiteY20972" fmla="*/ 381380 h 2107945"/>
              <a:gd name="connsiteX20973" fmla="*/ 2540817 w 12192000"/>
              <a:gd name="connsiteY20973" fmla="*/ 384147 h 2107945"/>
              <a:gd name="connsiteX20974" fmla="*/ 2543274 w 12192000"/>
              <a:gd name="connsiteY20974" fmla="*/ 380563 h 2107945"/>
              <a:gd name="connsiteX20975" fmla="*/ 2549949 w 12192000"/>
              <a:gd name="connsiteY20975" fmla="*/ 379093 h 2107945"/>
              <a:gd name="connsiteX20976" fmla="*/ 2557557 w 12192000"/>
              <a:gd name="connsiteY20976" fmla="*/ 389221 h 2107945"/>
              <a:gd name="connsiteX20977" fmla="*/ 2557514 w 12192000"/>
              <a:gd name="connsiteY20977" fmla="*/ 389288 h 2107945"/>
              <a:gd name="connsiteX20978" fmla="*/ 2562724 w 12192000"/>
              <a:gd name="connsiteY20978" fmla="*/ 388241 h 2107945"/>
              <a:gd name="connsiteX20979" fmla="*/ 2570652 w 12192000"/>
              <a:gd name="connsiteY20979" fmla="*/ 398369 h 2107945"/>
              <a:gd name="connsiteX20980" fmla="*/ 2560283 w 12192000"/>
              <a:gd name="connsiteY20980" fmla="*/ 405557 h 2107945"/>
              <a:gd name="connsiteX20981" fmla="*/ 2552361 w 12192000"/>
              <a:gd name="connsiteY20981" fmla="*/ 395429 h 2107945"/>
              <a:gd name="connsiteX20982" fmla="*/ 2552549 w 12192000"/>
              <a:gd name="connsiteY20982" fmla="*/ 395116 h 2107945"/>
              <a:gd name="connsiteX20983" fmla="*/ 2547205 w 12192000"/>
              <a:gd name="connsiteY20983" fmla="*/ 396082 h 2107945"/>
              <a:gd name="connsiteX20984" fmla="*/ 2542554 w 12192000"/>
              <a:gd name="connsiteY20984" fmla="*/ 393292 h 2107945"/>
              <a:gd name="connsiteX20985" fmla="*/ 2540437 w 12192000"/>
              <a:gd name="connsiteY20985" fmla="*/ 396694 h 2107945"/>
              <a:gd name="connsiteX20986" fmla="*/ 2533811 w 12192000"/>
              <a:gd name="connsiteY20986" fmla="*/ 398042 h 2107945"/>
              <a:gd name="connsiteX20987" fmla="*/ 2529537 w 12192000"/>
              <a:gd name="connsiteY20987" fmla="*/ 395453 h 2107945"/>
              <a:gd name="connsiteX20988" fmla="*/ 2526746 w 12192000"/>
              <a:gd name="connsiteY20988" fmla="*/ 399840 h 2107945"/>
              <a:gd name="connsiteX20989" fmla="*/ 2520117 w 12192000"/>
              <a:gd name="connsiteY20989" fmla="*/ 401310 h 2107945"/>
              <a:gd name="connsiteX20990" fmla="*/ 2514247 w 12192000"/>
              <a:gd name="connsiteY20990" fmla="*/ 397757 h 2107945"/>
              <a:gd name="connsiteX20991" fmla="*/ 2513158 w 12192000"/>
              <a:gd name="connsiteY20991" fmla="*/ 393862 h 2107945"/>
              <a:gd name="connsiteX20992" fmla="*/ 2508251 w 12192000"/>
              <a:gd name="connsiteY20992" fmla="*/ 394775 h 2107945"/>
              <a:gd name="connsiteX20993" fmla="*/ 2500936 w 12192000"/>
              <a:gd name="connsiteY20993" fmla="*/ 385300 h 2107945"/>
              <a:gd name="connsiteX20994" fmla="*/ 2510690 w 12192000"/>
              <a:gd name="connsiteY20994" fmla="*/ 378766 h 2107945"/>
              <a:gd name="connsiteX20995" fmla="*/ 8526285 w 12192000"/>
              <a:gd name="connsiteY20995" fmla="*/ 378439 h 2107945"/>
              <a:gd name="connsiteX20996" fmla="*/ 8533600 w 12192000"/>
              <a:gd name="connsiteY20996" fmla="*/ 388240 h 2107945"/>
              <a:gd name="connsiteX20997" fmla="*/ 8523542 w 12192000"/>
              <a:gd name="connsiteY20997" fmla="*/ 395101 h 2107945"/>
              <a:gd name="connsiteX20998" fmla="*/ 8516226 w 12192000"/>
              <a:gd name="connsiteY20998" fmla="*/ 385300 h 2107945"/>
              <a:gd name="connsiteX20999" fmla="*/ 8526285 w 12192000"/>
              <a:gd name="connsiteY20999" fmla="*/ 378439 h 2107945"/>
              <a:gd name="connsiteX21000" fmla="*/ 1288241 w 12192000"/>
              <a:gd name="connsiteY21000" fmla="*/ 378439 h 2107945"/>
              <a:gd name="connsiteX21001" fmla="*/ 1295252 w 12192000"/>
              <a:gd name="connsiteY21001" fmla="*/ 387587 h 2107945"/>
              <a:gd name="connsiteX21002" fmla="*/ 1285803 w 12192000"/>
              <a:gd name="connsiteY21002" fmla="*/ 394122 h 2107945"/>
              <a:gd name="connsiteX21003" fmla="*/ 1278794 w 12192000"/>
              <a:gd name="connsiteY21003" fmla="*/ 384974 h 2107945"/>
              <a:gd name="connsiteX21004" fmla="*/ 1288241 w 12192000"/>
              <a:gd name="connsiteY21004" fmla="*/ 378439 h 2107945"/>
              <a:gd name="connsiteX21005" fmla="*/ 9650394 w 12192000"/>
              <a:gd name="connsiteY21005" fmla="*/ 377133 h 2107945"/>
              <a:gd name="connsiteX21006" fmla="*/ 9656793 w 12192000"/>
              <a:gd name="connsiteY21006" fmla="*/ 385627 h 2107945"/>
              <a:gd name="connsiteX21007" fmla="*/ 9648260 w 12192000"/>
              <a:gd name="connsiteY21007" fmla="*/ 391508 h 2107945"/>
              <a:gd name="connsiteX21008" fmla="*/ 9647424 w 12192000"/>
              <a:gd name="connsiteY21008" fmla="*/ 391006 h 2107945"/>
              <a:gd name="connsiteX21009" fmla="*/ 9648565 w 12192000"/>
              <a:gd name="connsiteY21009" fmla="*/ 395101 h 2107945"/>
              <a:gd name="connsiteX21010" fmla="*/ 9639726 w 12192000"/>
              <a:gd name="connsiteY21010" fmla="*/ 400982 h 2107945"/>
              <a:gd name="connsiteX21011" fmla="*/ 9633019 w 12192000"/>
              <a:gd name="connsiteY21011" fmla="*/ 392488 h 2107945"/>
              <a:gd name="connsiteX21012" fmla="*/ 9641859 w 12192000"/>
              <a:gd name="connsiteY21012" fmla="*/ 386607 h 2107945"/>
              <a:gd name="connsiteX21013" fmla="*/ 9642914 w 12192000"/>
              <a:gd name="connsiteY21013" fmla="*/ 387223 h 2107945"/>
              <a:gd name="connsiteX21014" fmla="*/ 9641859 w 12192000"/>
              <a:gd name="connsiteY21014" fmla="*/ 383014 h 2107945"/>
              <a:gd name="connsiteX21015" fmla="*/ 9650394 w 12192000"/>
              <a:gd name="connsiteY21015" fmla="*/ 377133 h 2107945"/>
              <a:gd name="connsiteX21016" fmla="*/ 8985926 w 12192000"/>
              <a:gd name="connsiteY21016" fmla="*/ 376806 h 2107945"/>
              <a:gd name="connsiteX21017" fmla="*/ 8993546 w 12192000"/>
              <a:gd name="connsiteY21017" fmla="*/ 386607 h 2107945"/>
              <a:gd name="connsiteX21018" fmla="*/ 8991741 w 12192000"/>
              <a:gd name="connsiteY21018" fmla="*/ 389509 h 2107945"/>
              <a:gd name="connsiteX21019" fmla="*/ 8992022 w 12192000"/>
              <a:gd name="connsiteY21019" fmla="*/ 390528 h 2107945"/>
              <a:gd name="connsiteX21020" fmla="*/ 8982268 w 12192000"/>
              <a:gd name="connsiteY21020" fmla="*/ 397062 h 2107945"/>
              <a:gd name="connsiteX21021" fmla="*/ 8974953 w 12192000"/>
              <a:gd name="connsiteY21021" fmla="*/ 387587 h 2107945"/>
              <a:gd name="connsiteX21022" fmla="*/ 8976349 w 12192000"/>
              <a:gd name="connsiteY21022" fmla="*/ 385384 h 2107945"/>
              <a:gd name="connsiteX21023" fmla="*/ 8975868 w 12192000"/>
              <a:gd name="connsiteY21023" fmla="*/ 383667 h 2107945"/>
              <a:gd name="connsiteX21024" fmla="*/ 8985926 w 12192000"/>
              <a:gd name="connsiteY21024" fmla="*/ 376806 h 2107945"/>
              <a:gd name="connsiteX21025" fmla="*/ 3292840 w 12192000"/>
              <a:gd name="connsiteY21025" fmla="*/ 376805 h 2107945"/>
              <a:gd name="connsiteX21026" fmla="*/ 3300157 w 12192000"/>
              <a:gd name="connsiteY21026" fmla="*/ 386280 h 2107945"/>
              <a:gd name="connsiteX21027" fmla="*/ 3290705 w 12192000"/>
              <a:gd name="connsiteY21027" fmla="*/ 392815 h 2107945"/>
              <a:gd name="connsiteX21028" fmla="*/ 3283394 w 12192000"/>
              <a:gd name="connsiteY21028" fmla="*/ 383340 h 2107945"/>
              <a:gd name="connsiteX21029" fmla="*/ 3292840 w 12192000"/>
              <a:gd name="connsiteY21029" fmla="*/ 376805 h 2107945"/>
              <a:gd name="connsiteX21030" fmla="*/ 9129480 w 12192000"/>
              <a:gd name="connsiteY21030" fmla="*/ 376538 h 2107945"/>
              <a:gd name="connsiteX21031" fmla="*/ 9136955 w 12192000"/>
              <a:gd name="connsiteY21031" fmla="*/ 386423 h 2107945"/>
              <a:gd name="connsiteX21032" fmla="*/ 9126975 w 12192000"/>
              <a:gd name="connsiteY21032" fmla="*/ 393314 h 2107945"/>
              <a:gd name="connsiteX21033" fmla="*/ 9124898 w 12192000"/>
              <a:gd name="connsiteY21033" fmla="*/ 392056 h 2107945"/>
              <a:gd name="connsiteX21034" fmla="*/ 9130097 w 12192000"/>
              <a:gd name="connsiteY21034" fmla="*/ 399022 h 2107945"/>
              <a:gd name="connsiteX21035" fmla="*/ 9121868 w 12192000"/>
              <a:gd name="connsiteY21035" fmla="*/ 404576 h 2107945"/>
              <a:gd name="connsiteX21036" fmla="*/ 9115771 w 12192000"/>
              <a:gd name="connsiteY21036" fmla="*/ 396408 h 2107945"/>
              <a:gd name="connsiteX21037" fmla="*/ 9118629 w 12192000"/>
              <a:gd name="connsiteY21037" fmla="*/ 392039 h 2107945"/>
              <a:gd name="connsiteX21038" fmla="*/ 9123204 w 12192000"/>
              <a:gd name="connsiteY21038" fmla="*/ 391030 h 2107945"/>
              <a:gd name="connsiteX21039" fmla="*/ 9121171 w 12192000"/>
              <a:gd name="connsiteY21039" fmla="*/ 389799 h 2107945"/>
              <a:gd name="connsiteX21040" fmla="*/ 9119500 w 12192000"/>
              <a:gd name="connsiteY21040" fmla="*/ 383429 h 2107945"/>
              <a:gd name="connsiteX21041" fmla="*/ 9129480 w 12192000"/>
              <a:gd name="connsiteY21041" fmla="*/ 376538 h 2107945"/>
              <a:gd name="connsiteX21042" fmla="*/ 10943667 w 12192000"/>
              <a:gd name="connsiteY21042" fmla="*/ 376479 h 2107945"/>
              <a:gd name="connsiteX21043" fmla="*/ 10950067 w 12192000"/>
              <a:gd name="connsiteY21043" fmla="*/ 384647 h 2107945"/>
              <a:gd name="connsiteX21044" fmla="*/ 10941533 w 12192000"/>
              <a:gd name="connsiteY21044" fmla="*/ 390528 h 2107945"/>
              <a:gd name="connsiteX21045" fmla="*/ 10935133 w 12192000"/>
              <a:gd name="connsiteY21045" fmla="*/ 382360 h 2107945"/>
              <a:gd name="connsiteX21046" fmla="*/ 10943667 w 12192000"/>
              <a:gd name="connsiteY21046" fmla="*/ 376479 h 2107945"/>
              <a:gd name="connsiteX21047" fmla="*/ 10869601 w 12192000"/>
              <a:gd name="connsiteY21047" fmla="*/ 376479 h 2107945"/>
              <a:gd name="connsiteX21048" fmla="*/ 10876001 w 12192000"/>
              <a:gd name="connsiteY21048" fmla="*/ 384646 h 2107945"/>
              <a:gd name="connsiteX21049" fmla="*/ 10867467 w 12192000"/>
              <a:gd name="connsiteY21049" fmla="*/ 390528 h 2107945"/>
              <a:gd name="connsiteX21050" fmla="*/ 10861066 w 12192000"/>
              <a:gd name="connsiteY21050" fmla="*/ 382360 h 2107945"/>
              <a:gd name="connsiteX21051" fmla="*/ 10869601 w 12192000"/>
              <a:gd name="connsiteY21051" fmla="*/ 376479 h 2107945"/>
              <a:gd name="connsiteX21052" fmla="*/ 7448506 w 12192000"/>
              <a:gd name="connsiteY21052" fmla="*/ 376479 h 2107945"/>
              <a:gd name="connsiteX21053" fmla="*/ 7454907 w 12192000"/>
              <a:gd name="connsiteY21053" fmla="*/ 384973 h 2107945"/>
              <a:gd name="connsiteX21054" fmla="*/ 7446372 w 12192000"/>
              <a:gd name="connsiteY21054" fmla="*/ 390854 h 2107945"/>
              <a:gd name="connsiteX21055" fmla="*/ 7439972 w 12192000"/>
              <a:gd name="connsiteY21055" fmla="*/ 382360 h 2107945"/>
              <a:gd name="connsiteX21056" fmla="*/ 7448506 w 12192000"/>
              <a:gd name="connsiteY21056" fmla="*/ 376479 h 2107945"/>
              <a:gd name="connsiteX21057" fmla="*/ 6457901 w 12192000"/>
              <a:gd name="connsiteY21057" fmla="*/ 376152 h 2107945"/>
              <a:gd name="connsiteX21058" fmla="*/ 6464606 w 12192000"/>
              <a:gd name="connsiteY21058" fmla="*/ 384973 h 2107945"/>
              <a:gd name="connsiteX21059" fmla="*/ 6455767 w 12192000"/>
              <a:gd name="connsiteY21059" fmla="*/ 391181 h 2107945"/>
              <a:gd name="connsiteX21060" fmla="*/ 6449062 w 12192000"/>
              <a:gd name="connsiteY21060" fmla="*/ 382360 h 2107945"/>
              <a:gd name="connsiteX21061" fmla="*/ 6457901 w 12192000"/>
              <a:gd name="connsiteY21061" fmla="*/ 376152 h 2107945"/>
              <a:gd name="connsiteX21062" fmla="*/ 8151379 w 12192000"/>
              <a:gd name="connsiteY21062" fmla="*/ 375499 h 2107945"/>
              <a:gd name="connsiteX21063" fmla="*/ 8158694 w 12192000"/>
              <a:gd name="connsiteY21063" fmla="*/ 384974 h 2107945"/>
              <a:gd name="connsiteX21064" fmla="*/ 8149246 w 12192000"/>
              <a:gd name="connsiteY21064" fmla="*/ 391508 h 2107945"/>
              <a:gd name="connsiteX21065" fmla="*/ 8141930 w 12192000"/>
              <a:gd name="connsiteY21065" fmla="*/ 382033 h 2107945"/>
              <a:gd name="connsiteX21066" fmla="*/ 8151379 w 12192000"/>
              <a:gd name="connsiteY21066" fmla="*/ 375499 h 2107945"/>
              <a:gd name="connsiteX21067" fmla="*/ 9576631 w 12192000"/>
              <a:gd name="connsiteY21067" fmla="*/ 375172 h 2107945"/>
              <a:gd name="connsiteX21068" fmla="*/ 9583032 w 12192000"/>
              <a:gd name="connsiteY21068" fmla="*/ 383667 h 2107945"/>
              <a:gd name="connsiteX21069" fmla="*/ 9574497 w 12192000"/>
              <a:gd name="connsiteY21069" fmla="*/ 389548 h 2107945"/>
              <a:gd name="connsiteX21070" fmla="*/ 9568098 w 12192000"/>
              <a:gd name="connsiteY21070" fmla="*/ 381053 h 2107945"/>
              <a:gd name="connsiteX21071" fmla="*/ 9576631 w 12192000"/>
              <a:gd name="connsiteY21071" fmla="*/ 375172 h 2107945"/>
              <a:gd name="connsiteX21072" fmla="*/ 9161491 w 12192000"/>
              <a:gd name="connsiteY21072" fmla="*/ 375172 h 2107945"/>
              <a:gd name="connsiteX21073" fmla="*/ 9169112 w 12192000"/>
              <a:gd name="connsiteY21073" fmla="*/ 384974 h 2107945"/>
              <a:gd name="connsiteX21074" fmla="*/ 9159053 w 12192000"/>
              <a:gd name="connsiteY21074" fmla="*/ 391835 h 2107945"/>
              <a:gd name="connsiteX21075" fmla="*/ 9151433 w 12192000"/>
              <a:gd name="connsiteY21075" fmla="*/ 382033 h 2107945"/>
              <a:gd name="connsiteX21076" fmla="*/ 9161491 w 12192000"/>
              <a:gd name="connsiteY21076" fmla="*/ 375172 h 2107945"/>
              <a:gd name="connsiteX21077" fmla="*/ 2653246 w 12192000"/>
              <a:gd name="connsiteY21077" fmla="*/ 374846 h 2107945"/>
              <a:gd name="connsiteX21078" fmla="*/ 2661172 w 12192000"/>
              <a:gd name="connsiteY21078" fmla="*/ 384974 h 2107945"/>
              <a:gd name="connsiteX21079" fmla="*/ 2650809 w 12192000"/>
              <a:gd name="connsiteY21079" fmla="*/ 392162 h 2107945"/>
              <a:gd name="connsiteX21080" fmla="*/ 2642882 w 12192000"/>
              <a:gd name="connsiteY21080" fmla="*/ 382033 h 2107945"/>
              <a:gd name="connsiteX21081" fmla="*/ 2653246 w 12192000"/>
              <a:gd name="connsiteY21081" fmla="*/ 374846 h 2107945"/>
              <a:gd name="connsiteX21082" fmla="*/ 5279577 w 12192000"/>
              <a:gd name="connsiteY21082" fmla="*/ 374519 h 2107945"/>
              <a:gd name="connsiteX21083" fmla="*/ 5286283 w 12192000"/>
              <a:gd name="connsiteY21083" fmla="*/ 383340 h 2107945"/>
              <a:gd name="connsiteX21084" fmla="*/ 5277138 w 12192000"/>
              <a:gd name="connsiteY21084" fmla="*/ 389548 h 2107945"/>
              <a:gd name="connsiteX21085" fmla="*/ 5270432 w 12192000"/>
              <a:gd name="connsiteY21085" fmla="*/ 380726 h 2107945"/>
              <a:gd name="connsiteX21086" fmla="*/ 5279577 w 12192000"/>
              <a:gd name="connsiteY21086" fmla="*/ 374519 h 2107945"/>
              <a:gd name="connsiteX21087" fmla="*/ 6690464 w 12192000"/>
              <a:gd name="connsiteY21087" fmla="*/ 374192 h 2107945"/>
              <a:gd name="connsiteX21088" fmla="*/ 6697170 w 12192000"/>
              <a:gd name="connsiteY21088" fmla="*/ 383013 h 2107945"/>
              <a:gd name="connsiteX21089" fmla="*/ 6688026 w 12192000"/>
              <a:gd name="connsiteY21089" fmla="*/ 389221 h 2107945"/>
              <a:gd name="connsiteX21090" fmla="*/ 6681320 w 12192000"/>
              <a:gd name="connsiteY21090" fmla="*/ 380399 h 2107945"/>
              <a:gd name="connsiteX21091" fmla="*/ 6690464 w 12192000"/>
              <a:gd name="connsiteY21091" fmla="*/ 374192 h 2107945"/>
              <a:gd name="connsiteX21092" fmla="*/ 4238541 w 12192000"/>
              <a:gd name="connsiteY21092" fmla="*/ 373865 h 2107945"/>
              <a:gd name="connsiteX21093" fmla="*/ 4245249 w 12192000"/>
              <a:gd name="connsiteY21093" fmla="*/ 382687 h 2107945"/>
              <a:gd name="connsiteX21094" fmla="*/ 4236409 w 12192000"/>
              <a:gd name="connsiteY21094" fmla="*/ 388894 h 2107945"/>
              <a:gd name="connsiteX21095" fmla="*/ 4229699 w 12192000"/>
              <a:gd name="connsiteY21095" fmla="*/ 380073 h 2107945"/>
              <a:gd name="connsiteX21096" fmla="*/ 4238541 w 12192000"/>
              <a:gd name="connsiteY21096" fmla="*/ 373865 h 2107945"/>
              <a:gd name="connsiteX21097" fmla="*/ 10796144 w 12192000"/>
              <a:gd name="connsiteY21097" fmla="*/ 372558 h 2107945"/>
              <a:gd name="connsiteX21098" fmla="*/ 10802545 w 12192000"/>
              <a:gd name="connsiteY21098" fmla="*/ 380726 h 2107945"/>
              <a:gd name="connsiteX21099" fmla="*/ 10794010 w 12192000"/>
              <a:gd name="connsiteY21099" fmla="*/ 386607 h 2107945"/>
              <a:gd name="connsiteX21100" fmla="*/ 10787609 w 12192000"/>
              <a:gd name="connsiteY21100" fmla="*/ 378439 h 2107945"/>
              <a:gd name="connsiteX21101" fmla="*/ 10796144 w 12192000"/>
              <a:gd name="connsiteY21101" fmla="*/ 372558 h 2107945"/>
              <a:gd name="connsiteX21102" fmla="*/ 7603346 w 12192000"/>
              <a:gd name="connsiteY21102" fmla="*/ 372558 h 2107945"/>
              <a:gd name="connsiteX21103" fmla="*/ 7609747 w 12192000"/>
              <a:gd name="connsiteY21103" fmla="*/ 381053 h 2107945"/>
              <a:gd name="connsiteX21104" fmla="*/ 7601212 w 12192000"/>
              <a:gd name="connsiteY21104" fmla="*/ 386933 h 2107945"/>
              <a:gd name="connsiteX21105" fmla="*/ 7594811 w 12192000"/>
              <a:gd name="connsiteY21105" fmla="*/ 378439 h 2107945"/>
              <a:gd name="connsiteX21106" fmla="*/ 7603346 w 12192000"/>
              <a:gd name="connsiteY21106" fmla="*/ 372558 h 2107945"/>
              <a:gd name="connsiteX21107" fmla="*/ 5152484 w 12192000"/>
              <a:gd name="connsiteY21107" fmla="*/ 372558 h 2107945"/>
              <a:gd name="connsiteX21108" fmla="*/ 5159192 w 12192000"/>
              <a:gd name="connsiteY21108" fmla="*/ 381380 h 2107945"/>
              <a:gd name="connsiteX21109" fmla="*/ 5150350 w 12192000"/>
              <a:gd name="connsiteY21109" fmla="*/ 387587 h 2107945"/>
              <a:gd name="connsiteX21110" fmla="*/ 5143644 w 12192000"/>
              <a:gd name="connsiteY21110" fmla="*/ 378766 h 2107945"/>
              <a:gd name="connsiteX21111" fmla="*/ 5152484 w 12192000"/>
              <a:gd name="connsiteY21111" fmla="*/ 372558 h 2107945"/>
              <a:gd name="connsiteX21112" fmla="*/ 9074013 w 12192000"/>
              <a:gd name="connsiteY21112" fmla="*/ 372232 h 2107945"/>
              <a:gd name="connsiteX21113" fmla="*/ 9081634 w 12192000"/>
              <a:gd name="connsiteY21113" fmla="*/ 382033 h 2107945"/>
              <a:gd name="connsiteX21114" fmla="*/ 9071575 w 12192000"/>
              <a:gd name="connsiteY21114" fmla="*/ 388894 h 2107945"/>
              <a:gd name="connsiteX21115" fmla="*/ 9063955 w 12192000"/>
              <a:gd name="connsiteY21115" fmla="*/ 379093 h 2107945"/>
              <a:gd name="connsiteX21116" fmla="*/ 9074013 w 12192000"/>
              <a:gd name="connsiteY21116" fmla="*/ 372232 h 2107945"/>
              <a:gd name="connsiteX21117" fmla="*/ 8613153 w 12192000"/>
              <a:gd name="connsiteY21117" fmla="*/ 372231 h 2107945"/>
              <a:gd name="connsiteX21118" fmla="*/ 8620468 w 12192000"/>
              <a:gd name="connsiteY21118" fmla="*/ 382033 h 2107945"/>
              <a:gd name="connsiteX21119" fmla="*/ 8610410 w 12192000"/>
              <a:gd name="connsiteY21119" fmla="*/ 388894 h 2107945"/>
              <a:gd name="connsiteX21120" fmla="*/ 8603094 w 12192000"/>
              <a:gd name="connsiteY21120" fmla="*/ 379092 h 2107945"/>
              <a:gd name="connsiteX21121" fmla="*/ 8613153 w 12192000"/>
              <a:gd name="connsiteY21121" fmla="*/ 372231 h 2107945"/>
              <a:gd name="connsiteX21122" fmla="*/ 6175959 w 12192000"/>
              <a:gd name="connsiteY21122" fmla="*/ 371905 h 2107945"/>
              <a:gd name="connsiteX21123" fmla="*/ 6182665 w 12192000"/>
              <a:gd name="connsiteY21123" fmla="*/ 380399 h 2107945"/>
              <a:gd name="connsiteX21124" fmla="*/ 6173826 w 12192000"/>
              <a:gd name="connsiteY21124" fmla="*/ 386280 h 2107945"/>
              <a:gd name="connsiteX21125" fmla="*/ 6167120 w 12192000"/>
              <a:gd name="connsiteY21125" fmla="*/ 377786 h 2107945"/>
              <a:gd name="connsiteX21126" fmla="*/ 6175959 w 12192000"/>
              <a:gd name="connsiteY21126" fmla="*/ 371905 h 2107945"/>
              <a:gd name="connsiteX21127" fmla="*/ 9471780 w 12192000"/>
              <a:gd name="connsiteY21127" fmla="*/ 371578 h 2107945"/>
              <a:gd name="connsiteX21128" fmla="*/ 9478181 w 12192000"/>
              <a:gd name="connsiteY21128" fmla="*/ 379746 h 2107945"/>
              <a:gd name="connsiteX21129" fmla="*/ 9469646 w 12192000"/>
              <a:gd name="connsiteY21129" fmla="*/ 385627 h 2107945"/>
              <a:gd name="connsiteX21130" fmla="*/ 9463245 w 12192000"/>
              <a:gd name="connsiteY21130" fmla="*/ 377459 h 2107945"/>
              <a:gd name="connsiteX21131" fmla="*/ 9471780 w 12192000"/>
              <a:gd name="connsiteY21131" fmla="*/ 371578 h 2107945"/>
              <a:gd name="connsiteX21132" fmla="*/ 8678381 w 12192000"/>
              <a:gd name="connsiteY21132" fmla="*/ 371578 h 2107945"/>
              <a:gd name="connsiteX21133" fmla="*/ 8685087 w 12192000"/>
              <a:gd name="connsiteY21133" fmla="*/ 380399 h 2107945"/>
              <a:gd name="connsiteX21134" fmla="*/ 8676248 w 12192000"/>
              <a:gd name="connsiteY21134" fmla="*/ 386280 h 2107945"/>
              <a:gd name="connsiteX21135" fmla="*/ 8669542 w 12192000"/>
              <a:gd name="connsiteY21135" fmla="*/ 377459 h 2107945"/>
              <a:gd name="connsiteX21136" fmla="*/ 8678381 w 12192000"/>
              <a:gd name="connsiteY21136" fmla="*/ 371578 h 2107945"/>
              <a:gd name="connsiteX21137" fmla="*/ 5966865 w 12192000"/>
              <a:gd name="connsiteY21137" fmla="*/ 371578 h 2107945"/>
              <a:gd name="connsiteX21138" fmla="*/ 5973266 w 12192000"/>
              <a:gd name="connsiteY21138" fmla="*/ 380073 h 2107945"/>
              <a:gd name="connsiteX21139" fmla="*/ 5964732 w 12192000"/>
              <a:gd name="connsiteY21139" fmla="*/ 385953 h 2107945"/>
              <a:gd name="connsiteX21140" fmla="*/ 5958331 w 12192000"/>
              <a:gd name="connsiteY21140" fmla="*/ 377459 h 2107945"/>
              <a:gd name="connsiteX21141" fmla="*/ 5966865 w 12192000"/>
              <a:gd name="connsiteY21141" fmla="*/ 371578 h 2107945"/>
              <a:gd name="connsiteX21142" fmla="*/ 9198068 w 12192000"/>
              <a:gd name="connsiteY21142" fmla="*/ 371578 h 2107945"/>
              <a:gd name="connsiteX21143" fmla="*/ 9204164 w 12192000"/>
              <a:gd name="connsiteY21143" fmla="*/ 379746 h 2107945"/>
              <a:gd name="connsiteX21144" fmla="*/ 9195934 w 12192000"/>
              <a:gd name="connsiteY21144" fmla="*/ 385300 h 2107945"/>
              <a:gd name="connsiteX21145" fmla="*/ 9189838 w 12192000"/>
              <a:gd name="connsiteY21145" fmla="*/ 377132 h 2107945"/>
              <a:gd name="connsiteX21146" fmla="*/ 9198068 w 12192000"/>
              <a:gd name="connsiteY21146" fmla="*/ 371578 h 2107945"/>
              <a:gd name="connsiteX21147" fmla="*/ 6040932 w 12192000"/>
              <a:gd name="connsiteY21147" fmla="*/ 371251 h 2107945"/>
              <a:gd name="connsiteX21148" fmla="*/ 6047333 w 12192000"/>
              <a:gd name="connsiteY21148" fmla="*/ 379746 h 2107945"/>
              <a:gd name="connsiteX21149" fmla="*/ 6038798 w 12192000"/>
              <a:gd name="connsiteY21149" fmla="*/ 385626 h 2107945"/>
              <a:gd name="connsiteX21150" fmla="*/ 6032398 w 12192000"/>
              <a:gd name="connsiteY21150" fmla="*/ 377132 h 2107945"/>
              <a:gd name="connsiteX21151" fmla="*/ 6040932 w 12192000"/>
              <a:gd name="connsiteY21151" fmla="*/ 371251 h 2107945"/>
              <a:gd name="connsiteX21152" fmla="*/ 3236128 w 12192000"/>
              <a:gd name="connsiteY21152" fmla="*/ 370924 h 2107945"/>
              <a:gd name="connsiteX21153" fmla="*/ 3243440 w 12192000"/>
              <a:gd name="connsiteY21153" fmla="*/ 380399 h 2107945"/>
              <a:gd name="connsiteX21154" fmla="*/ 3233690 w 12192000"/>
              <a:gd name="connsiteY21154" fmla="*/ 386933 h 2107945"/>
              <a:gd name="connsiteX21155" fmla="*/ 3226377 w 12192000"/>
              <a:gd name="connsiteY21155" fmla="*/ 377459 h 2107945"/>
              <a:gd name="connsiteX21156" fmla="*/ 3236128 w 12192000"/>
              <a:gd name="connsiteY21156" fmla="*/ 370924 h 2107945"/>
              <a:gd name="connsiteX21157" fmla="*/ 6613349 w 12192000"/>
              <a:gd name="connsiteY21157" fmla="*/ 370598 h 2107945"/>
              <a:gd name="connsiteX21158" fmla="*/ 6620055 w 12192000"/>
              <a:gd name="connsiteY21158" fmla="*/ 379419 h 2107945"/>
              <a:gd name="connsiteX21159" fmla="*/ 6610911 w 12192000"/>
              <a:gd name="connsiteY21159" fmla="*/ 385627 h 2107945"/>
              <a:gd name="connsiteX21160" fmla="*/ 6604206 w 12192000"/>
              <a:gd name="connsiteY21160" fmla="*/ 376806 h 2107945"/>
              <a:gd name="connsiteX21161" fmla="*/ 6613349 w 12192000"/>
              <a:gd name="connsiteY21161" fmla="*/ 370598 h 2107945"/>
              <a:gd name="connsiteX21162" fmla="*/ 6535930 w 12192000"/>
              <a:gd name="connsiteY21162" fmla="*/ 370598 h 2107945"/>
              <a:gd name="connsiteX21163" fmla="*/ 6542635 w 12192000"/>
              <a:gd name="connsiteY21163" fmla="*/ 379419 h 2107945"/>
              <a:gd name="connsiteX21164" fmla="*/ 6533492 w 12192000"/>
              <a:gd name="connsiteY21164" fmla="*/ 385627 h 2107945"/>
              <a:gd name="connsiteX21165" fmla="*/ 6526786 w 12192000"/>
              <a:gd name="connsiteY21165" fmla="*/ 376806 h 2107945"/>
              <a:gd name="connsiteX21166" fmla="*/ 6535930 w 12192000"/>
              <a:gd name="connsiteY21166" fmla="*/ 370598 h 2107945"/>
              <a:gd name="connsiteX21167" fmla="*/ 4983041 w 12192000"/>
              <a:gd name="connsiteY21167" fmla="*/ 370598 h 2107945"/>
              <a:gd name="connsiteX21168" fmla="*/ 4989444 w 12192000"/>
              <a:gd name="connsiteY21168" fmla="*/ 379092 h 2107945"/>
              <a:gd name="connsiteX21169" fmla="*/ 4980605 w 12192000"/>
              <a:gd name="connsiteY21169" fmla="*/ 384973 h 2107945"/>
              <a:gd name="connsiteX21170" fmla="*/ 4974200 w 12192000"/>
              <a:gd name="connsiteY21170" fmla="*/ 376479 h 2107945"/>
              <a:gd name="connsiteX21171" fmla="*/ 4983041 w 12192000"/>
              <a:gd name="connsiteY21171" fmla="*/ 370598 h 2107945"/>
              <a:gd name="connsiteX21172" fmla="*/ 3633725 w 12192000"/>
              <a:gd name="connsiteY21172" fmla="*/ 370598 h 2107945"/>
              <a:gd name="connsiteX21173" fmla="*/ 3640440 w 12192000"/>
              <a:gd name="connsiteY21173" fmla="*/ 379419 h 2107945"/>
              <a:gd name="connsiteX21174" fmla="*/ 3631589 w 12192000"/>
              <a:gd name="connsiteY21174" fmla="*/ 385627 h 2107945"/>
              <a:gd name="connsiteX21175" fmla="*/ 3624881 w 12192000"/>
              <a:gd name="connsiteY21175" fmla="*/ 376806 h 2107945"/>
              <a:gd name="connsiteX21176" fmla="*/ 3633725 w 12192000"/>
              <a:gd name="connsiteY21176" fmla="*/ 370598 h 2107945"/>
              <a:gd name="connsiteX21177" fmla="*/ 4878754 w 12192000"/>
              <a:gd name="connsiteY21177" fmla="*/ 370271 h 2107945"/>
              <a:gd name="connsiteX21178" fmla="*/ 4885462 w 12192000"/>
              <a:gd name="connsiteY21178" fmla="*/ 378765 h 2107945"/>
              <a:gd name="connsiteX21179" fmla="*/ 4876617 w 12192000"/>
              <a:gd name="connsiteY21179" fmla="*/ 384646 h 2107945"/>
              <a:gd name="connsiteX21180" fmla="*/ 4869917 w 12192000"/>
              <a:gd name="connsiteY21180" fmla="*/ 376152 h 2107945"/>
              <a:gd name="connsiteX21181" fmla="*/ 4878754 w 12192000"/>
              <a:gd name="connsiteY21181" fmla="*/ 370271 h 2107945"/>
              <a:gd name="connsiteX21182" fmla="*/ 11018649 w 12192000"/>
              <a:gd name="connsiteY21182" fmla="*/ 369618 h 2107945"/>
              <a:gd name="connsiteX21183" fmla="*/ 11025049 w 12192000"/>
              <a:gd name="connsiteY21183" fmla="*/ 377786 h 2107945"/>
              <a:gd name="connsiteX21184" fmla="*/ 11016515 w 12192000"/>
              <a:gd name="connsiteY21184" fmla="*/ 383667 h 2107945"/>
              <a:gd name="connsiteX21185" fmla="*/ 11010114 w 12192000"/>
              <a:gd name="connsiteY21185" fmla="*/ 375499 h 2107945"/>
              <a:gd name="connsiteX21186" fmla="*/ 11018649 w 12192000"/>
              <a:gd name="connsiteY21186" fmla="*/ 369618 h 2107945"/>
              <a:gd name="connsiteX21187" fmla="*/ 9697333 w 12192000"/>
              <a:gd name="connsiteY21187" fmla="*/ 369618 h 2107945"/>
              <a:gd name="connsiteX21188" fmla="*/ 9703430 w 12192000"/>
              <a:gd name="connsiteY21188" fmla="*/ 377786 h 2107945"/>
              <a:gd name="connsiteX21189" fmla="*/ 9695200 w 12192000"/>
              <a:gd name="connsiteY21189" fmla="*/ 383340 h 2107945"/>
              <a:gd name="connsiteX21190" fmla="*/ 9689104 w 12192000"/>
              <a:gd name="connsiteY21190" fmla="*/ 375172 h 2107945"/>
              <a:gd name="connsiteX21191" fmla="*/ 9697333 w 12192000"/>
              <a:gd name="connsiteY21191" fmla="*/ 369618 h 2107945"/>
              <a:gd name="connsiteX21192" fmla="*/ 3115704 w 12192000"/>
              <a:gd name="connsiteY21192" fmla="*/ 369618 h 2107945"/>
              <a:gd name="connsiteX21193" fmla="*/ 3123329 w 12192000"/>
              <a:gd name="connsiteY21193" fmla="*/ 379419 h 2107945"/>
              <a:gd name="connsiteX21194" fmla="*/ 3113262 w 12192000"/>
              <a:gd name="connsiteY21194" fmla="*/ 386280 h 2107945"/>
              <a:gd name="connsiteX21195" fmla="*/ 3105645 w 12192000"/>
              <a:gd name="connsiteY21195" fmla="*/ 376479 h 2107945"/>
              <a:gd name="connsiteX21196" fmla="*/ 3115704 w 12192000"/>
              <a:gd name="connsiteY21196" fmla="*/ 369618 h 2107945"/>
              <a:gd name="connsiteX21197" fmla="*/ 9014882 w 12192000"/>
              <a:gd name="connsiteY21197" fmla="*/ 369291 h 2107945"/>
              <a:gd name="connsiteX21198" fmla="*/ 9022197 w 12192000"/>
              <a:gd name="connsiteY21198" fmla="*/ 378766 h 2107945"/>
              <a:gd name="connsiteX21199" fmla="*/ 9012443 w 12192000"/>
              <a:gd name="connsiteY21199" fmla="*/ 385301 h 2107945"/>
              <a:gd name="connsiteX21200" fmla="*/ 9005128 w 12192000"/>
              <a:gd name="connsiteY21200" fmla="*/ 375826 h 2107945"/>
              <a:gd name="connsiteX21201" fmla="*/ 9014882 w 12192000"/>
              <a:gd name="connsiteY21201" fmla="*/ 369291 h 2107945"/>
              <a:gd name="connsiteX21202" fmla="*/ 5435658 w 12192000"/>
              <a:gd name="connsiteY21202" fmla="*/ 368638 h 2107945"/>
              <a:gd name="connsiteX21203" fmla="*/ 5442365 w 12192000"/>
              <a:gd name="connsiteY21203" fmla="*/ 377459 h 2107945"/>
              <a:gd name="connsiteX21204" fmla="*/ 5433219 w 12192000"/>
              <a:gd name="connsiteY21204" fmla="*/ 383667 h 2107945"/>
              <a:gd name="connsiteX21205" fmla="*/ 5426513 w 12192000"/>
              <a:gd name="connsiteY21205" fmla="*/ 374846 h 2107945"/>
              <a:gd name="connsiteX21206" fmla="*/ 5435658 w 12192000"/>
              <a:gd name="connsiteY21206" fmla="*/ 368638 h 2107945"/>
              <a:gd name="connsiteX21207" fmla="*/ 2899848 w 12192000"/>
              <a:gd name="connsiteY21207" fmla="*/ 368638 h 2107945"/>
              <a:gd name="connsiteX21208" fmla="*/ 2907470 w 12192000"/>
              <a:gd name="connsiteY21208" fmla="*/ 378766 h 2107945"/>
              <a:gd name="connsiteX21209" fmla="*/ 2897107 w 12192000"/>
              <a:gd name="connsiteY21209" fmla="*/ 385627 h 2107945"/>
              <a:gd name="connsiteX21210" fmla="*/ 2889492 w 12192000"/>
              <a:gd name="connsiteY21210" fmla="*/ 375499 h 2107945"/>
              <a:gd name="connsiteX21211" fmla="*/ 2899848 w 12192000"/>
              <a:gd name="connsiteY21211" fmla="*/ 368638 h 2107945"/>
              <a:gd name="connsiteX21212" fmla="*/ 7154982 w 12192000"/>
              <a:gd name="connsiteY21212" fmla="*/ 367985 h 2107945"/>
              <a:gd name="connsiteX21213" fmla="*/ 7161383 w 12192000"/>
              <a:gd name="connsiteY21213" fmla="*/ 376479 h 2107945"/>
              <a:gd name="connsiteX21214" fmla="*/ 7152848 w 12192000"/>
              <a:gd name="connsiteY21214" fmla="*/ 382360 h 2107945"/>
              <a:gd name="connsiteX21215" fmla="*/ 7146448 w 12192000"/>
              <a:gd name="connsiteY21215" fmla="*/ 373865 h 2107945"/>
              <a:gd name="connsiteX21216" fmla="*/ 7154982 w 12192000"/>
              <a:gd name="connsiteY21216" fmla="*/ 367985 h 2107945"/>
              <a:gd name="connsiteX21217" fmla="*/ 5104956 w 12192000"/>
              <a:gd name="connsiteY21217" fmla="*/ 367985 h 2107945"/>
              <a:gd name="connsiteX21218" fmla="*/ 5111663 w 12192000"/>
              <a:gd name="connsiteY21218" fmla="*/ 376806 h 2107945"/>
              <a:gd name="connsiteX21219" fmla="*/ 5102820 w 12192000"/>
              <a:gd name="connsiteY21219" fmla="*/ 382687 h 2107945"/>
              <a:gd name="connsiteX21220" fmla="*/ 5096114 w 12192000"/>
              <a:gd name="connsiteY21220" fmla="*/ 373865 h 2107945"/>
              <a:gd name="connsiteX21221" fmla="*/ 5104956 w 12192000"/>
              <a:gd name="connsiteY21221" fmla="*/ 367985 h 2107945"/>
              <a:gd name="connsiteX21222" fmla="*/ 8657875 w 12192000"/>
              <a:gd name="connsiteY21222" fmla="*/ 367844 h 2107945"/>
              <a:gd name="connsiteX21223" fmla="*/ 8664339 w 12192000"/>
              <a:gd name="connsiteY21223" fmla="*/ 376232 h 2107945"/>
              <a:gd name="connsiteX21224" fmla="*/ 8655755 w 12192000"/>
              <a:gd name="connsiteY21224" fmla="*/ 382038 h 2107945"/>
              <a:gd name="connsiteX21225" fmla="*/ 8649291 w 12192000"/>
              <a:gd name="connsiteY21225" fmla="*/ 373649 h 2107945"/>
              <a:gd name="connsiteX21226" fmla="*/ 8657875 w 12192000"/>
              <a:gd name="connsiteY21226" fmla="*/ 367844 h 2107945"/>
              <a:gd name="connsiteX21227" fmla="*/ 5358227 w 12192000"/>
              <a:gd name="connsiteY21227" fmla="*/ 367658 h 2107945"/>
              <a:gd name="connsiteX21228" fmla="*/ 5364932 w 12192000"/>
              <a:gd name="connsiteY21228" fmla="*/ 376479 h 2107945"/>
              <a:gd name="connsiteX21229" fmla="*/ 5355788 w 12192000"/>
              <a:gd name="connsiteY21229" fmla="*/ 382687 h 2107945"/>
              <a:gd name="connsiteX21230" fmla="*/ 5349082 w 12192000"/>
              <a:gd name="connsiteY21230" fmla="*/ 373865 h 2107945"/>
              <a:gd name="connsiteX21231" fmla="*/ 5358227 w 12192000"/>
              <a:gd name="connsiteY21231" fmla="*/ 367658 h 2107945"/>
              <a:gd name="connsiteX21232" fmla="*/ 3177285 w 12192000"/>
              <a:gd name="connsiteY21232" fmla="*/ 367658 h 2107945"/>
              <a:gd name="connsiteX21233" fmla="*/ 3184594 w 12192000"/>
              <a:gd name="connsiteY21233" fmla="*/ 377459 h 2107945"/>
              <a:gd name="connsiteX21234" fmla="*/ 3174848 w 12192000"/>
              <a:gd name="connsiteY21234" fmla="*/ 384320 h 2107945"/>
              <a:gd name="connsiteX21235" fmla="*/ 3167537 w 12192000"/>
              <a:gd name="connsiteY21235" fmla="*/ 374519 h 2107945"/>
              <a:gd name="connsiteX21236" fmla="*/ 3177285 w 12192000"/>
              <a:gd name="connsiteY21236" fmla="*/ 367658 h 2107945"/>
              <a:gd name="connsiteX21237" fmla="*/ 9369671 w 12192000"/>
              <a:gd name="connsiteY21237" fmla="*/ 367331 h 2107945"/>
              <a:gd name="connsiteX21238" fmla="*/ 9375767 w 12192000"/>
              <a:gd name="connsiteY21238" fmla="*/ 375499 h 2107945"/>
              <a:gd name="connsiteX21239" fmla="*/ 9367538 w 12192000"/>
              <a:gd name="connsiteY21239" fmla="*/ 381053 h 2107945"/>
              <a:gd name="connsiteX21240" fmla="*/ 9361441 w 12192000"/>
              <a:gd name="connsiteY21240" fmla="*/ 372885 h 2107945"/>
              <a:gd name="connsiteX21241" fmla="*/ 9369671 w 12192000"/>
              <a:gd name="connsiteY21241" fmla="*/ 367331 h 2107945"/>
              <a:gd name="connsiteX21242" fmla="*/ 8723187 w 12192000"/>
              <a:gd name="connsiteY21242" fmla="*/ 367331 h 2107945"/>
              <a:gd name="connsiteX21243" fmla="*/ 8729893 w 12192000"/>
              <a:gd name="connsiteY21243" fmla="*/ 376152 h 2107945"/>
              <a:gd name="connsiteX21244" fmla="*/ 8720749 w 12192000"/>
              <a:gd name="connsiteY21244" fmla="*/ 382360 h 2107945"/>
              <a:gd name="connsiteX21245" fmla="*/ 8714043 w 12192000"/>
              <a:gd name="connsiteY21245" fmla="*/ 373538 h 2107945"/>
              <a:gd name="connsiteX21246" fmla="*/ 8723187 w 12192000"/>
              <a:gd name="connsiteY21246" fmla="*/ 367331 h 2107945"/>
              <a:gd name="connsiteX21247" fmla="*/ 8699717 w 12192000"/>
              <a:gd name="connsiteY21247" fmla="*/ 367331 h 2107945"/>
              <a:gd name="connsiteX21248" fmla="*/ 8707033 w 12192000"/>
              <a:gd name="connsiteY21248" fmla="*/ 377132 h 2107945"/>
              <a:gd name="connsiteX21249" fmla="*/ 8706137 w 12192000"/>
              <a:gd name="connsiteY21249" fmla="*/ 378495 h 2107945"/>
              <a:gd name="connsiteX21250" fmla="*/ 8706728 w 12192000"/>
              <a:gd name="connsiteY21250" fmla="*/ 380726 h 2107945"/>
              <a:gd name="connsiteX21251" fmla="*/ 8697889 w 12192000"/>
              <a:gd name="connsiteY21251" fmla="*/ 386934 h 2107945"/>
              <a:gd name="connsiteX21252" fmla="*/ 8692707 w 12192000"/>
              <a:gd name="connsiteY21252" fmla="*/ 383871 h 2107945"/>
              <a:gd name="connsiteX21253" fmla="*/ 8691924 w 12192000"/>
              <a:gd name="connsiteY21253" fmla="*/ 380916 h 2107945"/>
              <a:gd name="connsiteX21254" fmla="*/ 8691144 w 12192000"/>
              <a:gd name="connsiteY21254" fmla="*/ 380440 h 2107945"/>
              <a:gd name="connsiteX21255" fmla="*/ 8689658 w 12192000"/>
              <a:gd name="connsiteY21255" fmla="*/ 374192 h 2107945"/>
              <a:gd name="connsiteX21256" fmla="*/ 8699717 w 12192000"/>
              <a:gd name="connsiteY21256" fmla="*/ 367331 h 2107945"/>
              <a:gd name="connsiteX21257" fmla="*/ 5612799 w 12192000"/>
              <a:gd name="connsiteY21257" fmla="*/ 367331 h 2107945"/>
              <a:gd name="connsiteX21258" fmla="*/ 5619503 w 12192000"/>
              <a:gd name="connsiteY21258" fmla="*/ 376152 h 2107945"/>
              <a:gd name="connsiteX21259" fmla="*/ 5610663 w 12192000"/>
              <a:gd name="connsiteY21259" fmla="*/ 382360 h 2107945"/>
              <a:gd name="connsiteX21260" fmla="*/ 5603956 w 12192000"/>
              <a:gd name="connsiteY21260" fmla="*/ 373538 h 2107945"/>
              <a:gd name="connsiteX21261" fmla="*/ 5612799 w 12192000"/>
              <a:gd name="connsiteY21261" fmla="*/ 367331 h 2107945"/>
              <a:gd name="connsiteX21262" fmla="*/ 5058035 w 12192000"/>
              <a:gd name="connsiteY21262" fmla="*/ 367331 h 2107945"/>
              <a:gd name="connsiteX21263" fmla="*/ 5064438 w 12192000"/>
              <a:gd name="connsiteY21263" fmla="*/ 375825 h 2107945"/>
              <a:gd name="connsiteX21264" fmla="*/ 5055594 w 12192000"/>
              <a:gd name="connsiteY21264" fmla="*/ 381706 h 2107945"/>
              <a:gd name="connsiteX21265" fmla="*/ 5049186 w 12192000"/>
              <a:gd name="connsiteY21265" fmla="*/ 373212 h 2107945"/>
              <a:gd name="connsiteX21266" fmla="*/ 5058035 w 12192000"/>
              <a:gd name="connsiteY21266" fmla="*/ 367331 h 2107945"/>
              <a:gd name="connsiteX21267" fmla="*/ 3756300 w 12192000"/>
              <a:gd name="connsiteY21267" fmla="*/ 367331 h 2107945"/>
              <a:gd name="connsiteX21268" fmla="*/ 3763001 w 12192000"/>
              <a:gd name="connsiteY21268" fmla="*/ 375825 h 2107945"/>
              <a:gd name="connsiteX21269" fmla="*/ 3754168 w 12192000"/>
              <a:gd name="connsiteY21269" fmla="*/ 381706 h 2107945"/>
              <a:gd name="connsiteX21270" fmla="*/ 3747467 w 12192000"/>
              <a:gd name="connsiteY21270" fmla="*/ 373212 h 2107945"/>
              <a:gd name="connsiteX21271" fmla="*/ 3756300 w 12192000"/>
              <a:gd name="connsiteY21271" fmla="*/ 367331 h 2107945"/>
              <a:gd name="connsiteX21272" fmla="*/ 1830032 w 12192000"/>
              <a:gd name="connsiteY21272" fmla="*/ 367331 h 2107945"/>
              <a:gd name="connsiteX21273" fmla="*/ 1832078 w 12192000"/>
              <a:gd name="connsiteY21273" fmla="*/ 370073 h 2107945"/>
              <a:gd name="connsiteX21274" fmla="*/ 1832738 w 12192000"/>
              <a:gd name="connsiteY21274" fmla="*/ 369618 h 2107945"/>
              <a:gd name="connsiteX21275" fmla="*/ 1839138 w 12192000"/>
              <a:gd name="connsiteY21275" fmla="*/ 377786 h 2107945"/>
              <a:gd name="connsiteX21276" fmla="*/ 1836243 w 12192000"/>
              <a:gd name="connsiteY21276" fmla="*/ 382442 h 2107945"/>
              <a:gd name="connsiteX21277" fmla="*/ 1832684 w 12192000"/>
              <a:gd name="connsiteY21277" fmla="*/ 383215 h 2107945"/>
              <a:gd name="connsiteX21278" fmla="*/ 1836110 w 12192000"/>
              <a:gd name="connsiteY21278" fmla="*/ 387587 h 2107945"/>
              <a:gd name="connsiteX21279" fmla="*/ 1827880 w 12192000"/>
              <a:gd name="connsiteY21279" fmla="*/ 393142 h 2107945"/>
              <a:gd name="connsiteX21280" fmla="*/ 1821480 w 12192000"/>
              <a:gd name="connsiteY21280" fmla="*/ 384974 h 2107945"/>
              <a:gd name="connsiteX21281" fmla="*/ 1824224 w 12192000"/>
              <a:gd name="connsiteY21281" fmla="*/ 380604 h 2107945"/>
              <a:gd name="connsiteX21282" fmla="*/ 1825582 w 12192000"/>
              <a:gd name="connsiteY21282" fmla="*/ 380310 h 2107945"/>
              <a:gd name="connsiteX21283" fmla="*/ 1824485 w 12192000"/>
              <a:gd name="connsiteY21283" fmla="*/ 376478 h 2107945"/>
              <a:gd name="connsiteX21284" fmla="*/ 1821803 w 12192000"/>
              <a:gd name="connsiteY21284" fmla="*/ 372885 h 2107945"/>
              <a:gd name="connsiteX21285" fmla="*/ 1830032 w 12192000"/>
              <a:gd name="connsiteY21285" fmla="*/ 367331 h 2107945"/>
              <a:gd name="connsiteX21286" fmla="*/ 10723506 w 12192000"/>
              <a:gd name="connsiteY21286" fmla="*/ 367220 h 2107945"/>
              <a:gd name="connsiteX21287" fmla="*/ 10729969 w 12192000"/>
              <a:gd name="connsiteY21287" fmla="*/ 375609 h 2107945"/>
              <a:gd name="connsiteX21288" fmla="*/ 10721385 w 12192000"/>
              <a:gd name="connsiteY21288" fmla="*/ 381414 h 2107945"/>
              <a:gd name="connsiteX21289" fmla="*/ 10714921 w 12192000"/>
              <a:gd name="connsiteY21289" fmla="*/ 373026 h 2107945"/>
              <a:gd name="connsiteX21290" fmla="*/ 10723506 w 12192000"/>
              <a:gd name="connsiteY21290" fmla="*/ 367220 h 2107945"/>
              <a:gd name="connsiteX21291" fmla="*/ 9618694 w 12192000"/>
              <a:gd name="connsiteY21291" fmla="*/ 367004 h 2107945"/>
              <a:gd name="connsiteX21292" fmla="*/ 9625095 w 12192000"/>
              <a:gd name="connsiteY21292" fmla="*/ 375172 h 2107945"/>
              <a:gd name="connsiteX21293" fmla="*/ 9616560 w 12192000"/>
              <a:gd name="connsiteY21293" fmla="*/ 381053 h 2107945"/>
              <a:gd name="connsiteX21294" fmla="*/ 9610159 w 12192000"/>
              <a:gd name="connsiteY21294" fmla="*/ 372885 h 2107945"/>
              <a:gd name="connsiteX21295" fmla="*/ 9618694 w 12192000"/>
              <a:gd name="connsiteY21295" fmla="*/ 367004 h 2107945"/>
              <a:gd name="connsiteX21296" fmla="*/ 10501400 w 12192000"/>
              <a:gd name="connsiteY21296" fmla="*/ 367004 h 2107945"/>
              <a:gd name="connsiteX21297" fmla="*/ 10507800 w 12192000"/>
              <a:gd name="connsiteY21297" fmla="*/ 375172 h 2107945"/>
              <a:gd name="connsiteX21298" fmla="*/ 10499267 w 12192000"/>
              <a:gd name="connsiteY21298" fmla="*/ 381053 h 2107945"/>
              <a:gd name="connsiteX21299" fmla="*/ 10492865 w 12192000"/>
              <a:gd name="connsiteY21299" fmla="*/ 372885 h 2107945"/>
              <a:gd name="connsiteX21300" fmla="*/ 10501400 w 12192000"/>
              <a:gd name="connsiteY21300" fmla="*/ 367004 h 2107945"/>
              <a:gd name="connsiteX21301" fmla="*/ 3509048 w 12192000"/>
              <a:gd name="connsiteY21301" fmla="*/ 367004 h 2107945"/>
              <a:gd name="connsiteX21302" fmla="*/ 3515760 w 12192000"/>
              <a:gd name="connsiteY21302" fmla="*/ 375825 h 2107945"/>
              <a:gd name="connsiteX21303" fmla="*/ 3506610 w 12192000"/>
              <a:gd name="connsiteY21303" fmla="*/ 382033 h 2107945"/>
              <a:gd name="connsiteX21304" fmla="*/ 3499902 w 12192000"/>
              <a:gd name="connsiteY21304" fmla="*/ 373212 h 2107945"/>
              <a:gd name="connsiteX21305" fmla="*/ 3509048 w 12192000"/>
              <a:gd name="connsiteY21305" fmla="*/ 367004 h 2107945"/>
              <a:gd name="connsiteX21306" fmla="*/ 2337280 w 12192000"/>
              <a:gd name="connsiteY21306" fmla="*/ 366678 h 2107945"/>
              <a:gd name="connsiteX21307" fmla="*/ 2344596 w 12192000"/>
              <a:gd name="connsiteY21307" fmla="*/ 376153 h 2107945"/>
              <a:gd name="connsiteX21308" fmla="*/ 2334844 w 12192000"/>
              <a:gd name="connsiteY21308" fmla="*/ 382687 h 2107945"/>
              <a:gd name="connsiteX21309" fmla="*/ 2327527 w 12192000"/>
              <a:gd name="connsiteY21309" fmla="*/ 373212 h 2107945"/>
              <a:gd name="connsiteX21310" fmla="*/ 2337280 w 12192000"/>
              <a:gd name="connsiteY21310" fmla="*/ 366678 h 2107945"/>
              <a:gd name="connsiteX21311" fmla="*/ 9658927 w 12192000"/>
              <a:gd name="connsiteY21311" fmla="*/ 366351 h 2107945"/>
              <a:gd name="connsiteX21312" fmla="*/ 9665025 w 12192000"/>
              <a:gd name="connsiteY21312" fmla="*/ 374519 h 2107945"/>
              <a:gd name="connsiteX21313" fmla="*/ 9656795 w 12192000"/>
              <a:gd name="connsiteY21313" fmla="*/ 380073 h 2107945"/>
              <a:gd name="connsiteX21314" fmla="*/ 9650698 w 12192000"/>
              <a:gd name="connsiteY21314" fmla="*/ 371905 h 2107945"/>
              <a:gd name="connsiteX21315" fmla="*/ 9658927 w 12192000"/>
              <a:gd name="connsiteY21315" fmla="*/ 366351 h 2107945"/>
              <a:gd name="connsiteX21316" fmla="*/ 5802273 w 12192000"/>
              <a:gd name="connsiteY21316" fmla="*/ 366024 h 2107945"/>
              <a:gd name="connsiteX21317" fmla="*/ 5808978 w 12192000"/>
              <a:gd name="connsiteY21317" fmla="*/ 374519 h 2107945"/>
              <a:gd name="connsiteX21318" fmla="*/ 5800139 w 12192000"/>
              <a:gd name="connsiteY21318" fmla="*/ 380399 h 2107945"/>
              <a:gd name="connsiteX21319" fmla="*/ 5793433 w 12192000"/>
              <a:gd name="connsiteY21319" fmla="*/ 371905 h 2107945"/>
              <a:gd name="connsiteX21320" fmla="*/ 5802273 w 12192000"/>
              <a:gd name="connsiteY21320" fmla="*/ 366024 h 2107945"/>
              <a:gd name="connsiteX21321" fmla="*/ 9044752 w 12192000"/>
              <a:gd name="connsiteY21321" fmla="*/ 365697 h 2107945"/>
              <a:gd name="connsiteX21322" fmla="*/ 9052068 w 12192000"/>
              <a:gd name="connsiteY21322" fmla="*/ 375499 h 2107945"/>
              <a:gd name="connsiteX21323" fmla="*/ 9042009 w 12192000"/>
              <a:gd name="connsiteY21323" fmla="*/ 382360 h 2107945"/>
              <a:gd name="connsiteX21324" fmla="*/ 9034695 w 12192000"/>
              <a:gd name="connsiteY21324" fmla="*/ 372558 h 2107945"/>
              <a:gd name="connsiteX21325" fmla="*/ 9044752 w 12192000"/>
              <a:gd name="connsiteY21325" fmla="*/ 365697 h 2107945"/>
              <a:gd name="connsiteX21326" fmla="*/ 7949600 w 12192000"/>
              <a:gd name="connsiteY21326" fmla="*/ 365697 h 2107945"/>
              <a:gd name="connsiteX21327" fmla="*/ 7956610 w 12192000"/>
              <a:gd name="connsiteY21327" fmla="*/ 374845 h 2107945"/>
              <a:gd name="connsiteX21328" fmla="*/ 7947466 w 12192000"/>
              <a:gd name="connsiteY21328" fmla="*/ 381053 h 2107945"/>
              <a:gd name="connsiteX21329" fmla="*/ 7940456 w 12192000"/>
              <a:gd name="connsiteY21329" fmla="*/ 371905 h 2107945"/>
              <a:gd name="connsiteX21330" fmla="*/ 7949600 w 12192000"/>
              <a:gd name="connsiteY21330" fmla="*/ 365697 h 2107945"/>
              <a:gd name="connsiteX21331" fmla="*/ 5709761 w 12192000"/>
              <a:gd name="connsiteY21331" fmla="*/ 365697 h 2107945"/>
              <a:gd name="connsiteX21332" fmla="*/ 5716468 w 12192000"/>
              <a:gd name="connsiteY21332" fmla="*/ 374519 h 2107945"/>
              <a:gd name="connsiteX21333" fmla="*/ 5707630 w 12192000"/>
              <a:gd name="connsiteY21333" fmla="*/ 380399 h 2107945"/>
              <a:gd name="connsiteX21334" fmla="*/ 5700920 w 12192000"/>
              <a:gd name="connsiteY21334" fmla="*/ 371578 h 2107945"/>
              <a:gd name="connsiteX21335" fmla="*/ 5709761 w 12192000"/>
              <a:gd name="connsiteY21335" fmla="*/ 365697 h 2107945"/>
              <a:gd name="connsiteX21336" fmla="*/ 4313472 w 12192000"/>
              <a:gd name="connsiteY21336" fmla="*/ 365697 h 2107945"/>
              <a:gd name="connsiteX21337" fmla="*/ 4320488 w 12192000"/>
              <a:gd name="connsiteY21337" fmla="*/ 374846 h 2107945"/>
              <a:gd name="connsiteX21338" fmla="*/ 4311345 w 12192000"/>
              <a:gd name="connsiteY21338" fmla="*/ 381053 h 2107945"/>
              <a:gd name="connsiteX21339" fmla="*/ 4304342 w 12192000"/>
              <a:gd name="connsiteY21339" fmla="*/ 371905 h 2107945"/>
              <a:gd name="connsiteX21340" fmla="*/ 4313472 w 12192000"/>
              <a:gd name="connsiteY21340" fmla="*/ 365697 h 2107945"/>
              <a:gd name="connsiteX21341" fmla="*/ 1686829 w 12192000"/>
              <a:gd name="connsiteY21341" fmla="*/ 365697 h 2107945"/>
              <a:gd name="connsiteX21342" fmla="*/ 1694144 w 12192000"/>
              <a:gd name="connsiteY21342" fmla="*/ 375499 h 2107945"/>
              <a:gd name="connsiteX21343" fmla="*/ 1684086 w 12192000"/>
              <a:gd name="connsiteY21343" fmla="*/ 382360 h 2107945"/>
              <a:gd name="connsiteX21344" fmla="*/ 1676771 w 12192000"/>
              <a:gd name="connsiteY21344" fmla="*/ 372558 h 2107945"/>
              <a:gd name="connsiteX21345" fmla="*/ 1686829 w 12192000"/>
              <a:gd name="connsiteY21345" fmla="*/ 365697 h 2107945"/>
              <a:gd name="connsiteX21346" fmla="*/ 1477675 w 12192000"/>
              <a:gd name="connsiteY21346" fmla="*/ 364717 h 2107945"/>
              <a:gd name="connsiteX21347" fmla="*/ 1484075 w 12192000"/>
              <a:gd name="connsiteY21347" fmla="*/ 372885 h 2107945"/>
              <a:gd name="connsiteX21348" fmla="*/ 1475542 w 12192000"/>
              <a:gd name="connsiteY21348" fmla="*/ 378766 h 2107945"/>
              <a:gd name="connsiteX21349" fmla="*/ 1469141 w 12192000"/>
              <a:gd name="connsiteY21349" fmla="*/ 370598 h 2107945"/>
              <a:gd name="connsiteX21350" fmla="*/ 1477675 w 12192000"/>
              <a:gd name="connsiteY21350" fmla="*/ 364717 h 2107945"/>
              <a:gd name="connsiteX21351" fmla="*/ 4276314 w 12192000"/>
              <a:gd name="connsiteY21351" fmla="*/ 364390 h 2107945"/>
              <a:gd name="connsiteX21352" fmla="*/ 4283020 w 12192000"/>
              <a:gd name="connsiteY21352" fmla="*/ 373212 h 2107945"/>
              <a:gd name="connsiteX21353" fmla="*/ 4273870 w 12192000"/>
              <a:gd name="connsiteY21353" fmla="*/ 379419 h 2107945"/>
              <a:gd name="connsiteX21354" fmla="*/ 4267159 w 12192000"/>
              <a:gd name="connsiteY21354" fmla="*/ 370598 h 2107945"/>
              <a:gd name="connsiteX21355" fmla="*/ 4276314 w 12192000"/>
              <a:gd name="connsiteY21355" fmla="*/ 364390 h 2107945"/>
              <a:gd name="connsiteX21356" fmla="*/ 2418966 w 12192000"/>
              <a:gd name="connsiteY21356" fmla="*/ 364390 h 2107945"/>
              <a:gd name="connsiteX21357" fmla="*/ 2426283 w 12192000"/>
              <a:gd name="connsiteY21357" fmla="*/ 373865 h 2107945"/>
              <a:gd name="connsiteX21358" fmla="*/ 2416527 w 12192000"/>
              <a:gd name="connsiteY21358" fmla="*/ 380399 h 2107945"/>
              <a:gd name="connsiteX21359" fmla="*/ 2409215 w 12192000"/>
              <a:gd name="connsiteY21359" fmla="*/ 370925 h 2107945"/>
              <a:gd name="connsiteX21360" fmla="*/ 2418966 w 12192000"/>
              <a:gd name="connsiteY21360" fmla="*/ 364390 h 2107945"/>
              <a:gd name="connsiteX21361" fmla="*/ 5012627 w 12192000"/>
              <a:gd name="connsiteY21361" fmla="*/ 364064 h 2107945"/>
              <a:gd name="connsiteX21362" fmla="*/ 5019031 w 12192000"/>
              <a:gd name="connsiteY21362" fmla="*/ 372558 h 2107945"/>
              <a:gd name="connsiteX21363" fmla="*/ 5010497 w 12192000"/>
              <a:gd name="connsiteY21363" fmla="*/ 378439 h 2107945"/>
              <a:gd name="connsiteX21364" fmla="*/ 5004095 w 12192000"/>
              <a:gd name="connsiteY21364" fmla="*/ 369945 h 2107945"/>
              <a:gd name="connsiteX21365" fmla="*/ 5012627 w 12192000"/>
              <a:gd name="connsiteY21365" fmla="*/ 364064 h 2107945"/>
              <a:gd name="connsiteX21366" fmla="*/ 9546151 w 12192000"/>
              <a:gd name="connsiteY21366" fmla="*/ 363737 h 2107945"/>
              <a:gd name="connsiteX21367" fmla="*/ 9552552 w 12192000"/>
              <a:gd name="connsiteY21367" fmla="*/ 371905 h 2107945"/>
              <a:gd name="connsiteX21368" fmla="*/ 9544017 w 12192000"/>
              <a:gd name="connsiteY21368" fmla="*/ 377786 h 2107945"/>
              <a:gd name="connsiteX21369" fmla="*/ 9537618 w 12192000"/>
              <a:gd name="connsiteY21369" fmla="*/ 369618 h 2107945"/>
              <a:gd name="connsiteX21370" fmla="*/ 9546151 w 12192000"/>
              <a:gd name="connsiteY21370" fmla="*/ 363737 h 2107945"/>
              <a:gd name="connsiteX21371" fmla="*/ 8786585 w 12192000"/>
              <a:gd name="connsiteY21371" fmla="*/ 363084 h 2107945"/>
              <a:gd name="connsiteX21372" fmla="*/ 8793901 w 12192000"/>
              <a:gd name="connsiteY21372" fmla="*/ 372885 h 2107945"/>
              <a:gd name="connsiteX21373" fmla="*/ 8783842 w 12192000"/>
              <a:gd name="connsiteY21373" fmla="*/ 379746 h 2107945"/>
              <a:gd name="connsiteX21374" fmla="*/ 8776527 w 12192000"/>
              <a:gd name="connsiteY21374" fmla="*/ 369945 h 2107945"/>
              <a:gd name="connsiteX21375" fmla="*/ 8786585 w 12192000"/>
              <a:gd name="connsiteY21375" fmla="*/ 363084 h 2107945"/>
              <a:gd name="connsiteX21376" fmla="*/ 4772332 w 12192000"/>
              <a:gd name="connsiteY21376" fmla="*/ 363083 h 2107945"/>
              <a:gd name="connsiteX21377" fmla="*/ 4779038 w 12192000"/>
              <a:gd name="connsiteY21377" fmla="*/ 371905 h 2107945"/>
              <a:gd name="connsiteX21378" fmla="*/ 4770200 w 12192000"/>
              <a:gd name="connsiteY21378" fmla="*/ 378112 h 2107945"/>
              <a:gd name="connsiteX21379" fmla="*/ 4763489 w 12192000"/>
              <a:gd name="connsiteY21379" fmla="*/ 369291 h 2107945"/>
              <a:gd name="connsiteX21380" fmla="*/ 4772332 w 12192000"/>
              <a:gd name="connsiteY21380" fmla="*/ 363083 h 2107945"/>
              <a:gd name="connsiteX21381" fmla="*/ 8637907 w 12192000"/>
              <a:gd name="connsiteY21381" fmla="*/ 362857 h 2107945"/>
              <a:gd name="connsiteX21382" fmla="*/ 8644372 w 12192000"/>
              <a:gd name="connsiteY21382" fmla="*/ 371244 h 2107945"/>
              <a:gd name="connsiteX21383" fmla="*/ 8635788 w 12192000"/>
              <a:gd name="connsiteY21383" fmla="*/ 377051 h 2107945"/>
              <a:gd name="connsiteX21384" fmla="*/ 8629324 w 12192000"/>
              <a:gd name="connsiteY21384" fmla="*/ 368663 h 2107945"/>
              <a:gd name="connsiteX21385" fmla="*/ 8637907 w 12192000"/>
              <a:gd name="connsiteY21385" fmla="*/ 362857 h 2107945"/>
              <a:gd name="connsiteX21386" fmla="*/ 1375125 w 12192000"/>
              <a:gd name="connsiteY21386" fmla="*/ 362430 h 2107945"/>
              <a:gd name="connsiteX21387" fmla="*/ 1382135 w 12192000"/>
              <a:gd name="connsiteY21387" fmla="*/ 371578 h 2107945"/>
              <a:gd name="connsiteX21388" fmla="*/ 1372687 w 12192000"/>
              <a:gd name="connsiteY21388" fmla="*/ 377785 h 2107945"/>
              <a:gd name="connsiteX21389" fmla="*/ 1365678 w 12192000"/>
              <a:gd name="connsiteY21389" fmla="*/ 368637 h 2107945"/>
              <a:gd name="connsiteX21390" fmla="*/ 1375125 w 12192000"/>
              <a:gd name="connsiteY21390" fmla="*/ 362430 h 2107945"/>
              <a:gd name="connsiteX21391" fmla="*/ 10649838 w 12192000"/>
              <a:gd name="connsiteY21391" fmla="*/ 362104 h 2107945"/>
              <a:gd name="connsiteX21392" fmla="*/ 10656240 w 12192000"/>
              <a:gd name="connsiteY21392" fmla="*/ 370272 h 2107945"/>
              <a:gd name="connsiteX21393" fmla="*/ 10647705 w 12192000"/>
              <a:gd name="connsiteY21393" fmla="*/ 376153 h 2107945"/>
              <a:gd name="connsiteX21394" fmla="*/ 10641304 w 12192000"/>
              <a:gd name="connsiteY21394" fmla="*/ 367985 h 2107945"/>
              <a:gd name="connsiteX21395" fmla="*/ 10649838 w 12192000"/>
              <a:gd name="connsiteY21395" fmla="*/ 362104 h 2107945"/>
              <a:gd name="connsiteX21396" fmla="*/ 4910181 w 12192000"/>
              <a:gd name="connsiteY21396" fmla="*/ 362104 h 2107945"/>
              <a:gd name="connsiteX21397" fmla="*/ 4916582 w 12192000"/>
              <a:gd name="connsiteY21397" fmla="*/ 370598 h 2107945"/>
              <a:gd name="connsiteX21398" fmla="*/ 4907744 w 12192000"/>
              <a:gd name="connsiteY21398" fmla="*/ 376479 h 2107945"/>
              <a:gd name="connsiteX21399" fmla="*/ 4901339 w 12192000"/>
              <a:gd name="connsiteY21399" fmla="*/ 367985 h 2107945"/>
              <a:gd name="connsiteX21400" fmla="*/ 4910181 w 12192000"/>
              <a:gd name="connsiteY21400" fmla="*/ 362104 h 2107945"/>
              <a:gd name="connsiteX21401" fmla="*/ 6316777 w 12192000"/>
              <a:gd name="connsiteY21401" fmla="*/ 361777 h 2107945"/>
              <a:gd name="connsiteX21402" fmla="*/ 6323483 w 12192000"/>
              <a:gd name="connsiteY21402" fmla="*/ 370598 h 2107945"/>
              <a:gd name="connsiteX21403" fmla="*/ 6314644 w 12192000"/>
              <a:gd name="connsiteY21403" fmla="*/ 376479 h 2107945"/>
              <a:gd name="connsiteX21404" fmla="*/ 6307938 w 12192000"/>
              <a:gd name="connsiteY21404" fmla="*/ 367658 h 2107945"/>
              <a:gd name="connsiteX21405" fmla="*/ 6316777 w 12192000"/>
              <a:gd name="connsiteY21405" fmla="*/ 361777 h 2107945"/>
              <a:gd name="connsiteX21406" fmla="*/ 10575772 w 12192000"/>
              <a:gd name="connsiteY21406" fmla="*/ 361450 h 2107945"/>
              <a:gd name="connsiteX21407" fmla="*/ 10582173 w 12192000"/>
              <a:gd name="connsiteY21407" fmla="*/ 369617 h 2107945"/>
              <a:gd name="connsiteX21408" fmla="*/ 10573639 w 12192000"/>
              <a:gd name="connsiteY21408" fmla="*/ 375499 h 2107945"/>
              <a:gd name="connsiteX21409" fmla="*/ 10567237 w 12192000"/>
              <a:gd name="connsiteY21409" fmla="*/ 367331 h 2107945"/>
              <a:gd name="connsiteX21410" fmla="*/ 10575772 w 12192000"/>
              <a:gd name="connsiteY21410" fmla="*/ 361450 h 2107945"/>
              <a:gd name="connsiteX21411" fmla="*/ 5894628 w 12192000"/>
              <a:gd name="connsiteY21411" fmla="*/ 361450 h 2107945"/>
              <a:gd name="connsiteX21412" fmla="*/ 5901028 w 12192000"/>
              <a:gd name="connsiteY21412" fmla="*/ 369944 h 2107945"/>
              <a:gd name="connsiteX21413" fmla="*/ 5892494 w 12192000"/>
              <a:gd name="connsiteY21413" fmla="*/ 375825 h 2107945"/>
              <a:gd name="connsiteX21414" fmla="*/ 5886093 w 12192000"/>
              <a:gd name="connsiteY21414" fmla="*/ 367331 h 2107945"/>
              <a:gd name="connsiteX21415" fmla="*/ 5894628 w 12192000"/>
              <a:gd name="connsiteY21415" fmla="*/ 361450 h 2107945"/>
              <a:gd name="connsiteX21416" fmla="*/ 2256814 w 12192000"/>
              <a:gd name="connsiteY21416" fmla="*/ 361123 h 2107945"/>
              <a:gd name="connsiteX21417" fmla="*/ 2264129 w 12192000"/>
              <a:gd name="connsiteY21417" fmla="*/ 370598 h 2107945"/>
              <a:gd name="connsiteX21418" fmla="*/ 2254376 w 12192000"/>
              <a:gd name="connsiteY21418" fmla="*/ 377132 h 2107945"/>
              <a:gd name="connsiteX21419" fmla="*/ 2247061 w 12192000"/>
              <a:gd name="connsiteY21419" fmla="*/ 367658 h 2107945"/>
              <a:gd name="connsiteX21420" fmla="*/ 2256814 w 12192000"/>
              <a:gd name="connsiteY21420" fmla="*/ 361123 h 2107945"/>
              <a:gd name="connsiteX21421" fmla="*/ 11297848 w 12192000"/>
              <a:gd name="connsiteY21421" fmla="*/ 360797 h 2107945"/>
              <a:gd name="connsiteX21422" fmla="*/ 11304247 w 12192000"/>
              <a:gd name="connsiteY21422" fmla="*/ 369291 h 2107945"/>
              <a:gd name="connsiteX21423" fmla="*/ 11295713 w 12192000"/>
              <a:gd name="connsiteY21423" fmla="*/ 375172 h 2107945"/>
              <a:gd name="connsiteX21424" fmla="*/ 11289313 w 12192000"/>
              <a:gd name="connsiteY21424" fmla="*/ 366678 h 2107945"/>
              <a:gd name="connsiteX21425" fmla="*/ 11297848 w 12192000"/>
              <a:gd name="connsiteY21425" fmla="*/ 360797 h 2107945"/>
              <a:gd name="connsiteX21426" fmla="*/ 8959408 w 12192000"/>
              <a:gd name="connsiteY21426" fmla="*/ 360797 h 2107945"/>
              <a:gd name="connsiteX21427" fmla="*/ 8966723 w 12192000"/>
              <a:gd name="connsiteY21427" fmla="*/ 370598 h 2107945"/>
              <a:gd name="connsiteX21428" fmla="*/ 8956665 w 12192000"/>
              <a:gd name="connsiteY21428" fmla="*/ 377459 h 2107945"/>
              <a:gd name="connsiteX21429" fmla="*/ 8949350 w 12192000"/>
              <a:gd name="connsiteY21429" fmla="*/ 367658 h 2107945"/>
              <a:gd name="connsiteX21430" fmla="*/ 8959408 w 12192000"/>
              <a:gd name="connsiteY21430" fmla="*/ 360797 h 2107945"/>
              <a:gd name="connsiteX21431" fmla="*/ 10385576 w 12192000"/>
              <a:gd name="connsiteY21431" fmla="*/ 360796 h 2107945"/>
              <a:gd name="connsiteX21432" fmla="*/ 10391975 w 12192000"/>
              <a:gd name="connsiteY21432" fmla="*/ 368964 h 2107945"/>
              <a:gd name="connsiteX21433" fmla="*/ 10383746 w 12192000"/>
              <a:gd name="connsiteY21433" fmla="*/ 374519 h 2107945"/>
              <a:gd name="connsiteX21434" fmla="*/ 10377346 w 12192000"/>
              <a:gd name="connsiteY21434" fmla="*/ 366351 h 2107945"/>
              <a:gd name="connsiteX21435" fmla="*/ 10385576 w 12192000"/>
              <a:gd name="connsiteY21435" fmla="*/ 360796 h 2107945"/>
              <a:gd name="connsiteX21436" fmla="*/ 8873150 w 12192000"/>
              <a:gd name="connsiteY21436" fmla="*/ 360470 h 2107945"/>
              <a:gd name="connsiteX21437" fmla="*/ 8880465 w 12192000"/>
              <a:gd name="connsiteY21437" fmla="*/ 370272 h 2107945"/>
              <a:gd name="connsiteX21438" fmla="*/ 8880096 w 12192000"/>
              <a:gd name="connsiteY21438" fmla="*/ 370834 h 2107945"/>
              <a:gd name="connsiteX21439" fmla="*/ 8882590 w 12192000"/>
              <a:gd name="connsiteY21439" fmla="*/ 372293 h 2107945"/>
              <a:gd name="connsiteX21440" fmla="*/ 8884240 w 12192000"/>
              <a:gd name="connsiteY21440" fmla="*/ 378192 h 2107945"/>
              <a:gd name="connsiteX21441" fmla="*/ 8874657 w 12192000"/>
              <a:gd name="connsiteY21441" fmla="*/ 384488 h 2107945"/>
              <a:gd name="connsiteX21442" fmla="*/ 8869037 w 12192000"/>
              <a:gd name="connsiteY21442" fmla="*/ 381197 h 2107945"/>
              <a:gd name="connsiteX21443" fmla="*/ 8867405 w 12192000"/>
              <a:gd name="connsiteY21443" fmla="*/ 375367 h 2107945"/>
              <a:gd name="connsiteX21444" fmla="*/ 8864577 w 12192000"/>
              <a:gd name="connsiteY21444" fmla="*/ 373702 h 2107945"/>
              <a:gd name="connsiteX21445" fmla="*/ 8863091 w 12192000"/>
              <a:gd name="connsiteY21445" fmla="*/ 367331 h 2107945"/>
              <a:gd name="connsiteX21446" fmla="*/ 8873150 w 12192000"/>
              <a:gd name="connsiteY21446" fmla="*/ 360470 h 2107945"/>
              <a:gd name="connsiteX21447" fmla="*/ 4548816 w 12192000"/>
              <a:gd name="connsiteY21447" fmla="*/ 360470 h 2107945"/>
              <a:gd name="connsiteX21448" fmla="*/ 4555829 w 12192000"/>
              <a:gd name="connsiteY21448" fmla="*/ 369618 h 2107945"/>
              <a:gd name="connsiteX21449" fmla="*/ 4546689 w 12192000"/>
              <a:gd name="connsiteY21449" fmla="*/ 375825 h 2107945"/>
              <a:gd name="connsiteX21450" fmla="*/ 4539675 w 12192000"/>
              <a:gd name="connsiteY21450" fmla="*/ 366678 h 2107945"/>
              <a:gd name="connsiteX21451" fmla="*/ 4548816 w 12192000"/>
              <a:gd name="connsiteY21451" fmla="*/ 360470 h 2107945"/>
              <a:gd name="connsiteX21452" fmla="*/ 1284256 w 12192000"/>
              <a:gd name="connsiteY21452" fmla="*/ 360470 h 2107945"/>
              <a:gd name="connsiteX21453" fmla="*/ 1291572 w 12192000"/>
              <a:gd name="connsiteY21453" fmla="*/ 369945 h 2107945"/>
              <a:gd name="connsiteX21454" fmla="*/ 1288333 w 12192000"/>
              <a:gd name="connsiteY21454" fmla="*/ 375172 h 2107945"/>
              <a:gd name="connsiteX21455" fmla="*/ 1282283 w 12192000"/>
              <a:gd name="connsiteY21455" fmla="*/ 376445 h 2107945"/>
              <a:gd name="connsiteX21456" fmla="*/ 1281148 w 12192000"/>
              <a:gd name="connsiteY21456" fmla="*/ 378235 h 2107945"/>
              <a:gd name="connsiteX21457" fmla="*/ 1274785 w 12192000"/>
              <a:gd name="connsiteY21457" fmla="*/ 379419 h 2107945"/>
              <a:gd name="connsiteX21458" fmla="*/ 1267471 w 12192000"/>
              <a:gd name="connsiteY21458" fmla="*/ 369944 h 2107945"/>
              <a:gd name="connsiteX21459" fmla="*/ 1270861 w 12192000"/>
              <a:gd name="connsiteY21459" fmla="*/ 364595 h 2107945"/>
              <a:gd name="connsiteX21460" fmla="*/ 1277071 w 12192000"/>
              <a:gd name="connsiteY21460" fmla="*/ 363439 h 2107945"/>
              <a:gd name="connsiteX21461" fmla="*/ 1278047 w 12192000"/>
              <a:gd name="connsiteY21461" fmla="*/ 361900 h 2107945"/>
              <a:gd name="connsiteX21462" fmla="*/ 1284256 w 12192000"/>
              <a:gd name="connsiteY21462" fmla="*/ 360470 h 2107945"/>
              <a:gd name="connsiteX21463" fmla="*/ 6116523 w 12192000"/>
              <a:gd name="connsiteY21463" fmla="*/ 359817 h 2107945"/>
              <a:gd name="connsiteX21464" fmla="*/ 6122924 w 12192000"/>
              <a:gd name="connsiteY21464" fmla="*/ 368311 h 2107945"/>
              <a:gd name="connsiteX21465" fmla="*/ 6114390 w 12192000"/>
              <a:gd name="connsiteY21465" fmla="*/ 374192 h 2107945"/>
              <a:gd name="connsiteX21466" fmla="*/ 6107989 w 12192000"/>
              <a:gd name="connsiteY21466" fmla="*/ 365697 h 2107945"/>
              <a:gd name="connsiteX21467" fmla="*/ 6116523 w 12192000"/>
              <a:gd name="connsiteY21467" fmla="*/ 359817 h 2107945"/>
              <a:gd name="connsiteX21468" fmla="*/ 2501260 w 12192000"/>
              <a:gd name="connsiteY21468" fmla="*/ 359490 h 2107945"/>
              <a:gd name="connsiteX21469" fmla="*/ 2508576 w 12192000"/>
              <a:gd name="connsiteY21469" fmla="*/ 368965 h 2107945"/>
              <a:gd name="connsiteX21470" fmla="*/ 2498821 w 12192000"/>
              <a:gd name="connsiteY21470" fmla="*/ 375499 h 2107945"/>
              <a:gd name="connsiteX21471" fmla="*/ 2491508 w 12192000"/>
              <a:gd name="connsiteY21471" fmla="*/ 366024 h 2107945"/>
              <a:gd name="connsiteX21472" fmla="*/ 2501260 w 12192000"/>
              <a:gd name="connsiteY21472" fmla="*/ 359490 h 2107945"/>
              <a:gd name="connsiteX21473" fmla="*/ 1902855 w 12192000"/>
              <a:gd name="connsiteY21473" fmla="*/ 359490 h 2107945"/>
              <a:gd name="connsiteX21474" fmla="*/ 1909255 w 12192000"/>
              <a:gd name="connsiteY21474" fmla="*/ 367658 h 2107945"/>
              <a:gd name="connsiteX21475" fmla="*/ 1906398 w 12192000"/>
              <a:gd name="connsiteY21475" fmla="*/ 372273 h 2107945"/>
              <a:gd name="connsiteX21476" fmla="*/ 1905572 w 12192000"/>
              <a:gd name="connsiteY21476" fmla="*/ 372417 h 2107945"/>
              <a:gd name="connsiteX21477" fmla="*/ 1905921 w 12192000"/>
              <a:gd name="connsiteY21477" fmla="*/ 372885 h 2107945"/>
              <a:gd name="connsiteX21478" fmla="*/ 1897692 w 12192000"/>
              <a:gd name="connsiteY21478" fmla="*/ 378439 h 2107945"/>
              <a:gd name="connsiteX21479" fmla="*/ 1891597 w 12192000"/>
              <a:gd name="connsiteY21479" fmla="*/ 370271 h 2107945"/>
              <a:gd name="connsiteX21480" fmla="*/ 1896257 w 12192000"/>
              <a:gd name="connsiteY21480" fmla="*/ 367125 h 2107945"/>
              <a:gd name="connsiteX21481" fmla="*/ 1894626 w 12192000"/>
              <a:gd name="connsiteY21481" fmla="*/ 365044 h 2107945"/>
              <a:gd name="connsiteX21482" fmla="*/ 1902855 w 12192000"/>
              <a:gd name="connsiteY21482" fmla="*/ 359490 h 2107945"/>
              <a:gd name="connsiteX21483" fmla="*/ 8747266 w 12192000"/>
              <a:gd name="connsiteY21483" fmla="*/ 359163 h 2107945"/>
              <a:gd name="connsiteX21484" fmla="*/ 8754277 w 12192000"/>
              <a:gd name="connsiteY21484" fmla="*/ 368311 h 2107945"/>
              <a:gd name="connsiteX21485" fmla="*/ 8745133 w 12192000"/>
              <a:gd name="connsiteY21485" fmla="*/ 374519 h 2107945"/>
              <a:gd name="connsiteX21486" fmla="*/ 8738122 w 12192000"/>
              <a:gd name="connsiteY21486" fmla="*/ 365371 h 2107945"/>
              <a:gd name="connsiteX21487" fmla="*/ 8747266 w 12192000"/>
              <a:gd name="connsiteY21487" fmla="*/ 359163 h 2107945"/>
              <a:gd name="connsiteX21488" fmla="*/ 8618335 w 12192000"/>
              <a:gd name="connsiteY21488" fmla="*/ 359163 h 2107945"/>
              <a:gd name="connsiteX21489" fmla="*/ 8624736 w 12192000"/>
              <a:gd name="connsiteY21489" fmla="*/ 367331 h 2107945"/>
              <a:gd name="connsiteX21490" fmla="*/ 8616201 w 12192000"/>
              <a:gd name="connsiteY21490" fmla="*/ 373212 h 2107945"/>
              <a:gd name="connsiteX21491" fmla="*/ 8609800 w 12192000"/>
              <a:gd name="connsiteY21491" fmla="*/ 365044 h 2107945"/>
              <a:gd name="connsiteX21492" fmla="*/ 8618335 w 12192000"/>
              <a:gd name="connsiteY21492" fmla="*/ 359163 h 2107945"/>
              <a:gd name="connsiteX21493" fmla="*/ 5041302 w 12192000"/>
              <a:gd name="connsiteY21493" fmla="*/ 358836 h 2107945"/>
              <a:gd name="connsiteX21494" fmla="*/ 5047708 w 12192000"/>
              <a:gd name="connsiteY21494" fmla="*/ 367004 h 2107945"/>
              <a:gd name="connsiteX21495" fmla="*/ 5039175 w 12192000"/>
              <a:gd name="connsiteY21495" fmla="*/ 372885 h 2107945"/>
              <a:gd name="connsiteX21496" fmla="*/ 5032768 w 12192000"/>
              <a:gd name="connsiteY21496" fmla="*/ 364717 h 2107945"/>
              <a:gd name="connsiteX21497" fmla="*/ 5041302 w 12192000"/>
              <a:gd name="connsiteY21497" fmla="*/ 358836 h 2107945"/>
              <a:gd name="connsiteX21498" fmla="*/ 8904543 w 12192000"/>
              <a:gd name="connsiteY21498" fmla="*/ 358510 h 2107945"/>
              <a:gd name="connsiteX21499" fmla="*/ 8911859 w 12192000"/>
              <a:gd name="connsiteY21499" fmla="*/ 367985 h 2107945"/>
              <a:gd name="connsiteX21500" fmla="*/ 8902106 w 12192000"/>
              <a:gd name="connsiteY21500" fmla="*/ 374519 h 2107945"/>
              <a:gd name="connsiteX21501" fmla="*/ 8894790 w 12192000"/>
              <a:gd name="connsiteY21501" fmla="*/ 365044 h 2107945"/>
              <a:gd name="connsiteX21502" fmla="*/ 8904543 w 12192000"/>
              <a:gd name="connsiteY21502" fmla="*/ 358510 h 2107945"/>
              <a:gd name="connsiteX21503" fmla="*/ 6851399 w 12192000"/>
              <a:gd name="connsiteY21503" fmla="*/ 358510 h 2107945"/>
              <a:gd name="connsiteX21504" fmla="*/ 6858105 w 12192000"/>
              <a:gd name="connsiteY21504" fmla="*/ 367331 h 2107945"/>
              <a:gd name="connsiteX21505" fmla="*/ 6849266 w 12192000"/>
              <a:gd name="connsiteY21505" fmla="*/ 373538 h 2107945"/>
              <a:gd name="connsiteX21506" fmla="*/ 6842560 w 12192000"/>
              <a:gd name="connsiteY21506" fmla="*/ 364717 h 2107945"/>
              <a:gd name="connsiteX21507" fmla="*/ 6851399 w 12192000"/>
              <a:gd name="connsiteY21507" fmla="*/ 358510 h 2107945"/>
              <a:gd name="connsiteX21508" fmla="*/ 3876440 w 12192000"/>
              <a:gd name="connsiteY21508" fmla="*/ 358510 h 2107945"/>
              <a:gd name="connsiteX21509" fmla="*/ 3882841 w 12192000"/>
              <a:gd name="connsiteY21509" fmla="*/ 367004 h 2107945"/>
              <a:gd name="connsiteX21510" fmla="*/ 3874308 w 12192000"/>
              <a:gd name="connsiteY21510" fmla="*/ 372885 h 2107945"/>
              <a:gd name="connsiteX21511" fmla="*/ 3867900 w 12192000"/>
              <a:gd name="connsiteY21511" fmla="*/ 364390 h 2107945"/>
              <a:gd name="connsiteX21512" fmla="*/ 3876440 w 12192000"/>
              <a:gd name="connsiteY21512" fmla="*/ 358510 h 2107945"/>
              <a:gd name="connsiteX21513" fmla="*/ 8598828 w 12192000"/>
              <a:gd name="connsiteY21513" fmla="*/ 357856 h 2107945"/>
              <a:gd name="connsiteX21514" fmla="*/ 8605228 w 12192000"/>
              <a:gd name="connsiteY21514" fmla="*/ 366024 h 2107945"/>
              <a:gd name="connsiteX21515" fmla="*/ 8596999 w 12192000"/>
              <a:gd name="connsiteY21515" fmla="*/ 371578 h 2107945"/>
              <a:gd name="connsiteX21516" fmla="*/ 8590597 w 12192000"/>
              <a:gd name="connsiteY21516" fmla="*/ 363410 h 2107945"/>
              <a:gd name="connsiteX21517" fmla="*/ 8598828 w 12192000"/>
              <a:gd name="connsiteY21517" fmla="*/ 357856 h 2107945"/>
              <a:gd name="connsiteX21518" fmla="*/ 3327637 w 12192000"/>
              <a:gd name="connsiteY21518" fmla="*/ 357856 h 2107945"/>
              <a:gd name="connsiteX21519" fmla="*/ 3334649 w 12192000"/>
              <a:gd name="connsiteY21519" fmla="*/ 367004 h 2107945"/>
              <a:gd name="connsiteX21520" fmla="*/ 3325508 w 12192000"/>
              <a:gd name="connsiteY21520" fmla="*/ 373212 h 2107945"/>
              <a:gd name="connsiteX21521" fmla="*/ 3318497 w 12192000"/>
              <a:gd name="connsiteY21521" fmla="*/ 364063 h 2107945"/>
              <a:gd name="connsiteX21522" fmla="*/ 3327637 w 12192000"/>
              <a:gd name="connsiteY21522" fmla="*/ 357856 h 2107945"/>
              <a:gd name="connsiteX21523" fmla="*/ 8579930 w 12192000"/>
              <a:gd name="connsiteY21523" fmla="*/ 357203 h 2107945"/>
              <a:gd name="connsiteX21524" fmla="*/ 8586026 w 12192000"/>
              <a:gd name="connsiteY21524" fmla="*/ 365371 h 2107945"/>
              <a:gd name="connsiteX21525" fmla="*/ 8577797 w 12192000"/>
              <a:gd name="connsiteY21525" fmla="*/ 370925 h 2107945"/>
              <a:gd name="connsiteX21526" fmla="*/ 8571700 w 12192000"/>
              <a:gd name="connsiteY21526" fmla="*/ 362757 h 2107945"/>
              <a:gd name="connsiteX21527" fmla="*/ 8579930 w 12192000"/>
              <a:gd name="connsiteY21527" fmla="*/ 357203 h 2107945"/>
              <a:gd name="connsiteX21528" fmla="*/ 8338832 w 12192000"/>
              <a:gd name="connsiteY21528" fmla="*/ 356876 h 2107945"/>
              <a:gd name="connsiteX21529" fmla="*/ 8346147 w 12192000"/>
              <a:gd name="connsiteY21529" fmla="*/ 366351 h 2107945"/>
              <a:gd name="connsiteX21530" fmla="*/ 8336394 w 12192000"/>
              <a:gd name="connsiteY21530" fmla="*/ 372885 h 2107945"/>
              <a:gd name="connsiteX21531" fmla="*/ 8329079 w 12192000"/>
              <a:gd name="connsiteY21531" fmla="*/ 363410 h 2107945"/>
              <a:gd name="connsiteX21532" fmla="*/ 8338832 w 12192000"/>
              <a:gd name="connsiteY21532" fmla="*/ 356876 h 2107945"/>
              <a:gd name="connsiteX21533" fmla="*/ 4940389 w 12192000"/>
              <a:gd name="connsiteY21533" fmla="*/ 356876 h 2107945"/>
              <a:gd name="connsiteX21534" fmla="*/ 4946790 w 12192000"/>
              <a:gd name="connsiteY21534" fmla="*/ 365371 h 2107945"/>
              <a:gd name="connsiteX21535" fmla="*/ 4938252 w 12192000"/>
              <a:gd name="connsiteY21535" fmla="*/ 371251 h 2107945"/>
              <a:gd name="connsiteX21536" fmla="*/ 4931850 w 12192000"/>
              <a:gd name="connsiteY21536" fmla="*/ 362757 h 2107945"/>
              <a:gd name="connsiteX21537" fmla="*/ 4940389 w 12192000"/>
              <a:gd name="connsiteY21537" fmla="*/ 356876 h 2107945"/>
              <a:gd name="connsiteX21538" fmla="*/ 1935553 w 12192000"/>
              <a:gd name="connsiteY21538" fmla="*/ 356876 h 2107945"/>
              <a:gd name="connsiteX21539" fmla="*/ 1942867 w 12192000"/>
              <a:gd name="connsiteY21539" fmla="*/ 366351 h 2107945"/>
              <a:gd name="connsiteX21540" fmla="*/ 1933115 w 12192000"/>
              <a:gd name="connsiteY21540" fmla="*/ 372885 h 2107945"/>
              <a:gd name="connsiteX21541" fmla="*/ 1925799 w 12192000"/>
              <a:gd name="connsiteY21541" fmla="*/ 363410 h 2107945"/>
              <a:gd name="connsiteX21542" fmla="*/ 1935553 w 12192000"/>
              <a:gd name="connsiteY21542" fmla="*/ 356876 h 2107945"/>
              <a:gd name="connsiteX21543" fmla="*/ 10272494 w 12192000"/>
              <a:gd name="connsiteY21543" fmla="*/ 356549 h 2107945"/>
              <a:gd name="connsiteX21544" fmla="*/ 10278590 w 12192000"/>
              <a:gd name="connsiteY21544" fmla="*/ 364717 h 2107945"/>
              <a:gd name="connsiteX21545" fmla="*/ 10270360 w 12192000"/>
              <a:gd name="connsiteY21545" fmla="*/ 370271 h 2107945"/>
              <a:gd name="connsiteX21546" fmla="*/ 10264265 w 12192000"/>
              <a:gd name="connsiteY21546" fmla="*/ 362103 h 2107945"/>
              <a:gd name="connsiteX21547" fmla="*/ 10272494 w 12192000"/>
              <a:gd name="connsiteY21547" fmla="*/ 356549 h 2107945"/>
              <a:gd name="connsiteX21548" fmla="*/ 5231440 w 12192000"/>
              <a:gd name="connsiteY21548" fmla="*/ 356549 h 2107945"/>
              <a:gd name="connsiteX21549" fmla="*/ 5238148 w 12192000"/>
              <a:gd name="connsiteY21549" fmla="*/ 365371 h 2107945"/>
              <a:gd name="connsiteX21550" fmla="*/ 5229305 w 12192000"/>
              <a:gd name="connsiteY21550" fmla="*/ 371578 h 2107945"/>
              <a:gd name="connsiteX21551" fmla="*/ 5222599 w 12192000"/>
              <a:gd name="connsiteY21551" fmla="*/ 362757 h 2107945"/>
              <a:gd name="connsiteX21552" fmla="*/ 5231440 w 12192000"/>
              <a:gd name="connsiteY21552" fmla="*/ 356549 h 2107945"/>
              <a:gd name="connsiteX21553" fmla="*/ 4662860 w 12192000"/>
              <a:gd name="connsiteY21553" fmla="*/ 356549 h 2107945"/>
              <a:gd name="connsiteX21554" fmla="*/ 4669567 w 12192000"/>
              <a:gd name="connsiteY21554" fmla="*/ 365371 h 2107945"/>
              <a:gd name="connsiteX21555" fmla="*/ 4660423 w 12192000"/>
              <a:gd name="connsiteY21555" fmla="*/ 371578 h 2107945"/>
              <a:gd name="connsiteX21556" fmla="*/ 4653719 w 12192000"/>
              <a:gd name="connsiteY21556" fmla="*/ 362756 h 2107945"/>
              <a:gd name="connsiteX21557" fmla="*/ 4662860 w 12192000"/>
              <a:gd name="connsiteY21557" fmla="*/ 356549 h 2107945"/>
              <a:gd name="connsiteX21558" fmla="*/ 11094849 w 12192000"/>
              <a:gd name="connsiteY21558" fmla="*/ 356222 h 2107945"/>
              <a:gd name="connsiteX21559" fmla="*/ 11101249 w 12192000"/>
              <a:gd name="connsiteY21559" fmla="*/ 364390 h 2107945"/>
              <a:gd name="connsiteX21560" fmla="*/ 11092715 w 12192000"/>
              <a:gd name="connsiteY21560" fmla="*/ 370271 h 2107945"/>
              <a:gd name="connsiteX21561" fmla="*/ 11086314 w 12192000"/>
              <a:gd name="connsiteY21561" fmla="*/ 362103 h 2107945"/>
              <a:gd name="connsiteX21562" fmla="*/ 11094849 w 12192000"/>
              <a:gd name="connsiteY21562" fmla="*/ 356222 h 2107945"/>
              <a:gd name="connsiteX21563" fmla="*/ 4138008 w 12192000"/>
              <a:gd name="connsiteY21563" fmla="*/ 356222 h 2107945"/>
              <a:gd name="connsiteX21564" fmla="*/ 4144412 w 12192000"/>
              <a:gd name="connsiteY21564" fmla="*/ 364717 h 2107945"/>
              <a:gd name="connsiteX21565" fmla="*/ 4135881 w 12192000"/>
              <a:gd name="connsiteY21565" fmla="*/ 370597 h 2107945"/>
              <a:gd name="connsiteX21566" fmla="*/ 4129475 w 12192000"/>
              <a:gd name="connsiteY21566" fmla="*/ 362103 h 2107945"/>
              <a:gd name="connsiteX21567" fmla="*/ 4138008 w 12192000"/>
              <a:gd name="connsiteY21567" fmla="*/ 356222 h 2107945"/>
              <a:gd name="connsiteX21568" fmla="*/ 1354616 w 12192000"/>
              <a:gd name="connsiteY21568" fmla="*/ 356222 h 2107945"/>
              <a:gd name="connsiteX21569" fmla="*/ 1361931 w 12192000"/>
              <a:gd name="connsiteY21569" fmla="*/ 366024 h 2107945"/>
              <a:gd name="connsiteX21570" fmla="*/ 1351873 w 12192000"/>
              <a:gd name="connsiteY21570" fmla="*/ 372885 h 2107945"/>
              <a:gd name="connsiteX21571" fmla="*/ 1344558 w 12192000"/>
              <a:gd name="connsiteY21571" fmla="*/ 363083 h 2107945"/>
              <a:gd name="connsiteX21572" fmla="*/ 1354616 w 12192000"/>
              <a:gd name="connsiteY21572" fmla="*/ 356222 h 2107945"/>
              <a:gd name="connsiteX21573" fmla="*/ 4245301 w 12192000"/>
              <a:gd name="connsiteY21573" fmla="*/ 355896 h 2107945"/>
              <a:gd name="connsiteX21574" fmla="*/ 4251707 w 12192000"/>
              <a:gd name="connsiteY21574" fmla="*/ 364390 h 2107945"/>
              <a:gd name="connsiteX21575" fmla="*/ 4243168 w 12192000"/>
              <a:gd name="connsiteY21575" fmla="*/ 370271 h 2107945"/>
              <a:gd name="connsiteX21576" fmla="*/ 4236764 w 12192000"/>
              <a:gd name="connsiteY21576" fmla="*/ 361777 h 2107945"/>
              <a:gd name="connsiteX21577" fmla="*/ 4245301 w 12192000"/>
              <a:gd name="connsiteY21577" fmla="*/ 355896 h 2107945"/>
              <a:gd name="connsiteX21578" fmla="*/ 3381917 w 12192000"/>
              <a:gd name="connsiteY21578" fmla="*/ 355569 h 2107945"/>
              <a:gd name="connsiteX21579" fmla="*/ 3388929 w 12192000"/>
              <a:gd name="connsiteY21579" fmla="*/ 364390 h 2107945"/>
              <a:gd name="connsiteX21580" fmla="*/ 3379787 w 12192000"/>
              <a:gd name="connsiteY21580" fmla="*/ 370598 h 2107945"/>
              <a:gd name="connsiteX21581" fmla="*/ 3372777 w 12192000"/>
              <a:gd name="connsiteY21581" fmla="*/ 361777 h 2107945"/>
              <a:gd name="connsiteX21582" fmla="*/ 3381917 w 12192000"/>
              <a:gd name="connsiteY21582" fmla="*/ 355569 h 2107945"/>
              <a:gd name="connsiteX21583" fmla="*/ 8561641 w 12192000"/>
              <a:gd name="connsiteY21583" fmla="*/ 355242 h 2107945"/>
              <a:gd name="connsiteX21584" fmla="*/ 8567738 w 12192000"/>
              <a:gd name="connsiteY21584" fmla="*/ 363410 h 2107945"/>
              <a:gd name="connsiteX21585" fmla="*/ 8559508 w 12192000"/>
              <a:gd name="connsiteY21585" fmla="*/ 368964 h 2107945"/>
              <a:gd name="connsiteX21586" fmla="*/ 8553412 w 12192000"/>
              <a:gd name="connsiteY21586" fmla="*/ 360796 h 2107945"/>
              <a:gd name="connsiteX21587" fmla="*/ 8561641 w 12192000"/>
              <a:gd name="connsiteY21587" fmla="*/ 355242 h 2107945"/>
              <a:gd name="connsiteX21588" fmla="*/ 7301592 w 12192000"/>
              <a:gd name="connsiteY21588" fmla="*/ 355242 h 2107945"/>
              <a:gd name="connsiteX21589" fmla="*/ 7307993 w 12192000"/>
              <a:gd name="connsiteY21589" fmla="*/ 363410 h 2107945"/>
              <a:gd name="connsiteX21590" fmla="*/ 7299458 w 12192000"/>
              <a:gd name="connsiteY21590" fmla="*/ 369291 h 2107945"/>
              <a:gd name="connsiteX21591" fmla="*/ 7293057 w 12192000"/>
              <a:gd name="connsiteY21591" fmla="*/ 361123 h 2107945"/>
              <a:gd name="connsiteX21592" fmla="*/ 7301592 w 12192000"/>
              <a:gd name="connsiteY21592" fmla="*/ 355242 h 2107945"/>
              <a:gd name="connsiteX21593" fmla="*/ 8931975 w 12192000"/>
              <a:gd name="connsiteY21593" fmla="*/ 355242 h 2107945"/>
              <a:gd name="connsiteX21594" fmla="*/ 8939291 w 12192000"/>
              <a:gd name="connsiteY21594" fmla="*/ 364717 h 2107945"/>
              <a:gd name="connsiteX21595" fmla="*/ 8929538 w 12192000"/>
              <a:gd name="connsiteY21595" fmla="*/ 371251 h 2107945"/>
              <a:gd name="connsiteX21596" fmla="*/ 8922222 w 12192000"/>
              <a:gd name="connsiteY21596" fmla="*/ 361776 h 2107945"/>
              <a:gd name="connsiteX21597" fmla="*/ 8931975 w 12192000"/>
              <a:gd name="connsiteY21597" fmla="*/ 355242 h 2107945"/>
              <a:gd name="connsiteX21598" fmla="*/ 9272199 w 12192000"/>
              <a:gd name="connsiteY21598" fmla="*/ 354717 h 2107945"/>
              <a:gd name="connsiteX21599" fmla="*/ 9278409 w 12192000"/>
              <a:gd name="connsiteY21599" fmla="*/ 362732 h 2107945"/>
              <a:gd name="connsiteX21600" fmla="*/ 9270174 w 12192000"/>
              <a:gd name="connsiteY21600" fmla="*/ 368267 h 2107945"/>
              <a:gd name="connsiteX21601" fmla="*/ 9263963 w 12192000"/>
              <a:gd name="connsiteY21601" fmla="*/ 360252 h 2107945"/>
              <a:gd name="connsiteX21602" fmla="*/ 9272199 w 12192000"/>
              <a:gd name="connsiteY21602" fmla="*/ 354717 h 2107945"/>
              <a:gd name="connsiteX21603" fmla="*/ 7525621 w 12192000"/>
              <a:gd name="connsiteY21603" fmla="*/ 354589 h 2107945"/>
              <a:gd name="connsiteX21604" fmla="*/ 7532022 w 12192000"/>
              <a:gd name="connsiteY21604" fmla="*/ 363083 h 2107945"/>
              <a:gd name="connsiteX21605" fmla="*/ 7523487 w 12192000"/>
              <a:gd name="connsiteY21605" fmla="*/ 368964 h 2107945"/>
              <a:gd name="connsiteX21606" fmla="*/ 7517087 w 12192000"/>
              <a:gd name="connsiteY21606" fmla="*/ 360470 h 2107945"/>
              <a:gd name="connsiteX21607" fmla="*/ 7525621 w 12192000"/>
              <a:gd name="connsiteY21607" fmla="*/ 354589 h 2107945"/>
              <a:gd name="connsiteX21608" fmla="*/ 4065457 w 12192000"/>
              <a:gd name="connsiteY21608" fmla="*/ 354589 h 2107945"/>
              <a:gd name="connsiteX21609" fmla="*/ 4071857 w 12192000"/>
              <a:gd name="connsiteY21609" fmla="*/ 363083 h 2107945"/>
              <a:gd name="connsiteX21610" fmla="*/ 4063322 w 12192000"/>
              <a:gd name="connsiteY21610" fmla="*/ 368964 h 2107945"/>
              <a:gd name="connsiteX21611" fmla="*/ 4056916 w 12192000"/>
              <a:gd name="connsiteY21611" fmla="*/ 360470 h 2107945"/>
              <a:gd name="connsiteX21612" fmla="*/ 4065457 w 12192000"/>
              <a:gd name="connsiteY21612" fmla="*/ 354589 h 2107945"/>
              <a:gd name="connsiteX21613" fmla="*/ 3272445 w 12192000"/>
              <a:gd name="connsiteY21613" fmla="*/ 354589 h 2107945"/>
              <a:gd name="connsiteX21614" fmla="*/ 3279456 w 12192000"/>
              <a:gd name="connsiteY21614" fmla="*/ 363737 h 2107945"/>
              <a:gd name="connsiteX21615" fmla="*/ 3270004 w 12192000"/>
              <a:gd name="connsiteY21615" fmla="*/ 370272 h 2107945"/>
              <a:gd name="connsiteX21616" fmla="*/ 3262997 w 12192000"/>
              <a:gd name="connsiteY21616" fmla="*/ 361124 h 2107945"/>
              <a:gd name="connsiteX21617" fmla="*/ 3272445 w 12192000"/>
              <a:gd name="connsiteY21617" fmla="*/ 354589 h 2107945"/>
              <a:gd name="connsiteX21618" fmla="*/ 1458657 w 12192000"/>
              <a:gd name="connsiteY21618" fmla="*/ 353936 h 2107945"/>
              <a:gd name="connsiteX21619" fmla="*/ 1465666 w 12192000"/>
              <a:gd name="connsiteY21619" fmla="*/ 363084 h 2107945"/>
              <a:gd name="connsiteX21620" fmla="*/ 1456523 w 12192000"/>
              <a:gd name="connsiteY21620" fmla="*/ 369291 h 2107945"/>
              <a:gd name="connsiteX21621" fmla="*/ 1449513 w 12192000"/>
              <a:gd name="connsiteY21621" fmla="*/ 360144 h 2107945"/>
              <a:gd name="connsiteX21622" fmla="*/ 1458657 w 12192000"/>
              <a:gd name="connsiteY21622" fmla="*/ 353936 h 2107945"/>
              <a:gd name="connsiteX21623" fmla="*/ 4969675 w 12192000"/>
              <a:gd name="connsiteY21623" fmla="*/ 352956 h 2107945"/>
              <a:gd name="connsiteX21624" fmla="*/ 4976077 w 12192000"/>
              <a:gd name="connsiteY21624" fmla="*/ 361123 h 2107945"/>
              <a:gd name="connsiteX21625" fmla="*/ 4967540 w 12192000"/>
              <a:gd name="connsiteY21625" fmla="*/ 367004 h 2107945"/>
              <a:gd name="connsiteX21626" fmla="*/ 4961137 w 12192000"/>
              <a:gd name="connsiteY21626" fmla="*/ 358836 h 2107945"/>
              <a:gd name="connsiteX21627" fmla="*/ 4969675 w 12192000"/>
              <a:gd name="connsiteY21627" fmla="*/ 352956 h 2107945"/>
              <a:gd name="connsiteX21628" fmla="*/ 9444043 w 12192000"/>
              <a:gd name="connsiteY21628" fmla="*/ 352955 h 2107945"/>
              <a:gd name="connsiteX21629" fmla="*/ 9450138 w 12192000"/>
              <a:gd name="connsiteY21629" fmla="*/ 361123 h 2107945"/>
              <a:gd name="connsiteX21630" fmla="*/ 9441909 w 12192000"/>
              <a:gd name="connsiteY21630" fmla="*/ 366677 h 2107945"/>
              <a:gd name="connsiteX21631" fmla="*/ 9435813 w 12192000"/>
              <a:gd name="connsiteY21631" fmla="*/ 358509 h 2107945"/>
              <a:gd name="connsiteX21632" fmla="*/ 9444043 w 12192000"/>
              <a:gd name="connsiteY21632" fmla="*/ 352955 h 2107945"/>
              <a:gd name="connsiteX21633" fmla="*/ 5077646 w 12192000"/>
              <a:gd name="connsiteY21633" fmla="*/ 352955 h 2107945"/>
              <a:gd name="connsiteX21634" fmla="*/ 5083084 w 12192000"/>
              <a:gd name="connsiteY21634" fmla="*/ 359951 h 2107945"/>
              <a:gd name="connsiteX21635" fmla="*/ 5086716 w 12192000"/>
              <a:gd name="connsiteY21635" fmla="*/ 359163 h 2107945"/>
              <a:gd name="connsiteX21636" fmla="*/ 5087167 w 12192000"/>
              <a:gd name="connsiteY21636" fmla="*/ 359436 h 2107945"/>
              <a:gd name="connsiteX21637" fmla="*/ 5095318 w 12192000"/>
              <a:gd name="connsiteY21637" fmla="*/ 353936 h 2107945"/>
              <a:gd name="connsiteX21638" fmla="*/ 5101420 w 12192000"/>
              <a:gd name="connsiteY21638" fmla="*/ 362104 h 2107945"/>
              <a:gd name="connsiteX21639" fmla="*/ 5093184 w 12192000"/>
              <a:gd name="connsiteY21639" fmla="*/ 367658 h 2107945"/>
              <a:gd name="connsiteX21640" fmla="*/ 5093079 w 12192000"/>
              <a:gd name="connsiteY21640" fmla="*/ 367517 h 2107945"/>
              <a:gd name="connsiteX21641" fmla="*/ 5093112 w 12192000"/>
              <a:gd name="connsiteY21641" fmla="*/ 367657 h 2107945"/>
              <a:gd name="connsiteX21642" fmla="*/ 5084580 w 12192000"/>
              <a:gd name="connsiteY21642" fmla="*/ 373538 h 2107945"/>
              <a:gd name="connsiteX21643" fmla="*/ 5079548 w 12192000"/>
              <a:gd name="connsiteY21643" fmla="*/ 370516 h 2107945"/>
              <a:gd name="connsiteX21644" fmla="*/ 5078357 w 12192000"/>
              <a:gd name="connsiteY21644" fmla="*/ 365761 h 2107945"/>
              <a:gd name="connsiteX21645" fmla="*/ 5075815 w 12192000"/>
              <a:gd name="connsiteY21645" fmla="*/ 366350 h 2107945"/>
              <a:gd name="connsiteX21646" fmla="*/ 5074460 w 12192000"/>
              <a:gd name="connsiteY21646" fmla="*/ 364606 h 2107945"/>
              <a:gd name="connsiteX21647" fmla="*/ 5072431 w 12192000"/>
              <a:gd name="connsiteY21647" fmla="*/ 368025 h 2107945"/>
              <a:gd name="connsiteX21648" fmla="*/ 5066942 w 12192000"/>
              <a:gd name="connsiteY21648" fmla="*/ 368965 h 2107945"/>
              <a:gd name="connsiteX21649" fmla="*/ 5060538 w 12192000"/>
              <a:gd name="connsiteY21649" fmla="*/ 360797 h 2107945"/>
              <a:gd name="connsiteX21650" fmla="*/ 5068771 w 12192000"/>
              <a:gd name="connsiteY21650" fmla="*/ 355242 h 2107945"/>
              <a:gd name="connsiteX21651" fmla="*/ 5070757 w 12192000"/>
              <a:gd name="connsiteY21651" fmla="*/ 357780 h 2107945"/>
              <a:gd name="connsiteX21652" fmla="*/ 5051730 w 12192000"/>
              <a:gd name="connsiteY21652" fmla="*/ 352629 h 2107945"/>
              <a:gd name="connsiteX21653" fmla="*/ 5057828 w 12192000"/>
              <a:gd name="connsiteY21653" fmla="*/ 360470 h 2107945"/>
              <a:gd name="connsiteX21654" fmla="*/ 5049589 w 12192000"/>
              <a:gd name="connsiteY21654" fmla="*/ 366024 h 2107945"/>
              <a:gd name="connsiteX21655" fmla="*/ 5043495 w 12192000"/>
              <a:gd name="connsiteY21655" fmla="*/ 358183 h 2107945"/>
              <a:gd name="connsiteX21656" fmla="*/ 5051730 w 12192000"/>
              <a:gd name="connsiteY21656" fmla="*/ 352629 h 2107945"/>
              <a:gd name="connsiteX21657" fmla="*/ 9588824 w 12192000"/>
              <a:gd name="connsiteY21657" fmla="*/ 352302 h 2107945"/>
              <a:gd name="connsiteX21658" fmla="*/ 9594919 w 12192000"/>
              <a:gd name="connsiteY21658" fmla="*/ 360470 h 2107945"/>
              <a:gd name="connsiteX21659" fmla="*/ 9586690 w 12192000"/>
              <a:gd name="connsiteY21659" fmla="*/ 366024 h 2107945"/>
              <a:gd name="connsiteX21660" fmla="*/ 9580594 w 12192000"/>
              <a:gd name="connsiteY21660" fmla="*/ 357856 h 2107945"/>
              <a:gd name="connsiteX21661" fmla="*/ 9588824 w 12192000"/>
              <a:gd name="connsiteY21661" fmla="*/ 352302 h 2107945"/>
              <a:gd name="connsiteX21662" fmla="*/ 5182693 w 12192000"/>
              <a:gd name="connsiteY21662" fmla="*/ 351322 h 2107945"/>
              <a:gd name="connsiteX21663" fmla="*/ 5189394 w 12192000"/>
              <a:gd name="connsiteY21663" fmla="*/ 360143 h 2107945"/>
              <a:gd name="connsiteX21664" fmla="*/ 5180557 w 12192000"/>
              <a:gd name="connsiteY21664" fmla="*/ 366024 h 2107945"/>
              <a:gd name="connsiteX21665" fmla="*/ 5173854 w 12192000"/>
              <a:gd name="connsiteY21665" fmla="*/ 357203 h 2107945"/>
              <a:gd name="connsiteX21666" fmla="*/ 5182693 w 12192000"/>
              <a:gd name="connsiteY21666" fmla="*/ 351322 h 2107945"/>
              <a:gd name="connsiteX21667" fmla="*/ 5025193 w 12192000"/>
              <a:gd name="connsiteY21667" fmla="*/ 351322 h 2107945"/>
              <a:gd name="connsiteX21668" fmla="*/ 5031292 w 12192000"/>
              <a:gd name="connsiteY21668" fmla="*/ 359490 h 2107945"/>
              <a:gd name="connsiteX21669" fmla="*/ 5023061 w 12192000"/>
              <a:gd name="connsiteY21669" fmla="*/ 365044 h 2107945"/>
              <a:gd name="connsiteX21670" fmla="*/ 5016960 w 12192000"/>
              <a:gd name="connsiteY21670" fmla="*/ 356876 h 2107945"/>
              <a:gd name="connsiteX21671" fmla="*/ 5025193 w 12192000"/>
              <a:gd name="connsiteY21671" fmla="*/ 351322 h 2107945"/>
              <a:gd name="connsiteX21672" fmla="*/ 4998046 w 12192000"/>
              <a:gd name="connsiteY21672" fmla="*/ 350995 h 2107945"/>
              <a:gd name="connsiteX21673" fmla="*/ 5004442 w 12192000"/>
              <a:gd name="connsiteY21673" fmla="*/ 359163 h 2107945"/>
              <a:gd name="connsiteX21674" fmla="*/ 4996214 w 12192000"/>
              <a:gd name="connsiteY21674" fmla="*/ 364717 h 2107945"/>
              <a:gd name="connsiteX21675" fmla="*/ 4989807 w 12192000"/>
              <a:gd name="connsiteY21675" fmla="*/ 356549 h 2107945"/>
              <a:gd name="connsiteX21676" fmla="*/ 4998046 w 12192000"/>
              <a:gd name="connsiteY21676" fmla="*/ 350995 h 2107945"/>
              <a:gd name="connsiteX21677" fmla="*/ 7375354 w 12192000"/>
              <a:gd name="connsiteY21677" fmla="*/ 350669 h 2107945"/>
              <a:gd name="connsiteX21678" fmla="*/ 7381755 w 12192000"/>
              <a:gd name="connsiteY21678" fmla="*/ 358836 h 2107945"/>
              <a:gd name="connsiteX21679" fmla="*/ 7373220 w 12192000"/>
              <a:gd name="connsiteY21679" fmla="*/ 364717 h 2107945"/>
              <a:gd name="connsiteX21680" fmla="*/ 7366819 w 12192000"/>
              <a:gd name="connsiteY21680" fmla="*/ 356549 h 2107945"/>
              <a:gd name="connsiteX21681" fmla="*/ 7375354 w 12192000"/>
              <a:gd name="connsiteY21681" fmla="*/ 350669 h 2107945"/>
              <a:gd name="connsiteX21682" fmla="*/ 4806516 w 12192000"/>
              <a:gd name="connsiteY21682" fmla="*/ 350636 h 2107945"/>
              <a:gd name="connsiteX21683" fmla="*/ 4813232 w 12192000"/>
              <a:gd name="connsiteY21683" fmla="*/ 359398 h 2107945"/>
              <a:gd name="connsiteX21684" fmla="*/ 4804299 w 12192000"/>
              <a:gd name="connsiteY21684" fmla="*/ 365476 h 2107945"/>
              <a:gd name="connsiteX21685" fmla="*/ 4797581 w 12192000"/>
              <a:gd name="connsiteY21685" fmla="*/ 356714 h 2107945"/>
              <a:gd name="connsiteX21686" fmla="*/ 4806516 w 12192000"/>
              <a:gd name="connsiteY21686" fmla="*/ 350636 h 2107945"/>
              <a:gd name="connsiteX21687" fmla="*/ 4281547 w 12192000"/>
              <a:gd name="connsiteY21687" fmla="*/ 350342 h 2107945"/>
              <a:gd name="connsiteX21688" fmla="*/ 4288252 w 12192000"/>
              <a:gd name="connsiteY21688" fmla="*/ 358836 h 2107945"/>
              <a:gd name="connsiteX21689" fmla="*/ 4279419 w 12192000"/>
              <a:gd name="connsiteY21689" fmla="*/ 364717 h 2107945"/>
              <a:gd name="connsiteX21690" fmla="*/ 4272706 w 12192000"/>
              <a:gd name="connsiteY21690" fmla="*/ 356222 h 2107945"/>
              <a:gd name="connsiteX21691" fmla="*/ 4281547 w 12192000"/>
              <a:gd name="connsiteY21691" fmla="*/ 350342 h 2107945"/>
              <a:gd name="connsiteX21692" fmla="*/ 1692178 w 12192000"/>
              <a:gd name="connsiteY21692" fmla="*/ 350342 h 2107945"/>
              <a:gd name="connsiteX21693" fmla="*/ 1698883 w 12192000"/>
              <a:gd name="connsiteY21693" fmla="*/ 358836 h 2107945"/>
              <a:gd name="connsiteX21694" fmla="*/ 1690045 w 12192000"/>
              <a:gd name="connsiteY21694" fmla="*/ 364717 h 2107945"/>
              <a:gd name="connsiteX21695" fmla="*/ 1683340 w 12192000"/>
              <a:gd name="connsiteY21695" fmla="*/ 356222 h 2107945"/>
              <a:gd name="connsiteX21696" fmla="*/ 1692178 w 12192000"/>
              <a:gd name="connsiteY21696" fmla="*/ 350342 h 2107945"/>
              <a:gd name="connsiteX21697" fmla="*/ 1539139 w 12192000"/>
              <a:gd name="connsiteY21697" fmla="*/ 350342 h 2107945"/>
              <a:gd name="connsiteX21698" fmla="*/ 1545844 w 12192000"/>
              <a:gd name="connsiteY21698" fmla="*/ 359163 h 2107945"/>
              <a:gd name="connsiteX21699" fmla="*/ 1536701 w 12192000"/>
              <a:gd name="connsiteY21699" fmla="*/ 365371 h 2107945"/>
              <a:gd name="connsiteX21700" fmla="*/ 1529996 w 12192000"/>
              <a:gd name="connsiteY21700" fmla="*/ 356549 h 2107945"/>
              <a:gd name="connsiteX21701" fmla="*/ 1539139 w 12192000"/>
              <a:gd name="connsiteY21701" fmla="*/ 350342 h 2107945"/>
              <a:gd name="connsiteX21702" fmla="*/ 4393922 w 12192000"/>
              <a:gd name="connsiteY21702" fmla="*/ 349545 h 2107945"/>
              <a:gd name="connsiteX21703" fmla="*/ 4400902 w 12192000"/>
              <a:gd name="connsiteY21703" fmla="*/ 358681 h 2107945"/>
              <a:gd name="connsiteX21704" fmla="*/ 4391615 w 12192000"/>
              <a:gd name="connsiteY21704" fmla="*/ 365029 h 2107945"/>
              <a:gd name="connsiteX21705" fmla="*/ 4384639 w 12192000"/>
              <a:gd name="connsiteY21705" fmla="*/ 355893 h 2107945"/>
              <a:gd name="connsiteX21706" fmla="*/ 4393922 w 12192000"/>
              <a:gd name="connsiteY21706" fmla="*/ 349545 h 2107945"/>
              <a:gd name="connsiteX21707" fmla="*/ 1765954 w 12192000"/>
              <a:gd name="connsiteY21707" fmla="*/ 349035 h 2107945"/>
              <a:gd name="connsiteX21708" fmla="*/ 1772354 w 12192000"/>
              <a:gd name="connsiteY21708" fmla="*/ 357529 h 2107945"/>
              <a:gd name="connsiteX21709" fmla="*/ 1769306 w 12192000"/>
              <a:gd name="connsiteY21709" fmla="*/ 362185 h 2107945"/>
              <a:gd name="connsiteX21710" fmla="*/ 1767582 w 12192000"/>
              <a:gd name="connsiteY21710" fmla="*/ 362550 h 2107945"/>
              <a:gd name="connsiteX21711" fmla="*/ 1768468 w 12192000"/>
              <a:gd name="connsiteY21711" fmla="*/ 363737 h 2107945"/>
              <a:gd name="connsiteX21712" fmla="*/ 1760239 w 12192000"/>
              <a:gd name="connsiteY21712" fmla="*/ 369291 h 2107945"/>
              <a:gd name="connsiteX21713" fmla="*/ 1754144 w 12192000"/>
              <a:gd name="connsiteY21713" fmla="*/ 361123 h 2107945"/>
              <a:gd name="connsiteX21714" fmla="*/ 1758016 w 12192000"/>
              <a:gd name="connsiteY21714" fmla="*/ 358510 h 2107945"/>
              <a:gd name="connsiteX21715" fmla="*/ 1757115 w 12192000"/>
              <a:gd name="connsiteY21715" fmla="*/ 354916 h 2107945"/>
              <a:gd name="connsiteX21716" fmla="*/ 1765954 w 12192000"/>
              <a:gd name="connsiteY21716" fmla="*/ 349035 h 2107945"/>
              <a:gd name="connsiteX21717" fmla="*/ 2969376 w 12192000"/>
              <a:gd name="connsiteY21717" fmla="*/ 348708 h 2107945"/>
              <a:gd name="connsiteX21718" fmla="*/ 2976993 w 12192000"/>
              <a:gd name="connsiteY21718" fmla="*/ 358510 h 2107945"/>
              <a:gd name="connsiteX21719" fmla="*/ 2966938 w 12192000"/>
              <a:gd name="connsiteY21719" fmla="*/ 365371 h 2107945"/>
              <a:gd name="connsiteX21720" fmla="*/ 2959317 w 12192000"/>
              <a:gd name="connsiteY21720" fmla="*/ 355569 h 2107945"/>
              <a:gd name="connsiteX21721" fmla="*/ 2969376 w 12192000"/>
              <a:gd name="connsiteY21721" fmla="*/ 348708 h 2107945"/>
              <a:gd name="connsiteX21722" fmla="*/ 2626771 w 12192000"/>
              <a:gd name="connsiteY21722" fmla="*/ 348708 h 2107945"/>
              <a:gd name="connsiteX21723" fmla="*/ 2632639 w 12192000"/>
              <a:gd name="connsiteY21723" fmla="*/ 352261 h 2107945"/>
              <a:gd name="connsiteX21724" fmla="*/ 2633432 w 12192000"/>
              <a:gd name="connsiteY21724" fmla="*/ 355101 h 2107945"/>
              <a:gd name="connsiteX21725" fmla="*/ 2634405 w 12192000"/>
              <a:gd name="connsiteY21725" fmla="*/ 353650 h 2107945"/>
              <a:gd name="connsiteX21726" fmla="*/ 2641074 w 12192000"/>
              <a:gd name="connsiteY21726" fmla="*/ 352302 h 2107945"/>
              <a:gd name="connsiteX21727" fmla="*/ 2648694 w 12192000"/>
              <a:gd name="connsiteY21727" fmla="*/ 362430 h 2107945"/>
              <a:gd name="connsiteX21728" fmla="*/ 2638331 w 12192000"/>
              <a:gd name="connsiteY21728" fmla="*/ 369291 h 2107945"/>
              <a:gd name="connsiteX21729" fmla="*/ 2632349 w 12192000"/>
              <a:gd name="connsiteY21729" fmla="*/ 365697 h 2107945"/>
              <a:gd name="connsiteX21730" fmla="*/ 2631650 w 12192000"/>
              <a:gd name="connsiteY21730" fmla="*/ 362913 h 2107945"/>
              <a:gd name="connsiteX21731" fmla="*/ 2630961 w 12192000"/>
              <a:gd name="connsiteY21731" fmla="*/ 364023 h 2107945"/>
              <a:gd name="connsiteX21732" fmla="*/ 2624335 w 12192000"/>
              <a:gd name="connsiteY21732" fmla="*/ 365371 h 2107945"/>
              <a:gd name="connsiteX21733" fmla="*/ 2618780 w 12192000"/>
              <a:gd name="connsiteY21733" fmla="*/ 362008 h 2107945"/>
              <a:gd name="connsiteX21734" fmla="*/ 2619174 w 12192000"/>
              <a:gd name="connsiteY21734" fmla="*/ 363410 h 2107945"/>
              <a:gd name="connsiteX21735" fmla="*/ 2609119 w 12192000"/>
              <a:gd name="connsiteY21735" fmla="*/ 370271 h 2107945"/>
              <a:gd name="connsiteX21736" fmla="*/ 2603852 w 12192000"/>
              <a:gd name="connsiteY21736" fmla="*/ 367083 h 2107945"/>
              <a:gd name="connsiteX21737" fmla="*/ 2600851 w 12192000"/>
              <a:gd name="connsiteY21737" fmla="*/ 371722 h 2107945"/>
              <a:gd name="connsiteX21738" fmla="*/ 2594326 w 12192000"/>
              <a:gd name="connsiteY21738" fmla="*/ 373025 h 2107945"/>
              <a:gd name="connsiteX21739" fmla="*/ 2588508 w 12192000"/>
              <a:gd name="connsiteY21739" fmla="*/ 369604 h 2107945"/>
              <a:gd name="connsiteX21740" fmla="*/ 2587164 w 12192000"/>
              <a:gd name="connsiteY21740" fmla="*/ 364759 h 2107945"/>
              <a:gd name="connsiteX21741" fmla="*/ 2582031 w 12192000"/>
              <a:gd name="connsiteY21741" fmla="*/ 365697 h 2107945"/>
              <a:gd name="connsiteX21742" fmla="*/ 2574718 w 12192000"/>
              <a:gd name="connsiteY21742" fmla="*/ 356222 h 2107945"/>
              <a:gd name="connsiteX21743" fmla="*/ 2584473 w 12192000"/>
              <a:gd name="connsiteY21743" fmla="*/ 349688 h 2107945"/>
              <a:gd name="connsiteX21744" fmla="*/ 2590070 w 12192000"/>
              <a:gd name="connsiteY21744" fmla="*/ 352955 h 2107945"/>
              <a:gd name="connsiteX21745" fmla="*/ 2591448 w 12192000"/>
              <a:gd name="connsiteY21745" fmla="*/ 357951 h 2107945"/>
              <a:gd name="connsiteX21746" fmla="*/ 2596732 w 12192000"/>
              <a:gd name="connsiteY21746" fmla="*/ 356895 h 2107945"/>
              <a:gd name="connsiteX21747" fmla="*/ 2601850 w 12192000"/>
              <a:gd name="connsiteY21747" fmla="*/ 359903 h 2107945"/>
              <a:gd name="connsiteX21748" fmla="*/ 2604925 w 12192000"/>
              <a:gd name="connsiteY21748" fmla="*/ 354957 h 2107945"/>
              <a:gd name="connsiteX21749" fmla="*/ 2611556 w 12192000"/>
              <a:gd name="connsiteY21749" fmla="*/ 353609 h 2107945"/>
              <a:gd name="connsiteX21750" fmla="*/ 2617109 w 12192000"/>
              <a:gd name="connsiteY21750" fmla="*/ 356972 h 2107945"/>
              <a:gd name="connsiteX21751" fmla="*/ 2616715 w 12192000"/>
              <a:gd name="connsiteY21751" fmla="*/ 355569 h 2107945"/>
              <a:gd name="connsiteX21752" fmla="*/ 2626771 w 12192000"/>
              <a:gd name="connsiteY21752" fmla="*/ 348708 h 2107945"/>
              <a:gd name="connsiteX21753" fmla="*/ 9629057 w 12192000"/>
              <a:gd name="connsiteY21753" fmla="*/ 348708 h 2107945"/>
              <a:gd name="connsiteX21754" fmla="*/ 9635154 w 12192000"/>
              <a:gd name="connsiteY21754" fmla="*/ 356876 h 2107945"/>
              <a:gd name="connsiteX21755" fmla="*/ 9626923 w 12192000"/>
              <a:gd name="connsiteY21755" fmla="*/ 362430 h 2107945"/>
              <a:gd name="connsiteX21756" fmla="*/ 9620828 w 12192000"/>
              <a:gd name="connsiteY21756" fmla="*/ 354262 h 2107945"/>
              <a:gd name="connsiteX21757" fmla="*/ 9629057 w 12192000"/>
              <a:gd name="connsiteY21757" fmla="*/ 348708 h 2107945"/>
              <a:gd name="connsiteX21758" fmla="*/ 8044698 w 12192000"/>
              <a:gd name="connsiteY21758" fmla="*/ 348381 h 2107945"/>
              <a:gd name="connsiteX21759" fmla="*/ 8051709 w 12192000"/>
              <a:gd name="connsiteY21759" fmla="*/ 357529 h 2107945"/>
              <a:gd name="connsiteX21760" fmla="*/ 8042260 w 12192000"/>
              <a:gd name="connsiteY21760" fmla="*/ 363737 h 2107945"/>
              <a:gd name="connsiteX21761" fmla="*/ 8035249 w 12192000"/>
              <a:gd name="connsiteY21761" fmla="*/ 354589 h 2107945"/>
              <a:gd name="connsiteX21762" fmla="*/ 8044698 w 12192000"/>
              <a:gd name="connsiteY21762" fmla="*/ 348381 h 2107945"/>
              <a:gd name="connsiteX21763" fmla="*/ 7765500 w 12192000"/>
              <a:gd name="connsiteY21763" fmla="*/ 348381 h 2107945"/>
              <a:gd name="connsiteX21764" fmla="*/ 7772205 w 12192000"/>
              <a:gd name="connsiteY21764" fmla="*/ 356876 h 2107945"/>
              <a:gd name="connsiteX21765" fmla="*/ 7763366 w 12192000"/>
              <a:gd name="connsiteY21765" fmla="*/ 362756 h 2107945"/>
              <a:gd name="connsiteX21766" fmla="*/ 7756661 w 12192000"/>
              <a:gd name="connsiteY21766" fmla="*/ 354262 h 2107945"/>
              <a:gd name="connsiteX21767" fmla="*/ 7765500 w 12192000"/>
              <a:gd name="connsiteY21767" fmla="*/ 348381 h 2107945"/>
              <a:gd name="connsiteX21768" fmla="*/ 1968414 w 12192000"/>
              <a:gd name="connsiteY21768" fmla="*/ 348381 h 2107945"/>
              <a:gd name="connsiteX21769" fmla="*/ 1969671 w 12192000"/>
              <a:gd name="connsiteY21769" fmla="*/ 349999 h 2107945"/>
              <a:gd name="connsiteX21770" fmla="*/ 1971447 w 12192000"/>
              <a:gd name="connsiteY21770" fmla="*/ 349688 h 2107945"/>
              <a:gd name="connsiteX21771" fmla="*/ 1977543 w 12192000"/>
              <a:gd name="connsiteY21771" fmla="*/ 357856 h 2107945"/>
              <a:gd name="connsiteX21772" fmla="*/ 1969314 w 12192000"/>
              <a:gd name="connsiteY21772" fmla="*/ 363410 h 2107945"/>
              <a:gd name="connsiteX21773" fmla="*/ 1967838 w 12192000"/>
              <a:gd name="connsiteY21773" fmla="*/ 361433 h 2107945"/>
              <a:gd name="connsiteX21774" fmla="*/ 1966280 w 12192000"/>
              <a:gd name="connsiteY21774" fmla="*/ 361777 h 2107945"/>
              <a:gd name="connsiteX21775" fmla="*/ 1960184 w 12192000"/>
              <a:gd name="connsiteY21775" fmla="*/ 353936 h 2107945"/>
              <a:gd name="connsiteX21776" fmla="*/ 1968414 w 12192000"/>
              <a:gd name="connsiteY21776" fmla="*/ 348381 h 2107945"/>
              <a:gd name="connsiteX21777" fmla="*/ 3216338 w 12192000"/>
              <a:gd name="connsiteY21777" fmla="*/ 348381 h 2107945"/>
              <a:gd name="connsiteX21778" fmla="*/ 3223649 w 12192000"/>
              <a:gd name="connsiteY21778" fmla="*/ 357856 h 2107945"/>
              <a:gd name="connsiteX21779" fmla="*/ 3214206 w 12192000"/>
              <a:gd name="connsiteY21779" fmla="*/ 364390 h 2107945"/>
              <a:gd name="connsiteX21780" fmla="*/ 3206893 w 12192000"/>
              <a:gd name="connsiteY21780" fmla="*/ 354915 h 2107945"/>
              <a:gd name="connsiteX21781" fmla="*/ 3216338 w 12192000"/>
              <a:gd name="connsiteY21781" fmla="*/ 348381 h 2107945"/>
              <a:gd name="connsiteX21782" fmla="*/ 4472613 w 12192000"/>
              <a:gd name="connsiteY21782" fmla="*/ 348054 h 2107945"/>
              <a:gd name="connsiteX21783" fmla="*/ 4479617 w 12192000"/>
              <a:gd name="connsiteY21783" fmla="*/ 357203 h 2107945"/>
              <a:gd name="connsiteX21784" fmla="*/ 4470478 w 12192000"/>
              <a:gd name="connsiteY21784" fmla="*/ 363410 h 2107945"/>
              <a:gd name="connsiteX21785" fmla="*/ 4463462 w 12192000"/>
              <a:gd name="connsiteY21785" fmla="*/ 354262 h 2107945"/>
              <a:gd name="connsiteX21786" fmla="*/ 4472613 w 12192000"/>
              <a:gd name="connsiteY21786" fmla="*/ 348054 h 2107945"/>
              <a:gd name="connsiteX21787" fmla="*/ 7230268 w 12192000"/>
              <a:gd name="connsiteY21787" fmla="*/ 347728 h 2107945"/>
              <a:gd name="connsiteX21788" fmla="*/ 7236669 w 12192000"/>
              <a:gd name="connsiteY21788" fmla="*/ 355896 h 2107945"/>
              <a:gd name="connsiteX21789" fmla="*/ 7228134 w 12192000"/>
              <a:gd name="connsiteY21789" fmla="*/ 361777 h 2107945"/>
              <a:gd name="connsiteX21790" fmla="*/ 7221733 w 12192000"/>
              <a:gd name="connsiteY21790" fmla="*/ 353609 h 2107945"/>
              <a:gd name="connsiteX21791" fmla="*/ 7230268 w 12192000"/>
              <a:gd name="connsiteY21791" fmla="*/ 347728 h 2107945"/>
              <a:gd name="connsiteX21792" fmla="*/ 2815739 w 12192000"/>
              <a:gd name="connsiteY21792" fmla="*/ 347728 h 2107945"/>
              <a:gd name="connsiteX21793" fmla="*/ 2823360 w 12192000"/>
              <a:gd name="connsiteY21793" fmla="*/ 357856 h 2107945"/>
              <a:gd name="connsiteX21794" fmla="*/ 2812998 w 12192000"/>
              <a:gd name="connsiteY21794" fmla="*/ 364717 h 2107945"/>
              <a:gd name="connsiteX21795" fmla="*/ 2805380 w 12192000"/>
              <a:gd name="connsiteY21795" fmla="*/ 354589 h 2107945"/>
              <a:gd name="connsiteX21796" fmla="*/ 2815739 w 12192000"/>
              <a:gd name="connsiteY21796" fmla="*/ 347728 h 2107945"/>
              <a:gd name="connsiteX21797" fmla="*/ 9517194 w 12192000"/>
              <a:gd name="connsiteY21797" fmla="*/ 347401 h 2107945"/>
              <a:gd name="connsiteX21798" fmla="*/ 9523292 w 12192000"/>
              <a:gd name="connsiteY21798" fmla="*/ 355569 h 2107945"/>
              <a:gd name="connsiteX21799" fmla="*/ 9515062 w 12192000"/>
              <a:gd name="connsiteY21799" fmla="*/ 361123 h 2107945"/>
              <a:gd name="connsiteX21800" fmla="*/ 9508965 w 12192000"/>
              <a:gd name="connsiteY21800" fmla="*/ 352955 h 2107945"/>
              <a:gd name="connsiteX21801" fmla="*/ 9517194 w 12192000"/>
              <a:gd name="connsiteY21801" fmla="*/ 347401 h 2107945"/>
              <a:gd name="connsiteX21802" fmla="*/ 5539026 w 12192000"/>
              <a:gd name="connsiteY21802" fmla="*/ 347401 h 2107945"/>
              <a:gd name="connsiteX21803" fmla="*/ 5545734 w 12192000"/>
              <a:gd name="connsiteY21803" fmla="*/ 356222 h 2107945"/>
              <a:gd name="connsiteX21804" fmla="*/ 5536893 w 12192000"/>
              <a:gd name="connsiteY21804" fmla="*/ 362430 h 2107945"/>
              <a:gd name="connsiteX21805" fmla="*/ 5530187 w 12192000"/>
              <a:gd name="connsiteY21805" fmla="*/ 353609 h 2107945"/>
              <a:gd name="connsiteX21806" fmla="*/ 5539026 w 12192000"/>
              <a:gd name="connsiteY21806" fmla="*/ 347401 h 2107945"/>
              <a:gd name="connsiteX21807" fmla="*/ 10460252 w 12192000"/>
              <a:gd name="connsiteY21807" fmla="*/ 347074 h 2107945"/>
              <a:gd name="connsiteX21808" fmla="*/ 10466651 w 12192000"/>
              <a:gd name="connsiteY21808" fmla="*/ 355242 h 2107945"/>
              <a:gd name="connsiteX21809" fmla="*/ 10458422 w 12192000"/>
              <a:gd name="connsiteY21809" fmla="*/ 360797 h 2107945"/>
              <a:gd name="connsiteX21810" fmla="*/ 10452022 w 12192000"/>
              <a:gd name="connsiteY21810" fmla="*/ 352629 h 2107945"/>
              <a:gd name="connsiteX21811" fmla="*/ 10460252 w 12192000"/>
              <a:gd name="connsiteY21811" fmla="*/ 347074 h 2107945"/>
              <a:gd name="connsiteX21812" fmla="*/ 6254597 w 12192000"/>
              <a:gd name="connsiteY21812" fmla="*/ 347074 h 2107945"/>
              <a:gd name="connsiteX21813" fmla="*/ 6261303 w 12192000"/>
              <a:gd name="connsiteY21813" fmla="*/ 355569 h 2107945"/>
              <a:gd name="connsiteX21814" fmla="*/ 6252464 w 12192000"/>
              <a:gd name="connsiteY21814" fmla="*/ 361449 h 2107945"/>
              <a:gd name="connsiteX21815" fmla="*/ 6245759 w 12192000"/>
              <a:gd name="connsiteY21815" fmla="*/ 352955 h 2107945"/>
              <a:gd name="connsiteX21816" fmla="*/ 6254597 w 12192000"/>
              <a:gd name="connsiteY21816" fmla="*/ 347074 h 2107945"/>
              <a:gd name="connsiteX21817" fmla="*/ 4212091 w 12192000"/>
              <a:gd name="connsiteY21817" fmla="*/ 346748 h 2107945"/>
              <a:gd name="connsiteX21818" fmla="*/ 4218497 w 12192000"/>
              <a:gd name="connsiteY21818" fmla="*/ 355242 h 2107945"/>
              <a:gd name="connsiteX21819" fmla="*/ 4209956 w 12192000"/>
              <a:gd name="connsiteY21819" fmla="*/ 361123 h 2107945"/>
              <a:gd name="connsiteX21820" fmla="*/ 4203552 w 12192000"/>
              <a:gd name="connsiteY21820" fmla="*/ 352629 h 2107945"/>
              <a:gd name="connsiteX21821" fmla="*/ 4212091 w 12192000"/>
              <a:gd name="connsiteY21821" fmla="*/ 346748 h 2107945"/>
              <a:gd name="connsiteX21822" fmla="*/ 3562147 w 12192000"/>
              <a:gd name="connsiteY21822" fmla="*/ 346747 h 2107945"/>
              <a:gd name="connsiteX21823" fmla="*/ 3568859 w 12192000"/>
              <a:gd name="connsiteY21823" fmla="*/ 355569 h 2107945"/>
              <a:gd name="connsiteX21824" fmla="*/ 3560009 w 12192000"/>
              <a:gd name="connsiteY21824" fmla="*/ 361776 h 2107945"/>
              <a:gd name="connsiteX21825" fmla="*/ 3553291 w 12192000"/>
              <a:gd name="connsiteY21825" fmla="*/ 352955 h 2107945"/>
              <a:gd name="connsiteX21826" fmla="*/ 3562147 w 12192000"/>
              <a:gd name="connsiteY21826" fmla="*/ 346747 h 2107945"/>
              <a:gd name="connsiteX21827" fmla="*/ 5141632 w 12192000"/>
              <a:gd name="connsiteY21827" fmla="*/ 346421 h 2107945"/>
              <a:gd name="connsiteX21828" fmla="*/ 5145635 w 12192000"/>
              <a:gd name="connsiteY21828" fmla="*/ 351524 h 2107945"/>
              <a:gd name="connsiteX21829" fmla="*/ 5146546 w 12192000"/>
              <a:gd name="connsiteY21829" fmla="*/ 351322 h 2107945"/>
              <a:gd name="connsiteX21830" fmla="*/ 5152643 w 12192000"/>
              <a:gd name="connsiteY21830" fmla="*/ 359163 h 2107945"/>
              <a:gd name="connsiteX21831" fmla="*/ 5144717 w 12192000"/>
              <a:gd name="connsiteY21831" fmla="*/ 364717 h 2107945"/>
              <a:gd name="connsiteX21832" fmla="*/ 5140998 w 12192000"/>
              <a:gd name="connsiteY21832" fmla="*/ 359935 h 2107945"/>
              <a:gd name="connsiteX21833" fmla="*/ 5139802 w 12192000"/>
              <a:gd name="connsiteY21833" fmla="*/ 360143 h 2107945"/>
              <a:gd name="connsiteX21834" fmla="*/ 5139285 w 12192000"/>
              <a:gd name="connsiteY21834" fmla="*/ 359481 h 2107945"/>
              <a:gd name="connsiteX21835" fmla="*/ 5140250 w 12192000"/>
              <a:gd name="connsiteY21835" fmla="*/ 363064 h 2107945"/>
              <a:gd name="connsiteX21836" fmla="*/ 5131663 w 12192000"/>
              <a:gd name="connsiteY21836" fmla="*/ 368871 h 2107945"/>
              <a:gd name="connsiteX21837" fmla="*/ 5126649 w 12192000"/>
              <a:gd name="connsiteY21837" fmla="*/ 365880 h 2107945"/>
              <a:gd name="connsiteX21838" fmla="*/ 5125883 w 12192000"/>
              <a:gd name="connsiteY21838" fmla="*/ 363020 h 2107945"/>
              <a:gd name="connsiteX21839" fmla="*/ 5124474 w 12192000"/>
              <a:gd name="connsiteY21839" fmla="*/ 365166 h 2107945"/>
              <a:gd name="connsiteX21840" fmla="*/ 5119104 w 12192000"/>
              <a:gd name="connsiteY21840" fmla="*/ 366351 h 2107945"/>
              <a:gd name="connsiteX21841" fmla="*/ 5117908 w 12192000"/>
              <a:gd name="connsiteY21841" fmla="*/ 364814 h 2107945"/>
              <a:gd name="connsiteX21842" fmla="*/ 5112341 w 12192000"/>
              <a:gd name="connsiteY21842" fmla="*/ 366024 h 2107945"/>
              <a:gd name="connsiteX21843" fmla="*/ 5105945 w 12192000"/>
              <a:gd name="connsiteY21843" fmla="*/ 357856 h 2107945"/>
              <a:gd name="connsiteX21844" fmla="*/ 5114467 w 12192000"/>
              <a:gd name="connsiteY21844" fmla="*/ 351975 h 2107945"/>
              <a:gd name="connsiteX21845" fmla="*/ 5117459 w 12192000"/>
              <a:gd name="connsiteY21845" fmla="*/ 353788 h 2107945"/>
              <a:gd name="connsiteX21846" fmla="*/ 5121236 w 12192000"/>
              <a:gd name="connsiteY21846" fmla="*/ 352955 h 2107945"/>
              <a:gd name="connsiteX21847" fmla="*/ 5126051 w 12192000"/>
              <a:gd name="connsiteY21847" fmla="*/ 359143 h 2107945"/>
              <a:gd name="connsiteX21848" fmla="*/ 5128150 w 12192000"/>
              <a:gd name="connsiteY21848" fmla="*/ 355844 h 2107945"/>
              <a:gd name="connsiteX21849" fmla="*/ 5133782 w 12192000"/>
              <a:gd name="connsiteY21849" fmla="*/ 354677 h 2107945"/>
              <a:gd name="connsiteX21850" fmla="*/ 5137040 w 12192000"/>
              <a:gd name="connsiteY21850" fmla="*/ 356623 h 2107945"/>
              <a:gd name="connsiteX21851" fmla="*/ 5133400 w 12192000"/>
              <a:gd name="connsiteY21851" fmla="*/ 351975 h 2107945"/>
              <a:gd name="connsiteX21852" fmla="*/ 5141632 w 12192000"/>
              <a:gd name="connsiteY21852" fmla="*/ 346421 h 2107945"/>
              <a:gd name="connsiteX21853" fmla="*/ 1606367 w 12192000"/>
              <a:gd name="connsiteY21853" fmla="*/ 346421 h 2107945"/>
              <a:gd name="connsiteX21854" fmla="*/ 1612195 w 12192000"/>
              <a:gd name="connsiteY21854" fmla="*/ 349974 h 2107945"/>
              <a:gd name="connsiteX21855" fmla="*/ 1612428 w 12192000"/>
              <a:gd name="connsiteY21855" fmla="*/ 350951 h 2107945"/>
              <a:gd name="connsiteX21856" fmla="*/ 1616879 w 12192000"/>
              <a:gd name="connsiteY21856" fmla="*/ 350015 h 2107945"/>
              <a:gd name="connsiteX21857" fmla="*/ 1623584 w 12192000"/>
              <a:gd name="connsiteY21857" fmla="*/ 358836 h 2107945"/>
              <a:gd name="connsiteX21858" fmla="*/ 1621672 w 12192000"/>
              <a:gd name="connsiteY21858" fmla="*/ 361935 h 2107945"/>
              <a:gd name="connsiteX21859" fmla="*/ 1627948 w 12192000"/>
              <a:gd name="connsiteY21859" fmla="*/ 369944 h 2107945"/>
              <a:gd name="connsiteX21860" fmla="*/ 1619720 w 12192000"/>
              <a:gd name="connsiteY21860" fmla="*/ 375499 h 2107945"/>
              <a:gd name="connsiteX21861" fmla="*/ 1613319 w 12192000"/>
              <a:gd name="connsiteY21861" fmla="*/ 367331 h 2107945"/>
              <a:gd name="connsiteX21862" fmla="*/ 1614826 w 12192000"/>
              <a:gd name="connsiteY21862" fmla="*/ 365026 h 2107945"/>
              <a:gd name="connsiteX21863" fmla="*/ 1614744 w 12192000"/>
              <a:gd name="connsiteY21863" fmla="*/ 365044 h 2107945"/>
              <a:gd name="connsiteX21864" fmla="*/ 1609563 w 12192000"/>
              <a:gd name="connsiteY21864" fmla="*/ 361981 h 2107945"/>
              <a:gd name="connsiteX21865" fmla="*/ 1609510 w 12192000"/>
              <a:gd name="connsiteY21865" fmla="*/ 361778 h 2107945"/>
              <a:gd name="connsiteX21866" fmla="*/ 1603623 w 12192000"/>
              <a:gd name="connsiteY21866" fmla="*/ 363083 h 2107945"/>
              <a:gd name="connsiteX21867" fmla="*/ 1596308 w 12192000"/>
              <a:gd name="connsiteY21867" fmla="*/ 353282 h 2107945"/>
              <a:gd name="connsiteX21868" fmla="*/ 1606367 w 12192000"/>
              <a:gd name="connsiteY21868" fmla="*/ 346421 h 2107945"/>
              <a:gd name="connsiteX21869" fmla="*/ 5985763 w 12192000"/>
              <a:gd name="connsiteY21869" fmla="*/ 346094 h 2107945"/>
              <a:gd name="connsiteX21870" fmla="*/ 5992164 w 12192000"/>
              <a:gd name="connsiteY21870" fmla="*/ 354588 h 2107945"/>
              <a:gd name="connsiteX21871" fmla="*/ 5983629 w 12192000"/>
              <a:gd name="connsiteY21871" fmla="*/ 360469 h 2107945"/>
              <a:gd name="connsiteX21872" fmla="*/ 5977228 w 12192000"/>
              <a:gd name="connsiteY21872" fmla="*/ 351975 h 2107945"/>
              <a:gd name="connsiteX21873" fmla="*/ 5985763 w 12192000"/>
              <a:gd name="connsiteY21873" fmla="*/ 346094 h 2107945"/>
              <a:gd name="connsiteX21874" fmla="*/ 2177571 w 12192000"/>
              <a:gd name="connsiteY21874" fmla="*/ 346094 h 2107945"/>
              <a:gd name="connsiteX21875" fmla="*/ 2184886 w 12192000"/>
              <a:gd name="connsiteY21875" fmla="*/ 355569 h 2107945"/>
              <a:gd name="connsiteX21876" fmla="*/ 2175133 w 12192000"/>
              <a:gd name="connsiteY21876" fmla="*/ 362104 h 2107945"/>
              <a:gd name="connsiteX21877" fmla="*/ 2167817 w 12192000"/>
              <a:gd name="connsiteY21877" fmla="*/ 352629 h 2107945"/>
              <a:gd name="connsiteX21878" fmla="*/ 2177571 w 12192000"/>
              <a:gd name="connsiteY21878" fmla="*/ 346094 h 2107945"/>
              <a:gd name="connsiteX21879" fmla="*/ 6932477 w 12192000"/>
              <a:gd name="connsiteY21879" fmla="*/ 345767 h 2107945"/>
              <a:gd name="connsiteX21880" fmla="*/ 6939183 w 12192000"/>
              <a:gd name="connsiteY21880" fmla="*/ 354262 h 2107945"/>
              <a:gd name="connsiteX21881" fmla="*/ 6930343 w 12192000"/>
              <a:gd name="connsiteY21881" fmla="*/ 360143 h 2107945"/>
              <a:gd name="connsiteX21882" fmla="*/ 6923638 w 12192000"/>
              <a:gd name="connsiteY21882" fmla="*/ 351648 h 2107945"/>
              <a:gd name="connsiteX21883" fmla="*/ 6932477 w 12192000"/>
              <a:gd name="connsiteY21883" fmla="*/ 345767 h 2107945"/>
              <a:gd name="connsiteX21884" fmla="*/ 3435896 w 12192000"/>
              <a:gd name="connsiteY21884" fmla="*/ 345767 h 2107945"/>
              <a:gd name="connsiteX21885" fmla="*/ 3442604 w 12192000"/>
              <a:gd name="connsiteY21885" fmla="*/ 354588 h 2107945"/>
              <a:gd name="connsiteX21886" fmla="*/ 3433460 w 12192000"/>
              <a:gd name="connsiteY21886" fmla="*/ 360796 h 2107945"/>
              <a:gd name="connsiteX21887" fmla="*/ 3426754 w 12192000"/>
              <a:gd name="connsiteY21887" fmla="*/ 351975 h 2107945"/>
              <a:gd name="connsiteX21888" fmla="*/ 3435896 w 12192000"/>
              <a:gd name="connsiteY21888" fmla="*/ 345767 h 2107945"/>
              <a:gd name="connsiteX21889" fmla="*/ 8848766 w 12192000"/>
              <a:gd name="connsiteY21889" fmla="*/ 345441 h 2107945"/>
              <a:gd name="connsiteX21890" fmla="*/ 8856081 w 12192000"/>
              <a:gd name="connsiteY21890" fmla="*/ 354916 h 2107945"/>
              <a:gd name="connsiteX21891" fmla="*/ 8846327 w 12192000"/>
              <a:gd name="connsiteY21891" fmla="*/ 361450 h 2107945"/>
              <a:gd name="connsiteX21892" fmla="*/ 8839011 w 12192000"/>
              <a:gd name="connsiteY21892" fmla="*/ 351976 h 2107945"/>
              <a:gd name="connsiteX21893" fmla="*/ 8848766 w 12192000"/>
              <a:gd name="connsiteY21893" fmla="*/ 345441 h 2107945"/>
              <a:gd name="connsiteX21894" fmla="*/ 1837900 w 12192000"/>
              <a:gd name="connsiteY21894" fmla="*/ 345441 h 2107945"/>
              <a:gd name="connsiteX21895" fmla="*/ 1844301 w 12192000"/>
              <a:gd name="connsiteY21895" fmla="*/ 353935 h 2107945"/>
              <a:gd name="connsiteX21896" fmla="*/ 1835767 w 12192000"/>
              <a:gd name="connsiteY21896" fmla="*/ 359816 h 2107945"/>
              <a:gd name="connsiteX21897" fmla="*/ 1829366 w 12192000"/>
              <a:gd name="connsiteY21897" fmla="*/ 351322 h 2107945"/>
              <a:gd name="connsiteX21898" fmla="*/ 1837900 w 12192000"/>
              <a:gd name="connsiteY21898" fmla="*/ 345441 h 2107945"/>
              <a:gd name="connsiteX21899" fmla="*/ 7682594 w 12192000"/>
              <a:gd name="connsiteY21899" fmla="*/ 343808 h 2107945"/>
              <a:gd name="connsiteX21900" fmla="*/ 7688995 w 12192000"/>
              <a:gd name="connsiteY21900" fmla="*/ 352302 h 2107945"/>
              <a:gd name="connsiteX21901" fmla="*/ 7680460 w 12192000"/>
              <a:gd name="connsiteY21901" fmla="*/ 358183 h 2107945"/>
              <a:gd name="connsiteX21902" fmla="*/ 7674060 w 12192000"/>
              <a:gd name="connsiteY21902" fmla="*/ 349688 h 2107945"/>
              <a:gd name="connsiteX21903" fmla="*/ 7682594 w 12192000"/>
              <a:gd name="connsiteY21903" fmla="*/ 343808 h 2107945"/>
              <a:gd name="connsiteX21904" fmla="*/ 6059221 w 12192000"/>
              <a:gd name="connsiteY21904" fmla="*/ 343481 h 2107945"/>
              <a:gd name="connsiteX21905" fmla="*/ 6065622 w 12192000"/>
              <a:gd name="connsiteY21905" fmla="*/ 351975 h 2107945"/>
              <a:gd name="connsiteX21906" fmla="*/ 6057087 w 12192000"/>
              <a:gd name="connsiteY21906" fmla="*/ 357856 h 2107945"/>
              <a:gd name="connsiteX21907" fmla="*/ 6050686 w 12192000"/>
              <a:gd name="connsiteY21907" fmla="*/ 349361 h 2107945"/>
              <a:gd name="connsiteX21908" fmla="*/ 6059221 w 12192000"/>
              <a:gd name="connsiteY21908" fmla="*/ 343481 h 2107945"/>
              <a:gd name="connsiteX21909" fmla="*/ 5310090 w 12192000"/>
              <a:gd name="connsiteY21909" fmla="*/ 342827 h 2107945"/>
              <a:gd name="connsiteX21910" fmla="*/ 5316797 w 12192000"/>
              <a:gd name="connsiteY21910" fmla="*/ 351649 h 2107945"/>
              <a:gd name="connsiteX21911" fmla="*/ 5307956 w 12192000"/>
              <a:gd name="connsiteY21911" fmla="*/ 357856 h 2107945"/>
              <a:gd name="connsiteX21912" fmla="*/ 5301250 w 12192000"/>
              <a:gd name="connsiteY21912" fmla="*/ 349035 h 2107945"/>
              <a:gd name="connsiteX21913" fmla="*/ 5310090 w 12192000"/>
              <a:gd name="connsiteY21913" fmla="*/ 342827 h 2107945"/>
              <a:gd name="connsiteX21914" fmla="*/ 4838844 w 12192000"/>
              <a:gd name="connsiteY21914" fmla="*/ 342827 h 2107945"/>
              <a:gd name="connsiteX21915" fmla="*/ 4845245 w 12192000"/>
              <a:gd name="connsiteY21915" fmla="*/ 351322 h 2107945"/>
              <a:gd name="connsiteX21916" fmla="*/ 4836711 w 12192000"/>
              <a:gd name="connsiteY21916" fmla="*/ 357203 h 2107945"/>
              <a:gd name="connsiteX21917" fmla="*/ 4830305 w 12192000"/>
              <a:gd name="connsiteY21917" fmla="*/ 348708 h 2107945"/>
              <a:gd name="connsiteX21918" fmla="*/ 4838844 w 12192000"/>
              <a:gd name="connsiteY21918" fmla="*/ 342827 h 2107945"/>
              <a:gd name="connsiteX21919" fmla="*/ 7852673 w 12192000"/>
              <a:gd name="connsiteY21919" fmla="*/ 342827 h 2107945"/>
              <a:gd name="connsiteX21920" fmla="*/ 7859379 w 12192000"/>
              <a:gd name="connsiteY21920" fmla="*/ 351648 h 2107945"/>
              <a:gd name="connsiteX21921" fmla="*/ 7850540 w 12192000"/>
              <a:gd name="connsiteY21921" fmla="*/ 357856 h 2107945"/>
              <a:gd name="connsiteX21922" fmla="*/ 7843834 w 12192000"/>
              <a:gd name="connsiteY21922" fmla="*/ 349035 h 2107945"/>
              <a:gd name="connsiteX21923" fmla="*/ 7852673 w 12192000"/>
              <a:gd name="connsiteY21923" fmla="*/ 342827 h 2107945"/>
              <a:gd name="connsiteX21924" fmla="*/ 8798168 w 12192000"/>
              <a:gd name="connsiteY21924" fmla="*/ 342501 h 2107945"/>
              <a:gd name="connsiteX21925" fmla="*/ 8805178 w 12192000"/>
              <a:gd name="connsiteY21925" fmla="*/ 351976 h 2107945"/>
              <a:gd name="connsiteX21926" fmla="*/ 8795729 w 12192000"/>
              <a:gd name="connsiteY21926" fmla="*/ 358510 h 2107945"/>
              <a:gd name="connsiteX21927" fmla="*/ 8788719 w 12192000"/>
              <a:gd name="connsiteY21927" fmla="*/ 349035 h 2107945"/>
              <a:gd name="connsiteX21928" fmla="*/ 8798168 w 12192000"/>
              <a:gd name="connsiteY21928" fmla="*/ 342501 h 2107945"/>
              <a:gd name="connsiteX21929" fmla="*/ 5823609 w 12192000"/>
              <a:gd name="connsiteY21929" fmla="*/ 342501 h 2107945"/>
              <a:gd name="connsiteX21930" fmla="*/ 5830009 w 12192000"/>
              <a:gd name="connsiteY21930" fmla="*/ 350995 h 2107945"/>
              <a:gd name="connsiteX21931" fmla="*/ 5821475 w 12192000"/>
              <a:gd name="connsiteY21931" fmla="*/ 356876 h 2107945"/>
              <a:gd name="connsiteX21932" fmla="*/ 5815075 w 12192000"/>
              <a:gd name="connsiteY21932" fmla="*/ 348381 h 2107945"/>
              <a:gd name="connsiteX21933" fmla="*/ 5823609 w 12192000"/>
              <a:gd name="connsiteY21933" fmla="*/ 342501 h 2107945"/>
              <a:gd name="connsiteX21934" fmla="*/ 5167532 w 12192000"/>
              <a:gd name="connsiteY21934" fmla="*/ 342383 h 2107945"/>
              <a:gd name="connsiteX21935" fmla="*/ 5173745 w 12192000"/>
              <a:gd name="connsiteY21935" fmla="*/ 350396 h 2107945"/>
              <a:gd name="connsiteX21936" fmla="*/ 5170916 w 12192000"/>
              <a:gd name="connsiteY21936" fmla="*/ 354824 h 2107945"/>
              <a:gd name="connsiteX21937" fmla="*/ 5166505 w 12192000"/>
              <a:gd name="connsiteY21937" fmla="*/ 355729 h 2107945"/>
              <a:gd name="connsiteX21938" fmla="*/ 5165708 w 12192000"/>
              <a:gd name="connsiteY21938" fmla="*/ 356958 h 2107945"/>
              <a:gd name="connsiteX21939" fmla="*/ 5160186 w 12192000"/>
              <a:gd name="connsiteY21939" fmla="*/ 358183 h 2107945"/>
              <a:gd name="connsiteX21940" fmla="*/ 5153781 w 12192000"/>
              <a:gd name="connsiteY21940" fmla="*/ 349688 h 2107945"/>
              <a:gd name="connsiteX21941" fmla="*/ 5156678 w 12192000"/>
              <a:gd name="connsiteY21941" fmla="*/ 345033 h 2107945"/>
              <a:gd name="connsiteX21942" fmla="*/ 5161864 w 12192000"/>
              <a:gd name="connsiteY21942" fmla="*/ 343907 h 2107945"/>
              <a:gd name="connsiteX21943" fmla="*/ 5162128 w 12192000"/>
              <a:gd name="connsiteY21943" fmla="*/ 343491 h 2107945"/>
              <a:gd name="connsiteX21944" fmla="*/ 5167532 w 12192000"/>
              <a:gd name="connsiteY21944" fmla="*/ 342383 h 2107945"/>
              <a:gd name="connsiteX21945" fmla="*/ 8425401 w 12192000"/>
              <a:gd name="connsiteY21945" fmla="*/ 342201 h 2107945"/>
              <a:gd name="connsiteX21946" fmla="*/ 8432624 w 12192000"/>
              <a:gd name="connsiteY21946" fmla="*/ 351712 h 2107945"/>
              <a:gd name="connsiteX21947" fmla="*/ 8422993 w 12192000"/>
              <a:gd name="connsiteY21947" fmla="*/ 358331 h 2107945"/>
              <a:gd name="connsiteX21948" fmla="*/ 8415770 w 12192000"/>
              <a:gd name="connsiteY21948" fmla="*/ 348821 h 2107945"/>
              <a:gd name="connsiteX21949" fmla="*/ 8425401 w 12192000"/>
              <a:gd name="connsiteY21949" fmla="*/ 342201 h 2107945"/>
              <a:gd name="connsiteX21950" fmla="*/ 5732343 w 12192000"/>
              <a:gd name="connsiteY21950" fmla="*/ 341847 h 2107945"/>
              <a:gd name="connsiteX21951" fmla="*/ 5738746 w 12192000"/>
              <a:gd name="connsiteY21951" fmla="*/ 350342 h 2107945"/>
              <a:gd name="connsiteX21952" fmla="*/ 5729906 w 12192000"/>
              <a:gd name="connsiteY21952" fmla="*/ 356222 h 2107945"/>
              <a:gd name="connsiteX21953" fmla="*/ 5723504 w 12192000"/>
              <a:gd name="connsiteY21953" fmla="*/ 347728 h 2107945"/>
              <a:gd name="connsiteX21954" fmla="*/ 5732343 w 12192000"/>
              <a:gd name="connsiteY21954" fmla="*/ 341847 h 2107945"/>
              <a:gd name="connsiteX21955" fmla="*/ 7010201 w 12192000"/>
              <a:gd name="connsiteY21955" fmla="*/ 341520 h 2107945"/>
              <a:gd name="connsiteX21956" fmla="*/ 7016602 w 12192000"/>
              <a:gd name="connsiteY21956" fmla="*/ 350015 h 2107945"/>
              <a:gd name="connsiteX21957" fmla="*/ 7008068 w 12192000"/>
              <a:gd name="connsiteY21957" fmla="*/ 355895 h 2107945"/>
              <a:gd name="connsiteX21958" fmla="*/ 7001667 w 12192000"/>
              <a:gd name="connsiteY21958" fmla="*/ 347401 h 2107945"/>
              <a:gd name="connsiteX21959" fmla="*/ 7010201 w 12192000"/>
              <a:gd name="connsiteY21959" fmla="*/ 341520 h 2107945"/>
              <a:gd name="connsiteX21960" fmla="*/ 2729780 w 12192000"/>
              <a:gd name="connsiteY21960" fmla="*/ 341520 h 2107945"/>
              <a:gd name="connsiteX21961" fmla="*/ 2737407 w 12192000"/>
              <a:gd name="connsiteY21961" fmla="*/ 351649 h 2107945"/>
              <a:gd name="connsiteX21962" fmla="*/ 2727036 w 12192000"/>
              <a:gd name="connsiteY21962" fmla="*/ 358510 h 2107945"/>
              <a:gd name="connsiteX21963" fmla="*/ 2719412 w 12192000"/>
              <a:gd name="connsiteY21963" fmla="*/ 348381 h 2107945"/>
              <a:gd name="connsiteX21964" fmla="*/ 2729780 w 12192000"/>
              <a:gd name="connsiteY21964" fmla="*/ 341520 h 2107945"/>
              <a:gd name="connsiteX21965" fmla="*/ 3158408 w 12192000"/>
              <a:gd name="connsiteY21965" fmla="*/ 341520 h 2107945"/>
              <a:gd name="connsiteX21966" fmla="*/ 3165726 w 12192000"/>
              <a:gd name="connsiteY21966" fmla="*/ 350995 h 2107945"/>
              <a:gd name="connsiteX21967" fmla="*/ 3155972 w 12192000"/>
              <a:gd name="connsiteY21967" fmla="*/ 357529 h 2107945"/>
              <a:gd name="connsiteX21968" fmla="*/ 3148652 w 12192000"/>
              <a:gd name="connsiteY21968" fmla="*/ 348054 h 2107945"/>
              <a:gd name="connsiteX21969" fmla="*/ 3158408 w 12192000"/>
              <a:gd name="connsiteY21969" fmla="*/ 341520 h 2107945"/>
              <a:gd name="connsiteX21970" fmla="*/ 3994748 w 12192000"/>
              <a:gd name="connsiteY21970" fmla="*/ 340867 h 2107945"/>
              <a:gd name="connsiteX21971" fmla="*/ 4001155 w 12192000"/>
              <a:gd name="connsiteY21971" fmla="*/ 349361 h 2107945"/>
              <a:gd name="connsiteX21972" fmla="*/ 3992609 w 12192000"/>
              <a:gd name="connsiteY21972" fmla="*/ 355242 h 2107945"/>
              <a:gd name="connsiteX21973" fmla="*/ 3986212 w 12192000"/>
              <a:gd name="connsiteY21973" fmla="*/ 346748 h 2107945"/>
              <a:gd name="connsiteX21974" fmla="*/ 3994748 w 12192000"/>
              <a:gd name="connsiteY21974" fmla="*/ 340867 h 2107945"/>
              <a:gd name="connsiteX21975" fmla="*/ 3685922 w 12192000"/>
              <a:gd name="connsiteY21975" fmla="*/ 340867 h 2107945"/>
              <a:gd name="connsiteX21976" fmla="*/ 3692619 w 12192000"/>
              <a:gd name="connsiteY21976" fmla="*/ 349361 h 2107945"/>
              <a:gd name="connsiteX21977" fmla="*/ 3683777 w 12192000"/>
              <a:gd name="connsiteY21977" fmla="*/ 355242 h 2107945"/>
              <a:gd name="connsiteX21978" fmla="*/ 3677071 w 12192000"/>
              <a:gd name="connsiteY21978" fmla="*/ 346748 h 2107945"/>
              <a:gd name="connsiteX21979" fmla="*/ 3685922 w 12192000"/>
              <a:gd name="connsiteY21979" fmla="*/ 340867 h 2107945"/>
              <a:gd name="connsiteX21980" fmla="*/ 1440260 w 12192000"/>
              <a:gd name="connsiteY21980" fmla="*/ 340867 h 2107945"/>
              <a:gd name="connsiteX21981" fmla="*/ 1447574 w 12192000"/>
              <a:gd name="connsiteY21981" fmla="*/ 350669 h 2107945"/>
              <a:gd name="connsiteX21982" fmla="*/ 1437517 w 12192000"/>
              <a:gd name="connsiteY21982" fmla="*/ 357529 h 2107945"/>
              <a:gd name="connsiteX21983" fmla="*/ 1430201 w 12192000"/>
              <a:gd name="connsiteY21983" fmla="*/ 347728 h 2107945"/>
              <a:gd name="connsiteX21984" fmla="*/ 1440260 w 12192000"/>
              <a:gd name="connsiteY21984" fmla="*/ 340867 h 2107945"/>
              <a:gd name="connsiteX21985" fmla="*/ 5637821 w 12192000"/>
              <a:gd name="connsiteY21985" fmla="*/ 340540 h 2107945"/>
              <a:gd name="connsiteX21986" fmla="*/ 5644526 w 12192000"/>
              <a:gd name="connsiteY21986" fmla="*/ 349361 h 2107945"/>
              <a:gd name="connsiteX21987" fmla="*/ 5635685 w 12192000"/>
              <a:gd name="connsiteY21987" fmla="*/ 355242 h 2107945"/>
              <a:gd name="connsiteX21988" fmla="*/ 5628979 w 12192000"/>
              <a:gd name="connsiteY21988" fmla="*/ 346421 h 2107945"/>
              <a:gd name="connsiteX21989" fmla="*/ 5637821 w 12192000"/>
              <a:gd name="connsiteY21989" fmla="*/ 340540 h 2107945"/>
              <a:gd name="connsiteX21990" fmla="*/ 8823467 w 12192000"/>
              <a:gd name="connsiteY21990" fmla="*/ 340213 h 2107945"/>
              <a:gd name="connsiteX21991" fmla="*/ 8830782 w 12192000"/>
              <a:gd name="connsiteY21991" fmla="*/ 349688 h 2107945"/>
              <a:gd name="connsiteX21992" fmla="*/ 8821028 w 12192000"/>
              <a:gd name="connsiteY21992" fmla="*/ 356222 h 2107945"/>
              <a:gd name="connsiteX21993" fmla="*/ 8813713 w 12192000"/>
              <a:gd name="connsiteY21993" fmla="*/ 346748 h 2107945"/>
              <a:gd name="connsiteX21994" fmla="*/ 8823467 w 12192000"/>
              <a:gd name="connsiteY21994" fmla="*/ 340213 h 2107945"/>
              <a:gd name="connsiteX21995" fmla="*/ 6396025 w 12192000"/>
              <a:gd name="connsiteY21995" fmla="*/ 340213 h 2107945"/>
              <a:gd name="connsiteX21996" fmla="*/ 6402732 w 12192000"/>
              <a:gd name="connsiteY21996" fmla="*/ 349035 h 2107945"/>
              <a:gd name="connsiteX21997" fmla="*/ 6393892 w 12192000"/>
              <a:gd name="connsiteY21997" fmla="*/ 355242 h 2107945"/>
              <a:gd name="connsiteX21998" fmla="*/ 6387187 w 12192000"/>
              <a:gd name="connsiteY21998" fmla="*/ 346421 h 2107945"/>
              <a:gd name="connsiteX21999" fmla="*/ 6396025 w 12192000"/>
              <a:gd name="connsiteY21999" fmla="*/ 340213 h 2107945"/>
              <a:gd name="connsiteX22000" fmla="*/ 8764640 w 12192000"/>
              <a:gd name="connsiteY22000" fmla="*/ 340213 h 2107945"/>
              <a:gd name="connsiteX22001" fmla="*/ 8771955 w 12192000"/>
              <a:gd name="connsiteY22001" fmla="*/ 349688 h 2107945"/>
              <a:gd name="connsiteX22002" fmla="*/ 8771626 w 12192000"/>
              <a:gd name="connsiteY22002" fmla="*/ 350206 h 2107945"/>
              <a:gd name="connsiteX22003" fmla="*/ 8772565 w 12192000"/>
              <a:gd name="connsiteY22003" fmla="*/ 350015 h 2107945"/>
              <a:gd name="connsiteX22004" fmla="*/ 8779575 w 12192000"/>
              <a:gd name="connsiteY22004" fmla="*/ 359163 h 2107945"/>
              <a:gd name="connsiteX22005" fmla="*/ 8770126 w 12192000"/>
              <a:gd name="connsiteY22005" fmla="*/ 365371 h 2107945"/>
              <a:gd name="connsiteX22006" fmla="*/ 8763116 w 12192000"/>
              <a:gd name="connsiteY22006" fmla="*/ 356222 h 2107945"/>
              <a:gd name="connsiteX22007" fmla="*/ 8763243 w 12192000"/>
              <a:gd name="connsiteY22007" fmla="*/ 356029 h 2107945"/>
              <a:gd name="connsiteX22008" fmla="*/ 8762201 w 12192000"/>
              <a:gd name="connsiteY22008" fmla="*/ 356222 h 2107945"/>
              <a:gd name="connsiteX22009" fmla="*/ 8754886 w 12192000"/>
              <a:gd name="connsiteY22009" fmla="*/ 346747 h 2107945"/>
              <a:gd name="connsiteX22010" fmla="*/ 8764640 w 12192000"/>
              <a:gd name="connsiteY22010" fmla="*/ 340213 h 2107945"/>
              <a:gd name="connsiteX22011" fmla="*/ 9345287 w 12192000"/>
              <a:gd name="connsiteY22011" fmla="*/ 339233 h 2107945"/>
              <a:gd name="connsiteX22012" fmla="*/ 9351383 w 12192000"/>
              <a:gd name="connsiteY22012" fmla="*/ 347401 h 2107945"/>
              <a:gd name="connsiteX22013" fmla="*/ 9343153 w 12192000"/>
              <a:gd name="connsiteY22013" fmla="*/ 352955 h 2107945"/>
              <a:gd name="connsiteX22014" fmla="*/ 9337058 w 12192000"/>
              <a:gd name="connsiteY22014" fmla="*/ 344787 h 2107945"/>
              <a:gd name="connsiteX22015" fmla="*/ 9345287 w 12192000"/>
              <a:gd name="connsiteY22015" fmla="*/ 339233 h 2107945"/>
              <a:gd name="connsiteX22016" fmla="*/ 1908628 w 12192000"/>
              <a:gd name="connsiteY22016" fmla="*/ 339233 h 2107945"/>
              <a:gd name="connsiteX22017" fmla="*/ 1915027 w 12192000"/>
              <a:gd name="connsiteY22017" fmla="*/ 347401 h 2107945"/>
              <a:gd name="connsiteX22018" fmla="*/ 1906494 w 12192000"/>
              <a:gd name="connsiteY22018" fmla="*/ 353282 h 2107945"/>
              <a:gd name="connsiteX22019" fmla="*/ 1906006 w 12192000"/>
              <a:gd name="connsiteY22019" fmla="*/ 352986 h 2107945"/>
              <a:gd name="connsiteX22020" fmla="*/ 1903383 w 12192000"/>
              <a:gd name="connsiteY22020" fmla="*/ 356998 h 2107945"/>
              <a:gd name="connsiteX22021" fmla="*/ 1898011 w 12192000"/>
              <a:gd name="connsiteY22021" fmla="*/ 358183 h 2107945"/>
              <a:gd name="connsiteX22022" fmla="*/ 1891915 w 12192000"/>
              <a:gd name="connsiteY22022" fmla="*/ 350342 h 2107945"/>
              <a:gd name="connsiteX22023" fmla="*/ 1900145 w 12192000"/>
              <a:gd name="connsiteY22023" fmla="*/ 344787 h 2107945"/>
              <a:gd name="connsiteX22024" fmla="*/ 1900293 w 12192000"/>
              <a:gd name="connsiteY22024" fmla="*/ 344977 h 2107945"/>
              <a:gd name="connsiteX22025" fmla="*/ 10534319 w 12192000"/>
              <a:gd name="connsiteY22025" fmla="*/ 338906 h 2107945"/>
              <a:gd name="connsiteX22026" fmla="*/ 10540720 w 12192000"/>
              <a:gd name="connsiteY22026" fmla="*/ 347074 h 2107945"/>
              <a:gd name="connsiteX22027" fmla="*/ 10532489 w 12192000"/>
              <a:gd name="connsiteY22027" fmla="*/ 352628 h 2107945"/>
              <a:gd name="connsiteX22028" fmla="*/ 10526088 w 12192000"/>
              <a:gd name="connsiteY22028" fmla="*/ 344460 h 2107945"/>
              <a:gd name="connsiteX22029" fmla="*/ 10534319 w 12192000"/>
              <a:gd name="connsiteY22029" fmla="*/ 338906 h 2107945"/>
              <a:gd name="connsiteX22030" fmla="*/ 8240076 w 12192000"/>
              <a:gd name="connsiteY22030" fmla="*/ 338906 h 2107945"/>
              <a:gd name="connsiteX22031" fmla="*/ 8247391 w 12192000"/>
              <a:gd name="connsiteY22031" fmla="*/ 348381 h 2107945"/>
              <a:gd name="connsiteX22032" fmla="*/ 8237638 w 12192000"/>
              <a:gd name="connsiteY22032" fmla="*/ 354915 h 2107945"/>
              <a:gd name="connsiteX22033" fmla="*/ 8230322 w 12192000"/>
              <a:gd name="connsiteY22033" fmla="*/ 345441 h 2107945"/>
              <a:gd name="connsiteX22034" fmla="*/ 8240076 w 12192000"/>
              <a:gd name="connsiteY22034" fmla="*/ 338906 h 2107945"/>
              <a:gd name="connsiteX22035" fmla="*/ 5010878 w 12192000"/>
              <a:gd name="connsiteY22035" fmla="*/ 338906 h 2107945"/>
              <a:gd name="connsiteX22036" fmla="*/ 5016974 w 12192000"/>
              <a:gd name="connsiteY22036" fmla="*/ 346747 h 2107945"/>
              <a:gd name="connsiteX22037" fmla="*/ 5009045 w 12192000"/>
              <a:gd name="connsiteY22037" fmla="*/ 352302 h 2107945"/>
              <a:gd name="connsiteX22038" fmla="*/ 5002954 w 12192000"/>
              <a:gd name="connsiteY22038" fmla="*/ 344461 h 2107945"/>
              <a:gd name="connsiteX22039" fmla="*/ 5010878 w 12192000"/>
              <a:gd name="connsiteY22039" fmla="*/ 338906 h 2107945"/>
              <a:gd name="connsiteX22040" fmla="*/ 3035538 w 12192000"/>
              <a:gd name="connsiteY22040" fmla="*/ 338906 h 2107945"/>
              <a:gd name="connsiteX22041" fmla="*/ 3043157 w 12192000"/>
              <a:gd name="connsiteY22041" fmla="*/ 348708 h 2107945"/>
              <a:gd name="connsiteX22042" fmla="*/ 3033098 w 12192000"/>
              <a:gd name="connsiteY22042" fmla="*/ 355569 h 2107945"/>
              <a:gd name="connsiteX22043" fmla="*/ 3025482 w 12192000"/>
              <a:gd name="connsiteY22043" fmla="*/ 345767 h 2107945"/>
              <a:gd name="connsiteX22044" fmla="*/ 3035538 w 12192000"/>
              <a:gd name="connsiteY22044" fmla="*/ 338906 h 2107945"/>
              <a:gd name="connsiteX22045" fmla="*/ 6193638 w 12192000"/>
              <a:gd name="connsiteY22045" fmla="*/ 338580 h 2107945"/>
              <a:gd name="connsiteX22046" fmla="*/ 6200039 w 12192000"/>
              <a:gd name="connsiteY22046" fmla="*/ 347074 h 2107945"/>
              <a:gd name="connsiteX22047" fmla="*/ 6191504 w 12192000"/>
              <a:gd name="connsiteY22047" fmla="*/ 352955 h 2107945"/>
              <a:gd name="connsiteX22048" fmla="*/ 6185103 w 12192000"/>
              <a:gd name="connsiteY22048" fmla="*/ 344461 h 2107945"/>
              <a:gd name="connsiteX22049" fmla="*/ 6193638 w 12192000"/>
              <a:gd name="connsiteY22049" fmla="*/ 338580 h 2107945"/>
              <a:gd name="connsiteX22050" fmla="*/ 4869965 w 12192000"/>
              <a:gd name="connsiteY22050" fmla="*/ 338580 h 2107945"/>
              <a:gd name="connsiteX22051" fmla="*/ 4876366 w 12192000"/>
              <a:gd name="connsiteY22051" fmla="*/ 347074 h 2107945"/>
              <a:gd name="connsiteX22052" fmla="*/ 4867832 w 12192000"/>
              <a:gd name="connsiteY22052" fmla="*/ 352955 h 2107945"/>
              <a:gd name="connsiteX22053" fmla="*/ 4861429 w 12192000"/>
              <a:gd name="connsiteY22053" fmla="*/ 344461 h 2107945"/>
              <a:gd name="connsiteX22054" fmla="*/ 4869965 w 12192000"/>
              <a:gd name="connsiteY22054" fmla="*/ 338580 h 2107945"/>
              <a:gd name="connsiteX22055" fmla="*/ 7086050 w 12192000"/>
              <a:gd name="connsiteY22055" fmla="*/ 337626 h 2107945"/>
              <a:gd name="connsiteX22056" fmla="*/ 7092515 w 12192000"/>
              <a:gd name="connsiteY22056" fmla="*/ 346014 h 2107945"/>
              <a:gd name="connsiteX22057" fmla="*/ 7083932 w 12192000"/>
              <a:gd name="connsiteY22057" fmla="*/ 351820 h 2107945"/>
              <a:gd name="connsiteX22058" fmla="*/ 7077467 w 12192000"/>
              <a:gd name="connsiteY22058" fmla="*/ 343433 h 2107945"/>
              <a:gd name="connsiteX22059" fmla="*/ 7086050 w 12192000"/>
              <a:gd name="connsiteY22059" fmla="*/ 337626 h 2107945"/>
              <a:gd name="connsiteX22060" fmla="*/ 1524075 w 12192000"/>
              <a:gd name="connsiteY22060" fmla="*/ 337600 h 2107945"/>
              <a:gd name="connsiteX22061" fmla="*/ 1531390 w 12192000"/>
              <a:gd name="connsiteY22061" fmla="*/ 347401 h 2107945"/>
              <a:gd name="connsiteX22062" fmla="*/ 1521331 w 12192000"/>
              <a:gd name="connsiteY22062" fmla="*/ 354262 h 2107945"/>
              <a:gd name="connsiteX22063" fmla="*/ 1514016 w 12192000"/>
              <a:gd name="connsiteY22063" fmla="*/ 344461 h 2107945"/>
              <a:gd name="connsiteX22064" fmla="*/ 1524075 w 12192000"/>
              <a:gd name="connsiteY22064" fmla="*/ 337600 h 2107945"/>
              <a:gd name="connsiteX22065" fmla="*/ 4984356 w 12192000"/>
              <a:gd name="connsiteY22065" fmla="*/ 337599 h 2107945"/>
              <a:gd name="connsiteX22066" fmla="*/ 4990452 w 12192000"/>
              <a:gd name="connsiteY22066" fmla="*/ 345440 h 2107945"/>
              <a:gd name="connsiteX22067" fmla="*/ 4982228 w 12192000"/>
              <a:gd name="connsiteY22067" fmla="*/ 350995 h 2107945"/>
              <a:gd name="connsiteX22068" fmla="*/ 4976132 w 12192000"/>
              <a:gd name="connsiteY22068" fmla="*/ 343154 h 2107945"/>
              <a:gd name="connsiteX22069" fmla="*/ 4984356 w 12192000"/>
              <a:gd name="connsiteY22069" fmla="*/ 337599 h 2107945"/>
              <a:gd name="connsiteX22070" fmla="*/ 3098349 w 12192000"/>
              <a:gd name="connsiteY22070" fmla="*/ 337599 h 2107945"/>
              <a:gd name="connsiteX22071" fmla="*/ 3105662 w 12192000"/>
              <a:gd name="connsiteY22071" fmla="*/ 347401 h 2107945"/>
              <a:gd name="connsiteX22072" fmla="*/ 3095911 w 12192000"/>
              <a:gd name="connsiteY22072" fmla="*/ 354262 h 2107945"/>
              <a:gd name="connsiteX22073" fmla="*/ 3088597 w 12192000"/>
              <a:gd name="connsiteY22073" fmla="*/ 344460 h 2107945"/>
              <a:gd name="connsiteX22074" fmla="*/ 3098349 w 12192000"/>
              <a:gd name="connsiteY22074" fmla="*/ 337599 h 2107945"/>
              <a:gd name="connsiteX22075" fmla="*/ 5914440 w 12192000"/>
              <a:gd name="connsiteY22075" fmla="*/ 337273 h 2107945"/>
              <a:gd name="connsiteX22076" fmla="*/ 5920841 w 12192000"/>
              <a:gd name="connsiteY22076" fmla="*/ 345767 h 2107945"/>
              <a:gd name="connsiteX22077" fmla="*/ 5912306 w 12192000"/>
              <a:gd name="connsiteY22077" fmla="*/ 351648 h 2107945"/>
              <a:gd name="connsiteX22078" fmla="*/ 5905905 w 12192000"/>
              <a:gd name="connsiteY22078" fmla="*/ 343154 h 2107945"/>
              <a:gd name="connsiteX22079" fmla="*/ 5914440 w 12192000"/>
              <a:gd name="connsiteY22079" fmla="*/ 337273 h 2107945"/>
              <a:gd name="connsiteX22080" fmla="*/ 4700081 w 12192000"/>
              <a:gd name="connsiteY22080" fmla="*/ 337273 h 2107945"/>
              <a:gd name="connsiteX22081" fmla="*/ 4706783 w 12192000"/>
              <a:gd name="connsiteY22081" fmla="*/ 346094 h 2107945"/>
              <a:gd name="connsiteX22082" fmla="*/ 4697944 w 12192000"/>
              <a:gd name="connsiteY22082" fmla="*/ 352302 h 2107945"/>
              <a:gd name="connsiteX22083" fmla="*/ 4691242 w 12192000"/>
              <a:gd name="connsiteY22083" fmla="*/ 343481 h 2107945"/>
              <a:gd name="connsiteX22084" fmla="*/ 4700081 w 12192000"/>
              <a:gd name="connsiteY22084" fmla="*/ 337273 h 2107945"/>
              <a:gd name="connsiteX22085" fmla="*/ 10753471 w 12192000"/>
              <a:gd name="connsiteY22085" fmla="*/ 337272 h 2107945"/>
              <a:gd name="connsiteX22086" fmla="*/ 10759872 w 12192000"/>
              <a:gd name="connsiteY22086" fmla="*/ 345440 h 2107945"/>
              <a:gd name="connsiteX22087" fmla="*/ 10751641 w 12192000"/>
              <a:gd name="connsiteY22087" fmla="*/ 350995 h 2107945"/>
              <a:gd name="connsiteX22088" fmla="*/ 10745242 w 12192000"/>
              <a:gd name="connsiteY22088" fmla="*/ 342827 h 2107945"/>
              <a:gd name="connsiteX22089" fmla="*/ 10753471 w 12192000"/>
              <a:gd name="connsiteY22089" fmla="*/ 337272 h 2107945"/>
              <a:gd name="connsiteX22090" fmla="*/ 8141930 w 12192000"/>
              <a:gd name="connsiteY22090" fmla="*/ 337272 h 2107945"/>
              <a:gd name="connsiteX22091" fmla="*/ 8148941 w 12192000"/>
              <a:gd name="connsiteY22091" fmla="*/ 346420 h 2107945"/>
              <a:gd name="connsiteX22092" fmla="*/ 8139491 w 12192000"/>
              <a:gd name="connsiteY22092" fmla="*/ 352955 h 2107945"/>
              <a:gd name="connsiteX22093" fmla="*/ 8132482 w 12192000"/>
              <a:gd name="connsiteY22093" fmla="*/ 343807 h 2107945"/>
              <a:gd name="connsiteX22094" fmla="*/ 8141930 w 12192000"/>
              <a:gd name="connsiteY22094" fmla="*/ 337272 h 2107945"/>
              <a:gd name="connsiteX22095" fmla="*/ 3252050 w 12192000"/>
              <a:gd name="connsiteY22095" fmla="*/ 336947 h 2107945"/>
              <a:gd name="connsiteX22096" fmla="*/ 3259060 w 12192000"/>
              <a:gd name="connsiteY22096" fmla="*/ 346094 h 2107945"/>
              <a:gd name="connsiteX22097" fmla="*/ 3249915 w 12192000"/>
              <a:gd name="connsiteY22097" fmla="*/ 352302 h 2107945"/>
              <a:gd name="connsiteX22098" fmla="*/ 3242906 w 12192000"/>
              <a:gd name="connsiteY22098" fmla="*/ 343154 h 2107945"/>
              <a:gd name="connsiteX22099" fmla="*/ 3252050 w 12192000"/>
              <a:gd name="connsiteY22099" fmla="*/ 336947 h 2107945"/>
              <a:gd name="connsiteX22100" fmla="*/ 10826623 w 12192000"/>
              <a:gd name="connsiteY22100" fmla="*/ 336946 h 2107945"/>
              <a:gd name="connsiteX22101" fmla="*/ 10833024 w 12192000"/>
              <a:gd name="connsiteY22101" fmla="*/ 345114 h 2107945"/>
              <a:gd name="connsiteX22102" fmla="*/ 10824794 w 12192000"/>
              <a:gd name="connsiteY22102" fmla="*/ 350669 h 2107945"/>
              <a:gd name="connsiteX22103" fmla="*/ 10818393 w 12192000"/>
              <a:gd name="connsiteY22103" fmla="*/ 342501 h 2107945"/>
              <a:gd name="connsiteX22104" fmla="*/ 10826623 w 12192000"/>
              <a:gd name="connsiteY22104" fmla="*/ 336946 h 2107945"/>
              <a:gd name="connsiteX22105" fmla="*/ 10347171 w 12192000"/>
              <a:gd name="connsiteY22105" fmla="*/ 336946 h 2107945"/>
              <a:gd name="connsiteX22106" fmla="*/ 10353266 w 12192000"/>
              <a:gd name="connsiteY22106" fmla="*/ 345114 h 2107945"/>
              <a:gd name="connsiteX22107" fmla="*/ 10345037 w 12192000"/>
              <a:gd name="connsiteY22107" fmla="*/ 350668 h 2107945"/>
              <a:gd name="connsiteX22108" fmla="*/ 10338941 w 12192000"/>
              <a:gd name="connsiteY22108" fmla="*/ 342500 h 2107945"/>
              <a:gd name="connsiteX22109" fmla="*/ 10347171 w 12192000"/>
              <a:gd name="connsiteY22109" fmla="*/ 336946 h 2107945"/>
              <a:gd name="connsiteX22110" fmla="*/ 8627479 w 12192000"/>
              <a:gd name="connsiteY22110" fmla="*/ 336946 h 2107945"/>
              <a:gd name="connsiteX22111" fmla="*/ 8634185 w 12192000"/>
              <a:gd name="connsiteY22111" fmla="*/ 345767 h 2107945"/>
              <a:gd name="connsiteX22112" fmla="*/ 8625346 w 12192000"/>
              <a:gd name="connsiteY22112" fmla="*/ 351975 h 2107945"/>
              <a:gd name="connsiteX22113" fmla="*/ 8618640 w 12192000"/>
              <a:gd name="connsiteY22113" fmla="*/ 343154 h 2107945"/>
              <a:gd name="connsiteX22114" fmla="*/ 8627479 w 12192000"/>
              <a:gd name="connsiteY22114" fmla="*/ 336946 h 2107945"/>
              <a:gd name="connsiteX22115" fmla="*/ 11171965 w 12192000"/>
              <a:gd name="connsiteY22115" fmla="*/ 336620 h 2107945"/>
              <a:gd name="connsiteX22116" fmla="*/ 11178364 w 12192000"/>
              <a:gd name="connsiteY22116" fmla="*/ 344788 h 2107945"/>
              <a:gd name="connsiteX22117" fmla="*/ 11169831 w 12192000"/>
              <a:gd name="connsiteY22117" fmla="*/ 350669 h 2107945"/>
              <a:gd name="connsiteX22118" fmla="*/ 11163430 w 12192000"/>
              <a:gd name="connsiteY22118" fmla="*/ 342501 h 2107945"/>
              <a:gd name="connsiteX22119" fmla="*/ 11171965 w 12192000"/>
              <a:gd name="connsiteY22119" fmla="*/ 336620 h 2107945"/>
              <a:gd name="connsiteX22120" fmla="*/ 3307248 w 12192000"/>
              <a:gd name="connsiteY22120" fmla="*/ 336619 h 2107945"/>
              <a:gd name="connsiteX22121" fmla="*/ 3314257 w 12192000"/>
              <a:gd name="connsiteY22121" fmla="*/ 345440 h 2107945"/>
              <a:gd name="connsiteX22122" fmla="*/ 3305113 w 12192000"/>
              <a:gd name="connsiteY22122" fmla="*/ 351648 h 2107945"/>
              <a:gd name="connsiteX22123" fmla="*/ 3298105 w 12192000"/>
              <a:gd name="connsiteY22123" fmla="*/ 342827 h 2107945"/>
              <a:gd name="connsiteX22124" fmla="*/ 3307248 w 12192000"/>
              <a:gd name="connsiteY22124" fmla="*/ 336619 h 2107945"/>
              <a:gd name="connsiteX22125" fmla="*/ 4357400 w 12192000"/>
              <a:gd name="connsiteY22125" fmla="*/ 336293 h 2107945"/>
              <a:gd name="connsiteX22126" fmla="*/ 4364109 w 12192000"/>
              <a:gd name="connsiteY22126" fmla="*/ 345114 h 2107945"/>
              <a:gd name="connsiteX22127" fmla="*/ 4354962 w 12192000"/>
              <a:gd name="connsiteY22127" fmla="*/ 351322 h 2107945"/>
              <a:gd name="connsiteX22128" fmla="*/ 4348260 w 12192000"/>
              <a:gd name="connsiteY22128" fmla="*/ 342501 h 2107945"/>
              <a:gd name="connsiteX22129" fmla="*/ 4357400 w 12192000"/>
              <a:gd name="connsiteY22129" fmla="*/ 336293 h 2107945"/>
              <a:gd name="connsiteX22130" fmla="*/ 10680624 w 12192000"/>
              <a:gd name="connsiteY22130" fmla="*/ 335966 h 2107945"/>
              <a:gd name="connsiteX22131" fmla="*/ 10687025 w 12192000"/>
              <a:gd name="connsiteY22131" fmla="*/ 344134 h 2107945"/>
              <a:gd name="connsiteX22132" fmla="*/ 10678795 w 12192000"/>
              <a:gd name="connsiteY22132" fmla="*/ 349688 h 2107945"/>
              <a:gd name="connsiteX22133" fmla="*/ 10672394 w 12192000"/>
              <a:gd name="connsiteY22133" fmla="*/ 341520 h 2107945"/>
              <a:gd name="connsiteX22134" fmla="*/ 10680624 w 12192000"/>
              <a:gd name="connsiteY22134" fmla="*/ 335966 h 2107945"/>
              <a:gd name="connsiteX22135" fmla="*/ 7450336 w 12192000"/>
              <a:gd name="connsiteY22135" fmla="*/ 335966 h 2107945"/>
              <a:gd name="connsiteX22136" fmla="*/ 7456736 w 12192000"/>
              <a:gd name="connsiteY22136" fmla="*/ 344134 h 2107945"/>
              <a:gd name="connsiteX22137" fmla="*/ 7448202 w 12192000"/>
              <a:gd name="connsiteY22137" fmla="*/ 350015 h 2107945"/>
              <a:gd name="connsiteX22138" fmla="*/ 7441801 w 12192000"/>
              <a:gd name="connsiteY22138" fmla="*/ 341847 h 2107945"/>
              <a:gd name="connsiteX22139" fmla="*/ 7450336 w 12192000"/>
              <a:gd name="connsiteY22139" fmla="*/ 335966 h 2107945"/>
              <a:gd name="connsiteX22140" fmla="*/ 5464035 w 12192000"/>
              <a:gd name="connsiteY22140" fmla="*/ 335966 h 2107945"/>
              <a:gd name="connsiteX22141" fmla="*/ 5470742 w 12192000"/>
              <a:gd name="connsiteY22141" fmla="*/ 344787 h 2107945"/>
              <a:gd name="connsiteX22142" fmla="*/ 5461903 w 12192000"/>
              <a:gd name="connsiteY22142" fmla="*/ 350995 h 2107945"/>
              <a:gd name="connsiteX22143" fmla="*/ 5455195 w 12192000"/>
              <a:gd name="connsiteY22143" fmla="*/ 342174 h 2107945"/>
              <a:gd name="connsiteX22144" fmla="*/ 5464035 w 12192000"/>
              <a:gd name="connsiteY22144" fmla="*/ 335966 h 2107945"/>
              <a:gd name="connsiteX22145" fmla="*/ 10607775 w 12192000"/>
              <a:gd name="connsiteY22145" fmla="*/ 335639 h 2107945"/>
              <a:gd name="connsiteX22146" fmla="*/ 10614177 w 12192000"/>
              <a:gd name="connsiteY22146" fmla="*/ 343807 h 2107945"/>
              <a:gd name="connsiteX22147" fmla="*/ 10605947 w 12192000"/>
              <a:gd name="connsiteY22147" fmla="*/ 349361 h 2107945"/>
              <a:gd name="connsiteX22148" fmla="*/ 10599545 w 12192000"/>
              <a:gd name="connsiteY22148" fmla="*/ 341193 h 2107945"/>
              <a:gd name="connsiteX22149" fmla="*/ 10607775 w 12192000"/>
              <a:gd name="connsiteY22149" fmla="*/ 335639 h 2107945"/>
              <a:gd name="connsiteX22150" fmla="*/ 4900164 w 12192000"/>
              <a:gd name="connsiteY22150" fmla="*/ 335313 h 2107945"/>
              <a:gd name="connsiteX22151" fmla="*/ 4906562 w 12192000"/>
              <a:gd name="connsiteY22151" fmla="*/ 343480 h 2107945"/>
              <a:gd name="connsiteX22152" fmla="*/ 4898031 w 12192000"/>
              <a:gd name="connsiteY22152" fmla="*/ 349361 h 2107945"/>
              <a:gd name="connsiteX22153" fmla="*/ 4891628 w 12192000"/>
              <a:gd name="connsiteY22153" fmla="*/ 341193 h 2107945"/>
              <a:gd name="connsiteX22154" fmla="*/ 4900164 w 12192000"/>
              <a:gd name="connsiteY22154" fmla="*/ 335313 h 2107945"/>
              <a:gd name="connsiteX22155" fmla="*/ 4957216 w 12192000"/>
              <a:gd name="connsiteY22155" fmla="*/ 335312 h 2107945"/>
              <a:gd name="connsiteX22156" fmla="*/ 4963312 w 12192000"/>
              <a:gd name="connsiteY22156" fmla="*/ 343480 h 2107945"/>
              <a:gd name="connsiteX22157" fmla="*/ 4955085 w 12192000"/>
              <a:gd name="connsiteY22157" fmla="*/ 349035 h 2107945"/>
              <a:gd name="connsiteX22158" fmla="*/ 4948982 w 12192000"/>
              <a:gd name="connsiteY22158" fmla="*/ 340867 h 2107945"/>
              <a:gd name="connsiteX22159" fmla="*/ 4957216 w 12192000"/>
              <a:gd name="connsiteY22159" fmla="*/ 335312 h 2107945"/>
              <a:gd name="connsiteX22160" fmla="*/ 5387825 w 12192000"/>
              <a:gd name="connsiteY22160" fmla="*/ 334986 h 2107945"/>
              <a:gd name="connsiteX22161" fmla="*/ 5394533 w 12192000"/>
              <a:gd name="connsiteY22161" fmla="*/ 343807 h 2107945"/>
              <a:gd name="connsiteX22162" fmla="*/ 5385690 w 12192000"/>
              <a:gd name="connsiteY22162" fmla="*/ 350015 h 2107945"/>
              <a:gd name="connsiteX22163" fmla="*/ 5378985 w 12192000"/>
              <a:gd name="connsiteY22163" fmla="*/ 341193 h 2107945"/>
              <a:gd name="connsiteX22164" fmla="*/ 5387825 w 12192000"/>
              <a:gd name="connsiteY22164" fmla="*/ 334986 h 2107945"/>
              <a:gd name="connsiteX22165" fmla="*/ 5189469 w 12192000"/>
              <a:gd name="connsiteY22165" fmla="*/ 334333 h 2107945"/>
              <a:gd name="connsiteX22166" fmla="*/ 5194386 w 12192000"/>
              <a:gd name="connsiteY22166" fmla="*/ 337314 h 2107945"/>
              <a:gd name="connsiteX22167" fmla="*/ 5195512 w 12192000"/>
              <a:gd name="connsiteY22167" fmla="*/ 341244 h 2107945"/>
              <a:gd name="connsiteX22168" fmla="*/ 5199282 w 12192000"/>
              <a:gd name="connsiteY22168" fmla="*/ 346094 h 2107945"/>
              <a:gd name="connsiteX22169" fmla="*/ 5191054 w 12192000"/>
              <a:gd name="connsiteY22169" fmla="*/ 351649 h 2107945"/>
              <a:gd name="connsiteX22170" fmla="*/ 5188344 w 12192000"/>
              <a:gd name="connsiteY22170" fmla="*/ 348163 h 2107945"/>
              <a:gd name="connsiteX22171" fmla="*/ 5187337 w 12192000"/>
              <a:gd name="connsiteY22171" fmla="*/ 348381 h 2107945"/>
              <a:gd name="connsiteX22172" fmla="*/ 5180933 w 12192000"/>
              <a:gd name="connsiteY22172" fmla="*/ 340213 h 2107945"/>
              <a:gd name="connsiteX22173" fmla="*/ 5189469 w 12192000"/>
              <a:gd name="connsiteY22173" fmla="*/ 334333 h 2107945"/>
              <a:gd name="connsiteX22174" fmla="*/ 6778660 w 12192000"/>
              <a:gd name="connsiteY22174" fmla="*/ 334258 h 2107945"/>
              <a:gd name="connsiteX22175" fmla="*/ 6785377 w 12192000"/>
              <a:gd name="connsiteY22175" fmla="*/ 343021 h 2107945"/>
              <a:gd name="connsiteX22176" fmla="*/ 6776445 w 12192000"/>
              <a:gd name="connsiteY22176" fmla="*/ 349098 h 2107945"/>
              <a:gd name="connsiteX22177" fmla="*/ 6769728 w 12192000"/>
              <a:gd name="connsiteY22177" fmla="*/ 340337 h 2107945"/>
              <a:gd name="connsiteX22178" fmla="*/ 6778660 w 12192000"/>
              <a:gd name="connsiteY22178" fmla="*/ 334258 h 2107945"/>
              <a:gd name="connsiteX22179" fmla="*/ 8649424 w 12192000"/>
              <a:gd name="connsiteY22179" fmla="*/ 334006 h 2107945"/>
              <a:gd name="connsiteX22180" fmla="*/ 8656130 w 12192000"/>
              <a:gd name="connsiteY22180" fmla="*/ 342827 h 2107945"/>
              <a:gd name="connsiteX22181" fmla="*/ 8646986 w 12192000"/>
              <a:gd name="connsiteY22181" fmla="*/ 349035 h 2107945"/>
              <a:gd name="connsiteX22182" fmla="*/ 8640280 w 12192000"/>
              <a:gd name="connsiteY22182" fmla="*/ 340213 h 2107945"/>
              <a:gd name="connsiteX22183" fmla="*/ 8649424 w 12192000"/>
              <a:gd name="connsiteY22183" fmla="*/ 334006 h 2107945"/>
              <a:gd name="connsiteX22184" fmla="*/ 4929453 w 12192000"/>
              <a:gd name="connsiteY22184" fmla="*/ 334006 h 2107945"/>
              <a:gd name="connsiteX22185" fmla="*/ 4935855 w 12192000"/>
              <a:gd name="connsiteY22185" fmla="*/ 342174 h 2107945"/>
              <a:gd name="connsiteX22186" fmla="*/ 4927619 w 12192000"/>
              <a:gd name="connsiteY22186" fmla="*/ 347728 h 2107945"/>
              <a:gd name="connsiteX22187" fmla="*/ 4921217 w 12192000"/>
              <a:gd name="connsiteY22187" fmla="*/ 339560 h 2107945"/>
              <a:gd name="connsiteX22188" fmla="*/ 4929453 w 12192000"/>
              <a:gd name="connsiteY22188" fmla="*/ 334006 h 2107945"/>
              <a:gd name="connsiteX22189" fmla="*/ 10900385 w 12192000"/>
              <a:gd name="connsiteY22189" fmla="*/ 333352 h 2107945"/>
              <a:gd name="connsiteX22190" fmla="*/ 10906787 w 12192000"/>
              <a:gd name="connsiteY22190" fmla="*/ 341520 h 2107945"/>
              <a:gd name="connsiteX22191" fmla="*/ 10898558 w 12192000"/>
              <a:gd name="connsiteY22191" fmla="*/ 347074 h 2107945"/>
              <a:gd name="connsiteX22192" fmla="*/ 10892156 w 12192000"/>
              <a:gd name="connsiteY22192" fmla="*/ 338906 h 2107945"/>
              <a:gd name="connsiteX22193" fmla="*/ 10900385 w 12192000"/>
              <a:gd name="connsiteY22193" fmla="*/ 333352 h 2107945"/>
              <a:gd name="connsiteX22194" fmla="*/ 9560172 w 12192000"/>
              <a:gd name="connsiteY22194" fmla="*/ 333026 h 2107945"/>
              <a:gd name="connsiteX22195" fmla="*/ 9566268 w 12192000"/>
              <a:gd name="connsiteY22195" fmla="*/ 341193 h 2107945"/>
              <a:gd name="connsiteX22196" fmla="*/ 9558039 w 12192000"/>
              <a:gd name="connsiteY22196" fmla="*/ 346748 h 2107945"/>
              <a:gd name="connsiteX22197" fmla="*/ 9551942 w 12192000"/>
              <a:gd name="connsiteY22197" fmla="*/ 338580 h 2107945"/>
              <a:gd name="connsiteX22198" fmla="*/ 9560172 w 12192000"/>
              <a:gd name="connsiteY22198" fmla="*/ 333026 h 2107945"/>
              <a:gd name="connsiteX22199" fmla="*/ 8494281 w 12192000"/>
              <a:gd name="connsiteY22199" fmla="*/ 333026 h 2107945"/>
              <a:gd name="connsiteX22200" fmla="*/ 8500377 w 12192000"/>
              <a:gd name="connsiteY22200" fmla="*/ 341193 h 2107945"/>
              <a:gd name="connsiteX22201" fmla="*/ 8492147 w 12192000"/>
              <a:gd name="connsiteY22201" fmla="*/ 346748 h 2107945"/>
              <a:gd name="connsiteX22202" fmla="*/ 8486051 w 12192000"/>
              <a:gd name="connsiteY22202" fmla="*/ 338580 h 2107945"/>
              <a:gd name="connsiteX22203" fmla="*/ 8494281 w 12192000"/>
              <a:gd name="connsiteY22203" fmla="*/ 333026 h 2107945"/>
              <a:gd name="connsiteX22204" fmla="*/ 3196203 w 12192000"/>
              <a:gd name="connsiteY22204" fmla="*/ 332792 h 2107945"/>
              <a:gd name="connsiteX22205" fmla="*/ 3203173 w 12192000"/>
              <a:gd name="connsiteY22205" fmla="*/ 341928 h 2107945"/>
              <a:gd name="connsiteX22206" fmla="*/ 3193892 w 12192000"/>
              <a:gd name="connsiteY22206" fmla="*/ 348277 h 2107945"/>
              <a:gd name="connsiteX22207" fmla="*/ 3186921 w 12192000"/>
              <a:gd name="connsiteY22207" fmla="*/ 339141 h 2107945"/>
              <a:gd name="connsiteX22208" fmla="*/ 3196203 w 12192000"/>
              <a:gd name="connsiteY22208" fmla="*/ 332792 h 2107945"/>
              <a:gd name="connsiteX22209" fmla="*/ 4589390 w 12192000"/>
              <a:gd name="connsiteY22209" fmla="*/ 332699 h 2107945"/>
              <a:gd name="connsiteX22210" fmla="*/ 4596098 w 12192000"/>
              <a:gd name="connsiteY22210" fmla="*/ 341520 h 2107945"/>
              <a:gd name="connsiteX22211" fmla="*/ 4586954 w 12192000"/>
              <a:gd name="connsiteY22211" fmla="*/ 347728 h 2107945"/>
              <a:gd name="connsiteX22212" fmla="*/ 4580251 w 12192000"/>
              <a:gd name="connsiteY22212" fmla="*/ 338906 h 2107945"/>
              <a:gd name="connsiteX22213" fmla="*/ 4589390 w 12192000"/>
              <a:gd name="connsiteY22213" fmla="*/ 332699 h 2107945"/>
              <a:gd name="connsiteX22214" fmla="*/ 8587550 w 12192000"/>
              <a:gd name="connsiteY22214" fmla="*/ 332372 h 2107945"/>
              <a:gd name="connsiteX22215" fmla="*/ 8592579 w 12192000"/>
              <a:gd name="connsiteY22215" fmla="*/ 335394 h 2107945"/>
              <a:gd name="connsiteX22216" fmla="*/ 8592805 w 12192000"/>
              <a:gd name="connsiteY22216" fmla="*/ 336296 h 2107945"/>
              <a:gd name="connsiteX22217" fmla="*/ 8595780 w 12192000"/>
              <a:gd name="connsiteY22217" fmla="*/ 335639 h 2107945"/>
              <a:gd name="connsiteX22218" fmla="*/ 8600590 w 12192000"/>
              <a:gd name="connsiteY22218" fmla="*/ 338550 h 2107945"/>
              <a:gd name="connsiteX22219" fmla="*/ 8601266 w 12192000"/>
              <a:gd name="connsiteY22219" fmla="*/ 337518 h 2107945"/>
              <a:gd name="connsiteX22220" fmla="*/ 8607057 w 12192000"/>
              <a:gd name="connsiteY22220" fmla="*/ 336293 h 2107945"/>
              <a:gd name="connsiteX22221" fmla="*/ 8613763 w 12192000"/>
              <a:gd name="connsiteY22221" fmla="*/ 345114 h 2107945"/>
              <a:gd name="connsiteX22222" fmla="*/ 8604924 w 12192000"/>
              <a:gd name="connsiteY22222" fmla="*/ 350995 h 2107945"/>
              <a:gd name="connsiteX22223" fmla="*/ 8600881 w 12192000"/>
              <a:gd name="connsiteY22223" fmla="*/ 348606 h 2107945"/>
              <a:gd name="connsiteX22224" fmla="*/ 8599704 w 12192000"/>
              <a:gd name="connsiteY22224" fmla="*/ 350464 h 2107945"/>
              <a:gd name="connsiteX22225" fmla="*/ 8593341 w 12192000"/>
              <a:gd name="connsiteY22225" fmla="*/ 351648 h 2107945"/>
              <a:gd name="connsiteX22226" fmla="*/ 8587740 w 12192000"/>
              <a:gd name="connsiteY22226" fmla="*/ 348259 h 2107945"/>
              <a:gd name="connsiteX22227" fmla="*/ 8587190 w 12192000"/>
              <a:gd name="connsiteY22227" fmla="*/ 346308 h 2107945"/>
              <a:gd name="connsiteX22228" fmla="*/ 8585112 w 12192000"/>
              <a:gd name="connsiteY22228" fmla="*/ 346747 h 2107945"/>
              <a:gd name="connsiteX22229" fmla="*/ 8578711 w 12192000"/>
              <a:gd name="connsiteY22229" fmla="*/ 338253 h 2107945"/>
              <a:gd name="connsiteX22230" fmla="*/ 8587550 w 12192000"/>
              <a:gd name="connsiteY22230" fmla="*/ 332372 h 2107945"/>
              <a:gd name="connsiteX22231" fmla="*/ 5261039 w 12192000"/>
              <a:gd name="connsiteY22231" fmla="*/ 332372 h 2107945"/>
              <a:gd name="connsiteX22232" fmla="*/ 5267748 w 12192000"/>
              <a:gd name="connsiteY22232" fmla="*/ 341193 h 2107945"/>
              <a:gd name="connsiteX22233" fmla="*/ 5258904 w 12192000"/>
              <a:gd name="connsiteY22233" fmla="*/ 347074 h 2107945"/>
              <a:gd name="connsiteX22234" fmla="*/ 5252200 w 12192000"/>
              <a:gd name="connsiteY22234" fmla="*/ 338253 h 2107945"/>
              <a:gd name="connsiteX22235" fmla="*/ 5261039 w 12192000"/>
              <a:gd name="connsiteY22235" fmla="*/ 332372 h 2107945"/>
              <a:gd name="connsiteX22236" fmla="*/ 1977219 w 12192000"/>
              <a:gd name="connsiteY22236" fmla="*/ 332372 h 2107945"/>
              <a:gd name="connsiteX22237" fmla="*/ 1983620 w 12192000"/>
              <a:gd name="connsiteY22237" fmla="*/ 340540 h 2107945"/>
              <a:gd name="connsiteX22238" fmla="*/ 1975392 w 12192000"/>
              <a:gd name="connsiteY22238" fmla="*/ 346094 h 2107945"/>
              <a:gd name="connsiteX22239" fmla="*/ 1968991 w 12192000"/>
              <a:gd name="connsiteY22239" fmla="*/ 337926 h 2107945"/>
              <a:gd name="connsiteX22240" fmla="*/ 1977219 w 12192000"/>
              <a:gd name="connsiteY22240" fmla="*/ 332372 h 2107945"/>
              <a:gd name="connsiteX22241" fmla="*/ 7603041 w 12192000"/>
              <a:gd name="connsiteY22241" fmla="*/ 330412 h 2107945"/>
              <a:gd name="connsiteX22242" fmla="*/ 7609441 w 12192000"/>
              <a:gd name="connsiteY22242" fmla="*/ 338906 h 2107945"/>
              <a:gd name="connsiteX22243" fmla="*/ 7600907 w 12192000"/>
              <a:gd name="connsiteY22243" fmla="*/ 344787 h 2107945"/>
              <a:gd name="connsiteX22244" fmla="*/ 7594507 w 12192000"/>
              <a:gd name="connsiteY22244" fmla="*/ 336293 h 2107945"/>
              <a:gd name="connsiteX22245" fmla="*/ 7603041 w 12192000"/>
              <a:gd name="connsiteY22245" fmla="*/ 330412 h 2107945"/>
              <a:gd name="connsiteX22246" fmla="*/ 3807251 w 12192000"/>
              <a:gd name="connsiteY22246" fmla="*/ 330412 h 2107945"/>
              <a:gd name="connsiteX22247" fmla="*/ 3813658 w 12192000"/>
              <a:gd name="connsiteY22247" fmla="*/ 338906 h 2107945"/>
              <a:gd name="connsiteX22248" fmla="*/ 3805116 w 12192000"/>
              <a:gd name="connsiteY22248" fmla="*/ 344787 h 2107945"/>
              <a:gd name="connsiteX22249" fmla="*/ 3798700 w 12192000"/>
              <a:gd name="connsiteY22249" fmla="*/ 336293 h 2107945"/>
              <a:gd name="connsiteX22250" fmla="*/ 3807251 w 12192000"/>
              <a:gd name="connsiteY22250" fmla="*/ 330412 h 2107945"/>
              <a:gd name="connsiteX22251" fmla="*/ 1556326 w 12192000"/>
              <a:gd name="connsiteY22251" fmla="*/ 330412 h 2107945"/>
              <a:gd name="connsiteX22252" fmla="*/ 1562727 w 12192000"/>
              <a:gd name="connsiteY22252" fmla="*/ 338580 h 2107945"/>
              <a:gd name="connsiteX22253" fmla="*/ 1554498 w 12192000"/>
              <a:gd name="connsiteY22253" fmla="*/ 344134 h 2107945"/>
              <a:gd name="connsiteX22254" fmla="*/ 1548097 w 12192000"/>
              <a:gd name="connsiteY22254" fmla="*/ 335966 h 2107945"/>
              <a:gd name="connsiteX22255" fmla="*/ 1556326 w 12192000"/>
              <a:gd name="connsiteY22255" fmla="*/ 330412 h 2107945"/>
              <a:gd name="connsiteX22256" fmla="*/ 8512264 w 12192000"/>
              <a:gd name="connsiteY22256" fmla="*/ 330085 h 2107945"/>
              <a:gd name="connsiteX22257" fmla="*/ 8518360 w 12192000"/>
              <a:gd name="connsiteY22257" fmla="*/ 338253 h 2107945"/>
              <a:gd name="connsiteX22258" fmla="*/ 8516659 w 12192000"/>
              <a:gd name="connsiteY22258" fmla="*/ 339402 h 2107945"/>
              <a:gd name="connsiteX22259" fmla="*/ 8518360 w 12192000"/>
              <a:gd name="connsiteY22259" fmla="*/ 345441 h 2107945"/>
              <a:gd name="connsiteX22260" fmla="*/ 8508606 w 12192000"/>
              <a:gd name="connsiteY22260" fmla="*/ 351975 h 2107945"/>
              <a:gd name="connsiteX22261" fmla="*/ 8501291 w 12192000"/>
              <a:gd name="connsiteY22261" fmla="*/ 342501 h 2107945"/>
              <a:gd name="connsiteX22262" fmla="*/ 8504682 w 12192000"/>
              <a:gd name="connsiteY22262" fmla="*/ 337396 h 2107945"/>
              <a:gd name="connsiteX22263" fmla="*/ 8505250 w 12192000"/>
              <a:gd name="connsiteY22263" fmla="*/ 337268 h 2107945"/>
              <a:gd name="connsiteX22264" fmla="*/ 8504034 w 12192000"/>
              <a:gd name="connsiteY22264" fmla="*/ 335640 h 2107945"/>
              <a:gd name="connsiteX22265" fmla="*/ 8512264 w 12192000"/>
              <a:gd name="connsiteY22265" fmla="*/ 330085 h 2107945"/>
              <a:gd name="connsiteX22266" fmla="*/ 1696847 w 12192000"/>
              <a:gd name="connsiteY22266" fmla="*/ 330085 h 2107945"/>
              <a:gd name="connsiteX22267" fmla="*/ 1702942 w 12192000"/>
              <a:gd name="connsiteY22267" fmla="*/ 338253 h 2107945"/>
              <a:gd name="connsiteX22268" fmla="*/ 1694713 w 12192000"/>
              <a:gd name="connsiteY22268" fmla="*/ 343808 h 2107945"/>
              <a:gd name="connsiteX22269" fmla="*/ 1688618 w 12192000"/>
              <a:gd name="connsiteY22269" fmla="*/ 335640 h 2107945"/>
              <a:gd name="connsiteX22270" fmla="*/ 1696847 w 12192000"/>
              <a:gd name="connsiteY22270" fmla="*/ 330085 h 2107945"/>
              <a:gd name="connsiteX22271" fmla="*/ 6134202 w 12192000"/>
              <a:gd name="connsiteY22271" fmla="*/ 329759 h 2107945"/>
              <a:gd name="connsiteX22272" fmla="*/ 6140603 w 12192000"/>
              <a:gd name="connsiteY22272" fmla="*/ 338253 h 2107945"/>
              <a:gd name="connsiteX22273" fmla="*/ 6132068 w 12192000"/>
              <a:gd name="connsiteY22273" fmla="*/ 344134 h 2107945"/>
              <a:gd name="connsiteX22274" fmla="*/ 6125667 w 12192000"/>
              <a:gd name="connsiteY22274" fmla="*/ 335640 h 2107945"/>
              <a:gd name="connsiteX22275" fmla="*/ 6134202 w 12192000"/>
              <a:gd name="connsiteY22275" fmla="*/ 329759 h 2107945"/>
              <a:gd name="connsiteX22276" fmla="*/ 7943199 w 12192000"/>
              <a:gd name="connsiteY22276" fmla="*/ 329758 h 2107945"/>
              <a:gd name="connsiteX22277" fmla="*/ 7949905 w 12192000"/>
              <a:gd name="connsiteY22277" fmla="*/ 338579 h 2107945"/>
              <a:gd name="connsiteX22278" fmla="*/ 7940761 w 12192000"/>
              <a:gd name="connsiteY22278" fmla="*/ 344787 h 2107945"/>
              <a:gd name="connsiteX22279" fmla="*/ 7934056 w 12192000"/>
              <a:gd name="connsiteY22279" fmla="*/ 335966 h 2107945"/>
              <a:gd name="connsiteX22280" fmla="*/ 7943199 w 12192000"/>
              <a:gd name="connsiteY22280" fmla="*/ 329758 h 2107945"/>
              <a:gd name="connsiteX22281" fmla="*/ 1857224 w 12192000"/>
              <a:gd name="connsiteY22281" fmla="*/ 329758 h 2107945"/>
              <a:gd name="connsiteX22282" fmla="*/ 1864539 w 12192000"/>
              <a:gd name="connsiteY22282" fmla="*/ 339233 h 2107945"/>
              <a:gd name="connsiteX22283" fmla="*/ 1854786 w 12192000"/>
              <a:gd name="connsiteY22283" fmla="*/ 345768 h 2107945"/>
              <a:gd name="connsiteX22284" fmla="*/ 1847472 w 12192000"/>
              <a:gd name="connsiteY22284" fmla="*/ 336293 h 2107945"/>
              <a:gd name="connsiteX22285" fmla="*/ 1857224 w 12192000"/>
              <a:gd name="connsiteY22285" fmla="*/ 329758 h 2107945"/>
              <a:gd name="connsiteX22286" fmla="*/ 2574438 w 12192000"/>
              <a:gd name="connsiteY22286" fmla="*/ 329431 h 2107945"/>
              <a:gd name="connsiteX22287" fmla="*/ 2581443 w 12192000"/>
              <a:gd name="connsiteY22287" fmla="*/ 338906 h 2107945"/>
              <a:gd name="connsiteX22288" fmla="*/ 2571997 w 12192000"/>
              <a:gd name="connsiteY22288" fmla="*/ 345441 h 2107945"/>
              <a:gd name="connsiteX22289" fmla="*/ 2564988 w 12192000"/>
              <a:gd name="connsiteY22289" fmla="*/ 335966 h 2107945"/>
              <a:gd name="connsiteX22290" fmla="*/ 2574438 w 12192000"/>
              <a:gd name="connsiteY22290" fmla="*/ 329431 h 2107945"/>
              <a:gd name="connsiteX22291" fmla="*/ 8671980 w 12192000"/>
              <a:gd name="connsiteY22291" fmla="*/ 329105 h 2107945"/>
              <a:gd name="connsiteX22292" fmla="*/ 8677429 w 12192000"/>
              <a:gd name="connsiteY22292" fmla="*/ 332332 h 2107945"/>
              <a:gd name="connsiteX22293" fmla="*/ 8678882 w 12192000"/>
              <a:gd name="connsiteY22293" fmla="*/ 337842 h 2107945"/>
              <a:gd name="connsiteX22294" fmla="*/ 8680210 w 12192000"/>
              <a:gd name="connsiteY22294" fmla="*/ 337599 h 2107945"/>
              <a:gd name="connsiteX22295" fmla="*/ 8687525 w 12192000"/>
              <a:gd name="connsiteY22295" fmla="*/ 347074 h 2107945"/>
              <a:gd name="connsiteX22296" fmla="*/ 8677772 w 12192000"/>
              <a:gd name="connsiteY22296" fmla="*/ 353609 h 2107945"/>
              <a:gd name="connsiteX22297" fmla="*/ 8672171 w 12192000"/>
              <a:gd name="connsiteY22297" fmla="*/ 350219 h 2107945"/>
              <a:gd name="connsiteX22298" fmla="*/ 8670513 w 12192000"/>
              <a:gd name="connsiteY22298" fmla="*/ 344333 h 2107945"/>
              <a:gd name="connsiteX22299" fmla="*/ 8669846 w 12192000"/>
              <a:gd name="connsiteY22299" fmla="*/ 344461 h 2107945"/>
              <a:gd name="connsiteX22300" fmla="*/ 8662836 w 12192000"/>
              <a:gd name="connsiteY22300" fmla="*/ 335313 h 2107945"/>
              <a:gd name="connsiteX22301" fmla="*/ 8671980 w 12192000"/>
              <a:gd name="connsiteY22301" fmla="*/ 329105 h 2107945"/>
              <a:gd name="connsiteX22302" fmla="*/ 3361839 w 12192000"/>
              <a:gd name="connsiteY22302" fmla="*/ 329105 h 2107945"/>
              <a:gd name="connsiteX22303" fmla="*/ 3368547 w 12192000"/>
              <a:gd name="connsiteY22303" fmla="*/ 337926 h 2107945"/>
              <a:gd name="connsiteX22304" fmla="*/ 3359400 w 12192000"/>
              <a:gd name="connsiteY22304" fmla="*/ 344134 h 2107945"/>
              <a:gd name="connsiteX22305" fmla="*/ 3352696 w 12192000"/>
              <a:gd name="connsiteY22305" fmla="*/ 335313 h 2107945"/>
              <a:gd name="connsiteX22306" fmla="*/ 3361839 w 12192000"/>
              <a:gd name="connsiteY22306" fmla="*/ 329105 h 2107945"/>
              <a:gd name="connsiteX22307" fmla="*/ 4287690 w 12192000"/>
              <a:gd name="connsiteY22307" fmla="*/ 328452 h 2107945"/>
              <a:gd name="connsiteX22308" fmla="*/ 4294092 w 12192000"/>
              <a:gd name="connsiteY22308" fmla="*/ 336946 h 2107945"/>
              <a:gd name="connsiteX22309" fmla="*/ 4285556 w 12192000"/>
              <a:gd name="connsiteY22309" fmla="*/ 342827 h 2107945"/>
              <a:gd name="connsiteX22310" fmla="*/ 4279161 w 12192000"/>
              <a:gd name="connsiteY22310" fmla="*/ 334333 h 2107945"/>
              <a:gd name="connsiteX22311" fmla="*/ 4287690 w 12192000"/>
              <a:gd name="connsiteY22311" fmla="*/ 328452 h 2107945"/>
              <a:gd name="connsiteX22312" fmla="*/ 9418134 w 12192000"/>
              <a:gd name="connsiteY22312" fmla="*/ 328125 h 2107945"/>
              <a:gd name="connsiteX22313" fmla="*/ 9424230 w 12192000"/>
              <a:gd name="connsiteY22313" fmla="*/ 336293 h 2107945"/>
              <a:gd name="connsiteX22314" fmla="*/ 9416000 w 12192000"/>
              <a:gd name="connsiteY22314" fmla="*/ 341847 h 2107945"/>
              <a:gd name="connsiteX22315" fmla="*/ 9409905 w 12192000"/>
              <a:gd name="connsiteY22315" fmla="*/ 333679 h 2107945"/>
              <a:gd name="connsiteX22316" fmla="*/ 9418134 w 12192000"/>
              <a:gd name="connsiteY22316" fmla="*/ 328125 h 2107945"/>
              <a:gd name="connsiteX22317" fmla="*/ 8568653 w 12192000"/>
              <a:gd name="connsiteY22317" fmla="*/ 328125 h 2107945"/>
              <a:gd name="connsiteX22318" fmla="*/ 8575053 w 12192000"/>
              <a:gd name="connsiteY22318" fmla="*/ 336619 h 2107945"/>
              <a:gd name="connsiteX22319" fmla="*/ 8566519 w 12192000"/>
              <a:gd name="connsiteY22319" fmla="*/ 342500 h 2107945"/>
              <a:gd name="connsiteX22320" fmla="*/ 8560118 w 12192000"/>
              <a:gd name="connsiteY22320" fmla="*/ 334006 h 2107945"/>
              <a:gd name="connsiteX22321" fmla="*/ 8568653 w 12192000"/>
              <a:gd name="connsiteY22321" fmla="*/ 328125 h 2107945"/>
              <a:gd name="connsiteX22322" fmla="*/ 7160469 w 12192000"/>
              <a:gd name="connsiteY22322" fmla="*/ 328125 h 2107945"/>
              <a:gd name="connsiteX22323" fmla="*/ 7166870 w 12192000"/>
              <a:gd name="connsiteY22323" fmla="*/ 336293 h 2107945"/>
              <a:gd name="connsiteX22324" fmla="*/ 7158335 w 12192000"/>
              <a:gd name="connsiteY22324" fmla="*/ 342174 h 2107945"/>
              <a:gd name="connsiteX22325" fmla="*/ 7151934 w 12192000"/>
              <a:gd name="connsiteY22325" fmla="*/ 334006 h 2107945"/>
              <a:gd name="connsiteX22326" fmla="*/ 7160469 w 12192000"/>
              <a:gd name="connsiteY22326" fmla="*/ 328125 h 2107945"/>
              <a:gd name="connsiteX22327" fmla="*/ 1369901 w 12192000"/>
              <a:gd name="connsiteY22327" fmla="*/ 328124 h 2107945"/>
              <a:gd name="connsiteX22328" fmla="*/ 1375501 w 12192000"/>
              <a:gd name="connsiteY22328" fmla="*/ 331392 h 2107945"/>
              <a:gd name="connsiteX22329" fmla="*/ 1377052 w 12192000"/>
              <a:gd name="connsiteY22329" fmla="*/ 337007 h 2107945"/>
              <a:gd name="connsiteX22330" fmla="*/ 1379637 w 12192000"/>
              <a:gd name="connsiteY22330" fmla="*/ 338539 h 2107945"/>
              <a:gd name="connsiteX22331" fmla="*/ 1381199 w 12192000"/>
              <a:gd name="connsiteY22331" fmla="*/ 344460 h 2107945"/>
              <a:gd name="connsiteX22332" fmla="*/ 1371751 w 12192000"/>
              <a:gd name="connsiteY22332" fmla="*/ 350995 h 2107945"/>
              <a:gd name="connsiteX22333" fmla="*/ 1368273 w 12192000"/>
              <a:gd name="connsiteY22333" fmla="*/ 348935 h 2107945"/>
              <a:gd name="connsiteX22334" fmla="*/ 1367097 w 12192000"/>
              <a:gd name="connsiteY22334" fmla="*/ 350791 h 2107945"/>
              <a:gd name="connsiteX22335" fmla="*/ 1360734 w 12192000"/>
              <a:gd name="connsiteY22335" fmla="*/ 351975 h 2107945"/>
              <a:gd name="connsiteX22336" fmla="*/ 1353419 w 12192000"/>
              <a:gd name="connsiteY22336" fmla="*/ 342501 h 2107945"/>
              <a:gd name="connsiteX22337" fmla="*/ 1356925 w 12192000"/>
              <a:gd name="connsiteY22337" fmla="*/ 337396 h 2107945"/>
              <a:gd name="connsiteX22338" fmla="*/ 1360667 w 12192000"/>
              <a:gd name="connsiteY22338" fmla="*/ 336539 h 2107945"/>
              <a:gd name="connsiteX22339" fmla="*/ 1360147 w 12192000"/>
              <a:gd name="connsiteY22339" fmla="*/ 334659 h 2107945"/>
              <a:gd name="connsiteX22340" fmla="*/ 1369901 w 12192000"/>
              <a:gd name="connsiteY22340" fmla="*/ 328124 h 2107945"/>
              <a:gd name="connsiteX22341" fmla="*/ 2494259 w 12192000"/>
              <a:gd name="connsiteY22341" fmla="*/ 327841 h 2107945"/>
              <a:gd name="connsiteX22342" fmla="*/ 2501484 w 12192000"/>
              <a:gd name="connsiteY22342" fmla="*/ 337352 h 2107945"/>
              <a:gd name="connsiteX22343" fmla="*/ 2491854 w 12192000"/>
              <a:gd name="connsiteY22343" fmla="*/ 343971 h 2107945"/>
              <a:gd name="connsiteX22344" fmla="*/ 2484628 w 12192000"/>
              <a:gd name="connsiteY22344" fmla="*/ 334459 h 2107945"/>
              <a:gd name="connsiteX22345" fmla="*/ 2494259 w 12192000"/>
              <a:gd name="connsiteY22345" fmla="*/ 327841 h 2107945"/>
              <a:gd name="connsiteX22346" fmla="*/ 4323029 w 12192000"/>
              <a:gd name="connsiteY22346" fmla="*/ 327799 h 2107945"/>
              <a:gd name="connsiteX22347" fmla="*/ 4329437 w 12192000"/>
              <a:gd name="connsiteY22347" fmla="*/ 336293 h 2107945"/>
              <a:gd name="connsiteX22348" fmla="*/ 4326422 w 12192000"/>
              <a:gd name="connsiteY22348" fmla="*/ 340949 h 2107945"/>
              <a:gd name="connsiteX22349" fmla="*/ 4322563 w 12192000"/>
              <a:gd name="connsiteY22349" fmla="*/ 341804 h 2107945"/>
              <a:gd name="connsiteX22350" fmla="*/ 4324505 w 12192000"/>
              <a:gd name="connsiteY22350" fmla="*/ 342950 h 2107945"/>
              <a:gd name="connsiteX22351" fmla="*/ 4326033 w 12192000"/>
              <a:gd name="connsiteY22351" fmla="*/ 348708 h 2107945"/>
              <a:gd name="connsiteX22352" fmla="*/ 4317185 w 12192000"/>
              <a:gd name="connsiteY22352" fmla="*/ 354915 h 2107945"/>
              <a:gd name="connsiteX22353" fmla="*/ 4310480 w 12192000"/>
              <a:gd name="connsiteY22353" fmla="*/ 346094 h 2107945"/>
              <a:gd name="connsiteX22354" fmla="*/ 4313528 w 12192000"/>
              <a:gd name="connsiteY22354" fmla="*/ 341030 h 2107945"/>
              <a:gd name="connsiteX22355" fmla="*/ 4317638 w 12192000"/>
              <a:gd name="connsiteY22355" fmla="*/ 340219 h 2107945"/>
              <a:gd name="connsiteX22356" fmla="*/ 4315864 w 12192000"/>
              <a:gd name="connsiteY22356" fmla="*/ 339152 h 2107945"/>
              <a:gd name="connsiteX22357" fmla="*/ 4314490 w 12192000"/>
              <a:gd name="connsiteY22357" fmla="*/ 333679 h 2107945"/>
              <a:gd name="connsiteX22358" fmla="*/ 4323029 w 12192000"/>
              <a:gd name="connsiteY22358" fmla="*/ 327799 h 2107945"/>
              <a:gd name="connsiteX22359" fmla="*/ 3489572 w 12192000"/>
              <a:gd name="connsiteY22359" fmla="*/ 327798 h 2107945"/>
              <a:gd name="connsiteX22360" fmla="*/ 3496276 w 12192000"/>
              <a:gd name="connsiteY22360" fmla="*/ 336619 h 2107945"/>
              <a:gd name="connsiteX22361" fmla="*/ 3487438 w 12192000"/>
              <a:gd name="connsiteY22361" fmla="*/ 342827 h 2107945"/>
              <a:gd name="connsiteX22362" fmla="*/ 3480719 w 12192000"/>
              <a:gd name="connsiteY22362" fmla="*/ 334006 h 2107945"/>
              <a:gd name="connsiteX22363" fmla="*/ 3489572 w 12192000"/>
              <a:gd name="connsiteY22363" fmla="*/ 327798 h 2107945"/>
              <a:gd name="connsiteX22364" fmla="*/ 8741779 w 12192000"/>
              <a:gd name="connsiteY22364" fmla="*/ 327145 h 2107945"/>
              <a:gd name="connsiteX22365" fmla="*/ 8749094 w 12192000"/>
              <a:gd name="connsiteY22365" fmla="*/ 336620 h 2107945"/>
              <a:gd name="connsiteX22366" fmla="*/ 8739341 w 12192000"/>
              <a:gd name="connsiteY22366" fmla="*/ 343154 h 2107945"/>
              <a:gd name="connsiteX22367" fmla="*/ 8732026 w 12192000"/>
              <a:gd name="connsiteY22367" fmla="*/ 333679 h 2107945"/>
              <a:gd name="connsiteX22368" fmla="*/ 8741779 w 12192000"/>
              <a:gd name="connsiteY22368" fmla="*/ 327145 h 2107945"/>
              <a:gd name="connsiteX22369" fmla="*/ 8530857 w 12192000"/>
              <a:gd name="connsiteY22369" fmla="*/ 327145 h 2107945"/>
              <a:gd name="connsiteX22370" fmla="*/ 8537257 w 12192000"/>
              <a:gd name="connsiteY22370" fmla="*/ 335313 h 2107945"/>
              <a:gd name="connsiteX22371" fmla="*/ 8529028 w 12192000"/>
              <a:gd name="connsiteY22371" fmla="*/ 340867 h 2107945"/>
              <a:gd name="connsiteX22372" fmla="*/ 8522628 w 12192000"/>
              <a:gd name="connsiteY22372" fmla="*/ 332699 h 2107945"/>
              <a:gd name="connsiteX22373" fmla="*/ 8530857 w 12192000"/>
              <a:gd name="connsiteY22373" fmla="*/ 327145 h 2107945"/>
              <a:gd name="connsiteX22374" fmla="*/ 2887072 w 12192000"/>
              <a:gd name="connsiteY22374" fmla="*/ 327145 h 2107945"/>
              <a:gd name="connsiteX22375" fmla="*/ 2894690 w 12192000"/>
              <a:gd name="connsiteY22375" fmla="*/ 336946 h 2107945"/>
              <a:gd name="connsiteX22376" fmla="*/ 2884637 w 12192000"/>
              <a:gd name="connsiteY22376" fmla="*/ 343807 h 2107945"/>
              <a:gd name="connsiteX22377" fmla="*/ 2877017 w 12192000"/>
              <a:gd name="connsiteY22377" fmla="*/ 334006 h 2107945"/>
              <a:gd name="connsiteX22378" fmla="*/ 2887072 w 12192000"/>
              <a:gd name="connsiteY22378" fmla="*/ 327145 h 2107945"/>
              <a:gd name="connsiteX22379" fmla="*/ 2655203 w 12192000"/>
              <a:gd name="connsiteY22379" fmla="*/ 326818 h 2107945"/>
              <a:gd name="connsiteX22380" fmla="*/ 2662213 w 12192000"/>
              <a:gd name="connsiteY22380" fmla="*/ 336293 h 2107945"/>
              <a:gd name="connsiteX22381" fmla="*/ 2661946 w 12192000"/>
              <a:gd name="connsiteY22381" fmla="*/ 336713 h 2107945"/>
              <a:gd name="connsiteX22382" fmla="*/ 2668288 w 12192000"/>
              <a:gd name="connsiteY22382" fmla="*/ 335313 h 2107945"/>
              <a:gd name="connsiteX22383" fmla="*/ 2673888 w 12192000"/>
              <a:gd name="connsiteY22383" fmla="*/ 338580 h 2107945"/>
              <a:gd name="connsiteX22384" fmla="*/ 2674037 w 12192000"/>
              <a:gd name="connsiteY22384" fmla="*/ 339118 h 2107945"/>
              <a:gd name="connsiteX22385" fmla="*/ 2677028 w 12192000"/>
              <a:gd name="connsiteY22385" fmla="*/ 334455 h 2107945"/>
              <a:gd name="connsiteX22386" fmla="*/ 2683506 w 12192000"/>
              <a:gd name="connsiteY22386" fmla="*/ 333026 h 2107945"/>
              <a:gd name="connsiteX22387" fmla="*/ 2690816 w 12192000"/>
              <a:gd name="connsiteY22387" fmla="*/ 342501 h 2107945"/>
              <a:gd name="connsiteX22388" fmla="*/ 2681066 w 12192000"/>
              <a:gd name="connsiteY22388" fmla="*/ 349035 h 2107945"/>
              <a:gd name="connsiteX22389" fmla="*/ 2675354 w 12192000"/>
              <a:gd name="connsiteY22389" fmla="*/ 345645 h 2107945"/>
              <a:gd name="connsiteX22390" fmla="*/ 2675271 w 12192000"/>
              <a:gd name="connsiteY22390" fmla="*/ 345329 h 2107945"/>
              <a:gd name="connsiteX22391" fmla="*/ 2672323 w 12192000"/>
              <a:gd name="connsiteY22391" fmla="*/ 350137 h 2107945"/>
              <a:gd name="connsiteX22392" fmla="*/ 2665848 w 12192000"/>
              <a:gd name="connsiteY22392" fmla="*/ 351322 h 2107945"/>
              <a:gd name="connsiteX22393" fmla="*/ 2658537 w 12192000"/>
              <a:gd name="connsiteY22393" fmla="*/ 341847 h 2107945"/>
              <a:gd name="connsiteX22394" fmla="*/ 2658797 w 12192000"/>
              <a:gd name="connsiteY22394" fmla="*/ 341439 h 2107945"/>
              <a:gd name="connsiteX22395" fmla="*/ 2652765 w 12192000"/>
              <a:gd name="connsiteY22395" fmla="*/ 342827 h 2107945"/>
              <a:gd name="connsiteX22396" fmla="*/ 2645754 w 12192000"/>
              <a:gd name="connsiteY22396" fmla="*/ 333352 h 2107945"/>
              <a:gd name="connsiteX22397" fmla="*/ 2655203 w 12192000"/>
              <a:gd name="connsiteY22397" fmla="*/ 326818 h 2107945"/>
              <a:gd name="connsiteX22398" fmla="*/ 1834618 w 12192000"/>
              <a:gd name="connsiteY22398" fmla="*/ 326818 h 2107945"/>
              <a:gd name="connsiteX22399" fmla="*/ 1840714 w 12192000"/>
              <a:gd name="connsiteY22399" fmla="*/ 334659 h 2107945"/>
              <a:gd name="connsiteX22400" fmla="*/ 1832486 w 12192000"/>
              <a:gd name="connsiteY22400" fmla="*/ 340213 h 2107945"/>
              <a:gd name="connsiteX22401" fmla="*/ 1826389 w 12192000"/>
              <a:gd name="connsiteY22401" fmla="*/ 332372 h 2107945"/>
              <a:gd name="connsiteX22402" fmla="*/ 1834618 w 12192000"/>
              <a:gd name="connsiteY22402" fmla="*/ 326818 h 2107945"/>
              <a:gd name="connsiteX22403" fmla="*/ 2715466 w 12192000"/>
              <a:gd name="connsiteY22403" fmla="*/ 326491 h 2107945"/>
              <a:gd name="connsiteX22404" fmla="*/ 2723092 w 12192000"/>
              <a:gd name="connsiteY22404" fmla="*/ 336293 h 2107945"/>
              <a:gd name="connsiteX22405" fmla="*/ 2713028 w 12192000"/>
              <a:gd name="connsiteY22405" fmla="*/ 343154 h 2107945"/>
              <a:gd name="connsiteX22406" fmla="*/ 2707158 w 12192000"/>
              <a:gd name="connsiteY22406" fmla="*/ 339601 h 2107945"/>
              <a:gd name="connsiteX22407" fmla="*/ 2706608 w 12192000"/>
              <a:gd name="connsiteY22407" fmla="*/ 337637 h 2107945"/>
              <a:gd name="connsiteX22408" fmla="*/ 2703825 w 12192000"/>
              <a:gd name="connsiteY22408" fmla="*/ 342010 h 2107945"/>
              <a:gd name="connsiteX22409" fmla="*/ 2697194 w 12192000"/>
              <a:gd name="connsiteY22409" fmla="*/ 343480 h 2107945"/>
              <a:gd name="connsiteX22410" fmla="*/ 2689576 w 12192000"/>
              <a:gd name="connsiteY22410" fmla="*/ 333679 h 2107945"/>
              <a:gd name="connsiteX22411" fmla="*/ 2699634 w 12192000"/>
              <a:gd name="connsiteY22411" fmla="*/ 326818 h 2107945"/>
              <a:gd name="connsiteX22412" fmla="*/ 2705503 w 12192000"/>
              <a:gd name="connsiteY22412" fmla="*/ 330371 h 2107945"/>
              <a:gd name="connsiteX22413" fmla="*/ 2706050 w 12192000"/>
              <a:gd name="connsiteY22413" fmla="*/ 332318 h 2107945"/>
              <a:gd name="connsiteX22414" fmla="*/ 2708835 w 12192000"/>
              <a:gd name="connsiteY22414" fmla="*/ 327839 h 2107945"/>
              <a:gd name="connsiteX22415" fmla="*/ 2715466 w 12192000"/>
              <a:gd name="connsiteY22415" fmla="*/ 326491 h 2107945"/>
              <a:gd name="connsiteX22416" fmla="*/ 2044289 w 12192000"/>
              <a:gd name="connsiteY22416" fmla="*/ 326491 h 2107945"/>
              <a:gd name="connsiteX22417" fmla="*/ 2050384 w 12192000"/>
              <a:gd name="connsiteY22417" fmla="*/ 334659 h 2107945"/>
              <a:gd name="connsiteX22418" fmla="*/ 2042155 w 12192000"/>
              <a:gd name="connsiteY22418" fmla="*/ 340213 h 2107945"/>
              <a:gd name="connsiteX22419" fmla="*/ 2040935 w 12192000"/>
              <a:gd name="connsiteY22419" fmla="*/ 338578 h 2107945"/>
              <a:gd name="connsiteX22420" fmla="*/ 2039468 w 12192000"/>
              <a:gd name="connsiteY22420" fmla="*/ 340854 h 2107945"/>
              <a:gd name="connsiteX22421" fmla="*/ 2044302 w 12192000"/>
              <a:gd name="connsiteY22421" fmla="*/ 347074 h 2107945"/>
              <a:gd name="connsiteX22422" fmla="*/ 2036073 w 12192000"/>
              <a:gd name="connsiteY22422" fmla="*/ 352628 h 2107945"/>
              <a:gd name="connsiteX22423" fmla="*/ 2029978 w 12192000"/>
              <a:gd name="connsiteY22423" fmla="*/ 344787 h 2107945"/>
              <a:gd name="connsiteX22424" fmla="*/ 2033214 w 12192000"/>
              <a:gd name="connsiteY22424" fmla="*/ 342603 h 2107945"/>
              <a:gd name="connsiteX22425" fmla="*/ 2027547 w 12192000"/>
              <a:gd name="connsiteY22425" fmla="*/ 335312 h 2107945"/>
              <a:gd name="connsiteX22426" fmla="*/ 2035472 w 12192000"/>
              <a:gd name="connsiteY22426" fmla="*/ 329758 h 2107945"/>
              <a:gd name="connsiteX22427" fmla="*/ 2036603 w 12192000"/>
              <a:gd name="connsiteY22427" fmla="*/ 331214 h 2107945"/>
              <a:gd name="connsiteX22428" fmla="*/ 2038916 w 12192000"/>
              <a:gd name="connsiteY22428" fmla="*/ 327676 h 2107945"/>
              <a:gd name="connsiteX22429" fmla="*/ 2044289 w 12192000"/>
              <a:gd name="connsiteY22429" fmla="*/ 326491 h 2107945"/>
              <a:gd name="connsiteX22430" fmla="*/ 9490069 w 12192000"/>
              <a:gd name="connsiteY22430" fmla="*/ 326034 h 2107945"/>
              <a:gd name="connsiteX22431" fmla="*/ 9496281 w 12192000"/>
              <a:gd name="connsiteY22431" fmla="*/ 334048 h 2107945"/>
              <a:gd name="connsiteX22432" fmla="*/ 9488046 w 12192000"/>
              <a:gd name="connsiteY22432" fmla="*/ 339584 h 2107945"/>
              <a:gd name="connsiteX22433" fmla="*/ 9481834 w 12192000"/>
              <a:gd name="connsiteY22433" fmla="*/ 331570 h 2107945"/>
              <a:gd name="connsiteX22434" fmla="*/ 9490069 w 12192000"/>
              <a:gd name="connsiteY22434" fmla="*/ 326034 h 2107945"/>
              <a:gd name="connsiteX22435" fmla="*/ 8549755 w 12192000"/>
              <a:gd name="connsiteY22435" fmla="*/ 325838 h 2107945"/>
              <a:gd name="connsiteX22436" fmla="*/ 8556156 w 12192000"/>
              <a:gd name="connsiteY22436" fmla="*/ 334005 h 2107945"/>
              <a:gd name="connsiteX22437" fmla="*/ 8547621 w 12192000"/>
              <a:gd name="connsiteY22437" fmla="*/ 339886 h 2107945"/>
              <a:gd name="connsiteX22438" fmla="*/ 8541220 w 12192000"/>
              <a:gd name="connsiteY22438" fmla="*/ 331718 h 2107945"/>
              <a:gd name="connsiteX22439" fmla="*/ 8549755 w 12192000"/>
              <a:gd name="connsiteY22439" fmla="*/ 325838 h 2107945"/>
              <a:gd name="connsiteX22440" fmla="*/ 5216016 w 12192000"/>
              <a:gd name="connsiteY22440" fmla="*/ 325838 h 2107945"/>
              <a:gd name="connsiteX22441" fmla="*/ 5222416 w 12192000"/>
              <a:gd name="connsiteY22441" fmla="*/ 334006 h 2107945"/>
              <a:gd name="connsiteX22442" fmla="*/ 5220521 w 12192000"/>
              <a:gd name="connsiteY22442" fmla="*/ 337074 h 2107945"/>
              <a:gd name="connsiteX22443" fmla="*/ 5223976 w 12192000"/>
              <a:gd name="connsiteY22443" fmla="*/ 341520 h 2107945"/>
              <a:gd name="connsiteX22444" fmla="*/ 5216046 w 12192000"/>
              <a:gd name="connsiteY22444" fmla="*/ 347074 h 2107945"/>
              <a:gd name="connsiteX22445" fmla="*/ 5215706 w 12192000"/>
              <a:gd name="connsiteY22445" fmla="*/ 346638 h 2107945"/>
              <a:gd name="connsiteX22446" fmla="*/ 5214727 w 12192000"/>
              <a:gd name="connsiteY22446" fmla="*/ 348136 h 2107945"/>
              <a:gd name="connsiteX22447" fmla="*/ 5208936 w 12192000"/>
              <a:gd name="connsiteY22447" fmla="*/ 349361 h 2107945"/>
              <a:gd name="connsiteX22448" fmla="*/ 5202532 w 12192000"/>
              <a:gd name="connsiteY22448" fmla="*/ 340867 h 2107945"/>
              <a:gd name="connsiteX22449" fmla="*/ 5205697 w 12192000"/>
              <a:gd name="connsiteY22449" fmla="*/ 335966 h 2107945"/>
              <a:gd name="connsiteX22450" fmla="*/ 5210691 w 12192000"/>
              <a:gd name="connsiteY22450" fmla="*/ 335103 h 2107945"/>
              <a:gd name="connsiteX22451" fmla="*/ 5207784 w 12192000"/>
              <a:gd name="connsiteY22451" fmla="*/ 331392 h 2107945"/>
              <a:gd name="connsiteX22452" fmla="*/ 5216016 w 12192000"/>
              <a:gd name="connsiteY22452" fmla="*/ 325838 h 2107945"/>
              <a:gd name="connsiteX22453" fmla="*/ 3138925 w 12192000"/>
              <a:gd name="connsiteY22453" fmla="*/ 325511 h 2107945"/>
              <a:gd name="connsiteX22454" fmla="*/ 3146238 w 12192000"/>
              <a:gd name="connsiteY22454" fmla="*/ 334986 h 2107945"/>
              <a:gd name="connsiteX22455" fmla="*/ 3136790 w 12192000"/>
              <a:gd name="connsiteY22455" fmla="*/ 341520 h 2107945"/>
              <a:gd name="connsiteX22456" fmla="*/ 3129483 w 12192000"/>
              <a:gd name="connsiteY22456" fmla="*/ 332045 h 2107945"/>
              <a:gd name="connsiteX22457" fmla="*/ 3138925 w 12192000"/>
              <a:gd name="connsiteY22457" fmla="*/ 325511 h 2107945"/>
              <a:gd name="connsiteX22458" fmla="*/ 6474665 w 12192000"/>
              <a:gd name="connsiteY22458" fmla="*/ 324858 h 2107945"/>
              <a:gd name="connsiteX22459" fmla="*/ 6481370 w 12192000"/>
              <a:gd name="connsiteY22459" fmla="*/ 333679 h 2107945"/>
              <a:gd name="connsiteX22460" fmla="*/ 6472531 w 12192000"/>
              <a:gd name="connsiteY22460" fmla="*/ 339887 h 2107945"/>
              <a:gd name="connsiteX22461" fmla="*/ 6465826 w 12192000"/>
              <a:gd name="connsiteY22461" fmla="*/ 331065 h 2107945"/>
              <a:gd name="connsiteX22462" fmla="*/ 6474665 w 12192000"/>
              <a:gd name="connsiteY22462" fmla="*/ 324858 h 2107945"/>
              <a:gd name="connsiteX22463" fmla="*/ 10974757 w 12192000"/>
              <a:gd name="connsiteY22463" fmla="*/ 324204 h 2107945"/>
              <a:gd name="connsiteX22464" fmla="*/ 10981158 w 12192000"/>
              <a:gd name="connsiteY22464" fmla="*/ 332372 h 2107945"/>
              <a:gd name="connsiteX22465" fmla="*/ 10972929 w 12192000"/>
              <a:gd name="connsiteY22465" fmla="*/ 337926 h 2107945"/>
              <a:gd name="connsiteX22466" fmla="*/ 10966527 w 12192000"/>
              <a:gd name="connsiteY22466" fmla="*/ 329758 h 2107945"/>
              <a:gd name="connsiteX22467" fmla="*/ 10974757 w 12192000"/>
              <a:gd name="connsiteY22467" fmla="*/ 324204 h 2107945"/>
              <a:gd name="connsiteX22468" fmla="*/ 8695145 w 12192000"/>
              <a:gd name="connsiteY22468" fmla="*/ 324204 h 2107945"/>
              <a:gd name="connsiteX22469" fmla="*/ 8702156 w 12192000"/>
              <a:gd name="connsiteY22469" fmla="*/ 333352 h 2107945"/>
              <a:gd name="connsiteX22470" fmla="*/ 8692706 w 12192000"/>
              <a:gd name="connsiteY22470" fmla="*/ 339560 h 2107945"/>
              <a:gd name="connsiteX22471" fmla="*/ 8685697 w 12192000"/>
              <a:gd name="connsiteY22471" fmla="*/ 330412 h 2107945"/>
              <a:gd name="connsiteX22472" fmla="*/ 8695145 w 12192000"/>
              <a:gd name="connsiteY22472" fmla="*/ 324204 h 2107945"/>
              <a:gd name="connsiteX22473" fmla="*/ 4735171 w 12192000"/>
              <a:gd name="connsiteY22473" fmla="*/ 324204 h 2107945"/>
              <a:gd name="connsiteX22474" fmla="*/ 4741878 w 12192000"/>
              <a:gd name="connsiteY22474" fmla="*/ 332699 h 2107945"/>
              <a:gd name="connsiteX22475" fmla="*/ 4733038 w 12192000"/>
              <a:gd name="connsiteY22475" fmla="*/ 338579 h 2107945"/>
              <a:gd name="connsiteX22476" fmla="*/ 4726327 w 12192000"/>
              <a:gd name="connsiteY22476" fmla="*/ 330085 h 2107945"/>
              <a:gd name="connsiteX22477" fmla="*/ 4735171 w 12192000"/>
              <a:gd name="connsiteY22477" fmla="*/ 324204 h 2107945"/>
              <a:gd name="connsiteX22478" fmla="*/ 2414639 w 12192000"/>
              <a:gd name="connsiteY22478" fmla="*/ 324083 h 2107945"/>
              <a:gd name="connsiteX22479" fmla="*/ 2421862 w 12192000"/>
              <a:gd name="connsiteY22479" fmla="*/ 333594 h 2107945"/>
              <a:gd name="connsiteX22480" fmla="*/ 2412230 w 12192000"/>
              <a:gd name="connsiteY22480" fmla="*/ 340213 h 2107945"/>
              <a:gd name="connsiteX22481" fmla="*/ 2405010 w 12192000"/>
              <a:gd name="connsiteY22481" fmla="*/ 330704 h 2107945"/>
              <a:gd name="connsiteX22482" fmla="*/ 2414639 w 12192000"/>
              <a:gd name="connsiteY22482" fmla="*/ 324083 h 2107945"/>
              <a:gd name="connsiteX22483" fmla="*/ 3231963 w 12192000"/>
              <a:gd name="connsiteY22483" fmla="*/ 322571 h 2107945"/>
              <a:gd name="connsiteX22484" fmla="*/ 3238668 w 12192000"/>
              <a:gd name="connsiteY22484" fmla="*/ 331392 h 2107945"/>
              <a:gd name="connsiteX22485" fmla="*/ 3229530 w 12192000"/>
              <a:gd name="connsiteY22485" fmla="*/ 337600 h 2107945"/>
              <a:gd name="connsiteX22486" fmla="*/ 3222821 w 12192000"/>
              <a:gd name="connsiteY22486" fmla="*/ 328779 h 2107945"/>
              <a:gd name="connsiteX22487" fmla="*/ 3231963 w 12192000"/>
              <a:gd name="connsiteY22487" fmla="*/ 322571 h 2107945"/>
              <a:gd name="connsiteX22488" fmla="*/ 8718614 w 12192000"/>
              <a:gd name="connsiteY22488" fmla="*/ 322570 h 2107945"/>
              <a:gd name="connsiteX22489" fmla="*/ 8725625 w 12192000"/>
              <a:gd name="connsiteY22489" fmla="*/ 331718 h 2107945"/>
              <a:gd name="connsiteX22490" fmla="*/ 8716176 w 12192000"/>
              <a:gd name="connsiteY22490" fmla="*/ 338253 h 2107945"/>
              <a:gd name="connsiteX22491" fmla="*/ 8709166 w 12192000"/>
              <a:gd name="connsiteY22491" fmla="*/ 329105 h 2107945"/>
              <a:gd name="connsiteX22492" fmla="*/ 8718614 w 12192000"/>
              <a:gd name="connsiteY22492" fmla="*/ 322570 h 2107945"/>
              <a:gd name="connsiteX22493" fmla="*/ 10421237 w 12192000"/>
              <a:gd name="connsiteY22493" fmla="*/ 321917 h 2107945"/>
              <a:gd name="connsiteX22494" fmla="*/ 10427334 w 12192000"/>
              <a:gd name="connsiteY22494" fmla="*/ 330085 h 2107945"/>
              <a:gd name="connsiteX22495" fmla="*/ 10419104 w 12192000"/>
              <a:gd name="connsiteY22495" fmla="*/ 335639 h 2107945"/>
              <a:gd name="connsiteX22496" fmla="*/ 10413008 w 12192000"/>
              <a:gd name="connsiteY22496" fmla="*/ 327471 h 2107945"/>
              <a:gd name="connsiteX22497" fmla="*/ 10421237 w 12192000"/>
              <a:gd name="connsiteY22497" fmla="*/ 321917 h 2107945"/>
              <a:gd name="connsiteX22498" fmla="*/ 3175852 w 12192000"/>
              <a:gd name="connsiteY22498" fmla="*/ 321917 h 2107945"/>
              <a:gd name="connsiteX22499" fmla="*/ 3182863 w 12192000"/>
              <a:gd name="connsiteY22499" fmla="*/ 331065 h 2107945"/>
              <a:gd name="connsiteX22500" fmla="*/ 3173721 w 12192000"/>
              <a:gd name="connsiteY22500" fmla="*/ 337272 h 2107945"/>
              <a:gd name="connsiteX22501" fmla="*/ 3166711 w 12192000"/>
              <a:gd name="connsiteY22501" fmla="*/ 328125 h 2107945"/>
              <a:gd name="connsiteX22502" fmla="*/ 3175852 w 12192000"/>
              <a:gd name="connsiteY22502" fmla="*/ 321917 h 2107945"/>
              <a:gd name="connsiteX22503" fmla="*/ 6704180 w 12192000"/>
              <a:gd name="connsiteY22503" fmla="*/ 321590 h 2107945"/>
              <a:gd name="connsiteX22504" fmla="*/ 6710886 w 12192000"/>
              <a:gd name="connsiteY22504" fmla="*/ 330411 h 2107945"/>
              <a:gd name="connsiteX22505" fmla="*/ 6702047 w 12192000"/>
              <a:gd name="connsiteY22505" fmla="*/ 336619 h 2107945"/>
              <a:gd name="connsiteX22506" fmla="*/ 6695341 w 12192000"/>
              <a:gd name="connsiteY22506" fmla="*/ 327798 h 2107945"/>
              <a:gd name="connsiteX22507" fmla="*/ 6704180 w 12192000"/>
              <a:gd name="connsiteY22507" fmla="*/ 321590 h 2107945"/>
              <a:gd name="connsiteX22508" fmla="*/ 2109525 w 12192000"/>
              <a:gd name="connsiteY22508" fmla="*/ 320937 h 2107945"/>
              <a:gd name="connsiteX22509" fmla="*/ 2115621 w 12192000"/>
              <a:gd name="connsiteY22509" fmla="*/ 328778 h 2107945"/>
              <a:gd name="connsiteX22510" fmla="*/ 2112763 w 12192000"/>
              <a:gd name="connsiteY22510" fmla="*/ 333148 h 2107945"/>
              <a:gd name="connsiteX22511" fmla="*/ 2109044 w 12192000"/>
              <a:gd name="connsiteY22511" fmla="*/ 333968 h 2107945"/>
              <a:gd name="connsiteX22512" fmla="*/ 2109835 w 12192000"/>
              <a:gd name="connsiteY22512" fmla="*/ 334986 h 2107945"/>
              <a:gd name="connsiteX22513" fmla="*/ 2101913 w 12192000"/>
              <a:gd name="connsiteY22513" fmla="*/ 340540 h 2107945"/>
              <a:gd name="connsiteX22514" fmla="*/ 2100425 w 12192000"/>
              <a:gd name="connsiteY22514" fmla="*/ 338627 h 2107945"/>
              <a:gd name="connsiteX22515" fmla="*/ 2097108 w 12192000"/>
              <a:gd name="connsiteY22515" fmla="*/ 339233 h 2107945"/>
              <a:gd name="connsiteX22516" fmla="*/ 2089793 w 12192000"/>
              <a:gd name="connsiteY22516" fmla="*/ 329759 h 2107945"/>
              <a:gd name="connsiteX22517" fmla="*/ 2099547 w 12192000"/>
              <a:gd name="connsiteY22517" fmla="*/ 323224 h 2107945"/>
              <a:gd name="connsiteX22518" fmla="*/ 2102360 w 12192000"/>
              <a:gd name="connsiteY22518" fmla="*/ 324865 h 2107945"/>
              <a:gd name="connsiteX22519" fmla="*/ 2104153 w 12192000"/>
              <a:gd name="connsiteY22519" fmla="*/ 322122 h 2107945"/>
              <a:gd name="connsiteX22520" fmla="*/ 2109525 w 12192000"/>
              <a:gd name="connsiteY22520" fmla="*/ 320937 h 2107945"/>
              <a:gd name="connsiteX22521" fmla="*/ 6333846 w 12192000"/>
              <a:gd name="connsiteY22521" fmla="*/ 320284 h 2107945"/>
              <a:gd name="connsiteX22522" fmla="*/ 6340552 w 12192000"/>
              <a:gd name="connsiteY22522" fmla="*/ 328778 h 2107945"/>
              <a:gd name="connsiteX22523" fmla="*/ 6331713 w 12192000"/>
              <a:gd name="connsiteY22523" fmla="*/ 334659 h 2107945"/>
              <a:gd name="connsiteX22524" fmla="*/ 6325007 w 12192000"/>
              <a:gd name="connsiteY22524" fmla="*/ 326165 h 2107945"/>
              <a:gd name="connsiteX22525" fmla="*/ 6333846 w 12192000"/>
              <a:gd name="connsiteY22525" fmla="*/ 320284 h 2107945"/>
              <a:gd name="connsiteX22526" fmla="*/ 4436965 w 12192000"/>
              <a:gd name="connsiteY22526" fmla="*/ 320284 h 2107945"/>
              <a:gd name="connsiteX22527" fmla="*/ 4443671 w 12192000"/>
              <a:gd name="connsiteY22527" fmla="*/ 329105 h 2107945"/>
              <a:gd name="connsiteX22528" fmla="*/ 4434533 w 12192000"/>
              <a:gd name="connsiteY22528" fmla="*/ 335313 h 2107945"/>
              <a:gd name="connsiteX22529" fmla="*/ 4427827 w 12192000"/>
              <a:gd name="connsiteY22529" fmla="*/ 326491 h 2107945"/>
              <a:gd name="connsiteX22530" fmla="*/ 4436965 w 12192000"/>
              <a:gd name="connsiteY22530" fmla="*/ 320284 h 2107945"/>
              <a:gd name="connsiteX22531" fmla="*/ 4182541 w 12192000"/>
              <a:gd name="connsiteY22531" fmla="*/ 319631 h 2107945"/>
              <a:gd name="connsiteX22532" fmla="*/ 4188948 w 12192000"/>
              <a:gd name="connsiteY22532" fmla="*/ 327799 h 2107945"/>
              <a:gd name="connsiteX22533" fmla="*/ 4180408 w 12192000"/>
              <a:gd name="connsiteY22533" fmla="*/ 333679 h 2107945"/>
              <a:gd name="connsiteX22534" fmla="*/ 4174002 w 12192000"/>
              <a:gd name="connsiteY22534" fmla="*/ 325511 h 2107945"/>
              <a:gd name="connsiteX22535" fmla="*/ 4182541 w 12192000"/>
              <a:gd name="connsiteY22535" fmla="*/ 319631 h 2107945"/>
              <a:gd name="connsiteX22536" fmla="*/ 5565269 w 12192000"/>
              <a:gd name="connsiteY22536" fmla="*/ 319630 h 2107945"/>
              <a:gd name="connsiteX22537" fmla="*/ 5571976 w 12192000"/>
              <a:gd name="connsiteY22537" fmla="*/ 328451 h 2107945"/>
              <a:gd name="connsiteX22538" fmla="*/ 5563137 w 12192000"/>
              <a:gd name="connsiteY22538" fmla="*/ 334332 h 2107945"/>
              <a:gd name="connsiteX22539" fmla="*/ 5556429 w 12192000"/>
              <a:gd name="connsiteY22539" fmla="*/ 325511 h 2107945"/>
              <a:gd name="connsiteX22540" fmla="*/ 5565269 w 12192000"/>
              <a:gd name="connsiteY22540" fmla="*/ 319630 h 2107945"/>
              <a:gd name="connsiteX22541" fmla="*/ 2736596 w 12192000"/>
              <a:gd name="connsiteY22541" fmla="*/ 319630 h 2107945"/>
              <a:gd name="connsiteX22542" fmla="*/ 2742163 w 12192000"/>
              <a:gd name="connsiteY22542" fmla="*/ 322897 h 2107945"/>
              <a:gd name="connsiteX22543" fmla="*/ 2742854 w 12192000"/>
              <a:gd name="connsiteY22543" fmla="*/ 325871 h 2107945"/>
              <a:gd name="connsiteX22544" fmla="*/ 2745948 w 12192000"/>
              <a:gd name="connsiteY22544" fmla="*/ 320815 h 2107945"/>
              <a:gd name="connsiteX22545" fmla="*/ 2752428 w 12192000"/>
              <a:gd name="connsiteY22545" fmla="*/ 319630 h 2107945"/>
              <a:gd name="connsiteX22546" fmla="*/ 2759740 w 12192000"/>
              <a:gd name="connsiteY22546" fmla="*/ 329105 h 2107945"/>
              <a:gd name="connsiteX22547" fmla="*/ 2749991 w 12192000"/>
              <a:gd name="connsiteY22547" fmla="*/ 335640 h 2107945"/>
              <a:gd name="connsiteX22548" fmla="*/ 2743032 w 12192000"/>
              <a:gd name="connsiteY22548" fmla="*/ 326626 h 2107945"/>
              <a:gd name="connsiteX22549" fmla="*/ 2743609 w 12192000"/>
              <a:gd name="connsiteY22549" fmla="*/ 329105 h 2107945"/>
              <a:gd name="connsiteX22550" fmla="*/ 2734154 w 12192000"/>
              <a:gd name="connsiteY22550" fmla="*/ 335639 h 2107945"/>
              <a:gd name="connsiteX22551" fmla="*/ 2727140 w 12192000"/>
              <a:gd name="connsiteY22551" fmla="*/ 326165 h 2107945"/>
              <a:gd name="connsiteX22552" fmla="*/ 2736596 w 12192000"/>
              <a:gd name="connsiteY22552" fmla="*/ 319630 h 2107945"/>
              <a:gd name="connsiteX22553" fmla="*/ 5844030 w 12192000"/>
              <a:gd name="connsiteY22553" fmla="*/ 319304 h 2107945"/>
              <a:gd name="connsiteX22554" fmla="*/ 5850431 w 12192000"/>
              <a:gd name="connsiteY22554" fmla="*/ 327798 h 2107945"/>
              <a:gd name="connsiteX22555" fmla="*/ 5841896 w 12192000"/>
              <a:gd name="connsiteY22555" fmla="*/ 333679 h 2107945"/>
              <a:gd name="connsiteX22556" fmla="*/ 5835496 w 12192000"/>
              <a:gd name="connsiteY22556" fmla="*/ 325184 h 2107945"/>
              <a:gd name="connsiteX22557" fmla="*/ 5844030 w 12192000"/>
              <a:gd name="connsiteY22557" fmla="*/ 319304 h 2107945"/>
              <a:gd name="connsiteX22558" fmla="*/ 1969335 w 12192000"/>
              <a:gd name="connsiteY22558" fmla="*/ 319304 h 2107945"/>
              <a:gd name="connsiteX22559" fmla="*/ 1975430 w 12192000"/>
              <a:gd name="connsiteY22559" fmla="*/ 327145 h 2107945"/>
              <a:gd name="connsiteX22560" fmla="*/ 1967506 w 12192000"/>
              <a:gd name="connsiteY22560" fmla="*/ 332699 h 2107945"/>
              <a:gd name="connsiteX22561" fmla="*/ 1961410 w 12192000"/>
              <a:gd name="connsiteY22561" fmla="*/ 324858 h 2107945"/>
              <a:gd name="connsiteX22562" fmla="*/ 1969335 w 12192000"/>
              <a:gd name="connsiteY22562" fmla="*/ 319304 h 2107945"/>
              <a:gd name="connsiteX22563" fmla="*/ 6004660 w 12192000"/>
              <a:gd name="connsiteY22563" fmla="*/ 318977 h 2107945"/>
              <a:gd name="connsiteX22564" fmla="*/ 6011061 w 12192000"/>
              <a:gd name="connsiteY22564" fmla="*/ 327145 h 2107945"/>
              <a:gd name="connsiteX22565" fmla="*/ 6002527 w 12192000"/>
              <a:gd name="connsiteY22565" fmla="*/ 332699 h 2107945"/>
              <a:gd name="connsiteX22566" fmla="*/ 5996126 w 12192000"/>
              <a:gd name="connsiteY22566" fmla="*/ 324531 h 2107945"/>
              <a:gd name="connsiteX22567" fmla="*/ 6004660 w 12192000"/>
              <a:gd name="connsiteY22567" fmla="*/ 318977 h 2107945"/>
              <a:gd name="connsiteX22568" fmla="*/ 4514088 w 12192000"/>
              <a:gd name="connsiteY22568" fmla="*/ 318977 h 2107945"/>
              <a:gd name="connsiteX22569" fmla="*/ 4520802 w 12192000"/>
              <a:gd name="connsiteY22569" fmla="*/ 327798 h 2107945"/>
              <a:gd name="connsiteX22570" fmla="*/ 4511651 w 12192000"/>
              <a:gd name="connsiteY22570" fmla="*/ 334006 h 2107945"/>
              <a:gd name="connsiteX22571" fmla="*/ 4504951 w 12192000"/>
              <a:gd name="connsiteY22571" fmla="*/ 325184 h 2107945"/>
              <a:gd name="connsiteX22572" fmla="*/ 4514088 w 12192000"/>
              <a:gd name="connsiteY22572" fmla="*/ 318977 h 2107945"/>
              <a:gd name="connsiteX22573" fmla="*/ 5754621 w 12192000"/>
              <a:gd name="connsiteY22573" fmla="*/ 318650 h 2107945"/>
              <a:gd name="connsiteX22574" fmla="*/ 5761023 w 12192000"/>
              <a:gd name="connsiteY22574" fmla="*/ 327145 h 2107945"/>
              <a:gd name="connsiteX22575" fmla="*/ 5752487 w 12192000"/>
              <a:gd name="connsiteY22575" fmla="*/ 333026 h 2107945"/>
              <a:gd name="connsiteX22576" fmla="*/ 5746087 w 12192000"/>
              <a:gd name="connsiteY22576" fmla="*/ 324531 h 2107945"/>
              <a:gd name="connsiteX22577" fmla="*/ 5754621 w 12192000"/>
              <a:gd name="connsiteY22577" fmla="*/ 318650 h 2107945"/>
              <a:gd name="connsiteX22578" fmla="*/ 3614853 w 12192000"/>
              <a:gd name="connsiteY22578" fmla="*/ 318650 h 2107945"/>
              <a:gd name="connsiteX22579" fmla="*/ 3621560 w 12192000"/>
              <a:gd name="connsiteY22579" fmla="*/ 327145 h 2107945"/>
              <a:gd name="connsiteX22580" fmla="*/ 3612717 w 12192000"/>
              <a:gd name="connsiteY22580" fmla="*/ 333026 h 2107945"/>
              <a:gd name="connsiteX22581" fmla="*/ 3606019 w 12192000"/>
              <a:gd name="connsiteY22581" fmla="*/ 324531 h 2107945"/>
              <a:gd name="connsiteX22582" fmla="*/ 3614853 w 12192000"/>
              <a:gd name="connsiteY22582" fmla="*/ 318650 h 2107945"/>
              <a:gd name="connsiteX22583" fmla="*/ 6628285 w 12192000"/>
              <a:gd name="connsiteY22583" fmla="*/ 318324 h 2107945"/>
              <a:gd name="connsiteX22584" fmla="*/ 6634990 w 12192000"/>
              <a:gd name="connsiteY22584" fmla="*/ 327145 h 2107945"/>
              <a:gd name="connsiteX22585" fmla="*/ 6626151 w 12192000"/>
              <a:gd name="connsiteY22585" fmla="*/ 333352 h 2107945"/>
              <a:gd name="connsiteX22586" fmla="*/ 6619445 w 12192000"/>
              <a:gd name="connsiteY22586" fmla="*/ 324531 h 2107945"/>
              <a:gd name="connsiteX22587" fmla="*/ 6628285 w 12192000"/>
              <a:gd name="connsiteY22587" fmla="*/ 318324 h 2107945"/>
              <a:gd name="connsiteX22588" fmla="*/ 5241647 w 12192000"/>
              <a:gd name="connsiteY22588" fmla="*/ 318324 h 2107945"/>
              <a:gd name="connsiteX22589" fmla="*/ 5247746 w 12192000"/>
              <a:gd name="connsiteY22589" fmla="*/ 326491 h 2107945"/>
              <a:gd name="connsiteX22590" fmla="*/ 5245019 w 12192000"/>
              <a:gd name="connsiteY22590" fmla="*/ 328330 h 2107945"/>
              <a:gd name="connsiteX22591" fmla="*/ 5245542 w 12192000"/>
              <a:gd name="connsiteY22591" fmla="*/ 330411 h 2107945"/>
              <a:gd name="connsiteX22592" fmla="*/ 5237003 w 12192000"/>
              <a:gd name="connsiteY22592" fmla="*/ 336292 h 2107945"/>
              <a:gd name="connsiteX22593" fmla="*/ 5230605 w 12192000"/>
              <a:gd name="connsiteY22593" fmla="*/ 327798 h 2107945"/>
              <a:gd name="connsiteX22594" fmla="*/ 5233388 w 12192000"/>
              <a:gd name="connsiteY22594" fmla="*/ 322897 h 2107945"/>
              <a:gd name="connsiteX22595" fmla="*/ 5235366 w 12192000"/>
              <a:gd name="connsiteY22595" fmla="*/ 322560 h 2107945"/>
              <a:gd name="connsiteX22596" fmla="*/ 6551779 w 12192000"/>
              <a:gd name="connsiteY22596" fmla="*/ 317997 h 2107945"/>
              <a:gd name="connsiteX22597" fmla="*/ 6558485 w 12192000"/>
              <a:gd name="connsiteY22597" fmla="*/ 326818 h 2107945"/>
              <a:gd name="connsiteX22598" fmla="*/ 6549646 w 12192000"/>
              <a:gd name="connsiteY22598" fmla="*/ 333026 h 2107945"/>
              <a:gd name="connsiteX22599" fmla="*/ 6542940 w 12192000"/>
              <a:gd name="connsiteY22599" fmla="*/ 324204 h 2107945"/>
              <a:gd name="connsiteX22600" fmla="*/ 6551779 w 12192000"/>
              <a:gd name="connsiteY22600" fmla="*/ 317997 h 2107945"/>
              <a:gd name="connsiteX22601" fmla="*/ 8659788 w 12192000"/>
              <a:gd name="connsiteY22601" fmla="*/ 317996 h 2107945"/>
              <a:gd name="connsiteX22602" fmla="*/ 8667103 w 12192000"/>
              <a:gd name="connsiteY22602" fmla="*/ 327471 h 2107945"/>
              <a:gd name="connsiteX22603" fmla="*/ 8657349 w 12192000"/>
              <a:gd name="connsiteY22603" fmla="*/ 334006 h 2107945"/>
              <a:gd name="connsiteX22604" fmla="*/ 8650034 w 12192000"/>
              <a:gd name="connsiteY22604" fmla="*/ 324531 h 2107945"/>
              <a:gd name="connsiteX22605" fmla="*/ 8659788 w 12192000"/>
              <a:gd name="connsiteY22605" fmla="*/ 317996 h 2107945"/>
              <a:gd name="connsiteX22606" fmla="*/ 7304945 w 12192000"/>
              <a:gd name="connsiteY22606" fmla="*/ 317670 h 2107945"/>
              <a:gd name="connsiteX22607" fmla="*/ 7311346 w 12192000"/>
              <a:gd name="connsiteY22607" fmla="*/ 325838 h 2107945"/>
              <a:gd name="connsiteX22608" fmla="*/ 7303116 w 12192000"/>
              <a:gd name="connsiteY22608" fmla="*/ 331392 h 2107945"/>
              <a:gd name="connsiteX22609" fmla="*/ 7296715 w 12192000"/>
              <a:gd name="connsiteY22609" fmla="*/ 323224 h 2107945"/>
              <a:gd name="connsiteX22610" fmla="*/ 7304945 w 12192000"/>
              <a:gd name="connsiteY22610" fmla="*/ 317670 h 2107945"/>
              <a:gd name="connsiteX22611" fmla="*/ 3925852 w 12192000"/>
              <a:gd name="connsiteY22611" fmla="*/ 317343 h 2107945"/>
              <a:gd name="connsiteX22612" fmla="*/ 3932255 w 12192000"/>
              <a:gd name="connsiteY22612" fmla="*/ 325838 h 2107945"/>
              <a:gd name="connsiteX22613" fmla="*/ 3923721 w 12192000"/>
              <a:gd name="connsiteY22613" fmla="*/ 331718 h 2107945"/>
              <a:gd name="connsiteX22614" fmla="*/ 3917312 w 12192000"/>
              <a:gd name="connsiteY22614" fmla="*/ 323224 h 2107945"/>
              <a:gd name="connsiteX22615" fmla="*/ 3925852 w 12192000"/>
              <a:gd name="connsiteY22615" fmla="*/ 317343 h 2107945"/>
              <a:gd name="connsiteX22616" fmla="*/ 3118839 w 12192000"/>
              <a:gd name="connsiteY22616" fmla="*/ 317016 h 2107945"/>
              <a:gd name="connsiteX22617" fmla="*/ 3125849 w 12192000"/>
              <a:gd name="connsiteY22617" fmla="*/ 326164 h 2107945"/>
              <a:gd name="connsiteX22618" fmla="*/ 3116396 w 12192000"/>
              <a:gd name="connsiteY22618" fmla="*/ 332699 h 2107945"/>
              <a:gd name="connsiteX22619" fmla="*/ 3109386 w 12192000"/>
              <a:gd name="connsiteY22619" fmla="*/ 323551 h 2107945"/>
              <a:gd name="connsiteX22620" fmla="*/ 3118839 w 12192000"/>
              <a:gd name="connsiteY22620" fmla="*/ 317016 h 2107945"/>
              <a:gd name="connsiteX22621" fmla="*/ 4768722 w 12192000"/>
              <a:gd name="connsiteY22621" fmla="*/ 316690 h 2107945"/>
              <a:gd name="connsiteX22622" fmla="*/ 4775127 w 12192000"/>
              <a:gd name="connsiteY22622" fmla="*/ 325184 h 2107945"/>
              <a:gd name="connsiteX22623" fmla="*/ 4766591 w 12192000"/>
              <a:gd name="connsiteY22623" fmla="*/ 331065 h 2107945"/>
              <a:gd name="connsiteX22624" fmla="*/ 4760190 w 12192000"/>
              <a:gd name="connsiteY22624" fmla="*/ 322571 h 2107945"/>
              <a:gd name="connsiteX22625" fmla="*/ 4768722 w 12192000"/>
              <a:gd name="connsiteY22625" fmla="*/ 316690 h 2107945"/>
              <a:gd name="connsiteX22626" fmla="*/ 3287470 w 12192000"/>
              <a:gd name="connsiteY22626" fmla="*/ 316690 h 2107945"/>
              <a:gd name="connsiteX22627" fmla="*/ 3294175 w 12192000"/>
              <a:gd name="connsiteY22627" fmla="*/ 325511 h 2107945"/>
              <a:gd name="connsiteX22628" fmla="*/ 3285030 w 12192000"/>
              <a:gd name="connsiteY22628" fmla="*/ 331718 h 2107945"/>
              <a:gd name="connsiteX22629" fmla="*/ 3278326 w 12192000"/>
              <a:gd name="connsiteY22629" fmla="*/ 322897 h 2107945"/>
              <a:gd name="connsiteX22630" fmla="*/ 3287470 w 12192000"/>
              <a:gd name="connsiteY22630" fmla="*/ 316690 h 2107945"/>
              <a:gd name="connsiteX22631" fmla="*/ 5338773 w 12192000"/>
              <a:gd name="connsiteY22631" fmla="*/ 316363 h 2107945"/>
              <a:gd name="connsiteX22632" fmla="*/ 5345478 w 12192000"/>
              <a:gd name="connsiteY22632" fmla="*/ 325184 h 2107945"/>
              <a:gd name="connsiteX22633" fmla="*/ 5336639 w 12192000"/>
              <a:gd name="connsiteY22633" fmla="*/ 331065 h 2107945"/>
              <a:gd name="connsiteX22634" fmla="*/ 5329932 w 12192000"/>
              <a:gd name="connsiteY22634" fmla="*/ 322244 h 2107945"/>
              <a:gd name="connsiteX22635" fmla="*/ 5338773 w 12192000"/>
              <a:gd name="connsiteY22635" fmla="*/ 316363 h 2107945"/>
              <a:gd name="connsiteX22636" fmla="*/ 5661623 w 12192000"/>
              <a:gd name="connsiteY22636" fmla="*/ 316036 h 2107945"/>
              <a:gd name="connsiteX22637" fmla="*/ 5668024 w 12192000"/>
              <a:gd name="connsiteY22637" fmla="*/ 324531 h 2107945"/>
              <a:gd name="connsiteX22638" fmla="*/ 5659184 w 12192000"/>
              <a:gd name="connsiteY22638" fmla="*/ 330411 h 2107945"/>
              <a:gd name="connsiteX22639" fmla="*/ 5652784 w 12192000"/>
              <a:gd name="connsiteY22639" fmla="*/ 321917 h 2107945"/>
              <a:gd name="connsiteX22640" fmla="*/ 5661623 w 12192000"/>
              <a:gd name="connsiteY22640" fmla="*/ 316036 h 2107945"/>
              <a:gd name="connsiteX22641" fmla="*/ 4945940 w 12192000"/>
              <a:gd name="connsiteY22641" fmla="*/ 315383 h 2107945"/>
              <a:gd name="connsiteX22642" fmla="*/ 4952047 w 12192000"/>
              <a:gd name="connsiteY22642" fmla="*/ 323224 h 2107945"/>
              <a:gd name="connsiteX22643" fmla="*/ 4944121 w 12192000"/>
              <a:gd name="connsiteY22643" fmla="*/ 328778 h 2107945"/>
              <a:gd name="connsiteX22644" fmla="*/ 4938022 w 12192000"/>
              <a:gd name="connsiteY22644" fmla="*/ 320937 h 2107945"/>
              <a:gd name="connsiteX22645" fmla="*/ 4945940 w 12192000"/>
              <a:gd name="connsiteY22645" fmla="*/ 315383 h 2107945"/>
              <a:gd name="connsiteX22646" fmla="*/ 8326640 w 12192000"/>
              <a:gd name="connsiteY22646" fmla="*/ 315383 h 2107945"/>
              <a:gd name="connsiteX22647" fmla="*/ 8333955 w 12192000"/>
              <a:gd name="connsiteY22647" fmla="*/ 324858 h 2107945"/>
              <a:gd name="connsiteX22648" fmla="*/ 8324201 w 12192000"/>
              <a:gd name="connsiteY22648" fmla="*/ 331392 h 2107945"/>
              <a:gd name="connsiteX22649" fmla="*/ 8316887 w 12192000"/>
              <a:gd name="connsiteY22649" fmla="*/ 321917 h 2107945"/>
              <a:gd name="connsiteX22650" fmla="*/ 8326640 w 12192000"/>
              <a:gd name="connsiteY22650" fmla="*/ 315383 h 2107945"/>
              <a:gd name="connsiteX22651" fmla="*/ 7526231 w 12192000"/>
              <a:gd name="connsiteY22651" fmla="*/ 314729 h 2107945"/>
              <a:gd name="connsiteX22652" fmla="*/ 7532632 w 12192000"/>
              <a:gd name="connsiteY22652" fmla="*/ 322897 h 2107945"/>
              <a:gd name="connsiteX22653" fmla="*/ 7524097 w 12192000"/>
              <a:gd name="connsiteY22653" fmla="*/ 328778 h 2107945"/>
              <a:gd name="connsiteX22654" fmla="*/ 7517696 w 12192000"/>
              <a:gd name="connsiteY22654" fmla="*/ 320610 h 2107945"/>
              <a:gd name="connsiteX22655" fmla="*/ 7526231 w 12192000"/>
              <a:gd name="connsiteY22655" fmla="*/ 314729 h 2107945"/>
              <a:gd name="connsiteX22656" fmla="*/ 6077204 w 12192000"/>
              <a:gd name="connsiteY22656" fmla="*/ 314729 h 2107945"/>
              <a:gd name="connsiteX22657" fmla="*/ 6083605 w 12192000"/>
              <a:gd name="connsiteY22657" fmla="*/ 322897 h 2107945"/>
              <a:gd name="connsiteX22658" fmla="*/ 6075070 w 12192000"/>
              <a:gd name="connsiteY22658" fmla="*/ 328778 h 2107945"/>
              <a:gd name="connsiteX22659" fmla="*/ 6068669 w 12192000"/>
              <a:gd name="connsiteY22659" fmla="*/ 320610 h 2107945"/>
              <a:gd name="connsiteX22660" fmla="*/ 6077204 w 12192000"/>
              <a:gd name="connsiteY22660" fmla="*/ 314729 h 2107945"/>
              <a:gd name="connsiteX22661" fmla="*/ 4111516 w 12192000"/>
              <a:gd name="connsiteY22661" fmla="*/ 314729 h 2107945"/>
              <a:gd name="connsiteX22662" fmla="*/ 4117914 w 12192000"/>
              <a:gd name="connsiteY22662" fmla="*/ 322897 h 2107945"/>
              <a:gd name="connsiteX22663" fmla="*/ 4109380 w 12192000"/>
              <a:gd name="connsiteY22663" fmla="*/ 328778 h 2107945"/>
              <a:gd name="connsiteX22664" fmla="*/ 4102977 w 12192000"/>
              <a:gd name="connsiteY22664" fmla="*/ 320610 h 2107945"/>
              <a:gd name="connsiteX22665" fmla="*/ 4111516 w 12192000"/>
              <a:gd name="connsiteY22665" fmla="*/ 314729 h 2107945"/>
              <a:gd name="connsiteX22666" fmla="*/ 11249688 w 12192000"/>
              <a:gd name="connsiteY22666" fmla="*/ 314403 h 2107945"/>
              <a:gd name="connsiteX22667" fmla="*/ 11256089 w 12192000"/>
              <a:gd name="connsiteY22667" fmla="*/ 322571 h 2107945"/>
              <a:gd name="connsiteX22668" fmla="*/ 11247555 w 12192000"/>
              <a:gd name="connsiteY22668" fmla="*/ 328452 h 2107945"/>
              <a:gd name="connsiteX22669" fmla="*/ 11241153 w 12192000"/>
              <a:gd name="connsiteY22669" fmla="*/ 320284 h 2107945"/>
              <a:gd name="connsiteX22670" fmla="*/ 11249688 w 12192000"/>
              <a:gd name="connsiteY22670" fmla="*/ 314403 h 2107945"/>
              <a:gd name="connsiteX22671" fmla="*/ 8036469 w 12192000"/>
              <a:gd name="connsiteY22671" fmla="*/ 314403 h 2107945"/>
              <a:gd name="connsiteX22672" fmla="*/ 8043479 w 12192000"/>
              <a:gd name="connsiteY22672" fmla="*/ 323551 h 2107945"/>
              <a:gd name="connsiteX22673" fmla="*/ 8034335 w 12192000"/>
              <a:gd name="connsiteY22673" fmla="*/ 329758 h 2107945"/>
              <a:gd name="connsiteX22674" fmla="*/ 8027325 w 12192000"/>
              <a:gd name="connsiteY22674" fmla="*/ 320610 h 2107945"/>
              <a:gd name="connsiteX22675" fmla="*/ 8036469 w 12192000"/>
              <a:gd name="connsiteY22675" fmla="*/ 314403 h 2107945"/>
              <a:gd name="connsiteX22676" fmla="*/ 4255102 w 12192000"/>
              <a:gd name="connsiteY22676" fmla="*/ 314403 h 2107945"/>
              <a:gd name="connsiteX22677" fmla="*/ 4261501 w 12192000"/>
              <a:gd name="connsiteY22677" fmla="*/ 322570 h 2107945"/>
              <a:gd name="connsiteX22678" fmla="*/ 4252958 w 12192000"/>
              <a:gd name="connsiteY22678" fmla="*/ 328452 h 2107945"/>
              <a:gd name="connsiteX22679" fmla="*/ 4246557 w 12192000"/>
              <a:gd name="connsiteY22679" fmla="*/ 320284 h 2107945"/>
              <a:gd name="connsiteX22680" fmla="*/ 4255102 w 12192000"/>
              <a:gd name="connsiteY22680" fmla="*/ 314403 h 2107945"/>
              <a:gd name="connsiteX22681" fmla="*/ 1844281 w 12192000"/>
              <a:gd name="connsiteY22681" fmla="*/ 314403 h 2107945"/>
              <a:gd name="connsiteX22682" fmla="*/ 1850682 w 12192000"/>
              <a:gd name="connsiteY22682" fmla="*/ 322897 h 2107945"/>
              <a:gd name="connsiteX22683" fmla="*/ 1841843 w 12192000"/>
              <a:gd name="connsiteY22683" fmla="*/ 328778 h 2107945"/>
              <a:gd name="connsiteX22684" fmla="*/ 1835443 w 12192000"/>
              <a:gd name="connsiteY22684" fmla="*/ 320284 h 2107945"/>
              <a:gd name="connsiteX22685" fmla="*/ 1844281 w 12192000"/>
              <a:gd name="connsiteY22685" fmla="*/ 314403 h 2107945"/>
              <a:gd name="connsiteX22686" fmla="*/ 8426310 w 12192000"/>
              <a:gd name="connsiteY22686" fmla="*/ 314076 h 2107945"/>
              <a:gd name="connsiteX22687" fmla="*/ 8432406 w 12192000"/>
              <a:gd name="connsiteY22687" fmla="*/ 322244 h 2107945"/>
              <a:gd name="connsiteX22688" fmla="*/ 8424176 w 12192000"/>
              <a:gd name="connsiteY22688" fmla="*/ 327798 h 2107945"/>
              <a:gd name="connsiteX22689" fmla="*/ 8418080 w 12192000"/>
              <a:gd name="connsiteY22689" fmla="*/ 319630 h 2107945"/>
              <a:gd name="connsiteX22690" fmla="*/ 8426310 w 12192000"/>
              <a:gd name="connsiteY22690" fmla="*/ 314076 h 2107945"/>
              <a:gd name="connsiteX22691" fmla="*/ 3416477 w 12192000"/>
              <a:gd name="connsiteY22691" fmla="*/ 313550 h 2107945"/>
              <a:gd name="connsiteX22692" fmla="*/ 3423192 w 12192000"/>
              <a:gd name="connsiteY22692" fmla="*/ 322312 h 2107945"/>
              <a:gd name="connsiteX22693" fmla="*/ 3414259 w 12192000"/>
              <a:gd name="connsiteY22693" fmla="*/ 328390 h 2107945"/>
              <a:gd name="connsiteX22694" fmla="*/ 3407548 w 12192000"/>
              <a:gd name="connsiteY22694" fmla="*/ 319628 h 2107945"/>
              <a:gd name="connsiteX22695" fmla="*/ 3416477 w 12192000"/>
              <a:gd name="connsiteY22695" fmla="*/ 313550 h 2107945"/>
              <a:gd name="connsiteX22696" fmla="*/ 2769471 w 12192000"/>
              <a:gd name="connsiteY22696" fmla="*/ 313423 h 2107945"/>
              <a:gd name="connsiteX22697" fmla="*/ 2776786 w 12192000"/>
              <a:gd name="connsiteY22697" fmla="*/ 323224 h 2107945"/>
              <a:gd name="connsiteX22698" fmla="*/ 2767037 w 12192000"/>
              <a:gd name="connsiteY22698" fmla="*/ 329758 h 2107945"/>
              <a:gd name="connsiteX22699" fmla="*/ 2759720 w 12192000"/>
              <a:gd name="connsiteY22699" fmla="*/ 319957 h 2107945"/>
              <a:gd name="connsiteX22700" fmla="*/ 2769471 w 12192000"/>
              <a:gd name="connsiteY22700" fmla="*/ 313423 h 2107945"/>
              <a:gd name="connsiteX22701" fmla="*/ 4918503 w 12192000"/>
              <a:gd name="connsiteY22701" fmla="*/ 313422 h 2107945"/>
              <a:gd name="connsiteX22702" fmla="*/ 4924598 w 12192000"/>
              <a:gd name="connsiteY22702" fmla="*/ 321263 h 2107945"/>
              <a:gd name="connsiteX22703" fmla="*/ 4916372 w 12192000"/>
              <a:gd name="connsiteY22703" fmla="*/ 326818 h 2107945"/>
              <a:gd name="connsiteX22704" fmla="*/ 4910271 w 12192000"/>
              <a:gd name="connsiteY22704" fmla="*/ 318977 h 2107945"/>
              <a:gd name="connsiteX22705" fmla="*/ 4918503 w 12192000"/>
              <a:gd name="connsiteY22705" fmla="*/ 313422 h 2107945"/>
              <a:gd name="connsiteX22706" fmla="*/ 7377487 w 12192000"/>
              <a:gd name="connsiteY22706" fmla="*/ 313096 h 2107945"/>
              <a:gd name="connsiteX22707" fmla="*/ 7383889 w 12192000"/>
              <a:gd name="connsiteY22707" fmla="*/ 321264 h 2107945"/>
              <a:gd name="connsiteX22708" fmla="*/ 7375659 w 12192000"/>
              <a:gd name="connsiteY22708" fmla="*/ 326818 h 2107945"/>
              <a:gd name="connsiteX22709" fmla="*/ 7369258 w 12192000"/>
              <a:gd name="connsiteY22709" fmla="*/ 318650 h 2107945"/>
              <a:gd name="connsiteX22710" fmla="*/ 7377487 w 12192000"/>
              <a:gd name="connsiteY22710" fmla="*/ 313096 h 2107945"/>
              <a:gd name="connsiteX22711" fmla="*/ 2335780 w 12192000"/>
              <a:gd name="connsiteY22711" fmla="*/ 313095 h 2107945"/>
              <a:gd name="connsiteX22712" fmla="*/ 2342787 w 12192000"/>
              <a:gd name="connsiteY22712" fmla="*/ 322570 h 2107945"/>
              <a:gd name="connsiteX22713" fmla="*/ 2333339 w 12192000"/>
              <a:gd name="connsiteY22713" fmla="*/ 329105 h 2107945"/>
              <a:gd name="connsiteX22714" fmla="*/ 2326329 w 12192000"/>
              <a:gd name="connsiteY22714" fmla="*/ 319630 h 2107945"/>
              <a:gd name="connsiteX22715" fmla="*/ 2335780 w 12192000"/>
              <a:gd name="connsiteY22715" fmla="*/ 313095 h 2107945"/>
              <a:gd name="connsiteX22716" fmla="*/ 1915066 w 12192000"/>
              <a:gd name="connsiteY22716" fmla="*/ 312941 h 2107945"/>
              <a:gd name="connsiteX22717" fmla="*/ 1921530 w 12192000"/>
              <a:gd name="connsiteY22717" fmla="*/ 321329 h 2107945"/>
              <a:gd name="connsiteX22718" fmla="*/ 1912947 w 12192000"/>
              <a:gd name="connsiteY22718" fmla="*/ 327136 h 2107945"/>
              <a:gd name="connsiteX22719" fmla="*/ 1906483 w 12192000"/>
              <a:gd name="connsiteY22719" fmla="*/ 318748 h 2107945"/>
              <a:gd name="connsiteX22720" fmla="*/ 1915066 w 12192000"/>
              <a:gd name="connsiteY22720" fmla="*/ 312941 h 2107945"/>
              <a:gd name="connsiteX22721" fmla="*/ 4800762 w 12192000"/>
              <a:gd name="connsiteY22721" fmla="*/ 312443 h 2107945"/>
              <a:gd name="connsiteX22722" fmla="*/ 4807163 w 12192000"/>
              <a:gd name="connsiteY22722" fmla="*/ 320937 h 2107945"/>
              <a:gd name="connsiteX22723" fmla="*/ 4798626 w 12192000"/>
              <a:gd name="connsiteY22723" fmla="*/ 326818 h 2107945"/>
              <a:gd name="connsiteX22724" fmla="*/ 4792227 w 12192000"/>
              <a:gd name="connsiteY22724" fmla="*/ 318324 h 2107945"/>
              <a:gd name="connsiteX22725" fmla="*/ 4800762 w 12192000"/>
              <a:gd name="connsiteY22725" fmla="*/ 312443 h 2107945"/>
              <a:gd name="connsiteX22726" fmla="*/ 3156375 w 12192000"/>
              <a:gd name="connsiteY22726" fmla="*/ 312443 h 2107945"/>
              <a:gd name="connsiteX22727" fmla="*/ 3163084 w 12192000"/>
              <a:gd name="connsiteY22727" fmla="*/ 321264 h 2107945"/>
              <a:gd name="connsiteX22728" fmla="*/ 3153935 w 12192000"/>
              <a:gd name="connsiteY22728" fmla="*/ 327472 h 2107945"/>
              <a:gd name="connsiteX22729" fmla="*/ 3147228 w 12192000"/>
              <a:gd name="connsiteY22729" fmla="*/ 318650 h 2107945"/>
              <a:gd name="connsiteX22730" fmla="*/ 3156375 w 12192000"/>
              <a:gd name="connsiteY22730" fmla="*/ 312443 h 2107945"/>
              <a:gd name="connsiteX22731" fmla="*/ 4627659 w 12192000"/>
              <a:gd name="connsiteY22731" fmla="*/ 312288 h 2107945"/>
              <a:gd name="connsiteX22732" fmla="*/ 4634386 w 12192000"/>
              <a:gd name="connsiteY22732" fmla="*/ 321051 h 2107945"/>
              <a:gd name="connsiteX22733" fmla="*/ 4625445 w 12192000"/>
              <a:gd name="connsiteY22733" fmla="*/ 327128 h 2107945"/>
              <a:gd name="connsiteX22734" fmla="*/ 4618726 w 12192000"/>
              <a:gd name="connsiteY22734" fmla="*/ 318365 h 2107945"/>
              <a:gd name="connsiteX22735" fmla="*/ 4627659 w 12192000"/>
              <a:gd name="connsiteY22735" fmla="*/ 312288 h 2107945"/>
              <a:gd name="connsiteX22736" fmla="*/ 10494694 w 12192000"/>
              <a:gd name="connsiteY22736" fmla="*/ 311789 h 2107945"/>
              <a:gd name="connsiteX22737" fmla="*/ 10500791 w 12192000"/>
              <a:gd name="connsiteY22737" fmla="*/ 319957 h 2107945"/>
              <a:gd name="connsiteX22738" fmla="*/ 10492560 w 12192000"/>
              <a:gd name="connsiteY22738" fmla="*/ 325511 h 2107945"/>
              <a:gd name="connsiteX22739" fmla="*/ 10486465 w 12192000"/>
              <a:gd name="connsiteY22739" fmla="*/ 317343 h 2107945"/>
              <a:gd name="connsiteX22740" fmla="*/ 10494694 w 12192000"/>
              <a:gd name="connsiteY22740" fmla="*/ 311789 h 2107945"/>
              <a:gd name="connsiteX22741" fmla="*/ 6862068 w 12192000"/>
              <a:gd name="connsiteY22741" fmla="*/ 311789 h 2107945"/>
              <a:gd name="connsiteX22742" fmla="*/ 6868773 w 12192000"/>
              <a:gd name="connsiteY22742" fmla="*/ 320283 h 2107945"/>
              <a:gd name="connsiteX22743" fmla="*/ 6859934 w 12192000"/>
              <a:gd name="connsiteY22743" fmla="*/ 326164 h 2107945"/>
              <a:gd name="connsiteX22744" fmla="*/ 6853228 w 12192000"/>
              <a:gd name="connsiteY22744" fmla="*/ 317670 h 2107945"/>
              <a:gd name="connsiteX22745" fmla="*/ 6862068 w 12192000"/>
              <a:gd name="connsiteY22745" fmla="*/ 311789 h 2107945"/>
              <a:gd name="connsiteX22746" fmla="*/ 3099045 w 12192000"/>
              <a:gd name="connsiteY22746" fmla="*/ 311789 h 2107945"/>
              <a:gd name="connsiteX22747" fmla="*/ 3106059 w 12192000"/>
              <a:gd name="connsiteY22747" fmla="*/ 320936 h 2107945"/>
              <a:gd name="connsiteX22748" fmla="*/ 3096912 w 12192000"/>
              <a:gd name="connsiteY22748" fmla="*/ 327144 h 2107945"/>
              <a:gd name="connsiteX22749" fmla="*/ 3089906 w 12192000"/>
              <a:gd name="connsiteY22749" fmla="*/ 317996 h 2107945"/>
              <a:gd name="connsiteX22750" fmla="*/ 3099045 w 12192000"/>
              <a:gd name="connsiteY22750" fmla="*/ 311789 h 2107945"/>
              <a:gd name="connsiteX22751" fmla="*/ 2168051 w 12192000"/>
              <a:gd name="connsiteY22751" fmla="*/ 311789 h 2107945"/>
              <a:gd name="connsiteX22752" fmla="*/ 2170563 w 12192000"/>
              <a:gd name="connsiteY22752" fmla="*/ 315021 h 2107945"/>
              <a:gd name="connsiteX22753" fmla="*/ 2173229 w 12192000"/>
              <a:gd name="connsiteY22753" fmla="*/ 314402 h 2107945"/>
              <a:gd name="connsiteX22754" fmla="*/ 2179326 w 12192000"/>
              <a:gd name="connsiteY22754" fmla="*/ 322243 h 2107945"/>
              <a:gd name="connsiteX22755" fmla="*/ 2171401 w 12192000"/>
              <a:gd name="connsiteY22755" fmla="*/ 327798 h 2107945"/>
              <a:gd name="connsiteX22756" fmla="*/ 2168897 w 12192000"/>
              <a:gd name="connsiteY22756" fmla="*/ 324577 h 2107945"/>
              <a:gd name="connsiteX22757" fmla="*/ 2166221 w 12192000"/>
              <a:gd name="connsiteY22757" fmla="*/ 325184 h 2107945"/>
              <a:gd name="connsiteX22758" fmla="*/ 2160126 w 12192000"/>
              <a:gd name="connsiteY22758" fmla="*/ 317343 h 2107945"/>
              <a:gd name="connsiteX22759" fmla="*/ 2168051 w 12192000"/>
              <a:gd name="connsiteY22759" fmla="*/ 311789 h 2107945"/>
              <a:gd name="connsiteX22760" fmla="*/ 5933947 w 12192000"/>
              <a:gd name="connsiteY22760" fmla="*/ 311462 h 2107945"/>
              <a:gd name="connsiteX22761" fmla="*/ 5940348 w 12192000"/>
              <a:gd name="connsiteY22761" fmla="*/ 319630 h 2107945"/>
              <a:gd name="connsiteX22762" fmla="*/ 5931813 w 12192000"/>
              <a:gd name="connsiteY22762" fmla="*/ 325184 h 2107945"/>
              <a:gd name="connsiteX22763" fmla="*/ 5925412 w 12192000"/>
              <a:gd name="connsiteY22763" fmla="*/ 317016 h 2107945"/>
              <a:gd name="connsiteX22764" fmla="*/ 5933947 w 12192000"/>
              <a:gd name="connsiteY22764" fmla="*/ 311462 h 2107945"/>
              <a:gd name="connsiteX22765" fmla="*/ 6271667 w 12192000"/>
              <a:gd name="connsiteY22765" fmla="*/ 311136 h 2107945"/>
              <a:gd name="connsiteX22766" fmla="*/ 6278067 w 12192000"/>
              <a:gd name="connsiteY22766" fmla="*/ 319630 h 2107945"/>
              <a:gd name="connsiteX22767" fmla="*/ 6269533 w 12192000"/>
              <a:gd name="connsiteY22767" fmla="*/ 325511 h 2107945"/>
              <a:gd name="connsiteX22768" fmla="*/ 6263132 w 12192000"/>
              <a:gd name="connsiteY22768" fmla="*/ 317016 h 2107945"/>
              <a:gd name="connsiteX22769" fmla="*/ 6271667 w 12192000"/>
              <a:gd name="connsiteY22769" fmla="*/ 311136 h 2107945"/>
              <a:gd name="connsiteX22770" fmla="*/ 1542471 w 12192000"/>
              <a:gd name="connsiteY22770" fmla="*/ 311136 h 2107945"/>
              <a:gd name="connsiteX22771" fmla="*/ 1549481 w 12192000"/>
              <a:gd name="connsiteY22771" fmla="*/ 320284 h 2107945"/>
              <a:gd name="connsiteX22772" fmla="*/ 1540338 w 12192000"/>
              <a:gd name="connsiteY22772" fmla="*/ 326491 h 2107945"/>
              <a:gd name="connsiteX22773" fmla="*/ 1533328 w 12192000"/>
              <a:gd name="connsiteY22773" fmla="*/ 317343 h 2107945"/>
              <a:gd name="connsiteX22774" fmla="*/ 1542471 w 12192000"/>
              <a:gd name="connsiteY22774" fmla="*/ 311136 h 2107945"/>
              <a:gd name="connsiteX22775" fmla="*/ 4890751 w 12192000"/>
              <a:gd name="connsiteY22775" fmla="*/ 310809 h 2107945"/>
              <a:gd name="connsiteX22776" fmla="*/ 4896849 w 12192000"/>
              <a:gd name="connsiteY22776" fmla="*/ 318977 h 2107945"/>
              <a:gd name="connsiteX22777" fmla="*/ 4888618 w 12192000"/>
              <a:gd name="connsiteY22777" fmla="*/ 324531 h 2107945"/>
              <a:gd name="connsiteX22778" fmla="*/ 4882524 w 12192000"/>
              <a:gd name="connsiteY22778" fmla="*/ 316363 h 2107945"/>
              <a:gd name="connsiteX22779" fmla="*/ 4890751 w 12192000"/>
              <a:gd name="connsiteY22779" fmla="*/ 310809 h 2107945"/>
              <a:gd name="connsiteX22780" fmla="*/ 1697949 w 12192000"/>
              <a:gd name="connsiteY22780" fmla="*/ 310809 h 2107945"/>
              <a:gd name="connsiteX22781" fmla="*/ 1704653 w 12192000"/>
              <a:gd name="connsiteY22781" fmla="*/ 319630 h 2107945"/>
              <a:gd name="connsiteX22782" fmla="*/ 1695815 w 12192000"/>
              <a:gd name="connsiteY22782" fmla="*/ 325838 h 2107945"/>
              <a:gd name="connsiteX22783" fmla="*/ 1689110 w 12192000"/>
              <a:gd name="connsiteY22783" fmla="*/ 317016 h 2107945"/>
              <a:gd name="connsiteX22784" fmla="*/ 1697949 w 12192000"/>
              <a:gd name="connsiteY22784" fmla="*/ 310809 h 2107945"/>
              <a:gd name="connsiteX22785" fmla="*/ 7234230 w 12192000"/>
              <a:gd name="connsiteY22785" fmla="*/ 310482 h 2107945"/>
              <a:gd name="connsiteX22786" fmla="*/ 7240632 w 12192000"/>
              <a:gd name="connsiteY22786" fmla="*/ 318650 h 2107945"/>
              <a:gd name="connsiteX22787" fmla="*/ 7232402 w 12192000"/>
              <a:gd name="connsiteY22787" fmla="*/ 324204 h 2107945"/>
              <a:gd name="connsiteX22788" fmla="*/ 7226001 w 12192000"/>
              <a:gd name="connsiteY22788" fmla="*/ 316036 h 2107945"/>
              <a:gd name="connsiteX22789" fmla="*/ 7234230 w 12192000"/>
              <a:gd name="connsiteY22789" fmla="*/ 310482 h 2107945"/>
              <a:gd name="connsiteX22790" fmla="*/ 3060589 w 12192000"/>
              <a:gd name="connsiteY22790" fmla="*/ 310155 h 2107945"/>
              <a:gd name="connsiteX22791" fmla="*/ 3067602 w 12192000"/>
              <a:gd name="connsiteY22791" fmla="*/ 319630 h 2107945"/>
              <a:gd name="connsiteX22792" fmla="*/ 3058149 w 12192000"/>
              <a:gd name="connsiteY22792" fmla="*/ 326165 h 2107945"/>
              <a:gd name="connsiteX22793" fmla="*/ 3051141 w 12192000"/>
              <a:gd name="connsiteY22793" fmla="*/ 316690 h 2107945"/>
              <a:gd name="connsiteX22794" fmla="*/ 3060589 w 12192000"/>
              <a:gd name="connsiteY22794" fmla="*/ 310155 h 2107945"/>
              <a:gd name="connsiteX22795" fmla="*/ 5265686 w 12192000"/>
              <a:gd name="connsiteY22795" fmla="*/ 309829 h 2107945"/>
              <a:gd name="connsiteX22796" fmla="*/ 5270601 w 12192000"/>
              <a:gd name="connsiteY22796" fmla="*/ 312810 h 2107945"/>
              <a:gd name="connsiteX22797" fmla="*/ 5271997 w 12192000"/>
              <a:gd name="connsiteY22797" fmla="*/ 317674 h 2107945"/>
              <a:gd name="connsiteX22798" fmla="*/ 5272755 w 12192000"/>
              <a:gd name="connsiteY22798" fmla="*/ 318650 h 2107945"/>
              <a:gd name="connsiteX22799" fmla="*/ 5264521 w 12192000"/>
              <a:gd name="connsiteY22799" fmla="*/ 324204 h 2107945"/>
              <a:gd name="connsiteX22800" fmla="*/ 5264165 w 12192000"/>
              <a:gd name="connsiteY22800" fmla="*/ 323744 h 2107945"/>
              <a:gd name="connsiteX22801" fmla="*/ 5263552 w 12192000"/>
              <a:gd name="connsiteY22801" fmla="*/ 323877 h 2107945"/>
              <a:gd name="connsiteX22802" fmla="*/ 5257150 w 12192000"/>
              <a:gd name="connsiteY22802" fmla="*/ 315709 h 2107945"/>
              <a:gd name="connsiteX22803" fmla="*/ 5265686 w 12192000"/>
              <a:gd name="connsiteY22803" fmla="*/ 309829 h 2107945"/>
              <a:gd name="connsiteX22804" fmla="*/ 4831874 w 12192000"/>
              <a:gd name="connsiteY22804" fmla="*/ 309829 h 2107945"/>
              <a:gd name="connsiteX22805" fmla="*/ 4838282 w 12192000"/>
              <a:gd name="connsiteY22805" fmla="*/ 317997 h 2107945"/>
              <a:gd name="connsiteX22806" fmla="*/ 4829742 w 12192000"/>
              <a:gd name="connsiteY22806" fmla="*/ 323877 h 2107945"/>
              <a:gd name="connsiteX22807" fmla="*/ 4823339 w 12192000"/>
              <a:gd name="connsiteY22807" fmla="*/ 315709 h 2107945"/>
              <a:gd name="connsiteX22808" fmla="*/ 4831874 w 12192000"/>
              <a:gd name="connsiteY22808" fmla="*/ 309829 h 2107945"/>
              <a:gd name="connsiteX22809" fmla="*/ 2786519 w 12192000"/>
              <a:gd name="connsiteY22809" fmla="*/ 309829 h 2107945"/>
              <a:gd name="connsiteX22810" fmla="*/ 2794128 w 12192000"/>
              <a:gd name="connsiteY22810" fmla="*/ 319630 h 2107945"/>
              <a:gd name="connsiteX22811" fmla="*/ 2784074 w 12192000"/>
              <a:gd name="connsiteY22811" fmla="*/ 326491 h 2107945"/>
              <a:gd name="connsiteX22812" fmla="*/ 2776457 w 12192000"/>
              <a:gd name="connsiteY22812" fmla="*/ 316690 h 2107945"/>
              <a:gd name="connsiteX22813" fmla="*/ 2786519 w 12192000"/>
              <a:gd name="connsiteY22813" fmla="*/ 309829 h 2107945"/>
              <a:gd name="connsiteX22814" fmla="*/ 1621429 w 12192000"/>
              <a:gd name="connsiteY22814" fmla="*/ 309175 h 2107945"/>
              <a:gd name="connsiteX22815" fmla="*/ 1628135 w 12192000"/>
              <a:gd name="connsiteY22815" fmla="*/ 317997 h 2107945"/>
              <a:gd name="connsiteX22816" fmla="*/ 1618991 w 12192000"/>
              <a:gd name="connsiteY22816" fmla="*/ 324204 h 2107945"/>
              <a:gd name="connsiteX22817" fmla="*/ 1612286 w 12192000"/>
              <a:gd name="connsiteY22817" fmla="*/ 315383 h 2107945"/>
              <a:gd name="connsiteX22818" fmla="*/ 1621429 w 12192000"/>
              <a:gd name="connsiteY22818" fmla="*/ 309175 h 2107945"/>
              <a:gd name="connsiteX22819" fmla="*/ 11050043 w 12192000"/>
              <a:gd name="connsiteY22819" fmla="*/ 309175 h 2107945"/>
              <a:gd name="connsiteX22820" fmla="*/ 11056444 w 12192000"/>
              <a:gd name="connsiteY22820" fmla="*/ 317343 h 2107945"/>
              <a:gd name="connsiteX22821" fmla="*/ 11048214 w 12192000"/>
              <a:gd name="connsiteY22821" fmla="*/ 322897 h 2107945"/>
              <a:gd name="connsiteX22822" fmla="*/ 11041814 w 12192000"/>
              <a:gd name="connsiteY22822" fmla="*/ 314729 h 2107945"/>
              <a:gd name="connsiteX22823" fmla="*/ 11050043 w 12192000"/>
              <a:gd name="connsiteY22823" fmla="*/ 309175 h 2107945"/>
              <a:gd name="connsiteX22824" fmla="*/ 4861772 w 12192000"/>
              <a:gd name="connsiteY22824" fmla="*/ 309175 h 2107945"/>
              <a:gd name="connsiteX22825" fmla="*/ 4868172 w 12192000"/>
              <a:gd name="connsiteY22825" fmla="*/ 317343 h 2107945"/>
              <a:gd name="connsiteX22826" fmla="*/ 4859944 w 12192000"/>
              <a:gd name="connsiteY22826" fmla="*/ 322897 h 2107945"/>
              <a:gd name="connsiteX22827" fmla="*/ 4853539 w 12192000"/>
              <a:gd name="connsiteY22827" fmla="*/ 314729 h 2107945"/>
              <a:gd name="connsiteX22828" fmla="*/ 4861772 w 12192000"/>
              <a:gd name="connsiteY22828" fmla="*/ 309175 h 2107945"/>
              <a:gd name="connsiteX22829" fmla="*/ 1984516 w 12192000"/>
              <a:gd name="connsiteY22829" fmla="*/ 308848 h 2107945"/>
              <a:gd name="connsiteX22830" fmla="*/ 1990916 w 12192000"/>
              <a:gd name="connsiteY22830" fmla="*/ 317016 h 2107945"/>
              <a:gd name="connsiteX22831" fmla="*/ 1982383 w 12192000"/>
              <a:gd name="connsiteY22831" fmla="*/ 322897 h 2107945"/>
              <a:gd name="connsiteX22832" fmla="*/ 1975982 w 12192000"/>
              <a:gd name="connsiteY22832" fmla="*/ 314729 h 2107945"/>
              <a:gd name="connsiteX22833" fmla="*/ 1984516 w 12192000"/>
              <a:gd name="connsiteY22833" fmla="*/ 308848 h 2107945"/>
              <a:gd name="connsiteX22834" fmla="*/ 2723279 w 12192000"/>
              <a:gd name="connsiteY22834" fmla="*/ 308546 h 2107945"/>
              <a:gd name="connsiteX22835" fmla="*/ 2730254 w 12192000"/>
              <a:gd name="connsiteY22835" fmla="*/ 317683 h 2107945"/>
              <a:gd name="connsiteX22836" fmla="*/ 2720967 w 12192000"/>
              <a:gd name="connsiteY22836" fmla="*/ 324031 h 2107945"/>
              <a:gd name="connsiteX22837" fmla="*/ 2713990 w 12192000"/>
              <a:gd name="connsiteY22837" fmla="*/ 314894 h 2107945"/>
              <a:gd name="connsiteX22838" fmla="*/ 2723279 w 12192000"/>
              <a:gd name="connsiteY22838" fmla="*/ 308546 h 2107945"/>
              <a:gd name="connsiteX22839" fmla="*/ 8554326 w 12192000"/>
              <a:gd name="connsiteY22839" fmla="*/ 308522 h 2107945"/>
              <a:gd name="connsiteX22840" fmla="*/ 8561032 w 12192000"/>
              <a:gd name="connsiteY22840" fmla="*/ 317343 h 2107945"/>
              <a:gd name="connsiteX22841" fmla="*/ 8552193 w 12192000"/>
              <a:gd name="connsiteY22841" fmla="*/ 323551 h 2107945"/>
              <a:gd name="connsiteX22842" fmla="*/ 8545487 w 12192000"/>
              <a:gd name="connsiteY22842" fmla="*/ 314729 h 2107945"/>
              <a:gd name="connsiteX22843" fmla="*/ 8554326 w 12192000"/>
              <a:gd name="connsiteY22843" fmla="*/ 308522 h 2107945"/>
              <a:gd name="connsiteX22844" fmla="*/ 2802452 w 12192000"/>
              <a:gd name="connsiteY22844" fmla="*/ 308522 h 2107945"/>
              <a:gd name="connsiteX22845" fmla="*/ 2807903 w 12192000"/>
              <a:gd name="connsiteY22845" fmla="*/ 311748 h 2107945"/>
              <a:gd name="connsiteX22846" fmla="*/ 2809281 w 12192000"/>
              <a:gd name="connsiteY22846" fmla="*/ 316970 h 2107945"/>
              <a:gd name="connsiteX22847" fmla="*/ 2812073 w 12192000"/>
              <a:gd name="connsiteY22847" fmla="*/ 312565 h 2107945"/>
              <a:gd name="connsiteX22848" fmla="*/ 2818278 w 12192000"/>
              <a:gd name="connsiteY22848" fmla="*/ 311136 h 2107945"/>
              <a:gd name="connsiteX22849" fmla="*/ 2825291 w 12192000"/>
              <a:gd name="connsiteY22849" fmla="*/ 320611 h 2107945"/>
              <a:gd name="connsiteX22850" fmla="*/ 2815839 w 12192000"/>
              <a:gd name="connsiteY22850" fmla="*/ 327145 h 2107945"/>
              <a:gd name="connsiteX22851" fmla="*/ 2810282 w 12192000"/>
              <a:gd name="connsiteY22851" fmla="*/ 323878 h 2107945"/>
              <a:gd name="connsiteX22852" fmla="*/ 2809002 w 12192000"/>
              <a:gd name="connsiteY22852" fmla="*/ 318395 h 2107945"/>
              <a:gd name="connsiteX22853" fmla="*/ 2806892 w 12192000"/>
              <a:gd name="connsiteY22853" fmla="*/ 321725 h 2107945"/>
              <a:gd name="connsiteX22854" fmla="*/ 2808222 w 12192000"/>
              <a:gd name="connsiteY22854" fmla="*/ 322530 h 2107945"/>
              <a:gd name="connsiteX22855" fmla="*/ 2809974 w 12192000"/>
              <a:gd name="connsiteY22855" fmla="*/ 328778 h 2107945"/>
              <a:gd name="connsiteX22856" fmla="*/ 2799905 w 12192000"/>
              <a:gd name="connsiteY22856" fmla="*/ 335639 h 2107945"/>
              <a:gd name="connsiteX22857" fmla="*/ 2792283 w 12192000"/>
              <a:gd name="connsiteY22857" fmla="*/ 325838 h 2107945"/>
              <a:gd name="connsiteX22858" fmla="*/ 2795099 w 12192000"/>
              <a:gd name="connsiteY22858" fmla="*/ 321303 h 2107945"/>
              <a:gd name="connsiteX22859" fmla="*/ 2794557 w 12192000"/>
              <a:gd name="connsiteY22859" fmla="*/ 320978 h 2107945"/>
              <a:gd name="connsiteX22860" fmla="*/ 2792994 w 12192000"/>
              <a:gd name="connsiteY22860" fmla="*/ 315056 h 2107945"/>
              <a:gd name="connsiteX22861" fmla="*/ 2802452 w 12192000"/>
              <a:gd name="connsiteY22861" fmla="*/ 308522 h 2107945"/>
              <a:gd name="connsiteX22862" fmla="*/ 3040799 w 12192000"/>
              <a:gd name="connsiteY22862" fmla="*/ 308195 h 2107945"/>
              <a:gd name="connsiteX22863" fmla="*/ 3047813 w 12192000"/>
              <a:gd name="connsiteY22863" fmla="*/ 317343 h 2107945"/>
              <a:gd name="connsiteX22864" fmla="*/ 3038362 w 12192000"/>
              <a:gd name="connsiteY22864" fmla="*/ 323877 h 2107945"/>
              <a:gd name="connsiteX22865" fmla="*/ 3031349 w 12192000"/>
              <a:gd name="connsiteY22865" fmla="*/ 314729 h 2107945"/>
              <a:gd name="connsiteX22866" fmla="*/ 3040799 w 12192000"/>
              <a:gd name="connsiteY22866" fmla="*/ 308195 h 2107945"/>
              <a:gd name="connsiteX22867" fmla="*/ 7763061 w 12192000"/>
              <a:gd name="connsiteY22867" fmla="*/ 307868 h 2107945"/>
              <a:gd name="connsiteX22868" fmla="*/ 7769462 w 12192000"/>
              <a:gd name="connsiteY22868" fmla="*/ 316363 h 2107945"/>
              <a:gd name="connsiteX22869" fmla="*/ 7760928 w 12192000"/>
              <a:gd name="connsiteY22869" fmla="*/ 322243 h 2107945"/>
              <a:gd name="connsiteX22870" fmla="*/ 7754528 w 12192000"/>
              <a:gd name="connsiteY22870" fmla="*/ 313749 h 2107945"/>
              <a:gd name="connsiteX22871" fmla="*/ 7763061 w 12192000"/>
              <a:gd name="connsiteY22871" fmla="*/ 307868 h 2107945"/>
              <a:gd name="connsiteX22872" fmla="*/ 5491191 w 12192000"/>
              <a:gd name="connsiteY22872" fmla="*/ 307868 h 2107945"/>
              <a:gd name="connsiteX22873" fmla="*/ 5497900 w 12192000"/>
              <a:gd name="connsiteY22873" fmla="*/ 316690 h 2107945"/>
              <a:gd name="connsiteX22874" fmla="*/ 5489060 w 12192000"/>
              <a:gd name="connsiteY22874" fmla="*/ 322570 h 2107945"/>
              <a:gd name="connsiteX22875" fmla="*/ 5482353 w 12192000"/>
              <a:gd name="connsiteY22875" fmla="*/ 313749 h 2107945"/>
              <a:gd name="connsiteX22876" fmla="*/ 5491191 w 12192000"/>
              <a:gd name="connsiteY22876" fmla="*/ 307868 h 2107945"/>
              <a:gd name="connsiteX22877" fmla="*/ 8534819 w 12192000"/>
              <a:gd name="connsiteY22877" fmla="*/ 307542 h 2107945"/>
              <a:gd name="connsiteX22878" fmla="*/ 8541525 w 12192000"/>
              <a:gd name="connsiteY22878" fmla="*/ 316363 h 2107945"/>
              <a:gd name="connsiteX22879" fmla="*/ 8532685 w 12192000"/>
              <a:gd name="connsiteY22879" fmla="*/ 322244 h 2107945"/>
              <a:gd name="connsiteX22880" fmla="*/ 8525980 w 12192000"/>
              <a:gd name="connsiteY22880" fmla="*/ 313423 h 2107945"/>
              <a:gd name="connsiteX22881" fmla="*/ 8534819 w 12192000"/>
              <a:gd name="connsiteY22881" fmla="*/ 307542 h 2107945"/>
              <a:gd name="connsiteX22882" fmla="*/ 8444293 w 12192000"/>
              <a:gd name="connsiteY22882" fmla="*/ 307541 h 2107945"/>
              <a:gd name="connsiteX22883" fmla="*/ 8450389 w 12192000"/>
              <a:gd name="connsiteY22883" fmla="*/ 315709 h 2107945"/>
              <a:gd name="connsiteX22884" fmla="*/ 8442160 w 12192000"/>
              <a:gd name="connsiteY22884" fmla="*/ 321264 h 2107945"/>
              <a:gd name="connsiteX22885" fmla="*/ 8436064 w 12192000"/>
              <a:gd name="connsiteY22885" fmla="*/ 313096 h 2107945"/>
              <a:gd name="connsiteX22886" fmla="*/ 8444293 w 12192000"/>
              <a:gd name="connsiteY22886" fmla="*/ 307541 h 2107945"/>
              <a:gd name="connsiteX22887" fmla="*/ 3212491 w 12192000"/>
              <a:gd name="connsiteY22887" fmla="*/ 307541 h 2107945"/>
              <a:gd name="connsiteX22888" fmla="*/ 3219194 w 12192000"/>
              <a:gd name="connsiteY22888" fmla="*/ 316363 h 2107945"/>
              <a:gd name="connsiteX22889" fmla="*/ 3210054 w 12192000"/>
              <a:gd name="connsiteY22889" fmla="*/ 322570 h 2107945"/>
              <a:gd name="connsiteX22890" fmla="*/ 3203343 w 12192000"/>
              <a:gd name="connsiteY22890" fmla="*/ 313749 h 2107945"/>
              <a:gd name="connsiteX22891" fmla="*/ 3212491 w 12192000"/>
              <a:gd name="connsiteY22891" fmla="*/ 307541 h 2107945"/>
              <a:gd name="connsiteX22892" fmla="*/ 2101608 w 12192000"/>
              <a:gd name="connsiteY22892" fmla="*/ 307541 h 2107945"/>
              <a:gd name="connsiteX22893" fmla="*/ 2107705 w 12192000"/>
              <a:gd name="connsiteY22893" fmla="*/ 315383 h 2107945"/>
              <a:gd name="connsiteX22894" fmla="*/ 2099780 w 12192000"/>
              <a:gd name="connsiteY22894" fmla="*/ 320937 h 2107945"/>
              <a:gd name="connsiteX22895" fmla="*/ 2093684 w 12192000"/>
              <a:gd name="connsiteY22895" fmla="*/ 313096 h 2107945"/>
              <a:gd name="connsiteX22896" fmla="*/ 2101608 w 12192000"/>
              <a:gd name="connsiteY22896" fmla="*/ 307541 h 2107945"/>
              <a:gd name="connsiteX22897" fmla="*/ 8574444 w 12192000"/>
              <a:gd name="connsiteY22897" fmla="*/ 307215 h 2107945"/>
              <a:gd name="connsiteX22898" fmla="*/ 8579625 w 12192000"/>
              <a:gd name="connsiteY22898" fmla="*/ 310400 h 2107945"/>
              <a:gd name="connsiteX22899" fmla="*/ 8579841 w 12192000"/>
              <a:gd name="connsiteY22899" fmla="*/ 311199 h 2107945"/>
              <a:gd name="connsiteX22900" fmla="*/ 8583092 w 12192000"/>
              <a:gd name="connsiteY22900" fmla="*/ 313096 h 2107945"/>
              <a:gd name="connsiteX22901" fmla="*/ 8584807 w 12192000"/>
              <a:gd name="connsiteY22901" fmla="*/ 319303 h 2107945"/>
              <a:gd name="connsiteX22902" fmla="*/ 8575053 w 12192000"/>
              <a:gd name="connsiteY22902" fmla="*/ 325838 h 2107945"/>
              <a:gd name="connsiteX22903" fmla="*/ 8569453 w 12192000"/>
              <a:gd name="connsiteY22903" fmla="*/ 322570 h 2107945"/>
              <a:gd name="connsiteX22904" fmla="*/ 8568822 w 12192000"/>
              <a:gd name="connsiteY22904" fmla="*/ 320287 h 2107945"/>
              <a:gd name="connsiteX22905" fmla="*/ 8566823 w 12192000"/>
              <a:gd name="connsiteY22905" fmla="*/ 319059 h 2107945"/>
              <a:gd name="connsiteX22906" fmla="*/ 8565300 w 12192000"/>
              <a:gd name="connsiteY22906" fmla="*/ 313423 h 2107945"/>
              <a:gd name="connsiteX22907" fmla="*/ 8574444 w 12192000"/>
              <a:gd name="connsiteY22907" fmla="*/ 307215 h 2107945"/>
              <a:gd name="connsiteX22908" fmla="*/ 5415594 w 12192000"/>
              <a:gd name="connsiteY22908" fmla="*/ 307215 h 2107945"/>
              <a:gd name="connsiteX22909" fmla="*/ 5422299 w 12192000"/>
              <a:gd name="connsiteY22909" fmla="*/ 316036 h 2107945"/>
              <a:gd name="connsiteX22910" fmla="*/ 5413457 w 12192000"/>
              <a:gd name="connsiteY22910" fmla="*/ 321917 h 2107945"/>
              <a:gd name="connsiteX22911" fmla="*/ 5406752 w 12192000"/>
              <a:gd name="connsiteY22911" fmla="*/ 313096 h 2107945"/>
              <a:gd name="connsiteX22912" fmla="*/ 5415594 w 12192000"/>
              <a:gd name="connsiteY22912" fmla="*/ 307215 h 2107945"/>
              <a:gd name="connsiteX22913" fmla="*/ 8638757 w 12192000"/>
              <a:gd name="connsiteY22913" fmla="*/ 307215 h 2107945"/>
              <a:gd name="connsiteX22914" fmla="*/ 8645767 w 12192000"/>
              <a:gd name="connsiteY22914" fmla="*/ 316363 h 2107945"/>
              <a:gd name="connsiteX22915" fmla="*/ 8636318 w 12192000"/>
              <a:gd name="connsiteY22915" fmla="*/ 322897 h 2107945"/>
              <a:gd name="connsiteX22916" fmla="*/ 8629308 w 12192000"/>
              <a:gd name="connsiteY22916" fmla="*/ 313749 h 2107945"/>
              <a:gd name="connsiteX22917" fmla="*/ 8638757 w 12192000"/>
              <a:gd name="connsiteY22917" fmla="*/ 307215 h 2107945"/>
              <a:gd name="connsiteX22918" fmla="*/ 2835941 w 12192000"/>
              <a:gd name="connsiteY22918" fmla="*/ 306562 h 2107945"/>
              <a:gd name="connsiteX22919" fmla="*/ 2843252 w 12192000"/>
              <a:gd name="connsiteY22919" fmla="*/ 316036 h 2107945"/>
              <a:gd name="connsiteX22920" fmla="*/ 2833502 w 12192000"/>
              <a:gd name="connsiteY22920" fmla="*/ 322571 h 2107945"/>
              <a:gd name="connsiteX22921" fmla="*/ 2826186 w 12192000"/>
              <a:gd name="connsiteY22921" fmla="*/ 313096 h 2107945"/>
              <a:gd name="connsiteX22922" fmla="*/ 2835941 w 12192000"/>
              <a:gd name="connsiteY22922" fmla="*/ 306562 h 2107945"/>
              <a:gd name="connsiteX22923" fmla="*/ 6210706 w 12192000"/>
              <a:gd name="connsiteY22923" fmla="*/ 306235 h 2107945"/>
              <a:gd name="connsiteX22924" fmla="*/ 6217107 w 12192000"/>
              <a:gd name="connsiteY22924" fmla="*/ 314729 h 2107945"/>
              <a:gd name="connsiteX22925" fmla="*/ 6208573 w 12192000"/>
              <a:gd name="connsiteY22925" fmla="*/ 320610 h 2107945"/>
              <a:gd name="connsiteX22926" fmla="*/ 6202172 w 12192000"/>
              <a:gd name="connsiteY22926" fmla="*/ 312116 h 2107945"/>
              <a:gd name="connsiteX22927" fmla="*/ 6210706 w 12192000"/>
              <a:gd name="connsiteY22927" fmla="*/ 306235 h 2107945"/>
              <a:gd name="connsiteX22928" fmla="*/ 4363596 w 12192000"/>
              <a:gd name="connsiteY22928" fmla="*/ 306235 h 2107945"/>
              <a:gd name="connsiteX22929" fmla="*/ 4370004 w 12192000"/>
              <a:gd name="connsiteY22929" fmla="*/ 314729 h 2107945"/>
              <a:gd name="connsiteX22930" fmla="*/ 4367103 w 12192000"/>
              <a:gd name="connsiteY22930" fmla="*/ 319385 h 2107945"/>
              <a:gd name="connsiteX22931" fmla="*/ 4363658 w 12192000"/>
              <a:gd name="connsiteY22931" fmla="*/ 320134 h 2107945"/>
              <a:gd name="connsiteX22932" fmla="*/ 4366289 w 12192000"/>
              <a:gd name="connsiteY22932" fmla="*/ 321672 h 2107945"/>
              <a:gd name="connsiteX22933" fmla="*/ 4367818 w 12192000"/>
              <a:gd name="connsiteY22933" fmla="*/ 327145 h 2107945"/>
              <a:gd name="connsiteX22934" fmla="*/ 4358974 w 12192000"/>
              <a:gd name="connsiteY22934" fmla="*/ 333026 h 2107945"/>
              <a:gd name="connsiteX22935" fmla="*/ 4352275 w 12192000"/>
              <a:gd name="connsiteY22935" fmla="*/ 324531 h 2107945"/>
              <a:gd name="connsiteX22936" fmla="*/ 4355318 w 12192000"/>
              <a:gd name="connsiteY22936" fmla="*/ 319875 h 2107945"/>
              <a:gd name="connsiteX22937" fmla="*/ 4358961 w 12192000"/>
              <a:gd name="connsiteY22937" fmla="*/ 319106 h 2107945"/>
              <a:gd name="connsiteX22938" fmla="*/ 4356432 w 12192000"/>
              <a:gd name="connsiteY22938" fmla="*/ 317588 h 2107945"/>
              <a:gd name="connsiteX22939" fmla="*/ 4355063 w 12192000"/>
              <a:gd name="connsiteY22939" fmla="*/ 312116 h 2107945"/>
              <a:gd name="connsiteX22940" fmla="*/ 4363596 w 12192000"/>
              <a:gd name="connsiteY22940" fmla="*/ 306235 h 2107945"/>
              <a:gd name="connsiteX22941" fmla="*/ 3021625 w 12192000"/>
              <a:gd name="connsiteY22941" fmla="*/ 306234 h 2107945"/>
              <a:gd name="connsiteX22942" fmla="*/ 3028633 w 12192000"/>
              <a:gd name="connsiteY22942" fmla="*/ 315383 h 2107945"/>
              <a:gd name="connsiteX22943" fmla="*/ 3025434 w 12192000"/>
              <a:gd name="connsiteY22943" fmla="*/ 320447 h 2107945"/>
              <a:gd name="connsiteX22944" fmla="*/ 3024893 w 12192000"/>
              <a:gd name="connsiteY22944" fmla="*/ 320552 h 2107945"/>
              <a:gd name="connsiteX22945" fmla="*/ 3025811 w 12192000"/>
              <a:gd name="connsiteY22945" fmla="*/ 324204 h 2107945"/>
              <a:gd name="connsiteX22946" fmla="*/ 3016054 w 12192000"/>
              <a:gd name="connsiteY22946" fmla="*/ 331065 h 2107945"/>
              <a:gd name="connsiteX22947" fmla="*/ 3008738 w 12192000"/>
              <a:gd name="connsiteY22947" fmla="*/ 321264 h 2107945"/>
              <a:gd name="connsiteX22948" fmla="*/ 3012131 w 12192000"/>
              <a:gd name="connsiteY22948" fmla="*/ 315873 h 2107945"/>
              <a:gd name="connsiteX22949" fmla="*/ 3013315 w 12192000"/>
              <a:gd name="connsiteY22949" fmla="*/ 315599 h 2107945"/>
              <a:gd name="connsiteX22950" fmla="*/ 3012483 w 12192000"/>
              <a:gd name="connsiteY22950" fmla="*/ 312442 h 2107945"/>
              <a:gd name="connsiteX22951" fmla="*/ 3021625 w 12192000"/>
              <a:gd name="connsiteY22951" fmla="*/ 306234 h 2107945"/>
              <a:gd name="connsiteX22952" fmla="*/ 10567541 w 12192000"/>
              <a:gd name="connsiteY22952" fmla="*/ 305908 h 2107945"/>
              <a:gd name="connsiteX22953" fmla="*/ 10573639 w 12192000"/>
              <a:gd name="connsiteY22953" fmla="*/ 314076 h 2107945"/>
              <a:gd name="connsiteX22954" fmla="*/ 10565409 w 12192000"/>
              <a:gd name="connsiteY22954" fmla="*/ 319630 h 2107945"/>
              <a:gd name="connsiteX22955" fmla="*/ 10559312 w 12192000"/>
              <a:gd name="connsiteY22955" fmla="*/ 311462 h 2107945"/>
              <a:gd name="connsiteX22956" fmla="*/ 10567541 w 12192000"/>
              <a:gd name="connsiteY22956" fmla="*/ 305908 h 2107945"/>
              <a:gd name="connsiteX22957" fmla="*/ 3080173 w 12192000"/>
              <a:gd name="connsiteY22957" fmla="*/ 305255 h 2107945"/>
              <a:gd name="connsiteX22958" fmla="*/ 3086880 w 12192000"/>
              <a:gd name="connsiteY22958" fmla="*/ 314076 h 2107945"/>
              <a:gd name="connsiteX22959" fmla="*/ 3083793 w 12192000"/>
              <a:gd name="connsiteY22959" fmla="*/ 319018 h 2107945"/>
              <a:gd name="connsiteX22960" fmla="*/ 3081711 w 12192000"/>
              <a:gd name="connsiteY22960" fmla="*/ 319453 h 2107945"/>
              <a:gd name="connsiteX22961" fmla="*/ 3085373 w 12192000"/>
              <a:gd name="connsiteY22961" fmla="*/ 321591 h 2107945"/>
              <a:gd name="connsiteX22962" fmla="*/ 3087094 w 12192000"/>
              <a:gd name="connsiteY22962" fmla="*/ 327798 h 2107945"/>
              <a:gd name="connsiteX22963" fmla="*/ 3077339 w 12192000"/>
              <a:gd name="connsiteY22963" fmla="*/ 334333 h 2107945"/>
              <a:gd name="connsiteX22964" fmla="*/ 3070014 w 12192000"/>
              <a:gd name="connsiteY22964" fmla="*/ 324858 h 2107945"/>
              <a:gd name="connsiteX22965" fmla="*/ 3073522 w 12192000"/>
              <a:gd name="connsiteY22965" fmla="*/ 319508 h 2107945"/>
              <a:gd name="connsiteX22966" fmla="*/ 3075745 w 12192000"/>
              <a:gd name="connsiteY22966" fmla="*/ 319087 h 2107945"/>
              <a:gd name="connsiteX22967" fmla="*/ 3072434 w 12192000"/>
              <a:gd name="connsiteY22967" fmla="*/ 317098 h 2107945"/>
              <a:gd name="connsiteX22968" fmla="*/ 3071023 w 12192000"/>
              <a:gd name="connsiteY22968" fmla="*/ 311463 h 2107945"/>
              <a:gd name="connsiteX22969" fmla="*/ 3080173 w 12192000"/>
              <a:gd name="connsiteY22969" fmla="*/ 305255 h 2107945"/>
              <a:gd name="connsiteX22970" fmla="*/ 2236014 w 12192000"/>
              <a:gd name="connsiteY22970" fmla="*/ 305255 h 2107945"/>
              <a:gd name="connsiteX22971" fmla="*/ 2242110 w 12192000"/>
              <a:gd name="connsiteY22971" fmla="*/ 313096 h 2107945"/>
              <a:gd name="connsiteX22972" fmla="*/ 2234185 w 12192000"/>
              <a:gd name="connsiteY22972" fmla="*/ 318650 h 2107945"/>
              <a:gd name="connsiteX22973" fmla="*/ 2228091 w 12192000"/>
              <a:gd name="connsiteY22973" fmla="*/ 310809 h 2107945"/>
              <a:gd name="connsiteX22974" fmla="*/ 2236014 w 12192000"/>
              <a:gd name="connsiteY22974" fmla="*/ 305255 h 2107945"/>
              <a:gd name="connsiteX22975" fmla="*/ 2961553 w 12192000"/>
              <a:gd name="connsiteY22975" fmla="*/ 305254 h 2107945"/>
              <a:gd name="connsiteX22976" fmla="*/ 2968566 w 12192000"/>
              <a:gd name="connsiteY22976" fmla="*/ 314402 h 2107945"/>
              <a:gd name="connsiteX22977" fmla="*/ 2965324 w 12192000"/>
              <a:gd name="connsiteY22977" fmla="*/ 319508 h 2107945"/>
              <a:gd name="connsiteX22978" fmla="*/ 2960524 w 12192000"/>
              <a:gd name="connsiteY22978" fmla="*/ 320612 h 2107945"/>
              <a:gd name="connsiteX22979" fmla="*/ 2962081 w 12192000"/>
              <a:gd name="connsiteY22979" fmla="*/ 326165 h 2107945"/>
              <a:gd name="connsiteX22980" fmla="*/ 2952028 w 12192000"/>
              <a:gd name="connsiteY22980" fmla="*/ 333026 h 2107945"/>
              <a:gd name="connsiteX22981" fmla="*/ 2944401 w 12192000"/>
              <a:gd name="connsiteY22981" fmla="*/ 323224 h 2107945"/>
              <a:gd name="connsiteX22982" fmla="*/ 2947829 w 12192000"/>
              <a:gd name="connsiteY22982" fmla="*/ 317833 h 2107945"/>
              <a:gd name="connsiteX22983" fmla="*/ 2953382 w 12192000"/>
              <a:gd name="connsiteY22983" fmla="*/ 316605 h 2107945"/>
              <a:gd name="connsiteX22984" fmla="*/ 2952108 w 12192000"/>
              <a:gd name="connsiteY22984" fmla="*/ 311789 h 2107945"/>
              <a:gd name="connsiteX22985" fmla="*/ 2961553 w 12192000"/>
              <a:gd name="connsiteY22985" fmla="*/ 305254 h 2107945"/>
              <a:gd name="connsiteX22986" fmla="*/ 8595780 w 12192000"/>
              <a:gd name="connsiteY22986" fmla="*/ 304928 h 2107945"/>
              <a:gd name="connsiteX22987" fmla="*/ 8602790 w 12192000"/>
              <a:gd name="connsiteY22987" fmla="*/ 314076 h 2107945"/>
              <a:gd name="connsiteX22988" fmla="*/ 8593646 w 12192000"/>
              <a:gd name="connsiteY22988" fmla="*/ 320283 h 2107945"/>
              <a:gd name="connsiteX22989" fmla="*/ 8586636 w 12192000"/>
              <a:gd name="connsiteY22989" fmla="*/ 311136 h 2107945"/>
              <a:gd name="connsiteX22990" fmla="*/ 8595780 w 12192000"/>
              <a:gd name="connsiteY22990" fmla="*/ 304928 h 2107945"/>
              <a:gd name="connsiteX22991" fmla="*/ 8411679 w 12192000"/>
              <a:gd name="connsiteY22991" fmla="*/ 304601 h 2107945"/>
              <a:gd name="connsiteX22992" fmla="*/ 8418995 w 12192000"/>
              <a:gd name="connsiteY22992" fmla="*/ 314076 h 2107945"/>
              <a:gd name="connsiteX22993" fmla="*/ 8409241 w 12192000"/>
              <a:gd name="connsiteY22993" fmla="*/ 320610 h 2107945"/>
              <a:gd name="connsiteX22994" fmla="*/ 8401926 w 12192000"/>
              <a:gd name="connsiteY22994" fmla="*/ 311136 h 2107945"/>
              <a:gd name="connsiteX22995" fmla="*/ 8411679 w 12192000"/>
              <a:gd name="connsiteY22995" fmla="*/ 304601 h 2107945"/>
              <a:gd name="connsiteX22996" fmla="*/ 7848406 w 12192000"/>
              <a:gd name="connsiteY22996" fmla="*/ 304601 h 2107945"/>
              <a:gd name="connsiteX22997" fmla="*/ 7855112 w 12192000"/>
              <a:gd name="connsiteY22997" fmla="*/ 313095 h 2107945"/>
              <a:gd name="connsiteX22998" fmla="*/ 7846273 w 12192000"/>
              <a:gd name="connsiteY22998" fmla="*/ 318976 h 2107945"/>
              <a:gd name="connsiteX22999" fmla="*/ 7839567 w 12192000"/>
              <a:gd name="connsiteY22999" fmla="*/ 310482 h 2107945"/>
              <a:gd name="connsiteX23000" fmla="*/ 7848406 w 12192000"/>
              <a:gd name="connsiteY23000" fmla="*/ 304601 h 2107945"/>
              <a:gd name="connsiteX23001" fmla="*/ 3737458 w 12192000"/>
              <a:gd name="connsiteY23001" fmla="*/ 304601 h 2107945"/>
              <a:gd name="connsiteX23002" fmla="*/ 3743841 w 12192000"/>
              <a:gd name="connsiteY23002" fmla="*/ 313095 h 2107945"/>
              <a:gd name="connsiteX23003" fmla="*/ 3735315 w 12192000"/>
              <a:gd name="connsiteY23003" fmla="*/ 318976 h 2107945"/>
              <a:gd name="connsiteX23004" fmla="*/ 3728920 w 12192000"/>
              <a:gd name="connsiteY23004" fmla="*/ 310482 h 2107945"/>
              <a:gd name="connsiteX23005" fmla="*/ 3737458 w 12192000"/>
              <a:gd name="connsiteY23005" fmla="*/ 304601 h 2107945"/>
              <a:gd name="connsiteX23006" fmla="*/ 2899951 w 12192000"/>
              <a:gd name="connsiteY23006" fmla="*/ 304601 h 2107945"/>
              <a:gd name="connsiteX23007" fmla="*/ 2906963 w 12192000"/>
              <a:gd name="connsiteY23007" fmla="*/ 314076 h 2107945"/>
              <a:gd name="connsiteX23008" fmla="*/ 2897510 w 12192000"/>
              <a:gd name="connsiteY23008" fmla="*/ 320610 h 2107945"/>
              <a:gd name="connsiteX23009" fmla="*/ 2890506 w 12192000"/>
              <a:gd name="connsiteY23009" fmla="*/ 311136 h 2107945"/>
              <a:gd name="connsiteX23010" fmla="*/ 2899951 w 12192000"/>
              <a:gd name="connsiteY23010" fmla="*/ 304601 h 2107945"/>
              <a:gd name="connsiteX23011" fmla="*/ 2644555 w 12192000"/>
              <a:gd name="connsiteY23011" fmla="*/ 304601 h 2107945"/>
              <a:gd name="connsiteX23012" fmla="*/ 2651564 w 12192000"/>
              <a:gd name="connsiteY23012" fmla="*/ 313749 h 2107945"/>
              <a:gd name="connsiteX23013" fmla="*/ 2642113 w 12192000"/>
              <a:gd name="connsiteY23013" fmla="*/ 320284 h 2107945"/>
              <a:gd name="connsiteX23014" fmla="*/ 2635102 w 12192000"/>
              <a:gd name="connsiteY23014" fmla="*/ 311136 h 2107945"/>
              <a:gd name="connsiteX23015" fmla="*/ 2644555 w 12192000"/>
              <a:gd name="connsiteY23015" fmla="*/ 304601 h 2107945"/>
              <a:gd name="connsiteX23016" fmla="*/ 8617116 w 12192000"/>
              <a:gd name="connsiteY23016" fmla="*/ 303948 h 2107945"/>
              <a:gd name="connsiteX23017" fmla="*/ 8624126 w 12192000"/>
              <a:gd name="connsiteY23017" fmla="*/ 313096 h 2107945"/>
              <a:gd name="connsiteX23018" fmla="*/ 8614678 w 12192000"/>
              <a:gd name="connsiteY23018" fmla="*/ 319303 h 2107945"/>
              <a:gd name="connsiteX23019" fmla="*/ 8607667 w 12192000"/>
              <a:gd name="connsiteY23019" fmla="*/ 310156 h 2107945"/>
              <a:gd name="connsiteX23020" fmla="*/ 8617116 w 12192000"/>
              <a:gd name="connsiteY23020" fmla="*/ 303948 h 2107945"/>
              <a:gd name="connsiteX23021" fmla="*/ 8516226 w 12192000"/>
              <a:gd name="connsiteY23021" fmla="*/ 303948 h 2107945"/>
              <a:gd name="connsiteX23022" fmla="*/ 8522628 w 12192000"/>
              <a:gd name="connsiteY23022" fmla="*/ 312442 h 2107945"/>
              <a:gd name="connsiteX23023" fmla="*/ 8513788 w 12192000"/>
              <a:gd name="connsiteY23023" fmla="*/ 318323 h 2107945"/>
              <a:gd name="connsiteX23024" fmla="*/ 8507387 w 12192000"/>
              <a:gd name="connsiteY23024" fmla="*/ 309829 h 2107945"/>
              <a:gd name="connsiteX23025" fmla="*/ 8516226 w 12192000"/>
              <a:gd name="connsiteY23025" fmla="*/ 303948 h 2107945"/>
              <a:gd name="connsiteX23026" fmla="*/ 2051890 w 12192000"/>
              <a:gd name="connsiteY23026" fmla="*/ 303948 h 2107945"/>
              <a:gd name="connsiteX23027" fmla="*/ 2058290 w 12192000"/>
              <a:gd name="connsiteY23027" fmla="*/ 312116 h 2107945"/>
              <a:gd name="connsiteX23028" fmla="*/ 2050061 w 12192000"/>
              <a:gd name="connsiteY23028" fmla="*/ 317670 h 2107945"/>
              <a:gd name="connsiteX23029" fmla="*/ 2043660 w 12192000"/>
              <a:gd name="connsiteY23029" fmla="*/ 309502 h 2107945"/>
              <a:gd name="connsiteX23030" fmla="*/ 2051890 w 12192000"/>
              <a:gd name="connsiteY23030" fmla="*/ 303948 h 2107945"/>
              <a:gd name="connsiteX23031" fmla="*/ 2980732 w 12192000"/>
              <a:gd name="connsiteY23031" fmla="*/ 303621 h 2107945"/>
              <a:gd name="connsiteX23032" fmla="*/ 2987743 w 12192000"/>
              <a:gd name="connsiteY23032" fmla="*/ 313096 h 2107945"/>
              <a:gd name="connsiteX23033" fmla="*/ 2978288 w 12192000"/>
              <a:gd name="connsiteY23033" fmla="*/ 319631 h 2107945"/>
              <a:gd name="connsiteX23034" fmla="*/ 2971286 w 12192000"/>
              <a:gd name="connsiteY23034" fmla="*/ 310156 h 2107945"/>
              <a:gd name="connsiteX23035" fmla="*/ 2980732 w 12192000"/>
              <a:gd name="connsiteY23035" fmla="*/ 303621 h 2107945"/>
              <a:gd name="connsiteX23036" fmla="*/ 8132176 w 12192000"/>
              <a:gd name="connsiteY23036" fmla="*/ 303295 h 2107945"/>
              <a:gd name="connsiteX23037" fmla="*/ 8139187 w 12192000"/>
              <a:gd name="connsiteY23037" fmla="*/ 312442 h 2107945"/>
              <a:gd name="connsiteX23038" fmla="*/ 8129738 w 12192000"/>
              <a:gd name="connsiteY23038" fmla="*/ 318650 h 2107945"/>
              <a:gd name="connsiteX23039" fmla="*/ 8122727 w 12192000"/>
              <a:gd name="connsiteY23039" fmla="*/ 309502 h 2107945"/>
              <a:gd name="connsiteX23040" fmla="*/ 8132176 w 12192000"/>
              <a:gd name="connsiteY23040" fmla="*/ 303295 h 2107945"/>
              <a:gd name="connsiteX23041" fmla="*/ 3342670 w 12192000"/>
              <a:gd name="connsiteY23041" fmla="*/ 303295 h 2107945"/>
              <a:gd name="connsiteX23042" fmla="*/ 3349371 w 12192000"/>
              <a:gd name="connsiteY23042" fmla="*/ 312116 h 2107945"/>
              <a:gd name="connsiteX23043" fmla="*/ 3340535 w 12192000"/>
              <a:gd name="connsiteY23043" fmla="*/ 318324 h 2107945"/>
              <a:gd name="connsiteX23044" fmla="*/ 3333829 w 12192000"/>
              <a:gd name="connsiteY23044" fmla="*/ 309502 h 2107945"/>
              <a:gd name="connsiteX23045" fmla="*/ 3342670 w 12192000"/>
              <a:gd name="connsiteY23045" fmla="*/ 303295 h 2107945"/>
              <a:gd name="connsiteX23046" fmla="*/ 6941317 w 12192000"/>
              <a:gd name="connsiteY23046" fmla="*/ 302968 h 2107945"/>
              <a:gd name="connsiteX23047" fmla="*/ 6947717 w 12192000"/>
              <a:gd name="connsiteY23047" fmla="*/ 311462 h 2107945"/>
              <a:gd name="connsiteX23048" fmla="*/ 6939183 w 12192000"/>
              <a:gd name="connsiteY23048" fmla="*/ 317343 h 2107945"/>
              <a:gd name="connsiteX23049" fmla="*/ 6932782 w 12192000"/>
              <a:gd name="connsiteY23049" fmla="*/ 308848 h 2107945"/>
              <a:gd name="connsiteX23050" fmla="*/ 6941317 w 12192000"/>
              <a:gd name="connsiteY23050" fmla="*/ 302968 h 2107945"/>
              <a:gd name="connsiteX23051" fmla="*/ 10640085 w 12192000"/>
              <a:gd name="connsiteY23051" fmla="*/ 302641 h 2107945"/>
              <a:gd name="connsiteX23052" fmla="*/ 10646181 w 12192000"/>
              <a:gd name="connsiteY23052" fmla="*/ 310809 h 2107945"/>
              <a:gd name="connsiteX23053" fmla="*/ 10637951 w 12192000"/>
              <a:gd name="connsiteY23053" fmla="*/ 316363 h 2107945"/>
              <a:gd name="connsiteX23054" fmla="*/ 10631856 w 12192000"/>
              <a:gd name="connsiteY23054" fmla="*/ 308195 h 2107945"/>
              <a:gd name="connsiteX23055" fmla="*/ 10640085 w 12192000"/>
              <a:gd name="connsiteY23055" fmla="*/ 302641 h 2107945"/>
              <a:gd name="connsiteX23056" fmla="*/ 8229104 w 12192000"/>
              <a:gd name="connsiteY23056" fmla="*/ 302641 h 2107945"/>
              <a:gd name="connsiteX23057" fmla="*/ 8236114 w 12192000"/>
              <a:gd name="connsiteY23057" fmla="*/ 311789 h 2107945"/>
              <a:gd name="connsiteX23058" fmla="*/ 8226665 w 12192000"/>
              <a:gd name="connsiteY23058" fmla="*/ 318323 h 2107945"/>
              <a:gd name="connsiteX23059" fmla="*/ 8219655 w 12192000"/>
              <a:gd name="connsiteY23059" fmla="*/ 309175 h 2107945"/>
              <a:gd name="connsiteX23060" fmla="*/ 8229104 w 12192000"/>
              <a:gd name="connsiteY23060" fmla="*/ 302641 h 2107945"/>
              <a:gd name="connsiteX23061" fmla="*/ 7681375 w 12192000"/>
              <a:gd name="connsiteY23061" fmla="*/ 302641 h 2107945"/>
              <a:gd name="connsiteX23062" fmla="*/ 7687776 w 12192000"/>
              <a:gd name="connsiteY23062" fmla="*/ 311135 h 2107945"/>
              <a:gd name="connsiteX23063" fmla="*/ 7679241 w 12192000"/>
              <a:gd name="connsiteY23063" fmla="*/ 317016 h 2107945"/>
              <a:gd name="connsiteX23064" fmla="*/ 7672841 w 12192000"/>
              <a:gd name="connsiteY23064" fmla="*/ 308522 h 2107945"/>
              <a:gd name="connsiteX23065" fmla="*/ 7681375 w 12192000"/>
              <a:gd name="connsiteY23065" fmla="*/ 302641 h 2107945"/>
              <a:gd name="connsiteX23066" fmla="*/ 8462277 w 12192000"/>
              <a:gd name="connsiteY23066" fmla="*/ 301661 h 2107945"/>
              <a:gd name="connsiteX23067" fmla="*/ 8468677 w 12192000"/>
              <a:gd name="connsiteY23067" fmla="*/ 309829 h 2107945"/>
              <a:gd name="connsiteX23068" fmla="*/ 8460448 w 12192000"/>
              <a:gd name="connsiteY23068" fmla="*/ 315383 h 2107945"/>
              <a:gd name="connsiteX23069" fmla="*/ 8454047 w 12192000"/>
              <a:gd name="connsiteY23069" fmla="*/ 307215 h 2107945"/>
              <a:gd name="connsiteX23070" fmla="*/ 8462277 w 12192000"/>
              <a:gd name="connsiteY23070" fmla="*/ 301661 h 2107945"/>
              <a:gd name="connsiteX23071" fmla="*/ 4328873 w 12192000"/>
              <a:gd name="connsiteY23071" fmla="*/ 301661 h 2107945"/>
              <a:gd name="connsiteX23072" fmla="*/ 4335267 w 12192000"/>
              <a:gd name="connsiteY23072" fmla="*/ 309829 h 2107945"/>
              <a:gd name="connsiteX23073" fmla="*/ 4326737 w 12192000"/>
              <a:gd name="connsiteY23073" fmla="*/ 315709 h 2107945"/>
              <a:gd name="connsiteX23074" fmla="*/ 4320329 w 12192000"/>
              <a:gd name="connsiteY23074" fmla="*/ 307541 h 2107945"/>
              <a:gd name="connsiteX23075" fmla="*/ 4328873 w 12192000"/>
              <a:gd name="connsiteY23075" fmla="*/ 301661 h 2107945"/>
              <a:gd name="connsiteX23076" fmla="*/ 3542964 w 12192000"/>
              <a:gd name="connsiteY23076" fmla="*/ 301661 h 2107945"/>
              <a:gd name="connsiteX23077" fmla="*/ 3549670 w 12192000"/>
              <a:gd name="connsiteY23077" fmla="*/ 310155 h 2107945"/>
              <a:gd name="connsiteX23078" fmla="*/ 3540836 w 12192000"/>
              <a:gd name="connsiteY23078" fmla="*/ 316036 h 2107945"/>
              <a:gd name="connsiteX23079" fmla="*/ 3534116 w 12192000"/>
              <a:gd name="connsiteY23079" fmla="*/ 307541 h 2107945"/>
              <a:gd name="connsiteX23080" fmla="*/ 3542964 w 12192000"/>
              <a:gd name="connsiteY23080" fmla="*/ 301661 h 2107945"/>
              <a:gd name="connsiteX23081" fmla="*/ 1454629 w 12192000"/>
              <a:gd name="connsiteY23081" fmla="*/ 301007 h 2107945"/>
              <a:gd name="connsiteX23082" fmla="*/ 1457743 w 12192000"/>
              <a:gd name="connsiteY23082" fmla="*/ 302824 h 2107945"/>
              <a:gd name="connsiteX23083" fmla="*/ 1458614 w 12192000"/>
              <a:gd name="connsiteY23083" fmla="*/ 302641 h 2107945"/>
              <a:gd name="connsiteX23084" fmla="*/ 1465623 w 12192000"/>
              <a:gd name="connsiteY23084" fmla="*/ 311789 h 2107945"/>
              <a:gd name="connsiteX23085" fmla="*/ 1456175 w 12192000"/>
              <a:gd name="connsiteY23085" fmla="*/ 318324 h 2107945"/>
              <a:gd name="connsiteX23086" fmla="*/ 1455494 w 12192000"/>
              <a:gd name="connsiteY23086" fmla="*/ 317920 h 2107945"/>
              <a:gd name="connsiteX23087" fmla="*/ 1456095 w 12192000"/>
              <a:gd name="connsiteY23087" fmla="*/ 320052 h 2107945"/>
              <a:gd name="connsiteX23088" fmla="*/ 1460159 w 12192000"/>
              <a:gd name="connsiteY23088" fmla="*/ 319304 h 2107945"/>
              <a:gd name="connsiteX23089" fmla="*/ 1467169 w 12192000"/>
              <a:gd name="connsiteY23089" fmla="*/ 328452 h 2107945"/>
              <a:gd name="connsiteX23090" fmla="*/ 1457720 w 12192000"/>
              <a:gd name="connsiteY23090" fmla="*/ 334659 h 2107945"/>
              <a:gd name="connsiteX23091" fmla="*/ 1452273 w 12192000"/>
              <a:gd name="connsiteY23091" fmla="*/ 331433 h 2107945"/>
              <a:gd name="connsiteX23092" fmla="*/ 1451097 w 12192000"/>
              <a:gd name="connsiteY23092" fmla="*/ 326977 h 2107945"/>
              <a:gd name="connsiteX23093" fmla="*/ 1446682 w 12192000"/>
              <a:gd name="connsiteY23093" fmla="*/ 327798 h 2107945"/>
              <a:gd name="connsiteX23094" fmla="*/ 1439368 w 12192000"/>
              <a:gd name="connsiteY23094" fmla="*/ 318323 h 2107945"/>
              <a:gd name="connsiteX23095" fmla="*/ 1442644 w 12192000"/>
              <a:gd name="connsiteY23095" fmla="*/ 313096 h 2107945"/>
              <a:gd name="connsiteX23096" fmla="*/ 1446211 w 12192000"/>
              <a:gd name="connsiteY23096" fmla="*/ 312376 h 2107945"/>
              <a:gd name="connsiteX23097" fmla="*/ 1444876 w 12192000"/>
              <a:gd name="connsiteY23097" fmla="*/ 307542 h 2107945"/>
              <a:gd name="connsiteX23098" fmla="*/ 1454629 w 12192000"/>
              <a:gd name="connsiteY23098" fmla="*/ 301007 h 2107945"/>
              <a:gd name="connsiteX23099" fmla="*/ 7017755 w 12192000"/>
              <a:gd name="connsiteY23099" fmla="*/ 300944 h 2107945"/>
              <a:gd name="connsiteX23100" fmla="*/ 7024219 w 12192000"/>
              <a:gd name="connsiteY23100" fmla="*/ 309332 h 2107945"/>
              <a:gd name="connsiteX23101" fmla="*/ 7015635 w 12192000"/>
              <a:gd name="connsiteY23101" fmla="*/ 315138 h 2107945"/>
              <a:gd name="connsiteX23102" fmla="*/ 7009171 w 12192000"/>
              <a:gd name="connsiteY23102" fmla="*/ 306751 h 2107945"/>
              <a:gd name="connsiteX23103" fmla="*/ 7017755 w 12192000"/>
              <a:gd name="connsiteY23103" fmla="*/ 300944 h 2107945"/>
              <a:gd name="connsiteX23104" fmla="*/ 10712323 w 12192000"/>
              <a:gd name="connsiteY23104" fmla="*/ 300681 h 2107945"/>
              <a:gd name="connsiteX23105" fmla="*/ 10718419 w 12192000"/>
              <a:gd name="connsiteY23105" fmla="*/ 308848 h 2107945"/>
              <a:gd name="connsiteX23106" fmla="*/ 10710190 w 12192000"/>
              <a:gd name="connsiteY23106" fmla="*/ 314402 h 2107945"/>
              <a:gd name="connsiteX23107" fmla="*/ 10704093 w 12192000"/>
              <a:gd name="connsiteY23107" fmla="*/ 306234 h 2107945"/>
              <a:gd name="connsiteX23108" fmla="*/ 10712323 w 12192000"/>
              <a:gd name="connsiteY23108" fmla="*/ 300681 h 2107945"/>
              <a:gd name="connsiteX23109" fmla="*/ 4401076 w 12192000"/>
              <a:gd name="connsiteY23109" fmla="*/ 300681 h 2107945"/>
              <a:gd name="connsiteX23110" fmla="*/ 4407470 w 12192000"/>
              <a:gd name="connsiteY23110" fmla="*/ 309175 h 2107945"/>
              <a:gd name="connsiteX23111" fmla="*/ 4404461 w 12192000"/>
              <a:gd name="connsiteY23111" fmla="*/ 313831 h 2107945"/>
              <a:gd name="connsiteX23112" fmla="*/ 4402163 w 12192000"/>
              <a:gd name="connsiteY23112" fmla="*/ 314342 h 2107945"/>
              <a:gd name="connsiteX23113" fmla="*/ 4404680 w 12192000"/>
              <a:gd name="connsiteY23113" fmla="*/ 315832 h 2107945"/>
              <a:gd name="connsiteX23114" fmla="*/ 4406201 w 12192000"/>
              <a:gd name="connsiteY23114" fmla="*/ 321590 h 2107945"/>
              <a:gd name="connsiteX23115" fmla="*/ 4397369 w 12192000"/>
              <a:gd name="connsiteY23115" fmla="*/ 327798 h 2107945"/>
              <a:gd name="connsiteX23116" fmla="*/ 4390660 w 12192000"/>
              <a:gd name="connsiteY23116" fmla="*/ 318977 h 2107945"/>
              <a:gd name="connsiteX23117" fmla="*/ 4393706 w 12192000"/>
              <a:gd name="connsiteY23117" fmla="*/ 313913 h 2107945"/>
              <a:gd name="connsiteX23118" fmla="*/ 4396214 w 12192000"/>
              <a:gd name="connsiteY23118" fmla="*/ 313418 h 2107945"/>
              <a:gd name="connsiteX23119" fmla="*/ 4393911 w 12192000"/>
              <a:gd name="connsiteY23119" fmla="*/ 312034 h 2107945"/>
              <a:gd name="connsiteX23120" fmla="*/ 4392539 w 12192000"/>
              <a:gd name="connsiteY23120" fmla="*/ 306561 h 2107945"/>
              <a:gd name="connsiteX23121" fmla="*/ 4401076 w 12192000"/>
              <a:gd name="connsiteY23121" fmla="*/ 300681 h 2107945"/>
              <a:gd name="connsiteX23122" fmla="*/ 2117739 w 12192000"/>
              <a:gd name="connsiteY23122" fmla="*/ 300681 h 2107945"/>
              <a:gd name="connsiteX23123" fmla="*/ 2123835 w 12192000"/>
              <a:gd name="connsiteY23123" fmla="*/ 308848 h 2107945"/>
              <a:gd name="connsiteX23124" fmla="*/ 2115605 w 12192000"/>
              <a:gd name="connsiteY23124" fmla="*/ 314403 h 2107945"/>
              <a:gd name="connsiteX23125" fmla="*/ 2109510 w 12192000"/>
              <a:gd name="connsiteY23125" fmla="*/ 306235 h 2107945"/>
              <a:gd name="connsiteX23126" fmla="*/ 2117739 w 12192000"/>
              <a:gd name="connsiteY23126" fmla="*/ 300681 h 2107945"/>
              <a:gd name="connsiteX23127" fmla="*/ 8498244 w 12192000"/>
              <a:gd name="connsiteY23127" fmla="*/ 300027 h 2107945"/>
              <a:gd name="connsiteX23128" fmla="*/ 8504644 w 12192000"/>
              <a:gd name="connsiteY23128" fmla="*/ 308522 h 2107945"/>
              <a:gd name="connsiteX23129" fmla="*/ 8502289 w 12192000"/>
              <a:gd name="connsiteY23129" fmla="*/ 312164 h 2107945"/>
              <a:gd name="connsiteX23130" fmla="*/ 8502659 w 12192000"/>
              <a:gd name="connsiteY23130" fmla="*/ 313565 h 2107945"/>
              <a:gd name="connsiteX23131" fmla="*/ 8493028 w 12192000"/>
              <a:gd name="connsiteY23131" fmla="*/ 320183 h 2107945"/>
              <a:gd name="connsiteX23132" fmla="*/ 8485805 w 12192000"/>
              <a:gd name="connsiteY23132" fmla="*/ 310672 h 2107945"/>
              <a:gd name="connsiteX23133" fmla="*/ 8489125 w 12192000"/>
              <a:gd name="connsiteY23133" fmla="*/ 305394 h 2107945"/>
              <a:gd name="connsiteX23134" fmla="*/ 8490167 w 12192000"/>
              <a:gd name="connsiteY23134" fmla="*/ 305172 h 2107945"/>
              <a:gd name="connsiteX23135" fmla="*/ 8492604 w 12192000"/>
              <a:gd name="connsiteY23135" fmla="*/ 301252 h 2107945"/>
              <a:gd name="connsiteX23136" fmla="*/ 8498244 w 12192000"/>
              <a:gd name="connsiteY23136" fmla="*/ 300027 h 2107945"/>
              <a:gd name="connsiteX23137" fmla="*/ 4042017 w 12192000"/>
              <a:gd name="connsiteY23137" fmla="*/ 299700 h 2107945"/>
              <a:gd name="connsiteX23138" fmla="*/ 4048409 w 12192000"/>
              <a:gd name="connsiteY23138" fmla="*/ 307868 h 2107945"/>
              <a:gd name="connsiteX23139" fmla="*/ 4039901 w 12192000"/>
              <a:gd name="connsiteY23139" fmla="*/ 313749 h 2107945"/>
              <a:gd name="connsiteX23140" fmla="*/ 4033512 w 12192000"/>
              <a:gd name="connsiteY23140" fmla="*/ 305581 h 2107945"/>
              <a:gd name="connsiteX23141" fmla="*/ 4042017 w 12192000"/>
              <a:gd name="connsiteY23141" fmla="*/ 299700 h 2107945"/>
              <a:gd name="connsiteX23142" fmla="*/ 3137512 w 12192000"/>
              <a:gd name="connsiteY23142" fmla="*/ 299700 h 2107945"/>
              <a:gd name="connsiteX23143" fmla="*/ 3144212 w 12192000"/>
              <a:gd name="connsiteY23143" fmla="*/ 308522 h 2107945"/>
              <a:gd name="connsiteX23144" fmla="*/ 3135377 w 12192000"/>
              <a:gd name="connsiteY23144" fmla="*/ 314729 h 2107945"/>
              <a:gd name="connsiteX23145" fmla="*/ 3128673 w 12192000"/>
              <a:gd name="connsiteY23145" fmla="*/ 305908 h 2107945"/>
              <a:gd name="connsiteX23146" fmla="*/ 3137512 w 12192000"/>
              <a:gd name="connsiteY23146" fmla="*/ 299700 h 2107945"/>
              <a:gd name="connsiteX23147" fmla="*/ 2866172 w 12192000"/>
              <a:gd name="connsiteY23147" fmla="*/ 299374 h 2107945"/>
              <a:gd name="connsiteX23148" fmla="*/ 2871613 w 12192000"/>
              <a:gd name="connsiteY23148" fmla="*/ 302601 h 2107945"/>
              <a:gd name="connsiteX23149" fmla="*/ 2872771 w 12192000"/>
              <a:gd name="connsiteY23149" fmla="*/ 306972 h 2107945"/>
              <a:gd name="connsiteX23150" fmla="*/ 2875389 w 12192000"/>
              <a:gd name="connsiteY23150" fmla="*/ 308559 h 2107945"/>
              <a:gd name="connsiteX23151" fmla="*/ 2875900 w 12192000"/>
              <a:gd name="connsiteY23151" fmla="*/ 307746 h 2107945"/>
              <a:gd name="connsiteX23152" fmla="*/ 2881990 w 12192000"/>
              <a:gd name="connsiteY23152" fmla="*/ 306561 h 2107945"/>
              <a:gd name="connsiteX23153" fmla="*/ 2889003 w 12192000"/>
              <a:gd name="connsiteY23153" fmla="*/ 315709 h 2107945"/>
              <a:gd name="connsiteX23154" fmla="*/ 2879551 w 12192000"/>
              <a:gd name="connsiteY23154" fmla="*/ 322244 h 2107945"/>
              <a:gd name="connsiteX23155" fmla="*/ 2876413 w 12192000"/>
              <a:gd name="connsiteY23155" fmla="*/ 320381 h 2107945"/>
              <a:gd name="connsiteX23156" fmla="*/ 2875744 w 12192000"/>
              <a:gd name="connsiteY23156" fmla="*/ 321427 h 2107945"/>
              <a:gd name="connsiteX23157" fmla="*/ 2869117 w 12192000"/>
              <a:gd name="connsiteY23157" fmla="*/ 322897 h 2107945"/>
              <a:gd name="connsiteX23158" fmla="*/ 2863254 w 12192000"/>
              <a:gd name="connsiteY23158" fmla="*/ 319344 h 2107945"/>
              <a:gd name="connsiteX23159" fmla="*/ 2861545 w 12192000"/>
              <a:gd name="connsiteY23159" fmla="*/ 313251 h 2107945"/>
              <a:gd name="connsiteX23160" fmla="*/ 2860839 w 12192000"/>
              <a:gd name="connsiteY23160" fmla="*/ 312835 h 2107945"/>
              <a:gd name="connsiteX23161" fmla="*/ 2858232 w 12192000"/>
              <a:gd name="connsiteY23161" fmla="*/ 316868 h 2107945"/>
              <a:gd name="connsiteX23162" fmla="*/ 2851709 w 12192000"/>
              <a:gd name="connsiteY23162" fmla="*/ 318172 h 2107945"/>
              <a:gd name="connsiteX23163" fmla="*/ 2844181 w 12192000"/>
              <a:gd name="connsiteY23163" fmla="*/ 308610 h 2107945"/>
              <a:gd name="connsiteX23164" fmla="*/ 2854109 w 12192000"/>
              <a:gd name="connsiteY23164" fmla="*/ 302042 h 2107945"/>
              <a:gd name="connsiteX23165" fmla="*/ 2857852 w 12192000"/>
              <a:gd name="connsiteY23165" fmla="*/ 304242 h 2107945"/>
              <a:gd name="connsiteX23166" fmla="*/ 2860003 w 12192000"/>
              <a:gd name="connsiteY23166" fmla="*/ 300763 h 2107945"/>
              <a:gd name="connsiteX23167" fmla="*/ 2866172 w 12192000"/>
              <a:gd name="connsiteY23167" fmla="*/ 299374 h 2107945"/>
              <a:gd name="connsiteX23168" fmla="*/ 6151575 w 12192000"/>
              <a:gd name="connsiteY23168" fmla="*/ 299047 h 2107945"/>
              <a:gd name="connsiteX23169" fmla="*/ 6157976 w 12192000"/>
              <a:gd name="connsiteY23169" fmla="*/ 307215 h 2107945"/>
              <a:gd name="connsiteX23170" fmla="*/ 6149442 w 12192000"/>
              <a:gd name="connsiteY23170" fmla="*/ 313096 h 2107945"/>
              <a:gd name="connsiteX23171" fmla="*/ 6143041 w 12192000"/>
              <a:gd name="connsiteY23171" fmla="*/ 304928 h 2107945"/>
              <a:gd name="connsiteX23172" fmla="*/ 6151575 w 12192000"/>
              <a:gd name="connsiteY23172" fmla="*/ 299047 h 2107945"/>
              <a:gd name="connsiteX23173" fmla="*/ 8480260 w 12192000"/>
              <a:gd name="connsiteY23173" fmla="*/ 298720 h 2107945"/>
              <a:gd name="connsiteX23174" fmla="*/ 8486660 w 12192000"/>
              <a:gd name="connsiteY23174" fmla="*/ 306888 h 2107945"/>
              <a:gd name="connsiteX23175" fmla="*/ 8478126 w 12192000"/>
              <a:gd name="connsiteY23175" fmla="*/ 312769 h 2107945"/>
              <a:gd name="connsiteX23176" fmla="*/ 8471725 w 12192000"/>
              <a:gd name="connsiteY23176" fmla="*/ 304601 h 2107945"/>
              <a:gd name="connsiteX23177" fmla="*/ 8480260 w 12192000"/>
              <a:gd name="connsiteY23177" fmla="*/ 298720 h 2107945"/>
              <a:gd name="connsiteX23178" fmla="*/ 7451554 w 12192000"/>
              <a:gd name="connsiteY23178" fmla="*/ 298720 h 2107945"/>
              <a:gd name="connsiteX23179" fmla="*/ 7457955 w 12192000"/>
              <a:gd name="connsiteY23179" fmla="*/ 306888 h 2107945"/>
              <a:gd name="connsiteX23180" fmla="*/ 7449726 w 12192000"/>
              <a:gd name="connsiteY23180" fmla="*/ 312443 h 2107945"/>
              <a:gd name="connsiteX23181" fmla="*/ 7443324 w 12192000"/>
              <a:gd name="connsiteY23181" fmla="*/ 304275 h 2107945"/>
              <a:gd name="connsiteX23182" fmla="*/ 7451554 w 12192000"/>
              <a:gd name="connsiteY23182" fmla="*/ 298720 h 2107945"/>
              <a:gd name="connsiteX23183" fmla="*/ 4663827 w 12192000"/>
              <a:gd name="connsiteY23183" fmla="*/ 298720 h 2107945"/>
              <a:gd name="connsiteX23184" fmla="*/ 4670535 w 12192000"/>
              <a:gd name="connsiteY23184" fmla="*/ 307215 h 2107945"/>
              <a:gd name="connsiteX23185" fmla="*/ 4661696 w 12192000"/>
              <a:gd name="connsiteY23185" fmla="*/ 313095 h 2107945"/>
              <a:gd name="connsiteX23186" fmla="*/ 4654992 w 12192000"/>
              <a:gd name="connsiteY23186" fmla="*/ 304601 h 2107945"/>
              <a:gd name="connsiteX23187" fmla="*/ 4663827 w 12192000"/>
              <a:gd name="connsiteY23187" fmla="*/ 298720 h 2107945"/>
              <a:gd name="connsiteX23188" fmla="*/ 3003666 w 12192000"/>
              <a:gd name="connsiteY23188" fmla="*/ 298720 h 2107945"/>
              <a:gd name="connsiteX23189" fmla="*/ 3010376 w 12192000"/>
              <a:gd name="connsiteY23189" fmla="*/ 307541 h 2107945"/>
              <a:gd name="connsiteX23190" fmla="*/ 3007285 w 12192000"/>
              <a:gd name="connsiteY23190" fmla="*/ 312483 h 2107945"/>
              <a:gd name="connsiteX23191" fmla="*/ 3007197 w 12192000"/>
              <a:gd name="connsiteY23191" fmla="*/ 312503 h 2107945"/>
              <a:gd name="connsiteX23192" fmla="*/ 3007540 w 12192000"/>
              <a:gd name="connsiteY23192" fmla="*/ 313749 h 2107945"/>
              <a:gd name="connsiteX23193" fmla="*/ 2997791 w 12192000"/>
              <a:gd name="connsiteY23193" fmla="*/ 320284 h 2107945"/>
              <a:gd name="connsiteX23194" fmla="*/ 2990476 w 12192000"/>
              <a:gd name="connsiteY23194" fmla="*/ 310809 h 2107945"/>
              <a:gd name="connsiteX23195" fmla="*/ 2993753 w 12192000"/>
              <a:gd name="connsiteY23195" fmla="*/ 305459 h 2107945"/>
              <a:gd name="connsiteX23196" fmla="*/ 2994627 w 12192000"/>
              <a:gd name="connsiteY23196" fmla="*/ 305300 h 2107945"/>
              <a:gd name="connsiteX23197" fmla="*/ 2994530 w 12192000"/>
              <a:gd name="connsiteY23197" fmla="*/ 304928 h 2107945"/>
              <a:gd name="connsiteX23198" fmla="*/ 3003666 w 12192000"/>
              <a:gd name="connsiteY23198" fmla="*/ 298720 h 2107945"/>
              <a:gd name="connsiteX23199" fmla="*/ 2181452 w 12192000"/>
              <a:gd name="connsiteY23199" fmla="*/ 298720 h 2107945"/>
              <a:gd name="connsiteX23200" fmla="*/ 2187547 w 12192000"/>
              <a:gd name="connsiteY23200" fmla="*/ 306561 h 2107945"/>
              <a:gd name="connsiteX23201" fmla="*/ 2179319 w 12192000"/>
              <a:gd name="connsiteY23201" fmla="*/ 312116 h 2107945"/>
              <a:gd name="connsiteX23202" fmla="*/ 2173223 w 12192000"/>
              <a:gd name="connsiteY23202" fmla="*/ 304275 h 2107945"/>
              <a:gd name="connsiteX23203" fmla="*/ 2181452 w 12192000"/>
              <a:gd name="connsiteY23203" fmla="*/ 298720 h 2107945"/>
              <a:gd name="connsiteX23204" fmla="*/ 5291620 w 12192000"/>
              <a:gd name="connsiteY23204" fmla="*/ 298393 h 2107945"/>
              <a:gd name="connsiteX23205" fmla="*/ 5298021 w 12192000"/>
              <a:gd name="connsiteY23205" fmla="*/ 306561 h 2107945"/>
              <a:gd name="connsiteX23206" fmla="*/ 5296641 w 12192000"/>
              <a:gd name="connsiteY23206" fmla="*/ 308791 h 2107945"/>
              <a:gd name="connsiteX23207" fmla="*/ 5297448 w 12192000"/>
              <a:gd name="connsiteY23207" fmla="*/ 309828 h 2107945"/>
              <a:gd name="connsiteX23208" fmla="*/ 5294623 w 12192000"/>
              <a:gd name="connsiteY23208" fmla="*/ 314198 h 2107945"/>
              <a:gd name="connsiteX23209" fmla="*/ 5291575 w 12192000"/>
              <a:gd name="connsiteY23209" fmla="*/ 314905 h 2107945"/>
              <a:gd name="connsiteX23210" fmla="*/ 5294138 w 12192000"/>
              <a:gd name="connsiteY23210" fmla="*/ 316445 h 2107945"/>
              <a:gd name="connsiteX23211" fmla="*/ 5295513 w 12192000"/>
              <a:gd name="connsiteY23211" fmla="*/ 321917 h 2107945"/>
              <a:gd name="connsiteX23212" fmla="*/ 5286670 w 12192000"/>
              <a:gd name="connsiteY23212" fmla="*/ 327798 h 2107945"/>
              <a:gd name="connsiteX23213" fmla="*/ 5280269 w 12192000"/>
              <a:gd name="connsiteY23213" fmla="*/ 319304 h 2107945"/>
              <a:gd name="connsiteX23214" fmla="*/ 5283317 w 12192000"/>
              <a:gd name="connsiteY23214" fmla="*/ 314648 h 2107945"/>
              <a:gd name="connsiteX23215" fmla="*/ 5288151 w 12192000"/>
              <a:gd name="connsiteY23215" fmla="*/ 313625 h 2107945"/>
              <a:gd name="connsiteX23216" fmla="*/ 5283424 w 12192000"/>
              <a:gd name="connsiteY23216" fmla="*/ 307541 h 2107945"/>
              <a:gd name="connsiteX23217" fmla="*/ 5284649 w 12192000"/>
              <a:gd name="connsiteY23217" fmla="*/ 305558 h 2107945"/>
              <a:gd name="connsiteX23218" fmla="*/ 5283389 w 12192000"/>
              <a:gd name="connsiteY23218" fmla="*/ 303948 h 2107945"/>
              <a:gd name="connsiteX23219" fmla="*/ 5291620 w 12192000"/>
              <a:gd name="connsiteY23219" fmla="*/ 298393 h 2107945"/>
              <a:gd name="connsiteX23220" fmla="*/ 7092194 w 12192000"/>
              <a:gd name="connsiteY23220" fmla="*/ 298067 h 2107945"/>
              <a:gd name="connsiteX23221" fmla="*/ 7098594 w 12192000"/>
              <a:gd name="connsiteY23221" fmla="*/ 306234 h 2107945"/>
              <a:gd name="connsiteX23222" fmla="*/ 7090060 w 12192000"/>
              <a:gd name="connsiteY23222" fmla="*/ 312116 h 2107945"/>
              <a:gd name="connsiteX23223" fmla="*/ 7083659 w 12192000"/>
              <a:gd name="connsiteY23223" fmla="*/ 303948 h 2107945"/>
              <a:gd name="connsiteX23224" fmla="*/ 7092194 w 12192000"/>
              <a:gd name="connsiteY23224" fmla="*/ 298067 h 2107945"/>
              <a:gd name="connsiteX23225" fmla="*/ 10785170 w 12192000"/>
              <a:gd name="connsiteY23225" fmla="*/ 297413 h 2107945"/>
              <a:gd name="connsiteX23226" fmla="*/ 10791266 w 12192000"/>
              <a:gd name="connsiteY23226" fmla="*/ 305581 h 2107945"/>
              <a:gd name="connsiteX23227" fmla="*/ 10783038 w 12192000"/>
              <a:gd name="connsiteY23227" fmla="*/ 311136 h 2107945"/>
              <a:gd name="connsiteX23228" fmla="*/ 10776940 w 12192000"/>
              <a:gd name="connsiteY23228" fmla="*/ 302968 h 2107945"/>
              <a:gd name="connsiteX23229" fmla="*/ 10785170 w 12192000"/>
              <a:gd name="connsiteY23229" fmla="*/ 297413 h 2107945"/>
              <a:gd name="connsiteX23230" fmla="*/ 4553747 w 12192000"/>
              <a:gd name="connsiteY23230" fmla="*/ 297413 h 2107945"/>
              <a:gd name="connsiteX23231" fmla="*/ 4560455 w 12192000"/>
              <a:gd name="connsiteY23231" fmla="*/ 306234 h 2107945"/>
              <a:gd name="connsiteX23232" fmla="*/ 4551618 w 12192000"/>
              <a:gd name="connsiteY23232" fmla="*/ 312442 h 2107945"/>
              <a:gd name="connsiteX23233" fmla="*/ 4544910 w 12192000"/>
              <a:gd name="connsiteY23233" fmla="*/ 303621 h 2107945"/>
              <a:gd name="connsiteX23234" fmla="*/ 4553747 w 12192000"/>
              <a:gd name="connsiteY23234" fmla="*/ 297413 h 2107945"/>
              <a:gd name="connsiteX23235" fmla="*/ 4477536 w 12192000"/>
              <a:gd name="connsiteY23235" fmla="*/ 297413 h 2107945"/>
              <a:gd name="connsiteX23236" fmla="*/ 4484250 w 12192000"/>
              <a:gd name="connsiteY23236" fmla="*/ 306234 h 2107945"/>
              <a:gd name="connsiteX23237" fmla="*/ 4475407 w 12192000"/>
              <a:gd name="connsiteY23237" fmla="*/ 312442 h 2107945"/>
              <a:gd name="connsiteX23238" fmla="*/ 4468700 w 12192000"/>
              <a:gd name="connsiteY23238" fmla="*/ 303621 h 2107945"/>
              <a:gd name="connsiteX23239" fmla="*/ 4477536 w 12192000"/>
              <a:gd name="connsiteY23239" fmla="*/ 297413 h 2107945"/>
              <a:gd name="connsiteX23240" fmla="*/ 2566227 w 12192000"/>
              <a:gd name="connsiteY23240" fmla="*/ 297086 h 2107945"/>
              <a:gd name="connsiteX23241" fmla="*/ 2573236 w 12192000"/>
              <a:gd name="connsiteY23241" fmla="*/ 306234 h 2107945"/>
              <a:gd name="connsiteX23242" fmla="*/ 2563784 w 12192000"/>
              <a:gd name="connsiteY23242" fmla="*/ 312769 h 2107945"/>
              <a:gd name="connsiteX23243" fmla="*/ 2556772 w 12192000"/>
              <a:gd name="connsiteY23243" fmla="*/ 303621 h 2107945"/>
              <a:gd name="connsiteX23244" fmla="*/ 2566227 w 12192000"/>
              <a:gd name="connsiteY23244" fmla="*/ 297086 h 2107945"/>
              <a:gd name="connsiteX23245" fmla="*/ 2022436 w 12192000"/>
              <a:gd name="connsiteY23245" fmla="*/ 297086 h 2107945"/>
              <a:gd name="connsiteX23246" fmla="*/ 2029752 w 12192000"/>
              <a:gd name="connsiteY23246" fmla="*/ 306561 h 2107945"/>
              <a:gd name="connsiteX23247" fmla="*/ 2019997 w 12192000"/>
              <a:gd name="connsiteY23247" fmla="*/ 313095 h 2107945"/>
              <a:gd name="connsiteX23248" fmla="*/ 2012683 w 12192000"/>
              <a:gd name="connsiteY23248" fmla="*/ 303621 h 2107945"/>
              <a:gd name="connsiteX23249" fmla="*/ 2022436 w 12192000"/>
              <a:gd name="connsiteY23249" fmla="*/ 297086 h 2107945"/>
              <a:gd name="connsiteX23250" fmla="*/ 6412485 w 12192000"/>
              <a:gd name="connsiteY23250" fmla="*/ 296107 h 2107945"/>
              <a:gd name="connsiteX23251" fmla="*/ 6419191 w 12192000"/>
              <a:gd name="connsiteY23251" fmla="*/ 304601 h 2107945"/>
              <a:gd name="connsiteX23252" fmla="*/ 6410352 w 12192000"/>
              <a:gd name="connsiteY23252" fmla="*/ 310482 h 2107945"/>
              <a:gd name="connsiteX23253" fmla="*/ 6403646 w 12192000"/>
              <a:gd name="connsiteY23253" fmla="*/ 301988 h 2107945"/>
              <a:gd name="connsiteX23254" fmla="*/ 6412485 w 12192000"/>
              <a:gd name="connsiteY23254" fmla="*/ 296107 h 2107945"/>
              <a:gd name="connsiteX23255" fmla="*/ 5775981 w 12192000"/>
              <a:gd name="connsiteY23255" fmla="*/ 295780 h 2107945"/>
              <a:gd name="connsiteX23256" fmla="*/ 5782383 w 12192000"/>
              <a:gd name="connsiteY23256" fmla="*/ 304274 h 2107945"/>
              <a:gd name="connsiteX23257" fmla="*/ 5773850 w 12192000"/>
              <a:gd name="connsiteY23257" fmla="*/ 310155 h 2107945"/>
              <a:gd name="connsiteX23258" fmla="*/ 5767448 w 12192000"/>
              <a:gd name="connsiteY23258" fmla="*/ 301661 h 2107945"/>
              <a:gd name="connsiteX23259" fmla="*/ 5775981 w 12192000"/>
              <a:gd name="connsiteY23259" fmla="*/ 295780 h 2107945"/>
              <a:gd name="connsiteX23260" fmla="*/ 1770614 w 12192000"/>
              <a:gd name="connsiteY23260" fmla="*/ 295780 h 2107945"/>
              <a:gd name="connsiteX23261" fmla="*/ 1776711 w 12192000"/>
              <a:gd name="connsiteY23261" fmla="*/ 303622 h 2107945"/>
              <a:gd name="connsiteX23262" fmla="*/ 1774146 w 12192000"/>
              <a:gd name="connsiteY23262" fmla="*/ 307542 h 2107945"/>
              <a:gd name="connsiteX23263" fmla="*/ 1778590 w 12192000"/>
              <a:gd name="connsiteY23263" fmla="*/ 306561 h 2107945"/>
              <a:gd name="connsiteX23264" fmla="*/ 1785905 w 12192000"/>
              <a:gd name="connsiteY23264" fmla="*/ 316036 h 2107945"/>
              <a:gd name="connsiteX23265" fmla="*/ 1782515 w 12192000"/>
              <a:gd name="connsiteY23265" fmla="*/ 321386 h 2107945"/>
              <a:gd name="connsiteX23266" fmla="*/ 1778373 w 12192000"/>
              <a:gd name="connsiteY23266" fmla="*/ 322157 h 2107945"/>
              <a:gd name="connsiteX23267" fmla="*/ 1775687 w 12192000"/>
              <a:gd name="connsiteY23267" fmla="*/ 326369 h 2107945"/>
              <a:gd name="connsiteX23268" fmla="*/ 1769895 w 12192000"/>
              <a:gd name="connsiteY23268" fmla="*/ 327471 h 2107945"/>
              <a:gd name="connsiteX23269" fmla="*/ 1763191 w 12192000"/>
              <a:gd name="connsiteY23269" fmla="*/ 318977 h 2107945"/>
              <a:gd name="connsiteX23270" fmla="*/ 1766239 w 12192000"/>
              <a:gd name="connsiteY23270" fmla="*/ 314321 h 2107945"/>
              <a:gd name="connsiteX23271" fmla="*/ 1769005 w 12192000"/>
              <a:gd name="connsiteY23271" fmla="*/ 313736 h 2107945"/>
              <a:gd name="connsiteX23272" fmla="*/ 1768837 w 12192000"/>
              <a:gd name="connsiteY23272" fmla="*/ 313096 h 2107945"/>
              <a:gd name="connsiteX23273" fmla="*/ 1771827 w 12192000"/>
              <a:gd name="connsiteY23273" fmla="*/ 308438 h 2107945"/>
              <a:gd name="connsiteX23274" fmla="*/ 1768482 w 12192000"/>
              <a:gd name="connsiteY23274" fmla="*/ 309175 h 2107945"/>
              <a:gd name="connsiteX23275" fmla="*/ 1762385 w 12192000"/>
              <a:gd name="connsiteY23275" fmla="*/ 301334 h 2107945"/>
              <a:gd name="connsiteX23276" fmla="*/ 1770614 w 12192000"/>
              <a:gd name="connsiteY23276" fmla="*/ 295780 h 2107945"/>
              <a:gd name="connsiteX23277" fmla="*/ 3268606 w 12192000"/>
              <a:gd name="connsiteY23277" fmla="*/ 295453 h 2107945"/>
              <a:gd name="connsiteX23278" fmla="*/ 3275308 w 12192000"/>
              <a:gd name="connsiteY23278" fmla="*/ 304274 h 2107945"/>
              <a:gd name="connsiteX23279" fmla="*/ 3266476 w 12192000"/>
              <a:gd name="connsiteY23279" fmla="*/ 310482 h 2107945"/>
              <a:gd name="connsiteX23280" fmla="*/ 3259765 w 12192000"/>
              <a:gd name="connsiteY23280" fmla="*/ 301661 h 2107945"/>
              <a:gd name="connsiteX23281" fmla="*/ 3268606 w 12192000"/>
              <a:gd name="connsiteY23281" fmla="*/ 295453 h 2107945"/>
              <a:gd name="connsiteX23282" fmla="*/ 5366235 w 12192000"/>
              <a:gd name="connsiteY23282" fmla="*/ 295127 h 2107945"/>
              <a:gd name="connsiteX23283" fmla="*/ 5372637 w 12192000"/>
              <a:gd name="connsiteY23283" fmla="*/ 303621 h 2107945"/>
              <a:gd name="connsiteX23284" fmla="*/ 5363797 w 12192000"/>
              <a:gd name="connsiteY23284" fmla="*/ 309502 h 2107945"/>
              <a:gd name="connsiteX23285" fmla="*/ 5357396 w 12192000"/>
              <a:gd name="connsiteY23285" fmla="*/ 301007 h 2107945"/>
              <a:gd name="connsiteX23286" fmla="*/ 5366235 w 12192000"/>
              <a:gd name="connsiteY23286" fmla="*/ 295127 h 2107945"/>
              <a:gd name="connsiteX23287" fmla="*/ 7936798 w 12192000"/>
              <a:gd name="connsiteY23287" fmla="*/ 294800 h 2107945"/>
              <a:gd name="connsiteX23288" fmla="*/ 7943504 w 12192000"/>
              <a:gd name="connsiteY23288" fmla="*/ 303621 h 2107945"/>
              <a:gd name="connsiteX23289" fmla="*/ 7934665 w 12192000"/>
              <a:gd name="connsiteY23289" fmla="*/ 309829 h 2107945"/>
              <a:gd name="connsiteX23290" fmla="*/ 7927959 w 12192000"/>
              <a:gd name="connsiteY23290" fmla="*/ 301007 h 2107945"/>
              <a:gd name="connsiteX23291" fmla="*/ 7936798 w 12192000"/>
              <a:gd name="connsiteY23291" fmla="*/ 294800 h 2107945"/>
              <a:gd name="connsiteX23292" fmla="*/ 5864452 w 12192000"/>
              <a:gd name="connsiteY23292" fmla="*/ 294800 h 2107945"/>
              <a:gd name="connsiteX23293" fmla="*/ 5870853 w 12192000"/>
              <a:gd name="connsiteY23293" fmla="*/ 302968 h 2107945"/>
              <a:gd name="connsiteX23294" fmla="*/ 5862624 w 12192000"/>
              <a:gd name="connsiteY23294" fmla="*/ 308522 h 2107945"/>
              <a:gd name="connsiteX23295" fmla="*/ 5856223 w 12192000"/>
              <a:gd name="connsiteY23295" fmla="*/ 300354 h 2107945"/>
              <a:gd name="connsiteX23296" fmla="*/ 5864452 w 12192000"/>
              <a:gd name="connsiteY23296" fmla="*/ 294800 h 2107945"/>
              <a:gd name="connsiteX23297" fmla="*/ 5589985 w 12192000"/>
              <a:gd name="connsiteY23297" fmla="*/ 294800 h 2107945"/>
              <a:gd name="connsiteX23298" fmla="*/ 5596388 w 12192000"/>
              <a:gd name="connsiteY23298" fmla="*/ 303294 h 2107945"/>
              <a:gd name="connsiteX23299" fmla="*/ 5587547 w 12192000"/>
              <a:gd name="connsiteY23299" fmla="*/ 309175 h 2107945"/>
              <a:gd name="connsiteX23300" fmla="*/ 5581146 w 12192000"/>
              <a:gd name="connsiteY23300" fmla="*/ 300681 h 2107945"/>
              <a:gd name="connsiteX23301" fmla="*/ 5589985 w 12192000"/>
              <a:gd name="connsiteY23301" fmla="*/ 294800 h 2107945"/>
              <a:gd name="connsiteX23302" fmla="*/ 1905332 w 12192000"/>
              <a:gd name="connsiteY23302" fmla="*/ 294800 h 2107945"/>
              <a:gd name="connsiteX23303" fmla="*/ 1911428 w 12192000"/>
              <a:gd name="connsiteY23303" fmla="*/ 302641 h 2107945"/>
              <a:gd name="connsiteX23304" fmla="*/ 1903504 w 12192000"/>
              <a:gd name="connsiteY23304" fmla="*/ 308195 h 2107945"/>
              <a:gd name="connsiteX23305" fmla="*/ 1897408 w 12192000"/>
              <a:gd name="connsiteY23305" fmla="*/ 300354 h 2107945"/>
              <a:gd name="connsiteX23306" fmla="*/ 1905332 w 12192000"/>
              <a:gd name="connsiteY23306" fmla="*/ 294800 h 2107945"/>
              <a:gd name="connsiteX23307" fmla="*/ 1632843 w 12192000"/>
              <a:gd name="connsiteY23307" fmla="*/ 294473 h 2107945"/>
              <a:gd name="connsiteX23308" fmla="*/ 1638940 w 12192000"/>
              <a:gd name="connsiteY23308" fmla="*/ 302641 h 2107945"/>
              <a:gd name="connsiteX23309" fmla="*/ 1630711 w 12192000"/>
              <a:gd name="connsiteY23309" fmla="*/ 308195 h 2107945"/>
              <a:gd name="connsiteX23310" fmla="*/ 1624615 w 12192000"/>
              <a:gd name="connsiteY23310" fmla="*/ 300027 h 2107945"/>
              <a:gd name="connsiteX23311" fmla="*/ 1632843 w 12192000"/>
              <a:gd name="connsiteY23311" fmla="*/ 294473 h 2107945"/>
              <a:gd name="connsiteX23312" fmla="*/ 8358644 w 12192000"/>
              <a:gd name="connsiteY23312" fmla="*/ 294146 h 2107945"/>
              <a:gd name="connsiteX23313" fmla="*/ 8364740 w 12192000"/>
              <a:gd name="connsiteY23313" fmla="*/ 302314 h 2107945"/>
              <a:gd name="connsiteX23314" fmla="*/ 8356511 w 12192000"/>
              <a:gd name="connsiteY23314" fmla="*/ 307868 h 2107945"/>
              <a:gd name="connsiteX23315" fmla="*/ 8350415 w 12192000"/>
              <a:gd name="connsiteY23315" fmla="*/ 299700 h 2107945"/>
              <a:gd name="connsiteX23316" fmla="*/ 8358644 w 12192000"/>
              <a:gd name="connsiteY23316" fmla="*/ 294146 h 2107945"/>
              <a:gd name="connsiteX23317" fmla="*/ 2258358 w 12192000"/>
              <a:gd name="connsiteY23317" fmla="*/ 294146 h 2107945"/>
              <a:gd name="connsiteX23318" fmla="*/ 2265369 w 12192000"/>
              <a:gd name="connsiteY23318" fmla="*/ 303621 h 2107945"/>
              <a:gd name="connsiteX23319" fmla="*/ 2255920 w 12192000"/>
              <a:gd name="connsiteY23319" fmla="*/ 310156 h 2107945"/>
              <a:gd name="connsiteX23320" fmla="*/ 2250358 w 12192000"/>
              <a:gd name="connsiteY23320" fmla="*/ 306888 h 2107945"/>
              <a:gd name="connsiteX23321" fmla="*/ 2249824 w 12192000"/>
              <a:gd name="connsiteY23321" fmla="*/ 304599 h 2107945"/>
              <a:gd name="connsiteX23322" fmla="*/ 2247214 w 12192000"/>
              <a:gd name="connsiteY23322" fmla="*/ 308644 h 2107945"/>
              <a:gd name="connsiteX23323" fmla="*/ 2242110 w 12192000"/>
              <a:gd name="connsiteY23323" fmla="*/ 309829 h 2107945"/>
              <a:gd name="connsiteX23324" fmla="*/ 2236013 w 12192000"/>
              <a:gd name="connsiteY23324" fmla="*/ 301988 h 2107945"/>
              <a:gd name="connsiteX23325" fmla="*/ 2243937 w 12192000"/>
              <a:gd name="connsiteY23325" fmla="*/ 296433 h 2107945"/>
              <a:gd name="connsiteX23326" fmla="*/ 2249626 w 12192000"/>
              <a:gd name="connsiteY23326" fmla="*/ 303750 h 2107945"/>
              <a:gd name="connsiteX23327" fmla="*/ 2248910 w 12192000"/>
              <a:gd name="connsiteY23327" fmla="*/ 300681 h 2107945"/>
              <a:gd name="connsiteX23328" fmla="*/ 2258358 w 12192000"/>
              <a:gd name="connsiteY23328" fmla="*/ 294146 h 2107945"/>
              <a:gd name="connsiteX23329" fmla="*/ 8558594 w 12192000"/>
              <a:gd name="connsiteY23329" fmla="*/ 293493 h 2107945"/>
              <a:gd name="connsiteX23330" fmla="*/ 8565604 w 12192000"/>
              <a:gd name="connsiteY23330" fmla="*/ 302641 h 2107945"/>
              <a:gd name="connsiteX23331" fmla="*/ 8556156 w 12192000"/>
              <a:gd name="connsiteY23331" fmla="*/ 309175 h 2107945"/>
              <a:gd name="connsiteX23332" fmla="*/ 8549145 w 12192000"/>
              <a:gd name="connsiteY23332" fmla="*/ 300027 h 2107945"/>
              <a:gd name="connsiteX23333" fmla="*/ 8558594 w 12192000"/>
              <a:gd name="connsiteY23333" fmla="*/ 293493 h 2107945"/>
              <a:gd name="connsiteX23334" fmla="*/ 2788751 w 12192000"/>
              <a:gd name="connsiteY23334" fmla="*/ 293493 h 2107945"/>
              <a:gd name="connsiteX23335" fmla="*/ 2795758 w 12192000"/>
              <a:gd name="connsiteY23335" fmla="*/ 302641 h 2107945"/>
              <a:gd name="connsiteX23336" fmla="*/ 2786619 w 12192000"/>
              <a:gd name="connsiteY23336" fmla="*/ 308848 h 2107945"/>
              <a:gd name="connsiteX23337" fmla="*/ 2779606 w 12192000"/>
              <a:gd name="connsiteY23337" fmla="*/ 299700 h 2107945"/>
              <a:gd name="connsiteX23338" fmla="*/ 2788751 w 12192000"/>
              <a:gd name="connsiteY23338" fmla="*/ 293493 h 2107945"/>
              <a:gd name="connsiteX23339" fmla="*/ 5684510 w 12192000"/>
              <a:gd name="connsiteY23339" fmla="*/ 293166 h 2107945"/>
              <a:gd name="connsiteX23340" fmla="*/ 5690911 w 12192000"/>
              <a:gd name="connsiteY23340" fmla="*/ 301661 h 2107945"/>
              <a:gd name="connsiteX23341" fmla="*/ 5682374 w 12192000"/>
              <a:gd name="connsiteY23341" fmla="*/ 307541 h 2107945"/>
              <a:gd name="connsiteX23342" fmla="*/ 5675974 w 12192000"/>
              <a:gd name="connsiteY23342" fmla="*/ 299047 h 2107945"/>
              <a:gd name="connsiteX23343" fmla="*/ 5684510 w 12192000"/>
              <a:gd name="connsiteY23343" fmla="*/ 293166 h 2107945"/>
              <a:gd name="connsiteX23344" fmla="*/ 2304894 w 12192000"/>
              <a:gd name="connsiteY23344" fmla="*/ 292513 h 2107945"/>
              <a:gd name="connsiteX23345" fmla="*/ 2310988 w 12192000"/>
              <a:gd name="connsiteY23345" fmla="*/ 300354 h 2107945"/>
              <a:gd name="connsiteX23346" fmla="*/ 2303066 w 12192000"/>
              <a:gd name="connsiteY23346" fmla="*/ 305908 h 2107945"/>
              <a:gd name="connsiteX23347" fmla="*/ 2296970 w 12192000"/>
              <a:gd name="connsiteY23347" fmla="*/ 298066 h 2107945"/>
              <a:gd name="connsiteX23348" fmla="*/ 2304894 w 12192000"/>
              <a:gd name="connsiteY23348" fmla="*/ 292513 h 2107945"/>
              <a:gd name="connsiteX23349" fmla="*/ 3062526 w 12192000"/>
              <a:gd name="connsiteY23349" fmla="*/ 291859 h 2107945"/>
              <a:gd name="connsiteX23350" fmla="*/ 3069228 w 12192000"/>
              <a:gd name="connsiteY23350" fmla="*/ 300681 h 2107945"/>
              <a:gd name="connsiteX23351" fmla="*/ 3060392 w 12192000"/>
              <a:gd name="connsiteY23351" fmla="*/ 306888 h 2107945"/>
              <a:gd name="connsiteX23352" fmla="*/ 3053685 w 12192000"/>
              <a:gd name="connsiteY23352" fmla="*/ 298067 h 2107945"/>
              <a:gd name="connsiteX23353" fmla="*/ 3062526 w 12192000"/>
              <a:gd name="connsiteY23353" fmla="*/ 291859 h 2107945"/>
              <a:gd name="connsiteX23354" fmla="*/ 7165346 w 12192000"/>
              <a:gd name="connsiteY23354" fmla="*/ 291532 h 2107945"/>
              <a:gd name="connsiteX23355" fmla="*/ 7171746 w 12192000"/>
              <a:gd name="connsiteY23355" fmla="*/ 299700 h 2107945"/>
              <a:gd name="connsiteX23356" fmla="*/ 7163516 w 12192000"/>
              <a:gd name="connsiteY23356" fmla="*/ 305255 h 2107945"/>
              <a:gd name="connsiteX23357" fmla="*/ 7157116 w 12192000"/>
              <a:gd name="connsiteY23357" fmla="*/ 297087 h 2107945"/>
              <a:gd name="connsiteX23358" fmla="*/ 7165346 w 12192000"/>
              <a:gd name="connsiteY23358" fmla="*/ 291532 h 2107945"/>
              <a:gd name="connsiteX23359" fmla="*/ 7602736 w 12192000"/>
              <a:gd name="connsiteY23359" fmla="*/ 291206 h 2107945"/>
              <a:gd name="connsiteX23360" fmla="*/ 7609136 w 12192000"/>
              <a:gd name="connsiteY23360" fmla="*/ 299373 h 2107945"/>
              <a:gd name="connsiteX23361" fmla="*/ 7600603 w 12192000"/>
              <a:gd name="connsiteY23361" fmla="*/ 305255 h 2107945"/>
              <a:gd name="connsiteX23362" fmla="*/ 7594202 w 12192000"/>
              <a:gd name="connsiteY23362" fmla="*/ 297087 h 2107945"/>
              <a:gd name="connsiteX23363" fmla="*/ 7602736 w 12192000"/>
              <a:gd name="connsiteY23363" fmla="*/ 291206 h 2107945"/>
              <a:gd name="connsiteX23364" fmla="*/ 2927755 w 12192000"/>
              <a:gd name="connsiteY23364" fmla="*/ 291206 h 2107945"/>
              <a:gd name="connsiteX23365" fmla="*/ 2934472 w 12192000"/>
              <a:gd name="connsiteY23365" fmla="*/ 300027 h 2107945"/>
              <a:gd name="connsiteX23366" fmla="*/ 2932615 w 12192000"/>
              <a:gd name="connsiteY23366" fmla="*/ 302997 h 2107945"/>
              <a:gd name="connsiteX23367" fmla="*/ 2937111 w 12192000"/>
              <a:gd name="connsiteY23367" fmla="*/ 301988 h 2107945"/>
              <a:gd name="connsiteX23368" fmla="*/ 2939952 w 12192000"/>
              <a:gd name="connsiteY23368" fmla="*/ 303698 h 2107945"/>
              <a:gd name="connsiteX23369" fmla="*/ 2943896 w 12192000"/>
              <a:gd name="connsiteY23369" fmla="*/ 302968 h 2107945"/>
              <a:gd name="connsiteX23370" fmla="*/ 2950908 w 12192000"/>
              <a:gd name="connsiteY23370" fmla="*/ 312116 h 2107945"/>
              <a:gd name="connsiteX23371" fmla="*/ 2941759 w 12192000"/>
              <a:gd name="connsiteY23371" fmla="*/ 318324 h 2107945"/>
              <a:gd name="connsiteX23372" fmla="*/ 2940066 w 12192000"/>
              <a:gd name="connsiteY23372" fmla="*/ 317319 h 2107945"/>
              <a:gd name="connsiteX23373" fmla="*/ 2934669 w 12192000"/>
              <a:gd name="connsiteY23373" fmla="*/ 318324 h 2107945"/>
              <a:gd name="connsiteX23374" fmla="*/ 2927345 w 12192000"/>
              <a:gd name="connsiteY23374" fmla="*/ 308522 h 2107945"/>
              <a:gd name="connsiteX23375" fmla="*/ 2929437 w 12192000"/>
              <a:gd name="connsiteY23375" fmla="*/ 305374 h 2107945"/>
              <a:gd name="connsiteX23376" fmla="*/ 2925317 w 12192000"/>
              <a:gd name="connsiteY23376" fmla="*/ 306234 h 2107945"/>
              <a:gd name="connsiteX23377" fmla="*/ 2925007 w 12192000"/>
              <a:gd name="connsiteY23377" fmla="*/ 306049 h 2107945"/>
              <a:gd name="connsiteX23378" fmla="*/ 2926140 w 12192000"/>
              <a:gd name="connsiteY23378" fmla="*/ 310155 h 2107945"/>
              <a:gd name="connsiteX23379" fmla="*/ 2916388 w 12192000"/>
              <a:gd name="connsiteY23379" fmla="*/ 316690 h 2107945"/>
              <a:gd name="connsiteX23380" fmla="*/ 2909074 w 12192000"/>
              <a:gd name="connsiteY23380" fmla="*/ 307215 h 2107945"/>
              <a:gd name="connsiteX23381" fmla="*/ 2918825 w 12192000"/>
              <a:gd name="connsiteY23381" fmla="*/ 300680 h 2107945"/>
              <a:gd name="connsiteX23382" fmla="*/ 2919528 w 12192000"/>
              <a:gd name="connsiteY23382" fmla="*/ 301090 h 2107945"/>
              <a:gd name="connsiteX23383" fmla="*/ 2918608 w 12192000"/>
              <a:gd name="connsiteY23383" fmla="*/ 297413 h 2107945"/>
              <a:gd name="connsiteX23384" fmla="*/ 2927755 w 12192000"/>
              <a:gd name="connsiteY23384" fmla="*/ 291206 h 2107945"/>
              <a:gd name="connsiteX23385" fmla="*/ 10858018 w 12192000"/>
              <a:gd name="connsiteY23385" fmla="*/ 290879 h 2107945"/>
              <a:gd name="connsiteX23386" fmla="*/ 10864114 w 12192000"/>
              <a:gd name="connsiteY23386" fmla="*/ 299047 h 2107945"/>
              <a:gd name="connsiteX23387" fmla="*/ 10855885 w 12192000"/>
              <a:gd name="connsiteY23387" fmla="*/ 304601 h 2107945"/>
              <a:gd name="connsiteX23388" fmla="*/ 10849788 w 12192000"/>
              <a:gd name="connsiteY23388" fmla="*/ 296433 h 2107945"/>
              <a:gd name="connsiteX23389" fmla="*/ 10858018 w 12192000"/>
              <a:gd name="connsiteY23389" fmla="*/ 290879 h 2107945"/>
              <a:gd name="connsiteX23390" fmla="*/ 4698302 w 12192000"/>
              <a:gd name="connsiteY23390" fmla="*/ 290879 h 2107945"/>
              <a:gd name="connsiteX23391" fmla="*/ 4704706 w 12192000"/>
              <a:gd name="connsiteY23391" fmla="*/ 299373 h 2107945"/>
              <a:gd name="connsiteX23392" fmla="*/ 4696169 w 12192000"/>
              <a:gd name="connsiteY23392" fmla="*/ 305254 h 2107945"/>
              <a:gd name="connsiteX23393" fmla="*/ 4689771 w 12192000"/>
              <a:gd name="connsiteY23393" fmla="*/ 296760 h 2107945"/>
              <a:gd name="connsiteX23394" fmla="*/ 4698302 w 12192000"/>
              <a:gd name="connsiteY23394" fmla="*/ 290879 h 2107945"/>
              <a:gd name="connsiteX23395" fmla="*/ 2037301 w 12192000"/>
              <a:gd name="connsiteY23395" fmla="*/ 290552 h 2107945"/>
              <a:gd name="connsiteX23396" fmla="*/ 2043397 w 12192000"/>
              <a:gd name="connsiteY23396" fmla="*/ 298393 h 2107945"/>
              <a:gd name="connsiteX23397" fmla="*/ 2035472 w 12192000"/>
              <a:gd name="connsiteY23397" fmla="*/ 303948 h 2107945"/>
              <a:gd name="connsiteX23398" fmla="*/ 2029378 w 12192000"/>
              <a:gd name="connsiteY23398" fmla="*/ 296107 h 2107945"/>
              <a:gd name="connsiteX23399" fmla="*/ 2037301 w 12192000"/>
              <a:gd name="connsiteY23399" fmla="*/ 290552 h 2107945"/>
              <a:gd name="connsiteX23400" fmla="*/ 4881005 w 12192000"/>
              <a:gd name="connsiteY23400" fmla="*/ 290226 h 2107945"/>
              <a:gd name="connsiteX23401" fmla="*/ 4887105 w 12192000"/>
              <a:gd name="connsiteY23401" fmla="*/ 298067 h 2107945"/>
              <a:gd name="connsiteX23402" fmla="*/ 4879180 w 12192000"/>
              <a:gd name="connsiteY23402" fmla="*/ 303621 h 2107945"/>
              <a:gd name="connsiteX23403" fmla="*/ 4873079 w 12192000"/>
              <a:gd name="connsiteY23403" fmla="*/ 295780 h 2107945"/>
              <a:gd name="connsiteX23404" fmla="*/ 4881005 w 12192000"/>
              <a:gd name="connsiteY23404" fmla="*/ 290226 h 2107945"/>
              <a:gd name="connsiteX23405" fmla="*/ 6023559 w 12192000"/>
              <a:gd name="connsiteY23405" fmla="*/ 289899 h 2107945"/>
              <a:gd name="connsiteX23406" fmla="*/ 6029655 w 12192000"/>
              <a:gd name="connsiteY23406" fmla="*/ 298067 h 2107945"/>
              <a:gd name="connsiteX23407" fmla="*/ 6021425 w 12192000"/>
              <a:gd name="connsiteY23407" fmla="*/ 303621 h 2107945"/>
              <a:gd name="connsiteX23408" fmla="*/ 6015329 w 12192000"/>
              <a:gd name="connsiteY23408" fmla="*/ 295453 h 2107945"/>
              <a:gd name="connsiteX23409" fmla="*/ 6023559 w 12192000"/>
              <a:gd name="connsiteY23409" fmla="*/ 289899 h 2107945"/>
              <a:gd name="connsiteX23410" fmla="*/ 3857253 w 12192000"/>
              <a:gd name="connsiteY23410" fmla="*/ 289899 h 2107945"/>
              <a:gd name="connsiteX23411" fmla="*/ 3863656 w 12192000"/>
              <a:gd name="connsiteY23411" fmla="*/ 298393 h 2107945"/>
              <a:gd name="connsiteX23412" fmla="*/ 3855118 w 12192000"/>
              <a:gd name="connsiteY23412" fmla="*/ 304274 h 2107945"/>
              <a:gd name="connsiteX23413" fmla="*/ 3848714 w 12192000"/>
              <a:gd name="connsiteY23413" fmla="*/ 295780 h 2107945"/>
              <a:gd name="connsiteX23414" fmla="*/ 3857253 w 12192000"/>
              <a:gd name="connsiteY23414" fmla="*/ 289899 h 2107945"/>
              <a:gd name="connsiteX23415" fmla="*/ 3470387 w 12192000"/>
              <a:gd name="connsiteY23415" fmla="*/ 289572 h 2107945"/>
              <a:gd name="connsiteX23416" fmla="*/ 3477093 w 12192000"/>
              <a:gd name="connsiteY23416" fmla="*/ 298066 h 2107945"/>
              <a:gd name="connsiteX23417" fmla="*/ 3468255 w 12192000"/>
              <a:gd name="connsiteY23417" fmla="*/ 303947 h 2107945"/>
              <a:gd name="connsiteX23418" fmla="*/ 3461549 w 12192000"/>
              <a:gd name="connsiteY23418" fmla="*/ 295453 h 2107945"/>
              <a:gd name="connsiteX23419" fmla="*/ 3470387 w 12192000"/>
              <a:gd name="connsiteY23419" fmla="*/ 289572 h 2107945"/>
              <a:gd name="connsiteX23420" fmla="*/ 11126244 w 12192000"/>
              <a:gd name="connsiteY23420" fmla="*/ 289245 h 2107945"/>
              <a:gd name="connsiteX23421" fmla="*/ 11132643 w 12192000"/>
              <a:gd name="connsiteY23421" fmla="*/ 297413 h 2107945"/>
              <a:gd name="connsiteX23422" fmla="*/ 11124414 w 12192000"/>
              <a:gd name="connsiteY23422" fmla="*/ 302968 h 2107945"/>
              <a:gd name="connsiteX23423" fmla="*/ 11118014 w 12192000"/>
              <a:gd name="connsiteY23423" fmla="*/ 294800 h 2107945"/>
              <a:gd name="connsiteX23424" fmla="*/ 11126244 w 12192000"/>
              <a:gd name="connsiteY23424" fmla="*/ 289245 h 2107945"/>
              <a:gd name="connsiteX23425" fmla="*/ 3194231 w 12192000"/>
              <a:gd name="connsiteY23425" fmla="*/ 288592 h 2107945"/>
              <a:gd name="connsiteX23426" fmla="*/ 3200938 w 12192000"/>
              <a:gd name="connsiteY23426" fmla="*/ 297413 h 2107945"/>
              <a:gd name="connsiteX23427" fmla="*/ 3192098 w 12192000"/>
              <a:gd name="connsiteY23427" fmla="*/ 303294 h 2107945"/>
              <a:gd name="connsiteX23428" fmla="*/ 3185393 w 12192000"/>
              <a:gd name="connsiteY23428" fmla="*/ 294473 h 2107945"/>
              <a:gd name="connsiteX23429" fmla="*/ 3194231 w 12192000"/>
              <a:gd name="connsiteY23429" fmla="*/ 288592 h 2107945"/>
              <a:gd name="connsiteX23430" fmla="*/ 4852959 w 12192000"/>
              <a:gd name="connsiteY23430" fmla="*/ 288265 h 2107945"/>
              <a:gd name="connsiteX23431" fmla="*/ 4859056 w 12192000"/>
              <a:gd name="connsiteY23431" fmla="*/ 296106 h 2107945"/>
              <a:gd name="connsiteX23432" fmla="*/ 4850823 w 12192000"/>
              <a:gd name="connsiteY23432" fmla="*/ 301661 h 2107945"/>
              <a:gd name="connsiteX23433" fmla="*/ 4844727 w 12192000"/>
              <a:gd name="connsiteY23433" fmla="*/ 293820 h 2107945"/>
              <a:gd name="connsiteX23434" fmla="*/ 4852959 w 12192000"/>
              <a:gd name="connsiteY23434" fmla="*/ 288265 h 2107945"/>
              <a:gd name="connsiteX23435" fmla="*/ 6790439 w 12192000"/>
              <a:gd name="connsiteY23435" fmla="*/ 287286 h 2107945"/>
              <a:gd name="connsiteX23436" fmla="*/ 6797145 w 12192000"/>
              <a:gd name="connsiteY23436" fmla="*/ 295780 h 2107945"/>
              <a:gd name="connsiteX23437" fmla="*/ 6788306 w 12192000"/>
              <a:gd name="connsiteY23437" fmla="*/ 301661 h 2107945"/>
              <a:gd name="connsiteX23438" fmla="*/ 6781600 w 12192000"/>
              <a:gd name="connsiteY23438" fmla="*/ 293166 h 2107945"/>
              <a:gd name="connsiteX23439" fmla="*/ 6790439 w 12192000"/>
              <a:gd name="connsiteY23439" fmla="*/ 287286 h 2107945"/>
              <a:gd name="connsiteX23440" fmla="*/ 4731568 w 12192000"/>
              <a:gd name="connsiteY23440" fmla="*/ 286959 h 2107945"/>
              <a:gd name="connsiteX23441" fmla="*/ 4737969 w 12192000"/>
              <a:gd name="connsiteY23441" fmla="*/ 295453 h 2107945"/>
              <a:gd name="connsiteX23442" fmla="*/ 4729429 w 12192000"/>
              <a:gd name="connsiteY23442" fmla="*/ 301334 h 2107945"/>
              <a:gd name="connsiteX23443" fmla="*/ 4723031 w 12192000"/>
              <a:gd name="connsiteY23443" fmla="*/ 292839 h 2107945"/>
              <a:gd name="connsiteX23444" fmla="*/ 4731568 w 12192000"/>
              <a:gd name="connsiteY23444" fmla="*/ 286959 h 2107945"/>
              <a:gd name="connsiteX23445" fmla="*/ 2488806 w 12192000"/>
              <a:gd name="connsiteY23445" fmla="*/ 286958 h 2107945"/>
              <a:gd name="connsiteX23446" fmla="*/ 2495811 w 12192000"/>
              <a:gd name="connsiteY23446" fmla="*/ 296106 h 2107945"/>
              <a:gd name="connsiteX23447" fmla="*/ 2486366 w 12192000"/>
              <a:gd name="connsiteY23447" fmla="*/ 302641 h 2107945"/>
              <a:gd name="connsiteX23448" fmla="*/ 2479357 w 12192000"/>
              <a:gd name="connsiteY23448" fmla="*/ 293493 h 2107945"/>
              <a:gd name="connsiteX23449" fmla="*/ 2488806 w 12192000"/>
              <a:gd name="connsiteY23449" fmla="*/ 286958 h 2107945"/>
              <a:gd name="connsiteX23450" fmla="*/ 5316940 w 12192000"/>
              <a:gd name="connsiteY23450" fmla="*/ 286632 h 2107945"/>
              <a:gd name="connsiteX23451" fmla="*/ 5323041 w 12192000"/>
              <a:gd name="connsiteY23451" fmla="*/ 294800 h 2107945"/>
              <a:gd name="connsiteX23452" fmla="*/ 5317401 w 12192000"/>
              <a:gd name="connsiteY23452" fmla="*/ 298606 h 2107945"/>
              <a:gd name="connsiteX23453" fmla="*/ 5320990 w 12192000"/>
              <a:gd name="connsiteY23453" fmla="*/ 300762 h 2107945"/>
              <a:gd name="connsiteX23454" fmla="*/ 5322363 w 12192000"/>
              <a:gd name="connsiteY23454" fmla="*/ 306234 h 2107945"/>
              <a:gd name="connsiteX23455" fmla="*/ 5313830 w 12192000"/>
              <a:gd name="connsiteY23455" fmla="*/ 312115 h 2107945"/>
              <a:gd name="connsiteX23456" fmla="*/ 5307423 w 12192000"/>
              <a:gd name="connsiteY23456" fmla="*/ 303621 h 2107945"/>
              <a:gd name="connsiteX23457" fmla="*/ 5310433 w 12192000"/>
              <a:gd name="connsiteY23457" fmla="*/ 298965 h 2107945"/>
              <a:gd name="connsiteX23458" fmla="*/ 5313297 w 12192000"/>
              <a:gd name="connsiteY23458" fmla="*/ 298330 h 2107945"/>
              <a:gd name="connsiteX23459" fmla="*/ 5308713 w 12192000"/>
              <a:gd name="connsiteY23459" fmla="*/ 292186 h 2107945"/>
              <a:gd name="connsiteX23460" fmla="*/ 5316940 w 12192000"/>
              <a:gd name="connsiteY23460" fmla="*/ 286632 h 2107945"/>
              <a:gd name="connsiteX23461" fmla="*/ 1921695 w 12192000"/>
              <a:gd name="connsiteY23461" fmla="*/ 285979 h 2107945"/>
              <a:gd name="connsiteX23462" fmla="*/ 1928095 w 12192000"/>
              <a:gd name="connsiteY23462" fmla="*/ 294473 h 2107945"/>
              <a:gd name="connsiteX23463" fmla="*/ 1919256 w 12192000"/>
              <a:gd name="connsiteY23463" fmla="*/ 300354 h 2107945"/>
              <a:gd name="connsiteX23464" fmla="*/ 1912857 w 12192000"/>
              <a:gd name="connsiteY23464" fmla="*/ 291859 h 2107945"/>
              <a:gd name="connsiteX23465" fmla="*/ 1921695 w 12192000"/>
              <a:gd name="connsiteY23465" fmla="*/ 285979 h 2107945"/>
              <a:gd name="connsiteX23466" fmla="*/ 4823988 w 12192000"/>
              <a:gd name="connsiteY23466" fmla="*/ 285652 h 2107945"/>
              <a:gd name="connsiteX23467" fmla="*/ 4830082 w 12192000"/>
              <a:gd name="connsiteY23467" fmla="*/ 293820 h 2107945"/>
              <a:gd name="connsiteX23468" fmla="*/ 4821851 w 12192000"/>
              <a:gd name="connsiteY23468" fmla="*/ 299374 h 2107945"/>
              <a:gd name="connsiteX23469" fmla="*/ 4815761 w 12192000"/>
              <a:gd name="connsiteY23469" fmla="*/ 291206 h 2107945"/>
              <a:gd name="connsiteX23470" fmla="*/ 4823988 w 12192000"/>
              <a:gd name="connsiteY23470" fmla="*/ 285652 h 2107945"/>
              <a:gd name="connsiteX23471" fmla="*/ 4403253 w 12192000"/>
              <a:gd name="connsiteY23471" fmla="*/ 285652 h 2107945"/>
              <a:gd name="connsiteX23472" fmla="*/ 4409659 w 12192000"/>
              <a:gd name="connsiteY23472" fmla="*/ 293820 h 2107945"/>
              <a:gd name="connsiteX23473" fmla="*/ 4401119 w 12192000"/>
              <a:gd name="connsiteY23473" fmla="*/ 299700 h 2107945"/>
              <a:gd name="connsiteX23474" fmla="*/ 4394711 w 12192000"/>
              <a:gd name="connsiteY23474" fmla="*/ 291532 h 2107945"/>
              <a:gd name="connsiteX23475" fmla="*/ 4403253 w 12192000"/>
              <a:gd name="connsiteY23475" fmla="*/ 285652 h 2107945"/>
              <a:gd name="connsiteX23476" fmla="*/ 1991507 w 12192000"/>
              <a:gd name="connsiteY23476" fmla="*/ 285325 h 2107945"/>
              <a:gd name="connsiteX23477" fmla="*/ 1997909 w 12192000"/>
              <a:gd name="connsiteY23477" fmla="*/ 293820 h 2107945"/>
              <a:gd name="connsiteX23478" fmla="*/ 1989374 w 12192000"/>
              <a:gd name="connsiteY23478" fmla="*/ 299700 h 2107945"/>
              <a:gd name="connsiteX23479" fmla="*/ 1982974 w 12192000"/>
              <a:gd name="connsiteY23479" fmla="*/ 291206 h 2107945"/>
              <a:gd name="connsiteX23480" fmla="*/ 1991507 w 12192000"/>
              <a:gd name="connsiteY23480" fmla="*/ 285325 h 2107945"/>
              <a:gd name="connsiteX23481" fmla="*/ 8539087 w 12192000"/>
              <a:gd name="connsiteY23481" fmla="*/ 284998 h 2107945"/>
              <a:gd name="connsiteX23482" fmla="*/ 8546097 w 12192000"/>
              <a:gd name="connsiteY23482" fmla="*/ 294146 h 2107945"/>
              <a:gd name="connsiteX23483" fmla="*/ 8536648 w 12192000"/>
              <a:gd name="connsiteY23483" fmla="*/ 300354 h 2107945"/>
              <a:gd name="connsiteX23484" fmla="*/ 8529638 w 12192000"/>
              <a:gd name="connsiteY23484" fmla="*/ 291206 h 2107945"/>
              <a:gd name="connsiteX23485" fmla="*/ 8539087 w 12192000"/>
              <a:gd name="connsiteY23485" fmla="*/ 284998 h 2107945"/>
              <a:gd name="connsiteX23486" fmla="*/ 4439809 w 12192000"/>
              <a:gd name="connsiteY23486" fmla="*/ 284998 h 2107945"/>
              <a:gd name="connsiteX23487" fmla="*/ 4446215 w 12192000"/>
              <a:gd name="connsiteY23487" fmla="*/ 293493 h 2107945"/>
              <a:gd name="connsiteX23488" fmla="*/ 4444114 w 12192000"/>
              <a:gd name="connsiteY23488" fmla="*/ 296863 h 2107945"/>
              <a:gd name="connsiteX23489" fmla="*/ 4444649 w 12192000"/>
              <a:gd name="connsiteY23489" fmla="*/ 297168 h 2107945"/>
              <a:gd name="connsiteX23490" fmla="*/ 4446170 w 12192000"/>
              <a:gd name="connsiteY23490" fmla="*/ 302641 h 2107945"/>
              <a:gd name="connsiteX23491" fmla="*/ 4437325 w 12192000"/>
              <a:gd name="connsiteY23491" fmla="*/ 308522 h 2107945"/>
              <a:gd name="connsiteX23492" fmla="*/ 4430621 w 12192000"/>
              <a:gd name="connsiteY23492" fmla="*/ 300027 h 2107945"/>
              <a:gd name="connsiteX23493" fmla="*/ 4432981 w 12192000"/>
              <a:gd name="connsiteY23493" fmla="*/ 296552 h 2107945"/>
              <a:gd name="connsiteX23494" fmla="*/ 4432644 w 12192000"/>
              <a:gd name="connsiteY23494" fmla="*/ 296352 h 2107945"/>
              <a:gd name="connsiteX23495" fmla="*/ 4431275 w 12192000"/>
              <a:gd name="connsiteY23495" fmla="*/ 290879 h 2107945"/>
              <a:gd name="connsiteX23496" fmla="*/ 4439809 w 12192000"/>
              <a:gd name="connsiteY23496" fmla="*/ 284998 h 2107945"/>
              <a:gd name="connsiteX23497" fmla="*/ 4763289 w 12192000"/>
              <a:gd name="connsiteY23497" fmla="*/ 284345 h 2107945"/>
              <a:gd name="connsiteX23498" fmla="*/ 4769690 w 12192000"/>
              <a:gd name="connsiteY23498" fmla="*/ 292513 h 2107945"/>
              <a:gd name="connsiteX23499" fmla="*/ 4761150 w 12192000"/>
              <a:gd name="connsiteY23499" fmla="*/ 298394 h 2107945"/>
              <a:gd name="connsiteX23500" fmla="*/ 4754753 w 12192000"/>
              <a:gd name="connsiteY23500" fmla="*/ 290226 h 2107945"/>
              <a:gd name="connsiteX23501" fmla="*/ 4763289 w 12192000"/>
              <a:gd name="connsiteY23501" fmla="*/ 284345 h 2107945"/>
              <a:gd name="connsiteX23502" fmla="*/ 8376018 w 12192000"/>
              <a:gd name="connsiteY23502" fmla="*/ 284345 h 2107945"/>
              <a:gd name="connsiteX23503" fmla="*/ 8382114 w 12192000"/>
              <a:gd name="connsiteY23503" fmla="*/ 292513 h 2107945"/>
              <a:gd name="connsiteX23504" fmla="*/ 8373885 w 12192000"/>
              <a:gd name="connsiteY23504" fmla="*/ 298067 h 2107945"/>
              <a:gd name="connsiteX23505" fmla="*/ 8367788 w 12192000"/>
              <a:gd name="connsiteY23505" fmla="*/ 289899 h 2107945"/>
              <a:gd name="connsiteX23506" fmla="*/ 8376018 w 12192000"/>
              <a:gd name="connsiteY23506" fmla="*/ 284345 h 2107945"/>
              <a:gd name="connsiteX23507" fmla="*/ 6095492 w 12192000"/>
              <a:gd name="connsiteY23507" fmla="*/ 284345 h 2107945"/>
              <a:gd name="connsiteX23508" fmla="*/ 6101588 w 12192000"/>
              <a:gd name="connsiteY23508" fmla="*/ 292513 h 2107945"/>
              <a:gd name="connsiteX23509" fmla="*/ 6093358 w 12192000"/>
              <a:gd name="connsiteY23509" fmla="*/ 298067 h 2107945"/>
              <a:gd name="connsiteX23510" fmla="*/ 6087262 w 12192000"/>
              <a:gd name="connsiteY23510" fmla="*/ 289899 h 2107945"/>
              <a:gd name="connsiteX23511" fmla="*/ 6095492 w 12192000"/>
              <a:gd name="connsiteY23511" fmla="*/ 284345 h 2107945"/>
              <a:gd name="connsiteX23512" fmla="*/ 5442446 w 12192000"/>
              <a:gd name="connsiteY23512" fmla="*/ 284018 h 2107945"/>
              <a:gd name="connsiteX23513" fmla="*/ 5448846 w 12192000"/>
              <a:gd name="connsiteY23513" fmla="*/ 292513 h 2107945"/>
              <a:gd name="connsiteX23514" fmla="*/ 5440007 w 12192000"/>
              <a:gd name="connsiteY23514" fmla="*/ 298393 h 2107945"/>
              <a:gd name="connsiteX23515" fmla="*/ 5433604 w 12192000"/>
              <a:gd name="connsiteY23515" fmla="*/ 289899 h 2107945"/>
              <a:gd name="connsiteX23516" fmla="*/ 5442446 w 12192000"/>
              <a:gd name="connsiteY23516" fmla="*/ 284018 h 2107945"/>
              <a:gd name="connsiteX23517" fmla="*/ 5953454 w 12192000"/>
              <a:gd name="connsiteY23517" fmla="*/ 283691 h 2107945"/>
              <a:gd name="connsiteX23518" fmla="*/ 5959550 w 12192000"/>
              <a:gd name="connsiteY23518" fmla="*/ 291859 h 2107945"/>
              <a:gd name="connsiteX23519" fmla="*/ 5951321 w 12192000"/>
              <a:gd name="connsiteY23519" fmla="*/ 297413 h 2107945"/>
              <a:gd name="connsiteX23520" fmla="*/ 5945225 w 12192000"/>
              <a:gd name="connsiteY23520" fmla="*/ 289245 h 2107945"/>
              <a:gd name="connsiteX23521" fmla="*/ 5953454 w 12192000"/>
              <a:gd name="connsiteY23521" fmla="*/ 283691 h 2107945"/>
              <a:gd name="connsiteX23522" fmla="*/ 5517129 w 12192000"/>
              <a:gd name="connsiteY23522" fmla="*/ 283691 h 2107945"/>
              <a:gd name="connsiteX23523" fmla="*/ 5523532 w 12192000"/>
              <a:gd name="connsiteY23523" fmla="*/ 292186 h 2107945"/>
              <a:gd name="connsiteX23524" fmla="*/ 5514692 w 12192000"/>
              <a:gd name="connsiteY23524" fmla="*/ 298066 h 2107945"/>
              <a:gd name="connsiteX23525" fmla="*/ 5508290 w 12192000"/>
              <a:gd name="connsiteY23525" fmla="*/ 289572 h 2107945"/>
              <a:gd name="connsiteX23526" fmla="*/ 5517129 w 12192000"/>
              <a:gd name="connsiteY23526" fmla="*/ 283691 h 2107945"/>
              <a:gd name="connsiteX23527" fmla="*/ 4794402 w 12192000"/>
              <a:gd name="connsiteY23527" fmla="*/ 283691 h 2107945"/>
              <a:gd name="connsiteX23528" fmla="*/ 4800797 w 12192000"/>
              <a:gd name="connsiteY23528" fmla="*/ 291859 h 2107945"/>
              <a:gd name="connsiteX23529" fmla="*/ 4792570 w 12192000"/>
              <a:gd name="connsiteY23529" fmla="*/ 297414 h 2107945"/>
              <a:gd name="connsiteX23530" fmla="*/ 4786170 w 12192000"/>
              <a:gd name="connsiteY23530" fmla="*/ 289246 h 2107945"/>
              <a:gd name="connsiteX23531" fmla="*/ 4794402 w 12192000"/>
              <a:gd name="connsiteY23531" fmla="*/ 283691 h 2107945"/>
              <a:gd name="connsiteX23532" fmla="*/ 3667343 w 12192000"/>
              <a:gd name="connsiteY23532" fmla="*/ 283691 h 2107945"/>
              <a:gd name="connsiteX23533" fmla="*/ 3673748 w 12192000"/>
              <a:gd name="connsiteY23533" fmla="*/ 292186 h 2107945"/>
              <a:gd name="connsiteX23534" fmla="*/ 3665204 w 12192000"/>
              <a:gd name="connsiteY23534" fmla="*/ 298067 h 2107945"/>
              <a:gd name="connsiteX23535" fmla="*/ 3658801 w 12192000"/>
              <a:gd name="connsiteY23535" fmla="*/ 289572 h 2107945"/>
              <a:gd name="connsiteX23536" fmla="*/ 3667343 w 12192000"/>
              <a:gd name="connsiteY23536" fmla="*/ 283691 h 2107945"/>
              <a:gd name="connsiteX23537" fmla="*/ 2711931 w 12192000"/>
              <a:gd name="connsiteY23537" fmla="*/ 283691 h 2107945"/>
              <a:gd name="connsiteX23538" fmla="*/ 2718945 w 12192000"/>
              <a:gd name="connsiteY23538" fmla="*/ 292839 h 2107945"/>
              <a:gd name="connsiteX23539" fmla="*/ 2709796 w 12192000"/>
              <a:gd name="connsiteY23539" fmla="*/ 299047 h 2107945"/>
              <a:gd name="connsiteX23540" fmla="*/ 2702785 w 12192000"/>
              <a:gd name="connsiteY23540" fmla="*/ 289898 h 2107945"/>
              <a:gd name="connsiteX23541" fmla="*/ 2711931 w 12192000"/>
              <a:gd name="connsiteY23541" fmla="*/ 283691 h 2107945"/>
              <a:gd name="connsiteX23542" fmla="*/ 1850663 w 12192000"/>
              <a:gd name="connsiteY23542" fmla="*/ 283691 h 2107945"/>
              <a:gd name="connsiteX23543" fmla="*/ 1857367 w 12192000"/>
              <a:gd name="connsiteY23543" fmla="*/ 292186 h 2107945"/>
              <a:gd name="connsiteX23544" fmla="*/ 1848529 w 12192000"/>
              <a:gd name="connsiteY23544" fmla="*/ 298066 h 2107945"/>
              <a:gd name="connsiteX23545" fmla="*/ 1841824 w 12192000"/>
              <a:gd name="connsiteY23545" fmla="*/ 289572 h 2107945"/>
              <a:gd name="connsiteX23546" fmla="*/ 1850663 w 12192000"/>
              <a:gd name="connsiteY23546" fmla="*/ 283691 h 2107945"/>
              <a:gd name="connsiteX23547" fmla="*/ 7307688 w 12192000"/>
              <a:gd name="connsiteY23547" fmla="*/ 283364 h 2107945"/>
              <a:gd name="connsiteX23548" fmla="*/ 7313784 w 12192000"/>
              <a:gd name="connsiteY23548" fmla="*/ 291532 h 2107945"/>
              <a:gd name="connsiteX23549" fmla="*/ 7305554 w 12192000"/>
              <a:gd name="connsiteY23549" fmla="*/ 297087 h 2107945"/>
              <a:gd name="connsiteX23550" fmla="*/ 7299458 w 12192000"/>
              <a:gd name="connsiteY23550" fmla="*/ 288919 h 2107945"/>
              <a:gd name="connsiteX23551" fmla="*/ 7307688 w 12192000"/>
              <a:gd name="connsiteY23551" fmla="*/ 283364 h 2107945"/>
              <a:gd name="connsiteX23552" fmla="*/ 4226156 w 12192000"/>
              <a:gd name="connsiteY23552" fmla="*/ 283364 h 2107945"/>
              <a:gd name="connsiteX23553" fmla="*/ 4232562 w 12192000"/>
              <a:gd name="connsiteY23553" fmla="*/ 291532 h 2107945"/>
              <a:gd name="connsiteX23554" fmla="*/ 4224331 w 12192000"/>
              <a:gd name="connsiteY23554" fmla="*/ 297087 h 2107945"/>
              <a:gd name="connsiteX23555" fmla="*/ 4217932 w 12192000"/>
              <a:gd name="connsiteY23555" fmla="*/ 288919 h 2107945"/>
              <a:gd name="connsiteX23556" fmla="*/ 4226156 w 12192000"/>
              <a:gd name="connsiteY23556" fmla="*/ 283364 h 2107945"/>
              <a:gd name="connsiteX23557" fmla="*/ 8028544 w 12192000"/>
              <a:gd name="connsiteY23557" fmla="*/ 283038 h 2107945"/>
              <a:gd name="connsiteX23558" fmla="*/ 8035249 w 12192000"/>
              <a:gd name="connsiteY23558" fmla="*/ 291859 h 2107945"/>
              <a:gd name="connsiteX23559" fmla="*/ 8026105 w 12192000"/>
              <a:gd name="connsiteY23559" fmla="*/ 298067 h 2107945"/>
              <a:gd name="connsiteX23560" fmla="*/ 8019400 w 12192000"/>
              <a:gd name="connsiteY23560" fmla="*/ 289246 h 2107945"/>
              <a:gd name="connsiteX23561" fmla="*/ 8028544 w 12192000"/>
              <a:gd name="connsiteY23561" fmla="*/ 283038 h 2107945"/>
              <a:gd name="connsiteX23562" fmla="*/ 4591272 w 12192000"/>
              <a:gd name="connsiteY23562" fmla="*/ 283038 h 2107945"/>
              <a:gd name="connsiteX23563" fmla="*/ 4597981 w 12192000"/>
              <a:gd name="connsiteY23563" fmla="*/ 291532 h 2107945"/>
              <a:gd name="connsiteX23564" fmla="*/ 4589140 w 12192000"/>
              <a:gd name="connsiteY23564" fmla="*/ 297413 h 2107945"/>
              <a:gd name="connsiteX23565" fmla="*/ 4582435 w 12192000"/>
              <a:gd name="connsiteY23565" fmla="*/ 288919 h 2107945"/>
              <a:gd name="connsiteX23566" fmla="*/ 4591272 w 12192000"/>
              <a:gd name="connsiteY23566" fmla="*/ 283038 h 2107945"/>
              <a:gd name="connsiteX23567" fmla="*/ 4297191 w 12192000"/>
              <a:gd name="connsiteY23567" fmla="*/ 282711 h 2107945"/>
              <a:gd name="connsiteX23568" fmla="*/ 4303598 w 12192000"/>
              <a:gd name="connsiteY23568" fmla="*/ 290879 h 2107945"/>
              <a:gd name="connsiteX23569" fmla="*/ 4295363 w 12192000"/>
              <a:gd name="connsiteY23569" fmla="*/ 296434 h 2107945"/>
              <a:gd name="connsiteX23570" fmla="*/ 4288952 w 12192000"/>
              <a:gd name="connsiteY23570" fmla="*/ 288266 h 2107945"/>
              <a:gd name="connsiteX23571" fmla="*/ 4297191 w 12192000"/>
              <a:gd name="connsiteY23571" fmla="*/ 282711 h 2107945"/>
              <a:gd name="connsiteX23572" fmla="*/ 8313838 w 12192000"/>
              <a:gd name="connsiteY23572" fmla="*/ 282711 h 2107945"/>
              <a:gd name="connsiteX23573" fmla="*/ 8320849 w 12192000"/>
              <a:gd name="connsiteY23573" fmla="*/ 291859 h 2107945"/>
              <a:gd name="connsiteX23574" fmla="*/ 8311400 w 12192000"/>
              <a:gd name="connsiteY23574" fmla="*/ 298393 h 2107945"/>
              <a:gd name="connsiteX23575" fmla="*/ 8304390 w 12192000"/>
              <a:gd name="connsiteY23575" fmla="*/ 289245 h 2107945"/>
              <a:gd name="connsiteX23576" fmla="*/ 8313838 w 12192000"/>
              <a:gd name="connsiteY23576" fmla="*/ 282711 h 2107945"/>
              <a:gd name="connsiteX23577" fmla="*/ 8519275 w 12192000"/>
              <a:gd name="connsiteY23577" fmla="*/ 282058 h 2107945"/>
              <a:gd name="connsiteX23578" fmla="*/ 8526285 w 12192000"/>
              <a:gd name="connsiteY23578" fmla="*/ 291206 h 2107945"/>
              <a:gd name="connsiteX23579" fmla="*/ 8517141 w 12192000"/>
              <a:gd name="connsiteY23579" fmla="*/ 297413 h 2107945"/>
              <a:gd name="connsiteX23580" fmla="*/ 8510131 w 12192000"/>
              <a:gd name="connsiteY23580" fmla="*/ 288266 h 2107945"/>
              <a:gd name="connsiteX23581" fmla="*/ 8519275 w 12192000"/>
              <a:gd name="connsiteY23581" fmla="*/ 282058 h 2107945"/>
              <a:gd name="connsiteX23582" fmla="*/ 6350305 w 12192000"/>
              <a:gd name="connsiteY23582" fmla="*/ 282058 h 2107945"/>
              <a:gd name="connsiteX23583" fmla="*/ 6356706 w 12192000"/>
              <a:gd name="connsiteY23583" fmla="*/ 290552 h 2107945"/>
              <a:gd name="connsiteX23584" fmla="*/ 6348172 w 12192000"/>
              <a:gd name="connsiteY23584" fmla="*/ 296433 h 2107945"/>
              <a:gd name="connsiteX23585" fmla="*/ 6341772 w 12192000"/>
              <a:gd name="connsiteY23585" fmla="*/ 287939 h 2107945"/>
              <a:gd name="connsiteX23586" fmla="*/ 6350305 w 12192000"/>
              <a:gd name="connsiteY23586" fmla="*/ 282058 h 2107945"/>
              <a:gd name="connsiteX23587" fmla="*/ 3397246 w 12192000"/>
              <a:gd name="connsiteY23587" fmla="*/ 282057 h 2107945"/>
              <a:gd name="connsiteX23588" fmla="*/ 3403953 w 12192000"/>
              <a:gd name="connsiteY23588" fmla="*/ 290552 h 2107945"/>
              <a:gd name="connsiteX23589" fmla="*/ 3395112 w 12192000"/>
              <a:gd name="connsiteY23589" fmla="*/ 296433 h 2107945"/>
              <a:gd name="connsiteX23590" fmla="*/ 3388409 w 12192000"/>
              <a:gd name="connsiteY23590" fmla="*/ 287938 h 2107945"/>
              <a:gd name="connsiteX23591" fmla="*/ 3397246 w 12192000"/>
              <a:gd name="connsiteY23591" fmla="*/ 282057 h 2107945"/>
              <a:gd name="connsiteX23592" fmla="*/ 2059796 w 12192000"/>
              <a:gd name="connsiteY23592" fmla="*/ 282057 h 2107945"/>
              <a:gd name="connsiteX23593" fmla="*/ 2066195 w 12192000"/>
              <a:gd name="connsiteY23593" fmla="*/ 290225 h 2107945"/>
              <a:gd name="connsiteX23594" fmla="*/ 2057663 w 12192000"/>
              <a:gd name="connsiteY23594" fmla="*/ 296106 h 2107945"/>
              <a:gd name="connsiteX23595" fmla="*/ 2051261 w 12192000"/>
              <a:gd name="connsiteY23595" fmla="*/ 287938 h 2107945"/>
              <a:gd name="connsiteX23596" fmla="*/ 2059796 w 12192000"/>
              <a:gd name="connsiteY23596" fmla="*/ 282057 h 2107945"/>
              <a:gd name="connsiteX23597" fmla="*/ 2988151 w 12192000"/>
              <a:gd name="connsiteY23597" fmla="*/ 281731 h 2107945"/>
              <a:gd name="connsiteX23598" fmla="*/ 2994863 w 12192000"/>
              <a:gd name="connsiteY23598" fmla="*/ 290552 h 2107945"/>
              <a:gd name="connsiteX23599" fmla="*/ 2986018 w 12192000"/>
              <a:gd name="connsiteY23599" fmla="*/ 296760 h 2107945"/>
              <a:gd name="connsiteX23600" fmla="*/ 2979304 w 12192000"/>
              <a:gd name="connsiteY23600" fmla="*/ 287939 h 2107945"/>
              <a:gd name="connsiteX23601" fmla="*/ 2988151 w 12192000"/>
              <a:gd name="connsiteY23601" fmla="*/ 281731 h 2107945"/>
              <a:gd name="connsiteX23602" fmla="*/ 8499767 w 12192000"/>
              <a:gd name="connsiteY23602" fmla="*/ 281405 h 2107945"/>
              <a:gd name="connsiteX23603" fmla="*/ 8506473 w 12192000"/>
              <a:gd name="connsiteY23603" fmla="*/ 290226 h 2107945"/>
              <a:gd name="connsiteX23604" fmla="*/ 8497329 w 12192000"/>
              <a:gd name="connsiteY23604" fmla="*/ 296434 h 2107945"/>
              <a:gd name="connsiteX23605" fmla="*/ 8490623 w 12192000"/>
              <a:gd name="connsiteY23605" fmla="*/ 287612 h 2107945"/>
              <a:gd name="connsiteX23606" fmla="*/ 8499767 w 12192000"/>
              <a:gd name="connsiteY23606" fmla="*/ 281405 h 2107945"/>
              <a:gd name="connsiteX23607" fmla="*/ 2852177 w 12192000"/>
              <a:gd name="connsiteY23607" fmla="*/ 280425 h 2107945"/>
              <a:gd name="connsiteX23608" fmla="*/ 2858885 w 12192000"/>
              <a:gd name="connsiteY23608" fmla="*/ 289246 h 2107945"/>
              <a:gd name="connsiteX23609" fmla="*/ 2849735 w 12192000"/>
              <a:gd name="connsiteY23609" fmla="*/ 295454 h 2107945"/>
              <a:gd name="connsiteX23610" fmla="*/ 2843033 w 12192000"/>
              <a:gd name="connsiteY23610" fmla="*/ 286632 h 2107945"/>
              <a:gd name="connsiteX23611" fmla="*/ 2852177 w 12192000"/>
              <a:gd name="connsiteY23611" fmla="*/ 280425 h 2107945"/>
              <a:gd name="connsiteX23612" fmla="*/ 3120480 w 12192000"/>
              <a:gd name="connsiteY23612" fmla="*/ 280424 h 2107945"/>
              <a:gd name="connsiteX23613" fmla="*/ 3127184 w 12192000"/>
              <a:gd name="connsiteY23613" fmla="*/ 289245 h 2107945"/>
              <a:gd name="connsiteX23614" fmla="*/ 3118341 w 12192000"/>
              <a:gd name="connsiteY23614" fmla="*/ 295126 h 2107945"/>
              <a:gd name="connsiteX23615" fmla="*/ 3111632 w 12192000"/>
              <a:gd name="connsiteY23615" fmla="*/ 286305 h 2107945"/>
              <a:gd name="connsiteX23616" fmla="*/ 3120480 w 12192000"/>
              <a:gd name="connsiteY23616" fmla="*/ 280424 h 2107945"/>
              <a:gd name="connsiteX23617" fmla="*/ 1777496 w 12192000"/>
              <a:gd name="connsiteY23617" fmla="*/ 280424 h 2107945"/>
              <a:gd name="connsiteX23618" fmla="*/ 1784201 w 12192000"/>
              <a:gd name="connsiteY23618" fmla="*/ 289245 h 2107945"/>
              <a:gd name="connsiteX23619" fmla="*/ 1775363 w 12192000"/>
              <a:gd name="connsiteY23619" fmla="*/ 295453 h 2107945"/>
              <a:gd name="connsiteX23620" fmla="*/ 1768657 w 12192000"/>
              <a:gd name="connsiteY23620" fmla="*/ 286632 h 2107945"/>
              <a:gd name="connsiteX23621" fmla="*/ 1777496 w 12192000"/>
              <a:gd name="connsiteY23621" fmla="*/ 280424 h 2107945"/>
              <a:gd name="connsiteX23622" fmla="*/ 10932127 w 12192000"/>
              <a:gd name="connsiteY23622" fmla="*/ 280403 h 2107945"/>
              <a:gd name="connsiteX23623" fmla="*/ 10938338 w 12192000"/>
              <a:gd name="connsiteY23623" fmla="*/ 288417 h 2107945"/>
              <a:gd name="connsiteX23624" fmla="*/ 10930104 w 12192000"/>
              <a:gd name="connsiteY23624" fmla="*/ 293953 h 2107945"/>
              <a:gd name="connsiteX23625" fmla="*/ 10923893 w 12192000"/>
              <a:gd name="connsiteY23625" fmla="*/ 285938 h 2107945"/>
              <a:gd name="connsiteX23626" fmla="*/ 10932127 w 12192000"/>
              <a:gd name="connsiteY23626" fmla="*/ 280403 h 2107945"/>
              <a:gd name="connsiteX23627" fmla="*/ 6490210 w 12192000"/>
              <a:gd name="connsiteY23627" fmla="*/ 279444 h 2107945"/>
              <a:gd name="connsiteX23628" fmla="*/ 6496915 w 12192000"/>
              <a:gd name="connsiteY23628" fmla="*/ 287939 h 2107945"/>
              <a:gd name="connsiteX23629" fmla="*/ 6488077 w 12192000"/>
              <a:gd name="connsiteY23629" fmla="*/ 293820 h 2107945"/>
              <a:gd name="connsiteX23630" fmla="*/ 6481370 w 12192000"/>
              <a:gd name="connsiteY23630" fmla="*/ 285325 h 2107945"/>
              <a:gd name="connsiteX23631" fmla="*/ 6490210 w 12192000"/>
              <a:gd name="connsiteY23631" fmla="*/ 279444 h 2107945"/>
              <a:gd name="connsiteX23632" fmla="*/ 1624456 w 12192000"/>
              <a:gd name="connsiteY23632" fmla="*/ 279117 h 2107945"/>
              <a:gd name="connsiteX23633" fmla="*/ 1631466 w 12192000"/>
              <a:gd name="connsiteY23633" fmla="*/ 288265 h 2107945"/>
              <a:gd name="connsiteX23634" fmla="*/ 1628267 w 12192000"/>
              <a:gd name="connsiteY23634" fmla="*/ 293329 h 2107945"/>
              <a:gd name="connsiteX23635" fmla="*/ 1623365 w 12192000"/>
              <a:gd name="connsiteY23635" fmla="*/ 294273 h 2107945"/>
              <a:gd name="connsiteX23636" fmla="*/ 1624066 w 12192000"/>
              <a:gd name="connsiteY23636" fmla="*/ 296760 h 2107945"/>
              <a:gd name="connsiteX23637" fmla="*/ 1614313 w 12192000"/>
              <a:gd name="connsiteY23637" fmla="*/ 303294 h 2107945"/>
              <a:gd name="connsiteX23638" fmla="*/ 1606997 w 12192000"/>
              <a:gd name="connsiteY23638" fmla="*/ 293820 h 2107945"/>
              <a:gd name="connsiteX23639" fmla="*/ 1610503 w 12192000"/>
              <a:gd name="connsiteY23639" fmla="*/ 288715 h 2107945"/>
              <a:gd name="connsiteX23640" fmla="*/ 1615882 w 12192000"/>
              <a:gd name="connsiteY23640" fmla="*/ 287484 h 2107945"/>
              <a:gd name="connsiteX23641" fmla="*/ 1615313 w 12192000"/>
              <a:gd name="connsiteY23641" fmla="*/ 285325 h 2107945"/>
              <a:gd name="connsiteX23642" fmla="*/ 1624456 w 12192000"/>
              <a:gd name="connsiteY23642" fmla="*/ 279117 h 2107945"/>
              <a:gd name="connsiteX23643" fmla="*/ 7379316 w 12192000"/>
              <a:gd name="connsiteY23643" fmla="*/ 278790 h 2107945"/>
              <a:gd name="connsiteX23644" fmla="*/ 7385412 w 12192000"/>
              <a:gd name="connsiteY23644" fmla="*/ 286958 h 2107945"/>
              <a:gd name="connsiteX23645" fmla="*/ 7377183 w 12192000"/>
              <a:gd name="connsiteY23645" fmla="*/ 292513 h 2107945"/>
              <a:gd name="connsiteX23646" fmla="*/ 7371087 w 12192000"/>
              <a:gd name="connsiteY23646" fmla="*/ 284345 h 2107945"/>
              <a:gd name="connsiteX23647" fmla="*/ 7379316 w 12192000"/>
              <a:gd name="connsiteY23647" fmla="*/ 278790 h 2107945"/>
              <a:gd name="connsiteX23648" fmla="*/ 7526535 w 12192000"/>
              <a:gd name="connsiteY23648" fmla="*/ 278464 h 2107945"/>
              <a:gd name="connsiteX23649" fmla="*/ 7532936 w 12192000"/>
              <a:gd name="connsiteY23649" fmla="*/ 286632 h 2107945"/>
              <a:gd name="connsiteX23650" fmla="*/ 7524706 w 12192000"/>
              <a:gd name="connsiteY23650" fmla="*/ 292186 h 2107945"/>
              <a:gd name="connsiteX23651" fmla="*/ 7518306 w 12192000"/>
              <a:gd name="connsiteY23651" fmla="*/ 284018 h 2107945"/>
              <a:gd name="connsiteX23652" fmla="*/ 7526535 w 12192000"/>
              <a:gd name="connsiteY23652" fmla="*/ 278464 h 2107945"/>
              <a:gd name="connsiteX23653" fmla="*/ 2126254 w 12192000"/>
              <a:gd name="connsiteY23653" fmla="*/ 278464 h 2107945"/>
              <a:gd name="connsiteX23654" fmla="*/ 2132655 w 12192000"/>
              <a:gd name="connsiteY23654" fmla="*/ 286632 h 2107945"/>
              <a:gd name="connsiteX23655" fmla="*/ 2124426 w 12192000"/>
              <a:gd name="connsiteY23655" fmla="*/ 292186 h 2107945"/>
              <a:gd name="connsiteX23656" fmla="*/ 2118026 w 12192000"/>
              <a:gd name="connsiteY23656" fmla="*/ 284018 h 2107945"/>
              <a:gd name="connsiteX23657" fmla="*/ 2126254 w 12192000"/>
              <a:gd name="connsiteY23657" fmla="*/ 278464 h 2107945"/>
              <a:gd name="connsiteX23658" fmla="*/ 1702500 w 12192000"/>
              <a:gd name="connsiteY23658" fmla="*/ 277811 h 2107945"/>
              <a:gd name="connsiteX23659" fmla="*/ 1709205 w 12192000"/>
              <a:gd name="connsiteY23659" fmla="*/ 286632 h 2107945"/>
              <a:gd name="connsiteX23660" fmla="*/ 1706119 w 12192000"/>
              <a:gd name="connsiteY23660" fmla="*/ 291574 h 2107945"/>
              <a:gd name="connsiteX23661" fmla="*/ 1700456 w 12192000"/>
              <a:gd name="connsiteY23661" fmla="*/ 292757 h 2107945"/>
              <a:gd name="connsiteX23662" fmla="*/ 1704033 w 12192000"/>
              <a:gd name="connsiteY23662" fmla="*/ 294922 h 2107945"/>
              <a:gd name="connsiteX23663" fmla="*/ 1705747 w 12192000"/>
              <a:gd name="connsiteY23663" fmla="*/ 301007 h 2107945"/>
              <a:gd name="connsiteX23664" fmla="*/ 1695995 w 12192000"/>
              <a:gd name="connsiteY23664" fmla="*/ 307541 h 2107945"/>
              <a:gd name="connsiteX23665" fmla="*/ 1688679 w 12192000"/>
              <a:gd name="connsiteY23665" fmla="*/ 298067 h 2107945"/>
              <a:gd name="connsiteX23666" fmla="*/ 1691956 w 12192000"/>
              <a:gd name="connsiteY23666" fmla="*/ 292962 h 2107945"/>
              <a:gd name="connsiteX23667" fmla="*/ 1698009 w 12192000"/>
              <a:gd name="connsiteY23667" fmla="*/ 291626 h 2107945"/>
              <a:gd name="connsiteX23668" fmla="*/ 1694880 w 12192000"/>
              <a:gd name="connsiteY23668" fmla="*/ 289777 h 2107945"/>
              <a:gd name="connsiteX23669" fmla="*/ 1693356 w 12192000"/>
              <a:gd name="connsiteY23669" fmla="*/ 284018 h 2107945"/>
              <a:gd name="connsiteX23670" fmla="*/ 1702500 w 12192000"/>
              <a:gd name="connsiteY23670" fmla="*/ 277811 h 2107945"/>
              <a:gd name="connsiteX23671" fmla="*/ 2314645 w 12192000"/>
              <a:gd name="connsiteY23671" fmla="*/ 277484 h 2107945"/>
              <a:gd name="connsiteX23672" fmla="*/ 2320741 w 12192000"/>
              <a:gd name="connsiteY23672" fmla="*/ 285325 h 2107945"/>
              <a:gd name="connsiteX23673" fmla="*/ 2312817 w 12192000"/>
              <a:gd name="connsiteY23673" fmla="*/ 290879 h 2107945"/>
              <a:gd name="connsiteX23674" fmla="*/ 2306721 w 12192000"/>
              <a:gd name="connsiteY23674" fmla="*/ 283038 h 2107945"/>
              <a:gd name="connsiteX23675" fmla="*/ 2314645 w 12192000"/>
              <a:gd name="connsiteY23675" fmla="*/ 277484 h 2107945"/>
              <a:gd name="connsiteX23676" fmla="*/ 7237889 w 12192000"/>
              <a:gd name="connsiteY23676" fmla="*/ 277157 h 2107945"/>
              <a:gd name="connsiteX23677" fmla="*/ 7243985 w 12192000"/>
              <a:gd name="connsiteY23677" fmla="*/ 285325 h 2107945"/>
              <a:gd name="connsiteX23678" fmla="*/ 7235754 w 12192000"/>
              <a:gd name="connsiteY23678" fmla="*/ 290879 h 2107945"/>
              <a:gd name="connsiteX23679" fmla="*/ 7229658 w 12192000"/>
              <a:gd name="connsiteY23679" fmla="*/ 282711 h 2107945"/>
              <a:gd name="connsiteX23680" fmla="*/ 7237889 w 12192000"/>
              <a:gd name="connsiteY23680" fmla="*/ 277157 h 2107945"/>
              <a:gd name="connsiteX23681" fmla="*/ 5392477 w 12192000"/>
              <a:gd name="connsiteY23681" fmla="*/ 277157 h 2107945"/>
              <a:gd name="connsiteX23682" fmla="*/ 5398879 w 12192000"/>
              <a:gd name="connsiteY23682" fmla="*/ 285652 h 2107945"/>
              <a:gd name="connsiteX23683" fmla="*/ 5390343 w 12192000"/>
              <a:gd name="connsiteY23683" fmla="*/ 291532 h 2107945"/>
              <a:gd name="connsiteX23684" fmla="*/ 5383941 w 12192000"/>
              <a:gd name="connsiteY23684" fmla="*/ 283038 h 2107945"/>
              <a:gd name="connsiteX23685" fmla="*/ 5392477 w 12192000"/>
              <a:gd name="connsiteY23685" fmla="*/ 277157 h 2107945"/>
              <a:gd name="connsiteX23686" fmla="*/ 2374127 w 12192000"/>
              <a:gd name="connsiteY23686" fmla="*/ 277157 h 2107945"/>
              <a:gd name="connsiteX23687" fmla="*/ 2380229 w 12192000"/>
              <a:gd name="connsiteY23687" fmla="*/ 284998 h 2107945"/>
              <a:gd name="connsiteX23688" fmla="*/ 2372305 w 12192000"/>
              <a:gd name="connsiteY23688" fmla="*/ 290552 h 2107945"/>
              <a:gd name="connsiteX23689" fmla="*/ 2366208 w 12192000"/>
              <a:gd name="connsiteY23689" fmla="*/ 282711 h 2107945"/>
              <a:gd name="connsiteX23690" fmla="*/ 2374127 w 12192000"/>
              <a:gd name="connsiteY23690" fmla="*/ 277157 h 2107945"/>
              <a:gd name="connsiteX23691" fmla="*/ 6288126 w 12192000"/>
              <a:gd name="connsiteY23691" fmla="*/ 276830 h 2107945"/>
              <a:gd name="connsiteX23692" fmla="*/ 6294527 w 12192000"/>
              <a:gd name="connsiteY23692" fmla="*/ 285325 h 2107945"/>
              <a:gd name="connsiteX23693" fmla="*/ 6285993 w 12192000"/>
              <a:gd name="connsiteY23693" fmla="*/ 291206 h 2107945"/>
              <a:gd name="connsiteX23694" fmla="*/ 6279591 w 12192000"/>
              <a:gd name="connsiteY23694" fmla="*/ 282711 h 2107945"/>
              <a:gd name="connsiteX23695" fmla="*/ 6288126 w 12192000"/>
              <a:gd name="connsiteY23695" fmla="*/ 276830 h 2107945"/>
              <a:gd name="connsiteX23696" fmla="*/ 3324102 w 12192000"/>
              <a:gd name="connsiteY23696" fmla="*/ 276504 h 2107945"/>
              <a:gd name="connsiteX23697" fmla="*/ 3330807 w 12192000"/>
              <a:gd name="connsiteY23697" fmla="*/ 284998 h 2107945"/>
              <a:gd name="connsiteX23698" fmla="*/ 3321967 w 12192000"/>
              <a:gd name="connsiteY23698" fmla="*/ 290879 h 2107945"/>
              <a:gd name="connsiteX23699" fmla="*/ 3315263 w 12192000"/>
              <a:gd name="connsiteY23699" fmla="*/ 282384 h 2107945"/>
              <a:gd name="connsiteX23700" fmla="*/ 3324102 w 12192000"/>
              <a:gd name="connsiteY23700" fmla="*/ 276504 h 2107945"/>
              <a:gd name="connsiteX23701" fmla="*/ 2253684 w 12192000"/>
              <a:gd name="connsiteY23701" fmla="*/ 276504 h 2107945"/>
              <a:gd name="connsiteX23702" fmla="*/ 2259779 w 12192000"/>
              <a:gd name="connsiteY23702" fmla="*/ 284345 h 2107945"/>
              <a:gd name="connsiteX23703" fmla="*/ 2251550 w 12192000"/>
              <a:gd name="connsiteY23703" fmla="*/ 289899 h 2107945"/>
              <a:gd name="connsiteX23704" fmla="*/ 2245454 w 12192000"/>
              <a:gd name="connsiteY23704" fmla="*/ 282058 h 2107945"/>
              <a:gd name="connsiteX23705" fmla="*/ 2253684 w 12192000"/>
              <a:gd name="connsiteY23705" fmla="*/ 276504 h 2107945"/>
              <a:gd name="connsiteX23706" fmla="*/ 8444903 w 12192000"/>
              <a:gd name="connsiteY23706" fmla="*/ 276177 h 2107945"/>
              <a:gd name="connsiteX23707" fmla="*/ 8451303 w 12192000"/>
              <a:gd name="connsiteY23707" fmla="*/ 284671 h 2107945"/>
              <a:gd name="connsiteX23708" fmla="*/ 8442464 w 12192000"/>
              <a:gd name="connsiteY23708" fmla="*/ 290552 h 2107945"/>
              <a:gd name="connsiteX23709" fmla="*/ 8436064 w 12192000"/>
              <a:gd name="connsiteY23709" fmla="*/ 282058 h 2107945"/>
              <a:gd name="connsiteX23710" fmla="*/ 8444903 w 12192000"/>
              <a:gd name="connsiteY23710" fmla="*/ 276177 h 2107945"/>
              <a:gd name="connsiteX23711" fmla="*/ 8393391 w 12192000"/>
              <a:gd name="connsiteY23711" fmla="*/ 276177 h 2107945"/>
              <a:gd name="connsiteX23712" fmla="*/ 8394272 w 12192000"/>
              <a:gd name="connsiteY23712" fmla="*/ 277301 h 2107945"/>
              <a:gd name="connsiteX23713" fmla="*/ 8396744 w 12192000"/>
              <a:gd name="connsiteY23713" fmla="*/ 276830 h 2107945"/>
              <a:gd name="connsiteX23714" fmla="*/ 8403755 w 12192000"/>
              <a:gd name="connsiteY23714" fmla="*/ 285978 h 2107945"/>
              <a:gd name="connsiteX23715" fmla="*/ 8394306 w 12192000"/>
              <a:gd name="connsiteY23715" fmla="*/ 292513 h 2107945"/>
              <a:gd name="connsiteX23716" fmla="*/ 8388858 w 12192000"/>
              <a:gd name="connsiteY23716" fmla="*/ 289287 h 2107945"/>
              <a:gd name="connsiteX23717" fmla="*/ 8387728 w 12192000"/>
              <a:gd name="connsiteY23717" fmla="*/ 285005 h 2107945"/>
              <a:gd name="connsiteX23718" fmla="*/ 8385162 w 12192000"/>
              <a:gd name="connsiteY23718" fmla="*/ 281730 h 2107945"/>
              <a:gd name="connsiteX23719" fmla="*/ 8390442 w 12192000"/>
              <a:gd name="connsiteY23719" fmla="*/ 278168 h 2107945"/>
              <a:gd name="connsiteX23720" fmla="*/ 8390534 w 12192000"/>
              <a:gd name="connsiteY23720" fmla="*/ 278015 h 2107945"/>
              <a:gd name="connsiteX23721" fmla="*/ 8390721 w 12192000"/>
              <a:gd name="connsiteY23721" fmla="*/ 277979 h 2107945"/>
              <a:gd name="connsiteX23722" fmla="*/ 3974036 w 12192000"/>
              <a:gd name="connsiteY23722" fmla="*/ 275850 h 2107945"/>
              <a:gd name="connsiteX23723" fmla="*/ 3980437 w 12192000"/>
              <a:gd name="connsiteY23723" fmla="*/ 284018 h 2107945"/>
              <a:gd name="connsiteX23724" fmla="*/ 3971903 w 12192000"/>
              <a:gd name="connsiteY23724" fmla="*/ 289899 h 2107945"/>
              <a:gd name="connsiteX23725" fmla="*/ 3965500 w 12192000"/>
              <a:gd name="connsiteY23725" fmla="*/ 281731 h 2107945"/>
              <a:gd name="connsiteX23726" fmla="*/ 3974036 w 12192000"/>
              <a:gd name="connsiteY23726" fmla="*/ 275850 h 2107945"/>
              <a:gd name="connsiteX23727" fmla="*/ 4369131 w 12192000"/>
              <a:gd name="connsiteY23727" fmla="*/ 275850 h 2107945"/>
              <a:gd name="connsiteX23728" fmla="*/ 4375524 w 12192000"/>
              <a:gd name="connsiteY23728" fmla="*/ 284018 h 2107945"/>
              <a:gd name="connsiteX23729" fmla="*/ 4367302 w 12192000"/>
              <a:gd name="connsiteY23729" fmla="*/ 289572 h 2107945"/>
              <a:gd name="connsiteX23730" fmla="*/ 4360898 w 12192000"/>
              <a:gd name="connsiteY23730" fmla="*/ 281404 h 2107945"/>
              <a:gd name="connsiteX23731" fmla="*/ 4369131 w 12192000"/>
              <a:gd name="connsiteY23731" fmla="*/ 275850 h 2107945"/>
              <a:gd name="connsiteX23732" fmla="*/ 1542123 w 12192000"/>
              <a:gd name="connsiteY23732" fmla="*/ 275850 h 2107945"/>
              <a:gd name="connsiteX23733" fmla="*/ 1549133 w 12192000"/>
              <a:gd name="connsiteY23733" fmla="*/ 284998 h 2107945"/>
              <a:gd name="connsiteX23734" fmla="*/ 1546705 w 12192000"/>
              <a:gd name="connsiteY23734" fmla="*/ 288826 h 2107945"/>
              <a:gd name="connsiteX23735" fmla="*/ 1548735 w 12192000"/>
              <a:gd name="connsiteY23735" fmla="*/ 290048 h 2107945"/>
              <a:gd name="connsiteX23736" fmla="*/ 1550297 w 12192000"/>
              <a:gd name="connsiteY23736" fmla="*/ 295932 h 2107945"/>
              <a:gd name="connsiteX23737" fmla="*/ 1541016 w 12192000"/>
              <a:gd name="connsiteY23737" fmla="*/ 302279 h 2107945"/>
              <a:gd name="connsiteX23738" fmla="*/ 1540263 w 12192000"/>
              <a:gd name="connsiteY23738" fmla="*/ 301826 h 2107945"/>
              <a:gd name="connsiteX23739" fmla="*/ 1540860 w 12192000"/>
              <a:gd name="connsiteY23739" fmla="*/ 303947 h 2107945"/>
              <a:gd name="connsiteX23740" fmla="*/ 1531107 w 12192000"/>
              <a:gd name="connsiteY23740" fmla="*/ 310482 h 2107945"/>
              <a:gd name="connsiteX23741" fmla="*/ 1523792 w 12192000"/>
              <a:gd name="connsiteY23741" fmla="*/ 301007 h 2107945"/>
              <a:gd name="connsiteX23742" fmla="*/ 1533546 w 12192000"/>
              <a:gd name="connsiteY23742" fmla="*/ 294473 h 2107945"/>
              <a:gd name="connsiteX23743" fmla="*/ 1534563 w 12192000"/>
              <a:gd name="connsiteY23743" fmla="*/ 295089 h 2107945"/>
              <a:gd name="connsiteX23744" fmla="*/ 1534046 w 12192000"/>
              <a:gd name="connsiteY23744" fmla="*/ 293142 h 2107945"/>
              <a:gd name="connsiteX23745" fmla="*/ 1535261 w 12192000"/>
              <a:gd name="connsiteY23745" fmla="*/ 291218 h 2107945"/>
              <a:gd name="connsiteX23746" fmla="*/ 1531320 w 12192000"/>
              <a:gd name="connsiteY23746" fmla="*/ 288919 h 2107945"/>
              <a:gd name="connsiteX23747" fmla="*/ 1529606 w 12192000"/>
              <a:gd name="connsiteY23747" fmla="*/ 282711 h 2107945"/>
              <a:gd name="connsiteX23748" fmla="*/ 1539358 w 12192000"/>
              <a:gd name="connsiteY23748" fmla="*/ 276177 h 2107945"/>
              <a:gd name="connsiteX23749" fmla="*/ 1539739 w 12192000"/>
              <a:gd name="connsiteY23749" fmla="*/ 276398 h 2107945"/>
              <a:gd name="connsiteX23750" fmla="*/ 4156644 w 12192000"/>
              <a:gd name="connsiteY23750" fmla="*/ 275523 h 2107945"/>
              <a:gd name="connsiteX23751" fmla="*/ 4163049 w 12192000"/>
              <a:gd name="connsiteY23751" fmla="*/ 283691 h 2107945"/>
              <a:gd name="connsiteX23752" fmla="*/ 4154815 w 12192000"/>
              <a:gd name="connsiteY23752" fmla="*/ 289245 h 2107945"/>
              <a:gd name="connsiteX23753" fmla="*/ 4148420 w 12192000"/>
              <a:gd name="connsiteY23753" fmla="*/ 281077 h 2107945"/>
              <a:gd name="connsiteX23754" fmla="*/ 4156644 w 12192000"/>
              <a:gd name="connsiteY23754" fmla="*/ 275523 h 2107945"/>
              <a:gd name="connsiteX23755" fmla="*/ 6716678 w 12192000"/>
              <a:gd name="connsiteY23755" fmla="*/ 274870 h 2107945"/>
              <a:gd name="connsiteX23756" fmla="*/ 6723383 w 12192000"/>
              <a:gd name="connsiteY23756" fmla="*/ 283364 h 2107945"/>
              <a:gd name="connsiteX23757" fmla="*/ 6714544 w 12192000"/>
              <a:gd name="connsiteY23757" fmla="*/ 289245 h 2107945"/>
              <a:gd name="connsiteX23758" fmla="*/ 6707838 w 12192000"/>
              <a:gd name="connsiteY23758" fmla="*/ 280751 h 2107945"/>
              <a:gd name="connsiteX23759" fmla="*/ 6716678 w 12192000"/>
              <a:gd name="connsiteY23759" fmla="*/ 274870 h 2107945"/>
              <a:gd name="connsiteX23760" fmla="*/ 5341952 w 12192000"/>
              <a:gd name="connsiteY23760" fmla="*/ 274870 h 2107945"/>
              <a:gd name="connsiteX23761" fmla="*/ 5348051 w 12192000"/>
              <a:gd name="connsiteY23761" fmla="*/ 282711 h 2107945"/>
              <a:gd name="connsiteX23762" fmla="*/ 5346007 w 12192000"/>
              <a:gd name="connsiteY23762" fmla="*/ 285831 h 2107945"/>
              <a:gd name="connsiteX23763" fmla="*/ 5347116 w 12192000"/>
              <a:gd name="connsiteY23763" fmla="*/ 286493 h 2107945"/>
              <a:gd name="connsiteX23764" fmla="*/ 5348572 w 12192000"/>
              <a:gd name="connsiteY23764" fmla="*/ 291889 h 2107945"/>
              <a:gd name="connsiteX23765" fmla="*/ 5339987 w 12192000"/>
              <a:gd name="connsiteY23765" fmla="*/ 297696 h 2107945"/>
              <a:gd name="connsiteX23766" fmla="*/ 5333521 w 12192000"/>
              <a:gd name="connsiteY23766" fmla="*/ 289308 h 2107945"/>
              <a:gd name="connsiteX23767" fmla="*/ 5336476 w 12192000"/>
              <a:gd name="connsiteY23767" fmla="*/ 284668 h 2107945"/>
              <a:gd name="connsiteX23768" fmla="*/ 5336947 w 12192000"/>
              <a:gd name="connsiteY23768" fmla="*/ 284570 h 2107945"/>
              <a:gd name="connsiteX23769" fmla="*/ 5333723 w 12192000"/>
              <a:gd name="connsiteY23769" fmla="*/ 280424 h 2107945"/>
              <a:gd name="connsiteX23770" fmla="*/ 5341952 w 12192000"/>
              <a:gd name="connsiteY23770" fmla="*/ 274870 h 2107945"/>
              <a:gd name="connsiteX23771" fmla="*/ 4626963 w 12192000"/>
              <a:gd name="connsiteY23771" fmla="*/ 274217 h 2107945"/>
              <a:gd name="connsiteX23772" fmla="*/ 4633374 w 12192000"/>
              <a:gd name="connsiteY23772" fmla="*/ 282711 h 2107945"/>
              <a:gd name="connsiteX23773" fmla="*/ 4624837 w 12192000"/>
              <a:gd name="connsiteY23773" fmla="*/ 288592 h 2107945"/>
              <a:gd name="connsiteX23774" fmla="*/ 4618429 w 12192000"/>
              <a:gd name="connsiteY23774" fmla="*/ 280098 h 2107945"/>
              <a:gd name="connsiteX23775" fmla="*/ 4626963 w 12192000"/>
              <a:gd name="connsiteY23775" fmla="*/ 274217 h 2107945"/>
              <a:gd name="connsiteX23776" fmla="*/ 8122333 w 12192000"/>
              <a:gd name="connsiteY23776" fmla="*/ 273996 h 2107945"/>
              <a:gd name="connsiteX23777" fmla="*/ 8129302 w 12192000"/>
              <a:gd name="connsiteY23777" fmla="*/ 283134 h 2107945"/>
              <a:gd name="connsiteX23778" fmla="*/ 8120019 w 12192000"/>
              <a:gd name="connsiteY23778" fmla="*/ 289481 h 2107945"/>
              <a:gd name="connsiteX23779" fmla="*/ 8113050 w 12192000"/>
              <a:gd name="connsiteY23779" fmla="*/ 280344 h 2107945"/>
              <a:gd name="connsiteX23780" fmla="*/ 8122333 w 12192000"/>
              <a:gd name="connsiteY23780" fmla="*/ 273996 h 2107945"/>
              <a:gd name="connsiteX23781" fmla="*/ 6227470 w 12192000"/>
              <a:gd name="connsiteY23781" fmla="*/ 273890 h 2107945"/>
              <a:gd name="connsiteX23782" fmla="*/ 6233871 w 12192000"/>
              <a:gd name="connsiteY23782" fmla="*/ 282058 h 2107945"/>
              <a:gd name="connsiteX23783" fmla="*/ 6225337 w 12192000"/>
              <a:gd name="connsiteY23783" fmla="*/ 287939 h 2107945"/>
              <a:gd name="connsiteX23784" fmla="*/ 6218936 w 12192000"/>
              <a:gd name="connsiteY23784" fmla="*/ 279771 h 2107945"/>
              <a:gd name="connsiteX23785" fmla="*/ 6227470 w 12192000"/>
              <a:gd name="connsiteY23785" fmla="*/ 273890 h 2107945"/>
              <a:gd name="connsiteX23786" fmla="*/ 8427834 w 12192000"/>
              <a:gd name="connsiteY23786" fmla="*/ 272583 h 2107945"/>
              <a:gd name="connsiteX23787" fmla="*/ 8434235 w 12192000"/>
              <a:gd name="connsiteY23787" fmla="*/ 281077 h 2107945"/>
              <a:gd name="connsiteX23788" fmla="*/ 8425700 w 12192000"/>
              <a:gd name="connsiteY23788" fmla="*/ 286958 h 2107945"/>
              <a:gd name="connsiteX23789" fmla="*/ 8419300 w 12192000"/>
              <a:gd name="connsiteY23789" fmla="*/ 278464 h 2107945"/>
              <a:gd name="connsiteX23790" fmla="*/ 8427834 w 12192000"/>
              <a:gd name="connsiteY23790" fmla="*/ 272583 h 2107945"/>
              <a:gd name="connsiteX23791" fmla="*/ 8217521 w 12192000"/>
              <a:gd name="connsiteY23791" fmla="*/ 272583 h 2107945"/>
              <a:gd name="connsiteX23792" fmla="*/ 8224532 w 12192000"/>
              <a:gd name="connsiteY23792" fmla="*/ 281731 h 2107945"/>
              <a:gd name="connsiteX23793" fmla="*/ 8215083 w 12192000"/>
              <a:gd name="connsiteY23793" fmla="*/ 287938 h 2107945"/>
              <a:gd name="connsiteX23794" fmla="*/ 8208072 w 12192000"/>
              <a:gd name="connsiteY23794" fmla="*/ 278791 h 2107945"/>
              <a:gd name="connsiteX23795" fmla="*/ 8217521 w 12192000"/>
              <a:gd name="connsiteY23795" fmla="*/ 272583 h 2107945"/>
              <a:gd name="connsiteX23796" fmla="*/ 5614092 w 12192000"/>
              <a:gd name="connsiteY23796" fmla="*/ 272583 h 2107945"/>
              <a:gd name="connsiteX23797" fmla="*/ 5620492 w 12192000"/>
              <a:gd name="connsiteY23797" fmla="*/ 281077 h 2107945"/>
              <a:gd name="connsiteX23798" fmla="*/ 5611960 w 12192000"/>
              <a:gd name="connsiteY23798" fmla="*/ 286958 h 2107945"/>
              <a:gd name="connsiteX23799" fmla="*/ 5605558 w 12192000"/>
              <a:gd name="connsiteY23799" fmla="*/ 278464 h 2107945"/>
              <a:gd name="connsiteX23800" fmla="*/ 5614092 w 12192000"/>
              <a:gd name="connsiteY23800" fmla="*/ 272583 h 2107945"/>
              <a:gd name="connsiteX23801" fmla="*/ 1944718 w 12192000"/>
              <a:gd name="connsiteY23801" fmla="*/ 272582 h 2107945"/>
              <a:gd name="connsiteX23802" fmla="*/ 1952033 w 12192000"/>
              <a:gd name="connsiteY23802" fmla="*/ 282057 h 2107945"/>
              <a:gd name="connsiteX23803" fmla="*/ 1942280 w 12192000"/>
              <a:gd name="connsiteY23803" fmla="*/ 288592 h 2107945"/>
              <a:gd name="connsiteX23804" fmla="*/ 1934964 w 12192000"/>
              <a:gd name="connsiteY23804" fmla="*/ 279117 h 2107945"/>
              <a:gd name="connsiteX23805" fmla="*/ 1944718 w 12192000"/>
              <a:gd name="connsiteY23805" fmla="*/ 272582 h 2107945"/>
              <a:gd name="connsiteX23806" fmla="*/ 8410765 w 12192000"/>
              <a:gd name="connsiteY23806" fmla="*/ 271930 h 2107945"/>
              <a:gd name="connsiteX23807" fmla="*/ 8417166 w 12192000"/>
              <a:gd name="connsiteY23807" fmla="*/ 280097 h 2107945"/>
              <a:gd name="connsiteX23808" fmla="*/ 8408631 w 12192000"/>
              <a:gd name="connsiteY23808" fmla="*/ 285979 h 2107945"/>
              <a:gd name="connsiteX23809" fmla="*/ 8402231 w 12192000"/>
              <a:gd name="connsiteY23809" fmla="*/ 277811 h 2107945"/>
              <a:gd name="connsiteX23810" fmla="*/ 8410765 w 12192000"/>
              <a:gd name="connsiteY23810" fmla="*/ 271930 h 2107945"/>
              <a:gd name="connsiteX23811" fmla="*/ 6566499 w 12192000"/>
              <a:gd name="connsiteY23811" fmla="*/ 271839 h 2107945"/>
              <a:gd name="connsiteX23812" fmla="*/ 6572916 w 12192000"/>
              <a:gd name="connsiteY23812" fmla="*/ 280550 h 2107945"/>
              <a:gd name="connsiteX23813" fmla="*/ 6564284 w 12192000"/>
              <a:gd name="connsiteY23813" fmla="*/ 286679 h 2107945"/>
              <a:gd name="connsiteX23814" fmla="*/ 6557868 w 12192000"/>
              <a:gd name="connsiteY23814" fmla="*/ 277969 h 2107945"/>
              <a:gd name="connsiteX23815" fmla="*/ 6566499 w 12192000"/>
              <a:gd name="connsiteY23815" fmla="*/ 271839 h 2107945"/>
              <a:gd name="connsiteX23816" fmla="*/ 6642001 w 12192000"/>
              <a:gd name="connsiteY23816" fmla="*/ 271603 h 2107945"/>
              <a:gd name="connsiteX23817" fmla="*/ 6648707 w 12192000"/>
              <a:gd name="connsiteY23817" fmla="*/ 280097 h 2107945"/>
              <a:gd name="connsiteX23818" fmla="*/ 6639867 w 12192000"/>
              <a:gd name="connsiteY23818" fmla="*/ 285978 h 2107945"/>
              <a:gd name="connsiteX23819" fmla="*/ 6633162 w 12192000"/>
              <a:gd name="connsiteY23819" fmla="*/ 277484 h 2107945"/>
              <a:gd name="connsiteX23820" fmla="*/ 6642001 w 12192000"/>
              <a:gd name="connsiteY23820" fmla="*/ 271603 h 2107945"/>
              <a:gd name="connsiteX23821" fmla="*/ 5796177 w 12192000"/>
              <a:gd name="connsiteY23821" fmla="*/ 271603 h 2107945"/>
              <a:gd name="connsiteX23822" fmla="*/ 5802578 w 12192000"/>
              <a:gd name="connsiteY23822" fmla="*/ 279771 h 2107945"/>
              <a:gd name="connsiteX23823" fmla="*/ 5794348 w 12192000"/>
              <a:gd name="connsiteY23823" fmla="*/ 285325 h 2107945"/>
              <a:gd name="connsiteX23824" fmla="*/ 5789061 w 12192000"/>
              <a:gd name="connsiteY23824" fmla="*/ 277157 h 2107945"/>
              <a:gd name="connsiteX23825" fmla="*/ 5796177 w 12192000"/>
              <a:gd name="connsiteY23825" fmla="*/ 271603 h 2107945"/>
              <a:gd name="connsiteX23826" fmla="*/ 3250646 w 12192000"/>
              <a:gd name="connsiteY23826" fmla="*/ 271276 h 2107945"/>
              <a:gd name="connsiteX23827" fmla="*/ 3257350 w 12192000"/>
              <a:gd name="connsiteY23827" fmla="*/ 279770 h 2107945"/>
              <a:gd name="connsiteX23828" fmla="*/ 3248515 w 12192000"/>
              <a:gd name="connsiteY23828" fmla="*/ 285651 h 2107945"/>
              <a:gd name="connsiteX23829" fmla="*/ 3241809 w 12192000"/>
              <a:gd name="connsiteY23829" fmla="*/ 277157 h 2107945"/>
              <a:gd name="connsiteX23830" fmla="*/ 3250646 w 12192000"/>
              <a:gd name="connsiteY23830" fmla="*/ 271276 h 2107945"/>
              <a:gd name="connsiteX23831" fmla="*/ 2411997 w 12192000"/>
              <a:gd name="connsiteY23831" fmla="*/ 271276 h 2107945"/>
              <a:gd name="connsiteX23832" fmla="*/ 2419005 w 12192000"/>
              <a:gd name="connsiteY23832" fmla="*/ 280424 h 2107945"/>
              <a:gd name="connsiteX23833" fmla="*/ 2409559 w 12192000"/>
              <a:gd name="connsiteY23833" fmla="*/ 286958 h 2107945"/>
              <a:gd name="connsiteX23834" fmla="*/ 2402549 w 12192000"/>
              <a:gd name="connsiteY23834" fmla="*/ 277810 h 2107945"/>
              <a:gd name="connsiteX23835" fmla="*/ 2411997 w 12192000"/>
              <a:gd name="connsiteY23835" fmla="*/ 271276 h 2107945"/>
              <a:gd name="connsiteX23836" fmla="*/ 5707091 w 12192000"/>
              <a:gd name="connsiteY23836" fmla="*/ 270949 h 2107945"/>
              <a:gd name="connsiteX23837" fmla="*/ 5713491 w 12192000"/>
              <a:gd name="connsiteY23837" fmla="*/ 279443 h 2107945"/>
              <a:gd name="connsiteX23838" fmla="*/ 5704958 w 12192000"/>
              <a:gd name="connsiteY23838" fmla="*/ 285325 h 2107945"/>
              <a:gd name="connsiteX23839" fmla="*/ 5698555 w 12192000"/>
              <a:gd name="connsiteY23839" fmla="*/ 276830 h 2107945"/>
              <a:gd name="connsiteX23840" fmla="*/ 5707091 w 12192000"/>
              <a:gd name="connsiteY23840" fmla="*/ 270949 h 2107945"/>
              <a:gd name="connsiteX23841" fmla="*/ 2636034 w 12192000"/>
              <a:gd name="connsiteY23841" fmla="*/ 270623 h 2107945"/>
              <a:gd name="connsiteX23842" fmla="*/ 2643049 w 12192000"/>
              <a:gd name="connsiteY23842" fmla="*/ 279771 h 2107945"/>
              <a:gd name="connsiteX23843" fmla="*/ 2633905 w 12192000"/>
              <a:gd name="connsiteY23843" fmla="*/ 285979 h 2107945"/>
              <a:gd name="connsiteX23844" fmla="*/ 2626894 w 12192000"/>
              <a:gd name="connsiteY23844" fmla="*/ 276830 h 2107945"/>
              <a:gd name="connsiteX23845" fmla="*/ 2636034 w 12192000"/>
              <a:gd name="connsiteY23845" fmla="*/ 270623 h 2107945"/>
              <a:gd name="connsiteX23846" fmla="*/ 4477335 w 12192000"/>
              <a:gd name="connsiteY23846" fmla="*/ 269969 h 2107945"/>
              <a:gd name="connsiteX23847" fmla="*/ 4483742 w 12192000"/>
              <a:gd name="connsiteY23847" fmla="*/ 278137 h 2107945"/>
              <a:gd name="connsiteX23848" fmla="*/ 4481121 w 12192000"/>
              <a:gd name="connsiteY23848" fmla="*/ 282355 h 2107945"/>
              <a:gd name="connsiteX23849" fmla="*/ 4482931 w 12192000"/>
              <a:gd name="connsiteY23849" fmla="*/ 283446 h 2107945"/>
              <a:gd name="connsiteX23850" fmla="*/ 4484300 w 12192000"/>
              <a:gd name="connsiteY23850" fmla="*/ 288918 h 2107945"/>
              <a:gd name="connsiteX23851" fmla="*/ 4475764 w 12192000"/>
              <a:gd name="connsiteY23851" fmla="*/ 294799 h 2107945"/>
              <a:gd name="connsiteX23852" fmla="*/ 4469365 w 12192000"/>
              <a:gd name="connsiteY23852" fmla="*/ 286305 h 2107945"/>
              <a:gd name="connsiteX23853" fmla="*/ 4471976 w 12192000"/>
              <a:gd name="connsiteY23853" fmla="*/ 282059 h 2107945"/>
              <a:gd name="connsiteX23854" fmla="*/ 4470287 w 12192000"/>
              <a:gd name="connsiteY23854" fmla="*/ 281037 h 2107945"/>
              <a:gd name="connsiteX23855" fmla="*/ 4468798 w 12192000"/>
              <a:gd name="connsiteY23855" fmla="*/ 275850 h 2107945"/>
              <a:gd name="connsiteX23856" fmla="*/ 4477335 w 12192000"/>
              <a:gd name="connsiteY23856" fmla="*/ 269969 h 2107945"/>
              <a:gd name="connsiteX23857" fmla="*/ 6871821 w 12192000"/>
              <a:gd name="connsiteY23857" fmla="*/ 269643 h 2107945"/>
              <a:gd name="connsiteX23858" fmla="*/ 6878223 w 12192000"/>
              <a:gd name="connsiteY23858" fmla="*/ 278137 h 2107945"/>
              <a:gd name="connsiteX23859" fmla="*/ 6869688 w 12192000"/>
              <a:gd name="connsiteY23859" fmla="*/ 284018 h 2107945"/>
              <a:gd name="connsiteX23860" fmla="*/ 6863287 w 12192000"/>
              <a:gd name="connsiteY23860" fmla="*/ 275523 h 2107945"/>
              <a:gd name="connsiteX23861" fmla="*/ 6871821 w 12192000"/>
              <a:gd name="connsiteY23861" fmla="*/ 269643 h 2107945"/>
              <a:gd name="connsiteX23862" fmla="*/ 4661136 w 12192000"/>
              <a:gd name="connsiteY23862" fmla="*/ 269643 h 2107945"/>
              <a:gd name="connsiteX23863" fmla="*/ 4667539 w 12192000"/>
              <a:gd name="connsiteY23863" fmla="*/ 278137 h 2107945"/>
              <a:gd name="connsiteX23864" fmla="*/ 4659003 w 12192000"/>
              <a:gd name="connsiteY23864" fmla="*/ 284018 h 2107945"/>
              <a:gd name="connsiteX23865" fmla="*/ 4652603 w 12192000"/>
              <a:gd name="connsiteY23865" fmla="*/ 275523 h 2107945"/>
              <a:gd name="connsiteX23866" fmla="*/ 4661136 w 12192000"/>
              <a:gd name="connsiteY23866" fmla="*/ 269643 h 2107945"/>
              <a:gd name="connsiteX23867" fmla="*/ 2182163 w 12192000"/>
              <a:gd name="connsiteY23867" fmla="*/ 269642 h 2107945"/>
              <a:gd name="connsiteX23868" fmla="*/ 2187725 w 12192000"/>
              <a:gd name="connsiteY23868" fmla="*/ 272910 h 2107945"/>
              <a:gd name="connsiteX23869" fmla="*/ 2188604 w 12192000"/>
              <a:gd name="connsiteY23869" fmla="*/ 276680 h 2107945"/>
              <a:gd name="connsiteX23870" fmla="*/ 2190885 w 12192000"/>
              <a:gd name="connsiteY23870" fmla="*/ 276177 h 2107945"/>
              <a:gd name="connsiteX23871" fmla="*/ 2196980 w 12192000"/>
              <a:gd name="connsiteY23871" fmla="*/ 284345 h 2107945"/>
              <a:gd name="connsiteX23872" fmla="*/ 2188752 w 12192000"/>
              <a:gd name="connsiteY23872" fmla="*/ 289899 h 2107945"/>
              <a:gd name="connsiteX23873" fmla="*/ 2184774 w 12192000"/>
              <a:gd name="connsiteY23873" fmla="*/ 284569 h 2107945"/>
              <a:gd name="connsiteX23874" fmla="*/ 2179724 w 12192000"/>
              <a:gd name="connsiteY23874" fmla="*/ 285652 h 2107945"/>
              <a:gd name="connsiteX23875" fmla="*/ 2172714 w 12192000"/>
              <a:gd name="connsiteY23875" fmla="*/ 276177 h 2107945"/>
              <a:gd name="connsiteX23876" fmla="*/ 2182163 w 12192000"/>
              <a:gd name="connsiteY23876" fmla="*/ 269642 h 2107945"/>
              <a:gd name="connsiteX23877" fmla="*/ 3047012 w 12192000"/>
              <a:gd name="connsiteY23877" fmla="*/ 269316 h 2107945"/>
              <a:gd name="connsiteX23878" fmla="*/ 3053719 w 12192000"/>
              <a:gd name="connsiteY23878" fmla="*/ 278137 h 2107945"/>
              <a:gd name="connsiteX23879" fmla="*/ 3044881 w 12192000"/>
              <a:gd name="connsiteY23879" fmla="*/ 284018 h 2107945"/>
              <a:gd name="connsiteX23880" fmla="*/ 3038168 w 12192000"/>
              <a:gd name="connsiteY23880" fmla="*/ 275196 h 2107945"/>
              <a:gd name="connsiteX23881" fmla="*/ 3047012 w 12192000"/>
              <a:gd name="connsiteY23881" fmla="*/ 269316 h 2107945"/>
              <a:gd name="connsiteX23882" fmla="*/ 7760500 w 12192000"/>
              <a:gd name="connsiteY23882" fmla="*/ 268719 h 2107945"/>
              <a:gd name="connsiteX23883" fmla="*/ 7766963 w 12192000"/>
              <a:gd name="connsiteY23883" fmla="*/ 277108 h 2107945"/>
              <a:gd name="connsiteX23884" fmla="*/ 7758379 w 12192000"/>
              <a:gd name="connsiteY23884" fmla="*/ 282913 h 2107945"/>
              <a:gd name="connsiteX23885" fmla="*/ 7751915 w 12192000"/>
              <a:gd name="connsiteY23885" fmla="*/ 274525 h 2107945"/>
              <a:gd name="connsiteX23886" fmla="*/ 7760500 w 12192000"/>
              <a:gd name="connsiteY23886" fmla="*/ 268719 h 2107945"/>
              <a:gd name="connsiteX23887" fmla="*/ 3596290 w 12192000"/>
              <a:gd name="connsiteY23887" fmla="*/ 268336 h 2107945"/>
              <a:gd name="connsiteX23888" fmla="*/ 3602697 w 12192000"/>
              <a:gd name="connsiteY23888" fmla="*/ 276830 h 2107945"/>
              <a:gd name="connsiteX23889" fmla="*/ 3594182 w 12192000"/>
              <a:gd name="connsiteY23889" fmla="*/ 282711 h 2107945"/>
              <a:gd name="connsiteX23890" fmla="*/ 3587774 w 12192000"/>
              <a:gd name="connsiteY23890" fmla="*/ 274216 h 2107945"/>
              <a:gd name="connsiteX23891" fmla="*/ 3596290 w 12192000"/>
              <a:gd name="connsiteY23891" fmla="*/ 268336 h 2107945"/>
              <a:gd name="connsiteX23892" fmla="*/ 8460753 w 12192000"/>
              <a:gd name="connsiteY23892" fmla="*/ 268009 h 2107945"/>
              <a:gd name="connsiteX23893" fmla="*/ 8467763 w 12192000"/>
              <a:gd name="connsiteY23893" fmla="*/ 277157 h 2107945"/>
              <a:gd name="connsiteX23894" fmla="*/ 8465045 w 12192000"/>
              <a:gd name="connsiteY23894" fmla="*/ 281408 h 2107945"/>
              <a:gd name="connsiteX23895" fmla="*/ 8467458 w 12192000"/>
              <a:gd name="connsiteY23895" fmla="*/ 282834 h 2107945"/>
              <a:gd name="connsiteX23896" fmla="*/ 8468830 w 12192000"/>
              <a:gd name="connsiteY23896" fmla="*/ 288018 h 2107945"/>
              <a:gd name="connsiteX23897" fmla="*/ 8471916 w 12192000"/>
              <a:gd name="connsiteY23897" fmla="*/ 283038 h 2107945"/>
              <a:gd name="connsiteX23898" fmla="*/ 8478126 w 12192000"/>
              <a:gd name="connsiteY23898" fmla="*/ 281730 h 2107945"/>
              <a:gd name="connsiteX23899" fmla="*/ 8478381 w 12192000"/>
              <a:gd name="connsiteY23899" fmla="*/ 281882 h 2107945"/>
              <a:gd name="connsiteX23900" fmla="*/ 8480565 w 12192000"/>
              <a:gd name="connsiteY23900" fmla="*/ 281404 h 2107945"/>
              <a:gd name="connsiteX23901" fmla="*/ 8487270 w 12192000"/>
              <a:gd name="connsiteY23901" fmla="*/ 290225 h 2107945"/>
              <a:gd name="connsiteX23902" fmla="*/ 8484222 w 12192000"/>
              <a:gd name="connsiteY23902" fmla="*/ 295167 h 2107945"/>
              <a:gd name="connsiteX23903" fmla="*/ 8482125 w 12192000"/>
              <a:gd name="connsiteY23903" fmla="*/ 295626 h 2107945"/>
              <a:gd name="connsiteX23904" fmla="*/ 8481898 w 12192000"/>
              <a:gd name="connsiteY23904" fmla="*/ 295984 h 2107945"/>
              <a:gd name="connsiteX23905" fmla="*/ 8475688 w 12192000"/>
              <a:gd name="connsiteY23905" fmla="*/ 297413 h 2107945"/>
              <a:gd name="connsiteX23906" fmla="*/ 8470239 w 12192000"/>
              <a:gd name="connsiteY23906" fmla="*/ 294187 h 2107945"/>
              <a:gd name="connsiteX23907" fmla="*/ 8468827 w 12192000"/>
              <a:gd name="connsiteY23907" fmla="*/ 288835 h 2107945"/>
              <a:gd name="connsiteX23908" fmla="*/ 8465934 w 12192000"/>
              <a:gd name="connsiteY23908" fmla="*/ 293371 h 2107945"/>
              <a:gd name="connsiteX23909" fmla="*/ 8460143 w 12192000"/>
              <a:gd name="connsiteY23909" fmla="*/ 294473 h 2107945"/>
              <a:gd name="connsiteX23910" fmla="*/ 8453437 w 12192000"/>
              <a:gd name="connsiteY23910" fmla="*/ 285652 h 2107945"/>
              <a:gd name="connsiteX23911" fmla="*/ 8455878 w 12192000"/>
              <a:gd name="connsiteY23911" fmla="*/ 281922 h 2107945"/>
              <a:gd name="connsiteX23912" fmla="*/ 8452866 w 12192000"/>
              <a:gd name="connsiteY23912" fmla="*/ 280138 h 2107945"/>
              <a:gd name="connsiteX23913" fmla="*/ 8451304 w 12192000"/>
              <a:gd name="connsiteY23913" fmla="*/ 274217 h 2107945"/>
              <a:gd name="connsiteX23914" fmla="*/ 8460753 w 12192000"/>
              <a:gd name="connsiteY23914" fmla="*/ 268009 h 2107945"/>
              <a:gd name="connsiteX23915" fmla="*/ 2914070 w 12192000"/>
              <a:gd name="connsiteY23915" fmla="*/ 267682 h 2107945"/>
              <a:gd name="connsiteX23916" fmla="*/ 2920767 w 12192000"/>
              <a:gd name="connsiteY23916" fmla="*/ 276504 h 2107945"/>
              <a:gd name="connsiteX23917" fmla="*/ 2911935 w 12192000"/>
              <a:gd name="connsiteY23917" fmla="*/ 282711 h 2107945"/>
              <a:gd name="connsiteX23918" fmla="*/ 2905230 w 12192000"/>
              <a:gd name="connsiteY23918" fmla="*/ 273890 h 2107945"/>
              <a:gd name="connsiteX23919" fmla="*/ 2914070 w 12192000"/>
              <a:gd name="connsiteY23919" fmla="*/ 267682 h 2107945"/>
              <a:gd name="connsiteX23920" fmla="*/ 4815767 w 12192000"/>
              <a:gd name="connsiteY23920" fmla="*/ 267682 h 2107945"/>
              <a:gd name="connsiteX23921" fmla="*/ 4821859 w 12192000"/>
              <a:gd name="connsiteY23921" fmla="*/ 275523 h 2107945"/>
              <a:gd name="connsiteX23922" fmla="*/ 4813937 w 12192000"/>
              <a:gd name="connsiteY23922" fmla="*/ 281077 h 2107945"/>
              <a:gd name="connsiteX23923" fmla="*/ 4807839 w 12192000"/>
              <a:gd name="connsiteY23923" fmla="*/ 273236 h 2107945"/>
              <a:gd name="connsiteX23924" fmla="*/ 4815767 w 12192000"/>
              <a:gd name="connsiteY23924" fmla="*/ 267682 h 2107945"/>
              <a:gd name="connsiteX23925" fmla="*/ 11203053 w 12192000"/>
              <a:gd name="connsiteY23925" fmla="*/ 267355 h 2107945"/>
              <a:gd name="connsiteX23926" fmla="*/ 11209454 w 12192000"/>
              <a:gd name="connsiteY23926" fmla="*/ 275523 h 2107945"/>
              <a:gd name="connsiteX23927" fmla="*/ 11201224 w 12192000"/>
              <a:gd name="connsiteY23927" fmla="*/ 281078 h 2107945"/>
              <a:gd name="connsiteX23928" fmla="*/ 11194824 w 12192000"/>
              <a:gd name="connsiteY23928" fmla="*/ 272910 h 2107945"/>
              <a:gd name="connsiteX23929" fmla="*/ 11203053 w 12192000"/>
              <a:gd name="connsiteY23929" fmla="*/ 267355 h 2107945"/>
              <a:gd name="connsiteX23930" fmla="*/ 7844139 w 12192000"/>
              <a:gd name="connsiteY23930" fmla="*/ 267355 h 2107945"/>
              <a:gd name="connsiteX23931" fmla="*/ 7850540 w 12192000"/>
              <a:gd name="connsiteY23931" fmla="*/ 275850 h 2107945"/>
              <a:gd name="connsiteX23932" fmla="*/ 7842005 w 12192000"/>
              <a:gd name="connsiteY23932" fmla="*/ 281730 h 2107945"/>
              <a:gd name="connsiteX23933" fmla="*/ 7835604 w 12192000"/>
              <a:gd name="connsiteY23933" fmla="*/ 273236 h 2107945"/>
              <a:gd name="connsiteX23934" fmla="*/ 7844139 w 12192000"/>
              <a:gd name="connsiteY23934" fmla="*/ 267355 h 2107945"/>
              <a:gd name="connsiteX23935" fmla="*/ 6168949 w 12192000"/>
              <a:gd name="connsiteY23935" fmla="*/ 267355 h 2107945"/>
              <a:gd name="connsiteX23936" fmla="*/ 6175045 w 12192000"/>
              <a:gd name="connsiteY23936" fmla="*/ 275523 h 2107945"/>
              <a:gd name="connsiteX23937" fmla="*/ 6166815 w 12192000"/>
              <a:gd name="connsiteY23937" fmla="*/ 281078 h 2107945"/>
              <a:gd name="connsiteX23938" fmla="*/ 6160719 w 12192000"/>
              <a:gd name="connsiteY23938" fmla="*/ 272910 h 2107945"/>
              <a:gd name="connsiteX23939" fmla="*/ 6168949 w 12192000"/>
              <a:gd name="connsiteY23939" fmla="*/ 267355 h 2107945"/>
              <a:gd name="connsiteX23940" fmla="*/ 5884874 w 12192000"/>
              <a:gd name="connsiteY23940" fmla="*/ 267355 h 2107945"/>
              <a:gd name="connsiteX23941" fmla="*/ 5890970 w 12192000"/>
              <a:gd name="connsiteY23941" fmla="*/ 275523 h 2107945"/>
              <a:gd name="connsiteX23942" fmla="*/ 5882741 w 12192000"/>
              <a:gd name="connsiteY23942" fmla="*/ 281078 h 2107945"/>
              <a:gd name="connsiteX23943" fmla="*/ 5876644 w 12192000"/>
              <a:gd name="connsiteY23943" fmla="*/ 272910 h 2107945"/>
              <a:gd name="connsiteX23944" fmla="*/ 5884874 w 12192000"/>
              <a:gd name="connsiteY23944" fmla="*/ 267355 h 2107945"/>
              <a:gd name="connsiteX23945" fmla="*/ 4786804 w 12192000"/>
              <a:gd name="connsiteY23945" fmla="*/ 267029 h 2107945"/>
              <a:gd name="connsiteX23946" fmla="*/ 4792903 w 12192000"/>
              <a:gd name="connsiteY23946" fmla="*/ 274870 h 2107945"/>
              <a:gd name="connsiteX23947" fmla="*/ 4784670 w 12192000"/>
              <a:gd name="connsiteY23947" fmla="*/ 280424 h 2107945"/>
              <a:gd name="connsiteX23948" fmla="*/ 4778575 w 12192000"/>
              <a:gd name="connsiteY23948" fmla="*/ 272583 h 2107945"/>
              <a:gd name="connsiteX23949" fmla="*/ 4786804 w 12192000"/>
              <a:gd name="connsiteY23949" fmla="*/ 267029 h 2107945"/>
              <a:gd name="connsiteX23950" fmla="*/ 4694079 w 12192000"/>
              <a:gd name="connsiteY23950" fmla="*/ 266049 h 2107945"/>
              <a:gd name="connsiteX23951" fmla="*/ 4700482 w 12192000"/>
              <a:gd name="connsiteY23951" fmla="*/ 274217 h 2107945"/>
              <a:gd name="connsiteX23952" fmla="*/ 4691948 w 12192000"/>
              <a:gd name="connsiteY23952" fmla="*/ 280098 h 2107945"/>
              <a:gd name="connsiteX23953" fmla="*/ 4685546 w 12192000"/>
              <a:gd name="connsiteY23953" fmla="*/ 271930 h 2107945"/>
              <a:gd name="connsiteX23954" fmla="*/ 4694079 w 12192000"/>
              <a:gd name="connsiteY23954" fmla="*/ 266049 h 2107945"/>
              <a:gd name="connsiteX23955" fmla="*/ 2777495 w 12192000"/>
              <a:gd name="connsiteY23955" fmla="*/ 266049 h 2107945"/>
              <a:gd name="connsiteX23956" fmla="*/ 2784195 w 12192000"/>
              <a:gd name="connsiteY23956" fmla="*/ 274870 h 2107945"/>
              <a:gd name="connsiteX23957" fmla="*/ 2775065 w 12192000"/>
              <a:gd name="connsiteY23957" fmla="*/ 281078 h 2107945"/>
              <a:gd name="connsiteX23958" fmla="*/ 2768356 w 12192000"/>
              <a:gd name="connsiteY23958" fmla="*/ 272257 h 2107945"/>
              <a:gd name="connsiteX23959" fmla="*/ 2777495 w 12192000"/>
              <a:gd name="connsiteY23959" fmla="*/ 266049 h 2107945"/>
              <a:gd name="connsiteX23960" fmla="*/ 4441388 w 12192000"/>
              <a:gd name="connsiteY23960" fmla="*/ 266048 h 2107945"/>
              <a:gd name="connsiteX23961" fmla="*/ 4447792 w 12192000"/>
              <a:gd name="connsiteY23961" fmla="*/ 274216 h 2107945"/>
              <a:gd name="connsiteX23962" fmla="*/ 4439553 w 12192000"/>
              <a:gd name="connsiteY23962" fmla="*/ 279771 h 2107945"/>
              <a:gd name="connsiteX23963" fmla="*/ 4433146 w 12192000"/>
              <a:gd name="connsiteY23963" fmla="*/ 271603 h 2107945"/>
              <a:gd name="connsiteX23964" fmla="*/ 4441388 w 12192000"/>
              <a:gd name="connsiteY23964" fmla="*/ 266048 h 2107945"/>
              <a:gd name="connsiteX23965" fmla="*/ 7452469 w 12192000"/>
              <a:gd name="connsiteY23965" fmla="*/ 265395 h 2107945"/>
              <a:gd name="connsiteX23966" fmla="*/ 7458565 w 12192000"/>
              <a:gd name="connsiteY23966" fmla="*/ 273563 h 2107945"/>
              <a:gd name="connsiteX23967" fmla="*/ 7450336 w 12192000"/>
              <a:gd name="connsiteY23967" fmla="*/ 279118 h 2107945"/>
              <a:gd name="connsiteX23968" fmla="*/ 7444239 w 12192000"/>
              <a:gd name="connsiteY23968" fmla="*/ 270950 h 2107945"/>
              <a:gd name="connsiteX23969" fmla="*/ 7452469 w 12192000"/>
              <a:gd name="connsiteY23969" fmla="*/ 265395 h 2107945"/>
              <a:gd name="connsiteX23970" fmla="*/ 4756923 w 12192000"/>
              <a:gd name="connsiteY23970" fmla="*/ 265068 h 2107945"/>
              <a:gd name="connsiteX23971" fmla="*/ 4763017 w 12192000"/>
              <a:gd name="connsiteY23971" fmla="*/ 273236 h 2107945"/>
              <a:gd name="connsiteX23972" fmla="*/ 4754790 w 12192000"/>
              <a:gd name="connsiteY23972" fmla="*/ 278791 h 2107945"/>
              <a:gd name="connsiteX23973" fmla="*/ 4748691 w 12192000"/>
              <a:gd name="connsiteY23973" fmla="*/ 270623 h 2107945"/>
              <a:gd name="connsiteX23974" fmla="*/ 4756923 w 12192000"/>
              <a:gd name="connsiteY23974" fmla="*/ 265068 h 2107945"/>
              <a:gd name="connsiteX23975" fmla="*/ 7679356 w 12192000"/>
              <a:gd name="connsiteY23975" fmla="*/ 264455 h 2107945"/>
              <a:gd name="connsiteX23976" fmla="*/ 7685820 w 12192000"/>
              <a:gd name="connsiteY23976" fmla="*/ 272843 h 2107945"/>
              <a:gd name="connsiteX23977" fmla="*/ 7677236 w 12192000"/>
              <a:gd name="connsiteY23977" fmla="*/ 278648 h 2107945"/>
              <a:gd name="connsiteX23978" fmla="*/ 7670772 w 12192000"/>
              <a:gd name="connsiteY23978" fmla="*/ 270260 h 2107945"/>
              <a:gd name="connsiteX23979" fmla="*/ 7679356 w 12192000"/>
              <a:gd name="connsiteY23979" fmla="*/ 264455 h 2107945"/>
              <a:gd name="connsiteX23980" fmla="*/ 4726113 w 12192000"/>
              <a:gd name="connsiteY23980" fmla="*/ 264415 h 2107945"/>
              <a:gd name="connsiteX23981" fmla="*/ 4732522 w 12192000"/>
              <a:gd name="connsiteY23981" fmla="*/ 272583 h 2107945"/>
              <a:gd name="connsiteX23982" fmla="*/ 4724289 w 12192000"/>
              <a:gd name="connsiteY23982" fmla="*/ 278137 h 2107945"/>
              <a:gd name="connsiteX23983" fmla="*/ 4717882 w 12192000"/>
              <a:gd name="connsiteY23983" fmla="*/ 269969 h 2107945"/>
              <a:gd name="connsiteX23984" fmla="*/ 4726113 w 12192000"/>
              <a:gd name="connsiteY23984" fmla="*/ 264415 h 2107945"/>
              <a:gd name="connsiteX23985" fmla="*/ 3788665 w 12192000"/>
              <a:gd name="connsiteY23985" fmla="*/ 264415 h 2107945"/>
              <a:gd name="connsiteX23986" fmla="*/ 3795079 w 12192000"/>
              <a:gd name="connsiteY23986" fmla="*/ 272909 h 2107945"/>
              <a:gd name="connsiteX23987" fmla="*/ 3786524 w 12192000"/>
              <a:gd name="connsiteY23987" fmla="*/ 278790 h 2107945"/>
              <a:gd name="connsiteX23988" fmla="*/ 3780119 w 12192000"/>
              <a:gd name="connsiteY23988" fmla="*/ 270296 h 2107945"/>
              <a:gd name="connsiteX23989" fmla="*/ 3788665 w 12192000"/>
              <a:gd name="connsiteY23989" fmla="*/ 264415 h 2107945"/>
              <a:gd name="connsiteX23990" fmla="*/ 5468077 w 12192000"/>
              <a:gd name="connsiteY23990" fmla="*/ 264089 h 2107945"/>
              <a:gd name="connsiteX23991" fmla="*/ 5474477 w 12192000"/>
              <a:gd name="connsiteY23991" fmla="*/ 272583 h 2107945"/>
              <a:gd name="connsiteX23992" fmla="*/ 5465943 w 12192000"/>
              <a:gd name="connsiteY23992" fmla="*/ 278464 h 2107945"/>
              <a:gd name="connsiteX23993" fmla="*/ 5459542 w 12192000"/>
              <a:gd name="connsiteY23993" fmla="*/ 269969 h 2107945"/>
              <a:gd name="connsiteX23994" fmla="*/ 5468077 w 12192000"/>
              <a:gd name="connsiteY23994" fmla="*/ 264089 h 2107945"/>
              <a:gd name="connsiteX23995" fmla="*/ 3177495 w 12192000"/>
              <a:gd name="connsiteY23995" fmla="*/ 264089 h 2107945"/>
              <a:gd name="connsiteX23996" fmla="*/ 3184197 w 12192000"/>
              <a:gd name="connsiteY23996" fmla="*/ 272583 h 2107945"/>
              <a:gd name="connsiteX23997" fmla="*/ 3175363 w 12192000"/>
              <a:gd name="connsiteY23997" fmla="*/ 278464 h 2107945"/>
              <a:gd name="connsiteX23998" fmla="*/ 3168660 w 12192000"/>
              <a:gd name="connsiteY23998" fmla="*/ 269969 h 2107945"/>
              <a:gd name="connsiteX23999" fmla="*/ 3177495 w 12192000"/>
              <a:gd name="connsiteY23999" fmla="*/ 264089 h 2107945"/>
              <a:gd name="connsiteX24000" fmla="*/ 11006457 w 12192000"/>
              <a:gd name="connsiteY24000" fmla="*/ 264088 h 2107945"/>
              <a:gd name="connsiteX24001" fmla="*/ 11012553 w 12192000"/>
              <a:gd name="connsiteY24001" fmla="*/ 272256 h 2107945"/>
              <a:gd name="connsiteX24002" fmla="*/ 11004323 w 12192000"/>
              <a:gd name="connsiteY24002" fmla="*/ 277811 h 2107945"/>
              <a:gd name="connsiteX24003" fmla="*/ 10998228 w 12192000"/>
              <a:gd name="connsiteY24003" fmla="*/ 269643 h 2107945"/>
              <a:gd name="connsiteX24004" fmla="*/ 11006457 w 12192000"/>
              <a:gd name="connsiteY24004" fmla="*/ 264088 h 2107945"/>
              <a:gd name="connsiteX24005" fmla="*/ 6949851 w 12192000"/>
              <a:gd name="connsiteY24005" fmla="*/ 262782 h 2107945"/>
              <a:gd name="connsiteX24006" fmla="*/ 6956251 w 12192000"/>
              <a:gd name="connsiteY24006" fmla="*/ 271276 h 2107945"/>
              <a:gd name="connsiteX24007" fmla="*/ 6947717 w 12192000"/>
              <a:gd name="connsiteY24007" fmla="*/ 277157 h 2107945"/>
              <a:gd name="connsiteX24008" fmla="*/ 6941317 w 12192000"/>
              <a:gd name="connsiteY24008" fmla="*/ 268662 h 2107945"/>
              <a:gd name="connsiteX24009" fmla="*/ 6949851 w 12192000"/>
              <a:gd name="connsiteY24009" fmla="*/ 262782 h 2107945"/>
              <a:gd name="connsiteX24010" fmla="*/ 7097984 w 12192000"/>
              <a:gd name="connsiteY24010" fmla="*/ 262781 h 2107945"/>
              <a:gd name="connsiteX24011" fmla="*/ 7104386 w 12192000"/>
              <a:gd name="connsiteY24011" fmla="*/ 270949 h 2107945"/>
              <a:gd name="connsiteX24012" fmla="*/ 7096156 w 12192000"/>
              <a:gd name="connsiteY24012" fmla="*/ 276504 h 2107945"/>
              <a:gd name="connsiteX24013" fmla="*/ 7089755 w 12192000"/>
              <a:gd name="connsiteY24013" fmla="*/ 268336 h 2107945"/>
              <a:gd name="connsiteX24014" fmla="*/ 7097984 w 12192000"/>
              <a:gd name="connsiteY24014" fmla="*/ 262781 h 2107945"/>
              <a:gd name="connsiteX24015" fmla="*/ 7024832 w 12192000"/>
              <a:gd name="connsiteY24015" fmla="*/ 262128 h 2107945"/>
              <a:gd name="connsiteX24016" fmla="*/ 7031233 w 12192000"/>
              <a:gd name="connsiteY24016" fmla="*/ 270296 h 2107945"/>
              <a:gd name="connsiteX24017" fmla="*/ 7022698 w 12192000"/>
              <a:gd name="connsiteY24017" fmla="*/ 276177 h 2107945"/>
              <a:gd name="connsiteX24018" fmla="*/ 7016297 w 12192000"/>
              <a:gd name="connsiteY24018" fmla="*/ 268009 h 2107945"/>
              <a:gd name="connsiteX24019" fmla="*/ 7024832 w 12192000"/>
              <a:gd name="connsiteY24019" fmla="*/ 262128 h 2107945"/>
              <a:gd name="connsiteX24020" fmla="*/ 5541848 w 12192000"/>
              <a:gd name="connsiteY24020" fmla="*/ 262128 h 2107945"/>
              <a:gd name="connsiteX24021" fmla="*/ 5548248 w 12192000"/>
              <a:gd name="connsiteY24021" fmla="*/ 270623 h 2107945"/>
              <a:gd name="connsiteX24022" fmla="*/ 5539713 w 12192000"/>
              <a:gd name="connsiteY24022" fmla="*/ 276504 h 2107945"/>
              <a:gd name="connsiteX24023" fmla="*/ 5533313 w 12192000"/>
              <a:gd name="connsiteY24023" fmla="*/ 268009 h 2107945"/>
              <a:gd name="connsiteX24024" fmla="*/ 5541848 w 12192000"/>
              <a:gd name="connsiteY24024" fmla="*/ 262128 h 2107945"/>
              <a:gd name="connsiteX24025" fmla="*/ 2443626 w 12192000"/>
              <a:gd name="connsiteY24025" fmla="*/ 261802 h 2107945"/>
              <a:gd name="connsiteX24026" fmla="*/ 2449723 w 12192000"/>
              <a:gd name="connsiteY24026" fmla="*/ 269643 h 2107945"/>
              <a:gd name="connsiteX24027" fmla="*/ 2441793 w 12192000"/>
              <a:gd name="connsiteY24027" fmla="*/ 275196 h 2107945"/>
              <a:gd name="connsiteX24028" fmla="*/ 2435701 w 12192000"/>
              <a:gd name="connsiteY24028" fmla="*/ 267355 h 2107945"/>
              <a:gd name="connsiteX24029" fmla="*/ 2443626 w 12192000"/>
              <a:gd name="connsiteY24029" fmla="*/ 261802 h 2107945"/>
              <a:gd name="connsiteX24030" fmla="*/ 7930702 w 12192000"/>
              <a:gd name="connsiteY24030" fmla="*/ 261475 h 2107945"/>
              <a:gd name="connsiteX24031" fmla="*/ 7937409 w 12192000"/>
              <a:gd name="connsiteY24031" fmla="*/ 269969 h 2107945"/>
              <a:gd name="connsiteX24032" fmla="*/ 7928569 w 12192000"/>
              <a:gd name="connsiteY24032" fmla="*/ 275850 h 2107945"/>
              <a:gd name="connsiteX24033" fmla="*/ 7921863 w 12192000"/>
              <a:gd name="connsiteY24033" fmla="*/ 267355 h 2107945"/>
              <a:gd name="connsiteX24034" fmla="*/ 7930702 w 12192000"/>
              <a:gd name="connsiteY24034" fmla="*/ 261475 h 2107945"/>
              <a:gd name="connsiteX24035" fmla="*/ 5366339 w 12192000"/>
              <a:gd name="connsiteY24035" fmla="*/ 261475 h 2107945"/>
              <a:gd name="connsiteX24036" fmla="*/ 5372436 w 12192000"/>
              <a:gd name="connsiteY24036" fmla="*/ 269316 h 2107945"/>
              <a:gd name="connsiteX24037" fmla="*/ 5370563 w 12192000"/>
              <a:gd name="connsiteY24037" fmla="*/ 272215 h 2107945"/>
              <a:gd name="connsiteX24038" fmla="*/ 5373925 w 12192000"/>
              <a:gd name="connsiteY24038" fmla="*/ 276504 h 2107945"/>
              <a:gd name="connsiteX24039" fmla="*/ 5365695 w 12192000"/>
              <a:gd name="connsiteY24039" fmla="*/ 282058 h 2107945"/>
              <a:gd name="connsiteX24040" fmla="*/ 5359295 w 12192000"/>
              <a:gd name="connsiteY24040" fmla="*/ 273890 h 2107945"/>
              <a:gd name="connsiteX24041" fmla="*/ 5361329 w 12192000"/>
              <a:gd name="connsiteY24041" fmla="*/ 270778 h 2107945"/>
              <a:gd name="connsiteX24042" fmla="*/ 5358415 w 12192000"/>
              <a:gd name="connsiteY24042" fmla="*/ 267029 h 2107945"/>
              <a:gd name="connsiteX24043" fmla="*/ 5366339 w 12192000"/>
              <a:gd name="connsiteY24043" fmla="*/ 261475 h 2107945"/>
              <a:gd name="connsiteX24044" fmla="*/ 2067396 w 12192000"/>
              <a:gd name="connsiteY24044" fmla="*/ 261148 h 2107945"/>
              <a:gd name="connsiteX24045" fmla="*/ 2073797 w 12192000"/>
              <a:gd name="connsiteY24045" fmla="*/ 269642 h 2107945"/>
              <a:gd name="connsiteX24046" fmla="*/ 2065263 w 12192000"/>
              <a:gd name="connsiteY24046" fmla="*/ 275523 h 2107945"/>
              <a:gd name="connsiteX24047" fmla="*/ 2058863 w 12192000"/>
              <a:gd name="connsiteY24047" fmla="*/ 267028 h 2107945"/>
              <a:gd name="connsiteX24048" fmla="*/ 2067396 w 12192000"/>
              <a:gd name="connsiteY24048" fmla="*/ 261148 h 2107945"/>
              <a:gd name="connsiteX24049" fmla="*/ 1998803 w 12192000"/>
              <a:gd name="connsiteY24049" fmla="*/ 261148 h 2107945"/>
              <a:gd name="connsiteX24050" fmla="*/ 2005203 w 12192000"/>
              <a:gd name="connsiteY24050" fmla="*/ 269642 h 2107945"/>
              <a:gd name="connsiteX24051" fmla="*/ 1996365 w 12192000"/>
              <a:gd name="connsiteY24051" fmla="*/ 275523 h 2107945"/>
              <a:gd name="connsiteX24052" fmla="*/ 1989965 w 12192000"/>
              <a:gd name="connsiteY24052" fmla="*/ 267028 h 2107945"/>
              <a:gd name="connsiteX24053" fmla="*/ 1998803 w 12192000"/>
              <a:gd name="connsiteY24053" fmla="*/ 261148 h 2107945"/>
              <a:gd name="connsiteX24054" fmla="*/ 8442769 w 12192000"/>
              <a:gd name="connsiteY24054" fmla="*/ 260168 h 2107945"/>
              <a:gd name="connsiteX24055" fmla="*/ 8449779 w 12192000"/>
              <a:gd name="connsiteY24055" fmla="*/ 269316 h 2107945"/>
              <a:gd name="connsiteX24056" fmla="*/ 8440635 w 12192000"/>
              <a:gd name="connsiteY24056" fmla="*/ 275523 h 2107945"/>
              <a:gd name="connsiteX24057" fmla="*/ 8433625 w 12192000"/>
              <a:gd name="connsiteY24057" fmla="*/ 266375 h 2107945"/>
              <a:gd name="connsiteX24058" fmla="*/ 8442769 w 12192000"/>
              <a:gd name="connsiteY24058" fmla="*/ 260168 h 2107945"/>
              <a:gd name="connsiteX24059" fmla="*/ 5418106 w 12192000"/>
              <a:gd name="connsiteY24059" fmla="*/ 260168 h 2107945"/>
              <a:gd name="connsiteX24060" fmla="*/ 5424507 w 12192000"/>
              <a:gd name="connsiteY24060" fmla="*/ 268336 h 2107945"/>
              <a:gd name="connsiteX24061" fmla="*/ 5415974 w 12192000"/>
              <a:gd name="connsiteY24061" fmla="*/ 274216 h 2107945"/>
              <a:gd name="connsiteX24062" fmla="*/ 5409571 w 12192000"/>
              <a:gd name="connsiteY24062" fmla="*/ 266048 h 2107945"/>
              <a:gd name="connsiteX24063" fmla="*/ 5418106 w 12192000"/>
              <a:gd name="connsiteY24063" fmla="*/ 260168 h 2107945"/>
              <a:gd name="connsiteX24064" fmla="*/ 1975126 w 12192000"/>
              <a:gd name="connsiteY24064" fmla="*/ 260168 h 2107945"/>
              <a:gd name="connsiteX24065" fmla="*/ 1981222 w 12192000"/>
              <a:gd name="connsiteY24065" fmla="*/ 268009 h 2107945"/>
              <a:gd name="connsiteX24066" fmla="*/ 1973297 w 12192000"/>
              <a:gd name="connsiteY24066" fmla="*/ 273563 h 2107945"/>
              <a:gd name="connsiteX24067" fmla="*/ 1967202 w 12192000"/>
              <a:gd name="connsiteY24067" fmla="*/ 265722 h 2107945"/>
              <a:gd name="connsiteX24068" fmla="*/ 1975126 w 12192000"/>
              <a:gd name="connsiteY24068" fmla="*/ 260168 h 2107945"/>
              <a:gd name="connsiteX24069" fmla="*/ 4550799 w 12192000"/>
              <a:gd name="connsiteY24069" fmla="*/ 259514 h 2107945"/>
              <a:gd name="connsiteX24070" fmla="*/ 4557197 w 12192000"/>
              <a:gd name="connsiteY24070" fmla="*/ 267682 h 2107945"/>
              <a:gd name="connsiteX24071" fmla="*/ 4554694 w 12192000"/>
              <a:gd name="connsiteY24071" fmla="*/ 271712 h 2107945"/>
              <a:gd name="connsiteX24072" fmla="*/ 4558266 w 12192000"/>
              <a:gd name="connsiteY24072" fmla="*/ 273845 h 2107945"/>
              <a:gd name="connsiteX24073" fmla="*/ 4559722 w 12192000"/>
              <a:gd name="connsiteY24073" fmla="*/ 279242 h 2107945"/>
              <a:gd name="connsiteX24074" fmla="*/ 4551138 w 12192000"/>
              <a:gd name="connsiteY24074" fmla="*/ 285047 h 2107945"/>
              <a:gd name="connsiteX24075" fmla="*/ 4544670 w 12192000"/>
              <a:gd name="connsiteY24075" fmla="*/ 276659 h 2107945"/>
              <a:gd name="connsiteX24076" fmla="*/ 4547206 w 12192000"/>
              <a:gd name="connsiteY24076" fmla="*/ 272677 h 2107945"/>
              <a:gd name="connsiteX24077" fmla="*/ 4543749 w 12192000"/>
              <a:gd name="connsiteY24077" fmla="*/ 270582 h 2107945"/>
              <a:gd name="connsiteX24078" fmla="*/ 4542266 w 12192000"/>
              <a:gd name="connsiteY24078" fmla="*/ 265395 h 2107945"/>
              <a:gd name="connsiteX24079" fmla="*/ 4550799 w 12192000"/>
              <a:gd name="connsiteY24079" fmla="*/ 259514 h 2107945"/>
              <a:gd name="connsiteX24080" fmla="*/ 7169613 w 12192000"/>
              <a:gd name="connsiteY24080" fmla="*/ 259514 h 2107945"/>
              <a:gd name="connsiteX24081" fmla="*/ 7175709 w 12192000"/>
              <a:gd name="connsiteY24081" fmla="*/ 267682 h 2107945"/>
              <a:gd name="connsiteX24082" fmla="*/ 7167480 w 12192000"/>
              <a:gd name="connsiteY24082" fmla="*/ 273236 h 2107945"/>
              <a:gd name="connsiteX24083" fmla="*/ 7161383 w 12192000"/>
              <a:gd name="connsiteY24083" fmla="*/ 265068 h 2107945"/>
              <a:gd name="connsiteX24084" fmla="*/ 7169613 w 12192000"/>
              <a:gd name="connsiteY24084" fmla="*/ 259514 h 2107945"/>
              <a:gd name="connsiteX24085" fmla="*/ 3524385 w 12192000"/>
              <a:gd name="connsiteY24085" fmla="*/ 258861 h 2107945"/>
              <a:gd name="connsiteX24086" fmla="*/ 3530790 w 12192000"/>
              <a:gd name="connsiteY24086" fmla="*/ 267355 h 2107945"/>
              <a:gd name="connsiteX24087" fmla="*/ 3522261 w 12192000"/>
              <a:gd name="connsiteY24087" fmla="*/ 273236 h 2107945"/>
              <a:gd name="connsiteX24088" fmla="*/ 3515857 w 12192000"/>
              <a:gd name="connsiteY24088" fmla="*/ 264742 h 2107945"/>
              <a:gd name="connsiteX24089" fmla="*/ 3524385 w 12192000"/>
              <a:gd name="connsiteY24089" fmla="*/ 258861 h 2107945"/>
              <a:gd name="connsiteX24090" fmla="*/ 6042152 w 12192000"/>
              <a:gd name="connsiteY24090" fmla="*/ 258861 h 2107945"/>
              <a:gd name="connsiteX24091" fmla="*/ 6048247 w 12192000"/>
              <a:gd name="connsiteY24091" fmla="*/ 267028 h 2107945"/>
              <a:gd name="connsiteX24092" fmla="*/ 6040018 w 12192000"/>
              <a:gd name="connsiteY24092" fmla="*/ 272583 h 2107945"/>
              <a:gd name="connsiteX24093" fmla="*/ 6033922 w 12192000"/>
              <a:gd name="connsiteY24093" fmla="*/ 264415 h 2107945"/>
              <a:gd name="connsiteX24094" fmla="*/ 6042152 w 12192000"/>
              <a:gd name="connsiteY24094" fmla="*/ 258861 h 2107945"/>
              <a:gd name="connsiteX24095" fmla="*/ 2385405 w 12192000"/>
              <a:gd name="connsiteY24095" fmla="*/ 258861 h 2107945"/>
              <a:gd name="connsiteX24096" fmla="*/ 2391505 w 12192000"/>
              <a:gd name="connsiteY24096" fmla="*/ 266702 h 2107945"/>
              <a:gd name="connsiteX24097" fmla="*/ 2383578 w 12192000"/>
              <a:gd name="connsiteY24097" fmla="*/ 272256 h 2107945"/>
              <a:gd name="connsiteX24098" fmla="*/ 2377482 w 12192000"/>
              <a:gd name="connsiteY24098" fmla="*/ 264415 h 2107945"/>
              <a:gd name="connsiteX24099" fmla="*/ 2385405 w 12192000"/>
              <a:gd name="connsiteY24099" fmla="*/ 258861 h 2107945"/>
              <a:gd name="connsiteX24100" fmla="*/ 1928685 w 12192000"/>
              <a:gd name="connsiteY24100" fmla="*/ 258861 h 2107945"/>
              <a:gd name="connsiteX24101" fmla="*/ 1935390 w 12192000"/>
              <a:gd name="connsiteY24101" fmla="*/ 267682 h 2107945"/>
              <a:gd name="connsiteX24102" fmla="*/ 1926552 w 12192000"/>
              <a:gd name="connsiteY24102" fmla="*/ 273563 h 2107945"/>
              <a:gd name="connsiteX24103" fmla="*/ 1919847 w 12192000"/>
              <a:gd name="connsiteY24103" fmla="*/ 264741 h 2107945"/>
              <a:gd name="connsiteX24104" fmla="*/ 1928685 w 12192000"/>
              <a:gd name="connsiteY24104" fmla="*/ 258861 h 2107945"/>
              <a:gd name="connsiteX24105" fmla="*/ 4088058 w 12192000"/>
              <a:gd name="connsiteY24105" fmla="*/ 258534 h 2107945"/>
              <a:gd name="connsiteX24106" fmla="*/ 4094465 w 12192000"/>
              <a:gd name="connsiteY24106" fmla="*/ 266702 h 2107945"/>
              <a:gd name="connsiteX24107" fmla="*/ 4086229 w 12192000"/>
              <a:gd name="connsiteY24107" fmla="*/ 272256 h 2107945"/>
              <a:gd name="connsiteX24108" fmla="*/ 4079824 w 12192000"/>
              <a:gd name="connsiteY24108" fmla="*/ 264088 h 2107945"/>
              <a:gd name="connsiteX24109" fmla="*/ 4088058 w 12192000"/>
              <a:gd name="connsiteY24109" fmla="*/ 258534 h 2107945"/>
              <a:gd name="connsiteX24110" fmla="*/ 2134771 w 12192000"/>
              <a:gd name="connsiteY24110" fmla="*/ 258207 h 2107945"/>
              <a:gd name="connsiteX24111" fmla="*/ 2141171 w 12192000"/>
              <a:gd name="connsiteY24111" fmla="*/ 266375 h 2107945"/>
              <a:gd name="connsiteX24112" fmla="*/ 2132637 w 12192000"/>
              <a:gd name="connsiteY24112" fmla="*/ 272256 h 2107945"/>
              <a:gd name="connsiteX24113" fmla="*/ 2126237 w 12192000"/>
              <a:gd name="connsiteY24113" fmla="*/ 264088 h 2107945"/>
              <a:gd name="connsiteX24114" fmla="*/ 2134771 w 12192000"/>
              <a:gd name="connsiteY24114" fmla="*/ 258207 h 2107945"/>
              <a:gd name="connsiteX24115" fmla="*/ 4623355 w 12192000"/>
              <a:gd name="connsiteY24115" fmla="*/ 257554 h 2107945"/>
              <a:gd name="connsiteX24116" fmla="*/ 4629764 w 12192000"/>
              <a:gd name="connsiteY24116" fmla="*/ 265722 h 2107945"/>
              <a:gd name="connsiteX24117" fmla="*/ 4621229 w 12192000"/>
              <a:gd name="connsiteY24117" fmla="*/ 271603 h 2107945"/>
              <a:gd name="connsiteX24118" fmla="*/ 4614826 w 12192000"/>
              <a:gd name="connsiteY24118" fmla="*/ 263435 h 2107945"/>
              <a:gd name="connsiteX24119" fmla="*/ 4623355 w 12192000"/>
              <a:gd name="connsiteY24119" fmla="*/ 257554 h 2107945"/>
              <a:gd name="connsiteX24120" fmla="*/ 6428030 w 12192000"/>
              <a:gd name="connsiteY24120" fmla="*/ 256574 h 2107945"/>
              <a:gd name="connsiteX24121" fmla="*/ 6434431 w 12192000"/>
              <a:gd name="connsiteY24121" fmla="*/ 265069 h 2107945"/>
              <a:gd name="connsiteX24122" fmla="*/ 6425896 w 12192000"/>
              <a:gd name="connsiteY24122" fmla="*/ 270950 h 2107945"/>
              <a:gd name="connsiteX24123" fmla="*/ 6419496 w 12192000"/>
              <a:gd name="connsiteY24123" fmla="*/ 262455 h 2107945"/>
              <a:gd name="connsiteX24124" fmla="*/ 6428030 w 12192000"/>
              <a:gd name="connsiteY24124" fmla="*/ 256574 h 2107945"/>
              <a:gd name="connsiteX24125" fmla="*/ 4513933 w 12192000"/>
              <a:gd name="connsiteY24125" fmla="*/ 256573 h 2107945"/>
              <a:gd name="connsiteX24126" fmla="*/ 4520341 w 12192000"/>
              <a:gd name="connsiteY24126" fmla="*/ 264741 h 2107945"/>
              <a:gd name="connsiteX24127" fmla="*/ 4517482 w 12192000"/>
              <a:gd name="connsiteY24127" fmla="*/ 269356 h 2107945"/>
              <a:gd name="connsiteX24128" fmla="*/ 4515697 w 12192000"/>
              <a:gd name="connsiteY24128" fmla="*/ 269669 h 2107945"/>
              <a:gd name="connsiteX24129" fmla="*/ 4520144 w 12192000"/>
              <a:gd name="connsiteY24129" fmla="*/ 272337 h 2107945"/>
              <a:gd name="connsiteX24130" fmla="*/ 4521513 w 12192000"/>
              <a:gd name="connsiteY24130" fmla="*/ 277810 h 2107945"/>
              <a:gd name="connsiteX24131" fmla="*/ 4518615 w 12192000"/>
              <a:gd name="connsiteY24131" fmla="*/ 282466 h 2107945"/>
              <a:gd name="connsiteX24132" fmla="*/ 4518461 w 12192000"/>
              <a:gd name="connsiteY24132" fmla="*/ 282499 h 2107945"/>
              <a:gd name="connsiteX24133" fmla="*/ 4521768 w 12192000"/>
              <a:gd name="connsiteY24133" fmla="*/ 284426 h 2107945"/>
              <a:gd name="connsiteX24134" fmla="*/ 4523296 w 12192000"/>
              <a:gd name="connsiteY24134" fmla="*/ 289899 h 2107945"/>
              <a:gd name="connsiteX24135" fmla="*/ 4514456 w 12192000"/>
              <a:gd name="connsiteY24135" fmla="*/ 295780 h 2107945"/>
              <a:gd name="connsiteX24136" fmla="*/ 4507753 w 12192000"/>
              <a:gd name="connsiteY24136" fmla="*/ 287285 h 2107945"/>
              <a:gd name="connsiteX24137" fmla="*/ 4510792 w 12192000"/>
              <a:gd name="connsiteY24137" fmla="*/ 282507 h 2107945"/>
              <a:gd name="connsiteX24138" fmla="*/ 4510955 w 12192000"/>
              <a:gd name="connsiteY24138" fmla="*/ 282476 h 2107945"/>
              <a:gd name="connsiteX24139" fmla="*/ 4507942 w 12192000"/>
              <a:gd name="connsiteY24139" fmla="*/ 280669 h 2107945"/>
              <a:gd name="connsiteX24140" fmla="*/ 4506577 w 12192000"/>
              <a:gd name="connsiteY24140" fmla="*/ 275196 h 2107945"/>
              <a:gd name="connsiteX24141" fmla="*/ 4509466 w 12192000"/>
              <a:gd name="connsiteY24141" fmla="*/ 270541 h 2107945"/>
              <a:gd name="connsiteX24142" fmla="*/ 4511893 w 12192000"/>
              <a:gd name="connsiteY24142" fmla="*/ 270016 h 2107945"/>
              <a:gd name="connsiteX24143" fmla="*/ 4505709 w 12192000"/>
              <a:gd name="connsiteY24143" fmla="*/ 262128 h 2107945"/>
              <a:gd name="connsiteX24144" fmla="*/ 4513933 w 12192000"/>
              <a:gd name="connsiteY24144" fmla="*/ 256573 h 2107945"/>
              <a:gd name="connsiteX24145" fmla="*/ 8424786 w 12192000"/>
              <a:gd name="connsiteY24145" fmla="*/ 256247 h 2107945"/>
              <a:gd name="connsiteX24146" fmla="*/ 8431492 w 12192000"/>
              <a:gd name="connsiteY24146" fmla="*/ 265068 h 2107945"/>
              <a:gd name="connsiteX24147" fmla="*/ 8422348 w 12192000"/>
              <a:gd name="connsiteY24147" fmla="*/ 271276 h 2107945"/>
              <a:gd name="connsiteX24148" fmla="*/ 8415642 w 12192000"/>
              <a:gd name="connsiteY24148" fmla="*/ 262455 h 2107945"/>
              <a:gd name="connsiteX24149" fmla="*/ 8424786 w 12192000"/>
              <a:gd name="connsiteY24149" fmla="*/ 256247 h 2107945"/>
              <a:gd name="connsiteX24150" fmla="*/ 8308657 w 12192000"/>
              <a:gd name="connsiteY24150" fmla="*/ 255920 h 2107945"/>
              <a:gd name="connsiteX24151" fmla="*/ 8314753 w 12192000"/>
              <a:gd name="connsiteY24151" fmla="*/ 264088 h 2107945"/>
              <a:gd name="connsiteX24152" fmla="*/ 8306523 w 12192000"/>
              <a:gd name="connsiteY24152" fmla="*/ 269643 h 2107945"/>
              <a:gd name="connsiteX24153" fmla="*/ 8306003 w 12192000"/>
              <a:gd name="connsiteY24153" fmla="*/ 268946 h 2107945"/>
              <a:gd name="connsiteX24154" fmla="*/ 8304199 w 12192000"/>
              <a:gd name="connsiteY24154" fmla="*/ 271766 h 2107945"/>
              <a:gd name="connsiteX24155" fmla="*/ 8297988 w 12192000"/>
              <a:gd name="connsiteY24155" fmla="*/ 272909 h 2107945"/>
              <a:gd name="connsiteX24156" fmla="*/ 8292811 w 12192000"/>
              <a:gd name="connsiteY24156" fmla="*/ 269844 h 2107945"/>
              <a:gd name="connsiteX24157" fmla="*/ 8297989 w 12192000"/>
              <a:gd name="connsiteY24157" fmla="*/ 276503 h 2107945"/>
              <a:gd name="connsiteX24158" fmla="*/ 8289759 w 12192000"/>
              <a:gd name="connsiteY24158" fmla="*/ 282057 h 2107945"/>
              <a:gd name="connsiteX24159" fmla="*/ 8283663 w 12192000"/>
              <a:gd name="connsiteY24159" fmla="*/ 274216 h 2107945"/>
              <a:gd name="connsiteX24160" fmla="*/ 8291893 w 12192000"/>
              <a:gd name="connsiteY24160" fmla="*/ 268662 h 2107945"/>
              <a:gd name="connsiteX24161" fmla="*/ 8292465 w 12192000"/>
              <a:gd name="connsiteY24161" fmla="*/ 269399 h 2107945"/>
              <a:gd name="connsiteX24162" fmla="*/ 8290979 w 12192000"/>
              <a:gd name="connsiteY24162" fmla="*/ 263762 h 2107945"/>
              <a:gd name="connsiteX24163" fmla="*/ 8300427 w 12192000"/>
              <a:gd name="connsiteY24163" fmla="*/ 257554 h 2107945"/>
              <a:gd name="connsiteX24164" fmla="*/ 8302275 w 12192000"/>
              <a:gd name="connsiteY24164" fmla="*/ 258649 h 2107945"/>
              <a:gd name="connsiteX24165" fmla="*/ 8303285 w 12192000"/>
              <a:gd name="connsiteY24165" fmla="*/ 257105 h 2107945"/>
              <a:gd name="connsiteX24166" fmla="*/ 8308657 w 12192000"/>
              <a:gd name="connsiteY24166" fmla="*/ 255920 h 2107945"/>
              <a:gd name="connsiteX24167" fmla="*/ 2560141 w 12192000"/>
              <a:gd name="connsiteY24167" fmla="*/ 255594 h 2107945"/>
              <a:gd name="connsiteX24168" fmla="*/ 2567158 w 12192000"/>
              <a:gd name="connsiteY24168" fmla="*/ 264742 h 2107945"/>
              <a:gd name="connsiteX24169" fmla="*/ 2558008 w 12192000"/>
              <a:gd name="connsiteY24169" fmla="*/ 270950 h 2107945"/>
              <a:gd name="connsiteX24170" fmla="*/ 2551005 w 12192000"/>
              <a:gd name="connsiteY24170" fmla="*/ 261802 h 2107945"/>
              <a:gd name="connsiteX24171" fmla="*/ 2560141 w 12192000"/>
              <a:gd name="connsiteY24171" fmla="*/ 255594 h 2107945"/>
              <a:gd name="connsiteX24172" fmla="*/ 7601821 w 12192000"/>
              <a:gd name="connsiteY24172" fmla="*/ 255593 h 2107945"/>
              <a:gd name="connsiteX24173" fmla="*/ 7608223 w 12192000"/>
              <a:gd name="connsiteY24173" fmla="*/ 263761 h 2107945"/>
              <a:gd name="connsiteX24174" fmla="*/ 7599992 w 12192000"/>
              <a:gd name="connsiteY24174" fmla="*/ 269316 h 2107945"/>
              <a:gd name="connsiteX24175" fmla="*/ 7593592 w 12192000"/>
              <a:gd name="connsiteY24175" fmla="*/ 261148 h 2107945"/>
              <a:gd name="connsiteX24176" fmla="*/ 7601821 w 12192000"/>
              <a:gd name="connsiteY24176" fmla="*/ 255593 h 2107945"/>
              <a:gd name="connsiteX24177" fmla="*/ 2200315 w 12192000"/>
              <a:gd name="connsiteY24177" fmla="*/ 254940 h 2107945"/>
              <a:gd name="connsiteX24178" fmla="*/ 2206715 w 12192000"/>
              <a:gd name="connsiteY24178" fmla="*/ 263108 h 2107945"/>
              <a:gd name="connsiteX24179" fmla="*/ 2198487 w 12192000"/>
              <a:gd name="connsiteY24179" fmla="*/ 268662 h 2107945"/>
              <a:gd name="connsiteX24180" fmla="*/ 2192086 w 12192000"/>
              <a:gd name="connsiteY24180" fmla="*/ 260494 h 2107945"/>
              <a:gd name="connsiteX24181" fmla="*/ 2200315 w 12192000"/>
              <a:gd name="connsiteY24181" fmla="*/ 254940 h 2107945"/>
              <a:gd name="connsiteX24182" fmla="*/ 3451815 w 12192000"/>
              <a:gd name="connsiteY24182" fmla="*/ 253960 h 2107945"/>
              <a:gd name="connsiteX24183" fmla="*/ 3458216 w 12192000"/>
              <a:gd name="connsiteY24183" fmla="*/ 262455 h 2107945"/>
              <a:gd name="connsiteX24184" fmla="*/ 3449686 w 12192000"/>
              <a:gd name="connsiteY24184" fmla="*/ 268336 h 2107945"/>
              <a:gd name="connsiteX24185" fmla="*/ 3443287 w 12192000"/>
              <a:gd name="connsiteY24185" fmla="*/ 259841 h 2107945"/>
              <a:gd name="connsiteX24186" fmla="*/ 3451815 w 12192000"/>
              <a:gd name="connsiteY24186" fmla="*/ 253960 h 2107945"/>
              <a:gd name="connsiteX24187" fmla="*/ 8407107 w 12192000"/>
              <a:gd name="connsiteY24187" fmla="*/ 253634 h 2107945"/>
              <a:gd name="connsiteX24188" fmla="*/ 8413813 w 12192000"/>
              <a:gd name="connsiteY24188" fmla="*/ 262455 h 2107945"/>
              <a:gd name="connsiteX24189" fmla="*/ 8404974 w 12192000"/>
              <a:gd name="connsiteY24189" fmla="*/ 268662 h 2107945"/>
              <a:gd name="connsiteX24190" fmla="*/ 8398268 w 12192000"/>
              <a:gd name="connsiteY24190" fmla="*/ 259841 h 2107945"/>
              <a:gd name="connsiteX24191" fmla="*/ 8407107 w 12192000"/>
              <a:gd name="connsiteY24191" fmla="*/ 253634 h 2107945"/>
              <a:gd name="connsiteX24192" fmla="*/ 5972961 w 12192000"/>
              <a:gd name="connsiteY24192" fmla="*/ 253634 h 2107945"/>
              <a:gd name="connsiteX24193" fmla="*/ 5979058 w 12192000"/>
              <a:gd name="connsiteY24193" fmla="*/ 261802 h 2107945"/>
              <a:gd name="connsiteX24194" fmla="*/ 5970828 w 12192000"/>
              <a:gd name="connsiteY24194" fmla="*/ 267355 h 2107945"/>
              <a:gd name="connsiteX24195" fmla="*/ 5964731 w 12192000"/>
              <a:gd name="connsiteY24195" fmla="*/ 259187 h 2107945"/>
              <a:gd name="connsiteX24196" fmla="*/ 5972961 w 12192000"/>
              <a:gd name="connsiteY24196" fmla="*/ 253634 h 2107945"/>
              <a:gd name="connsiteX24197" fmla="*/ 4656611 w 12192000"/>
              <a:gd name="connsiteY24197" fmla="*/ 253634 h 2107945"/>
              <a:gd name="connsiteX24198" fmla="*/ 4663009 w 12192000"/>
              <a:gd name="connsiteY24198" fmla="*/ 261802 h 2107945"/>
              <a:gd name="connsiteX24199" fmla="*/ 4654779 w 12192000"/>
              <a:gd name="connsiteY24199" fmla="*/ 267355 h 2107945"/>
              <a:gd name="connsiteX24200" fmla="*/ 4648385 w 12192000"/>
              <a:gd name="connsiteY24200" fmla="*/ 259187 h 2107945"/>
              <a:gd name="connsiteX24201" fmla="*/ 4656611 w 12192000"/>
              <a:gd name="connsiteY24201" fmla="*/ 253634 h 2107945"/>
              <a:gd name="connsiteX24202" fmla="*/ 2264030 w 12192000"/>
              <a:gd name="connsiteY24202" fmla="*/ 253634 h 2107945"/>
              <a:gd name="connsiteX24203" fmla="*/ 2270127 w 12192000"/>
              <a:gd name="connsiteY24203" fmla="*/ 261802 h 2107945"/>
              <a:gd name="connsiteX24204" fmla="*/ 2261898 w 12192000"/>
              <a:gd name="connsiteY24204" fmla="*/ 267355 h 2107945"/>
              <a:gd name="connsiteX24205" fmla="*/ 2255802 w 12192000"/>
              <a:gd name="connsiteY24205" fmla="*/ 259187 h 2107945"/>
              <a:gd name="connsiteX24206" fmla="*/ 2264030 w 12192000"/>
              <a:gd name="connsiteY24206" fmla="*/ 253634 h 2107945"/>
              <a:gd name="connsiteX24207" fmla="*/ 1866694 w 12192000"/>
              <a:gd name="connsiteY24207" fmla="*/ 253633 h 2107945"/>
              <a:gd name="connsiteX24208" fmla="*/ 1874009 w 12192000"/>
              <a:gd name="connsiteY24208" fmla="*/ 263108 h 2107945"/>
              <a:gd name="connsiteX24209" fmla="*/ 1864256 w 12192000"/>
              <a:gd name="connsiteY24209" fmla="*/ 269642 h 2107945"/>
              <a:gd name="connsiteX24210" fmla="*/ 1860990 w 12192000"/>
              <a:gd name="connsiteY24210" fmla="*/ 267737 h 2107945"/>
              <a:gd name="connsiteX24211" fmla="*/ 1860395 w 12192000"/>
              <a:gd name="connsiteY24211" fmla="*/ 268703 h 2107945"/>
              <a:gd name="connsiteX24212" fmla="*/ 1854605 w 12192000"/>
              <a:gd name="connsiteY24212" fmla="*/ 269969 h 2107945"/>
              <a:gd name="connsiteX24213" fmla="*/ 1849423 w 12192000"/>
              <a:gd name="connsiteY24213" fmla="*/ 266906 h 2107945"/>
              <a:gd name="connsiteX24214" fmla="*/ 1849213 w 12192000"/>
              <a:gd name="connsiteY24214" fmla="*/ 266111 h 2107945"/>
              <a:gd name="connsiteX24215" fmla="*/ 1846434 w 12192000"/>
              <a:gd name="connsiteY24215" fmla="*/ 270419 h 2107945"/>
              <a:gd name="connsiteX24216" fmla="*/ 1841329 w 12192000"/>
              <a:gd name="connsiteY24216" fmla="*/ 271603 h 2107945"/>
              <a:gd name="connsiteX24217" fmla="*/ 1835233 w 12192000"/>
              <a:gd name="connsiteY24217" fmla="*/ 263762 h 2107945"/>
              <a:gd name="connsiteX24218" fmla="*/ 1843157 w 12192000"/>
              <a:gd name="connsiteY24218" fmla="*/ 258207 h 2107945"/>
              <a:gd name="connsiteX24219" fmla="*/ 1849167 w 12192000"/>
              <a:gd name="connsiteY24219" fmla="*/ 265938 h 2107945"/>
              <a:gd name="connsiteX24220" fmla="*/ 1847900 w 12192000"/>
              <a:gd name="connsiteY24220" fmla="*/ 261148 h 2107945"/>
              <a:gd name="connsiteX24221" fmla="*/ 1856738 w 12192000"/>
              <a:gd name="connsiteY24221" fmla="*/ 254940 h 2107945"/>
              <a:gd name="connsiteX24222" fmla="*/ 1859318 w 12192000"/>
              <a:gd name="connsiteY24222" fmla="*/ 256465 h 2107945"/>
              <a:gd name="connsiteX24223" fmla="*/ 1860218 w 12192000"/>
              <a:gd name="connsiteY24223" fmla="*/ 255063 h 2107945"/>
              <a:gd name="connsiteX24224" fmla="*/ 1866694 w 12192000"/>
              <a:gd name="connsiteY24224" fmla="*/ 253633 h 2107945"/>
              <a:gd name="connsiteX24225" fmla="*/ 8020314 w 12192000"/>
              <a:gd name="connsiteY24225" fmla="*/ 253307 h 2107945"/>
              <a:gd name="connsiteX24226" fmla="*/ 8027020 w 12192000"/>
              <a:gd name="connsiteY24226" fmla="*/ 262128 h 2107945"/>
              <a:gd name="connsiteX24227" fmla="*/ 8018181 w 12192000"/>
              <a:gd name="connsiteY24227" fmla="*/ 268336 h 2107945"/>
              <a:gd name="connsiteX24228" fmla="*/ 8011475 w 12192000"/>
              <a:gd name="connsiteY24228" fmla="*/ 259514 h 2107945"/>
              <a:gd name="connsiteX24229" fmla="*/ 8020314 w 12192000"/>
              <a:gd name="connsiteY24229" fmla="*/ 253307 h 2107945"/>
              <a:gd name="connsiteX24230" fmla="*/ 7310126 w 12192000"/>
              <a:gd name="connsiteY24230" fmla="*/ 253307 h 2107945"/>
              <a:gd name="connsiteX24231" fmla="*/ 7316223 w 12192000"/>
              <a:gd name="connsiteY24231" fmla="*/ 261148 h 2107945"/>
              <a:gd name="connsiteX24232" fmla="*/ 7307993 w 12192000"/>
              <a:gd name="connsiteY24232" fmla="*/ 266702 h 2107945"/>
              <a:gd name="connsiteX24233" fmla="*/ 7301897 w 12192000"/>
              <a:gd name="connsiteY24233" fmla="*/ 258861 h 2107945"/>
              <a:gd name="connsiteX24234" fmla="*/ 7310126 w 12192000"/>
              <a:gd name="connsiteY24234" fmla="*/ 253307 h 2107945"/>
              <a:gd name="connsiteX24235" fmla="*/ 2974465 w 12192000"/>
              <a:gd name="connsiteY24235" fmla="*/ 253307 h 2107945"/>
              <a:gd name="connsiteX24236" fmla="*/ 2981168 w 12192000"/>
              <a:gd name="connsiteY24236" fmla="*/ 262128 h 2107945"/>
              <a:gd name="connsiteX24237" fmla="*/ 2972329 w 12192000"/>
              <a:gd name="connsiteY24237" fmla="*/ 268009 h 2107945"/>
              <a:gd name="connsiteX24238" fmla="*/ 2965627 w 12192000"/>
              <a:gd name="connsiteY24238" fmla="*/ 259187 h 2107945"/>
              <a:gd name="connsiteX24239" fmla="*/ 2974465 w 12192000"/>
              <a:gd name="connsiteY24239" fmla="*/ 253307 h 2107945"/>
              <a:gd name="connsiteX24240" fmla="*/ 3105260 w 12192000"/>
              <a:gd name="connsiteY24240" fmla="*/ 252980 h 2107945"/>
              <a:gd name="connsiteX24241" fmla="*/ 3111969 w 12192000"/>
              <a:gd name="connsiteY24241" fmla="*/ 261475 h 2107945"/>
              <a:gd name="connsiteX24242" fmla="*/ 3103130 w 12192000"/>
              <a:gd name="connsiteY24242" fmla="*/ 267355 h 2107945"/>
              <a:gd name="connsiteX24243" fmla="*/ 3096426 w 12192000"/>
              <a:gd name="connsiteY24243" fmla="*/ 258861 h 2107945"/>
              <a:gd name="connsiteX24244" fmla="*/ 3105260 w 12192000"/>
              <a:gd name="connsiteY24244" fmla="*/ 252980 h 2107945"/>
              <a:gd name="connsiteX24245" fmla="*/ 5392845 w 12192000"/>
              <a:gd name="connsiteY24245" fmla="*/ 252980 h 2107945"/>
              <a:gd name="connsiteX24246" fmla="*/ 5398941 w 12192000"/>
              <a:gd name="connsiteY24246" fmla="*/ 261148 h 2107945"/>
              <a:gd name="connsiteX24247" fmla="*/ 5390715 w 12192000"/>
              <a:gd name="connsiteY24247" fmla="*/ 266702 h 2107945"/>
              <a:gd name="connsiteX24248" fmla="*/ 5384614 w 12192000"/>
              <a:gd name="connsiteY24248" fmla="*/ 258534 h 2107945"/>
              <a:gd name="connsiteX24249" fmla="*/ 5392845 w 12192000"/>
              <a:gd name="connsiteY24249" fmla="*/ 252980 h 2107945"/>
              <a:gd name="connsiteX24250" fmla="*/ 6113170 w 12192000"/>
              <a:gd name="connsiteY24250" fmla="*/ 252653 h 2107945"/>
              <a:gd name="connsiteX24251" fmla="*/ 6119266 w 12192000"/>
              <a:gd name="connsiteY24251" fmla="*/ 260821 h 2107945"/>
              <a:gd name="connsiteX24252" fmla="*/ 6111037 w 12192000"/>
              <a:gd name="connsiteY24252" fmla="*/ 266375 h 2107945"/>
              <a:gd name="connsiteX24253" fmla="*/ 6104941 w 12192000"/>
              <a:gd name="connsiteY24253" fmla="*/ 258207 h 2107945"/>
              <a:gd name="connsiteX24254" fmla="*/ 6113170 w 12192000"/>
              <a:gd name="connsiteY24254" fmla="*/ 252653 h 2107945"/>
              <a:gd name="connsiteX24255" fmla="*/ 4688634 w 12192000"/>
              <a:gd name="connsiteY24255" fmla="*/ 251673 h 2107945"/>
              <a:gd name="connsiteX24256" fmla="*/ 4694731 w 12192000"/>
              <a:gd name="connsiteY24256" fmla="*/ 259841 h 2107945"/>
              <a:gd name="connsiteX24257" fmla="*/ 4686497 w 12192000"/>
              <a:gd name="connsiteY24257" fmla="*/ 265395 h 2107945"/>
              <a:gd name="connsiteX24258" fmla="*/ 4680399 w 12192000"/>
              <a:gd name="connsiteY24258" fmla="*/ 257227 h 2107945"/>
              <a:gd name="connsiteX24259" fmla="*/ 4688634 w 12192000"/>
              <a:gd name="connsiteY24259" fmla="*/ 251673 h 2107945"/>
              <a:gd name="connsiteX24260" fmla="*/ 4585571 w 12192000"/>
              <a:gd name="connsiteY24260" fmla="*/ 251673 h 2107945"/>
              <a:gd name="connsiteX24261" fmla="*/ 4591978 w 12192000"/>
              <a:gd name="connsiteY24261" fmla="*/ 259841 h 2107945"/>
              <a:gd name="connsiteX24262" fmla="*/ 4589514 w 12192000"/>
              <a:gd name="connsiteY24262" fmla="*/ 263815 h 2107945"/>
              <a:gd name="connsiteX24263" fmla="*/ 4593915 w 12192000"/>
              <a:gd name="connsiteY24263" fmla="*/ 266457 h 2107945"/>
              <a:gd name="connsiteX24264" fmla="*/ 4595282 w 12192000"/>
              <a:gd name="connsiteY24264" fmla="*/ 271929 h 2107945"/>
              <a:gd name="connsiteX24265" fmla="*/ 4586754 w 12192000"/>
              <a:gd name="connsiteY24265" fmla="*/ 277810 h 2107945"/>
              <a:gd name="connsiteX24266" fmla="*/ 4580351 w 12192000"/>
              <a:gd name="connsiteY24266" fmla="*/ 269316 h 2107945"/>
              <a:gd name="connsiteX24267" fmla="*/ 4583212 w 12192000"/>
              <a:gd name="connsiteY24267" fmla="*/ 264714 h 2107945"/>
              <a:gd name="connsiteX24268" fmla="*/ 4577344 w 12192000"/>
              <a:gd name="connsiteY24268" fmla="*/ 257227 h 2107945"/>
              <a:gd name="connsiteX24269" fmla="*/ 4585571 w 12192000"/>
              <a:gd name="connsiteY24269" fmla="*/ 251673 h 2107945"/>
              <a:gd name="connsiteX24270" fmla="*/ 4338056 w 12192000"/>
              <a:gd name="connsiteY24270" fmla="*/ 251346 h 2107945"/>
              <a:gd name="connsiteX24271" fmla="*/ 4344165 w 12192000"/>
              <a:gd name="connsiteY24271" fmla="*/ 259514 h 2107945"/>
              <a:gd name="connsiteX24272" fmla="*/ 4335920 w 12192000"/>
              <a:gd name="connsiteY24272" fmla="*/ 265068 h 2107945"/>
              <a:gd name="connsiteX24273" fmla="*/ 4329829 w 12192000"/>
              <a:gd name="connsiteY24273" fmla="*/ 256900 h 2107945"/>
              <a:gd name="connsiteX24274" fmla="*/ 4338056 w 12192000"/>
              <a:gd name="connsiteY24274" fmla="*/ 251346 h 2107945"/>
              <a:gd name="connsiteX24275" fmla="*/ 3378985 w 12192000"/>
              <a:gd name="connsiteY24275" fmla="*/ 251020 h 2107945"/>
              <a:gd name="connsiteX24276" fmla="*/ 3385381 w 12192000"/>
              <a:gd name="connsiteY24276" fmla="*/ 259514 h 2107945"/>
              <a:gd name="connsiteX24277" fmla="*/ 3376849 w 12192000"/>
              <a:gd name="connsiteY24277" fmla="*/ 265395 h 2107945"/>
              <a:gd name="connsiteX24278" fmla="*/ 3370444 w 12192000"/>
              <a:gd name="connsiteY24278" fmla="*/ 256901 h 2107945"/>
              <a:gd name="connsiteX24279" fmla="*/ 3378985 w 12192000"/>
              <a:gd name="connsiteY24279" fmla="*/ 251020 h 2107945"/>
              <a:gd name="connsiteX24280" fmla="*/ 5637283 w 12192000"/>
              <a:gd name="connsiteY24280" fmla="*/ 250693 h 2107945"/>
              <a:gd name="connsiteX24281" fmla="*/ 5643683 w 12192000"/>
              <a:gd name="connsiteY24281" fmla="*/ 259187 h 2107945"/>
              <a:gd name="connsiteX24282" fmla="*/ 5635150 w 12192000"/>
              <a:gd name="connsiteY24282" fmla="*/ 265068 h 2107945"/>
              <a:gd name="connsiteX24283" fmla="*/ 5628749 w 12192000"/>
              <a:gd name="connsiteY24283" fmla="*/ 256574 h 2107945"/>
              <a:gd name="connsiteX24284" fmla="*/ 5637283 w 12192000"/>
              <a:gd name="connsiteY24284" fmla="*/ 250693 h 2107945"/>
              <a:gd name="connsiteX24285" fmla="*/ 4719739 w 12192000"/>
              <a:gd name="connsiteY24285" fmla="*/ 250693 h 2107945"/>
              <a:gd name="connsiteX24286" fmla="*/ 4725841 w 12192000"/>
              <a:gd name="connsiteY24286" fmla="*/ 258534 h 2107945"/>
              <a:gd name="connsiteX24287" fmla="*/ 4717603 w 12192000"/>
              <a:gd name="connsiteY24287" fmla="*/ 264088 h 2107945"/>
              <a:gd name="connsiteX24288" fmla="*/ 4711502 w 12192000"/>
              <a:gd name="connsiteY24288" fmla="*/ 256247 h 2107945"/>
              <a:gd name="connsiteX24289" fmla="*/ 4719739 w 12192000"/>
              <a:gd name="connsiteY24289" fmla="*/ 250693 h 2107945"/>
              <a:gd name="connsiteX24290" fmla="*/ 4408173 w 12192000"/>
              <a:gd name="connsiteY24290" fmla="*/ 250693 h 2107945"/>
              <a:gd name="connsiteX24291" fmla="*/ 4414267 w 12192000"/>
              <a:gd name="connsiteY24291" fmla="*/ 258861 h 2107945"/>
              <a:gd name="connsiteX24292" fmla="*/ 4406034 w 12192000"/>
              <a:gd name="connsiteY24292" fmla="*/ 264415 h 2107945"/>
              <a:gd name="connsiteX24293" fmla="*/ 4399943 w 12192000"/>
              <a:gd name="connsiteY24293" fmla="*/ 256247 h 2107945"/>
              <a:gd name="connsiteX24294" fmla="*/ 4408173 w 12192000"/>
              <a:gd name="connsiteY24294" fmla="*/ 250693 h 2107945"/>
              <a:gd name="connsiteX24295" fmla="*/ 1625634 w 12192000"/>
              <a:gd name="connsiteY24295" fmla="*/ 250366 h 2107945"/>
              <a:gd name="connsiteX24296" fmla="*/ 1632643 w 12192000"/>
              <a:gd name="connsiteY24296" fmla="*/ 259514 h 2107945"/>
              <a:gd name="connsiteX24297" fmla="*/ 1630283 w 12192000"/>
              <a:gd name="connsiteY24297" fmla="*/ 263235 h 2107945"/>
              <a:gd name="connsiteX24298" fmla="*/ 1631103 w 12192000"/>
              <a:gd name="connsiteY24298" fmla="*/ 263721 h 2107945"/>
              <a:gd name="connsiteX24299" fmla="*/ 1632665 w 12192000"/>
              <a:gd name="connsiteY24299" fmla="*/ 269643 h 2107945"/>
              <a:gd name="connsiteX24300" fmla="*/ 1623216 w 12192000"/>
              <a:gd name="connsiteY24300" fmla="*/ 275850 h 2107945"/>
              <a:gd name="connsiteX24301" fmla="*/ 1617768 w 12192000"/>
              <a:gd name="connsiteY24301" fmla="*/ 272624 h 2107945"/>
              <a:gd name="connsiteX24302" fmla="*/ 1617216 w 12192000"/>
              <a:gd name="connsiteY24302" fmla="*/ 270530 h 2107945"/>
              <a:gd name="connsiteX24303" fmla="*/ 1615135 w 12192000"/>
              <a:gd name="connsiteY24303" fmla="*/ 269316 h 2107945"/>
              <a:gd name="connsiteX24304" fmla="*/ 1613420 w 12192000"/>
              <a:gd name="connsiteY24304" fmla="*/ 263108 h 2107945"/>
              <a:gd name="connsiteX24305" fmla="*/ 1616528 w 12192000"/>
              <a:gd name="connsiteY24305" fmla="*/ 258203 h 2107945"/>
              <a:gd name="connsiteX24306" fmla="*/ 1616185 w 12192000"/>
              <a:gd name="connsiteY24306" fmla="*/ 256901 h 2107945"/>
              <a:gd name="connsiteX24307" fmla="*/ 1625634 w 12192000"/>
              <a:gd name="connsiteY24307" fmla="*/ 250366 h 2107945"/>
              <a:gd name="connsiteX24308" fmla="*/ 2840928 w 12192000"/>
              <a:gd name="connsiteY24308" fmla="*/ 249713 h 2107945"/>
              <a:gd name="connsiteX24309" fmla="*/ 2847632 w 12192000"/>
              <a:gd name="connsiteY24309" fmla="*/ 258534 h 2107945"/>
              <a:gd name="connsiteX24310" fmla="*/ 2838793 w 12192000"/>
              <a:gd name="connsiteY24310" fmla="*/ 264742 h 2107945"/>
              <a:gd name="connsiteX24311" fmla="*/ 2832087 w 12192000"/>
              <a:gd name="connsiteY24311" fmla="*/ 255921 h 2107945"/>
              <a:gd name="connsiteX24312" fmla="*/ 2840928 w 12192000"/>
              <a:gd name="connsiteY24312" fmla="*/ 249713 h 2107945"/>
              <a:gd name="connsiteX24313" fmla="*/ 4750229 w 12192000"/>
              <a:gd name="connsiteY24313" fmla="*/ 249059 h 2107945"/>
              <a:gd name="connsiteX24314" fmla="*/ 4756323 w 12192000"/>
              <a:gd name="connsiteY24314" fmla="*/ 256900 h 2107945"/>
              <a:gd name="connsiteX24315" fmla="*/ 4748398 w 12192000"/>
              <a:gd name="connsiteY24315" fmla="*/ 262454 h 2107945"/>
              <a:gd name="connsiteX24316" fmla="*/ 4742301 w 12192000"/>
              <a:gd name="connsiteY24316" fmla="*/ 254613 h 2107945"/>
              <a:gd name="connsiteX24317" fmla="*/ 4750229 w 12192000"/>
              <a:gd name="connsiteY24317" fmla="*/ 249059 h 2107945"/>
              <a:gd name="connsiteX24318" fmla="*/ 3906367 w 12192000"/>
              <a:gd name="connsiteY24318" fmla="*/ 248733 h 2107945"/>
              <a:gd name="connsiteX24319" fmla="*/ 3912761 w 12192000"/>
              <a:gd name="connsiteY24319" fmla="*/ 256900 h 2107945"/>
              <a:gd name="connsiteX24320" fmla="*/ 3904221 w 12192000"/>
              <a:gd name="connsiteY24320" fmla="*/ 262782 h 2107945"/>
              <a:gd name="connsiteX24321" fmla="*/ 3897825 w 12192000"/>
              <a:gd name="connsiteY24321" fmla="*/ 254614 h 2107945"/>
              <a:gd name="connsiteX24322" fmla="*/ 3906367 w 12192000"/>
              <a:gd name="connsiteY24322" fmla="*/ 248733 h 2107945"/>
              <a:gd name="connsiteX24323" fmla="*/ 2336409 w 12192000"/>
              <a:gd name="connsiteY24323" fmla="*/ 248732 h 2107945"/>
              <a:gd name="connsiteX24324" fmla="*/ 2343418 w 12192000"/>
              <a:gd name="connsiteY24324" fmla="*/ 257880 h 2107945"/>
              <a:gd name="connsiteX24325" fmla="*/ 2333970 w 12192000"/>
              <a:gd name="connsiteY24325" fmla="*/ 264415 h 2107945"/>
              <a:gd name="connsiteX24326" fmla="*/ 2331748 w 12192000"/>
              <a:gd name="connsiteY24326" fmla="*/ 263100 h 2107945"/>
              <a:gd name="connsiteX24327" fmla="*/ 2331753 w 12192000"/>
              <a:gd name="connsiteY24327" fmla="*/ 263108 h 2107945"/>
              <a:gd name="connsiteX24328" fmla="*/ 2323477 w 12192000"/>
              <a:gd name="connsiteY24328" fmla="*/ 268662 h 2107945"/>
              <a:gd name="connsiteX24329" fmla="*/ 2317381 w 12192000"/>
              <a:gd name="connsiteY24329" fmla="*/ 260821 h 2107945"/>
              <a:gd name="connsiteX24330" fmla="*/ 2325610 w 12192000"/>
              <a:gd name="connsiteY24330" fmla="*/ 255267 h 2107945"/>
              <a:gd name="connsiteX24331" fmla="*/ 2327640 w 12192000"/>
              <a:gd name="connsiteY24331" fmla="*/ 257854 h 2107945"/>
              <a:gd name="connsiteX24332" fmla="*/ 2326959 w 12192000"/>
              <a:gd name="connsiteY24332" fmla="*/ 255267 h 2107945"/>
              <a:gd name="connsiteX24333" fmla="*/ 2336409 w 12192000"/>
              <a:gd name="connsiteY24333" fmla="*/ 248732 h 2107945"/>
              <a:gd name="connsiteX24334" fmla="*/ 7380840 w 12192000"/>
              <a:gd name="connsiteY24334" fmla="*/ 248406 h 2107945"/>
              <a:gd name="connsiteX24335" fmla="*/ 7386937 w 12192000"/>
              <a:gd name="connsiteY24335" fmla="*/ 256247 h 2107945"/>
              <a:gd name="connsiteX24336" fmla="*/ 7378707 w 12192000"/>
              <a:gd name="connsiteY24336" fmla="*/ 261802 h 2107945"/>
              <a:gd name="connsiteX24337" fmla="*/ 7372611 w 12192000"/>
              <a:gd name="connsiteY24337" fmla="*/ 253960 h 2107945"/>
              <a:gd name="connsiteX24338" fmla="*/ 7380840 w 12192000"/>
              <a:gd name="connsiteY24338" fmla="*/ 248406 h 2107945"/>
              <a:gd name="connsiteX24339" fmla="*/ 3306140 w 12192000"/>
              <a:gd name="connsiteY24339" fmla="*/ 248406 h 2107945"/>
              <a:gd name="connsiteX24340" fmla="*/ 3312543 w 12192000"/>
              <a:gd name="connsiteY24340" fmla="*/ 256900 h 2107945"/>
              <a:gd name="connsiteX24341" fmla="*/ 3304007 w 12192000"/>
              <a:gd name="connsiteY24341" fmla="*/ 262781 h 2107945"/>
              <a:gd name="connsiteX24342" fmla="*/ 3297606 w 12192000"/>
              <a:gd name="connsiteY24342" fmla="*/ 254287 h 2107945"/>
              <a:gd name="connsiteX24343" fmla="*/ 3306140 w 12192000"/>
              <a:gd name="connsiteY24343" fmla="*/ 248406 h 2107945"/>
              <a:gd name="connsiteX24344" fmla="*/ 2703109 w 12192000"/>
              <a:gd name="connsiteY24344" fmla="*/ 248406 h 2107945"/>
              <a:gd name="connsiteX24345" fmla="*/ 2709818 w 12192000"/>
              <a:gd name="connsiteY24345" fmla="*/ 257227 h 2107945"/>
              <a:gd name="connsiteX24346" fmla="*/ 2700672 w 12192000"/>
              <a:gd name="connsiteY24346" fmla="*/ 263435 h 2107945"/>
              <a:gd name="connsiteX24347" fmla="*/ 2693965 w 12192000"/>
              <a:gd name="connsiteY24347" fmla="*/ 254614 h 2107945"/>
              <a:gd name="connsiteX24348" fmla="*/ 2703109 w 12192000"/>
              <a:gd name="connsiteY24348" fmla="*/ 248406 h 2107945"/>
              <a:gd name="connsiteX24349" fmla="*/ 8205634 w 12192000"/>
              <a:gd name="connsiteY24349" fmla="*/ 248079 h 2107945"/>
              <a:gd name="connsiteX24350" fmla="*/ 8212644 w 12192000"/>
              <a:gd name="connsiteY24350" fmla="*/ 257227 h 2107945"/>
              <a:gd name="connsiteX24351" fmla="*/ 8203500 w 12192000"/>
              <a:gd name="connsiteY24351" fmla="*/ 263434 h 2107945"/>
              <a:gd name="connsiteX24352" fmla="*/ 8196490 w 12192000"/>
              <a:gd name="connsiteY24352" fmla="*/ 254287 h 2107945"/>
              <a:gd name="connsiteX24353" fmla="*/ 8205634 w 12192000"/>
              <a:gd name="connsiteY24353" fmla="*/ 248079 h 2107945"/>
              <a:gd name="connsiteX24354" fmla="*/ 7241135 w 12192000"/>
              <a:gd name="connsiteY24354" fmla="*/ 247855 h 2107945"/>
              <a:gd name="connsiteX24355" fmla="*/ 7247347 w 12192000"/>
              <a:gd name="connsiteY24355" fmla="*/ 255869 h 2107945"/>
              <a:gd name="connsiteX24356" fmla="*/ 7239111 w 12192000"/>
              <a:gd name="connsiteY24356" fmla="*/ 261404 h 2107945"/>
              <a:gd name="connsiteX24357" fmla="*/ 7232900 w 12192000"/>
              <a:gd name="connsiteY24357" fmla="*/ 253389 h 2107945"/>
              <a:gd name="connsiteX24358" fmla="*/ 7241135 w 12192000"/>
              <a:gd name="connsiteY24358" fmla="*/ 247855 h 2107945"/>
              <a:gd name="connsiteX24359" fmla="*/ 4268793 w 12192000"/>
              <a:gd name="connsiteY24359" fmla="*/ 247427 h 2107945"/>
              <a:gd name="connsiteX24360" fmla="*/ 4275012 w 12192000"/>
              <a:gd name="connsiteY24360" fmla="*/ 255441 h 2107945"/>
              <a:gd name="connsiteX24361" fmla="*/ 4266767 w 12192000"/>
              <a:gd name="connsiteY24361" fmla="*/ 260977 h 2107945"/>
              <a:gd name="connsiteX24362" fmla="*/ 4260567 w 12192000"/>
              <a:gd name="connsiteY24362" fmla="*/ 252963 h 2107945"/>
              <a:gd name="connsiteX24363" fmla="*/ 4268793 w 12192000"/>
              <a:gd name="connsiteY24363" fmla="*/ 247427 h 2107945"/>
              <a:gd name="connsiteX24364" fmla="*/ 8112059 w 12192000"/>
              <a:gd name="connsiteY24364" fmla="*/ 247426 h 2107945"/>
              <a:gd name="connsiteX24365" fmla="*/ 8118765 w 12192000"/>
              <a:gd name="connsiteY24365" fmla="*/ 256247 h 2107945"/>
              <a:gd name="connsiteX24366" fmla="*/ 8109621 w 12192000"/>
              <a:gd name="connsiteY24366" fmla="*/ 262455 h 2107945"/>
              <a:gd name="connsiteX24367" fmla="*/ 8102915 w 12192000"/>
              <a:gd name="connsiteY24367" fmla="*/ 253634 h 2107945"/>
              <a:gd name="connsiteX24368" fmla="*/ 8112059 w 12192000"/>
              <a:gd name="connsiteY24368" fmla="*/ 247426 h 2107945"/>
              <a:gd name="connsiteX24369" fmla="*/ 4478903 w 12192000"/>
              <a:gd name="connsiteY24369" fmla="*/ 247425 h 2107945"/>
              <a:gd name="connsiteX24370" fmla="*/ 4485001 w 12192000"/>
              <a:gd name="connsiteY24370" fmla="*/ 255593 h 2107945"/>
              <a:gd name="connsiteX24371" fmla="*/ 4476767 w 12192000"/>
              <a:gd name="connsiteY24371" fmla="*/ 261148 h 2107945"/>
              <a:gd name="connsiteX24372" fmla="*/ 4470675 w 12192000"/>
              <a:gd name="connsiteY24372" fmla="*/ 252980 h 2107945"/>
              <a:gd name="connsiteX24373" fmla="*/ 4478903 w 12192000"/>
              <a:gd name="connsiteY24373" fmla="*/ 247425 h 2107945"/>
              <a:gd name="connsiteX24374" fmla="*/ 5729367 w 12192000"/>
              <a:gd name="connsiteY24374" fmla="*/ 247099 h 2107945"/>
              <a:gd name="connsiteX24375" fmla="*/ 5735766 w 12192000"/>
              <a:gd name="connsiteY24375" fmla="*/ 255267 h 2107945"/>
              <a:gd name="connsiteX24376" fmla="*/ 5727536 w 12192000"/>
              <a:gd name="connsiteY24376" fmla="*/ 260821 h 2107945"/>
              <a:gd name="connsiteX24377" fmla="*/ 5721136 w 12192000"/>
              <a:gd name="connsiteY24377" fmla="*/ 252653 h 2107945"/>
              <a:gd name="connsiteX24378" fmla="*/ 5729367 w 12192000"/>
              <a:gd name="connsiteY24378" fmla="*/ 247099 h 2107945"/>
              <a:gd name="connsiteX24379" fmla="*/ 8325421 w 12192000"/>
              <a:gd name="connsiteY24379" fmla="*/ 246119 h 2107945"/>
              <a:gd name="connsiteX24380" fmla="*/ 8331822 w 12192000"/>
              <a:gd name="connsiteY24380" fmla="*/ 254287 h 2107945"/>
              <a:gd name="connsiteX24381" fmla="*/ 8323592 w 12192000"/>
              <a:gd name="connsiteY24381" fmla="*/ 259841 h 2107945"/>
              <a:gd name="connsiteX24382" fmla="*/ 8317191 w 12192000"/>
              <a:gd name="connsiteY24382" fmla="*/ 251673 h 2107945"/>
              <a:gd name="connsiteX24383" fmla="*/ 8325421 w 12192000"/>
              <a:gd name="connsiteY24383" fmla="*/ 246119 h 2107945"/>
              <a:gd name="connsiteX24384" fmla="*/ 7526230 w 12192000"/>
              <a:gd name="connsiteY24384" fmla="*/ 246119 h 2107945"/>
              <a:gd name="connsiteX24385" fmla="*/ 7532327 w 12192000"/>
              <a:gd name="connsiteY24385" fmla="*/ 254287 h 2107945"/>
              <a:gd name="connsiteX24386" fmla="*/ 7524097 w 12192000"/>
              <a:gd name="connsiteY24386" fmla="*/ 259841 h 2107945"/>
              <a:gd name="connsiteX24387" fmla="*/ 7518001 w 12192000"/>
              <a:gd name="connsiteY24387" fmla="*/ 251673 h 2107945"/>
              <a:gd name="connsiteX24388" fmla="*/ 7526230 w 12192000"/>
              <a:gd name="connsiteY24388" fmla="*/ 246119 h 2107945"/>
              <a:gd name="connsiteX24389" fmla="*/ 6365851 w 12192000"/>
              <a:gd name="connsiteY24389" fmla="*/ 245792 h 2107945"/>
              <a:gd name="connsiteX24390" fmla="*/ 6372252 w 12192000"/>
              <a:gd name="connsiteY24390" fmla="*/ 254287 h 2107945"/>
              <a:gd name="connsiteX24391" fmla="*/ 6363717 w 12192000"/>
              <a:gd name="connsiteY24391" fmla="*/ 260168 h 2107945"/>
              <a:gd name="connsiteX24392" fmla="*/ 6357316 w 12192000"/>
              <a:gd name="connsiteY24392" fmla="*/ 251673 h 2107945"/>
              <a:gd name="connsiteX24393" fmla="*/ 6365851 w 12192000"/>
              <a:gd name="connsiteY24393" fmla="*/ 245792 h 2107945"/>
              <a:gd name="connsiteX24394" fmla="*/ 6801107 w 12192000"/>
              <a:gd name="connsiteY24394" fmla="*/ 245792 h 2107945"/>
              <a:gd name="connsiteX24395" fmla="*/ 6807508 w 12192000"/>
              <a:gd name="connsiteY24395" fmla="*/ 254287 h 2107945"/>
              <a:gd name="connsiteX24396" fmla="*/ 6798974 w 12192000"/>
              <a:gd name="connsiteY24396" fmla="*/ 260168 h 2107945"/>
              <a:gd name="connsiteX24397" fmla="*/ 6792573 w 12192000"/>
              <a:gd name="connsiteY24397" fmla="*/ 251673 h 2107945"/>
              <a:gd name="connsiteX24398" fmla="*/ 6801107 w 12192000"/>
              <a:gd name="connsiteY24398" fmla="*/ 245792 h 2107945"/>
              <a:gd name="connsiteX24399" fmla="*/ 5817512 w 12192000"/>
              <a:gd name="connsiteY24399" fmla="*/ 245139 h 2107945"/>
              <a:gd name="connsiteX24400" fmla="*/ 5823609 w 12192000"/>
              <a:gd name="connsiteY24400" fmla="*/ 253307 h 2107945"/>
              <a:gd name="connsiteX24401" fmla="*/ 5815379 w 12192000"/>
              <a:gd name="connsiteY24401" fmla="*/ 258861 h 2107945"/>
              <a:gd name="connsiteX24402" fmla="*/ 5809282 w 12192000"/>
              <a:gd name="connsiteY24402" fmla="*/ 250693 h 2107945"/>
              <a:gd name="connsiteX24403" fmla="*/ 5817512 w 12192000"/>
              <a:gd name="connsiteY24403" fmla="*/ 245139 h 2107945"/>
              <a:gd name="connsiteX24404" fmla="*/ 4619440 w 12192000"/>
              <a:gd name="connsiteY24404" fmla="*/ 245139 h 2107945"/>
              <a:gd name="connsiteX24405" fmla="*/ 4625529 w 12192000"/>
              <a:gd name="connsiteY24405" fmla="*/ 253307 h 2107945"/>
              <a:gd name="connsiteX24406" fmla="*/ 4617303 w 12192000"/>
              <a:gd name="connsiteY24406" fmla="*/ 258861 h 2107945"/>
              <a:gd name="connsiteX24407" fmla="*/ 4611203 w 12192000"/>
              <a:gd name="connsiteY24407" fmla="*/ 250693 h 2107945"/>
              <a:gd name="connsiteX24408" fmla="*/ 4619440 w 12192000"/>
              <a:gd name="connsiteY24408" fmla="*/ 245139 h 2107945"/>
              <a:gd name="connsiteX24409" fmla="*/ 5493094 w 12192000"/>
              <a:gd name="connsiteY24409" fmla="*/ 244812 h 2107945"/>
              <a:gd name="connsiteX24410" fmla="*/ 5499498 w 12192000"/>
              <a:gd name="connsiteY24410" fmla="*/ 252980 h 2107945"/>
              <a:gd name="connsiteX24411" fmla="*/ 5490962 w 12192000"/>
              <a:gd name="connsiteY24411" fmla="*/ 258861 h 2107945"/>
              <a:gd name="connsiteX24412" fmla="*/ 5484559 w 12192000"/>
              <a:gd name="connsiteY24412" fmla="*/ 250693 h 2107945"/>
              <a:gd name="connsiteX24413" fmla="*/ 5493094 w 12192000"/>
              <a:gd name="connsiteY24413" fmla="*/ 244812 h 2107945"/>
              <a:gd name="connsiteX24414" fmla="*/ 3719191 w 12192000"/>
              <a:gd name="connsiteY24414" fmla="*/ 244812 h 2107945"/>
              <a:gd name="connsiteX24415" fmla="*/ 3725588 w 12192000"/>
              <a:gd name="connsiteY24415" fmla="*/ 253307 h 2107945"/>
              <a:gd name="connsiteX24416" fmla="*/ 3717039 w 12192000"/>
              <a:gd name="connsiteY24416" fmla="*/ 259187 h 2107945"/>
              <a:gd name="connsiteX24417" fmla="*/ 3710647 w 12192000"/>
              <a:gd name="connsiteY24417" fmla="*/ 250693 h 2107945"/>
              <a:gd name="connsiteX24418" fmla="*/ 3719191 w 12192000"/>
              <a:gd name="connsiteY24418" fmla="*/ 244812 h 2107945"/>
              <a:gd name="connsiteX24419" fmla="*/ 4549314 w 12192000"/>
              <a:gd name="connsiteY24419" fmla="*/ 244485 h 2107945"/>
              <a:gd name="connsiteX24420" fmla="*/ 4555417 w 12192000"/>
              <a:gd name="connsiteY24420" fmla="*/ 252653 h 2107945"/>
              <a:gd name="connsiteX24421" fmla="*/ 4547182 w 12192000"/>
              <a:gd name="connsiteY24421" fmla="*/ 258207 h 2107945"/>
              <a:gd name="connsiteX24422" fmla="*/ 4541088 w 12192000"/>
              <a:gd name="connsiteY24422" fmla="*/ 250039 h 2107945"/>
              <a:gd name="connsiteX24423" fmla="*/ 4549314 w 12192000"/>
              <a:gd name="connsiteY24423" fmla="*/ 244485 h 2107945"/>
              <a:gd name="connsiteX24424" fmla="*/ 11081742 w 12192000"/>
              <a:gd name="connsiteY24424" fmla="*/ 244159 h 2107945"/>
              <a:gd name="connsiteX24425" fmla="*/ 11087839 w 12192000"/>
              <a:gd name="connsiteY24425" fmla="*/ 252326 h 2107945"/>
              <a:gd name="connsiteX24426" fmla="*/ 11079609 w 12192000"/>
              <a:gd name="connsiteY24426" fmla="*/ 257880 h 2107945"/>
              <a:gd name="connsiteX24427" fmla="*/ 11073513 w 12192000"/>
              <a:gd name="connsiteY24427" fmla="*/ 249712 h 2107945"/>
              <a:gd name="connsiteX24428" fmla="*/ 11081742 w 12192000"/>
              <a:gd name="connsiteY24428" fmla="*/ 244159 h 2107945"/>
              <a:gd name="connsiteX24429" fmla="*/ 2105663 w 12192000"/>
              <a:gd name="connsiteY24429" fmla="*/ 244159 h 2107945"/>
              <a:gd name="connsiteX24430" fmla="*/ 2112673 w 12192000"/>
              <a:gd name="connsiteY24430" fmla="*/ 253634 h 2107945"/>
              <a:gd name="connsiteX24431" fmla="*/ 2103225 w 12192000"/>
              <a:gd name="connsiteY24431" fmla="*/ 260168 h 2107945"/>
              <a:gd name="connsiteX24432" fmla="*/ 2096214 w 12192000"/>
              <a:gd name="connsiteY24432" fmla="*/ 250693 h 2107945"/>
              <a:gd name="connsiteX24433" fmla="*/ 2105663 w 12192000"/>
              <a:gd name="connsiteY24433" fmla="*/ 244159 h 2107945"/>
              <a:gd name="connsiteX24434" fmla="*/ 1786841 w 12192000"/>
              <a:gd name="connsiteY24434" fmla="*/ 244158 h 2107945"/>
              <a:gd name="connsiteX24435" fmla="*/ 1794155 w 12192000"/>
              <a:gd name="connsiteY24435" fmla="*/ 253633 h 2107945"/>
              <a:gd name="connsiteX24436" fmla="*/ 1790879 w 12192000"/>
              <a:gd name="connsiteY24436" fmla="*/ 258983 h 2107945"/>
              <a:gd name="connsiteX24437" fmla="*/ 1788876 w 12192000"/>
              <a:gd name="connsiteY24437" fmla="*/ 259350 h 2107945"/>
              <a:gd name="connsiteX24438" fmla="*/ 1789361 w 12192000"/>
              <a:gd name="connsiteY24438" fmla="*/ 261148 h 2107945"/>
              <a:gd name="connsiteX24439" fmla="*/ 1780219 w 12192000"/>
              <a:gd name="connsiteY24439" fmla="*/ 267355 h 2107945"/>
              <a:gd name="connsiteX24440" fmla="*/ 1773514 w 12192000"/>
              <a:gd name="connsiteY24440" fmla="*/ 258534 h 2107945"/>
              <a:gd name="connsiteX24441" fmla="*/ 1776599 w 12192000"/>
              <a:gd name="connsiteY24441" fmla="*/ 253470 h 2107945"/>
              <a:gd name="connsiteX24442" fmla="*/ 1777792 w 12192000"/>
              <a:gd name="connsiteY24442" fmla="*/ 253245 h 2107945"/>
              <a:gd name="connsiteX24443" fmla="*/ 1777087 w 12192000"/>
              <a:gd name="connsiteY24443" fmla="*/ 250693 h 2107945"/>
              <a:gd name="connsiteX24444" fmla="*/ 1786841 w 12192000"/>
              <a:gd name="connsiteY24444" fmla="*/ 244158 h 2107945"/>
              <a:gd name="connsiteX24445" fmla="*/ 3233900 w 12192000"/>
              <a:gd name="connsiteY24445" fmla="*/ 242852 h 2107945"/>
              <a:gd name="connsiteX24446" fmla="*/ 3240305 w 12192000"/>
              <a:gd name="connsiteY24446" fmla="*/ 251346 h 2107945"/>
              <a:gd name="connsiteX24447" fmla="*/ 3231776 w 12192000"/>
              <a:gd name="connsiteY24447" fmla="*/ 257227 h 2107945"/>
              <a:gd name="connsiteX24448" fmla="*/ 3225372 w 12192000"/>
              <a:gd name="connsiteY24448" fmla="*/ 248733 h 2107945"/>
              <a:gd name="connsiteX24449" fmla="*/ 3233900 w 12192000"/>
              <a:gd name="connsiteY24449" fmla="*/ 242852 h 2107945"/>
              <a:gd name="connsiteX24450" fmla="*/ 6304281 w 12192000"/>
              <a:gd name="connsiteY24450" fmla="*/ 242525 h 2107945"/>
              <a:gd name="connsiteX24451" fmla="*/ 6310681 w 12192000"/>
              <a:gd name="connsiteY24451" fmla="*/ 250693 h 2107945"/>
              <a:gd name="connsiteX24452" fmla="*/ 6302147 w 12192000"/>
              <a:gd name="connsiteY24452" fmla="*/ 256574 h 2107945"/>
              <a:gd name="connsiteX24453" fmla="*/ 6295746 w 12192000"/>
              <a:gd name="connsiteY24453" fmla="*/ 248406 h 2107945"/>
              <a:gd name="connsiteX24454" fmla="*/ 6304281 w 12192000"/>
              <a:gd name="connsiteY24454" fmla="*/ 242525 h 2107945"/>
              <a:gd name="connsiteX24455" fmla="*/ 5443124 w 12192000"/>
              <a:gd name="connsiteY24455" fmla="*/ 242198 h 2107945"/>
              <a:gd name="connsiteX24456" fmla="*/ 5449527 w 12192000"/>
              <a:gd name="connsiteY24456" fmla="*/ 250366 h 2107945"/>
              <a:gd name="connsiteX24457" fmla="*/ 5441296 w 12192000"/>
              <a:gd name="connsiteY24457" fmla="*/ 255921 h 2107945"/>
              <a:gd name="connsiteX24458" fmla="*/ 5434893 w 12192000"/>
              <a:gd name="connsiteY24458" fmla="*/ 247753 h 2107945"/>
              <a:gd name="connsiteX24459" fmla="*/ 5443124 w 12192000"/>
              <a:gd name="connsiteY24459" fmla="*/ 242198 h 2107945"/>
              <a:gd name="connsiteX24460" fmla="*/ 5565951 w 12192000"/>
              <a:gd name="connsiteY24460" fmla="*/ 241545 h 2107945"/>
              <a:gd name="connsiteX24461" fmla="*/ 5572354 w 12192000"/>
              <a:gd name="connsiteY24461" fmla="*/ 249713 h 2107945"/>
              <a:gd name="connsiteX24462" fmla="*/ 5563818 w 12192000"/>
              <a:gd name="connsiteY24462" fmla="*/ 255594 h 2107945"/>
              <a:gd name="connsiteX24463" fmla="*/ 5557416 w 12192000"/>
              <a:gd name="connsiteY24463" fmla="*/ 247426 h 2107945"/>
              <a:gd name="connsiteX24464" fmla="*/ 5565951 w 12192000"/>
              <a:gd name="connsiteY24464" fmla="*/ 241545 h 2107945"/>
              <a:gd name="connsiteX24465" fmla="*/ 2513732 w 12192000"/>
              <a:gd name="connsiteY24465" fmla="*/ 241545 h 2107945"/>
              <a:gd name="connsiteX24466" fmla="*/ 2519830 w 12192000"/>
              <a:gd name="connsiteY24466" fmla="*/ 249386 h 2107945"/>
              <a:gd name="connsiteX24467" fmla="*/ 2511907 w 12192000"/>
              <a:gd name="connsiteY24467" fmla="*/ 254940 h 2107945"/>
              <a:gd name="connsiteX24468" fmla="*/ 2505805 w 12192000"/>
              <a:gd name="connsiteY24468" fmla="*/ 247099 h 2107945"/>
              <a:gd name="connsiteX24469" fmla="*/ 2513732 w 12192000"/>
              <a:gd name="connsiteY24469" fmla="*/ 241545 h 2107945"/>
              <a:gd name="connsiteX24470" fmla="*/ 6244235 w 12192000"/>
              <a:gd name="connsiteY24470" fmla="*/ 240891 h 2107945"/>
              <a:gd name="connsiteX24471" fmla="*/ 6250331 w 12192000"/>
              <a:gd name="connsiteY24471" fmla="*/ 249059 h 2107945"/>
              <a:gd name="connsiteX24472" fmla="*/ 6242102 w 12192000"/>
              <a:gd name="connsiteY24472" fmla="*/ 254613 h 2107945"/>
              <a:gd name="connsiteX24473" fmla="*/ 6236005 w 12192000"/>
              <a:gd name="connsiteY24473" fmla="*/ 246445 h 2107945"/>
              <a:gd name="connsiteX24474" fmla="*/ 6244235 w 12192000"/>
              <a:gd name="connsiteY24474" fmla="*/ 240891 h 2107945"/>
              <a:gd name="connsiteX24475" fmla="*/ 4652064 w 12192000"/>
              <a:gd name="connsiteY24475" fmla="*/ 239911 h 2107945"/>
              <a:gd name="connsiteX24476" fmla="*/ 4658160 w 12192000"/>
              <a:gd name="connsiteY24476" fmla="*/ 247752 h 2107945"/>
              <a:gd name="connsiteX24477" fmla="*/ 4649932 w 12192000"/>
              <a:gd name="connsiteY24477" fmla="*/ 253307 h 2107945"/>
              <a:gd name="connsiteX24478" fmla="*/ 4643835 w 12192000"/>
              <a:gd name="connsiteY24478" fmla="*/ 245466 h 2107945"/>
              <a:gd name="connsiteX24479" fmla="*/ 4652064 w 12192000"/>
              <a:gd name="connsiteY24479" fmla="*/ 239911 h 2107945"/>
              <a:gd name="connsiteX24480" fmla="*/ 8286711 w 12192000"/>
              <a:gd name="connsiteY24480" fmla="*/ 238605 h 2107945"/>
              <a:gd name="connsiteX24481" fmla="*/ 8293721 w 12192000"/>
              <a:gd name="connsiteY24481" fmla="*/ 247752 h 2107945"/>
              <a:gd name="connsiteX24482" fmla="*/ 8284577 w 12192000"/>
              <a:gd name="connsiteY24482" fmla="*/ 253960 h 2107945"/>
              <a:gd name="connsiteX24483" fmla="*/ 8277567 w 12192000"/>
              <a:gd name="connsiteY24483" fmla="*/ 244812 h 2107945"/>
              <a:gd name="connsiteX24484" fmla="*/ 8286711 w 12192000"/>
              <a:gd name="connsiteY24484" fmla="*/ 238605 h 2107945"/>
              <a:gd name="connsiteX24485" fmla="*/ 6505145 w 12192000"/>
              <a:gd name="connsiteY24485" fmla="*/ 238278 h 2107945"/>
              <a:gd name="connsiteX24486" fmla="*/ 6511546 w 12192000"/>
              <a:gd name="connsiteY24486" fmla="*/ 246772 h 2107945"/>
              <a:gd name="connsiteX24487" fmla="*/ 6503011 w 12192000"/>
              <a:gd name="connsiteY24487" fmla="*/ 252653 h 2107945"/>
              <a:gd name="connsiteX24488" fmla="*/ 6496610 w 12192000"/>
              <a:gd name="connsiteY24488" fmla="*/ 244159 h 2107945"/>
              <a:gd name="connsiteX24489" fmla="*/ 6505145 w 12192000"/>
              <a:gd name="connsiteY24489" fmla="*/ 238278 h 2107945"/>
              <a:gd name="connsiteX24490" fmla="*/ 5905296 w 12192000"/>
              <a:gd name="connsiteY24490" fmla="*/ 237951 h 2107945"/>
              <a:gd name="connsiteX24491" fmla="*/ 5911392 w 12192000"/>
              <a:gd name="connsiteY24491" fmla="*/ 246119 h 2107945"/>
              <a:gd name="connsiteX24492" fmla="*/ 5903162 w 12192000"/>
              <a:gd name="connsiteY24492" fmla="*/ 251673 h 2107945"/>
              <a:gd name="connsiteX24493" fmla="*/ 5897065 w 12192000"/>
              <a:gd name="connsiteY24493" fmla="*/ 243505 h 2107945"/>
              <a:gd name="connsiteX24494" fmla="*/ 5905296 w 12192000"/>
              <a:gd name="connsiteY24494" fmla="*/ 237951 h 2107945"/>
              <a:gd name="connsiteX24495" fmla="*/ 5417248 w 12192000"/>
              <a:gd name="connsiteY24495" fmla="*/ 236644 h 2107945"/>
              <a:gd name="connsiteX24496" fmla="*/ 5423346 w 12192000"/>
              <a:gd name="connsiteY24496" fmla="*/ 244812 h 2107945"/>
              <a:gd name="connsiteX24497" fmla="*/ 5415113 w 12192000"/>
              <a:gd name="connsiteY24497" fmla="*/ 250366 h 2107945"/>
              <a:gd name="connsiteX24498" fmla="*/ 5409017 w 12192000"/>
              <a:gd name="connsiteY24498" fmla="*/ 242198 h 2107945"/>
              <a:gd name="connsiteX24499" fmla="*/ 5417248 w 12192000"/>
              <a:gd name="connsiteY24499" fmla="*/ 236644 h 2107945"/>
              <a:gd name="connsiteX24500" fmla="*/ 3033627 w 12192000"/>
              <a:gd name="connsiteY24500" fmla="*/ 236644 h 2107945"/>
              <a:gd name="connsiteX24501" fmla="*/ 3040334 w 12192000"/>
              <a:gd name="connsiteY24501" fmla="*/ 245139 h 2107945"/>
              <a:gd name="connsiteX24502" fmla="*/ 3031494 w 12192000"/>
              <a:gd name="connsiteY24502" fmla="*/ 251019 h 2107945"/>
              <a:gd name="connsiteX24503" fmla="*/ 3024789 w 12192000"/>
              <a:gd name="connsiteY24503" fmla="*/ 242525 h 2107945"/>
              <a:gd name="connsiteX24504" fmla="*/ 3033627 w 12192000"/>
              <a:gd name="connsiteY24504" fmla="*/ 236644 h 2107945"/>
              <a:gd name="connsiteX24505" fmla="*/ 8226032 w 12192000"/>
              <a:gd name="connsiteY24505" fmla="*/ 236535 h 2107945"/>
              <a:gd name="connsiteX24506" fmla="*/ 8232244 w 12192000"/>
              <a:gd name="connsiteY24506" fmla="*/ 244549 h 2107945"/>
              <a:gd name="connsiteX24507" fmla="*/ 8224010 w 12192000"/>
              <a:gd name="connsiteY24507" fmla="*/ 250087 h 2107945"/>
              <a:gd name="connsiteX24508" fmla="*/ 8217797 w 12192000"/>
              <a:gd name="connsiteY24508" fmla="*/ 242073 h 2107945"/>
              <a:gd name="connsiteX24509" fmla="*/ 8226032 w 12192000"/>
              <a:gd name="connsiteY24509" fmla="*/ 236535 h 2107945"/>
              <a:gd name="connsiteX24510" fmla="*/ 4200568 w 12192000"/>
              <a:gd name="connsiteY24510" fmla="*/ 235991 h 2107945"/>
              <a:gd name="connsiteX24511" fmla="*/ 4206660 w 12192000"/>
              <a:gd name="connsiteY24511" fmla="*/ 244159 h 2107945"/>
              <a:gd name="connsiteX24512" fmla="*/ 4198438 w 12192000"/>
              <a:gd name="connsiteY24512" fmla="*/ 249712 h 2107945"/>
              <a:gd name="connsiteX24513" fmla="*/ 4192342 w 12192000"/>
              <a:gd name="connsiteY24513" fmla="*/ 241544 h 2107945"/>
              <a:gd name="connsiteX24514" fmla="*/ 4200568 w 12192000"/>
              <a:gd name="connsiteY24514" fmla="*/ 235991 h 2107945"/>
              <a:gd name="connsiteX24515" fmla="*/ 8349500 w 12192000"/>
              <a:gd name="connsiteY24515" fmla="*/ 235664 h 2107945"/>
              <a:gd name="connsiteX24516" fmla="*/ 8354682 w 12192000"/>
              <a:gd name="connsiteY24516" fmla="*/ 238850 h 2107945"/>
              <a:gd name="connsiteX24517" fmla="*/ 8355640 w 12192000"/>
              <a:gd name="connsiteY24517" fmla="*/ 242392 h 2107945"/>
              <a:gd name="connsiteX24518" fmla="*/ 8358035 w 12192000"/>
              <a:gd name="connsiteY24518" fmla="*/ 241872 h 2107945"/>
              <a:gd name="connsiteX24519" fmla="*/ 8362759 w 12192000"/>
              <a:gd name="connsiteY24519" fmla="*/ 244711 h 2107945"/>
              <a:gd name="connsiteX24520" fmla="*/ 8365350 w 12192000"/>
              <a:gd name="connsiteY24520" fmla="*/ 244159 h 2107945"/>
              <a:gd name="connsiteX24521" fmla="*/ 8370035 w 12192000"/>
              <a:gd name="connsiteY24521" fmla="*/ 246933 h 2107945"/>
              <a:gd name="connsiteX24522" fmla="*/ 8373884 w 12192000"/>
              <a:gd name="connsiteY24522" fmla="*/ 246119 h 2107945"/>
              <a:gd name="connsiteX24523" fmla="*/ 8380284 w 12192000"/>
              <a:gd name="connsiteY24523" fmla="*/ 254613 h 2107945"/>
              <a:gd name="connsiteX24524" fmla="*/ 8378171 w 12192000"/>
              <a:gd name="connsiteY24524" fmla="*/ 257841 h 2107945"/>
              <a:gd name="connsiteX24525" fmla="*/ 8381504 w 12192000"/>
              <a:gd name="connsiteY24525" fmla="*/ 257227 h 2107945"/>
              <a:gd name="connsiteX24526" fmla="*/ 8381710 w 12192000"/>
              <a:gd name="connsiteY24526" fmla="*/ 257349 h 2107945"/>
              <a:gd name="connsiteX24527" fmla="*/ 8381504 w 12192000"/>
              <a:gd name="connsiteY24527" fmla="*/ 256573 h 2107945"/>
              <a:gd name="connsiteX24528" fmla="*/ 8390343 w 12192000"/>
              <a:gd name="connsiteY24528" fmla="*/ 250693 h 2107945"/>
              <a:gd name="connsiteX24529" fmla="*/ 8397049 w 12192000"/>
              <a:gd name="connsiteY24529" fmla="*/ 259514 h 2107945"/>
              <a:gd name="connsiteX24530" fmla="*/ 8394001 w 12192000"/>
              <a:gd name="connsiteY24530" fmla="*/ 264292 h 2107945"/>
              <a:gd name="connsiteX24531" fmla="*/ 8388254 w 12192000"/>
              <a:gd name="connsiteY24531" fmla="*/ 265386 h 2107945"/>
              <a:gd name="connsiteX24532" fmla="*/ 8388515 w 12192000"/>
              <a:gd name="connsiteY24532" fmla="*/ 266375 h 2107945"/>
              <a:gd name="connsiteX24533" fmla="*/ 8379066 w 12192000"/>
              <a:gd name="connsiteY24533" fmla="*/ 272583 h 2107945"/>
              <a:gd name="connsiteX24534" fmla="*/ 8372055 w 12192000"/>
              <a:gd name="connsiteY24534" fmla="*/ 263435 h 2107945"/>
              <a:gd name="connsiteX24535" fmla="*/ 8374326 w 12192000"/>
              <a:gd name="connsiteY24535" fmla="*/ 259885 h 2107945"/>
              <a:gd name="connsiteX24536" fmla="*/ 8371445 w 12192000"/>
              <a:gd name="connsiteY24536" fmla="*/ 260494 h 2107945"/>
              <a:gd name="connsiteX24537" fmla="*/ 8368215 w 12192000"/>
              <a:gd name="connsiteY24537" fmla="*/ 258553 h 2107945"/>
              <a:gd name="connsiteX24538" fmla="*/ 8363217 w 12192000"/>
              <a:gd name="connsiteY24538" fmla="*/ 259514 h 2107945"/>
              <a:gd name="connsiteX24539" fmla="*/ 8357768 w 12192000"/>
              <a:gd name="connsiteY24539" fmla="*/ 256288 h 2107945"/>
              <a:gd name="connsiteX24540" fmla="*/ 8357655 w 12192000"/>
              <a:gd name="connsiteY24540" fmla="*/ 255858 h 2107945"/>
              <a:gd name="connsiteX24541" fmla="*/ 8355901 w 12192000"/>
              <a:gd name="connsiteY24541" fmla="*/ 256247 h 2107945"/>
              <a:gd name="connsiteX24542" fmla="*/ 8350872 w 12192000"/>
              <a:gd name="connsiteY24542" fmla="*/ 253225 h 2107945"/>
              <a:gd name="connsiteX24543" fmla="*/ 8350079 w 12192000"/>
              <a:gd name="connsiteY24543" fmla="*/ 250062 h 2107945"/>
              <a:gd name="connsiteX24544" fmla="*/ 8347528 w 12192000"/>
              <a:gd name="connsiteY24544" fmla="*/ 250596 h 2107945"/>
              <a:gd name="connsiteX24545" fmla="*/ 8345385 w 12192000"/>
              <a:gd name="connsiteY24545" fmla="*/ 254042 h 2107945"/>
              <a:gd name="connsiteX24546" fmla="*/ 8339747 w 12192000"/>
              <a:gd name="connsiteY24546" fmla="*/ 255267 h 2107945"/>
              <a:gd name="connsiteX24547" fmla="*/ 8333346 w 12192000"/>
              <a:gd name="connsiteY24547" fmla="*/ 247099 h 2107945"/>
              <a:gd name="connsiteX24548" fmla="*/ 8340447 w 12192000"/>
              <a:gd name="connsiteY24548" fmla="*/ 242207 h 2107945"/>
              <a:gd name="connsiteX24549" fmla="*/ 8340356 w 12192000"/>
              <a:gd name="connsiteY24549" fmla="*/ 241872 h 2107945"/>
              <a:gd name="connsiteX24550" fmla="*/ 8349500 w 12192000"/>
              <a:gd name="connsiteY24550" fmla="*/ 235664 h 2107945"/>
              <a:gd name="connsiteX24551" fmla="*/ 7452774 w 12192000"/>
              <a:gd name="connsiteY24551" fmla="*/ 235664 h 2107945"/>
              <a:gd name="connsiteX24552" fmla="*/ 7458870 w 12192000"/>
              <a:gd name="connsiteY24552" fmla="*/ 243505 h 2107945"/>
              <a:gd name="connsiteX24553" fmla="*/ 7450639 w 12192000"/>
              <a:gd name="connsiteY24553" fmla="*/ 249059 h 2107945"/>
              <a:gd name="connsiteX24554" fmla="*/ 7444544 w 12192000"/>
              <a:gd name="connsiteY24554" fmla="*/ 241218 h 2107945"/>
              <a:gd name="connsiteX24555" fmla="*/ 7452774 w 12192000"/>
              <a:gd name="connsiteY24555" fmla="*/ 235664 h 2107945"/>
              <a:gd name="connsiteX24556" fmla="*/ 2485165 w 12192000"/>
              <a:gd name="connsiteY24556" fmla="*/ 235337 h 2107945"/>
              <a:gd name="connsiteX24557" fmla="*/ 2492180 w 12192000"/>
              <a:gd name="connsiteY24557" fmla="*/ 244485 h 2107945"/>
              <a:gd name="connsiteX24558" fmla="*/ 2483033 w 12192000"/>
              <a:gd name="connsiteY24558" fmla="*/ 250693 h 2107945"/>
              <a:gd name="connsiteX24559" fmla="*/ 2476023 w 12192000"/>
              <a:gd name="connsiteY24559" fmla="*/ 241545 h 2107945"/>
              <a:gd name="connsiteX24560" fmla="*/ 2485165 w 12192000"/>
              <a:gd name="connsiteY24560" fmla="*/ 235337 h 2107945"/>
              <a:gd name="connsiteX24561" fmla="*/ 2456936 w 12192000"/>
              <a:gd name="connsiteY24561" fmla="*/ 235054 h 2107945"/>
              <a:gd name="connsiteX24562" fmla="*/ 2462848 w 12192000"/>
              <a:gd name="connsiteY24562" fmla="*/ 243016 h 2107945"/>
              <a:gd name="connsiteX24563" fmla="*/ 2454913 w 12192000"/>
              <a:gd name="connsiteY24563" fmla="*/ 248604 h 2107945"/>
              <a:gd name="connsiteX24564" fmla="*/ 2449004 w 12192000"/>
              <a:gd name="connsiteY24564" fmla="*/ 240642 h 2107945"/>
              <a:gd name="connsiteX24565" fmla="*/ 2456936 w 12192000"/>
              <a:gd name="connsiteY24565" fmla="*/ 235054 h 2107945"/>
              <a:gd name="connsiteX24566" fmla="*/ 6186017 w 12192000"/>
              <a:gd name="connsiteY24566" fmla="*/ 235010 h 2107945"/>
              <a:gd name="connsiteX24567" fmla="*/ 6192113 w 12192000"/>
              <a:gd name="connsiteY24567" fmla="*/ 243178 h 2107945"/>
              <a:gd name="connsiteX24568" fmla="*/ 6183884 w 12192000"/>
              <a:gd name="connsiteY24568" fmla="*/ 248732 h 2107945"/>
              <a:gd name="connsiteX24569" fmla="*/ 6177788 w 12192000"/>
              <a:gd name="connsiteY24569" fmla="*/ 240564 h 2107945"/>
              <a:gd name="connsiteX24570" fmla="*/ 6186017 w 12192000"/>
              <a:gd name="connsiteY24570" fmla="*/ 235010 h 2107945"/>
              <a:gd name="connsiteX24571" fmla="*/ 4021022 w 12192000"/>
              <a:gd name="connsiteY24571" fmla="*/ 234683 h 2107945"/>
              <a:gd name="connsiteX24572" fmla="*/ 4027128 w 12192000"/>
              <a:gd name="connsiteY24572" fmla="*/ 242851 h 2107945"/>
              <a:gd name="connsiteX24573" fmla="*/ 4018877 w 12192000"/>
              <a:gd name="connsiteY24573" fmla="*/ 248406 h 2107945"/>
              <a:gd name="connsiteX24574" fmla="*/ 4012788 w 12192000"/>
              <a:gd name="connsiteY24574" fmla="*/ 240238 h 2107945"/>
              <a:gd name="connsiteX24575" fmla="*/ 4021022 w 12192000"/>
              <a:gd name="connsiteY24575" fmla="*/ 234683 h 2107945"/>
              <a:gd name="connsiteX24576" fmla="*/ 4684069 w 12192000"/>
              <a:gd name="connsiteY24576" fmla="*/ 234030 h 2107945"/>
              <a:gd name="connsiteX24577" fmla="*/ 4690167 w 12192000"/>
              <a:gd name="connsiteY24577" fmla="*/ 241871 h 2107945"/>
              <a:gd name="connsiteX24578" fmla="*/ 4682235 w 12192000"/>
              <a:gd name="connsiteY24578" fmla="*/ 247425 h 2107945"/>
              <a:gd name="connsiteX24579" fmla="*/ 4676144 w 12192000"/>
              <a:gd name="connsiteY24579" fmla="*/ 239584 h 2107945"/>
              <a:gd name="connsiteX24580" fmla="*/ 4684069 w 12192000"/>
              <a:gd name="connsiteY24580" fmla="*/ 234030 h 2107945"/>
              <a:gd name="connsiteX24581" fmla="*/ 4583520 w 12192000"/>
              <a:gd name="connsiteY24581" fmla="*/ 233830 h 2107945"/>
              <a:gd name="connsiteX24582" fmla="*/ 4589724 w 12192000"/>
              <a:gd name="connsiteY24582" fmla="*/ 241843 h 2107945"/>
              <a:gd name="connsiteX24583" fmla="*/ 4581495 w 12192000"/>
              <a:gd name="connsiteY24583" fmla="*/ 247379 h 2107945"/>
              <a:gd name="connsiteX24584" fmla="*/ 4575281 w 12192000"/>
              <a:gd name="connsiteY24584" fmla="*/ 239365 h 2107945"/>
              <a:gd name="connsiteX24585" fmla="*/ 4583520 w 12192000"/>
              <a:gd name="connsiteY24585" fmla="*/ 233830 h 2107945"/>
              <a:gd name="connsiteX24586" fmla="*/ 6728565 w 12192000"/>
              <a:gd name="connsiteY24586" fmla="*/ 233377 h 2107945"/>
              <a:gd name="connsiteX24587" fmla="*/ 6734966 w 12192000"/>
              <a:gd name="connsiteY24587" fmla="*/ 241871 h 2107945"/>
              <a:gd name="connsiteX24588" fmla="*/ 6726431 w 12192000"/>
              <a:gd name="connsiteY24588" fmla="*/ 247752 h 2107945"/>
              <a:gd name="connsiteX24589" fmla="*/ 6720030 w 12192000"/>
              <a:gd name="connsiteY24589" fmla="*/ 239258 h 2107945"/>
              <a:gd name="connsiteX24590" fmla="*/ 6728565 w 12192000"/>
              <a:gd name="connsiteY24590" fmla="*/ 233377 h 2107945"/>
              <a:gd name="connsiteX24591" fmla="*/ 2902513 w 12192000"/>
              <a:gd name="connsiteY24591" fmla="*/ 233050 h 2107945"/>
              <a:gd name="connsiteX24592" fmla="*/ 2909223 w 12192000"/>
              <a:gd name="connsiteY24592" fmla="*/ 241871 h 2107945"/>
              <a:gd name="connsiteX24593" fmla="*/ 2900382 w 12192000"/>
              <a:gd name="connsiteY24593" fmla="*/ 247752 h 2107945"/>
              <a:gd name="connsiteX24594" fmla="*/ 2893677 w 12192000"/>
              <a:gd name="connsiteY24594" fmla="*/ 238931 h 2107945"/>
              <a:gd name="connsiteX24595" fmla="*/ 2902513 w 12192000"/>
              <a:gd name="connsiteY24595" fmla="*/ 233050 h 2107945"/>
              <a:gd name="connsiteX24596" fmla="*/ 2076217 w 12192000"/>
              <a:gd name="connsiteY24596" fmla="*/ 233050 h 2107945"/>
              <a:gd name="connsiteX24597" fmla="*/ 2082617 w 12192000"/>
              <a:gd name="connsiteY24597" fmla="*/ 241545 h 2107945"/>
              <a:gd name="connsiteX24598" fmla="*/ 2073779 w 12192000"/>
              <a:gd name="connsiteY24598" fmla="*/ 247426 h 2107945"/>
              <a:gd name="connsiteX24599" fmla="*/ 2067378 w 12192000"/>
              <a:gd name="connsiteY24599" fmla="*/ 238931 h 2107945"/>
              <a:gd name="connsiteX24600" fmla="*/ 2076217 w 12192000"/>
              <a:gd name="connsiteY24600" fmla="*/ 233050 h 2107945"/>
              <a:gd name="connsiteX24601" fmla="*/ 7757576 w 12192000"/>
              <a:gd name="connsiteY24601" fmla="*/ 232724 h 2107945"/>
              <a:gd name="connsiteX24602" fmla="*/ 7763976 w 12192000"/>
              <a:gd name="connsiteY24602" fmla="*/ 240891 h 2107945"/>
              <a:gd name="connsiteX24603" fmla="*/ 7755441 w 12192000"/>
              <a:gd name="connsiteY24603" fmla="*/ 246773 h 2107945"/>
              <a:gd name="connsiteX24604" fmla="*/ 7749041 w 12192000"/>
              <a:gd name="connsiteY24604" fmla="*/ 238605 h 2107945"/>
              <a:gd name="connsiteX24605" fmla="*/ 7757576 w 12192000"/>
              <a:gd name="connsiteY24605" fmla="*/ 232724 h 2107945"/>
              <a:gd name="connsiteX24606" fmla="*/ 3162280 w 12192000"/>
              <a:gd name="connsiteY24606" fmla="*/ 232724 h 2107945"/>
              <a:gd name="connsiteX24607" fmla="*/ 3168679 w 12192000"/>
              <a:gd name="connsiteY24607" fmla="*/ 241218 h 2107945"/>
              <a:gd name="connsiteX24608" fmla="*/ 3160146 w 12192000"/>
              <a:gd name="connsiteY24608" fmla="*/ 247099 h 2107945"/>
              <a:gd name="connsiteX24609" fmla="*/ 3153745 w 12192000"/>
              <a:gd name="connsiteY24609" fmla="*/ 238605 h 2107945"/>
              <a:gd name="connsiteX24610" fmla="*/ 3162280 w 12192000"/>
              <a:gd name="connsiteY24610" fmla="*/ 232724 h 2107945"/>
              <a:gd name="connsiteX24611" fmla="*/ 2144200 w 12192000"/>
              <a:gd name="connsiteY24611" fmla="*/ 232724 h 2107945"/>
              <a:gd name="connsiteX24612" fmla="*/ 2150600 w 12192000"/>
              <a:gd name="connsiteY24612" fmla="*/ 241218 h 2107945"/>
              <a:gd name="connsiteX24613" fmla="*/ 2142068 w 12192000"/>
              <a:gd name="connsiteY24613" fmla="*/ 247099 h 2107945"/>
              <a:gd name="connsiteX24614" fmla="*/ 2135667 w 12192000"/>
              <a:gd name="connsiteY24614" fmla="*/ 238605 h 2107945"/>
              <a:gd name="connsiteX24615" fmla="*/ 2144200 w 12192000"/>
              <a:gd name="connsiteY24615" fmla="*/ 232724 h 2107945"/>
              <a:gd name="connsiteX24616" fmla="*/ 7102861 w 12192000"/>
              <a:gd name="connsiteY24616" fmla="*/ 232070 h 2107945"/>
              <a:gd name="connsiteX24617" fmla="*/ 7108958 w 12192000"/>
              <a:gd name="connsiteY24617" fmla="*/ 240238 h 2107945"/>
              <a:gd name="connsiteX24618" fmla="*/ 7100728 w 12192000"/>
              <a:gd name="connsiteY24618" fmla="*/ 245792 h 2107945"/>
              <a:gd name="connsiteX24619" fmla="*/ 7094632 w 12192000"/>
              <a:gd name="connsiteY24619" fmla="*/ 237624 h 2107945"/>
              <a:gd name="connsiteX24620" fmla="*/ 7102861 w 12192000"/>
              <a:gd name="connsiteY24620" fmla="*/ 232070 h 2107945"/>
              <a:gd name="connsiteX24621" fmla="*/ 7839872 w 12192000"/>
              <a:gd name="connsiteY24621" fmla="*/ 231744 h 2107945"/>
              <a:gd name="connsiteX24622" fmla="*/ 7846273 w 12192000"/>
              <a:gd name="connsiteY24622" fmla="*/ 240238 h 2107945"/>
              <a:gd name="connsiteX24623" fmla="*/ 7837738 w 12192000"/>
              <a:gd name="connsiteY24623" fmla="*/ 246119 h 2107945"/>
              <a:gd name="connsiteX24624" fmla="*/ 7831337 w 12192000"/>
              <a:gd name="connsiteY24624" fmla="*/ 237624 h 2107945"/>
              <a:gd name="connsiteX24625" fmla="*/ 7839872 w 12192000"/>
              <a:gd name="connsiteY24625" fmla="*/ 231744 h 2107945"/>
              <a:gd name="connsiteX24626" fmla="*/ 7173270 w 12192000"/>
              <a:gd name="connsiteY24626" fmla="*/ 231743 h 2107945"/>
              <a:gd name="connsiteX24627" fmla="*/ 7179366 w 12192000"/>
              <a:gd name="connsiteY24627" fmla="*/ 239584 h 2107945"/>
              <a:gd name="connsiteX24628" fmla="*/ 7171137 w 12192000"/>
              <a:gd name="connsiteY24628" fmla="*/ 245139 h 2107945"/>
              <a:gd name="connsiteX24629" fmla="*/ 7165040 w 12192000"/>
              <a:gd name="connsiteY24629" fmla="*/ 237298 h 2107945"/>
              <a:gd name="connsiteX24630" fmla="*/ 7173270 w 12192000"/>
              <a:gd name="connsiteY24630" fmla="*/ 231743 h 2107945"/>
              <a:gd name="connsiteX24631" fmla="*/ 3648762 w 12192000"/>
              <a:gd name="connsiteY24631" fmla="*/ 231090 h 2107945"/>
              <a:gd name="connsiteX24632" fmla="*/ 3655163 w 12192000"/>
              <a:gd name="connsiteY24632" fmla="*/ 239584 h 2107945"/>
              <a:gd name="connsiteX24633" fmla="*/ 3646625 w 12192000"/>
              <a:gd name="connsiteY24633" fmla="*/ 245465 h 2107945"/>
              <a:gd name="connsiteX24634" fmla="*/ 3640212 w 12192000"/>
              <a:gd name="connsiteY24634" fmla="*/ 236971 h 2107945"/>
              <a:gd name="connsiteX24635" fmla="*/ 3648762 w 12192000"/>
              <a:gd name="connsiteY24635" fmla="*/ 231090 h 2107945"/>
              <a:gd name="connsiteX24636" fmla="*/ 7677717 w 12192000"/>
              <a:gd name="connsiteY24636" fmla="*/ 230763 h 2107945"/>
              <a:gd name="connsiteX24637" fmla="*/ 7684118 w 12192000"/>
              <a:gd name="connsiteY24637" fmla="*/ 238931 h 2107945"/>
              <a:gd name="connsiteX24638" fmla="*/ 7675888 w 12192000"/>
              <a:gd name="connsiteY24638" fmla="*/ 244485 h 2107945"/>
              <a:gd name="connsiteX24639" fmla="*/ 7669487 w 12192000"/>
              <a:gd name="connsiteY24639" fmla="*/ 236317 h 2107945"/>
              <a:gd name="connsiteX24640" fmla="*/ 7677717 w 12192000"/>
              <a:gd name="connsiteY24640" fmla="*/ 230763 h 2107945"/>
              <a:gd name="connsiteX24641" fmla="*/ 6580431 w 12192000"/>
              <a:gd name="connsiteY24641" fmla="*/ 230437 h 2107945"/>
              <a:gd name="connsiteX24642" fmla="*/ 6586832 w 12192000"/>
              <a:gd name="connsiteY24642" fmla="*/ 238931 h 2107945"/>
              <a:gd name="connsiteX24643" fmla="*/ 6578297 w 12192000"/>
              <a:gd name="connsiteY24643" fmla="*/ 244812 h 2107945"/>
              <a:gd name="connsiteX24644" fmla="*/ 6571897 w 12192000"/>
              <a:gd name="connsiteY24644" fmla="*/ 236317 h 2107945"/>
              <a:gd name="connsiteX24645" fmla="*/ 6580431 w 12192000"/>
              <a:gd name="connsiteY24645" fmla="*/ 230437 h 2107945"/>
              <a:gd name="connsiteX24646" fmla="*/ 2007013 w 12192000"/>
              <a:gd name="connsiteY24646" fmla="*/ 230437 h 2107945"/>
              <a:gd name="connsiteX24647" fmla="*/ 2013719 w 12192000"/>
              <a:gd name="connsiteY24647" fmla="*/ 239258 h 2107945"/>
              <a:gd name="connsiteX24648" fmla="*/ 2004880 w 12192000"/>
              <a:gd name="connsiteY24648" fmla="*/ 245139 h 2107945"/>
              <a:gd name="connsiteX24649" fmla="*/ 1998175 w 12192000"/>
              <a:gd name="connsiteY24649" fmla="*/ 236317 h 2107945"/>
              <a:gd name="connsiteX24650" fmla="*/ 2007013 w 12192000"/>
              <a:gd name="connsiteY24650" fmla="*/ 230437 h 2107945"/>
              <a:gd name="connsiteX24651" fmla="*/ 6654803 w 12192000"/>
              <a:gd name="connsiteY24651" fmla="*/ 230110 h 2107945"/>
              <a:gd name="connsiteX24652" fmla="*/ 6661203 w 12192000"/>
              <a:gd name="connsiteY24652" fmla="*/ 238604 h 2107945"/>
              <a:gd name="connsiteX24653" fmla="*/ 6652669 w 12192000"/>
              <a:gd name="connsiteY24653" fmla="*/ 244485 h 2107945"/>
              <a:gd name="connsiteX24654" fmla="*/ 6646269 w 12192000"/>
              <a:gd name="connsiteY24654" fmla="*/ 235991 h 2107945"/>
              <a:gd name="connsiteX24655" fmla="*/ 6654803 w 12192000"/>
              <a:gd name="connsiteY24655" fmla="*/ 230110 h 2107945"/>
              <a:gd name="connsiteX24656" fmla="*/ 2210356 w 12192000"/>
              <a:gd name="connsiteY24656" fmla="*/ 230110 h 2107945"/>
              <a:gd name="connsiteX24657" fmla="*/ 2216755 w 12192000"/>
              <a:gd name="connsiteY24657" fmla="*/ 238278 h 2107945"/>
              <a:gd name="connsiteX24658" fmla="*/ 2208222 w 12192000"/>
              <a:gd name="connsiteY24658" fmla="*/ 244159 h 2107945"/>
              <a:gd name="connsiteX24659" fmla="*/ 2201822 w 12192000"/>
              <a:gd name="connsiteY24659" fmla="*/ 235991 h 2107945"/>
              <a:gd name="connsiteX24660" fmla="*/ 2210356 w 12192000"/>
              <a:gd name="connsiteY24660" fmla="*/ 230110 h 2107945"/>
              <a:gd name="connsiteX24661" fmla="*/ 6881271 w 12192000"/>
              <a:gd name="connsiteY24661" fmla="*/ 229783 h 2107945"/>
              <a:gd name="connsiteX24662" fmla="*/ 6887671 w 12192000"/>
              <a:gd name="connsiteY24662" fmla="*/ 238278 h 2107945"/>
              <a:gd name="connsiteX24663" fmla="*/ 6879137 w 12192000"/>
              <a:gd name="connsiteY24663" fmla="*/ 244159 h 2107945"/>
              <a:gd name="connsiteX24664" fmla="*/ 6872736 w 12192000"/>
              <a:gd name="connsiteY24664" fmla="*/ 235664 h 2107945"/>
              <a:gd name="connsiteX24665" fmla="*/ 6881271 w 12192000"/>
              <a:gd name="connsiteY24665" fmla="*/ 229783 h 2107945"/>
              <a:gd name="connsiteX24666" fmla="*/ 4515185 w 12192000"/>
              <a:gd name="connsiteY24666" fmla="*/ 229783 h 2107945"/>
              <a:gd name="connsiteX24667" fmla="*/ 4521281 w 12192000"/>
              <a:gd name="connsiteY24667" fmla="*/ 237624 h 2107945"/>
              <a:gd name="connsiteX24668" fmla="*/ 4513053 w 12192000"/>
              <a:gd name="connsiteY24668" fmla="*/ 243178 h 2107945"/>
              <a:gd name="connsiteX24669" fmla="*/ 4506952 w 12192000"/>
              <a:gd name="connsiteY24669" fmla="*/ 235337 h 2107945"/>
              <a:gd name="connsiteX24670" fmla="*/ 4515185 w 12192000"/>
              <a:gd name="connsiteY24670" fmla="*/ 229783 h 2107945"/>
              <a:gd name="connsiteX24671" fmla="*/ 2398202 w 12192000"/>
              <a:gd name="connsiteY24671" fmla="*/ 229457 h 2107945"/>
              <a:gd name="connsiteX24672" fmla="*/ 2404294 w 12192000"/>
              <a:gd name="connsiteY24672" fmla="*/ 237298 h 2107945"/>
              <a:gd name="connsiteX24673" fmla="*/ 2396069 w 12192000"/>
              <a:gd name="connsiteY24673" fmla="*/ 242851 h 2107945"/>
              <a:gd name="connsiteX24674" fmla="*/ 2389977 w 12192000"/>
              <a:gd name="connsiteY24674" fmla="*/ 235010 h 2107945"/>
              <a:gd name="connsiteX24675" fmla="*/ 2398202 w 12192000"/>
              <a:gd name="connsiteY24675" fmla="*/ 229457 h 2107945"/>
              <a:gd name="connsiteX24676" fmla="*/ 8333346 w 12192000"/>
              <a:gd name="connsiteY24676" fmla="*/ 229130 h 2107945"/>
              <a:gd name="connsiteX24677" fmla="*/ 8340051 w 12192000"/>
              <a:gd name="connsiteY24677" fmla="*/ 237951 h 2107945"/>
              <a:gd name="connsiteX24678" fmla="*/ 8331212 w 12192000"/>
              <a:gd name="connsiteY24678" fmla="*/ 244159 h 2107945"/>
              <a:gd name="connsiteX24679" fmla="*/ 8324507 w 12192000"/>
              <a:gd name="connsiteY24679" fmla="*/ 235337 h 2107945"/>
              <a:gd name="connsiteX24680" fmla="*/ 8333346 w 12192000"/>
              <a:gd name="connsiteY24680" fmla="*/ 229130 h 2107945"/>
              <a:gd name="connsiteX24681" fmla="*/ 2629040 w 12192000"/>
              <a:gd name="connsiteY24681" fmla="*/ 229046 h 2107945"/>
              <a:gd name="connsiteX24682" fmla="*/ 2635756 w 12192000"/>
              <a:gd name="connsiteY24682" fmla="*/ 237808 h 2107945"/>
              <a:gd name="connsiteX24683" fmla="*/ 2626827 w 12192000"/>
              <a:gd name="connsiteY24683" fmla="*/ 243885 h 2107945"/>
              <a:gd name="connsiteX24684" fmla="*/ 2620109 w 12192000"/>
              <a:gd name="connsiteY24684" fmla="*/ 235124 h 2107945"/>
              <a:gd name="connsiteX24685" fmla="*/ 2629040 w 12192000"/>
              <a:gd name="connsiteY24685" fmla="*/ 229046 h 2107945"/>
              <a:gd name="connsiteX24686" fmla="*/ 7924912 w 12192000"/>
              <a:gd name="connsiteY24686" fmla="*/ 228803 h 2107945"/>
              <a:gd name="connsiteX24687" fmla="*/ 7931313 w 12192000"/>
              <a:gd name="connsiteY24687" fmla="*/ 237298 h 2107945"/>
              <a:gd name="connsiteX24688" fmla="*/ 7922778 w 12192000"/>
              <a:gd name="connsiteY24688" fmla="*/ 243178 h 2107945"/>
              <a:gd name="connsiteX24689" fmla="*/ 7916377 w 12192000"/>
              <a:gd name="connsiteY24689" fmla="*/ 234684 h 2107945"/>
              <a:gd name="connsiteX24690" fmla="*/ 7924912 w 12192000"/>
              <a:gd name="connsiteY24690" fmla="*/ 228803 h 2107945"/>
              <a:gd name="connsiteX24691" fmla="*/ 2768083 w 12192000"/>
              <a:gd name="connsiteY24691" fmla="*/ 228149 h 2107945"/>
              <a:gd name="connsiteX24692" fmla="*/ 2774787 w 12192000"/>
              <a:gd name="connsiteY24692" fmla="*/ 236971 h 2107945"/>
              <a:gd name="connsiteX24693" fmla="*/ 2765948 w 12192000"/>
              <a:gd name="connsiteY24693" fmla="*/ 243178 h 2107945"/>
              <a:gd name="connsiteX24694" fmla="*/ 2759242 w 12192000"/>
              <a:gd name="connsiteY24694" fmla="*/ 234357 h 2107945"/>
              <a:gd name="connsiteX24695" fmla="*/ 2768083 w 12192000"/>
              <a:gd name="connsiteY24695" fmla="*/ 228149 h 2107945"/>
              <a:gd name="connsiteX24696" fmla="*/ 1708839 w 12192000"/>
              <a:gd name="connsiteY24696" fmla="*/ 228149 h 2107945"/>
              <a:gd name="connsiteX24697" fmla="*/ 1715848 w 12192000"/>
              <a:gd name="connsiteY24697" fmla="*/ 237297 h 2107945"/>
              <a:gd name="connsiteX24698" fmla="*/ 1714276 w 12192000"/>
              <a:gd name="connsiteY24698" fmla="*/ 239775 h 2107945"/>
              <a:gd name="connsiteX24699" fmla="*/ 1715260 w 12192000"/>
              <a:gd name="connsiteY24699" fmla="*/ 243505 h 2107945"/>
              <a:gd name="connsiteX24700" fmla="*/ 1712021 w 12192000"/>
              <a:gd name="connsiteY24700" fmla="*/ 248569 h 2107945"/>
              <a:gd name="connsiteX24701" fmla="*/ 1711444 w 12192000"/>
              <a:gd name="connsiteY24701" fmla="*/ 248676 h 2107945"/>
              <a:gd name="connsiteX24702" fmla="*/ 1713084 w 12192000"/>
              <a:gd name="connsiteY24702" fmla="*/ 254613 h 2107945"/>
              <a:gd name="connsiteX24703" fmla="*/ 1711530 w 12192000"/>
              <a:gd name="connsiteY24703" fmla="*/ 257151 h 2107945"/>
              <a:gd name="connsiteX24704" fmla="*/ 1712651 w 12192000"/>
              <a:gd name="connsiteY24704" fmla="*/ 261400 h 2107945"/>
              <a:gd name="connsiteX24705" fmla="*/ 1714232 w 12192000"/>
              <a:gd name="connsiteY24705" fmla="*/ 263435 h 2107945"/>
              <a:gd name="connsiteX24706" fmla="*/ 1706004 w 12192000"/>
              <a:gd name="connsiteY24706" fmla="*/ 268989 h 2107945"/>
              <a:gd name="connsiteX24707" fmla="*/ 1705262 w 12192000"/>
              <a:gd name="connsiteY24707" fmla="*/ 268035 h 2107945"/>
              <a:gd name="connsiteX24708" fmla="*/ 1703699 w 12192000"/>
              <a:gd name="connsiteY24708" fmla="*/ 268336 h 2107945"/>
              <a:gd name="connsiteX24709" fmla="*/ 1696689 w 12192000"/>
              <a:gd name="connsiteY24709" fmla="*/ 259187 h 2107945"/>
              <a:gd name="connsiteX24710" fmla="*/ 1697657 w 12192000"/>
              <a:gd name="connsiteY24710" fmla="*/ 257617 h 2107945"/>
              <a:gd name="connsiteX24711" fmla="*/ 1696016 w 12192000"/>
              <a:gd name="connsiteY24711" fmla="*/ 251673 h 2107945"/>
              <a:gd name="connsiteX24712" fmla="*/ 1699521 w 12192000"/>
              <a:gd name="connsiteY24712" fmla="*/ 246323 h 2107945"/>
              <a:gd name="connsiteX24713" fmla="*/ 1700283 w 12192000"/>
              <a:gd name="connsiteY24713" fmla="*/ 246178 h 2107945"/>
              <a:gd name="connsiteX24714" fmla="*/ 1698802 w 12192000"/>
              <a:gd name="connsiteY24714" fmla="*/ 240565 h 2107945"/>
              <a:gd name="connsiteX24715" fmla="*/ 1700316 w 12192000"/>
              <a:gd name="connsiteY24715" fmla="*/ 238196 h 2107945"/>
              <a:gd name="connsiteX24716" fmla="*/ 1699390 w 12192000"/>
              <a:gd name="connsiteY24716" fmla="*/ 234683 h 2107945"/>
              <a:gd name="connsiteX24717" fmla="*/ 1708839 w 12192000"/>
              <a:gd name="connsiteY24717" fmla="*/ 228149 h 2107945"/>
              <a:gd name="connsiteX24718" fmla="*/ 8193442 w 12192000"/>
              <a:gd name="connsiteY24718" fmla="*/ 227823 h 2107945"/>
              <a:gd name="connsiteX24719" fmla="*/ 8200147 w 12192000"/>
              <a:gd name="connsiteY24719" fmla="*/ 236644 h 2107945"/>
              <a:gd name="connsiteX24720" fmla="*/ 8191003 w 12192000"/>
              <a:gd name="connsiteY24720" fmla="*/ 242851 h 2107945"/>
              <a:gd name="connsiteX24721" fmla="*/ 8184297 w 12192000"/>
              <a:gd name="connsiteY24721" fmla="*/ 234030 h 2107945"/>
              <a:gd name="connsiteX24722" fmla="*/ 8193442 w 12192000"/>
              <a:gd name="connsiteY24722" fmla="*/ 227823 h 2107945"/>
              <a:gd name="connsiteX24723" fmla="*/ 7031537 w 12192000"/>
              <a:gd name="connsiteY24723" fmla="*/ 227823 h 2107945"/>
              <a:gd name="connsiteX24724" fmla="*/ 7037634 w 12192000"/>
              <a:gd name="connsiteY24724" fmla="*/ 235991 h 2107945"/>
              <a:gd name="connsiteX24725" fmla="*/ 7029404 w 12192000"/>
              <a:gd name="connsiteY24725" fmla="*/ 241545 h 2107945"/>
              <a:gd name="connsiteX24726" fmla="*/ 7023308 w 12192000"/>
              <a:gd name="connsiteY24726" fmla="*/ 233377 h 2107945"/>
              <a:gd name="connsiteX24727" fmla="*/ 7031537 w 12192000"/>
              <a:gd name="connsiteY24727" fmla="*/ 227823 h 2107945"/>
              <a:gd name="connsiteX24728" fmla="*/ 5660474 w 12192000"/>
              <a:gd name="connsiteY24728" fmla="*/ 227496 h 2107945"/>
              <a:gd name="connsiteX24729" fmla="*/ 5666874 w 12192000"/>
              <a:gd name="connsiteY24729" fmla="*/ 235664 h 2107945"/>
              <a:gd name="connsiteX24730" fmla="*/ 5658645 w 12192000"/>
              <a:gd name="connsiteY24730" fmla="*/ 241218 h 2107945"/>
              <a:gd name="connsiteX24731" fmla="*/ 5652243 w 12192000"/>
              <a:gd name="connsiteY24731" fmla="*/ 233050 h 2107945"/>
              <a:gd name="connsiteX24732" fmla="*/ 5660474 w 12192000"/>
              <a:gd name="connsiteY24732" fmla="*/ 227496 h 2107945"/>
              <a:gd name="connsiteX24733" fmla="*/ 6060744 w 12192000"/>
              <a:gd name="connsiteY24733" fmla="*/ 227169 h 2107945"/>
              <a:gd name="connsiteX24734" fmla="*/ 6066841 w 12192000"/>
              <a:gd name="connsiteY24734" fmla="*/ 235010 h 2107945"/>
              <a:gd name="connsiteX24735" fmla="*/ 6058915 w 12192000"/>
              <a:gd name="connsiteY24735" fmla="*/ 240565 h 2107945"/>
              <a:gd name="connsiteX24736" fmla="*/ 6052820 w 12192000"/>
              <a:gd name="connsiteY24736" fmla="*/ 232724 h 2107945"/>
              <a:gd name="connsiteX24737" fmla="*/ 6060744 w 12192000"/>
              <a:gd name="connsiteY24737" fmla="*/ 227169 h 2107945"/>
              <a:gd name="connsiteX24738" fmla="*/ 1936286 w 12192000"/>
              <a:gd name="connsiteY24738" fmla="*/ 227169 h 2107945"/>
              <a:gd name="connsiteX24739" fmla="*/ 1942991 w 12192000"/>
              <a:gd name="connsiteY24739" fmla="*/ 235991 h 2107945"/>
              <a:gd name="connsiteX24740" fmla="*/ 1934152 w 12192000"/>
              <a:gd name="connsiteY24740" fmla="*/ 242198 h 2107945"/>
              <a:gd name="connsiteX24741" fmla="*/ 1927446 w 12192000"/>
              <a:gd name="connsiteY24741" fmla="*/ 233377 h 2107945"/>
              <a:gd name="connsiteX24742" fmla="*/ 1936286 w 12192000"/>
              <a:gd name="connsiteY24742" fmla="*/ 227169 h 2107945"/>
              <a:gd name="connsiteX24743" fmla="*/ 4446287 w 12192000"/>
              <a:gd name="connsiteY24743" fmla="*/ 226189 h 2107945"/>
              <a:gd name="connsiteX24744" fmla="*/ 4452382 w 12192000"/>
              <a:gd name="connsiteY24744" fmla="*/ 234030 h 2107945"/>
              <a:gd name="connsiteX24745" fmla="*/ 4444152 w 12192000"/>
              <a:gd name="connsiteY24745" fmla="*/ 239584 h 2107945"/>
              <a:gd name="connsiteX24746" fmla="*/ 4438052 w 12192000"/>
              <a:gd name="connsiteY24746" fmla="*/ 231743 h 2107945"/>
              <a:gd name="connsiteX24747" fmla="*/ 4446287 w 12192000"/>
              <a:gd name="connsiteY24747" fmla="*/ 226189 h 2107945"/>
              <a:gd name="connsiteX24748" fmla="*/ 2337832 w 12192000"/>
              <a:gd name="connsiteY24748" fmla="*/ 226189 h 2107945"/>
              <a:gd name="connsiteX24749" fmla="*/ 2343926 w 12192000"/>
              <a:gd name="connsiteY24749" fmla="*/ 234357 h 2107945"/>
              <a:gd name="connsiteX24750" fmla="*/ 2335699 w 12192000"/>
              <a:gd name="connsiteY24750" fmla="*/ 239911 h 2107945"/>
              <a:gd name="connsiteX24751" fmla="*/ 2329602 w 12192000"/>
              <a:gd name="connsiteY24751" fmla="*/ 231743 h 2107945"/>
              <a:gd name="connsiteX24752" fmla="*/ 2337832 w 12192000"/>
              <a:gd name="connsiteY24752" fmla="*/ 226189 h 2107945"/>
              <a:gd name="connsiteX24753" fmla="*/ 8012389 w 12192000"/>
              <a:gd name="connsiteY24753" fmla="*/ 225535 h 2107945"/>
              <a:gd name="connsiteX24754" fmla="*/ 8019095 w 12192000"/>
              <a:gd name="connsiteY24754" fmla="*/ 234030 h 2107945"/>
              <a:gd name="connsiteX24755" fmla="*/ 8010256 w 12192000"/>
              <a:gd name="connsiteY24755" fmla="*/ 239911 h 2107945"/>
              <a:gd name="connsiteX24756" fmla="*/ 8003550 w 12192000"/>
              <a:gd name="connsiteY24756" fmla="*/ 231416 h 2107945"/>
              <a:gd name="connsiteX24757" fmla="*/ 8012389 w 12192000"/>
              <a:gd name="connsiteY24757" fmla="*/ 225535 h 2107945"/>
              <a:gd name="connsiteX24758" fmla="*/ 6957776 w 12192000"/>
              <a:gd name="connsiteY24758" fmla="*/ 225209 h 2107945"/>
              <a:gd name="connsiteX24759" fmla="*/ 6964176 w 12192000"/>
              <a:gd name="connsiteY24759" fmla="*/ 233377 h 2107945"/>
              <a:gd name="connsiteX24760" fmla="*/ 6955642 w 12192000"/>
              <a:gd name="connsiteY24760" fmla="*/ 239258 h 2107945"/>
              <a:gd name="connsiteX24761" fmla="*/ 6949241 w 12192000"/>
              <a:gd name="connsiteY24761" fmla="*/ 231090 h 2107945"/>
              <a:gd name="connsiteX24762" fmla="*/ 6957776 w 12192000"/>
              <a:gd name="connsiteY24762" fmla="*/ 225209 h 2107945"/>
              <a:gd name="connsiteX24763" fmla="*/ 7600603 w 12192000"/>
              <a:gd name="connsiteY24763" fmla="*/ 224882 h 2107945"/>
              <a:gd name="connsiteX24764" fmla="*/ 7606699 w 12192000"/>
              <a:gd name="connsiteY24764" fmla="*/ 233050 h 2107945"/>
              <a:gd name="connsiteX24765" fmla="*/ 7598468 w 12192000"/>
              <a:gd name="connsiteY24765" fmla="*/ 238605 h 2107945"/>
              <a:gd name="connsiteX24766" fmla="*/ 7592372 w 12192000"/>
              <a:gd name="connsiteY24766" fmla="*/ 230437 h 2107945"/>
              <a:gd name="connsiteX24767" fmla="*/ 7600603 w 12192000"/>
              <a:gd name="connsiteY24767" fmla="*/ 224882 h 2107945"/>
              <a:gd name="connsiteX24768" fmla="*/ 1863118 w 12192000"/>
              <a:gd name="connsiteY24768" fmla="*/ 224882 h 2107945"/>
              <a:gd name="connsiteX24769" fmla="*/ 1869824 w 12192000"/>
              <a:gd name="connsiteY24769" fmla="*/ 233703 h 2107945"/>
              <a:gd name="connsiteX24770" fmla="*/ 1860680 w 12192000"/>
              <a:gd name="connsiteY24770" fmla="*/ 239911 h 2107945"/>
              <a:gd name="connsiteX24771" fmla="*/ 1853976 w 12192000"/>
              <a:gd name="connsiteY24771" fmla="*/ 231090 h 2107945"/>
              <a:gd name="connsiteX24772" fmla="*/ 1863118 w 12192000"/>
              <a:gd name="connsiteY24772" fmla="*/ 224882 h 2107945"/>
              <a:gd name="connsiteX24773" fmla="*/ 8272385 w 12192000"/>
              <a:gd name="connsiteY24773" fmla="*/ 224555 h 2107945"/>
              <a:gd name="connsiteX24774" fmla="*/ 8279091 w 12192000"/>
              <a:gd name="connsiteY24774" fmla="*/ 233376 h 2107945"/>
              <a:gd name="connsiteX24775" fmla="*/ 8269947 w 12192000"/>
              <a:gd name="connsiteY24775" fmla="*/ 239584 h 2107945"/>
              <a:gd name="connsiteX24776" fmla="*/ 8263241 w 12192000"/>
              <a:gd name="connsiteY24776" fmla="*/ 230763 h 2107945"/>
              <a:gd name="connsiteX24777" fmla="*/ 8272385 w 12192000"/>
              <a:gd name="connsiteY24777" fmla="*/ 224555 h 2107945"/>
              <a:gd name="connsiteX24778" fmla="*/ 5517504 w 12192000"/>
              <a:gd name="connsiteY24778" fmla="*/ 224555 h 2107945"/>
              <a:gd name="connsiteX24779" fmla="*/ 5523906 w 12192000"/>
              <a:gd name="connsiteY24779" fmla="*/ 232723 h 2107945"/>
              <a:gd name="connsiteX24780" fmla="*/ 5515677 w 12192000"/>
              <a:gd name="connsiteY24780" fmla="*/ 238278 h 2107945"/>
              <a:gd name="connsiteX24781" fmla="*/ 5509271 w 12192000"/>
              <a:gd name="connsiteY24781" fmla="*/ 230110 h 2107945"/>
              <a:gd name="connsiteX24782" fmla="*/ 5517504 w 12192000"/>
              <a:gd name="connsiteY24782" fmla="*/ 224555 h 2107945"/>
              <a:gd name="connsiteX24783" fmla="*/ 8101860 w 12192000"/>
              <a:gd name="connsiteY24783" fmla="*/ 224389 h 2107945"/>
              <a:gd name="connsiteX24784" fmla="*/ 8108578 w 12192000"/>
              <a:gd name="connsiteY24784" fmla="*/ 233153 h 2107945"/>
              <a:gd name="connsiteX24785" fmla="*/ 8099644 w 12192000"/>
              <a:gd name="connsiteY24785" fmla="*/ 239230 h 2107945"/>
              <a:gd name="connsiteX24786" fmla="*/ 8092927 w 12192000"/>
              <a:gd name="connsiteY24786" fmla="*/ 230467 h 2107945"/>
              <a:gd name="connsiteX24787" fmla="*/ 8101860 w 12192000"/>
              <a:gd name="connsiteY24787" fmla="*/ 224389 h 2107945"/>
              <a:gd name="connsiteX24788" fmla="*/ 3838678 w 12192000"/>
              <a:gd name="connsiteY24788" fmla="*/ 224229 h 2107945"/>
              <a:gd name="connsiteX24789" fmla="*/ 3845072 w 12192000"/>
              <a:gd name="connsiteY24789" fmla="*/ 232397 h 2107945"/>
              <a:gd name="connsiteX24790" fmla="*/ 3836539 w 12192000"/>
              <a:gd name="connsiteY24790" fmla="*/ 238278 h 2107945"/>
              <a:gd name="connsiteX24791" fmla="*/ 3830142 w 12192000"/>
              <a:gd name="connsiteY24791" fmla="*/ 230110 h 2107945"/>
              <a:gd name="connsiteX24792" fmla="*/ 3838678 w 12192000"/>
              <a:gd name="connsiteY24792" fmla="*/ 224229 h 2107945"/>
              <a:gd name="connsiteX24793" fmla="*/ 3577464 w 12192000"/>
              <a:gd name="connsiteY24793" fmla="*/ 223902 h 2107945"/>
              <a:gd name="connsiteX24794" fmla="*/ 3583859 w 12192000"/>
              <a:gd name="connsiteY24794" fmla="*/ 232396 h 2107945"/>
              <a:gd name="connsiteX24795" fmla="*/ 3575329 w 12192000"/>
              <a:gd name="connsiteY24795" fmla="*/ 238277 h 2107945"/>
              <a:gd name="connsiteX24796" fmla="*/ 3568934 w 12192000"/>
              <a:gd name="connsiteY24796" fmla="*/ 229783 h 2107945"/>
              <a:gd name="connsiteX24797" fmla="*/ 3577464 w 12192000"/>
              <a:gd name="connsiteY24797" fmla="*/ 223902 h 2107945"/>
              <a:gd name="connsiteX24798" fmla="*/ 5467835 w 12192000"/>
              <a:gd name="connsiteY24798" fmla="*/ 223248 h 2107945"/>
              <a:gd name="connsiteX24799" fmla="*/ 5473936 w 12192000"/>
              <a:gd name="connsiteY24799" fmla="*/ 231416 h 2107945"/>
              <a:gd name="connsiteX24800" fmla="*/ 5465702 w 12192000"/>
              <a:gd name="connsiteY24800" fmla="*/ 236971 h 2107945"/>
              <a:gd name="connsiteX24801" fmla="*/ 5459607 w 12192000"/>
              <a:gd name="connsiteY24801" fmla="*/ 228803 h 2107945"/>
              <a:gd name="connsiteX24802" fmla="*/ 5467835 w 12192000"/>
              <a:gd name="connsiteY24802" fmla="*/ 223248 h 2107945"/>
              <a:gd name="connsiteX24803" fmla="*/ 8317800 w 12192000"/>
              <a:gd name="connsiteY24803" fmla="*/ 222922 h 2107945"/>
              <a:gd name="connsiteX24804" fmla="*/ 8324507 w 12192000"/>
              <a:gd name="connsiteY24804" fmla="*/ 231743 h 2107945"/>
              <a:gd name="connsiteX24805" fmla="*/ 8315667 w 12192000"/>
              <a:gd name="connsiteY24805" fmla="*/ 237624 h 2107945"/>
              <a:gd name="connsiteX24806" fmla="*/ 8308962 w 12192000"/>
              <a:gd name="connsiteY24806" fmla="*/ 228803 h 2107945"/>
              <a:gd name="connsiteX24807" fmla="*/ 8317800 w 12192000"/>
              <a:gd name="connsiteY24807" fmla="*/ 222922 h 2107945"/>
              <a:gd name="connsiteX24808" fmla="*/ 2261121 w 12192000"/>
              <a:gd name="connsiteY24808" fmla="*/ 222921 h 2107945"/>
              <a:gd name="connsiteX24809" fmla="*/ 2266569 w 12192000"/>
              <a:gd name="connsiteY24809" fmla="*/ 226148 h 2107945"/>
              <a:gd name="connsiteX24810" fmla="*/ 2267797 w 12192000"/>
              <a:gd name="connsiteY24810" fmla="*/ 230805 h 2107945"/>
              <a:gd name="connsiteX24811" fmla="*/ 2269614 w 12192000"/>
              <a:gd name="connsiteY24811" fmla="*/ 228027 h 2107945"/>
              <a:gd name="connsiteX24812" fmla="*/ 2274985 w 12192000"/>
              <a:gd name="connsiteY24812" fmla="*/ 226842 h 2107945"/>
              <a:gd name="connsiteX24813" fmla="*/ 2281385 w 12192000"/>
              <a:gd name="connsiteY24813" fmla="*/ 235010 h 2107945"/>
              <a:gd name="connsiteX24814" fmla="*/ 2273157 w 12192000"/>
              <a:gd name="connsiteY24814" fmla="*/ 240565 h 2107945"/>
              <a:gd name="connsiteX24815" fmla="*/ 2267402 w 12192000"/>
              <a:gd name="connsiteY24815" fmla="*/ 233220 h 2107945"/>
              <a:gd name="connsiteX24816" fmla="*/ 2264892 w 12192000"/>
              <a:gd name="connsiteY24816" fmla="*/ 237175 h 2107945"/>
              <a:gd name="connsiteX24817" fmla="*/ 2258682 w 12192000"/>
              <a:gd name="connsiteY24817" fmla="*/ 238604 h 2107945"/>
              <a:gd name="connsiteX24818" fmla="*/ 2251673 w 12192000"/>
              <a:gd name="connsiteY24818" fmla="*/ 229456 h 2107945"/>
              <a:gd name="connsiteX24819" fmla="*/ 2261121 w 12192000"/>
              <a:gd name="connsiteY24819" fmla="*/ 222921 h 2107945"/>
              <a:gd name="connsiteX24820" fmla="*/ 8242210 w 12192000"/>
              <a:gd name="connsiteY24820" fmla="*/ 222595 h 2107945"/>
              <a:gd name="connsiteX24821" fmla="*/ 8248306 w 12192000"/>
              <a:gd name="connsiteY24821" fmla="*/ 230763 h 2107945"/>
              <a:gd name="connsiteX24822" fmla="*/ 8240076 w 12192000"/>
              <a:gd name="connsiteY24822" fmla="*/ 236317 h 2107945"/>
              <a:gd name="connsiteX24823" fmla="*/ 8233980 w 12192000"/>
              <a:gd name="connsiteY24823" fmla="*/ 228149 h 2107945"/>
              <a:gd name="connsiteX24824" fmla="*/ 8242210 w 12192000"/>
              <a:gd name="connsiteY24824" fmla="*/ 222595 h 2107945"/>
              <a:gd name="connsiteX24825" fmla="*/ 2028858 w 12192000"/>
              <a:gd name="connsiteY24825" fmla="*/ 222595 h 2107945"/>
              <a:gd name="connsiteX24826" fmla="*/ 2035868 w 12192000"/>
              <a:gd name="connsiteY24826" fmla="*/ 232070 h 2107945"/>
              <a:gd name="connsiteX24827" fmla="*/ 2026420 w 12192000"/>
              <a:gd name="connsiteY24827" fmla="*/ 238605 h 2107945"/>
              <a:gd name="connsiteX24828" fmla="*/ 2019410 w 12192000"/>
              <a:gd name="connsiteY24828" fmla="*/ 229130 h 2107945"/>
              <a:gd name="connsiteX24829" fmla="*/ 2028858 w 12192000"/>
              <a:gd name="connsiteY24829" fmla="*/ 222595 h 2107945"/>
              <a:gd name="connsiteX24830" fmla="*/ 11157334 w 12192000"/>
              <a:gd name="connsiteY24830" fmla="*/ 222269 h 2107945"/>
              <a:gd name="connsiteX24831" fmla="*/ 11163430 w 12192000"/>
              <a:gd name="connsiteY24831" fmla="*/ 230437 h 2107945"/>
              <a:gd name="connsiteX24832" fmla="*/ 11155201 w 12192000"/>
              <a:gd name="connsiteY24832" fmla="*/ 235991 h 2107945"/>
              <a:gd name="connsiteX24833" fmla="*/ 11149104 w 12192000"/>
              <a:gd name="connsiteY24833" fmla="*/ 227823 h 2107945"/>
              <a:gd name="connsiteX24834" fmla="*/ 11157334 w 12192000"/>
              <a:gd name="connsiteY24834" fmla="*/ 222269 h 2107945"/>
              <a:gd name="connsiteX24835" fmla="*/ 4617303 w 12192000"/>
              <a:gd name="connsiteY24835" fmla="*/ 222269 h 2107945"/>
              <a:gd name="connsiteX24836" fmla="*/ 4623400 w 12192000"/>
              <a:gd name="connsiteY24836" fmla="*/ 230110 h 2107945"/>
              <a:gd name="connsiteX24837" fmla="*/ 4615488 w 12192000"/>
              <a:gd name="connsiteY24837" fmla="*/ 235664 h 2107945"/>
              <a:gd name="connsiteX24838" fmla="*/ 4609383 w 12192000"/>
              <a:gd name="connsiteY24838" fmla="*/ 227823 h 2107945"/>
              <a:gd name="connsiteX24839" fmla="*/ 4617303 w 12192000"/>
              <a:gd name="connsiteY24839" fmla="*/ 222269 h 2107945"/>
              <a:gd name="connsiteX24840" fmla="*/ 5992164 w 12192000"/>
              <a:gd name="connsiteY24840" fmla="*/ 222268 h 2107945"/>
              <a:gd name="connsiteX24841" fmla="*/ 5998260 w 12192000"/>
              <a:gd name="connsiteY24841" fmla="*/ 230109 h 2107945"/>
              <a:gd name="connsiteX24842" fmla="*/ 5990335 w 12192000"/>
              <a:gd name="connsiteY24842" fmla="*/ 235664 h 2107945"/>
              <a:gd name="connsiteX24843" fmla="*/ 5984239 w 12192000"/>
              <a:gd name="connsiteY24843" fmla="*/ 227823 h 2107945"/>
              <a:gd name="connsiteX24844" fmla="*/ 5992164 w 12192000"/>
              <a:gd name="connsiteY24844" fmla="*/ 222268 h 2107945"/>
              <a:gd name="connsiteX24845" fmla="*/ 3505516 w 12192000"/>
              <a:gd name="connsiteY24845" fmla="*/ 221615 h 2107945"/>
              <a:gd name="connsiteX24846" fmla="*/ 3511917 w 12192000"/>
              <a:gd name="connsiteY24846" fmla="*/ 230110 h 2107945"/>
              <a:gd name="connsiteX24847" fmla="*/ 3503378 w 12192000"/>
              <a:gd name="connsiteY24847" fmla="*/ 235991 h 2107945"/>
              <a:gd name="connsiteX24848" fmla="*/ 3496972 w 12192000"/>
              <a:gd name="connsiteY24848" fmla="*/ 227496 h 2107945"/>
              <a:gd name="connsiteX24849" fmla="*/ 3505516 w 12192000"/>
              <a:gd name="connsiteY24849" fmla="*/ 221615 h 2107945"/>
              <a:gd name="connsiteX24850" fmla="*/ 3433250 w 12192000"/>
              <a:gd name="connsiteY24850" fmla="*/ 221615 h 2107945"/>
              <a:gd name="connsiteX24851" fmla="*/ 3439649 w 12192000"/>
              <a:gd name="connsiteY24851" fmla="*/ 230110 h 2107945"/>
              <a:gd name="connsiteX24852" fmla="*/ 3431115 w 12192000"/>
              <a:gd name="connsiteY24852" fmla="*/ 235991 h 2107945"/>
              <a:gd name="connsiteX24853" fmla="*/ 3424712 w 12192000"/>
              <a:gd name="connsiteY24853" fmla="*/ 227496 h 2107945"/>
              <a:gd name="connsiteX24854" fmla="*/ 3433250 w 12192000"/>
              <a:gd name="connsiteY24854" fmla="*/ 221615 h 2107945"/>
              <a:gd name="connsiteX24855" fmla="*/ 3361022 w 12192000"/>
              <a:gd name="connsiteY24855" fmla="*/ 221289 h 2107945"/>
              <a:gd name="connsiteX24856" fmla="*/ 3367419 w 12192000"/>
              <a:gd name="connsiteY24856" fmla="*/ 229783 h 2107945"/>
              <a:gd name="connsiteX24857" fmla="*/ 3358889 w 12192000"/>
              <a:gd name="connsiteY24857" fmla="*/ 235664 h 2107945"/>
              <a:gd name="connsiteX24858" fmla="*/ 3352489 w 12192000"/>
              <a:gd name="connsiteY24858" fmla="*/ 227169 h 2107945"/>
              <a:gd name="connsiteX24859" fmla="*/ 3361022 w 12192000"/>
              <a:gd name="connsiteY24859" fmla="*/ 221289 h 2107945"/>
              <a:gd name="connsiteX24860" fmla="*/ 4377994 w 12192000"/>
              <a:gd name="connsiteY24860" fmla="*/ 220962 h 2107945"/>
              <a:gd name="connsiteX24861" fmla="*/ 4384093 w 12192000"/>
              <a:gd name="connsiteY24861" fmla="*/ 228803 h 2107945"/>
              <a:gd name="connsiteX24862" fmla="*/ 4375860 w 12192000"/>
              <a:gd name="connsiteY24862" fmla="*/ 234357 h 2107945"/>
              <a:gd name="connsiteX24863" fmla="*/ 4369769 w 12192000"/>
              <a:gd name="connsiteY24863" fmla="*/ 226516 h 2107945"/>
              <a:gd name="connsiteX24864" fmla="*/ 4377994 w 12192000"/>
              <a:gd name="connsiteY24864" fmla="*/ 220962 h 2107945"/>
              <a:gd name="connsiteX24865" fmla="*/ 6130849 w 12192000"/>
              <a:gd name="connsiteY24865" fmla="*/ 220635 h 2107945"/>
              <a:gd name="connsiteX24866" fmla="*/ 6136945 w 12192000"/>
              <a:gd name="connsiteY24866" fmla="*/ 228476 h 2107945"/>
              <a:gd name="connsiteX24867" fmla="*/ 6129021 w 12192000"/>
              <a:gd name="connsiteY24867" fmla="*/ 234030 h 2107945"/>
              <a:gd name="connsiteX24868" fmla="*/ 6122924 w 12192000"/>
              <a:gd name="connsiteY24868" fmla="*/ 226189 h 2107945"/>
              <a:gd name="connsiteX24869" fmla="*/ 6130849 w 12192000"/>
              <a:gd name="connsiteY24869" fmla="*/ 220635 h 2107945"/>
              <a:gd name="connsiteX24870" fmla="*/ 5751333 w 12192000"/>
              <a:gd name="connsiteY24870" fmla="*/ 220635 h 2107945"/>
              <a:gd name="connsiteX24871" fmla="*/ 5757430 w 12192000"/>
              <a:gd name="connsiteY24871" fmla="*/ 228803 h 2107945"/>
              <a:gd name="connsiteX24872" fmla="*/ 5749200 w 12192000"/>
              <a:gd name="connsiteY24872" fmla="*/ 234357 h 2107945"/>
              <a:gd name="connsiteX24873" fmla="*/ 5743105 w 12192000"/>
              <a:gd name="connsiteY24873" fmla="*/ 226189 h 2107945"/>
              <a:gd name="connsiteX24874" fmla="*/ 5751333 w 12192000"/>
              <a:gd name="connsiteY24874" fmla="*/ 220635 h 2107945"/>
              <a:gd name="connsiteX24875" fmla="*/ 5589750 w 12192000"/>
              <a:gd name="connsiteY24875" fmla="*/ 219328 h 2107945"/>
              <a:gd name="connsiteX24876" fmla="*/ 5596154 w 12192000"/>
              <a:gd name="connsiteY24876" fmla="*/ 227496 h 2107945"/>
              <a:gd name="connsiteX24877" fmla="*/ 5587922 w 12192000"/>
              <a:gd name="connsiteY24877" fmla="*/ 233050 h 2107945"/>
              <a:gd name="connsiteX24878" fmla="*/ 5581520 w 12192000"/>
              <a:gd name="connsiteY24878" fmla="*/ 224882 h 2107945"/>
              <a:gd name="connsiteX24879" fmla="*/ 5589750 w 12192000"/>
              <a:gd name="connsiteY24879" fmla="*/ 219328 h 2107945"/>
              <a:gd name="connsiteX24880" fmla="*/ 1914475 w 12192000"/>
              <a:gd name="connsiteY24880" fmla="*/ 219001 h 2107945"/>
              <a:gd name="connsiteX24881" fmla="*/ 1920570 w 12192000"/>
              <a:gd name="connsiteY24881" fmla="*/ 226842 h 2107945"/>
              <a:gd name="connsiteX24882" fmla="*/ 1912647 w 12192000"/>
              <a:gd name="connsiteY24882" fmla="*/ 232396 h 2107945"/>
              <a:gd name="connsiteX24883" fmla="*/ 1906552 w 12192000"/>
              <a:gd name="connsiteY24883" fmla="*/ 224555 h 2107945"/>
              <a:gd name="connsiteX24884" fmla="*/ 1914475 w 12192000"/>
              <a:gd name="connsiteY24884" fmla="*/ 219001 h 2107945"/>
              <a:gd name="connsiteX24885" fmla="*/ 6443270 w 12192000"/>
              <a:gd name="connsiteY24885" fmla="*/ 218675 h 2107945"/>
              <a:gd name="connsiteX24886" fmla="*/ 6449671 w 12192000"/>
              <a:gd name="connsiteY24886" fmla="*/ 227169 h 2107945"/>
              <a:gd name="connsiteX24887" fmla="*/ 6441136 w 12192000"/>
              <a:gd name="connsiteY24887" fmla="*/ 233050 h 2107945"/>
              <a:gd name="connsiteX24888" fmla="*/ 6434736 w 12192000"/>
              <a:gd name="connsiteY24888" fmla="*/ 224556 h 2107945"/>
              <a:gd name="connsiteX24889" fmla="*/ 6443270 w 12192000"/>
              <a:gd name="connsiteY24889" fmla="*/ 218675 h 2107945"/>
              <a:gd name="connsiteX24890" fmla="*/ 5441637 w 12192000"/>
              <a:gd name="connsiteY24890" fmla="*/ 218674 h 2107945"/>
              <a:gd name="connsiteX24891" fmla="*/ 5447735 w 12192000"/>
              <a:gd name="connsiteY24891" fmla="*/ 226516 h 2107945"/>
              <a:gd name="connsiteX24892" fmla="*/ 5439803 w 12192000"/>
              <a:gd name="connsiteY24892" fmla="*/ 232070 h 2107945"/>
              <a:gd name="connsiteX24893" fmla="*/ 5433712 w 12192000"/>
              <a:gd name="connsiteY24893" fmla="*/ 224229 h 2107945"/>
              <a:gd name="connsiteX24894" fmla="*/ 5441637 w 12192000"/>
              <a:gd name="connsiteY24894" fmla="*/ 218674 h 2107945"/>
              <a:gd name="connsiteX24895" fmla="*/ 7525621 w 12192000"/>
              <a:gd name="connsiteY24895" fmla="*/ 218021 h 2107945"/>
              <a:gd name="connsiteX24896" fmla="*/ 7531717 w 12192000"/>
              <a:gd name="connsiteY24896" fmla="*/ 225862 h 2107945"/>
              <a:gd name="connsiteX24897" fmla="*/ 7523488 w 12192000"/>
              <a:gd name="connsiteY24897" fmla="*/ 231417 h 2107945"/>
              <a:gd name="connsiteX24898" fmla="*/ 7517391 w 12192000"/>
              <a:gd name="connsiteY24898" fmla="*/ 223576 h 2107945"/>
              <a:gd name="connsiteX24899" fmla="*/ 7525621 w 12192000"/>
              <a:gd name="connsiteY24899" fmla="*/ 218021 h 2107945"/>
              <a:gd name="connsiteX24900" fmla="*/ 3289399 w 12192000"/>
              <a:gd name="connsiteY24900" fmla="*/ 218021 h 2107945"/>
              <a:gd name="connsiteX24901" fmla="*/ 3295797 w 12192000"/>
              <a:gd name="connsiteY24901" fmla="*/ 226516 h 2107945"/>
              <a:gd name="connsiteX24902" fmla="*/ 3287266 w 12192000"/>
              <a:gd name="connsiteY24902" fmla="*/ 232396 h 2107945"/>
              <a:gd name="connsiteX24903" fmla="*/ 3280864 w 12192000"/>
              <a:gd name="connsiteY24903" fmla="*/ 223902 h 2107945"/>
              <a:gd name="connsiteX24904" fmla="*/ 3289399 w 12192000"/>
              <a:gd name="connsiteY24904" fmla="*/ 218021 h 2107945"/>
              <a:gd name="connsiteX24905" fmla="*/ 4133197 w 12192000"/>
              <a:gd name="connsiteY24905" fmla="*/ 217694 h 2107945"/>
              <a:gd name="connsiteX24906" fmla="*/ 4139284 w 12192000"/>
              <a:gd name="connsiteY24906" fmla="*/ 225862 h 2107945"/>
              <a:gd name="connsiteX24907" fmla="*/ 4131069 w 12192000"/>
              <a:gd name="connsiteY24907" fmla="*/ 231416 h 2107945"/>
              <a:gd name="connsiteX24908" fmla="*/ 4124972 w 12192000"/>
              <a:gd name="connsiteY24908" fmla="*/ 223248 h 2107945"/>
              <a:gd name="connsiteX24909" fmla="*/ 4133197 w 12192000"/>
              <a:gd name="connsiteY24909" fmla="*/ 217694 h 2107945"/>
              <a:gd name="connsiteX24910" fmla="*/ 3091565 w 12192000"/>
              <a:gd name="connsiteY24910" fmla="*/ 217041 h 2107945"/>
              <a:gd name="connsiteX24911" fmla="*/ 3097968 w 12192000"/>
              <a:gd name="connsiteY24911" fmla="*/ 225535 h 2107945"/>
              <a:gd name="connsiteX24912" fmla="*/ 3089438 w 12192000"/>
              <a:gd name="connsiteY24912" fmla="*/ 231416 h 2107945"/>
              <a:gd name="connsiteX24913" fmla="*/ 3083034 w 12192000"/>
              <a:gd name="connsiteY24913" fmla="*/ 222922 h 2107945"/>
              <a:gd name="connsiteX24914" fmla="*/ 3091565 w 12192000"/>
              <a:gd name="connsiteY24914" fmla="*/ 217041 h 2107945"/>
              <a:gd name="connsiteX24915" fmla="*/ 8303271 w 12192000"/>
              <a:gd name="connsiteY24915" fmla="*/ 216748 h 2107945"/>
              <a:gd name="connsiteX24916" fmla="*/ 8309734 w 12192000"/>
              <a:gd name="connsiteY24916" fmla="*/ 225137 h 2107945"/>
              <a:gd name="connsiteX24917" fmla="*/ 8301150 w 12192000"/>
              <a:gd name="connsiteY24917" fmla="*/ 230942 h 2107945"/>
              <a:gd name="connsiteX24918" fmla="*/ 8294686 w 12192000"/>
              <a:gd name="connsiteY24918" fmla="*/ 222554 h 2107945"/>
              <a:gd name="connsiteX24919" fmla="*/ 8303271 w 12192000"/>
              <a:gd name="connsiteY24919" fmla="*/ 216748 h 2107945"/>
              <a:gd name="connsiteX24920" fmla="*/ 5838544 w 12192000"/>
              <a:gd name="connsiteY24920" fmla="*/ 216060 h 2107945"/>
              <a:gd name="connsiteX24921" fmla="*/ 5844640 w 12192000"/>
              <a:gd name="connsiteY24921" fmla="*/ 224228 h 2107945"/>
              <a:gd name="connsiteX24922" fmla="*/ 5836411 w 12192000"/>
              <a:gd name="connsiteY24922" fmla="*/ 229783 h 2107945"/>
              <a:gd name="connsiteX24923" fmla="*/ 5830314 w 12192000"/>
              <a:gd name="connsiteY24923" fmla="*/ 221615 h 2107945"/>
              <a:gd name="connsiteX24924" fmla="*/ 5838544 w 12192000"/>
              <a:gd name="connsiteY24924" fmla="*/ 216060 h 2107945"/>
              <a:gd name="connsiteX24925" fmla="*/ 2962910 w 12192000"/>
              <a:gd name="connsiteY24925" fmla="*/ 215081 h 2107945"/>
              <a:gd name="connsiteX24926" fmla="*/ 2969618 w 12192000"/>
              <a:gd name="connsiteY24926" fmla="*/ 223575 h 2107945"/>
              <a:gd name="connsiteX24927" fmla="*/ 2960776 w 12192000"/>
              <a:gd name="connsiteY24927" fmla="*/ 229456 h 2107945"/>
              <a:gd name="connsiteX24928" fmla="*/ 2954077 w 12192000"/>
              <a:gd name="connsiteY24928" fmla="*/ 220962 h 2107945"/>
              <a:gd name="connsiteX24929" fmla="*/ 2962910 w 12192000"/>
              <a:gd name="connsiteY24929" fmla="*/ 215081 h 2107945"/>
              <a:gd name="connsiteX24930" fmla="*/ 8258060 w 12192000"/>
              <a:gd name="connsiteY24930" fmla="*/ 212467 h 2107945"/>
              <a:gd name="connsiteX24931" fmla="*/ 8258751 w 12192000"/>
              <a:gd name="connsiteY24931" fmla="*/ 213349 h 2107945"/>
              <a:gd name="connsiteX24932" fmla="*/ 8263546 w 12192000"/>
              <a:gd name="connsiteY24932" fmla="*/ 216184 h 2107945"/>
              <a:gd name="connsiteX24933" fmla="*/ 8265070 w 12192000"/>
              <a:gd name="connsiteY24933" fmla="*/ 221942 h 2107945"/>
              <a:gd name="connsiteX24934" fmla="*/ 8256231 w 12192000"/>
              <a:gd name="connsiteY24934" fmla="*/ 228149 h 2107945"/>
              <a:gd name="connsiteX24935" fmla="*/ 8249525 w 12192000"/>
              <a:gd name="connsiteY24935" fmla="*/ 219328 h 2107945"/>
              <a:gd name="connsiteX24936" fmla="*/ 8250110 w 12192000"/>
              <a:gd name="connsiteY24936" fmla="*/ 218379 h 2107945"/>
              <a:gd name="connsiteX24937" fmla="*/ 8249830 w 12192000"/>
              <a:gd name="connsiteY24937" fmla="*/ 218021 h 2107945"/>
              <a:gd name="connsiteX24938" fmla="*/ 8250689 w 12192000"/>
              <a:gd name="connsiteY24938" fmla="*/ 217442 h 2107945"/>
              <a:gd name="connsiteX24939" fmla="*/ 8252573 w 12192000"/>
              <a:gd name="connsiteY24939" fmla="*/ 214387 h 2107945"/>
              <a:gd name="connsiteX24940" fmla="*/ 8256482 w 12192000"/>
              <a:gd name="connsiteY24940" fmla="*/ 213532 h 2107945"/>
              <a:gd name="connsiteX24941" fmla="*/ 4550542 w 12192000"/>
              <a:gd name="connsiteY24941" fmla="*/ 212140 h 2107945"/>
              <a:gd name="connsiteX24942" fmla="*/ 4556639 w 12192000"/>
              <a:gd name="connsiteY24942" fmla="*/ 219981 h 2107945"/>
              <a:gd name="connsiteX24943" fmla="*/ 4548721 w 12192000"/>
              <a:gd name="connsiteY24943" fmla="*/ 225535 h 2107945"/>
              <a:gd name="connsiteX24944" fmla="*/ 4542618 w 12192000"/>
              <a:gd name="connsiteY24944" fmla="*/ 217694 h 2107945"/>
              <a:gd name="connsiteX24945" fmla="*/ 4550542 w 12192000"/>
              <a:gd name="connsiteY24945" fmla="*/ 212140 h 2107945"/>
              <a:gd name="connsiteX24946" fmla="*/ 4310331 w 12192000"/>
              <a:gd name="connsiteY24946" fmla="*/ 211487 h 2107945"/>
              <a:gd name="connsiteX24947" fmla="*/ 4316425 w 12192000"/>
              <a:gd name="connsiteY24947" fmla="*/ 219328 h 2107945"/>
              <a:gd name="connsiteX24948" fmla="*/ 4308193 w 12192000"/>
              <a:gd name="connsiteY24948" fmla="*/ 224882 h 2107945"/>
              <a:gd name="connsiteX24949" fmla="*/ 4302096 w 12192000"/>
              <a:gd name="connsiteY24949" fmla="*/ 217041 h 2107945"/>
              <a:gd name="connsiteX24950" fmla="*/ 4310331 w 12192000"/>
              <a:gd name="connsiteY24950" fmla="*/ 211487 h 2107945"/>
              <a:gd name="connsiteX24951" fmla="*/ 2585360 w 12192000"/>
              <a:gd name="connsiteY24951" fmla="*/ 211487 h 2107945"/>
              <a:gd name="connsiteX24952" fmla="*/ 2591456 w 12192000"/>
              <a:gd name="connsiteY24952" fmla="*/ 219328 h 2107945"/>
              <a:gd name="connsiteX24953" fmla="*/ 2583531 w 12192000"/>
              <a:gd name="connsiteY24953" fmla="*/ 224882 h 2107945"/>
              <a:gd name="connsiteX24954" fmla="*/ 2577441 w 12192000"/>
              <a:gd name="connsiteY24954" fmla="*/ 217041 h 2107945"/>
              <a:gd name="connsiteX24955" fmla="*/ 2585360 w 12192000"/>
              <a:gd name="connsiteY24955" fmla="*/ 211487 h 2107945"/>
              <a:gd name="connsiteX24956" fmla="*/ 8181250 w 12192000"/>
              <a:gd name="connsiteY24956" fmla="*/ 210506 h 2107945"/>
              <a:gd name="connsiteX24957" fmla="*/ 8187956 w 12192000"/>
              <a:gd name="connsiteY24957" fmla="*/ 219328 h 2107945"/>
              <a:gd name="connsiteX24958" fmla="*/ 8179116 w 12192000"/>
              <a:gd name="connsiteY24958" fmla="*/ 225535 h 2107945"/>
              <a:gd name="connsiteX24959" fmla="*/ 8172410 w 12192000"/>
              <a:gd name="connsiteY24959" fmla="*/ 216714 h 2107945"/>
              <a:gd name="connsiteX24960" fmla="*/ 8181250 w 12192000"/>
              <a:gd name="connsiteY24960" fmla="*/ 210506 h 2107945"/>
              <a:gd name="connsiteX24961" fmla="*/ 6381396 w 12192000"/>
              <a:gd name="connsiteY24961" fmla="*/ 210180 h 2107945"/>
              <a:gd name="connsiteX24962" fmla="*/ 6387796 w 12192000"/>
              <a:gd name="connsiteY24962" fmla="*/ 218348 h 2107945"/>
              <a:gd name="connsiteX24963" fmla="*/ 6379261 w 12192000"/>
              <a:gd name="connsiteY24963" fmla="*/ 224229 h 2107945"/>
              <a:gd name="connsiteX24964" fmla="*/ 6372861 w 12192000"/>
              <a:gd name="connsiteY24964" fmla="*/ 216061 h 2107945"/>
              <a:gd name="connsiteX24965" fmla="*/ 6381396 w 12192000"/>
              <a:gd name="connsiteY24965" fmla="*/ 210180 h 2107945"/>
              <a:gd name="connsiteX24966" fmla="*/ 3218378 w 12192000"/>
              <a:gd name="connsiteY24966" fmla="*/ 209853 h 2107945"/>
              <a:gd name="connsiteX24967" fmla="*/ 3224784 w 12192000"/>
              <a:gd name="connsiteY24967" fmla="*/ 218348 h 2107945"/>
              <a:gd name="connsiteX24968" fmla="*/ 3216243 w 12192000"/>
              <a:gd name="connsiteY24968" fmla="*/ 224228 h 2107945"/>
              <a:gd name="connsiteX24969" fmla="*/ 3209849 w 12192000"/>
              <a:gd name="connsiteY24969" fmla="*/ 215734 h 2107945"/>
              <a:gd name="connsiteX24970" fmla="*/ 3218378 w 12192000"/>
              <a:gd name="connsiteY24970" fmla="*/ 209853 h 2107945"/>
              <a:gd name="connsiteX24971" fmla="*/ 2411104 w 12192000"/>
              <a:gd name="connsiteY24971" fmla="*/ 209853 h 2107945"/>
              <a:gd name="connsiteX24972" fmla="*/ 2418112 w 12192000"/>
              <a:gd name="connsiteY24972" fmla="*/ 219001 h 2107945"/>
              <a:gd name="connsiteX24973" fmla="*/ 2408972 w 12192000"/>
              <a:gd name="connsiteY24973" fmla="*/ 225209 h 2107945"/>
              <a:gd name="connsiteX24974" fmla="*/ 2401959 w 12192000"/>
              <a:gd name="connsiteY24974" fmla="*/ 216061 h 2107945"/>
              <a:gd name="connsiteX24975" fmla="*/ 2411104 w 12192000"/>
              <a:gd name="connsiteY24975" fmla="*/ 209853 h 2107945"/>
              <a:gd name="connsiteX24976" fmla="*/ 2831210 w 12192000"/>
              <a:gd name="connsiteY24976" fmla="*/ 209200 h 2107945"/>
              <a:gd name="connsiteX24977" fmla="*/ 2837908 w 12192000"/>
              <a:gd name="connsiteY24977" fmla="*/ 218021 h 2107945"/>
              <a:gd name="connsiteX24978" fmla="*/ 2829071 w 12192000"/>
              <a:gd name="connsiteY24978" fmla="*/ 223902 h 2107945"/>
              <a:gd name="connsiteX24979" fmla="*/ 2822364 w 12192000"/>
              <a:gd name="connsiteY24979" fmla="*/ 215081 h 2107945"/>
              <a:gd name="connsiteX24980" fmla="*/ 2831210 w 12192000"/>
              <a:gd name="connsiteY24980" fmla="*/ 209200 h 2107945"/>
              <a:gd name="connsiteX24981" fmla="*/ 1790541 w 12192000"/>
              <a:gd name="connsiteY24981" fmla="*/ 208873 h 2107945"/>
              <a:gd name="connsiteX24982" fmla="*/ 1797551 w 12192000"/>
              <a:gd name="connsiteY24982" fmla="*/ 218021 h 2107945"/>
              <a:gd name="connsiteX24983" fmla="*/ 1797202 w 12192000"/>
              <a:gd name="connsiteY24983" fmla="*/ 218565 h 2107945"/>
              <a:gd name="connsiteX24984" fmla="*/ 1797834 w 12192000"/>
              <a:gd name="connsiteY24984" fmla="*/ 220962 h 2107945"/>
              <a:gd name="connsiteX24985" fmla="*/ 1794596 w 12192000"/>
              <a:gd name="connsiteY24985" fmla="*/ 226067 h 2107945"/>
              <a:gd name="connsiteX24986" fmla="*/ 1789127 w 12192000"/>
              <a:gd name="connsiteY24986" fmla="*/ 227326 h 2107945"/>
              <a:gd name="connsiteX24987" fmla="*/ 1792656 w 12192000"/>
              <a:gd name="connsiteY24987" fmla="*/ 229416 h 2107945"/>
              <a:gd name="connsiteX24988" fmla="*/ 1794219 w 12192000"/>
              <a:gd name="connsiteY24988" fmla="*/ 235337 h 2107945"/>
              <a:gd name="connsiteX24989" fmla="*/ 1785075 w 12192000"/>
              <a:gd name="connsiteY24989" fmla="*/ 241544 h 2107945"/>
              <a:gd name="connsiteX24990" fmla="*/ 1778065 w 12192000"/>
              <a:gd name="connsiteY24990" fmla="*/ 232396 h 2107945"/>
              <a:gd name="connsiteX24991" fmla="*/ 1781151 w 12192000"/>
              <a:gd name="connsiteY24991" fmla="*/ 227578 h 2107945"/>
              <a:gd name="connsiteX24992" fmla="*/ 1786466 w 12192000"/>
              <a:gd name="connsiteY24992" fmla="*/ 226360 h 2107945"/>
              <a:gd name="connsiteX24993" fmla="*/ 1785730 w 12192000"/>
              <a:gd name="connsiteY24993" fmla="*/ 225924 h 2107945"/>
              <a:gd name="connsiteX24994" fmla="*/ 1785479 w 12192000"/>
              <a:gd name="connsiteY24994" fmla="*/ 226312 h 2107945"/>
              <a:gd name="connsiteX24995" fmla="*/ 1780374 w 12192000"/>
              <a:gd name="connsiteY24995" fmla="*/ 227496 h 2107945"/>
              <a:gd name="connsiteX24996" fmla="*/ 1774278 w 12192000"/>
              <a:gd name="connsiteY24996" fmla="*/ 219655 h 2107945"/>
              <a:gd name="connsiteX24997" fmla="*/ 1781349 w 12192000"/>
              <a:gd name="connsiteY24997" fmla="*/ 214699 h 2107945"/>
              <a:gd name="connsiteX24998" fmla="*/ 1784331 w 12192000"/>
              <a:gd name="connsiteY24998" fmla="*/ 210262 h 2107945"/>
              <a:gd name="connsiteX24999" fmla="*/ 1790541 w 12192000"/>
              <a:gd name="connsiteY24999" fmla="*/ 208873 h 2107945"/>
              <a:gd name="connsiteX25000" fmla="*/ 1951139 w 12192000"/>
              <a:gd name="connsiteY25000" fmla="*/ 208873 h 2107945"/>
              <a:gd name="connsiteX25001" fmla="*/ 1958149 w 12192000"/>
              <a:gd name="connsiteY25001" fmla="*/ 218348 h 2107945"/>
              <a:gd name="connsiteX25002" fmla="*/ 1948701 w 12192000"/>
              <a:gd name="connsiteY25002" fmla="*/ 224882 h 2107945"/>
              <a:gd name="connsiteX25003" fmla="*/ 1941690 w 12192000"/>
              <a:gd name="connsiteY25003" fmla="*/ 215407 h 2107945"/>
              <a:gd name="connsiteX25004" fmla="*/ 1951139 w 12192000"/>
              <a:gd name="connsiteY25004" fmla="*/ 208873 h 2107945"/>
              <a:gd name="connsiteX25005" fmla="*/ 6320130 w 12192000"/>
              <a:gd name="connsiteY25005" fmla="*/ 208546 h 2107945"/>
              <a:gd name="connsiteX25006" fmla="*/ 6326226 w 12192000"/>
              <a:gd name="connsiteY25006" fmla="*/ 216714 h 2107945"/>
              <a:gd name="connsiteX25007" fmla="*/ 6317997 w 12192000"/>
              <a:gd name="connsiteY25007" fmla="*/ 222269 h 2107945"/>
              <a:gd name="connsiteX25008" fmla="*/ 6311901 w 12192000"/>
              <a:gd name="connsiteY25008" fmla="*/ 214101 h 2107945"/>
              <a:gd name="connsiteX25009" fmla="*/ 6320130 w 12192000"/>
              <a:gd name="connsiteY25009" fmla="*/ 208546 h 2107945"/>
              <a:gd name="connsiteX25010" fmla="*/ 8273604 w 12192000"/>
              <a:gd name="connsiteY25010" fmla="*/ 208220 h 2107945"/>
              <a:gd name="connsiteX25011" fmla="*/ 8278519 w 12192000"/>
              <a:gd name="connsiteY25011" fmla="*/ 211201 h 2107945"/>
              <a:gd name="connsiteX25012" fmla="*/ 8279846 w 12192000"/>
              <a:gd name="connsiteY25012" fmla="*/ 215835 h 2107945"/>
              <a:gd name="connsiteX25013" fmla="*/ 8282711 w 12192000"/>
              <a:gd name="connsiteY25013" fmla="*/ 211405 h 2107945"/>
              <a:gd name="connsiteX25014" fmla="*/ 8288235 w 12192000"/>
              <a:gd name="connsiteY25014" fmla="*/ 210180 h 2107945"/>
              <a:gd name="connsiteX25015" fmla="*/ 8294636 w 12192000"/>
              <a:gd name="connsiteY25015" fmla="*/ 218674 h 2107945"/>
              <a:gd name="connsiteX25016" fmla="*/ 8286101 w 12192000"/>
              <a:gd name="connsiteY25016" fmla="*/ 224555 h 2107945"/>
              <a:gd name="connsiteX25017" fmla="*/ 8281072 w 12192000"/>
              <a:gd name="connsiteY25017" fmla="*/ 221533 h 2107945"/>
              <a:gd name="connsiteX25018" fmla="*/ 8279846 w 12192000"/>
              <a:gd name="connsiteY25018" fmla="*/ 216643 h 2107945"/>
              <a:gd name="connsiteX25019" fmla="*/ 8277109 w 12192000"/>
              <a:gd name="connsiteY25019" fmla="*/ 221044 h 2107945"/>
              <a:gd name="connsiteX25020" fmla="*/ 8271470 w 12192000"/>
              <a:gd name="connsiteY25020" fmla="*/ 222269 h 2107945"/>
              <a:gd name="connsiteX25021" fmla="*/ 8265070 w 12192000"/>
              <a:gd name="connsiteY25021" fmla="*/ 214101 h 2107945"/>
              <a:gd name="connsiteX25022" fmla="*/ 8273604 w 12192000"/>
              <a:gd name="connsiteY25022" fmla="*/ 208220 h 2107945"/>
              <a:gd name="connsiteX25023" fmla="*/ 6260389 w 12192000"/>
              <a:gd name="connsiteY25023" fmla="*/ 207893 h 2107945"/>
              <a:gd name="connsiteX25024" fmla="*/ 6266485 w 12192000"/>
              <a:gd name="connsiteY25024" fmla="*/ 216061 h 2107945"/>
              <a:gd name="connsiteX25025" fmla="*/ 6258256 w 12192000"/>
              <a:gd name="connsiteY25025" fmla="*/ 221615 h 2107945"/>
              <a:gd name="connsiteX25026" fmla="*/ 6252159 w 12192000"/>
              <a:gd name="connsiteY25026" fmla="*/ 213447 h 2107945"/>
              <a:gd name="connsiteX25027" fmla="*/ 6260389 w 12192000"/>
              <a:gd name="connsiteY25027" fmla="*/ 207893 h 2107945"/>
              <a:gd name="connsiteX25028" fmla="*/ 3954243 w 12192000"/>
              <a:gd name="connsiteY25028" fmla="*/ 207893 h 2107945"/>
              <a:gd name="connsiteX25029" fmla="*/ 3960338 w 12192000"/>
              <a:gd name="connsiteY25029" fmla="*/ 216061 h 2107945"/>
              <a:gd name="connsiteX25030" fmla="*/ 3952110 w 12192000"/>
              <a:gd name="connsiteY25030" fmla="*/ 221615 h 2107945"/>
              <a:gd name="connsiteX25031" fmla="*/ 3946008 w 12192000"/>
              <a:gd name="connsiteY25031" fmla="*/ 213447 h 2107945"/>
              <a:gd name="connsiteX25032" fmla="*/ 3954243 w 12192000"/>
              <a:gd name="connsiteY25032" fmla="*/ 207893 h 2107945"/>
              <a:gd name="connsiteX25033" fmla="*/ 5925108 w 12192000"/>
              <a:gd name="connsiteY25033" fmla="*/ 207239 h 2107945"/>
              <a:gd name="connsiteX25034" fmla="*/ 5931204 w 12192000"/>
              <a:gd name="connsiteY25034" fmla="*/ 215080 h 2107945"/>
              <a:gd name="connsiteX25035" fmla="*/ 5923279 w 12192000"/>
              <a:gd name="connsiteY25035" fmla="*/ 220635 h 2107945"/>
              <a:gd name="connsiteX25036" fmla="*/ 5917182 w 12192000"/>
              <a:gd name="connsiteY25036" fmla="*/ 212794 h 2107945"/>
              <a:gd name="connsiteX25037" fmla="*/ 5925108 w 12192000"/>
              <a:gd name="connsiteY25037" fmla="*/ 207239 h 2107945"/>
              <a:gd name="connsiteX25038" fmla="*/ 7107128 w 12192000"/>
              <a:gd name="connsiteY25038" fmla="*/ 206586 h 2107945"/>
              <a:gd name="connsiteX25039" fmla="*/ 7113224 w 12192000"/>
              <a:gd name="connsiteY25039" fmla="*/ 214427 h 2107945"/>
              <a:gd name="connsiteX25040" fmla="*/ 7104995 w 12192000"/>
              <a:gd name="connsiteY25040" fmla="*/ 219981 h 2107945"/>
              <a:gd name="connsiteX25041" fmla="*/ 7098899 w 12192000"/>
              <a:gd name="connsiteY25041" fmla="*/ 212140 h 2107945"/>
              <a:gd name="connsiteX25042" fmla="*/ 7107128 w 12192000"/>
              <a:gd name="connsiteY25042" fmla="*/ 206586 h 2107945"/>
              <a:gd name="connsiteX25043" fmla="*/ 6811471 w 12192000"/>
              <a:gd name="connsiteY25043" fmla="*/ 206260 h 2107945"/>
              <a:gd name="connsiteX25044" fmla="*/ 6817871 w 12192000"/>
              <a:gd name="connsiteY25044" fmla="*/ 214754 h 2107945"/>
              <a:gd name="connsiteX25045" fmla="*/ 6809337 w 12192000"/>
              <a:gd name="connsiteY25045" fmla="*/ 220635 h 2107945"/>
              <a:gd name="connsiteX25046" fmla="*/ 6802936 w 12192000"/>
              <a:gd name="connsiteY25046" fmla="*/ 212140 h 2107945"/>
              <a:gd name="connsiteX25047" fmla="*/ 6811471 w 12192000"/>
              <a:gd name="connsiteY25047" fmla="*/ 206260 h 2107945"/>
              <a:gd name="connsiteX25048" fmla="*/ 3769791 w 12192000"/>
              <a:gd name="connsiteY25048" fmla="*/ 205279 h 2107945"/>
              <a:gd name="connsiteX25049" fmla="*/ 3776186 w 12192000"/>
              <a:gd name="connsiteY25049" fmla="*/ 213447 h 2107945"/>
              <a:gd name="connsiteX25050" fmla="*/ 3767655 w 12192000"/>
              <a:gd name="connsiteY25050" fmla="*/ 219328 h 2107945"/>
              <a:gd name="connsiteX25051" fmla="*/ 3761249 w 12192000"/>
              <a:gd name="connsiteY25051" fmla="*/ 211160 h 2107945"/>
              <a:gd name="connsiteX25052" fmla="*/ 3769791 w 12192000"/>
              <a:gd name="connsiteY25052" fmla="*/ 205279 h 2107945"/>
              <a:gd name="connsiteX25053" fmla="*/ 2695514 w 12192000"/>
              <a:gd name="connsiteY25053" fmla="*/ 205279 h 2107945"/>
              <a:gd name="connsiteX25054" fmla="*/ 2702221 w 12192000"/>
              <a:gd name="connsiteY25054" fmla="*/ 214100 h 2107945"/>
              <a:gd name="connsiteX25055" fmla="*/ 2693379 w 12192000"/>
              <a:gd name="connsiteY25055" fmla="*/ 220308 h 2107945"/>
              <a:gd name="connsiteX25056" fmla="*/ 2686678 w 12192000"/>
              <a:gd name="connsiteY25056" fmla="*/ 211487 h 2107945"/>
              <a:gd name="connsiteX25057" fmla="*/ 2695514 w 12192000"/>
              <a:gd name="connsiteY25057" fmla="*/ 205279 h 2107945"/>
              <a:gd name="connsiteX25058" fmla="*/ 2555588 w 12192000"/>
              <a:gd name="connsiteY25058" fmla="*/ 204626 h 2107945"/>
              <a:gd name="connsiteX25059" fmla="*/ 2562300 w 12192000"/>
              <a:gd name="connsiteY25059" fmla="*/ 213447 h 2107945"/>
              <a:gd name="connsiteX25060" fmla="*/ 2553158 w 12192000"/>
              <a:gd name="connsiteY25060" fmla="*/ 219655 h 2107945"/>
              <a:gd name="connsiteX25061" fmla="*/ 2546454 w 12192000"/>
              <a:gd name="connsiteY25061" fmla="*/ 210833 h 2107945"/>
              <a:gd name="connsiteX25062" fmla="*/ 2555588 w 12192000"/>
              <a:gd name="connsiteY25062" fmla="*/ 204626 h 2107945"/>
              <a:gd name="connsiteX25063" fmla="*/ 6202782 w 12192000"/>
              <a:gd name="connsiteY25063" fmla="*/ 202992 h 2107945"/>
              <a:gd name="connsiteX25064" fmla="*/ 6208877 w 12192000"/>
              <a:gd name="connsiteY25064" fmla="*/ 210833 h 2107945"/>
              <a:gd name="connsiteX25065" fmla="*/ 6200953 w 12192000"/>
              <a:gd name="connsiteY25065" fmla="*/ 216387 h 2107945"/>
              <a:gd name="connsiteX25066" fmla="*/ 6194857 w 12192000"/>
              <a:gd name="connsiteY25066" fmla="*/ 208546 h 2107945"/>
              <a:gd name="connsiteX25067" fmla="*/ 6202782 w 12192000"/>
              <a:gd name="connsiteY25067" fmla="*/ 202992 h 2107945"/>
              <a:gd name="connsiteX25068" fmla="*/ 8244648 w 12192000"/>
              <a:gd name="connsiteY25068" fmla="*/ 202665 h 2107945"/>
              <a:gd name="connsiteX25069" fmla="*/ 8251354 w 12192000"/>
              <a:gd name="connsiteY25069" fmla="*/ 211160 h 2107945"/>
              <a:gd name="connsiteX25070" fmla="*/ 8242515 w 12192000"/>
              <a:gd name="connsiteY25070" fmla="*/ 217041 h 2107945"/>
              <a:gd name="connsiteX25071" fmla="*/ 8235809 w 12192000"/>
              <a:gd name="connsiteY25071" fmla="*/ 208546 h 2107945"/>
              <a:gd name="connsiteX25072" fmla="*/ 8244648 w 12192000"/>
              <a:gd name="connsiteY25072" fmla="*/ 202665 h 2107945"/>
              <a:gd name="connsiteX25073" fmla="*/ 5541609 w 12192000"/>
              <a:gd name="connsiteY25073" fmla="*/ 202665 h 2107945"/>
              <a:gd name="connsiteX25074" fmla="*/ 5547705 w 12192000"/>
              <a:gd name="connsiteY25074" fmla="*/ 210833 h 2107945"/>
              <a:gd name="connsiteX25075" fmla="*/ 5539474 w 12192000"/>
              <a:gd name="connsiteY25075" fmla="*/ 216388 h 2107945"/>
              <a:gd name="connsiteX25076" fmla="*/ 5533379 w 12192000"/>
              <a:gd name="connsiteY25076" fmla="*/ 208220 h 2107945"/>
              <a:gd name="connsiteX25077" fmla="*/ 5541609 w 12192000"/>
              <a:gd name="connsiteY25077" fmla="*/ 202665 h 2107945"/>
              <a:gd name="connsiteX25078" fmla="*/ 5492238 w 12192000"/>
              <a:gd name="connsiteY25078" fmla="*/ 202665 h 2107945"/>
              <a:gd name="connsiteX25079" fmla="*/ 5498335 w 12192000"/>
              <a:gd name="connsiteY25079" fmla="*/ 210833 h 2107945"/>
              <a:gd name="connsiteX25080" fmla="*/ 5490103 w 12192000"/>
              <a:gd name="connsiteY25080" fmla="*/ 216387 h 2107945"/>
              <a:gd name="connsiteX25081" fmla="*/ 5484012 w 12192000"/>
              <a:gd name="connsiteY25081" fmla="*/ 208219 h 2107945"/>
              <a:gd name="connsiteX25082" fmla="*/ 5492238 w 12192000"/>
              <a:gd name="connsiteY25082" fmla="*/ 202665 h 2107945"/>
              <a:gd name="connsiteX25083" fmla="*/ 8091943 w 12192000"/>
              <a:gd name="connsiteY25083" fmla="*/ 202339 h 2107945"/>
              <a:gd name="connsiteX25084" fmla="*/ 8098648 w 12192000"/>
              <a:gd name="connsiteY25084" fmla="*/ 210833 h 2107945"/>
              <a:gd name="connsiteX25085" fmla="*/ 8089809 w 12192000"/>
              <a:gd name="connsiteY25085" fmla="*/ 216714 h 2107945"/>
              <a:gd name="connsiteX25086" fmla="*/ 8083103 w 12192000"/>
              <a:gd name="connsiteY25086" fmla="*/ 208220 h 2107945"/>
              <a:gd name="connsiteX25087" fmla="*/ 8091943 w 12192000"/>
              <a:gd name="connsiteY25087" fmla="*/ 202339 h 2107945"/>
              <a:gd name="connsiteX25088" fmla="*/ 4483482 w 12192000"/>
              <a:gd name="connsiteY25088" fmla="*/ 202339 h 2107945"/>
              <a:gd name="connsiteX25089" fmla="*/ 4489573 w 12192000"/>
              <a:gd name="connsiteY25089" fmla="*/ 210180 h 2107945"/>
              <a:gd name="connsiteX25090" fmla="*/ 4481651 w 12192000"/>
              <a:gd name="connsiteY25090" fmla="*/ 215734 h 2107945"/>
              <a:gd name="connsiteX25091" fmla="*/ 4475553 w 12192000"/>
              <a:gd name="connsiteY25091" fmla="*/ 207893 h 2107945"/>
              <a:gd name="connsiteX25092" fmla="*/ 4483482 w 12192000"/>
              <a:gd name="connsiteY25092" fmla="*/ 202339 h 2107945"/>
              <a:gd name="connsiteX25093" fmla="*/ 7753918 w 12192000"/>
              <a:gd name="connsiteY25093" fmla="*/ 202339 h 2107945"/>
              <a:gd name="connsiteX25094" fmla="*/ 7760319 w 12192000"/>
              <a:gd name="connsiteY25094" fmla="*/ 210506 h 2107945"/>
              <a:gd name="connsiteX25095" fmla="*/ 7752089 w 12192000"/>
              <a:gd name="connsiteY25095" fmla="*/ 216061 h 2107945"/>
              <a:gd name="connsiteX25096" fmla="*/ 7745688 w 12192000"/>
              <a:gd name="connsiteY25096" fmla="*/ 207893 h 2107945"/>
              <a:gd name="connsiteX25097" fmla="*/ 7753918 w 12192000"/>
              <a:gd name="connsiteY25097" fmla="*/ 202339 h 2107945"/>
              <a:gd name="connsiteX25098" fmla="*/ 7674974 w 12192000"/>
              <a:gd name="connsiteY25098" fmla="*/ 202012 h 2107945"/>
              <a:gd name="connsiteX25099" fmla="*/ 7681070 w 12192000"/>
              <a:gd name="connsiteY25099" fmla="*/ 210180 h 2107945"/>
              <a:gd name="connsiteX25100" fmla="*/ 7672841 w 12192000"/>
              <a:gd name="connsiteY25100" fmla="*/ 215734 h 2107945"/>
              <a:gd name="connsiteX25101" fmla="*/ 7666745 w 12192000"/>
              <a:gd name="connsiteY25101" fmla="*/ 207566 h 2107945"/>
              <a:gd name="connsiteX25102" fmla="*/ 7674974 w 12192000"/>
              <a:gd name="connsiteY25102" fmla="*/ 202012 h 2107945"/>
              <a:gd name="connsiteX25103" fmla="*/ 5683358 w 12192000"/>
              <a:gd name="connsiteY25103" fmla="*/ 201685 h 2107945"/>
              <a:gd name="connsiteX25104" fmla="*/ 5689452 w 12192000"/>
              <a:gd name="connsiteY25104" fmla="*/ 209853 h 2107945"/>
              <a:gd name="connsiteX25105" fmla="*/ 5681223 w 12192000"/>
              <a:gd name="connsiteY25105" fmla="*/ 215408 h 2107945"/>
              <a:gd name="connsiteX25106" fmla="*/ 5675127 w 12192000"/>
              <a:gd name="connsiteY25106" fmla="*/ 207240 h 2107945"/>
              <a:gd name="connsiteX25107" fmla="*/ 5683358 w 12192000"/>
              <a:gd name="connsiteY25107" fmla="*/ 201685 h 2107945"/>
              <a:gd name="connsiteX25108" fmla="*/ 2529580 w 12192000"/>
              <a:gd name="connsiteY25108" fmla="*/ 201685 h 2107945"/>
              <a:gd name="connsiteX25109" fmla="*/ 2535677 w 12192000"/>
              <a:gd name="connsiteY25109" fmla="*/ 209526 h 2107945"/>
              <a:gd name="connsiteX25110" fmla="*/ 2527753 w 12192000"/>
              <a:gd name="connsiteY25110" fmla="*/ 215080 h 2107945"/>
              <a:gd name="connsiteX25111" fmla="*/ 2521658 w 12192000"/>
              <a:gd name="connsiteY25111" fmla="*/ 207239 h 2107945"/>
              <a:gd name="connsiteX25112" fmla="*/ 2529580 w 12192000"/>
              <a:gd name="connsiteY25112" fmla="*/ 201685 h 2107945"/>
              <a:gd name="connsiteX25113" fmla="*/ 7835300 w 12192000"/>
              <a:gd name="connsiteY25113" fmla="*/ 200052 h 2107945"/>
              <a:gd name="connsiteX25114" fmla="*/ 7841700 w 12192000"/>
              <a:gd name="connsiteY25114" fmla="*/ 208220 h 2107945"/>
              <a:gd name="connsiteX25115" fmla="*/ 7833166 w 12192000"/>
              <a:gd name="connsiteY25115" fmla="*/ 214101 h 2107945"/>
              <a:gd name="connsiteX25116" fmla="*/ 7826765 w 12192000"/>
              <a:gd name="connsiteY25116" fmla="*/ 205933 h 2107945"/>
              <a:gd name="connsiteX25117" fmla="*/ 7835300 w 12192000"/>
              <a:gd name="connsiteY25117" fmla="*/ 200052 h 2107945"/>
              <a:gd name="connsiteX25118" fmla="*/ 6519166 w 12192000"/>
              <a:gd name="connsiteY25118" fmla="*/ 199725 h 2107945"/>
              <a:gd name="connsiteX25119" fmla="*/ 6525566 w 12192000"/>
              <a:gd name="connsiteY25119" fmla="*/ 208219 h 2107945"/>
              <a:gd name="connsiteX25120" fmla="*/ 6517033 w 12192000"/>
              <a:gd name="connsiteY25120" fmla="*/ 214100 h 2107945"/>
              <a:gd name="connsiteX25121" fmla="*/ 6510632 w 12192000"/>
              <a:gd name="connsiteY25121" fmla="*/ 205606 h 2107945"/>
              <a:gd name="connsiteX25122" fmla="*/ 6519166 w 12192000"/>
              <a:gd name="connsiteY25122" fmla="*/ 199725 h 2107945"/>
              <a:gd name="connsiteX25123" fmla="*/ 8004465 w 12192000"/>
              <a:gd name="connsiteY25123" fmla="*/ 198745 h 2107945"/>
              <a:gd name="connsiteX25124" fmla="*/ 8010865 w 12192000"/>
              <a:gd name="connsiteY25124" fmla="*/ 207239 h 2107945"/>
              <a:gd name="connsiteX25125" fmla="*/ 8002331 w 12192000"/>
              <a:gd name="connsiteY25125" fmla="*/ 213120 h 2107945"/>
              <a:gd name="connsiteX25126" fmla="*/ 7995931 w 12192000"/>
              <a:gd name="connsiteY25126" fmla="*/ 204626 h 2107945"/>
              <a:gd name="connsiteX25127" fmla="*/ 8004465 w 12192000"/>
              <a:gd name="connsiteY25127" fmla="*/ 198745 h 2107945"/>
              <a:gd name="connsiteX25128" fmla="*/ 7598468 w 12192000"/>
              <a:gd name="connsiteY25128" fmla="*/ 198745 h 2107945"/>
              <a:gd name="connsiteX25129" fmla="*/ 7604565 w 12192000"/>
              <a:gd name="connsiteY25129" fmla="*/ 206586 h 2107945"/>
              <a:gd name="connsiteX25130" fmla="*/ 7596335 w 12192000"/>
              <a:gd name="connsiteY25130" fmla="*/ 212140 h 2107945"/>
              <a:gd name="connsiteX25131" fmla="*/ 7590239 w 12192000"/>
              <a:gd name="connsiteY25131" fmla="*/ 204299 h 2107945"/>
              <a:gd name="connsiteX25132" fmla="*/ 7598468 w 12192000"/>
              <a:gd name="connsiteY25132" fmla="*/ 198745 h 2107945"/>
              <a:gd name="connsiteX25133" fmla="*/ 2185840 w 12192000"/>
              <a:gd name="connsiteY25133" fmla="*/ 198745 h 2107945"/>
              <a:gd name="connsiteX25134" fmla="*/ 2192850 w 12192000"/>
              <a:gd name="connsiteY25134" fmla="*/ 207893 h 2107945"/>
              <a:gd name="connsiteX25135" fmla="*/ 2183402 w 12192000"/>
              <a:gd name="connsiteY25135" fmla="*/ 214427 h 2107945"/>
              <a:gd name="connsiteX25136" fmla="*/ 2176392 w 12192000"/>
              <a:gd name="connsiteY25136" fmla="*/ 205279 h 2107945"/>
              <a:gd name="connsiteX25137" fmla="*/ 2185840 w 12192000"/>
              <a:gd name="connsiteY25137" fmla="*/ 198745 h 2107945"/>
              <a:gd name="connsiteX25138" fmla="*/ 7037329 w 12192000"/>
              <a:gd name="connsiteY25138" fmla="*/ 198418 h 2107945"/>
              <a:gd name="connsiteX25139" fmla="*/ 7043425 w 12192000"/>
              <a:gd name="connsiteY25139" fmla="*/ 206586 h 2107945"/>
              <a:gd name="connsiteX25140" fmla="*/ 7035195 w 12192000"/>
              <a:gd name="connsiteY25140" fmla="*/ 212140 h 2107945"/>
              <a:gd name="connsiteX25141" fmla="*/ 7029099 w 12192000"/>
              <a:gd name="connsiteY25141" fmla="*/ 203972 h 2107945"/>
              <a:gd name="connsiteX25142" fmla="*/ 7037329 w 12192000"/>
              <a:gd name="connsiteY25142" fmla="*/ 198418 h 2107945"/>
              <a:gd name="connsiteX25143" fmla="*/ 7919120 w 12192000"/>
              <a:gd name="connsiteY25143" fmla="*/ 198092 h 2107945"/>
              <a:gd name="connsiteX25144" fmla="*/ 7925520 w 12192000"/>
              <a:gd name="connsiteY25144" fmla="*/ 206586 h 2107945"/>
              <a:gd name="connsiteX25145" fmla="*/ 7916986 w 12192000"/>
              <a:gd name="connsiteY25145" fmla="*/ 212467 h 2107945"/>
              <a:gd name="connsiteX25146" fmla="*/ 7910586 w 12192000"/>
              <a:gd name="connsiteY25146" fmla="*/ 203972 h 2107945"/>
              <a:gd name="connsiteX25147" fmla="*/ 7919120 w 12192000"/>
              <a:gd name="connsiteY25147" fmla="*/ 198092 h 2107945"/>
              <a:gd name="connsiteX25148" fmla="*/ 2154849 w 12192000"/>
              <a:gd name="connsiteY25148" fmla="*/ 197765 h 2107945"/>
              <a:gd name="connsiteX25149" fmla="*/ 2161249 w 12192000"/>
              <a:gd name="connsiteY25149" fmla="*/ 206259 h 2107945"/>
              <a:gd name="connsiteX25150" fmla="*/ 2152411 w 12192000"/>
              <a:gd name="connsiteY25150" fmla="*/ 212140 h 2107945"/>
              <a:gd name="connsiteX25151" fmla="*/ 2146011 w 12192000"/>
              <a:gd name="connsiteY25151" fmla="*/ 203646 h 2107945"/>
              <a:gd name="connsiteX25152" fmla="*/ 2154849 w 12192000"/>
              <a:gd name="connsiteY25152" fmla="*/ 197765 h 2107945"/>
              <a:gd name="connsiteX25153" fmla="*/ 4243565 w 12192000"/>
              <a:gd name="connsiteY25153" fmla="*/ 197112 h 2107945"/>
              <a:gd name="connsiteX25154" fmla="*/ 4249667 w 12192000"/>
              <a:gd name="connsiteY25154" fmla="*/ 204953 h 2107945"/>
              <a:gd name="connsiteX25155" fmla="*/ 4241434 w 12192000"/>
              <a:gd name="connsiteY25155" fmla="*/ 210506 h 2107945"/>
              <a:gd name="connsiteX25156" fmla="*/ 4235333 w 12192000"/>
              <a:gd name="connsiteY25156" fmla="*/ 202665 h 2107945"/>
              <a:gd name="connsiteX25157" fmla="*/ 4243565 w 12192000"/>
              <a:gd name="connsiteY25157" fmla="*/ 197112 h 2107945"/>
              <a:gd name="connsiteX25158" fmla="*/ 2221918 w 12192000"/>
              <a:gd name="connsiteY25158" fmla="*/ 196785 h 2107945"/>
              <a:gd name="connsiteX25159" fmla="*/ 2228319 w 12192000"/>
              <a:gd name="connsiteY25159" fmla="*/ 205279 h 2107945"/>
              <a:gd name="connsiteX25160" fmla="*/ 2219785 w 12192000"/>
              <a:gd name="connsiteY25160" fmla="*/ 211160 h 2107945"/>
              <a:gd name="connsiteX25161" fmla="*/ 2213385 w 12192000"/>
              <a:gd name="connsiteY25161" fmla="*/ 202665 h 2107945"/>
              <a:gd name="connsiteX25162" fmla="*/ 2221918 w 12192000"/>
              <a:gd name="connsiteY25162" fmla="*/ 196785 h 2107945"/>
              <a:gd name="connsiteX25163" fmla="*/ 2086561 w 12192000"/>
              <a:gd name="connsiteY25163" fmla="*/ 196458 h 2107945"/>
              <a:gd name="connsiteX25164" fmla="*/ 2093265 w 12192000"/>
              <a:gd name="connsiteY25164" fmla="*/ 205279 h 2107945"/>
              <a:gd name="connsiteX25165" fmla="*/ 2084427 w 12192000"/>
              <a:gd name="connsiteY25165" fmla="*/ 211160 h 2107945"/>
              <a:gd name="connsiteX25166" fmla="*/ 2077722 w 12192000"/>
              <a:gd name="connsiteY25166" fmla="*/ 202339 h 2107945"/>
              <a:gd name="connsiteX25167" fmla="*/ 2086561 w 12192000"/>
              <a:gd name="connsiteY25167" fmla="*/ 196458 h 2107945"/>
              <a:gd name="connsiteX25168" fmla="*/ 3021767 w 12192000"/>
              <a:gd name="connsiteY25168" fmla="*/ 195478 h 2107945"/>
              <a:gd name="connsiteX25169" fmla="*/ 3028169 w 12192000"/>
              <a:gd name="connsiteY25169" fmla="*/ 203972 h 2107945"/>
              <a:gd name="connsiteX25170" fmla="*/ 3019639 w 12192000"/>
              <a:gd name="connsiteY25170" fmla="*/ 209853 h 2107945"/>
              <a:gd name="connsiteX25171" fmla="*/ 3013239 w 12192000"/>
              <a:gd name="connsiteY25171" fmla="*/ 201359 h 2107945"/>
              <a:gd name="connsiteX25172" fmla="*/ 3021767 w 12192000"/>
              <a:gd name="connsiteY25172" fmla="*/ 195478 h 2107945"/>
              <a:gd name="connsiteX25173" fmla="*/ 3148583 w 12192000"/>
              <a:gd name="connsiteY25173" fmla="*/ 195151 h 2107945"/>
              <a:gd name="connsiteX25174" fmla="*/ 3154985 w 12192000"/>
              <a:gd name="connsiteY25174" fmla="*/ 203646 h 2107945"/>
              <a:gd name="connsiteX25175" fmla="*/ 3146447 w 12192000"/>
              <a:gd name="connsiteY25175" fmla="*/ 209526 h 2107945"/>
              <a:gd name="connsiteX25176" fmla="*/ 3140049 w 12192000"/>
              <a:gd name="connsiteY25176" fmla="*/ 201032 h 2107945"/>
              <a:gd name="connsiteX25177" fmla="*/ 3148583 w 12192000"/>
              <a:gd name="connsiteY25177" fmla="*/ 195151 h 2107945"/>
              <a:gd name="connsiteX25178" fmla="*/ 5613553 w 12192000"/>
              <a:gd name="connsiteY25178" fmla="*/ 194824 h 2107945"/>
              <a:gd name="connsiteX25179" fmla="*/ 5619647 w 12192000"/>
              <a:gd name="connsiteY25179" fmla="*/ 202992 h 2107945"/>
              <a:gd name="connsiteX25180" fmla="*/ 5611417 w 12192000"/>
              <a:gd name="connsiteY25180" fmla="*/ 208547 h 2107945"/>
              <a:gd name="connsiteX25181" fmla="*/ 5605320 w 12192000"/>
              <a:gd name="connsiteY25181" fmla="*/ 200379 h 2107945"/>
              <a:gd name="connsiteX25182" fmla="*/ 5613553 w 12192000"/>
              <a:gd name="connsiteY25182" fmla="*/ 194824 h 2107945"/>
              <a:gd name="connsiteX25183" fmla="*/ 2016442 w 12192000"/>
              <a:gd name="connsiteY25183" fmla="*/ 194497 h 2107945"/>
              <a:gd name="connsiteX25184" fmla="*/ 2023146 w 12192000"/>
              <a:gd name="connsiteY25184" fmla="*/ 203319 h 2107945"/>
              <a:gd name="connsiteX25185" fmla="*/ 2014309 w 12192000"/>
              <a:gd name="connsiteY25185" fmla="*/ 209526 h 2107945"/>
              <a:gd name="connsiteX25186" fmla="*/ 2007604 w 12192000"/>
              <a:gd name="connsiteY25186" fmla="*/ 200705 h 2107945"/>
              <a:gd name="connsiteX25187" fmla="*/ 2016442 w 12192000"/>
              <a:gd name="connsiteY25187" fmla="*/ 194497 h 2107945"/>
              <a:gd name="connsiteX25188" fmla="*/ 6739853 w 12192000"/>
              <a:gd name="connsiteY25188" fmla="*/ 194490 h 2107945"/>
              <a:gd name="connsiteX25189" fmla="*/ 6746318 w 12192000"/>
              <a:gd name="connsiteY25189" fmla="*/ 202877 h 2107945"/>
              <a:gd name="connsiteX25190" fmla="*/ 6737734 w 12192000"/>
              <a:gd name="connsiteY25190" fmla="*/ 208684 h 2107945"/>
              <a:gd name="connsiteX25191" fmla="*/ 6731270 w 12192000"/>
              <a:gd name="connsiteY25191" fmla="*/ 200296 h 2107945"/>
              <a:gd name="connsiteX25192" fmla="*/ 6739853 w 12192000"/>
              <a:gd name="connsiteY25192" fmla="*/ 194490 h 2107945"/>
              <a:gd name="connsiteX25193" fmla="*/ 1944075 w 12192000"/>
              <a:gd name="connsiteY25193" fmla="*/ 194452 h 2107945"/>
              <a:gd name="connsiteX25194" fmla="*/ 1950792 w 12192000"/>
              <a:gd name="connsiteY25194" fmla="*/ 203214 h 2107945"/>
              <a:gd name="connsiteX25195" fmla="*/ 1941860 w 12192000"/>
              <a:gd name="connsiteY25195" fmla="*/ 209291 h 2107945"/>
              <a:gd name="connsiteX25196" fmla="*/ 1935143 w 12192000"/>
              <a:gd name="connsiteY25196" fmla="*/ 200530 h 2107945"/>
              <a:gd name="connsiteX25197" fmla="*/ 1944075 w 12192000"/>
              <a:gd name="connsiteY25197" fmla="*/ 194452 h 2107945"/>
              <a:gd name="connsiteX25198" fmla="*/ 2472272 w 12192000"/>
              <a:gd name="connsiteY25198" fmla="*/ 193844 h 2107945"/>
              <a:gd name="connsiteX25199" fmla="*/ 2478370 w 12192000"/>
              <a:gd name="connsiteY25199" fmla="*/ 201685 h 2107945"/>
              <a:gd name="connsiteX25200" fmla="*/ 2470141 w 12192000"/>
              <a:gd name="connsiteY25200" fmla="*/ 207239 h 2107945"/>
              <a:gd name="connsiteX25201" fmla="*/ 2464037 w 12192000"/>
              <a:gd name="connsiteY25201" fmla="*/ 199398 h 2107945"/>
              <a:gd name="connsiteX25202" fmla="*/ 2472272 w 12192000"/>
              <a:gd name="connsiteY25202" fmla="*/ 193844 h 2107945"/>
              <a:gd name="connsiteX25203" fmla="*/ 4067044 w 12192000"/>
              <a:gd name="connsiteY25203" fmla="*/ 193517 h 2107945"/>
              <a:gd name="connsiteX25204" fmla="*/ 4073139 w 12192000"/>
              <a:gd name="connsiteY25204" fmla="*/ 201685 h 2107945"/>
              <a:gd name="connsiteX25205" fmla="*/ 4064903 w 12192000"/>
              <a:gd name="connsiteY25205" fmla="*/ 207240 h 2107945"/>
              <a:gd name="connsiteX25206" fmla="*/ 4058806 w 12192000"/>
              <a:gd name="connsiteY25206" fmla="*/ 199072 h 2107945"/>
              <a:gd name="connsiteX25207" fmla="*/ 4067044 w 12192000"/>
              <a:gd name="connsiteY25207" fmla="*/ 193517 h 2107945"/>
              <a:gd name="connsiteX25208" fmla="*/ 3700016 w 12192000"/>
              <a:gd name="connsiteY25208" fmla="*/ 193517 h 2107945"/>
              <a:gd name="connsiteX25209" fmla="*/ 3706404 w 12192000"/>
              <a:gd name="connsiteY25209" fmla="*/ 201685 h 2107945"/>
              <a:gd name="connsiteX25210" fmla="*/ 3697868 w 12192000"/>
              <a:gd name="connsiteY25210" fmla="*/ 207566 h 2107945"/>
              <a:gd name="connsiteX25211" fmla="*/ 3691480 w 12192000"/>
              <a:gd name="connsiteY25211" fmla="*/ 199398 h 2107945"/>
              <a:gd name="connsiteX25212" fmla="*/ 3700016 w 12192000"/>
              <a:gd name="connsiteY25212" fmla="*/ 193517 h 2107945"/>
              <a:gd name="connsiteX25213" fmla="*/ 3414683 w 12192000"/>
              <a:gd name="connsiteY25213" fmla="*/ 193517 h 2107945"/>
              <a:gd name="connsiteX25214" fmla="*/ 3421080 w 12192000"/>
              <a:gd name="connsiteY25214" fmla="*/ 201685 h 2107945"/>
              <a:gd name="connsiteX25215" fmla="*/ 3412546 w 12192000"/>
              <a:gd name="connsiteY25215" fmla="*/ 207566 h 2107945"/>
              <a:gd name="connsiteX25216" fmla="*/ 3406146 w 12192000"/>
              <a:gd name="connsiteY25216" fmla="*/ 199398 h 2107945"/>
              <a:gd name="connsiteX25217" fmla="*/ 3414683 w 12192000"/>
              <a:gd name="connsiteY25217" fmla="*/ 193517 h 2107945"/>
              <a:gd name="connsiteX25218" fmla="*/ 2287158 w 12192000"/>
              <a:gd name="connsiteY25218" fmla="*/ 193517 h 2107945"/>
              <a:gd name="connsiteX25219" fmla="*/ 2293559 w 12192000"/>
              <a:gd name="connsiteY25219" fmla="*/ 201685 h 2107945"/>
              <a:gd name="connsiteX25220" fmla="*/ 2285025 w 12192000"/>
              <a:gd name="connsiteY25220" fmla="*/ 207566 h 2107945"/>
              <a:gd name="connsiteX25221" fmla="*/ 2278624 w 12192000"/>
              <a:gd name="connsiteY25221" fmla="*/ 199398 h 2107945"/>
              <a:gd name="connsiteX25222" fmla="*/ 2287158 w 12192000"/>
              <a:gd name="connsiteY25222" fmla="*/ 193517 h 2107945"/>
              <a:gd name="connsiteX25223" fmla="*/ 6890110 w 12192000"/>
              <a:gd name="connsiteY25223" fmla="*/ 192864 h 2107945"/>
              <a:gd name="connsiteX25224" fmla="*/ 6896510 w 12192000"/>
              <a:gd name="connsiteY25224" fmla="*/ 201032 h 2107945"/>
              <a:gd name="connsiteX25225" fmla="*/ 6887976 w 12192000"/>
              <a:gd name="connsiteY25225" fmla="*/ 206913 h 2107945"/>
              <a:gd name="connsiteX25226" fmla="*/ 6881575 w 12192000"/>
              <a:gd name="connsiteY25226" fmla="*/ 198745 h 2107945"/>
              <a:gd name="connsiteX25227" fmla="*/ 6890110 w 12192000"/>
              <a:gd name="connsiteY25227" fmla="*/ 192864 h 2107945"/>
              <a:gd name="connsiteX25228" fmla="*/ 3343669 w 12192000"/>
              <a:gd name="connsiteY25228" fmla="*/ 192864 h 2107945"/>
              <a:gd name="connsiteX25229" fmla="*/ 3350069 w 12192000"/>
              <a:gd name="connsiteY25229" fmla="*/ 201032 h 2107945"/>
              <a:gd name="connsiteX25230" fmla="*/ 3341533 w 12192000"/>
              <a:gd name="connsiteY25230" fmla="*/ 206913 h 2107945"/>
              <a:gd name="connsiteX25231" fmla="*/ 3335134 w 12192000"/>
              <a:gd name="connsiteY25231" fmla="*/ 198745 h 2107945"/>
              <a:gd name="connsiteX25232" fmla="*/ 3343669 w 12192000"/>
              <a:gd name="connsiteY25232" fmla="*/ 192864 h 2107945"/>
              <a:gd name="connsiteX25233" fmla="*/ 8231237 w 12192000"/>
              <a:gd name="connsiteY25233" fmla="*/ 192537 h 2107945"/>
              <a:gd name="connsiteX25234" fmla="*/ 8237638 w 12192000"/>
              <a:gd name="connsiteY25234" fmla="*/ 201031 h 2107945"/>
              <a:gd name="connsiteX25235" fmla="*/ 8228798 w 12192000"/>
              <a:gd name="connsiteY25235" fmla="*/ 206912 h 2107945"/>
              <a:gd name="connsiteX25236" fmla="*/ 8222398 w 12192000"/>
              <a:gd name="connsiteY25236" fmla="*/ 198418 h 2107945"/>
              <a:gd name="connsiteX25237" fmla="*/ 8231237 w 12192000"/>
              <a:gd name="connsiteY25237" fmla="*/ 192537 h 2107945"/>
              <a:gd name="connsiteX25238" fmla="*/ 6965091 w 12192000"/>
              <a:gd name="connsiteY25238" fmla="*/ 191884 h 2107945"/>
              <a:gd name="connsiteX25239" fmla="*/ 6971187 w 12192000"/>
              <a:gd name="connsiteY25239" fmla="*/ 200052 h 2107945"/>
              <a:gd name="connsiteX25240" fmla="*/ 6962956 w 12192000"/>
              <a:gd name="connsiteY25240" fmla="*/ 205606 h 2107945"/>
              <a:gd name="connsiteX25241" fmla="*/ 6956861 w 12192000"/>
              <a:gd name="connsiteY25241" fmla="*/ 197438 h 2107945"/>
              <a:gd name="connsiteX25242" fmla="*/ 6965091 w 12192000"/>
              <a:gd name="connsiteY25242" fmla="*/ 191884 h 2107945"/>
              <a:gd name="connsiteX25243" fmla="*/ 5773295 w 12192000"/>
              <a:gd name="connsiteY25243" fmla="*/ 191883 h 2107945"/>
              <a:gd name="connsiteX25244" fmla="*/ 5779391 w 12192000"/>
              <a:gd name="connsiteY25244" fmla="*/ 200051 h 2107945"/>
              <a:gd name="connsiteX25245" fmla="*/ 5771159 w 12192000"/>
              <a:gd name="connsiteY25245" fmla="*/ 205606 h 2107945"/>
              <a:gd name="connsiteX25246" fmla="*/ 5765065 w 12192000"/>
              <a:gd name="connsiteY25246" fmla="*/ 197438 h 2107945"/>
              <a:gd name="connsiteX25247" fmla="*/ 5773295 w 12192000"/>
              <a:gd name="connsiteY25247" fmla="*/ 191883 h 2107945"/>
              <a:gd name="connsiteX25248" fmla="*/ 6593537 w 12192000"/>
              <a:gd name="connsiteY25248" fmla="*/ 191231 h 2107945"/>
              <a:gd name="connsiteX25249" fmla="*/ 6599938 w 12192000"/>
              <a:gd name="connsiteY25249" fmla="*/ 199725 h 2107945"/>
              <a:gd name="connsiteX25250" fmla="*/ 6591404 w 12192000"/>
              <a:gd name="connsiteY25250" fmla="*/ 205606 h 2107945"/>
              <a:gd name="connsiteX25251" fmla="*/ 6585003 w 12192000"/>
              <a:gd name="connsiteY25251" fmla="*/ 197112 h 2107945"/>
              <a:gd name="connsiteX25252" fmla="*/ 6593537 w 12192000"/>
              <a:gd name="connsiteY25252" fmla="*/ 191231 h 2107945"/>
              <a:gd name="connsiteX25253" fmla="*/ 3486329 w 12192000"/>
              <a:gd name="connsiteY25253" fmla="*/ 191231 h 2107945"/>
              <a:gd name="connsiteX25254" fmla="*/ 3492734 w 12192000"/>
              <a:gd name="connsiteY25254" fmla="*/ 199399 h 2107945"/>
              <a:gd name="connsiteX25255" fmla="*/ 3484199 w 12192000"/>
              <a:gd name="connsiteY25255" fmla="*/ 205279 h 2107945"/>
              <a:gd name="connsiteX25256" fmla="*/ 3477764 w 12192000"/>
              <a:gd name="connsiteY25256" fmla="*/ 197112 h 2107945"/>
              <a:gd name="connsiteX25257" fmla="*/ 3486329 w 12192000"/>
              <a:gd name="connsiteY25257" fmla="*/ 191231 h 2107945"/>
              <a:gd name="connsiteX25258" fmla="*/ 4417028 w 12192000"/>
              <a:gd name="connsiteY25258" fmla="*/ 191230 h 2107945"/>
              <a:gd name="connsiteX25259" fmla="*/ 4423115 w 12192000"/>
              <a:gd name="connsiteY25259" fmla="*/ 199071 h 2107945"/>
              <a:gd name="connsiteX25260" fmla="*/ 4415195 w 12192000"/>
              <a:gd name="connsiteY25260" fmla="*/ 204626 h 2107945"/>
              <a:gd name="connsiteX25261" fmla="*/ 4409094 w 12192000"/>
              <a:gd name="connsiteY25261" fmla="*/ 196785 h 2107945"/>
              <a:gd name="connsiteX25262" fmla="*/ 4417028 w 12192000"/>
              <a:gd name="connsiteY25262" fmla="*/ 191230 h 2107945"/>
              <a:gd name="connsiteX25263" fmla="*/ 6666995 w 12192000"/>
              <a:gd name="connsiteY25263" fmla="*/ 190904 h 2107945"/>
              <a:gd name="connsiteX25264" fmla="*/ 6673395 w 12192000"/>
              <a:gd name="connsiteY25264" fmla="*/ 199398 h 2107945"/>
              <a:gd name="connsiteX25265" fmla="*/ 6664861 w 12192000"/>
              <a:gd name="connsiteY25265" fmla="*/ 205279 h 2107945"/>
              <a:gd name="connsiteX25266" fmla="*/ 6658461 w 12192000"/>
              <a:gd name="connsiteY25266" fmla="*/ 196785 h 2107945"/>
              <a:gd name="connsiteX25267" fmla="*/ 6666995 w 12192000"/>
              <a:gd name="connsiteY25267" fmla="*/ 190904 h 2107945"/>
              <a:gd name="connsiteX25268" fmla="*/ 2892495 w 12192000"/>
              <a:gd name="connsiteY25268" fmla="*/ 190251 h 2107945"/>
              <a:gd name="connsiteX25269" fmla="*/ 2899194 w 12192000"/>
              <a:gd name="connsiteY25269" fmla="*/ 198745 h 2107945"/>
              <a:gd name="connsiteX25270" fmla="*/ 2890357 w 12192000"/>
              <a:gd name="connsiteY25270" fmla="*/ 204626 h 2107945"/>
              <a:gd name="connsiteX25271" fmla="*/ 2883651 w 12192000"/>
              <a:gd name="connsiteY25271" fmla="*/ 196131 h 2107945"/>
              <a:gd name="connsiteX25272" fmla="*/ 2892495 w 12192000"/>
              <a:gd name="connsiteY25272" fmla="*/ 190251 h 2107945"/>
              <a:gd name="connsiteX25273" fmla="*/ 2351222 w 12192000"/>
              <a:gd name="connsiteY25273" fmla="*/ 190250 h 2107945"/>
              <a:gd name="connsiteX25274" fmla="*/ 2357623 w 12192000"/>
              <a:gd name="connsiteY25274" fmla="*/ 198418 h 2107945"/>
              <a:gd name="connsiteX25275" fmla="*/ 2349391 w 12192000"/>
              <a:gd name="connsiteY25275" fmla="*/ 203972 h 2107945"/>
              <a:gd name="connsiteX25276" fmla="*/ 2342994 w 12192000"/>
              <a:gd name="connsiteY25276" fmla="*/ 195804 h 2107945"/>
              <a:gd name="connsiteX25277" fmla="*/ 2351222 w 12192000"/>
              <a:gd name="connsiteY25277" fmla="*/ 190250 h 2107945"/>
              <a:gd name="connsiteX25278" fmla="*/ 2412810 w 12192000"/>
              <a:gd name="connsiteY25278" fmla="*/ 189597 h 2107945"/>
              <a:gd name="connsiteX25279" fmla="*/ 2418910 w 12192000"/>
              <a:gd name="connsiteY25279" fmla="*/ 197765 h 2107945"/>
              <a:gd name="connsiteX25280" fmla="*/ 2410683 w 12192000"/>
              <a:gd name="connsiteY25280" fmla="*/ 203319 h 2107945"/>
              <a:gd name="connsiteX25281" fmla="*/ 2404585 w 12192000"/>
              <a:gd name="connsiteY25281" fmla="*/ 195151 h 2107945"/>
              <a:gd name="connsiteX25282" fmla="*/ 2412810 w 12192000"/>
              <a:gd name="connsiteY25282" fmla="*/ 189597 h 2107945"/>
              <a:gd name="connsiteX25283" fmla="*/ 8175763 w 12192000"/>
              <a:gd name="connsiteY25283" fmla="*/ 188944 h 2107945"/>
              <a:gd name="connsiteX25284" fmla="*/ 8181859 w 12192000"/>
              <a:gd name="connsiteY25284" fmla="*/ 197112 h 2107945"/>
              <a:gd name="connsiteX25285" fmla="*/ 8175529 w 12192000"/>
              <a:gd name="connsiteY25285" fmla="*/ 201384 h 2107945"/>
              <a:gd name="connsiteX25286" fmla="*/ 8176068 w 12192000"/>
              <a:gd name="connsiteY25286" fmla="*/ 203319 h 2107945"/>
              <a:gd name="connsiteX25287" fmla="*/ 8167229 w 12192000"/>
              <a:gd name="connsiteY25287" fmla="*/ 209199 h 2107945"/>
              <a:gd name="connsiteX25288" fmla="*/ 8163789 w 12192000"/>
              <a:gd name="connsiteY25288" fmla="*/ 207194 h 2107945"/>
              <a:gd name="connsiteX25289" fmla="*/ 8166619 w 12192000"/>
              <a:gd name="connsiteY25289" fmla="*/ 210833 h 2107945"/>
              <a:gd name="connsiteX25290" fmla="*/ 8158390 w 12192000"/>
              <a:gd name="connsiteY25290" fmla="*/ 216387 h 2107945"/>
              <a:gd name="connsiteX25291" fmla="*/ 8152293 w 12192000"/>
              <a:gd name="connsiteY25291" fmla="*/ 208546 h 2107945"/>
              <a:gd name="connsiteX25292" fmla="*/ 8160523 w 12192000"/>
              <a:gd name="connsiteY25292" fmla="*/ 202992 h 2107945"/>
              <a:gd name="connsiteX25293" fmla="*/ 8161516 w 12192000"/>
              <a:gd name="connsiteY25293" fmla="*/ 204269 h 2107945"/>
              <a:gd name="connsiteX25294" fmla="*/ 8160523 w 12192000"/>
              <a:gd name="connsiteY25294" fmla="*/ 200705 h 2107945"/>
              <a:gd name="connsiteX25295" fmla="*/ 8163571 w 12192000"/>
              <a:gd name="connsiteY25295" fmla="*/ 196049 h 2107945"/>
              <a:gd name="connsiteX25296" fmla="*/ 8167994 w 12192000"/>
              <a:gd name="connsiteY25296" fmla="*/ 195114 h 2107945"/>
              <a:gd name="connsiteX25297" fmla="*/ 8167533 w 12192000"/>
              <a:gd name="connsiteY25297" fmla="*/ 194497 h 2107945"/>
              <a:gd name="connsiteX25298" fmla="*/ 8175763 w 12192000"/>
              <a:gd name="connsiteY25298" fmla="*/ 188944 h 2107945"/>
              <a:gd name="connsiteX25299" fmla="*/ 3557979 w 12192000"/>
              <a:gd name="connsiteY25299" fmla="*/ 188617 h 2107945"/>
              <a:gd name="connsiteX25300" fmla="*/ 3564394 w 12192000"/>
              <a:gd name="connsiteY25300" fmla="*/ 196785 h 2107945"/>
              <a:gd name="connsiteX25301" fmla="*/ 3555849 w 12192000"/>
              <a:gd name="connsiteY25301" fmla="*/ 202665 h 2107945"/>
              <a:gd name="connsiteX25302" fmla="*/ 3549437 w 12192000"/>
              <a:gd name="connsiteY25302" fmla="*/ 194497 h 2107945"/>
              <a:gd name="connsiteX25303" fmla="*/ 3557979 w 12192000"/>
              <a:gd name="connsiteY25303" fmla="*/ 188617 h 2107945"/>
              <a:gd name="connsiteX25304" fmla="*/ 3629562 w 12192000"/>
              <a:gd name="connsiteY25304" fmla="*/ 188290 h 2107945"/>
              <a:gd name="connsiteX25305" fmla="*/ 3635971 w 12192000"/>
              <a:gd name="connsiteY25305" fmla="*/ 196458 h 2107945"/>
              <a:gd name="connsiteX25306" fmla="*/ 3627436 w 12192000"/>
              <a:gd name="connsiteY25306" fmla="*/ 202339 h 2107945"/>
              <a:gd name="connsiteX25307" fmla="*/ 3621030 w 12192000"/>
              <a:gd name="connsiteY25307" fmla="*/ 194171 h 2107945"/>
              <a:gd name="connsiteX25308" fmla="*/ 3629562 w 12192000"/>
              <a:gd name="connsiteY25308" fmla="*/ 188290 h 2107945"/>
              <a:gd name="connsiteX25309" fmla="*/ 1872222 w 12192000"/>
              <a:gd name="connsiteY25309" fmla="*/ 187963 h 2107945"/>
              <a:gd name="connsiteX25310" fmla="*/ 1879232 w 12192000"/>
              <a:gd name="connsiteY25310" fmla="*/ 197111 h 2107945"/>
              <a:gd name="connsiteX25311" fmla="*/ 1875993 w 12192000"/>
              <a:gd name="connsiteY25311" fmla="*/ 202175 h 2107945"/>
              <a:gd name="connsiteX25312" fmla="*/ 1874548 w 12192000"/>
              <a:gd name="connsiteY25312" fmla="*/ 202441 h 2107945"/>
              <a:gd name="connsiteX25313" fmla="*/ 1875809 w 12192000"/>
              <a:gd name="connsiteY25313" fmla="*/ 207222 h 2107945"/>
              <a:gd name="connsiteX25314" fmla="*/ 1877459 w 12192000"/>
              <a:gd name="connsiteY25314" fmla="*/ 208179 h 2107945"/>
              <a:gd name="connsiteX25315" fmla="*/ 1878906 w 12192000"/>
              <a:gd name="connsiteY25315" fmla="*/ 214101 h 2107945"/>
              <a:gd name="connsiteX25316" fmla="*/ 1869458 w 12192000"/>
              <a:gd name="connsiteY25316" fmla="*/ 220635 h 2107945"/>
              <a:gd name="connsiteX25317" fmla="*/ 1862447 w 12192000"/>
              <a:gd name="connsiteY25317" fmla="*/ 211487 h 2107945"/>
              <a:gd name="connsiteX25318" fmla="*/ 1862570 w 12192000"/>
              <a:gd name="connsiteY25318" fmla="*/ 211295 h 2107945"/>
              <a:gd name="connsiteX25319" fmla="*/ 1861308 w 12192000"/>
              <a:gd name="connsiteY25319" fmla="*/ 210547 h 2107945"/>
              <a:gd name="connsiteX25320" fmla="*/ 1859746 w 12192000"/>
              <a:gd name="connsiteY25320" fmla="*/ 204626 h 2107945"/>
              <a:gd name="connsiteX25321" fmla="*/ 1862832 w 12192000"/>
              <a:gd name="connsiteY25321" fmla="*/ 199562 h 2107945"/>
              <a:gd name="connsiteX25322" fmla="*/ 1864131 w 12192000"/>
              <a:gd name="connsiteY25322" fmla="*/ 199317 h 2107945"/>
              <a:gd name="connsiteX25323" fmla="*/ 1862774 w 12192000"/>
              <a:gd name="connsiteY25323" fmla="*/ 194171 h 2107945"/>
              <a:gd name="connsiteX25324" fmla="*/ 1872222 w 12192000"/>
              <a:gd name="connsiteY25324" fmla="*/ 187963 h 2107945"/>
              <a:gd name="connsiteX25325" fmla="*/ 3273266 w 12192000"/>
              <a:gd name="connsiteY25325" fmla="*/ 186330 h 2107945"/>
              <a:gd name="connsiteX25326" fmla="*/ 3279664 w 12192000"/>
              <a:gd name="connsiteY25326" fmla="*/ 194498 h 2107945"/>
              <a:gd name="connsiteX25327" fmla="*/ 3271127 w 12192000"/>
              <a:gd name="connsiteY25327" fmla="*/ 200379 h 2107945"/>
              <a:gd name="connsiteX25328" fmla="*/ 3264732 w 12192000"/>
              <a:gd name="connsiteY25328" fmla="*/ 192211 h 2107945"/>
              <a:gd name="connsiteX25329" fmla="*/ 3273266 w 12192000"/>
              <a:gd name="connsiteY25329" fmla="*/ 186330 h 2107945"/>
              <a:gd name="connsiteX25330" fmla="*/ 5859270 w 12192000"/>
              <a:gd name="connsiteY25330" fmla="*/ 185349 h 2107945"/>
              <a:gd name="connsiteX25331" fmla="*/ 5865366 w 12192000"/>
              <a:gd name="connsiteY25331" fmla="*/ 193190 h 2107945"/>
              <a:gd name="connsiteX25332" fmla="*/ 5857442 w 12192000"/>
              <a:gd name="connsiteY25332" fmla="*/ 198745 h 2107945"/>
              <a:gd name="connsiteX25333" fmla="*/ 5851345 w 12192000"/>
              <a:gd name="connsiteY25333" fmla="*/ 190904 h 2107945"/>
              <a:gd name="connsiteX25334" fmla="*/ 5859270 w 12192000"/>
              <a:gd name="connsiteY25334" fmla="*/ 185349 h 2107945"/>
              <a:gd name="connsiteX25335" fmla="*/ 2760187 w 12192000"/>
              <a:gd name="connsiteY25335" fmla="*/ 184043 h 2107945"/>
              <a:gd name="connsiteX25336" fmla="*/ 2766890 w 12192000"/>
              <a:gd name="connsiteY25336" fmla="*/ 192864 h 2107945"/>
              <a:gd name="connsiteX25337" fmla="*/ 2758052 w 12192000"/>
              <a:gd name="connsiteY25337" fmla="*/ 198745 h 2107945"/>
              <a:gd name="connsiteX25338" fmla="*/ 2751342 w 12192000"/>
              <a:gd name="connsiteY25338" fmla="*/ 189924 h 2107945"/>
              <a:gd name="connsiteX25339" fmla="*/ 2760187 w 12192000"/>
              <a:gd name="connsiteY25339" fmla="*/ 184043 h 2107945"/>
              <a:gd name="connsiteX25340" fmla="*/ 3887185 w 12192000"/>
              <a:gd name="connsiteY25340" fmla="*/ 183716 h 2107945"/>
              <a:gd name="connsiteX25341" fmla="*/ 3893281 w 12192000"/>
              <a:gd name="connsiteY25341" fmla="*/ 191884 h 2107945"/>
              <a:gd name="connsiteX25342" fmla="*/ 3885042 w 12192000"/>
              <a:gd name="connsiteY25342" fmla="*/ 197438 h 2107945"/>
              <a:gd name="connsiteX25343" fmla="*/ 3878948 w 12192000"/>
              <a:gd name="connsiteY25343" fmla="*/ 189270 h 2107945"/>
              <a:gd name="connsiteX25344" fmla="*/ 3887185 w 12192000"/>
              <a:gd name="connsiteY25344" fmla="*/ 183716 h 2107945"/>
              <a:gd name="connsiteX25345" fmla="*/ 2337038 w 12192000"/>
              <a:gd name="connsiteY25345" fmla="*/ 183389 h 2107945"/>
              <a:gd name="connsiteX25346" fmla="*/ 2344048 w 12192000"/>
              <a:gd name="connsiteY25346" fmla="*/ 192537 h 2107945"/>
              <a:gd name="connsiteX25347" fmla="*/ 2334906 w 12192000"/>
              <a:gd name="connsiteY25347" fmla="*/ 198745 h 2107945"/>
              <a:gd name="connsiteX25348" fmla="*/ 2327893 w 12192000"/>
              <a:gd name="connsiteY25348" fmla="*/ 189597 h 2107945"/>
              <a:gd name="connsiteX25349" fmla="*/ 2337038 w 12192000"/>
              <a:gd name="connsiteY25349" fmla="*/ 183389 h 2107945"/>
              <a:gd name="connsiteX25350" fmla="*/ 8218130 w 12192000"/>
              <a:gd name="connsiteY25350" fmla="*/ 183063 h 2107945"/>
              <a:gd name="connsiteX25351" fmla="*/ 8224531 w 12192000"/>
              <a:gd name="connsiteY25351" fmla="*/ 191557 h 2107945"/>
              <a:gd name="connsiteX25352" fmla="*/ 8215997 w 12192000"/>
              <a:gd name="connsiteY25352" fmla="*/ 197438 h 2107945"/>
              <a:gd name="connsiteX25353" fmla="*/ 8209596 w 12192000"/>
              <a:gd name="connsiteY25353" fmla="*/ 188944 h 2107945"/>
              <a:gd name="connsiteX25354" fmla="*/ 8218130 w 12192000"/>
              <a:gd name="connsiteY25354" fmla="*/ 183063 h 2107945"/>
              <a:gd name="connsiteX25355" fmla="*/ 6457596 w 12192000"/>
              <a:gd name="connsiteY25355" fmla="*/ 182083 h 2107945"/>
              <a:gd name="connsiteX25356" fmla="*/ 6463996 w 12192000"/>
              <a:gd name="connsiteY25356" fmla="*/ 190251 h 2107945"/>
              <a:gd name="connsiteX25357" fmla="*/ 6455462 w 12192000"/>
              <a:gd name="connsiteY25357" fmla="*/ 196131 h 2107945"/>
              <a:gd name="connsiteX25358" fmla="*/ 6449061 w 12192000"/>
              <a:gd name="connsiteY25358" fmla="*/ 187963 h 2107945"/>
              <a:gd name="connsiteX25359" fmla="*/ 6457596 w 12192000"/>
              <a:gd name="connsiteY25359" fmla="*/ 182083 h 2107945"/>
              <a:gd name="connsiteX25360" fmla="*/ 8082189 w 12192000"/>
              <a:gd name="connsiteY25360" fmla="*/ 181429 h 2107945"/>
              <a:gd name="connsiteX25361" fmla="*/ 8088589 w 12192000"/>
              <a:gd name="connsiteY25361" fmla="*/ 189923 h 2107945"/>
              <a:gd name="connsiteX25362" fmla="*/ 8079751 w 12192000"/>
              <a:gd name="connsiteY25362" fmla="*/ 195804 h 2107945"/>
              <a:gd name="connsiteX25363" fmla="*/ 8073350 w 12192000"/>
              <a:gd name="connsiteY25363" fmla="*/ 187310 h 2107945"/>
              <a:gd name="connsiteX25364" fmla="*/ 8082189 w 12192000"/>
              <a:gd name="connsiteY25364" fmla="*/ 181429 h 2107945"/>
              <a:gd name="connsiteX25365" fmla="*/ 2109646 w 12192000"/>
              <a:gd name="connsiteY25365" fmla="*/ 180775 h 2107945"/>
              <a:gd name="connsiteX25366" fmla="*/ 2116655 w 12192000"/>
              <a:gd name="connsiteY25366" fmla="*/ 189923 h 2107945"/>
              <a:gd name="connsiteX25367" fmla="*/ 2107207 w 12192000"/>
              <a:gd name="connsiteY25367" fmla="*/ 196458 h 2107945"/>
              <a:gd name="connsiteX25368" fmla="*/ 2100197 w 12192000"/>
              <a:gd name="connsiteY25368" fmla="*/ 187310 h 2107945"/>
              <a:gd name="connsiteX25369" fmla="*/ 2109646 w 12192000"/>
              <a:gd name="connsiteY25369" fmla="*/ 180775 h 2107945"/>
              <a:gd name="connsiteX25370" fmla="*/ 5516014 w 12192000"/>
              <a:gd name="connsiteY25370" fmla="*/ 180449 h 2107945"/>
              <a:gd name="connsiteX25371" fmla="*/ 5522110 w 12192000"/>
              <a:gd name="connsiteY25371" fmla="*/ 188290 h 2107945"/>
              <a:gd name="connsiteX25372" fmla="*/ 5514186 w 12192000"/>
              <a:gd name="connsiteY25372" fmla="*/ 193844 h 2107945"/>
              <a:gd name="connsiteX25373" fmla="*/ 5508089 w 12192000"/>
              <a:gd name="connsiteY25373" fmla="*/ 186003 h 2107945"/>
              <a:gd name="connsiteX25374" fmla="*/ 5516014 w 12192000"/>
              <a:gd name="connsiteY25374" fmla="*/ 180449 h 2107945"/>
              <a:gd name="connsiteX25375" fmla="*/ 8157780 w 12192000"/>
              <a:gd name="connsiteY25375" fmla="*/ 179795 h 2107945"/>
              <a:gd name="connsiteX25376" fmla="*/ 8164180 w 12192000"/>
              <a:gd name="connsiteY25376" fmla="*/ 188290 h 2107945"/>
              <a:gd name="connsiteX25377" fmla="*/ 8155341 w 12192000"/>
              <a:gd name="connsiteY25377" fmla="*/ 194171 h 2107945"/>
              <a:gd name="connsiteX25378" fmla="*/ 8148941 w 12192000"/>
              <a:gd name="connsiteY25378" fmla="*/ 185676 h 2107945"/>
              <a:gd name="connsiteX25379" fmla="*/ 8157780 w 12192000"/>
              <a:gd name="connsiteY25379" fmla="*/ 179795 h 2107945"/>
              <a:gd name="connsiteX25380" fmla="*/ 8190698 w 12192000"/>
              <a:gd name="connsiteY25380" fmla="*/ 179795 h 2107945"/>
              <a:gd name="connsiteX25381" fmla="*/ 8197099 w 12192000"/>
              <a:gd name="connsiteY25381" fmla="*/ 187963 h 2107945"/>
              <a:gd name="connsiteX25382" fmla="*/ 8188870 w 12192000"/>
              <a:gd name="connsiteY25382" fmla="*/ 193517 h 2107945"/>
              <a:gd name="connsiteX25383" fmla="*/ 8182469 w 12192000"/>
              <a:gd name="connsiteY25383" fmla="*/ 185349 h 2107945"/>
              <a:gd name="connsiteX25384" fmla="*/ 8190698 w 12192000"/>
              <a:gd name="connsiteY25384" fmla="*/ 179795 h 2107945"/>
              <a:gd name="connsiteX25385" fmla="*/ 2623587 w 12192000"/>
              <a:gd name="connsiteY25385" fmla="*/ 178815 h 2107945"/>
              <a:gd name="connsiteX25386" fmla="*/ 2630292 w 12192000"/>
              <a:gd name="connsiteY25386" fmla="*/ 187637 h 2107945"/>
              <a:gd name="connsiteX25387" fmla="*/ 2621455 w 12192000"/>
              <a:gd name="connsiteY25387" fmla="*/ 193844 h 2107945"/>
              <a:gd name="connsiteX25388" fmla="*/ 2614750 w 12192000"/>
              <a:gd name="connsiteY25388" fmla="*/ 185023 h 2107945"/>
              <a:gd name="connsiteX25389" fmla="*/ 2623587 w 12192000"/>
              <a:gd name="connsiteY25389" fmla="*/ 178815 h 2107945"/>
              <a:gd name="connsiteX25390" fmla="*/ 7671621 w 12192000"/>
              <a:gd name="connsiteY25390" fmla="*/ 178815 h 2107945"/>
              <a:gd name="connsiteX25391" fmla="*/ 7677717 w 12192000"/>
              <a:gd name="connsiteY25391" fmla="*/ 186656 h 2107945"/>
              <a:gd name="connsiteX25392" fmla="*/ 7669488 w 12192000"/>
              <a:gd name="connsiteY25392" fmla="*/ 192210 h 2107945"/>
              <a:gd name="connsiteX25393" fmla="*/ 7663391 w 12192000"/>
              <a:gd name="connsiteY25393" fmla="*/ 184369 h 2107945"/>
              <a:gd name="connsiteX25394" fmla="*/ 7671621 w 12192000"/>
              <a:gd name="connsiteY25394" fmla="*/ 178815 h 2107945"/>
              <a:gd name="connsiteX25395" fmla="*/ 5565703 w 12192000"/>
              <a:gd name="connsiteY25395" fmla="*/ 178488 h 2107945"/>
              <a:gd name="connsiteX25396" fmla="*/ 5571801 w 12192000"/>
              <a:gd name="connsiteY25396" fmla="*/ 186656 h 2107945"/>
              <a:gd name="connsiteX25397" fmla="*/ 5563569 w 12192000"/>
              <a:gd name="connsiteY25397" fmla="*/ 192210 h 2107945"/>
              <a:gd name="connsiteX25398" fmla="*/ 5557471 w 12192000"/>
              <a:gd name="connsiteY25398" fmla="*/ 184042 h 2107945"/>
              <a:gd name="connsiteX25399" fmla="*/ 5565703 w 12192000"/>
              <a:gd name="connsiteY25399" fmla="*/ 178488 h 2107945"/>
              <a:gd name="connsiteX25400" fmla="*/ 8204720 w 12192000"/>
              <a:gd name="connsiteY25400" fmla="*/ 177835 h 2107945"/>
              <a:gd name="connsiteX25401" fmla="*/ 8211120 w 12192000"/>
              <a:gd name="connsiteY25401" fmla="*/ 186003 h 2107945"/>
              <a:gd name="connsiteX25402" fmla="*/ 8202586 w 12192000"/>
              <a:gd name="connsiteY25402" fmla="*/ 191884 h 2107945"/>
              <a:gd name="connsiteX25403" fmla="*/ 8196185 w 12192000"/>
              <a:gd name="connsiteY25403" fmla="*/ 183716 h 2107945"/>
              <a:gd name="connsiteX25404" fmla="*/ 8204720 w 12192000"/>
              <a:gd name="connsiteY25404" fmla="*/ 177835 h 2107945"/>
              <a:gd name="connsiteX25405" fmla="*/ 7749650 w 12192000"/>
              <a:gd name="connsiteY25405" fmla="*/ 177508 h 2107945"/>
              <a:gd name="connsiteX25406" fmla="*/ 7755746 w 12192000"/>
              <a:gd name="connsiteY25406" fmla="*/ 185676 h 2107945"/>
              <a:gd name="connsiteX25407" fmla="*/ 7747517 w 12192000"/>
              <a:gd name="connsiteY25407" fmla="*/ 191231 h 2107945"/>
              <a:gd name="connsiteX25408" fmla="*/ 7741421 w 12192000"/>
              <a:gd name="connsiteY25408" fmla="*/ 183063 h 2107945"/>
              <a:gd name="connsiteX25409" fmla="*/ 7749650 w 12192000"/>
              <a:gd name="connsiteY25409" fmla="*/ 177508 h 2107945"/>
              <a:gd name="connsiteX25410" fmla="*/ 2483052 w 12192000"/>
              <a:gd name="connsiteY25410" fmla="*/ 177182 h 2107945"/>
              <a:gd name="connsiteX25411" fmla="*/ 2489758 w 12192000"/>
              <a:gd name="connsiteY25411" fmla="*/ 186003 h 2107945"/>
              <a:gd name="connsiteX25412" fmla="*/ 2480612 w 12192000"/>
              <a:gd name="connsiteY25412" fmla="*/ 192211 h 2107945"/>
              <a:gd name="connsiteX25413" fmla="*/ 2473908 w 12192000"/>
              <a:gd name="connsiteY25413" fmla="*/ 183389 h 2107945"/>
              <a:gd name="connsiteX25414" fmla="*/ 2483052 w 12192000"/>
              <a:gd name="connsiteY25414" fmla="*/ 177182 h 2107945"/>
              <a:gd name="connsiteX25415" fmla="*/ 4350877 w 12192000"/>
              <a:gd name="connsiteY25415" fmla="*/ 177181 h 2107945"/>
              <a:gd name="connsiteX25416" fmla="*/ 4356966 w 12192000"/>
              <a:gd name="connsiteY25416" fmla="*/ 185022 h 2107945"/>
              <a:gd name="connsiteX25417" fmla="*/ 4349047 w 12192000"/>
              <a:gd name="connsiteY25417" fmla="*/ 190577 h 2107945"/>
              <a:gd name="connsiteX25418" fmla="*/ 4342944 w 12192000"/>
              <a:gd name="connsiteY25418" fmla="*/ 182736 h 2107945"/>
              <a:gd name="connsiteX25419" fmla="*/ 4350877 w 12192000"/>
              <a:gd name="connsiteY25419" fmla="*/ 177181 h 2107945"/>
              <a:gd name="connsiteX25420" fmla="*/ 4177409 w 12192000"/>
              <a:gd name="connsiteY25420" fmla="*/ 177181 h 2107945"/>
              <a:gd name="connsiteX25421" fmla="*/ 4183505 w 12192000"/>
              <a:gd name="connsiteY25421" fmla="*/ 185022 h 2107945"/>
              <a:gd name="connsiteX25422" fmla="*/ 4175277 w 12192000"/>
              <a:gd name="connsiteY25422" fmla="*/ 190576 h 2107945"/>
              <a:gd name="connsiteX25423" fmla="*/ 4169178 w 12192000"/>
              <a:gd name="connsiteY25423" fmla="*/ 182735 h 2107945"/>
              <a:gd name="connsiteX25424" fmla="*/ 4177409 w 12192000"/>
              <a:gd name="connsiteY25424" fmla="*/ 177181 h 2107945"/>
              <a:gd name="connsiteX25425" fmla="*/ 6276430 w 12192000"/>
              <a:gd name="connsiteY25425" fmla="*/ 176368 h 2107945"/>
              <a:gd name="connsiteX25426" fmla="*/ 6282641 w 12192000"/>
              <a:gd name="connsiteY25426" fmla="*/ 184382 h 2107945"/>
              <a:gd name="connsiteX25427" fmla="*/ 6274406 w 12192000"/>
              <a:gd name="connsiteY25427" fmla="*/ 189918 h 2107945"/>
              <a:gd name="connsiteX25428" fmla="*/ 6268195 w 12192000"/>
              <a:gd name="connsiteY25428" fmla="*/ 181903 h 2107945"/>
              <a:gd name="connsiteX25429" fmla="*/ 6276430 w 12192000"/>
              <a:gd name="connsiteY25429" fmla="*/ 176368 h 2107945"/>
              <a:gd name="connsiteX25430" fmla="*/ 6396330 w 12192000"/>
              <a:gd name="connsiteY25430" fmla="*/ 175875 h 2107945"/>
              <a:gd name="connsiteX25431" fmla="*/ 6402427 w 12192000"/>
              <a:gd name="connsiteY25431" fmla="*/ 184043 h 2107945"/>
              <a:gd name="connsiteX25432" fmla="*/ 6394197 w 12192000"/>
              <a:gd name="connsiteY25432" fmla="*/ 189597 h 2107945"/>
              <a:gd name="connsiteX25433" fmla="*/ 6388101 w 12192000"/>
              <a:gd name="connsiteY25433" fmla="*/ 181429 h 2107945"/>
              <a:gd name="connsiteX25434" fmla="*/ 6396330 w 12192000"/>
              <a:gd name="connsiteY25434" fmla="*/ 175875 h 2107945"/>
              <a:gd name="connsiteX25435" fmla="*/ 6335370 w 12192000"/>
              <a:gd name="connsiteY25435" fmla="*/ 175875 h 2107945"/>
              <a:gd name="connsiteX25436" fmla="*/ 6341467 w 12192000"/>
              <a:gd name="connsiteY25436" fmla="*/ 184043 h 2107945"/>
              <a:gd name="connsiteX25437" fmla="*/ 6333237 w 12192000"/>
              <a:gd name="connsiteY25437" fmla="*/ 189597 h 2107945"/>
              <a:gd name="connsiteX25438" fmla="*/ 6327141 w 12192000"/>
              <a:gd name="connsiteY25438" fmla="*/ 181429 h 2107945"/>
              <a:gd name="connsiteX25439" fmla="*/ 6335370 w 12192000"/>
              <a:gd name="connsiteY25439" fmla="*/ 175875 h 2107945"/>
              <a:gd name="connsiteX25440" fmla="*/ 7041901 w 12192000"/>
              <a:gd name="connsiteY25440" fmla="*/ 175221 h 2107945"/>
              <a:gd name="connsiteX25441" fmla="*/ 7047997 w 12192000"/>
              <a:gd name="connsiteY25441" fmla="*/ 183062 h 2107945"/>
              <a:gd name="connsiteX25442" fmla="*/ 7039767 w 12192000"/>
              <a:gd name="connsiteY25442" fmla="*/ 188616 h 2107945"/>
              <a:gd name="connsiteX25443" fmla="*/ 7033671 w 12192000"/>
              <a:gd name="connsiteY25443" fmla="*/ 180775 h 2107945"/>
              <a:gd name="connsiteX25444" fmla="*/ 7041901 w 12192000"/>
              <a:gd name="connsiteY25444" fmla="*/ 175221 h 2107945"/>
              <a:gd name="connsiteX25445" fmla="*/ 3079703 w 12192000"/>
              <a:gd name="connsiteY25445" fmla="*/ 174242 h 2107945"/>
              <a:gd name="connsiteX25446" fmla="*/ 3086107 w 12192000"/>
              <a:gd name="connsiteY25446" fmla="*/ 182736 h 2107945"/>
              <a:gd name="connsiteX25447" fmla="*/ 3077567 w 12192000"/>
              <a:gd name="connsiteY25447" fmla="*/ 188617 h 2107945"/>
              <a:gd name="connsiteX25448" fmla="*/ 3071160 w 12192000"/>
              <a:gd name="connsiteY25448" fmla="*/ 180122 h 2107945"/>
              <a:gd name="connsiteX25449" fmla="*/ 3079703 w 12192000"/>
              <a:gd name="connsiteY25449" fmla="*/ 174242 h 2107945"/>
              <a:gd name="connsiteX25450" fmla="*/ 7830118 w 12192000"/>
              <a:gd name="connsiteY25450" fmla="*/ 174241 h 2107945"/>
              <a:gd name="connsiteX25451" fmla="*/ 7836519 w 12192000"/>
              <a:gd name="connsiteY25451" fmla="*/ 182409 h 2107945"/>
              <a:gd name="connsiteX25452" fmla="*/ 7828290 w 12192000"/>
              <a:gd name="connsiteY25452" fmla="*/ 187963 h 2107945"/>
              <a:gd name="connsiteX25453" fmla="*/ 7821888 w 12192000"/>
              <a:gd name="connsiteY25453" fmla="*/ 179795 h 2107945"/>
              <a:gd name="connsiteX25454" fmla="*/ 7830118 w 12192000"/>
              <a:gd name="connsiteY25454" fmla="*/ 174241 h 2107945"/>
              <a:gd name="connsiteX25455" fmla="*/ 5706231 w 12192000"/>
              <a:gd name="connsiteY25455" fmla="*/ 173588 h 2107945"/>
              <a:gd name="connsiteX25456" fmla="*/ 5712328 w 12192000"/>
              <a:gd name="connsiteY25456" fmla="*/ 181756 h 2107945"/>
              <a:gd name="connsiteX25457" fmla="*/ 5704101 w 12192000"/>
              <a:gd name="connsiteY25457" fmla="*/ 187310 h 2107945"/>
              <a:gd name="connsiteX25458" fmla="*/ 5698003 w 12192000"/>
              <a:gd name="connsiteY25458" fmla="*/ 179142 h 2107945"/>
              <a:gd name="connsiteX25459" fmla="*/ 5706231 w 12192000"/>
              <a:gd name="connsiteY25459" fmla="*/ 173588 h 2107945"/>
              <a:gd name="connsiteX25460" fmla="*/ 7996845 w 12192000"/>
              <a:gd name="connsiteY25460" fmla="*/ 173261 h 2107945"/>
              <a:gd name="connsiteX25461" fmla="*/ 8003245 w 12192000"/>
              <a:gd name="connsiteY25461" fmla="*/ 181755 h 2107945"/>
              <a:gd name="connsiteX25462" fmla="*/ 7994711 w 12192000"/>
              <a:gd name="connsiteY25462" fmla="*/ 187636 h 2107945"/>
              <a:gd name="connsiteX25463" fmla="*/ 7988311 w 12192000"/>
              <a:gd name="connsiteY25463" fmla="*/ 179142 h 2107945"/>
              <a:gd name="connsiteX25464" fmla="*/ 7996845 w 12192000"/>
              <a:gd name="connsiteY25464" fmla="*/ 173261 h 2107945"/>
              <a:gd name="connsiteX25465" fmla="*/ 3204073 w 12192000"/>
              <a:gd name="connsiteY25465" fmla="*/ 172934 h 2107945"/>
              <a:gd name="connsiteX25466" fmla="*/ 3210477 w 12192000"/>
              <a:gd name="connsiteY25466" fmla="*/ 181102 h 2107945"/>
              <a:gd name="connsiteX25467" fmla="*/ 3201938 w 12192000"/>
              <a:gd name="connsiteY25467" fmla="*/ 186983 h 2107945"/>
              <a:gd name="connsiteX25468" fmla="*/ 3195540 w 12192000"/>
              <a:gd name="connsiteY25468" fmla="*/ 178815 h 2107945"/>
              <a:gd name="connsiteX25469" fmla="*/ 3204073 w 12192000"/>
              <a:gd name="connsiteY25469" fmla="*/ 172934 h 2107945"/>
              <a:gd name="connsiteX25470" fmla="*/ 1950266 w 12192000"/>
              <a:gd name="connsiteY25470" fmla="*/ 172608 h 2107945"/>
              <a:gd name="connsiteX25471" fmla="*/ 1955713 w 12192000"/>
              <a:gd name="connsiteY25471" fmla="*/ 175834 h 2107945"/>
              <a:gd name="connsiteX25472" fmla="*/ 1955925 w 12192000"/>
              <a:gd name="connsiteY25472" fmla="*/ 176634 h 2107945"/>
              <a:gd name="connsiteX25473" fmla="*/ 1958436 w 12192000"/>
              <a:gd name="connsiteY25473" fmla="*/ 178121 h 2107945"/>
              <a:gd name="connsiteX25474" fmla="*/ 1959998 w 12192000"/>
              <a:gd name="connsiteY25474" fmla="*/ 184042 h 2107945"/>
              <a:gd name="connsiteX25475" fmla="*/ 1950550 w 12192000"/>
              <a:gd name="connsiteY25475" fmla="*/ 190250 h 2107945"/>
              <a:gd name="connsiteX25476" fmla="*/ 1945102 w 12192000"/>
              <a:gd name="connsiteY25476" fmla="*/ 187024 h 2107945"/>
              <a:gd name="connsiteX25477" fmla="*/ 1944834 w 12192000"/>
              <a:gd name="connsiteY25477" fmla="*/ 186010 h 2107945"/>
              <a:gd name="connsiteX25478" fmla="*/ 1942685 w 12192000"/>
              <a:gd name="connsiteY25478" fmla="*/ 184737 h 2107945"/>
              <a:gd name="connsiteX25479" fmla="*/ 1941123 w 12192000"/>
              <a:gd name="connsiteY25479" fmla="*/ 178815 h 2107945"/>
              <a:gd name="connsiteX25480" fmla="*/ 1950266 w 12192000"/>
              <a:gd name="connsiteY25480" fmla="*/ 172608 h 2107945"/>
              <a:gd name="connsiteX25481" fmla="*/ 8094686 w 12192000"/>
              <a:gd name="connsiteY25481" fmla="*/ 171954 h 2107945"/>
              <a:gd name="connsiteX25482" fmla="*/ 8100782 w 12192000"/>
              <a:gd name="connsiteY25482" fmla="*/ 179795 h 2107945"/>
              <a:gd name="connsiteX25483" fmla="*/ 8092552 w 12192000"/>
              <a:gd name="connsiteY25483" fmla="*/ 185349 h 2107945"/>
              <a:gd name="connsiteX25484" fmla="*/ 8086456 w 12192000"/>
              <a:gd name="connsiteY25484" fmla="*/ 177508 h 2107945"/>
              <a:gd name="connsiteX25485" fmla="*/ 8094686 w 12192000"/>
              <a:gd name="connsiteY25485" fmla="*/ 171954 h 2107945"/>
              <a:gd name="connsiteX25486" fmla="*/ 2658511 w 12192000"/>
              <a:gd name="connsiteY25486" fmla="*/ 171954 h 2107945"/>
              <a:gd name="connsiteX25487" fmla="*/ 2664610 w 12192000"/>
              <a:gd name="connsiteY25487" fmla="*/ 179795 h 2107945"/>
              <a:gd name="connsiteX25488" fmla="*/ 2656681 w 12192000"/>
              <a:gd name="connsiteY25488" fmla="*/ 185349 h 2107945"/>
              <a:gd name="connsiteX25489" fmla="*/ 2650589 w 12192000"/>
              <a:gd name="connsiteY25489" fmla="*/ 177508 h 2107945"/>
              <a:gd name="connsiteX25490" fmla="*/ 2658511 w 12192000"/>
              <a:gd name="connsiteY25490" fmla="*/ 171954 h 2107945"/>
              <a:gd name="connsiteX25491" fmla="*/ 7912720 w 12192000"/>
              <a:gd name="connsiteY25491" fmla="*/ 171301 h 2107945"/>
              <a:gd name="connsiteX25492" fmla="*/ 7919120 w 12192000"/>
              <a:gd name="connsiteY25492" fmla="*/ 179469 h 2107945"/>
              <a:gd name="connsiteX25493" fmla="*/ 7910586 w 12192000"/>
              <a:gd name="connsiteY25493" fmla="*/ 185349 h 2107945"/>
              <a:gd name="connsiteX25494" fmla="*/ 7904185 w 12192000"/>
              <a:gd name="connsiteY25494" fmla="*/ 177181 h 2107945"/>
              <a:gd name="connsiteX25495" fmla="*/ 7912720 w 12192000"/>
              <a:gd name="connsiteY25495" fmla="*/ 171301 h 2107945"/>
              <a:gd name="connsiteX25496" fmla="*/ 1854740 w 12192000"/>
              <a:gd name="connsiteY25496" fmla="*/ 171301 h 2107945"/>
              <a:gd name="connsiteX25497" fmla="*/ 1860836 w 12192000"/>
              <a:gd name="connsiteY25497" fmla="*/ 179142 h 2107945"/>
              <a:gd name="connsiteX25498" fmla="*/ 1852911 w 12192000"/>
              <a:gd name="connsiteY25498" fmla="*/ 184696 h 2107945"/>
              <a:gd name="connsiteX25499" fmla="*/ 1846816 w 12192000"/>
              <a:gd name="connsiteY25499" fmla="*/ 176854 h 2107945"/>
              <a:gd name="connsiteX25500" fmla="*/ 1854740 w 12192000"/>
              <a:gd name="connsiteY25500" fmla="*/ 171301 h 2107945"/>
              <a:gd name="connsiteX25501" fmla="*/ 2952574 w 12192000"/>
              <a:gd name="connsiteY25501" fmla="*/ 169994 h 2107945"/>
              <a:gd name="connsiteX25502" fmla="*/ 2958974 w 12192000"/>
              <a:gd name="connsiteY25502" fmla="*/ 178488 h 2107945"/>
              <a:gd name="connsiteX25503" fmla="*/ 2950444 w 12192000"/>
              <a:gd name="connsiteY25503" fmla="*/ 184369 h 2107945"/>
              <a:gd name="connsiteX25504" fmla="*/ 2944031 w 12192000"/>
              <a:gd name="connsiteY25504" fmla="*/ 175875 h 2107945"/>
              <a:gd name="connsiteX25505" fmla="*/ 2952574 w 12192000"/>
              <a:gd name="connsiteY25505" fmla="*/ 169994 h 2107945"/>
              <a:gd name="connsiteX25506" fmla="*/ 6821224 w 12192000"/>
              <a:gd name="connsiteY25506" fmla="*/ 169667 h 2107945"/>
              <a:gd name="connsiteX25507" fmla="*/ 6827625 w 12192000"/>
              <a:gd name="connsiteY25507" fmla="*/ 177835 h 2107945"/>
              <a:gd name="connsiteX25508" fmla="*/ 6819090 w 12192000"/>
              <a:gd name="connsiteY25508" fmla="*/ 183716 h 2107945"/>
              <a:gd name="connsiteX25509" fmla="*/ 6812690 w 12192000"/>
              <a:gd name="connsiteY25509" fmla="*/ 175548 h 2107945"/>
              <a:gd name="connsiteX25510" fmla="*/ 6821224 w 12192000"/>
              <a:gd name="connsiteY25510" fmla="*/ 169667 h 2107945"/>
              <a:gd name="connsiteX25511" fmla="*/ 5637034 w 12192000"/>
              <a:gd name="connsiteY25511" fmla="*/ 168360 h 2107945"/>
              <a:gd name="connsiteX25512" fmla="*/ 5643131 w 12192000"/>
              <a:gd name="connsiteY25512" fmla="*/ 176528 h 2107945"/>
              <a:gd name="connsiteX25513" fmla="*/ 5634901 w 12192000"/>
              <a:gd name="connsiteY25513" fmla="*/ 182082 h 2107945"/>
              <a:gd name="connsiteX25514" fmla="*/ 5628804 w 12192000"/>
              <a:gd name="connsiteY25514" fmla="*/ 173914 h 2107945"/>
              <a:gd name="connsiteX25515" fmla="*/ 5637034 w 12192000"/>
              <a:gd name="connsiteY25515" fmla="*/ 168360 h 2107945"/>
              <a:gd name="connsiteX25516" fmla="*/ 4001219 w 12192000"/>
              <a:gd name="connsiteY25516" fmla="*/ 167053 h 2107945"/>
              <a:gd name="connsiteX25517" fmla="*/ 4007313 w 12192000"/>
              <a:gd name="connsiteY25517" fmla="*/ 175221 h 2107945"/>
              <a:gd name="connsiteX25518" fmla="*/ 3999086 w 12192000"/>
              <a:gd name="connsiteY25518" fmla="*/ 180776 h 2107945"/>
              <a:gd name="connsiteX25519" fmla="*/ 3992979 w 12192000"/>
              <a:gd name="connsiteY25519" fmla="*/ 172608 h 2107945"/>
              <a:gd name="connsiteX25520" fmla="*/ 4001219 w 12192000"/>
              <a:gd name="connsiteY25520" fmla="*/ 167053 h 2107945"/>
              <a:gd name="connsiteX25521" fmla="*/ 8146502 w 12192000"/>
              <a:gd name="connsiteY25521" fmla="*/ 165747 h 2107945"/>
              <a:gd name="connsiteX25522" fmla="*/ 8152903 w 12192000"/>
              <a:gd name="connsiteY25522" fmla="*/ 174241 h 2107945"/>
              <a:gd name="connsiteX25523" fmla="*/ 8144368 w 12192000"/>
              <a:gd name="connsiteY25523" fmla="*/ 180122 h 2107945"/>
              <a:gd name="connsiteX25524" fmla="*/ 8137968 w 12192000"/>
              <a:gd name="connsiteY25524" fmla="*/ 171627 h 2107945"/>
              <a:gd name="connsiteX25525" fmla="*/ 8146502 w 12192000"/>
              <a:gd name="connsiteY25525" fmla="*/ 165747 h 2107945"/>
              <a:gd name="connsiteX25526" fmla="*/ 3819515 w 12192000"/>
              <a:gd name="connsiteY25526" fmla="*/ 165746 h 2107945"/>
              <a:gd name="connsiteX25527" fmla="*/ 3825597 w 12192000"/>
              <a:gd name="connsiteY25527" fmla="*/ 173914 h 2107945"/>
              <a:gd name="connsiteX25528" fmla="*/ 3817379 w 12192000"/>
              <a:gd name="connsiteY25528" fmla="*/ 179469 h 2107945"/>
              <a:gd name="connsiteX25529" fmla="*/ 3811291 w 12192000"/>
              <a:gd name="connsiteY25529" fmla="*/ 171301 h 2107945"/>
              <a:gd name="connsiteX25530" fmla="*/ 3819515 w 12192000"/>
              <a:gd name="connsiteY25530" fmla="*/ 165746 h 2107945"/>
              <a:gd name="connsiteX25531" fmla="*/ 3396717 w 12192000"/>
              <a:gd name="connsiteY25531" fmla="*/ 165420 h 2107945"/>
              <a:gd name="connsiteX25532" fmla="*/ 3402811 w 12192000"/>
              <a:gd name="connsiteY25532" fmla="*/ 173588 h 2107945"/>
              <a:gd name="connsiteX25533" fmla="*/ 3394585 w 12192000"/>
              <a:gd name="connsiteY25533" fmla="*/ 179142 h 2107945"/>
              <a:gd name="connsiteX25534" fmla="*/ 3388491 w 12192000"/>
              <a:gd name="connsiteY25534" fmla="*/ 170974 h 2107945"/>
              <a:gd name="connsiteX25535" fmla="*/ 3396717 w 12192000"/>
              <a:gd name="connsiteY25535" fmla="*/ 165420 h 2107945"/>
              <a:gd name="connsiteX25536" fmla="*/ 2822702 w 12192000"/>
              <a:gd name="connsiteY25536" fmla="*/ 163786 h 2107945"/>
              <a:gd name="connsiteX25537" fmla="*/ 2829413 w 12192000"/>
              <a:gd name="connsiteY25537" fmla="*/ 172281 h 2107945"/>
              <a:gd name="connsiteX25538" fmla="*/ 2820569 w 12192000"/>
              <a:gd name="connsiteY25538" fmla="*/ 178161 h 2107945"/>
              <a:gd name="connsiteX25539" fmla="*/ 2813864 w 12192000"/>
              <a:gd name="connsiteY25539" fmla="*/ 169667 h 2107945"/>
              <a:gd name="connsiteX25540" fmla="*/ 2822702 w 12192000"/>
              <a:gd name="connsiteY25540" fmla="*/ 163786 h 2107945"/>
              <a:gd name="connsiteX25541" fmla="*/ 6971796 w 12192000"/>
              <a:gd name="connsiteY25541" fmla="*/ 163786 h 2107945"/>
              <a:gd name="connsiteX25542" fmla="*/ 6977893 w 12192000"/>
              <a:gd name="connsiteY25542" fmla="*/ 171954 h 2107945"/>
              <a:gd name="connsiteX25543" fmla="*/ 6969663 w 12192000"/>
              <a:gd name="connsiteY25543" fmla="*/ 177508 h 2107945"/>
              <a:gd name="connsiteX25544" fmla="*/ 6963567 w 12192000"/>
              <a:gd name="connsiteY25544" fmla="*/ 169340 h 2107945"/>
              <a:gd name="connsiteX25545" fmla="*/ 6971796 w 12192000"/>
              <a:gd name="connsiteY25545" fmla="*/ 163786 h 2107945"/>
              <a:gd name="connsiteX25546" fmla="*/ 3467117 w 12192000"/>
              <a:gd name="connsiteY25546" fmla="*/ 163786 h 2107945"/>
              <a:gd name="connsiteX25547" fmla="*/ 3473215 w 12192000"/>
              <a:gd name="connsiteY25547" fmla="*/ 171954 h 2107945"/>
              <a:gd name="connsiteX25548" fmla="*/ 3464986 w 12192000"/>
              <a:gd name="connsiteY25548" fmla="*/ 177508 h 2107945"/>
              <a:gd name="connsiteX25549" fmla="*/ 3458889 w 12192000"/>
              <a:gd name="connsiteY25549" fmla="*/ 169340 h 2107945"/>
              <a:gd name="connsiteX25550" fmla="*/ 3467117 w 12192000"/>
              <a:gd name="connsiteY25550" fmla="*/ 163786 h 2107945"/>
              <a:gd name="connsiteX25551" fmla="*/ 6532882 w 12192000"/>
              <a:gd name="connsiteY25551" fmla="*/ 162806 h 2107945"/>
              <a:gd name="connsiteX25552" fmla="*/ 6539282 w 12192000"/>
              <a:gd name="connsiteY25552" fmla="*/ 170974 h 2107945"/>
              <a:gd name="connsiteX25553" fmla="*/ 6530748 w 12192000"/>
              <a:gd name="connsiteY25553" fmla="*/ 176855 h 2107945"/>
              <a:gd name="connsiteX25554" fmla="*/ 6524347 w 12192000"/>
              <a:gd name="connsiteY25554" fmla="*/ 168687 h 2107945"/>
              <a:gd name="connsiteX25555" fmla="*/ 6532882 w 12192000"/>
              <a:gd name="connsiteY25555" fmla="*/ 162806 h 2107945"/>
              <a:gd name="connsiteX25556" fmla="*/ 8072740 w 12192000"/>
              <a:gd name="connsiteY25556" fmla="*/ 161826 h 2107945"/>
              <a:gd name="connsiteX25557" fmla="*/ 8079142 w 12192000"/>
              <a:gd name="connsiteY25557" fmla="*/ 170320 h 2107945"/>
              <a:gd name="connsiteX25558" fmla="*/ 8070607 w 12192000"/>
              <a:gd name="connsiteY25558" fmla="*/ 176201 h 2107945"/>
              <a:gd name="connsiteX25559" fmla="*/ 8064206 w 12192000"/>
              <a:gd name="connsiteY25559" fmla="*/ 167707 h 2107945"/>
              <a:gd name="connsiteX25560" fmla="*/ 8072740 w 12192000"/>
              <a:gd name="connsiteY25560" fmla="*/ 161826 h 2107945"/>
              <a:gd name="connsiteX25561" fmla="*/ 5793738 w 12192000"/>
              <a:gd name="connsiteY25561" fmla="*/ 161499 h 2107945"/>
              <a:gd name="connsiteX25562" fmla="*/ 5799834 w 12192000"/>
              <a:gd name="connsiteY25562" fmla="*/ 169340 h 2107945"/>
              <a:gd name="connsiteX25563" fmla="*/ 5791909 w 12192000"/>
              <a:gd name="connsiteY25563" fmla="*/ 174895 h 2107945"/>
              <a:gd name="connsiteX25564" fmla="*/ 5787011 w 12192000"/>
              <a:gd name="connsiteY25564" fmla="*/ 167054 h 2107945"/>
              <a:gd name="connsiteX25565" fmla="*/ 5793738 w 12192000"/>
              <a:gd name="connsiteY25565" fmla="*/ 161499 h 2107945"/>
              <a:gd name="connsiteX25566" fmla="*/ 3327230 w 12192000"/>
              <a:gd name="connsiteY25566" fmla="*/ 161172 h 2107945"/>
              <a:gd name="connsiteX25567" fmla="*/ 3333330 w 12192000"/>
              <a:gd name="connsiteY25567" fmla="*/ 169340 h 2107945"/>
              <a:gd name="connsiteX25568" fmla="*/ 3325097 w 12192000"/>
              <a:gd name="connsiteY25568" fmla="*/ 174895 h 2107945"/>
              <a:gd name="connsiteX25569" fmla="*/ 3319002 w 12192000"/>
              <a:gd name="connsiteY25569" fmla="*/ 166727 h 2107945"/>
              <a:gd name="connsiteX25570" fmla="*/ 3327230 w 12192000"/>
              <a:gd name="connsiteY25570" fmla="*/ 161172 h 2107945"/>
              <a:gd name="connsiteX25571" fmla="*/ 2262665 w 12192000"/>
              <a:gd name="connsiteY25571" fmla="*/ 161172 h 2107945"/>
              <a:gd name="connsiteX25572" fmla="*/ 2269675 w 12192000"/>
              <a:gd name="connsiteY25572" fmla="*/ 170320 h 2107945"/>
              <a:gd name="connsiteX25573" fmla="*/ 2260532 w 12192000"/>
              <a:gd name="connsiteY25573" fmla="*/ 176528 h 2107945"/>
              <a:gd name="connsiteX25574" fmla="*/ 2253521 w 12192000"/>
              <a:gd name="connsiteY25574" fmla="*/ 167380 h 2107945"/>
              <a:gd name="connsiteX25575" fmla="*/ 2262665 w 12192000"/>
              <a:gd name="connsiteY25575" fmla="*/ 161172 h 2107945"/>
              <a:gd name="connsiteX25576" fmla="*/ 2096904 w 12192000"/>
              <a:gd name="connsiteY25576" fmla="*/ 160519 h 2107945"/>
              <a:gd name="connsiteX25577" fmla="*/ 2103609 w 12192000"/>
              <a:gd name="connsiteY25577" fmla="*/ 169340 h 2107945"/>
              <a:gd name="connsiteX25578" fmla="*/ 2094771 w 12192000"/>
              <a:gd name="connsiteY25578" fmla="*/ 175548 h 2107945"/>
              <a:gd name="connsiteX25579" fmla="*/ 2088065 w 12192000"/>
              <a:gd name="connsiteY25579" fmla="*/ 166726 h 2107945"/>
              <a:gd name="connsiteX25580" fmla="*/ 2096904 w 12192000"/>
              <a:gd name="connsiteY25580" fmla="*/ 160519 h 2107945"/>
              <a:gd name="connsiteX25581" fmla="*/ 8108707 w 12192000"/>
              <a:gd name="connsiteY25581" fmla="*/ 159865 h 2107945"/>
              <a:gd name="connsiteX25582" fmla="*/ 8114803 w 12192000"/>
              <a:gd name="connsiteY25582" fmla="*/ 168033 h 2107945"/>
              <a:gd name="connsiteX25583" fmla="*/ 8106573 w 12192000"/>
              <a:gd name="connsiteY25583" fmla="*/ 173588 h 2107945"/>
              <a:gd name="connsiteX25584" fmla="*/ 8100477 w 12192000"/>
              <a:gd name="connsiteY25584" fmla="*/ 165420 h 2107945"/>
              <a:gd name="connsiteX25585" fmla="*/ 8108707 w 12192000"/>
              <a:gd name="connsiteY25585" fmla="*/ 159865 h 2107945"/>
              <a:gd name="connsiteX25586" fmla="*/ 6898339 w 12192000"/>
              <a:gd name="connsiteY25586" fmla="*/ 159865 h 2107945"/>
              <a:gd name="connsiteX25587" fmla="*/ 6904435 w 12192000"/>
              <a:gd name="connsiteY25587" fmla="*/ 168033 h 2107945"/>
              <a:gd name="connsiteX25588" fmla="*/ 6896206 w 12192000"/>
              <a:gd name="connsiteY25588" fmla="*/ 173588 h 2107945"/>
              <a:gd name="connsiteX25589" fmla="*/ 6890109 w 12192000"/>
              <a:gd name="connsiteY25589" fmla="*/ 165420 h 2107945"/>
              <a:gd name="connsiteX25590" fmla="*/ 6898339 w 12192000"/>
              <a:gd name="connsiteY25590" fmla="*/ 159865 h 2107945"/>
              <a:gd name="connsiteX25591" fmla="*/ 2603952 w 12192000"/>
              <a:gd name="connsiteY25591" fmla="*/ 159538 h 2107945"/>
              <a:gd name="connsiteX25592" fmla="*/ 2610048 w 12192000"/>
              <a:gd name="connsiteY25592" fmla="*/ 167379 h 2107945"/>
              <a:gd name="connsiteX25593" fmla="*/ 2602127 w 12192000"/>
              <a:gd name="connsiteY25593" fmla="*/ 172934 h 2107945"/>
              <a:gd name="connsiteX25594" fmla="*/ 2596032 w 12192000"/>
              <a:gd name="connsiteY25594" fmla="*/ 165093 h 2107945"/>
              <a:gd name="connsiteX25595" fmla="*/ 2603952 w 12192000"/>
              <a:gd name="connsiteY25595" fmla="*/ 159538 h 2107945"/>
              <a:gd name="connsiteX25596" fmla="*/ 4285345 w 12192000"/>
              <a:gd name="connsiteY25596" fmla="*/ 159435 h 2107945"/>
              <a:gd name="connsiteX25597" fmla="*/ 4291254 w 12192000"/>
              <a:gd name="connsiteY25597" fmla="*/ 167397 h 2107945"/>
              <a:gd name="connsiteX25598" fmla="*/ 4283321 w 12192000"/>
              <a:gd name="connsiteY25598" fmla="*/ 172985 h 2107945"/>
              <a:gd name="connsiteX25599" fmla="*/ 4277416 w 12192000"/>
              <a:gd name="connsiteY25599" fmla="*/ 165023 h 2107945"/>
              <a:gd name="connsiteX25600" fmla="*/ 4285345 w 12192000"/>
              <a:gd name="connsiteY25600" fmla="*/ 159435 h 2107945"/>
              <a:gd name="connsiteX25601" fmla="*/ 3538491 w 12192000"/>
              <a:gd name="connsiteY25601" fmla="*/ 159212 h 2107945"/>
              <a:gd name="connsiteX25602" fmla="*/ 3544594 w 12192000"/>
              <a:gd name="connsiteY25602" fmla="*/ 167380 h 2107945"/>
              <a:gd name="connsiteX25603" fmla="*/ 3536355 w 12192000"/>
              <a:gd name="connsiteY25603" fmla="*/ 172934 h 2107945"/>
              <a:gd name="connsiteX25604" fmla="*/ 3530252 w 12192000"/>
              <a:gd name="connsiteY25604" fmla="*/ 164766 h 2107945"/>
              <a:gd name="connsiteX25605" fmla="*/ 3538491 w 12192000"/>
              <a:gd name="connsiteY25605" fmla="*/ 159212 h 2107945"/>
              <a:gd name="connsiteX25606" fmla="*/ 2166412 w 12192000"/>
              <a:gd name="connsiteY25606" fmla="*/ 159212 h 2107945"/>
              <a:gd name="connsiteX25607" fmla="*/ 2173117 w 12192000"/>
              <a:gd name="connsiteY25607" fmla="*/ 168033 h 2107945"/>
              <a:gd name="connsiteX25608" fmla="*/ 2164279 w 12192000"/>
              <a:gd name="connsiteY25608" fmla="*/ 173914 h 2107945"/>
              <a:gd name="connsiteX25609" fmla="*/ 2157573 w 12192000"/>
              <a:gd name="connsiteY25609" fmla="*/ 165093 h 2107945"/>
              <a:gd name="connsiteX25610" fmla="*/ 2166412 w 12192000"/>
              <a:gd name="connsiteY25610" fmla="*/ 159212 h 2107945"/>
              <a:gd name="connsiteX25611" fmla="*/ 7745078 w 12192000"/>
              <a:gd name="connsiteY25611" fmla="*/ 158886 h 2107945"/>
              <a:gd name="connsiteX25612" fmla="*/ 7751174 w 12192000"/>
              <a:gd name="connsiteY25612" fmla="*/ 166727 h 2107945"/>
              <a:gd name="connsiteX25613" fmla="*/ 7742945 w 12192000"/>
              <a:gd name="connsiteY25613" fmla="*/ 172281 h 2107945"/>
              <a:gd name="connsiteX25614" fmla="*/ 7736849 w 12192000"/>
              <a:gd name="connsiteY25614" fmla="*/ 164440 h 2107945"/>
              <a:gd name="connsiteX25615" fmla="*/ 7745078 w 12192000"/>
              <a:gd name="connsiteY25615" fmla="*/ 158886 h 2107945"/>
              <a:gd name="connsiteX25616" fmla="*/ 2234396 w 12192000"/>
              <a:gd name="connsiteY25616" fmla="*/ 158232 h 2107945"/>
              <a:gd name="connsiteX25617" fmla="*/ 2240796 w 12192000"/>
              <a:gd name="connsiteY25617" fmla="*/ 166726 h 2107945"/>
              <a:gd name="connsiteX25618" fmla="*/ 2231958 w 12192000"/>
              <a:gd name="connsiteY25618" fmla="*/ 172607 h 2107945"/>
              <a:gd name="connsiteX25619" fmla="*/ 2225558 w 12192000"/>
              <a:gd name="connsiteY25619" fmla="*/ 164113 h 2107945"/>
              <a:gd name="connsiteX25620" fmla="*/ 2234396 w 12192000"/>
              <a:gd name="connsiteY25620" fmla="*/ 158232 h 2107945"/>
              <a:gd name="connsiteX25621" fmla="*/ 6750511 w 12192000"/>
              <a:gd name="connsiteY25621" fmla="*/ 157579 h 2107945"/>
              <a:gd name="connsiteX25622" fmla="*/ 6756911 w 12192000"/>
              <a:gd name="connsiteY25622" fmla="*/ 165747 h 2107945"/>
              <a:gd name="connsiteX25623" fmla="*/ 6748377 w 12192000"/>
              <a:gd name="connsiteY25623" fmla="*/ 171627 h 2107945"/>
              <a:gd name="connsiteX25624" fmla="*/ 6741975 w 12192000"/>
              <a:gd name="connsiteY25624" fmla="*/ 163459 h 2107945"/>
              <a:gd name="connsiteX25625" fmla="*/ 6750511 w 12192000"/>
              <a:gd name="connsiteY25625" fmla="*/ 157579 h 2107945"/>
              <a:gd name="connsiteX25626" fmla="*/ 2689446 w 12192000"/>
              <a:gd name="connsiteY25626" fmla="*/ 155945 h 2107945"/>
              <a:gd name="connsiteX25627" fmla="*/ 2696151 w 12192000"/>
              <a:gd name="connsiteY25627" fmla="*/ 164767 h 2107945"/>
              <a:gd name="connsiteX25628" fmla="*/ 2687313 w 12192000"/>
              <a:gd name="connsiteY25628" fmla="*/ 170647 h 2107945"/>
              <a:gd name="connsiteX25629" fmla="*/ 2680610 w 12192000"/>
              <a:gd name="connsiteY25629" fmla="*/ 161826 h 2107945"/>
              <a:gd name="connsiteX25630" fmla="*/ 2689446 w 12192000"/>
              <a:gd name="connsiteY25630" fmla="*/ 155945 h 2107945"/>
              <a:gd name="connsiteX25631" fmla="*/ 2300550 w 12192000"/>
              <a:gd name="connsiteY25631" fmla="*/ 155618 h 2107945"/>
              <a:gd name="connsiteX25632" fmla="*/ 2306951 w 12192000"/>
              <a:gd name="connsiteY25632" fmla="*/ 164113 h 2107945"/>
              <a:gd name="connsiteX25633" fmla="*/ 2298418 w 12192000"/>
              <a:gd name="connsiteY25633" fmla="*/ 169994 h 2107945"/>
              <a:gd name="connsiteX25634" fmla="*/ 2292017 w 12192000"/>
              <a:gd name="connsiteY25634" fmla="*/ 161499 h 2107945"/>
              <a:gd name="connsiteX25635" fmla="*/ 2300550 w 12192000"/>
              <a:gd name="connsiteY25635" fmla="*/ 155618 h 2107945"/>
              <a:gd name="connsiteX25636" fmla="*/ 3750301 w 12192000"/>
              <a:gd name="connsiteY25636" fmla="*/ 155292 h 2107945"/>
              <a:gd name="connsiteX25637" fmla="*/ 3756395 w 12192000"/>
              <a:gd name="connsiteY25637" fmla="*/ 163459 h 2107945"/>
              <a:gd name="connsiteX25638" fmla="*/ 3748164 w 12192000"/>
              <a:gd name="connsiteY25638" fmla="*/ 169014 h 2107945"/>
              <a:gd name="connsiteX25639" fmla="*/ 3742083 w 12192000"/>
              <a:gd name="connsiteY25639" fmla="*/ 160846 h 2107945"/>
              <a:gd name="connsiteX25640" fmla="*/ 3750301 w 12192000"/>
              <a:gd name="connsiteY25640" fmla="*/ 155292 h 2107945"/>
              <a:gd name="connsiteX25641" fmla="*/ 7824327 w 12192000"/>
              <a:gd name="connsiteY25641" fmla="*/ 154965 h 2107945"/>
              <a:gd name="connsiteX25642" fmla="*/ 7830423 w 12192000"/>
              <a:gd name="connsiteY25642" fmla="*/ 163133 h 2107945"/>
              <a:gd name="connsiteX25643" fmla="*/ 7822193 w 12192000"/>
              <a:gd name="connsiteY25643" fmla="*/ 168687 h 2107945"/>
              <a:gd name="connsiteX25644" fmla="*/ 7816097 w 12192000"/>
              <a:gd name="connsiteY25644" fmla="*/ 160519 h 2107945"/>
              <a:gd name="connsiteX25645" fmla="*/ 7824327 w 12192000"/>
              <a:gd name="connsiteY25645" fmla="*/ 154965 h 2107945"/>
              <a:gd name="connsiteX25646" fmla="*/ 8122118 w 12192000"/>
              <a:gd name="connsiteY25646" fmla="*/ 154311 h 2107945"/>
              <a:gd name="connsiteX25647" fmla="*/ 8127067 w 12192000"/>
              <a:gd name="connsiteY25647" fmla="*/ 160626 h 2107945"/>
              <a:gd name="connsiteX25648" fmla="*/ 8129091 w 12192000"/>
              <a:gd name="connsiteY25648" fmla="*/ 157497 h 2107945"/>
              <a:gd name="connsiteX25649" fmla="*/ 8134615 w 12192000"/>
              <a:gd name="connsiteY25649" fmla="*/ 156272 h 2107945"/>
              <a:gd name="connsiteX25650" fmla="*/ 8141016 w 12192000"/>
              <a:gd name="connsiteY25650" fmla="*/ 164439 h 2107945"/>
              <a:gd name="connsiteX25651" fmla="*/ 8132482 w 12192000"/>
              <a:gd name="connsiteY25651" fmla="*/ 170320 h 2107945"/>
              <a:gd name="connsiteX25652" fmla="*/ 8127567 w 12192000"/>
              <a:gd name="connsiteY25652" fmla="*/ 167339 h 2107945"/>
              <a:gd name="connsiteX25653" fmla="*/ 8126916 w 12192000"/>
              <a:gd name="connsiteY25653" fmla="*/ 165068 h 2107945"/>
              <a:gd name="connsiteX25654" fmla="*/ 8125662 w 12192000"/>
              <a:gd name="connsiteY25654" fmla="*/ 167094 h 2107945"/>
              <a:gd name="connsiteX25655" fmla="*/ 8120290 w 12192000"/>
              <a:gd name="connsiteY25655" fmla="*/ 168034 h 2107945"/>
              <a:gd name="connsiteX25656" fmla="*/ 8113888 w 12192000"/>
              <a:gd name="connsiteY25656" fmla="*/ 159866 h 2107945"/>
              <a:gd name="connsiteX25657" fmla="*/ 8122118 w 12192000"/>
              <a:gd name="connsiteY25657" fmla="*/ 154311 h 2107945"/>
              <a:gd name="connsiteX25658" fmla="*/ 6606339 w 12192000"/>
              <a:gd name="connsiteY25658" fmla="*/ 154311 h 2107945"/>
              <a:gd name="connsiteX25659" fmla="*/ 6612739 w 12192000"/>
              <a:gd name="connsiteY25659" fmla="*/ 162479 h 2107945"/>
              <a:gd name="connsiteX25660" fmla="*/ 6604205 w 12192000"/>
              <a:gd name="connsiteY25660" fmla="*/ 168360 h 2107945"/>
              <a:gd name="connsiteX25661" fmla="*/ 6597805 w 12192000"/>
              <a:gd name="connsiteY25661" fmla="*/ 160192 h 2107945"/>
              <a:gd name="connsiteX25662" fmla="*/ 6606339 w 12192000"/>
              <a:gd name="connsiteY25662" fmla="*/ 154311 h 2107945"/>
              <a:gd name="connsiteX25663" fmla="*/ 6678882 w 12192000"/>
              <a:gd name="connsiteY25663" fmla="*/ 153985 h 2107945"/>
              <a:gd name="connsiteX25664" fmla="*/ 6685283 w 12192000"/>
              <a:gd name="connsiteY25664" fmla="*/ 162152 h 2107945"/>
              <a:gd name="connsiteX25665" fmla="*/ 6676748 w 12192000"/>
              <a:gd name="connsiteY25665" fmla="*/ 168034 h 2107945"/>
              <a:gd name="connsiteX25666" fmla="*/ 6670347 w 12192000"/>
              <a:gd name="connsiteY25666" fmla="*/ 159866 h 2107945"/>
              <a:gd name="connsiteX25667" fmla="*/ 6678882 w 12192000"/>
              <a:gd name="connsiteY25667" fmla="*/ 153985 h 2107945"/>
              <a:gd name="connsiteX25668" fmla="*/ 3609468 w 12192000"/>
              <a:gd name="connsiteY25668" fmla="*/ 153984 h 2107945"/>
              <a:gd name="connsiteX25669" fmla="*/ 3615564 w 12192000"/>
              <a:gd name="connsiteY25669" fmla="*/ 162152 h 2107945"/>
              <a:gd name="connsiteX25670" fmla="*/ 3607342 w 12192000"/>
              <a:gd name="connsiteY25670" fmla="*/ 167707 h 2107945"/>
              <a:gd name="connsiteX25671" fmla="*/ 3601253 w 12192000"/>
              <a:gd name="connsiteY25671" fmla="*/ 159539 h 2107945"/>
              <a:gd name="connsiteX25672" fmla="*/ 3609468 w 12192000"/>
              <a:gd name="connsiteY25672" fmla="*/ 153984 h 2107945"/>
              <a:gd name="connsiteX25673" fmla="*/ 2030727 w 12192000"/>
              <a:gd name="connsiteY25673" fmla="*/ 153658 h 2107945"/>
              <a:gd name="connsiteX25674" fmla="*/ 2037737 w 12192000"/>
              <a:gd name="connsiteY25674" fmla="*/ 162806 h 2107945"/>
              <a:gd name="connsiteX25675" fmla="*/ 2034537 w 12192000"/>
              <a:gd name="connsiteY25675" fmla="*/ 167870 h 2107945"/>
              <a:gd name="connsiteX25676" fmla="*/ 2030418 w 12192000"/>
              <a:gd name="connsiteY25676" fmla="*/ 168662 h 2107945"/>
              <a:gd name="connsiteX25677" fmla="*/ 2031444 w 12192000"/>
              <a:gd name="connsiteY25677" fmla="*/ 172458 h 2107945"/>
              <a:gd name="connsiteX25678" fmla="*/ 2032231 w 12192000"/>
              <a:gd name="connsiteY25678" fmla="*/ 172281 h 2107945"/>
              <a:gd name="connsiteX25679" fmla="*/ 2039240 w 12192000"/>
              <a:gd name="connsiteY25679" fmla="*/ 181429 h 2107945"/>
              <a:gd name="connsiteX25680" fmla="*/ 2029792 w 12192000"/>
              <a:gd name="connsiteY25680" fmla="*/ 187637 h 2107945"/>
              <a:gd name="connsiteX25681" fmla="*/ 2024345 w 12192000"/>
              <a:gd name="connsiteY25681" fmla="*/ 184410 h 2107945"/>
              <a:gd name="connsiteX25682" fmla="*/ 2023014 w 12192000"/>
              <a:gd name="connsiteY25682" fmla="*/ 179365 h 2107945"/>
              <a:gd name="connsiteX25683" fmla="*/ 2022518 w 12192000"/>
              <a:gd name="connsiteY25683" fmla="*/ 179469 h 2107945"/>
              <a:gd name="connsiteX25684" fmla="*/ 2015812 w 12192000"/>
              <a:gd name="connsiteY25684" fmla="*/ 170647 h 2107945"/>
              <a:gd name="connsiteX25685" fmla="*/ 2018898 w 12192000"/>
              <a:gd name="connsiteY25685" fmla="*/ 165583 h 2107945"/>
              <a:gd name="connsiteX25686" fmla="*/ 2022893 w 12192000"/>
              <a:gd name="connsiteY25686" fmla="*/ 164829 h 2107945"/>
              <a:gd name="connsiteX25687" fmla="*/ 2021584 w 12192000"/>
              <a:gd name="connsiteY25687" fmla="*/ 159866 h 2107945"/>
              <a:gd name="connsiteX25688" fmla="*/ 2030727 w 12192000"/>
              <a:gd name="connsiteY25688" fmla="*/ 153658 h 2107945"/>
              <a:gd name="connsiteX25689" fmla="*/ 3136111 w 12192000"/>
              <a:gd name="connsiteY25689" fmla="*/ 153005 h 2107945"/>
              <a:gd name="connsiteX25690" fmla="*/ 3142506 w 12192000"/>
              <a:gd name="connsiteY25690" fmla="*/ 161172 h 2107945"/>
              <a:gd name="connsiteX25691" fmla="*/ 3133981 w 12192000"/>
              <a:gd name="connsiteY25691" fmla="*/ 167054 h 2107945"/>
              <a:gd name="connsiteX25692" fmla="*/ 3127576 w 12192000"/>
              <a:gd name="connsiteY25692" fmla="*/ 158886 h 2107945"/>
              <a:gd name="connsiteX25693" fmla="*/ 3136111 w 12192000"/>
              <a:gd name="connsiteY25693" fmla="*/ 153005 h 2107945"/>
              <a:gd name="connsiteX25694" fmla="*/ 7988615 w 12192000"/>
              <a:gd name="connsiteY25694" fmla="*/ 152677 h 2107945"/>
              <a:gd name="connsiteX25695" fmla="*/ 7995016 w 12192000"/>
              <a:gd name="connsiteY25695" fmla="*/ 160845 h 2107945"/>
              <a:gd name="connsiteX25696" fmla="*/ 7986481 w 12192000"/>
              <a:gd name="connsiteY25696" fmla="*/ 166726 h 2107945"/>
              <a:gd name="connsiteX25697" fmla="*/ 7980081 w 12192000"/>
              <a:gd name="connsiteY25697" fmla="*/ 158558 h 2107945"/>
              <a:gd name="connsiteX25698" fmla="*/ 7988615 w 12192000"/>
              <a:gd name="connsiteY25698" fmla="*/ 152677 h 2107945"/>
              <a:gd name="connsiteX25699" fmla="*/ 5589176 w 12192000"/>
              <a:gd name="connsiteY25699" fmla="*/ 152677 h 2107945"/>
              <a:gd name="connsiteX25700" fmla="*/ 5595270 w 12192000"/>
              <a:gd name="connsiteY25700" fmla="*/ 160518 h 2107945"/>
              <a:gd name="connsiteX25701" fmla="*/ 5587344 w 12192000"/>
              <a:gd name="connsiteY25701" fmla="*/ 166073 h 2107945"/>
              <a:gd name="connsiteX25702" fmla="*/ 5581252 w 12192000"/>
              <a:gd name="connsiteY25702" fmla="*/ 158232 h 2107945"/>
              <a:gd name="connsiteX25703" fmla="*/ 5589176 w 12192000"/>
              <a:gd name="connsiteY25703" fmla="*/ 152677 h 2107945"/>
              <a:gd name="connsiteX25704" fmla="*/ 4111868 w 12192000"/>
              <a:gd name="connsiteY25704" fmla="*/ 152677 h 2107945"/>
              <a:gd name="connsiteX25705" fmla="*/ 4117964 w 12192000"/>
              <a:gd name="connsiteY25705" fmla="*/ 160518 h 2107945"/>
              <a:gd name="connsiteX25706" fmla="*/ 4109736 w 12192000"/>
              <a:gd name="connsiteY25706" fmla="*/ 166073 h 2107945"/>
              <a:gd name="connsiteX25707" fmla="*/ 4103637 w 12192000"/>
              <a:gd name="connsiteY25707" fmla="*/ 158232 h 2107945"/>
              <a:gd name="connsiteX25708" fmla="*/ 4111868 w 12192000"/>
              <a:gd name="connsiteY25708" fmla="*/ 152677 h 2107945"/>
              <a:gd name="connsiteX25709" fmla="*/ 3680520 w 12192000"/>
              <a:gd name="connsiteY25709" fmla="*/ 152024 h 2107945"/>
              <a:gd name="connsiteX25710" fmla="*/ 3686629 w 12192000"/>
              <a:gd name="connsiteY25710" fmla="*/ 160192 h 2107945"/>
              <a:gd name="connsiteX25711" fmla="*/ 3678394 w 12192000"/>
              <a:gd name="connsiteY25711" fmla="*/ 165746 h 2107945"/>
              <a:gd name="connsiteX25712" fmla="*/ 3672290 w 12192000"/>
              <a:gd name="connsiteY25712" fmla="*/ 157578 h 2107945"/>
              <a:gd name="connsiteX25713" fmla="*/ 3680520 w 12192000"/>
              <a:gd name="connsiteY25713" fmla="*/ 152024 h 2107945"/>
              <a:gd name="connsiteX25714" fmla="*/ 7905709 w 12192000"/>
              <a:gd name="connsiteY25714" fmla="*/ 151371 h 2107945"/>
              <a:gd name="connsiteX25715" fmla="*/ 7912110 w 12192000"/>
              <a:gd name="connsiteY25715" fmla="*/ 159539 h 2107945"/>
              <a:gd name="connsiteX25716" fmla="*/ 7903881 w 12192000"/>
              <a:gd name="connsiteY25716" fmla="*/ 165093 h 2107945"/>
              <a:gd name="connsiteX25717" fmla="*/ 7897479 w 12192000"/>
              <a:gd name="connsiteY25717" fmla="*/ 156925 h 2107945"/>
              <a:gd name="connsiteX25718" fmla="*/ 7905709 w 12192000"/>
              <a:gd name="connsiteY25718" fmla="*/ 151371 h 2107945"/>
              <a:gd name="connsiteX25719" fmla="*/ 2365224 w 12192000"/>
              <a:gd name="connsiteY25719" fmla="*/ 151371 h 2107945"/>
              <a:gd name="connsiteX25720" fmla="*/ 2371626 w 12192000"/>
              <a:gd name="connsiteY25720" fmla="*/ 159538 h 2107945"/>
              <a:gd name="connsiteX25721" fmla="*/ 2363091 w 12192000"/>
              <a:gd name="connsiteY25721" fmla="*/ 165420 h 2107945"/>
              <a:gd name="connsiteX25722" fmla="*/ 2356690 w 12192000"/>
              <a:gd name="connsiteY25722" fmla="*/ 157252 h 2107945"/>
              <a:gd name="connsiteX25723" fmla="*/ 2365224 w 12192000"/>
              <a:gd name="connsiteY25723" fmla="*/ 151371 h 2107945"/>
              <a:gd name="connsiteX25724" fmla="*/ 2410206 w 12192000"/>
              <a:gd name="connsiteY25724" fmla="*/ 151044 h 2107945"/>
              <a:gd name="connsiteX25725" fmla="*/ 2416914 w 12192000"/>
              <a:gd name="connsiteY25725" fmla="*/ 159865 h 2107945"/>
              <a:gd name="connsiteX25726" fmla="*/ 2407770 w 12192000"/>
              <a:gd name="connsiteY25726" fmla="*/ 166073 h 2107945"/>
              <a:gd name="connsiteX25727" fmla="*/ 2401063 w 12192000"/>
              <a:gd name="connsiteY25727" fmla="*/ 157252 h 2107945"/>
              <a:gd name="connsiteX25728" fmla="*/ 2410206 w 12192000"/>
              <a:gd name="connsiteY25728" fmla="*/ 151044 h 2107945"/>
              <a:gd name="connsiteX25729" fmla="*/ 2552269 w 12192000"/>
              <a:gd name="connsiteY25729" fmla="*/ 150064 h 2107945"/>
              <a:gd name="connsiteX25730" fmla="*/ 2558966 w 12192000"/>
              <a:gd name="connsiteY25730" fmla="*/ 158885 h 2107945"/>
              <a:gd name="connsiteX25731" fmla="*/ 2550139 w 12192000"/>
              <a:gd name="connsiteY25731" fmla="*/ 165093 h 2107945"/>
              <a:gd name="connsiteX25732" fmla="*/ 2547651 w 12192000"/>
              <a:gd name="connsiteY25732" fmla="*/ 163624 h 2107945"/>
              <a:gd name="connsiteX25733" fmla="*/ 2545426 w 12192000"/>
              <a:gd name="connsiteY25733" fmla="*/ 164113 h 2107945"/>
              <a:gd name="connsiteX25734" fmla="*/ 2539326 w 12192000"/>
              <a:gd name="connsiteY25734" fmla="*/ 155945 h 2107945"/>
              <a:gd name="connsiteX25735" fmla="*/ 2547570 w 12192000"/>
              <a:gd name="connsiteY25735" fmla="*/ 150391 h 2107945"/>
              <a:gd name="connsiteX25736" fmla="*/ 2547991 w 12192000"/>
              <a:gd name="connsiteY25736" fmla="*/ 150963 h 2107945"/>
              <a:gd name="connsiteX25737" fmla="*/ 3258656 w 12192000"/>
              <a:gd name="connsiteY25737" fmla="*/ 149411 h 2107945"/>
              <a:gd name="connsiteX25738" fmla="*/ 3264750 w 12192000"/>
              <a:gd name="connsiteY25738" fmla="*/ 157579 h 2107945"/>
              <a:gd name="connsiteX25739" fmla="*/ 3256519 w 12192000"/>
              <a:gd name="connsiteY25739" fmla="*/ 163133 h 2107945"/>
              <a:gd name="connsiteX25740" fmla="*/ 3250423 w 12192000"/>
              <a:gd name="connsiteY25740" fmla="*/ 154965 h 2107945"/>
              <a:gd name="connsiteX25741" fmla="*/ 3258656 w 12192000"/>
              <a:gd name="connsiteY25741" fmla="*/ 149411 h 2107945"/>
              <a:gd name="connsiteX25742" fmla="*/ 3011428 w 12192000"/>
              <a:gd name="connsiteY25742" fmla="*/ 149411 h 2107945"/>
              <a:gd name="connsiteX25743" fmla="*/ 3017830 w 12192000"/>
              <a:gd name="connsiteY25743" fmla="*/ 157905 h 2107945"/>
              <a:gd name="connsiteX25744" fmla="*/ 3009294 w 12192000"/>
              <a:gd name="connsiteY25744" fmla="*/ 163786 h 2107945"/>
              <a:gd name="connsiteX25745" fmla="*/ 3002886 w 12192000"/>
              <a:gd name="connsiteY25745" fmla="*/ 155292 h 2107945"/>
              <a:gd name="connsiteX25746" fmla="*/ 3011428 w 12192000"/>
              <a:gd name="connsiteY25746" fmla="*/ 149411 h 2107945"/>
              <a:gd name="connsiteX25747" fmla="*/ 8027934 w 12192000"/>
              <a:gd name="connsiteY25747" fmla="*/ 148104 h 2107945"/>
              <a:gd name="connsiteX25748" fmla="*/ 8034031 w 12192000"/>
              <a:gd name="connsiteY25748" fmla="*/ 155945 h 2107945"/>
              <a:gd name="connsiteX25749" fmla="*/ 8025801 w 12192000"/>
              <a:gd name="connsiteY25749" fmla="*/ 161499 h 2107945"/>
              <a:gd name="connsiteX25750" fmla="*/ 8019705 w 12192000"/>
              <a:gd name="connsiteY25750" fmla="*/ 153658 h 2107945"/>
              <a:gd name="connsiteX25751" fmla="*/ 8027934 w 12192000"/>
              <a:gd name="connsiteY25751" fmla="*/ 148104 h 2107945"/>
              <a:gd name="connsiteX25752" fmla="*/ 6471616 w 12192000"/>
              <a:gd name="connsiteY25752" fmla="*/ 147450 h 2107945"/>
              <a:gd name="connsiteX25753" fmla="*/ 6477713 w 12192000"/>
              <a:gd name="connsiteY25753" fmla="*/ 155618 h 2107945"/>
              <a:gd name="connsiteX25754" fmla="*/ 6469483 w 12192000"/>
              <a:gd name="connsiteY25754" fmla="*/ 161172 h 2107945"/>
              <a:gd name="connsiteX25755" fmla="*/ 6463387 w 12192000"/>
              <a:gd name="connsiteY25755" fmla="*/ 153004 h 2107945"/>
              <a:gd name="connsiteX25756" fmla="*/ 6471616 w 12192000"/>
              <a:gd name="connsiteY25756" fmla="*/ 147450 h 2107945"/>
              <a:gd name="connsiteX25757" fmla="*/ 2428040 w 12192000"/>
              <a:gd name="connsiteY25757" fmla="*/ 147124 h 2107945"/>
              <a:gd name="connsiteX25758" fmla="*/ 2434434 w 12192000"/>
              <a:gd name="connsiteY25758" fmla="*/ 155292 h 2107945"/>
              <a:gd name="connsiteX25759" fmla="*/ 2426210 w 12192000"/>
              <a:gd name="connsiteY25759" fmla="*/ 160846 h 2107945"/>
              <a:gd name="connsiteX25760" fmla="*/ 2419802 w 12192000"/>
              <a:gd name="connsiteY25760" fmla="*/ 152678 h 2107945"/>
              <a:gd name="connsiteX25761" fmla="*/ 2428040 w 12192000"/>
              <a:gd name="connsiteY25761" fmla="*/ 147124 h 2107945"/>
              <a:gd name="connsiteX25762" fmla="*/ 2187079 w 12192000"/>
              <a:gd name="connsiteY25762" fmla="*/ 147124 h 2107945"/>
              <a:gd name="connsiteX25763" fmla="*/ 2194089 w 12192000"/>
              <a:gd name="connsiteY25763" fmla="*/ 156272 h 2107945"/>
              <a:gd name="connsiteX25764" fmla="*/ 2184945 w 12192000"/>
              <a:gd name="connsiteY25764" fmla="*/ 162479 h 2107945"/>
              <a:gd name="connsiteX25765" fmla="*/ 2177935 w 12192000"/>
              <a:gd name="connsiteY25765" fmla="*/ 153331 h 2107945"/>
              <a:gd name="connsiteX25766" fmla="*/ 2187079 w 12192000"/>
              <a:gd name="connsiteY25766" fmla="*/ 147124 h 2107945"/>
              <a:gd name="connsiteX25767" fmla="*/ 2489019 w 12192000"/>
              <a:gd name="connsiteY25767" fmla="*/ 146143 h 2107945"/>
              <a:gd name="connsiteX25768" fmla="*/ 2495113 w 12192000"/>
              <a:gd name="connsiteY25768" fmla="*/ 154311 h 2107945"/>
              <a:gd name="connsiteX25769" fmla="*/ 2486880 w 12192000"/>
              <a:gd name="connsiteY25769" fmla="*/ 159866 h 2107945"/>
              <a:gd name="connsiteX25770" fmla="*/ 2480789 w 12192000"/>
              <a:gd name="connsiteY25770" fmla="*/ 151698 h 2107945"/>
              <a:gd name="connsiteX25771" fmla="*/ 2489019 w 12192000"/>
              <a:gd name="connsiteY25771" fmla="*/ 146143 h 2107945"/>
              <a:gd name="connsiteX25772" fmla="*/ 6350305 w 12192000"/>
              <a:gd name="connsiteY25772" fmla="*/ 145163 h 2107945"/>
              <a:gd name="connsiteX25773" fmla="*/ 6356402 w 12192000"/>
              <a:gd name="connsiteY25773" fmla="*/ 153004 h 2107945"/>
              <a:gd name="connsiteX25774" fmla="*/ 6348172 w 12192000"/>
              <a:gd name="connsiteY25774" fmla="*/ 158558 h 2107945"/>
              <a:gd name="connsiteX25775" fmla="*/ 6342076 w 12192000"/>
              <a:gd name="connsiteY25775" fmla="*/ 150717 h 2107945"/>
              <a:gd name="connsiteX25776" fmla="*/ 6350305 w 12192000"/>
              <a:gd name="connsiteY25776" fmla="*/ 145163 h 2107945"/>
              <a:gd name="connsiteX25777" fmla="*/ 5728485 w 12192000"/>
              <a:gd name="connsiteY25777" fmla="*/ 143856 h 2107945"/>
              <a:gd name="connsiteX25778" fmla="*/ 5734582 w 12192000"/>
              <a:gd name="connsiteY25778" fmla="*/ 151697 h 2107945"/>
              <a:gd name="connsiteX25779" fmla="*/ 5726653 w 12192000"/>
              <a:gd name="connsiteY25779" fmla="*/ 157252 h 2107945"/>
              <a:gd name="connsiteX25780" fmla="*/ 5720559 w 12192000"/>
              <a:gd name="connsiteY25780" fmla="*/ 149411 h 2107945"/>
              <a:gd name="connsiteX25781" fmla="*/ 5728485 w 12192000"/>
              <a:gd name="connsiteY25781" fmla="*/ 143856 h 2107945"/>
              <a:gd name="connsiteX25782" fmla="*/ 2883678 w 12192000"/>
              <a:gd name="connsiteY25782" fmla="*/ 143530 h 2107945"/>
              <a:gd name="connsiteX25783" fmla="*/ 2890078 w 12192000"/>
              <a:gd name="connsiteY25783" fmla="*/ 152025 h 2107945"/>
              <a:gd name="connsiteX25784" fmla="*/ 2881543 w 12192000"/>
              <a:gd name="connsiteY25784" fmla="*/ 157906 h 2107945"/>
              <a:gd name="connsiteX25785" fmla="*/ 2875148 w 12192000"/>
              <a:gd name="connsiteY25785" fmla="*/ 149411 h 2107945"/>
              <a:gd name="connsiteX25786" fmla="*/ 2883678 w 12192000"/>
              <a:gd name="connsiteY25786" fmla="*/ 143530 h 2107945"/>
              <a:gd name="connsiteX25787" fmla="*/ 6410656 w 12192000"/>
              <a:gd name="connsiteY25787" fmla="*/ 143529 h 2107945"/>
              <a:gd name="connsiteX25788" fmla="*/ 6416753 w 12192000"/>
              <a:gd name="connsiteY25788" fmla="*/ 151697 h 2107945"/>
              <a:gd name="connsiteX25789" fmla="*/ 6408523 w 12192000"/>
              <a:gd name="connsiteY25789" fmla="*/ 157252 h 2107945"/>
              <a:gd name="connsiteX25790" fmla="*/ 6402427 w 12192000"/>
              <a:gd name="connsiteY25790" fmla="*/ 149084 h 2107945"/>
              <a:gd name="connsiteX25791" fmla="*/ 6410656 w 12192000"/>
              <a:gd name="connsiteY25791" fmla="*/ 143529 h 2107945"/>
              <a:gd name="connsiteX25792" fmla="*/ 3935060 w 12192000"/>
              <a:gd name="connsiteY25792" fmla="*/ 143203 h 2107945"/>
              <a:gd name="connsiteX25793" fmla="*/ 3941155 w 12192000"/>
              <a:gd name="connsiteY25793" fmla="*/ 151371 h 2107945"/>
              <a:gd name="connsiteX25794" fmla="*/ 3932927 w 12192000"/>
              <a:gd name="connsiteY25794" fmla="*/ 156925 h 2107945"/>
              <a:gd name="connsiteX25795" fmla="*/ 3926830 w 12192000"/>
              <a:gd name="connsiteY25795" fmla="*/ 148757 h 2107945"/>
              <a:gd name="connsiteX25796" fmla="*/ 3935060 w 12192000"/>
              <a:gd name="connsiteY25796" fmla="*/ 143203 h 2107945"/>
              <a:gd name="connsiteX25797" fmla="*/ 7817621 w 12192000"/>
              <a:gd name="connsiteY25797" fmla="*/ 142223 h 2107945"/>
              <a:gd name="connsiteX25798" fmla="*/ 7823717 w 12192000"/>
              <a:gd name="connsiteY25798" fmla="*/ 150064 h 2107945"/>
              <a:gd name="connsiteX25799" fmla="*/ 7815488 w 12192000"/>
              <a:gd name="connsiteY25799" fmla="*/ 155618 h 2107945"/>
              <a:gd name="connsiteX25800" fmla="*/ 7809391 w 12192000"/>
              <a:gd name="connsiteY25800" fmla="*/ 147777 h 2107945"/>
              <a:gd name="connsiteX25801" fmla="*/ 7817621 w 12192000"/>
              <a:gd name="connsiteY25801" fmla="*/ 142223 h 2107945"/>
              <a:gd name="connsiteX25802" fmla="*/ 6977283 w 12192000"/>
              <a:gd name="connsiteY25802" fmla="*/ 142223 h 2107945"/>
              <a:gd name="connsiteX25803" fmla="*/ 6983379 w 12192000"/>
              <a:gd name="connsiteY25803" fmla="*/ 150064 h 2107945"/>
              <a:gd name="connsiteX25804" fmla="*/ 6975148 w 12192000"/>
              <a:gd name="connsiteY25804" fmla="*/ 155618 h 2107945"/>
              <a:gd name="connsiteX25805" fmla="*/ 6969053 w 12192000"/>
              <a:gd name="connsiteY25805" fmla="*/ 147777 h 2107945"/>
              <a:gd name="connsiteX25806" fmla="*/ 6977283 w 12192000"/>
              <a:gd name="connsiteY25806" fmla="*/ 142223 h 2107945"/>
              <a:gd name="connsiteX25807" fmla="*/ 5660200 w 12192000"/>
              <a:gd name="connsiteY25807" fmla="*/ 140263 h 2107945"/>
              <a:gd name="connsiteX25808" fmla="*/ 5666297 w 12192000"/>
              <a:gd name="connsiteY25808" fmla="*/ 148104 h 2107945"/>
              <a:gd name="connsiteX25809" fmla="*/ 5658372 w 12192000"/>
              <a:gd name="connsiteY25809" fmla="*/ 153658 h 2107945"/>
              <a:gd name="connsiteX25810" fmla="*/ 5652277 w 12192000"/>
              <a:gd name="connsiteY25810" fmla="*/ 145816 h 2107945"/>
              <a:gd name="connsiteX25811" fmla="*/ 5660200 w 12192000"/>
              <a:gd name="connsiteY25811" fmla="*/ 140263 h 2107945"/>
              <a:gd name="connsiteX25812" fmla="*/ 8052013 w 12192000"/>
              <a:gd name="connsiteY25812" fmla="*/ 139936 h 2107945"/>
              <a:gd name="connsiteX25813" fmla="*/ 8058392 w 12192000"/>
              <a:gd name="connsiteY25813" fmla="*/ 148075 h 2107945"/>
              <a:gd name="connsiteX25814" fmla="*/ 8062682 w 12192000"/>
              <a:gd name="connsiteY25814" fmla="*/ 147124 h 2107945"/>
              <a:gd name="connsiteX25815" fmla="*/ 8069082 w 12192000"/>
              <a:gd name="connsiteY25815" fmla="*/ 155292 h 2107945"/>
              <a:gd name="connsiteX25816" fmla="*/ 8060548 w 12192000"/>
              <a:gd name="connsiteY25816" fmla="*/ 161172 h 2107945"/>
              <a:gd name="connsiteX25817" fmla="*/ 8054147 w 12192000"/>
              <a:gd name="connsiteY25817" fmla="*/ 153004 h 2107945"/>
              <a:gd name="connsiteX25818" fmla="*/ 8054175 w 12192000"/>
              <a:gd name="connsiteY25818" fmla="*/ 152960 h 2107945"/>
              <a:gd name="connsiteX25819" fmla="*/ 8050185 w 12192000"/>
              <a:gd name="connsiteY25819" fmla="*/ 153658 h 2107945"/>
              <a:gd name="connsiteX25820" fmla="*/ 8046408 w 12192000"/>
              <a:gd name="connsiteY25820" fmla="*/ 148838 h 2107945"/>
              <a:gd name="connsiteX25821" fmla="*/ 8038297 w 12192000"/>
              <a:gd name="connsiteY25821" fmla="*/ 154311 h 2107945"/>
              <a:gd name="connsiteX25822" fmla="*/ 8032201 w 12192000"/>
              <a:gd name="connsiteY25822" fmla="*/ 146143 h 2107945"/>
              <a:gd name="connsiteX25823" fmla="*/ 8040431 w 12192000"/>
              <a:gd name="connsiteY25823" fmla="*/ 140590 h 2107945"/>
              <a:gd name="connsiteX25824" fmla="*/ 8043986 w 12192000"/>
              <a:gd name="connsiteY25824" fmla="*/ 145353 h 2107945"/>
              <a:gd name="connsiteX25825" fmla="*/ 2105113 w 12192000"/>
              <a:gd name="connsiteY25825" fmla="*/ 139282 h 2107945"/>
              <a:gd name="connsiteX25826" fmla="*/ 2110294 w 12192000"/>
              <a:gd name="connsiteY25826" fmla="*/ 142468 h 2107945"/>
              <a:gd name="connsiteX25827" fmla="*/ 2111071 w 12192000"/>
              <a:gd name="connsiteY25827" fmla="*/ 145343 h 2107945"/>
              <a:gd name="connsiteX25828" fmla="*/ 2115114 w 12192000"/>
              <a:gd name="connsiteY25828" fmla="*/ 147736 h 2107945"/>
              <a:gd name="connsiteX25829" fmla="*/ 2116676 w 12192000"/>
              <a:gd name="connsiteY25829" fmla="*/ 153658 h 2107945"/>
              <a:gd name="connsiteX25830" fmla="*/ 2107532 w 12192000"/>
              <a:gd name="connsiteY25830" fmla="*/ 159866 h 2107945"/>
              <a:gd name="connsiteX25831" fmla="*/ 2102084 w 12192000"/>
              <a:gd name="connsiteY25831" fmla="*/ 156639 h 2107945"/>
              <a:gd name="connsiteX25832" fmla="*/ 2101237 w 12192000"/>
              <a:gd name="connsiteY25832" fmla="*/ 153427 h 2107945"/>
              <a:gd name="connsiteX25833" fmla="*/ 2097494 w 12192000"/>
              <a:gd name="connsiteY25833" fmla="*/ 151126 h 2107945"/>
              <a:gd name="connsiteX25834" fmla="*/ 2095970 w 12192000"/>
              <a:gd name="connsiteY25834" fmla="*/ 145490 h 2107945"/>
              <a:gd name="connsiteX25835" fmla="*/ 2105113 w 12192000"/>
              <a:gd name="connsiteY25835" fmla="*/ 139282 h 2107945"/>
              <a:gd name="connsiteX25836" fmla="*/ 4220092 w 12192000"/>
              <a:gd name="connsiteY25836" fmla="*/ 138302 h 2107945"/>
              <a:gd name="connsiteX25837" fmla="*/ 4226183 w 12192000"/>
              <a:gd name="connsiteY25837" fmla="*/ 146143 h 2107945"/>
              <a:gd name="connsiteX25838" fmla="*/ 4218257 w 12192000"/>
              <a:gd name="connsiteY25838" fmla="*/ 151697 h 2107945"/>
              <a:gd name="connsiteX25839" fmla="*/ 4212160 w 12192000"/>
              <a:gd name="connsiteY25839" fmla="*/ 143856 h 2107945"/>
              <a:gd name="connsiteX25840" fmla="*/ 4220092 w 12192000"/>
              <a:gd name="connsiteY25840" fmla="*/ 138302 h 2107945"/>
              <a:gd name="connsiteX25841" fmla="*/ 6830368 w 12192000"/>
              <a:gd name="connsiteY25841" fmla="*/ 136995 h 2107945"/>
              <a:gd name="connsiteX25842" fmla="*/ 6836464 w 12192000"/>
              <a:gd name="connsiteY25842" fmla="*/ 145163 h 2107945"/>
              <a:gd name="connsiteX25843" fmla="*/ 6828235 w 12192000"/>
              <a:gd name="connsiteY25843" fmla="*/ 150718 h 2107945"/>
              <a:gd name="connsiteX25844" fmla="*/ 6822138 w 12192000"/>
              <a:gd name="connsiteY25844" fmla="*/ 142550 h 2107945"/>
              <a:gd name="connsiteX25845" fmla="*/ 6830368 w 12192000"/>
              <a:gd name="connsiteY25845" fmla="*/ 136995 h 2107945"/>
              <a:gd name="connsiteX25846" fmla="*/ 2752986 w 12192000"/>
              <a:gd name="connsiteY25846" fmla="*/ 135150 h 2107945"/>
              <a:gd name="connsiteX25847" fmla="*/ 2759398 w 12192000"/>
              <a:gd name="connsiteY25847" fmla="*/ 143860 h 2107945"/>
              <a:gd name="connsiteX25848" fmla="*/ 2750768 w 12192000"/>
              <a:gd name="connsiteY25848" fmla="*/ 149990 h 2107945"/>
              <a:gd name="connsiteX25849" fmla="*/ 2744354 w 12192000"/>
              <a:gd name="connsiteY25849" fmla="*/ 141280 h 2107945"/>
              <a:gd name="connsiteX25850" fmla="*/ 2752986 w 12192000"/>
              <a:gd name="connsiteY25850" fmla="*/ 135150 h 2107945"/>
              <a:gd name="connsiteX25851" fmla="*/ 3449157 w 12192000"/>
              <a:gd name="connsiteY25851" fmla="*/ 134709 h 2107945"/>
              <a:gd name="connsiteX25852" fmla="*/ 3455248 w 12192000"/>
              <a:gd name="connsiteY25852" fmla="*/ 142877 h 2107945"/>
              <a:gd name="connsiteX25853" fmla="*/ 3447022 w 12192000"/>
              <a:gd name="connsiteY25853" fmla="*/ 148431 h 2107945"/>
              <a:gd name="connsiteX25854" fmla="*/ 3440926 w 12192000"/>
              <a:gd name="connsiteY25854" fmla="*/ 140263 h 2107945"/>
              <a:gd name="connsiteX25855" fmla="*/ 3449157 w 12192000"/>
              <a:gd name="connsiteY25855" fmla="*/ 134709 h 2107945"/>
              <a:gd name="connsiteX25856" fmla="*/ 7889249 w 12192000"/>
              <a:gd name="connsiteY25856" fmla="*/ 133402 h 2107945"/>
              <a:gd name="connsiteX25857" fmla="*/ 7894206 w 12192000"/>
              <a:gd name="connsiteY25857" fmla="*/ 139776 h 2107945"/>
              <a:gd name="connsiteX25858" fmla="*/ 7898089 w 12192000"/>
              <a:gd name="connsiteY25858" fmla="*/ 138956 h 2107945"/>
              <a:gd name="connsiteX25859" fmla="*/ 7904185 w 12192000"/>
              <a:gd name="connsiteY25859" fmla="*/ 147124 h 2107945"/>
              <a:gd name="connsiteX25860" fmla="*/ 7895956 w 12192000"/>
              <a:gd name="connsiteY25860" fmla="*/ 152678 h 2107945"/>
              <a:gd name="connsiteX25861" fmla="*/ 7890937 w 12192000"/>
              <a:gd name="connsiteY25861" fmla="*/ 145954 h 2107945"/>
              <a:gd name="connsiteX25862" fmla="*/ 7887116 w 12192000"/>
              <a:gd name="connsiteY25862" fmla="*/ 146797 h 2107945"/>
              <a:gd name="connsiteX25863" fmla="*/ 7881020 w 12192000"/>
              <a:gd name="connsiteY25863" fmla="*/ 138956 h 2107945"/>
              <a:gd name="connsiteX25864" fmla="*/ 7889249 w 12192000"/>
              <a:gd name="connsiteY25864" fmla="*/ 133402 h 2107945"/>
              <a:gd name="connsiteX25865" fmla="*/ 7970022 w 12192000"/>
              <a:gd name="connsiteY25865" fmla="*/ 133401 h 2107945"/>
              <a:gd name="connsiteX25866" fmla="*/ 7974960 w 12192000"/>
              <a:gd name="connsiteY25866" fmla="*/ 140017 h 2107945"/>
              <a:gd name="connsiteX25867" fmla="*/ 7979775 w 12192000"/>
              <a:gd name="connsiteY25867" fmla="*/ 138956 h 2107945"/>
              <a:gd name="connsiteX25868" fmla="*/ 7986177 w 12192000"/>
              <a:gd name="connsiteY25868" fmla="*/ 147124 h 2107945"/>
              <a:gd name="connsiteX25869" fmla="*/ 7977946 w 12192000"/>
              <a:gd name="connsiteY25869" fmla="*/ 152678 h 2107945"/>
              <a:gd name="connsiteX25870" fmla="*/ 7971620 w 12192000"/>
              <a:gd name="connsiteY25870" fmla="*/ 144605 h 2107945"/>
              <a:gd name="connsiteX25871" fmla="*/ 7967889 w 12192000"/>
              <a:gd name="connsiteY25871" fmla="*/ 147124 h 2107945"/>
              <a:gd name="connsiteX25872" fmla="*/ 7964995 w 12192000"/>
              <a:gd name="connsiteY25872" fmla="*/ 143245 h 2107945"/>
              <a:gd name="connsiteX25873" fmla="*/ 7962593 w 12192000"/>
              <a:gd name="connsiteY25873" fmla="*/ 146919 h 2107945"/>
              <a:gd name="connsiteX25874" fmla="*/ 7957221 w 12192000"/>
              <a:gd name="connsiteY25874" fmla="*/ 148104 h 2107945"/>
              <a:gd name="connsiteX25875" fmla="*/ 7951124 w 12192000"/>
              <a:gd name="connsiteY25875" fmla="*/ 140263 h 2107945"/>
              <a:gd name="connsiteX25876" fmla="*/ 7959354 w 12192000"/>
              <a:gd name="connsiteY25876" fmla="*/ 134708 h 2107945"/>
              <a:gd name="connsiteX25877" fmla="*/ 7962187 w 12192000"/>
              <a:gd name="connsiteY25877" fmla="*/ 138352 h 2107945"/>
              <a:gd name="connsiteX25878" fmla="*/ 7964650 w 12192000"/>
              <a:gd name="connsiteY25878" fmla="*/ 134585 h 2107945"/>
              <a:gd name="connsiteX25879" fmla="*/ 7970022 w 12192000"/>
              <a:gd name="connsiteY25879" fmla="*/ 133401 h 2107945"/>
              <a:gd name="connsiteX25880" fmla="*/ 6905654 w 12192000"/>
              <a:gd name="connsiteY25880" fmla="*/ 132748 h 2107945"/>
              <a:gd name="connsiteX25881" fmla="*/ 6911751 w 12192000"/>
              <a:gd name="connsiteY25881" fmla="*/ 140916 h 2107945"/>
              <a:gd name="connsiteX25882" fmla="*/ 6903520 w 12192000"/>
              <a:gd name="connsiteY25882" fmla="*/ 146470 h 2107945"/>
              <a:gd name="connsiteX25883" fmla="*/ 6897424 w 12192000"/>
              <a:gd name="connsiteY25883" fmla="*/ 138302 h 2107945"/>
              <a:gd name="connsiteX25884" fmla="*/ 6905654 w 12192000"/>
              <a:gd name="connsiteY25884" fmla="*/ 132748 h 2107945"/>
              <a:gd name="connsiteX25885" fmla="*/ 3379979 w 12192000"/>
              <a:gd name="connsiteY25885" fmla="*/ 132748 h 2107945"/>
              <a:gd name="connsiteX25886" fmla="*/ 3386072 w 12192000"/>
              <a:gd name="connsiteY25886" fmla="*/ 140916 h 2107945"/>
              <a:gd name="connsiteX25887" fmla="*/ 3377846 w 12192000"/>
              <a:gd name="connsiteY25887" fmla="*/ 146470 h 2107945"/>
              <a:gd name="connsiteX25888" fmla="*/ 3371745 w 12192000"/>
              <a:gd name="connsiteY25888" fmla="*/ 138302 h 2107945"/>
              <a:gd name="connsiteX25889" fmla="*/ 3379979 w 12192000"/>
              <a:gd name="connsiteY25889" fmla="*/ 132748 h 2107945"/>
              <a:gd name="connsiteX25890" fmla="*/ 3519304 w 12192000"/>
              <a:gd name="connsiteY25890" fmla="*/ 130788 h 2107945"/>
              <a:gd name="connsiteX25891" fmla="*/ 3525400 w 12192000"/>
              <a:gd name="connsiteY25891" fmla="*/ 138956 h 2107945"/>
              <a:gd name="connsiteX25892" fmla="*/ 3517170 w 12192000"/>
              <a:gd name="connsiteY25892" fmla="*/ 144510 h 2107945"/>
              <a:gd name="connsiteX25893" fmla="*/ 3511073 w 12192000"/>
              <a:gd name="connsiteY25893" fmla="*/ 136342 h 2107945"/>
              <a:gd name="connsiteX25894" fmla="*/ 3519304 w 12192000"/>
              <a:gd name="connsiteY25894" fmla="*/ 130788 h 2107945"/>
              <a:gd name="connsiteX25895" fmla="*/ 2336448 w 12192000"/>
              <a:gd name="connsiteY25895" fmla="*/ 130788 h 2107945"/>
              <a:gd name="connsiteX25896" fmla="*/ 2343153 w 12192000"/>
              <a:gd name="connsiteY25896" fmla="*/ 139609 h 2107945"/>
              <a:gd name="connsiteX25897" fmla="*/ 2334012 w 12192000"/>
              <a:gd name="connsiteY25897" fmla="*/ 145816 h 2107945"/>
              <a:gd name="connsiteX25898" fmla="*/ 2327302 w 12192000"/>
              <a:gd name="connsiteY25898" fmla="*/ 136995 h 2107945"/>
              <a:gd name="connsiteX25899" fmla="*/ 2336448 w 12192000"/>
              <a:gd name="connsiteY25899" fmla="*/ 130788 h 2107945"/>
              <a:gd name="connsiteX25900" fmla="*/ 3191297 w 12192000"/>
              <a:gd name="connsiteY25900" fmla="*/ 130461 h 2107945"/>
              <a:gd name="connsiteX25901" fmla="*/ 3197388 w 12192000"/>
              <a:gd name="connsiteY25901" fmla="*/ 138629 h 2107945"/>
              <a:gd name="connsiteX25902" fmla="*/ 3189158 w 12192000"/>
              <a:gd name="connsiteY25902" fmla="*/ 144183 h 2107945"/>
              <a:gd name="connsiteX25903" fmla="*/ 3183066 w 12192000"/>
              <a:gd name="connsiteY25903" fmla="*/ 136015 h 2107945"/>
              <a:gd name="connsiteX25904" fmla="*/ 3191297 w 12192000"/>
              <a:gd name="connsiteY25904" fmla="*/ 130461 h 2107945"/>
              <a:gd name="connsiteX25905" fmla="*/ 6545989 w 12192000"/>
              <a:gd name="connsiteY25905" fmla="*/ 128501 h 2107945"/>
              <a:gd name="connsiteX25906" fmla="*/ 6552085 w 12192000"/>
              <a:gd name="connsiteY25906" fmla="*/ 136669 h 2107945"/>
              <a:gd name="connsiteX25907" fmla="*/ 6543854 w 12192000"/>
              <a:gd name="connsiteY25907" fmla="*/ 142223 h 2107945"/>
              <a:gd name="connsiteX25908" fmla="*/ 6537758 w 12192000"/>
              <a:gd name="connsiteY25908" fmla="*/ 134055 h 2107945"/>
              <a:gd name="connsiteX25909" fmla="*/ 6545989 w 12192000"/>
              <a:gd name="connsiteY25909" fmla="*/ 128501 h 2107945"/>
              <a:gd name="connsiteX25910" fmla="*/ 3068745 w 12192000"/>
              <a:gd name="connsiteY25910" fmla="*/ 128501 h 2107945"/>
              <a:gd name="connsiteX25911" fmla="*/ 3075148 w 12192000"/>
              <a:gd name="connsiteY25911" fmla="*/ 136669 h 2107945"/>
              <a:gd name="connsiteX25912" fmla="*/ 3066613 w 12192000"/>
              <a:gd name="connsiteY25912" fmla="*/ 142550 h 2107945"/>
              <a:gd name="connsiteX25913" fmla="*/ 3060214 w 12192000"/>
              <a:gd name="connsiteY25913" fmla="*/ 134382 h 2107945"/>
              <a:gd name="connsiteX25914" fmla="*/ 3068745 w 12192000"/>
              <a:gd name="connsiteY25914" fmla="*/ 128501 h 2107945"/>
              <a:gd name="connsiteX25915" fmla="*/ 2619041 w 12192000"/>
              <a:gd name="connsiteY25915" fmla="*/ 127194 h 2107945"/>
              <a:gd name="connsiteX25916" fmla="*/ 2625747 w 12192000"/>
              <a:gd name="connsiteY25916" fmla="*/ 136015 h 2107945"/>
              <a:gd name="connsiteX25917" fmla="*/ 2616909 w 12192000"/>
              <a:gd name="connsiteY25917" fmla="*/ 141896 h 2107945"/>
              <a:gd name="connsiteX25918" fmla="*/ 2610203 w 12192000"/>
              <a:gd name="connsiteY25918" fmla="*/ 133075 h 2107945"/>
              <a:gd name="connsiteX25919" fmla="*/ 2619041 w 12192000"/>
              <a:gd name="connsiteY25919" fmla="*/ 127194 h 2107945"/>
              <a:gd name="connsiteX25920" fmla="*/ 2732289 w 12192000"/>
              <a:gd name="connsiteY25920" fmla="*/ 127193 h 2107945"/>
              <a:gd name="connsiteX25921" fmla="*/ 2738387 w 12192000"/>
              <a:gd name="connsiteY25921" fmla="*/ 135034 h 2107945"/>
              <a:gd name="connsiteX25922" fmla="*/ 2730455 w 12192000"/>
              <a:gd name="connsiteY25922" fmla="*/ 140589 h 2107945"/>
              <a:gd name="connsiteX25923" fmla="*/ 2724358 w 12192000"/>
              <a:gd name="connsiteY25923" fmla="*/ 132748 h 2107945"/>
              <a:gd name="connsiteX25924" fmla="*/ 2732289 w 12192000"/>
              <a:gd name="connsiteY25924" fmla="*/ 127193 h 2107945"/>
              <a:gd name="connsiteX25925" fmla="*/ 4046936 w 12192000"/>
              <a:gd name="connsiteY25925" fmla="*/ 126540 h 2107945"/>
              <a:gd name="connsiteX25926" fmla="*/ 4053017 w 12192000"/>
              <a:gd name="connsiteY25926" fmla="*/ 134381 h 2107945"/>
              <a:gd name="connsiteX25927" fmla="*/ 4044810 w 12192000"/>
              <a:gd name="connsiteY25927" fmla="*/ 139936 h 2107945"/>
              <a:gd name="connsiteX25928" fmla="*/ 4038723 w 12192000"/>
              <a:gd name="connsiteY25928" fmla="*/ 132095 h 2107945"/>
              <a:gd name="connsiteX25929" fmla="*/ 4046936 w 12192000"/>
              <a:gd name="connsiteY25929" fmla="*/ 126540 h 2107945"/>
              <a:gd name="connsiteX25930" fmla="*/ 3867984 w 12192000"/>
              <a:gd name="connsiteY25930" fmla="*/ 125560 h 2107945"/>
              <a:gd name="connsiteX25931" fmla="*/ 3874087 w 12192000"/>
              <a:gd name="connsiteY25931" fmla="*/ 133728 h 2107945"/>
              <a:gd name="connsiteX25932" fmla="*/ 3865856 w 12192000"/>
              <a:gd name="connsiteY25932" fmla="*/ 139282 h 2107945"/>
              <a:gd name="connsiteX25933" fmla="*/ 3859755 w 12192000"/>
              <a:gd name="connsiteY25933" fmla="*/ 131114 h 2107945"/>
              <a:gd name="connsiteX25934" fmla="*/ 3867984 w 12192000"/>
              <a:gd name="connsiteY25934" fmla="*/ 125560 h 2107945"/>
              <a:gd name="connsiteX25935" fmla="*/ 6760569 w 12192000"/>
              <a:gd name="connsiteY25935" fmla="*/ 124907 h 2107945"/>
              <a:gd name="connsiteX25936" fmla="*/ 6766665 w 12192000"/>
              <a:gd name="connsiteY25936" fmla="*/ 133075 h 2107945"/>
              <a:gd name="connsiteX25937" fmla="*/ 6758436 w 12192000"/>
              <a:gd name="connsiteY25937" fmla="*/ 138629 h 2107945"/>
              <a:gd name="connsiteX25938" fmla="*/ 6752339 w 12192000"/>
              <a:gd name="connsiteY25938" fmla="*/ 130461 h 2107945"/>
              <a:gd name="connsiteX25939" fmla="*/ 6760569 w 12192000"/>
              <a:gd name="connsiteY25939" fmla="*/ 124907 h 2107945"/>
              <a:gd name="connsiteX25940" fmla="*/ 2246264 w 12192000"/>
              <a:gd name="connsiteY25940" fmla="*/ 124907 h 2107945"/>
              <a:gd name="connsiteX25941" fmla="*/ 2252969 w 12192000"/>
              <a:gd name="connsiteY25941" fmla="*/ 133728 h 2107945"/>
              <a:gd name="connsiteX25942" fmla="*/ 2244130 w 12192000"/>
              <a:gd name="connsiteY25942" fmla="*/ 139609 h 2107945"/>
              <a:gd name="connsiteX25943" fmla="*/ 2237425 w 12192000"/>
              <a:gd name="connsiteY25943" fmla="*/ 130788 h 2107945"/>
              <a:gd name="connsiteX25944" fmla="*/ 2246264 w 12192000"/>
              <a:gd name="connsiteY25944" fmla="*/ 124907 h 2107945"/>
              <a:gd name="connsiteX25945" fmla="*/ 2480331 w 12192000"/>
              <a:gd name="connsiteY25945" fmla="*/ 124580 h 2107945"/>
              <a:gd name="connsiteX25946" fmla="*/ 2487038 w 12192000"/>
              <a:gd name="connsiteY25946" fmla="*/ 133402 h 2107945"/>
              <a:gd name="connsiteX25947" fmla="*/ 2478198 w 12192000"/>
              <a:gd name="connsiteY25947" fmla="*/ 139609 h 2107945"/>
              <a:gd name="connsiteX25948" fmla="*/ 2471495 w 12192000"/>
              <a:gd name="connsiteY25948" fmla="*/ 130788 h 2107945"/>
              <a:gd name="connsiteX25949" fmla="*/ 2480331 w 12192000"/>
              <a:gd name="connsiteY25949" fmla="*/ 124580 h 2107945"/>
              <a:gd name="connsiteX25950" fmla="*/ 3589703 w 12192000"/>
              <a:gd name="connsiteY25950" fmla="*/ 123927 h 2107945"/>
              <a:gd name="connsiteX25951" fmla="*/ 3595778 w 12192000"/>
              <a:gd name="connsiteY25951" fmla="*/ 132095 h 2107945"/>
              <a:gd name="connsiteX25952" fmla="*/ 3587581 w 12192000"/>
              <a:gd name="connsiteY25952" fmla="*/ 137649 h 2107945"/>
              <a:gd name="connsiteX25953" fmla="*/ 3581482 w 12192000"/>
              <a:gd name="connsiteY25953" fmla="*/ 129481 h 2107945"/>
              <a:gd name="connsiteX25954" fmla="*/ 3589703 w 12192000"/>
              <a:gd name="connsiteY25954" fmla="*/ 123927 h 2107945"/>
              <a:gd name="connsiteX25955" fmla="*/ 2184050 w 12192000"/>
              <a:gd name="connsiteY25955" fmla="*/ 123927 h 2107945"/>
              <a:gd name="connsiteX25956" fmla="*/ 2190756 w 12192000"/>
              <a:gd name="connsiteY25956" fmla="*/ 132748 h 2107945"/>
              <a:gd name="connsiteX25957" fmla="*/ 2187670 w 12192000"/>
              <a:gd name="connsiteY25957" fmla="*/ 137689 h 2107945"/>
              <a:gd name="connsiteX25958" fmla="*/ 2183282 w 12192000"/>
              <a:gd name="connsiteY25958" fmla="*/ 138607 h 2107945"/>
              <a:gd name="connsiteX25959" fmla="*/ 2183461 w 12192000"/>
              <a:gd name="connsiteY25959" fmla="*/ 139282 h 2107945"/>
              <a:gd name="connsiteX25960" fmla="*/ 2174622 w 12192000"/>
              <a:gd name="connsiteY25960" fmla="*/ 145490 h 2107945"/>
              <a:gd name="connsiteX25961" fmla="*/ 2167917 w 12192000"/>
              <a:gd name="connsiteY25961" fmla="*/ 136668 h 2107945"/>
              <a:gd name="connsiteX25962" fmla="*/ 2170965 w 12192000"/>
              <a:gd name="connsiteY25962" fmla="*/ 131849 h 2107945"/>
              <a:gd name="connsiteX25963" fmla="*/ 2175103 w 12192000"/>
              <a:gd name="connsiteY25963" fmla="*/ 130857 h 2107945"/>
              <a:gd name="connsiteX25964" fmla="*/ 2174907 w 12192000"/>
              <a:gd name="connsiteY25964" fmla="*/ 130134 h 2107945"/>
              <a:gd name="connsiteX25965" fmla="*/ 2184050 w 12192000"/>
              <a:gd name="connsiteY25965" fmla="*/ 123927 h 2107945"/>
              <a:gd name="connsiteX25966" fmla="*/ 3312011 w 12192000"/>
              <a:gd name="connsiteY25966" fmla="*/ 122947 h 2107945"/>
              <a:gd name="connsiteX25967" fmla="*/ 3318104 w 12192000"/>
              <a:gd name="connsiteY25967" fmla="*/ 131114 h 2107945"/>
              <a:gd name="connsiteX25968" fmla="*/ 3309874 w 12192000"/>
              <a:gd name="connsiteY25968" fmla="*/ 136669 h 2107945"/>
              <a:gd name="connsiteX25969" fmla="*/ 3303778 w 12192000"/>
              <a:gd name="connsiteY25969" fmla="*/ 128501 h 2107945"/>
              <a:gd name="connsiteX25970" fmla="*/ 3312011 w 12192000"/>
              <a:gd name="connsiteY25970" fmla="*/ 122947 h 2107945"/>
              <a:gd name="connsiteX25971" fmla="*/ 2943445 w 12192000"/>
              <a:gd name="connsiteY25971" fmla="*/ 122947 h 2107945"/>
              <a:gd name="connsiteX25972" fmla="*/ 2949853 w 12192000"/>
              <a:gd name="connsiteY25972" fmla="*/ 131441 h 2107945"/>
              <a:gd name="connsiteX25973" fmla="*/ 2941307 w 12192000"/>
              <a:gd name="connsiteY25973" fmla="*/ 137322 h 2107945"/>
              <a:gd name="connsiteX25974" fmla="*/ 2934912 w 12192000"/>
              <a:gd name="connsiteY25974" fmla="*/ 128827 h 2107945"/>
              <a:gd name="connsiteX25975" fmla="*/ 2943445 w 12192000"/>
              <a:gd name="connsiteY25975" fmla="*/ 122947 h 2107945"/>
              <a:gd name="connsiteX25976" fmla="*/ 2313334 w 12192000"/>
              <a:gd name="connsiteY25976" fmla="*/ 120660 h 2107945"/>
              <a:gd name="connsiteX25977" fmla="*/ 2319733 w 12192000"/>
              <a:gd name="connsiteY25977" fmla="*/ 129154 h 2107945"/>
              <a:gd name="connsiteX25978" fmla="*/ 2310895 w 12192000"/>
              <a:gd name="connsiteY25978" fmla="*/ 135035 h 2107945"/>
              <a:gd name="connsiteX25979" fmla="*/ 2304495 w 12192000"/>
              <a:gd name="connsiteY25979" fmla="*/ 126541 h 2107945"/>
              <a:gd name="connsiteX25980" fmla="*/ 2313334 w 12192000"/>
              <a:gd name="connsiteY25980" fmla="*/ 120660 h 2107945"/>
              <a:gd name="connsiteX25981" fmla="*/ 6689855 w 12192000"/>
              <a:gd name="connsiteY25981" fmla="*/ 120659 h 2107945"/>
              <a:gd name="connsiteX25982" fmla="*/ 6695951 w 12192000"/>
              <a:gd name="connsiteY25982" fmla="*/ 128827 h 2107945"/>
              <a:gd name="connsiteX25983" fmla="*/ 6687722 w 12192000"/>
              <a:gd name="connsiteY25983" fmla="*/ 134382 h 2107945"/>
              <a:gd name="connsiteX25984" fmla="*/ 6681625 w 12192000"/>
              <a:gd name="connsiteY25984" fmla="*/ 126214 h 2107945"/>
              <a:gd name="connsiteX25985" fmla="*/ 6689855 w 12192000"/>
              <a:gd name="connsiteY25985" fmla="*/ 120659 h 2107945"/>
              <a:gd name="connsiteX25986" fmla="*/ 6618531 w 12192000"/>
              <a:gd name="connsiteY25986" fmla="*/ 120332 h 2107945"/>
              <a:gd name="connsiteX25987" fmla="*/ 6624627 w 12192000"/>
              <a:gd name="connsiteY25987" fmla="*/ 128500 h 2107945"/>
              <a:gd name="connsiteX25988" fmla="*/ 6616398 w 12192000"/>
              <a:gd name="connsiteY25988" fmla="*/ 134055 h 2107945"/>
              <a:gd name="connsiteX25989" fmla="*/ 6610301 w 12192000"/>
              <a:gd name="connsiteY25989" fmla="*/ 125887 h 2107945"/>
              <a:gd name="connsiteX25990" fmla="*/ 6618531 w 12192000"/>
              <a:gd name="connsiteY25990" fmla="*/ 120332 h 2107945"/>
              <a:gd name="connsiteX25991" fmla="*/ 3660406 w 12192000"/>
              <a:gd name="connsiteY25991" fmla="*/ 117066 h 2107945"/>
              <a:gd name="connsiteX25992" fmla="*/ 3666514 w 12192000"/>
              <a:gd name="connsiteY25992" fmla="*/ 125234 h 2107945"/>
              <a:gd name="connsiteX25993" fmla="*/ 3658283 w 12192000"/>
              <a:gd name="connsiteY25993" fmla="*/ 130788 h 2107945"/>
              <a:gd name="connsiteX25994" fmla="*/ 3652176 w 12192000"/>
              <a:gd name="connsiteY25994" fmla="*/ 122620 h 2107945"/>
              <a:gd name="connsiteX25995" fmla="*/ 3660406 w 12192000"/>
              <a:gd name="connsiteY25995" fmla="*/ 117066 h 2107945"/>
              <a:gd name="connsiteX25996" fmla="*/ 6485028 w 12192000"/>
              <a:gd name="connsiteY25996" fmla="*/ 115759 h 2107945"/>
              <a:gd name="connsiteX25997" fmla="*/ 6491125 w 12192000"/>
              <a:gd name="connsiteY25997" fmla="*/ 123927 h 2107945"/>
              <a:gd name="connsiteX25998" fmla="*/ 6482894 w 12192000"/>
              <a:gd name="connsiteY25998" fmla="*/ 129481 h 2107945"/>
              <a:gd name="connsiteX25999" fmla="*/ 6476798 w 12192000"/>
              <a:gd name="connsiteY25999" fmla="*/ 121313 h 2107945"/>
              <a:gd name="connsiteX26000" fmla="*/ 6485028 w 12192000"/>
              <a:gd name="connsiteY26000" fmla="*/ 115759 h 2107945"/>
              <a:gd name="connsiteX26001" fmla="*/ 3799709 w 12192000"/>
              <a:gd name="connsiteY26001" fmla="*/ 115759 h 2107945"/>
              <a:gd name="connsiteX26002" fmla="*/ 3805804 w 12192000"/>
              <a:gd name="connsiteY26002" fmla="*/ 123927 h 2107945"/>
              <a:gd name="connsiteX26003" fmla="*/ 3797576 w 12192000"/>
              <a:gd name="connsiteY26003" fmla="*/ 129481 h 2107945"/>
              <a:gd name="connsiteX26004" fmla="*/ 3791476 w 12192000"/>
              <a:gd name="connsiteY26004" fmla="*/ 121313 h 2107945"/>
              <a:gd name="connsiteX26005" fmla="*/ 3799709 w 12192000"/>
              <a:gd name="connsiteY26005" fmla="*/ 115759 h 2107945"/>
              <a:gd name="connsiteX26006" fmla="*/ 2378916 w 12192000"/>
              <a:gd name="connsiteY26006" fmla="*/ 115759 h 2107945"/>
              <a:gd name="connsiteX26007" fmla="*/ 2385315 w 12192000"/>
              <a:gd name="connsiteY26007" fmla="*/ 124253 h 2107945"/>
              <a:gd name="connsiteX26008" fmla="*/ 2376783 w 12192000"/>
              <a:gd name="connsiteY26008" fmla="*/ 130134 h 2107945"/>
              <a:gd name="connsiteX26009" fmla="*/ 2370381 w 12192000"/>
              <a:gd name="connsiteY26009" fmla="*/ 121639 h 2107945"/>
              <a:gd name="connsiteX26010" fmla="*/ 2378916 w 12192000"/>
              <a:gd name="connsiteY26010" fmla="*/ 115759 h 2107945"/>
              <a:gd name="connsiteX26011" fmla="*/ 2815111 w 12192000"/>
              <a:gd name="connsiteY26011" fmla="*/ 115105 h 2107945"/>
              <a:gd name="connsiteX26012" fmla="*/ 2821509 w 12192000"/>
              <a:gd name="connsiteY26012" fmla="*/ 123600 h 2107945"/>
              <a:gd name="connsiteX26013" fmla="*/ 2812983 w 12192000"/>
              <a:gd name="connsiteY26013" fmla="*/ 129481 h 2107945"/>
              <a:gd name="connsiteX26014" fmla="*/ 2806579 w 12192000"/>
              <a:gd name="connsiteY26014" fmla="*/ 120986 h 2107945"/>
              <a:gd name="connsiteX26015" fmla="*/ 2815111 w 12192000"/>
              <a:gd name="connsiteY26015" fmla="*/ 115105 h 2107945"/>
              <a:gd name="connsiteX26016" fmla="*/ 6423998 w 12192000"/>
              <a:gd name="connsiteY26016" fmla="*/ 113972 h 2107945"/>
              <a:gd name="connsiteX26017" fmla="*/ 6430209 w 12192000"/>
              <a:gd name="connsiteY26017" fmla="*/ 121988 h 2107945"/>
              <a:gd name="connsiteX26018" fmla="*/ 6421974 w 12192000"/>
              <a:gd name="connsiteY26018" fmla="*/ 127523 h 2107945"/>
              <a:gd name="connsiteX26019" fmla="*/ 6415763 w 12192000"/>
              <a:gd name="connsiteY26019" fmla="*/ 119508 h 2107945"/>
              <a:gd name="connsiteX26020" fmla="*/ 6423998 w 12192000"/>
              <a:gd name="connsiteY26020" fmla="*/ 113972 h 2107945"/>
              <a:gd name="connsiteX26021" fmla="*/ 3730287 w 12192000"/>
              <a:gd name="connsiteY26021" fmla="*/ 113808 h 2107945"/>
              <a:gd name="connsiteX26022" fmla="*/ 3736484 w 12192000"/>
              <a:gd name="connsiteY26022" fmla="*/ 121822 h 2107945"/>
              <a:gd name="connsiteX26023" fmla="*/ 3728261 w 12192000"/>
              <a:gd name="connsiteY26023" fmla="*/ 127357 h 2107945"/>
              <a:gd name="connsiteX26024" fmla="*/ 3722038 w 12192000"/>
              <a:gd name="connsiteY26024" fmla="*/ 119344 h 2107945"/>
              <a:gd name="connsiteX26025" fmla="*/ 3730287 w 12192000"/>
              <a:gd name="connsiteY26025" fmla="*/ 113808 h 2107945"/>
              <a:gd name="connsiteX26026" fmla="*/ 4155758 w 12192000"/>
              <a:gd name="connsiteY26026" fmla="*/ 113798 h 2107945"/>
              <a:gd name="connsiteX26027" fmla="*/ 4161861 w 12192000"/>
              <a:gd name="connsiteY26027" fmla="*/ 121639 h 2107945"/>
              <a:gd name="connsiteX26028" fmla="*/ 4153926 w 12192000"/>
              <a:gd name="connsiteY26028" fmla="*/ 127193 h 2107945"/>
              <a:gd name="connsiteX26029" fmla="*/ 4147836 w 12192000"/>
              <a:gd name="connsiteY26029" fmla="*/ 119352 h 2107945"/>
              <a:gd name="connsiteX26030" fmla="*/ 4155758 w 12192000"/>
              <a:gd name="connsiteY26030" fmla="*/ 113798 h 2107945"/>
              <a:gd name="connsiteX26031" fmla="*/ 6911751 w 12192000"/>
              <a:gd name="connsiteY26031" fmla="*/ 112164 h 2107945"/>
              <a:gd name="connsiteX26032" fmla="*/ 6917847 w 12192000"/>
              <a:gd name="connsiteY26032" fmla="*/ 120006 h 2107945"/>
              <a:gd name="connsiteX26033" fmla="*/ 6909616 w 12192000"/>
              <a:gd name="connsiteY26033" fmla="*/ 125560 h 2107945"/>
              <a:gd name="connsiteX26034" fmla="*/ 6903521 w 12192000"/>
              <a:gd name="connsiteY26034" fmla="*/ 117719 h 2107945"/>
              <a:gd name="connsiteX26035" fmla="*/ 6911751 w 12192000"/>
              <a:gd name="connsiteY26035" fmla="*/ 112164 h 2107945"/>
              <a:gd name="connsiteX26036" fmla="*/ 6838598 w 12192000"/>
              <a:gd name="connsiteY26036" fmla="*/ 109878 h 2107945"/>
              <a:gd name="connsiteX26037" fmla="*/ 6844694 w 12192000"/>
              <a:gd name="connsiteY26037" fmla="*/ 118046 h 2107945"/>
              <a:gd name="connsiteX26038" fmla="*/ 6836464 w 12192000"/>
              <a:gd name="connsiteY26038" fmla="*/ 123600 h 2107945"/>
              <a:gd name="connsiteX26039" fmla="*/ 6830368 w 12192000"/>
              <a:gd name="connsiteY26039" fmla="*/ 115432 h 2107945"/>
              <a:gd name="connsiteX26040" fmla="*/ 6838598 w 12192000"/>
              <a:gd name="connsiteY26040" fmla="*/ 109878 h 2107945"/>
              <a:gd name="connsiteX26041" fmla="*/ 2442948 w 12192000"/>
              <a:gd name="connsiteY26041" fmla="*/ 109878 h 2107945"/>
              <a:gd name="connsiteX26042" fmla="*/ 2449353 w 12192000"/>
              <a:gd name="connsiteY26042" fmla="*/ 118046 h 2107945"/>
              <a:gd name="connsiteX26043" fmla="*/ 2440812 w 12192000"/>
              <a:gd name="connsiteY26043" fmla="*/ 123927 h 2107945"/>
              <a:gd name="connsiteX26044" fmla="*/ 2434416 w 12192000"/>
              <a:gd name="connsiteY26044" fmla="*/ 115759 h 2107945"/>
              <a:gd name="connsiteX26045" fmla="*/ 2442948 w 12192000"/>
              <a:gd name="connsiteY26045" fmla="*/ 109878 h 2107945"/>
              <a:gd name="connsiteX26046" fmla="*/ 2255389 w 12192000"/>
              <a:gd name="connsiteY26046" fmla="*/ 109552 h 2107945"/>
              <a:gd name="connsiteX26047" fmla="*/ 2262093 w 12192000"/>
              <a:gd name="connsiteY26047" fmla="*/ 118373 h 2107945"/>
              <a:gd name="connsiteX26048" fmla="*/ 2260370 w 12192000"/>
              <a:gd name="connsiteY26048" fmla="*/ 121167 h 2107945"/>
              <a:gd name="connsiteX26049" fmla="*/ 2261160 w 12192000"/>
              <a:gd name="connsiteY26049" fmla="*/ 120986 h 2107945"/>
              <a:gd name="connsiteX26050" fmla="*/ 2267865 w 12192000"/>
              <a:gd name="connsiteY26050" fmla="*/ 129807 h 2107945"/>
              <a:gd name="connsiteX26051" fmla="*/ 2258722 w 12192000"/>
              <a:gd name="connsiteY26051" fmla="*/ 136015 h 2107945"/>
              <a:gd name="connsiteX26052" fmla="*/ 2252017 w 12192000"/>
              <a:gd name="connsiteY26052" fmla="*/ 127193 h 2107945"/>
              <a:gd name="connsiteX26053" fmla="*/ 2253761 w 12192000"/>
              <a:gd name="connsiteY26053" fmla="*/ 124470 h 2107945"/>
              <a:gd name="connsiteX26054" fmla="*/ 2253254 w 12192000"/>
              <a:gd name="connsiteY26054" fmla="*/ 124580 h 2107945"/>
              <a:gd name="connsiteX26055" fmla="*/ 2246550 w 12192000"/>
              <a:gd name="connsiteY26055" fmla="*/ 115759 h 2107945"/>
              <a:gd name="connsiteX26056" fmla="*/ 2255389 w 12192000"/>
              <a:gd name="connsiteY26056" fmla="*/ 109552 h 2107945"/>
              <a:gd name="connsiteX26057" fmla="*/ 2407180 w 12192000"/>
              <a:gd name="connsiteY26057" fmla="*/ 106937 h 2107945"/>
              <a:gd name="connsiteX26058" fmla="*/ 2413884 w 12192000"/>
              <a:gd name="connsiteY26058" fmla="*/ 115759 h 2107945"/>
              <a:gd name="connsiteX26059" fmla="*/ 2405044 w 12192000"/>
              <a:gd name="connsiteY26059" fmla="*/ 121966 h 2107945"/>
              <a:gd name="connsiteX26060" fmla="*/ 2398340 w 12192000"/>
              <a:gd name="connsiteY26060" fmla="*/ 113145 h 2107945"/>
              <a:gd name="connsiteX26061" fmla="*/ 2407180 w 12192000"/>
              <a:gd name="connsiteY26061" fmla="*/ 106937 h 2107945"/>
              <a:gd name="connsiteX26062" fmla="*/ 3124559 w 12192000"/>
              <a:gd name="connsiteY26062" fmla="*/ 106611 h 2107945"/>
              <a:gd name="connsiteX26063" fmla="*/ 3130649 w 12192000"/>
              <a:gd name="connsiteY26063" fmla="*/ 114779 h 2107945"/>
              <a:gd name="connsiteX26064" fmla="*/ 3122425 w 12192000"/>
              <a:gd name="connsiteY26064" fmla="*/ 120333 h 2107945"/>
              <a:gd name="connsiteX26065" fmla="*/ 3116322 w 12192000"/>
              <a:gd name="connsiteY26065" fmla="*/ 112165 h 2107945"/>
              <a:gd name="connsiteX26066" fmla="*/ 3124559 w 12192000"/>
              <a:gd name="connsiteY26066" fmla="*/ 106611 h 2107945"/>
              <a:gd name="connsiteX26067" fmla="*/ 2683689 w 12192000"/>
              <a:gd name="connsiteY26067" fmla="*/ 106611 h 2107945"/>
              <a:gd name="connsiteX26068" fmla="*/ 2690394 w 12192000"/>
              <a:gd name="connsiteY26068" fmla="*/ 115105 h 2107945"/>
              <a:gd name="connsiteX26069" fmla="*/ 2687346 w 12192000"/>
              <a:gd name="connsiteY26069" fmla="*/ 119761 h 2107945"/>
              <a:gd name="connsiteX26070" fmla="*/ 2684101 w 12192000"/>
              <a:gd name="connsiteY26070" fmla="*/ 120447 h 2107945"/>
              <a:gd name="connsiteX26071" fmla="*/ 2685030 w 12192000"/>
              <a:gd name="connsiteY26071" fmla="*/ 121639 h 2107945"/>
              <a:gd name="connsiteX26072" fmla="*/ 2677102 w 12192000"/>
              <a:gd name="connsiteY26072" fmla="*/ 127194 h 2107945"/>
              <a:gd name="connsiteX26073" fmla="*/ 2671008 w 12192000"/>
              <a:gd name="connsiteY26073" fmla="*/ 119353 h 2107945"/>
              <a:gd name="connsiteX26074" fmla="*/ 2673713 w 12192000"/>
              <a:gd name="connsiteY26074" fmla="*/ 114983 h 2107945"/>
              <a:gd name="connsiteX26075" fmla="*/ 2675477 w 12192000"/>
              <a:gd name="connsiteY26075" fmla="*/ 114582 h 2107945"/>
              <a:gd name="connsiteX26076" fmla="*/ 2674851 w 12192000"/>
              <a:gd name="connsiteY26076" fmla="*/ 112491 h 2107945"/>
              <a:gd name="connsiteX26077" fmla="*/ 2683689 w 12192000"/>
              <a:gd name="connsiteY26077" fmla="*/ 106611 h 2107945"/>
              <a:gd name="connsiteX26078" fmla="*/ 3245124 w 12192000"/>
              <a:gd name="connsiteY26078" fmla="*/ 106137 h 2107945"/>
              <a:gd name="connsiteX26079" fmla="*/ 3251340 w 12192000"/>
              <a:gd name="connsiteY26079" fmla="*/ 114150 h 2107945"/>
              <a:gd name="connsiteX26080" fmla="*/ 3243103 w 12192000"/>
              <a:gd name="connsiteY26080" fmla="*/ 119686 h 2107945"/>
              <a:gd name="connsiteX26081" fmla="*/ 3236888 w 12192000"/>
              <a:gd name="connsiteY26081" fmla="*/ 111672 h 2107945"/>
              <a:gd name="connsiteX26082" fmla="*/ 3245124 w 12192000"/>
              <a:gd name="connsiteY26082" fmla="*/ 106137 h 2107945"/>
              <a:gd name="connsiteX26083" fmla="*/ 2623448 w 12192000"/>
              <a:gd name="connsiteY26083" fmla="*/ 104977 h 2107945"/>
              <a:gd name="connsiteX26084" fmla="*/ 2629549 w 12192000"/>
              <a:gd name="connsiteY26084" fmla="*/ 113145 h 2107945"/>
              <a:gd name="connsiteX26085" fmla="*/ 2621318 w 12192000"/>
              <a:gd name="connsiteY26085" fmla="*/ 118699 h 2107945"/>
              <a:gd name="connsiteX26086" fmla="*/ 2615223 w 12192000"/>
              <a:gd name="connsiteY26086" fmla="*/ 110531 h 2107945"/>
              <a:gd name="connsiteX26087" fmla="*/ 2623448 w 12192000"/>
              <a:gd name="connsiteY26087" fmla="*/ 104977 h 2107945"/>
              <a:gd name="connsiteX26088" fmla="*/ 2505151 w 12192000"/>
              <a:gd name="connsiteY26088" fmla="*/ 103997 h 2107945"/>
              <a:gd name="connsiteX26089" fmla="*/ 2511557 w 12192000"/>
              <a:gd name="connsiteY26089" fmla="*/ 112165 h 2107945"/>
              <a:gd name="connsiteX26090" fmla="*/ 2503324 w 12192000"/>
              <a:gd name="connsiteY26090" fmla="*/ 117719 h 2107945"/>
              <a:gd name="connsiteX26091" fmla="*/ 2496925 w 12192000"/>
              <a:gd name="connsiteY26091" fmla="*/ 109551 h 2107945"/>
              <a:gd name="connsiteX26092" fmla="*/ 2505151 w 12192000"/>
              <a:gd name="connsiteY26092" fmla="*/ 103997 h 2107945"/>
              <a:gd name="connsiteX26093" fmla="*/ 3981705 w 12192000"/>
              <a:gd name="connsiteY26093" fmla="*/ 103016 h 2107945"/>
              <a:gd name="connsiteX26094" fmla="*/ 3987805 w 12192000"/>
              <a:gd name="connsiteY26094" fmla="*/ 110857 h 2107945"/>
              <a:gd name="connsiteX26095" fmla="*/ 3979571 w 12192000"/>
              <a:gd name="connsiteY26095" fmla="*/ 116412 h 2107945"/>
              <a:gd name="connsiteX26096" fmla="*/ 3973478 w 12192000"/>
              <a:gd name="connsiteY26096" fmla="*/ 108571 h 2107945"/>
              <a:gd name="connsiteX26097" fmla="*/ 3981705 w 12192000"/>
              <a:gd name="connsiteY26097" fmla="*/ 103016 h 2107945"/>
              <a:gd name="connsiteX26098" fmla="*/ 2547885 w 12192000"/>
              <a:gd name="connsiteY26098" fmla="*/ 102621 h 2107945"/>
              <a:gd name="connsiteX26099" fmla="*/ 2554600 w 12192000"/>
              <a:gd name="connsiteY26099" fmla="*/ 111384 h 2107945"/>
              <a:gd name="connsiteX26100" fmla="*/ 2545668 w 12192000"/>
              <a:gd name="connsiteY26100" fmla="*/ 117460 h 2107945"/>
              <a:gd name="connsiteX26101" fmla="*/ 2538945 w 12192000"/>
              <a:gd name="connsiteY26101" fmla="*/ 108698 h 2107945"/>
              <a:gd name="connsiteX26102" fmla="*/ 2547885 w 12192000"/>
              <a:gd name="connsiteY26102" fmla="*/ 102621 h 2107945"/>
              <a:gd name="connsiteX26103" fmla="*/ 3001388 w 12192000"/>
              <a:gd name="connsiteY26103" fmla="*/ 102363 h 2107945"/>
              <a:gd name="connsiteX26104" fmla="*/ 3007790 w 12192000"/>
              <a:gd name="connsiteY26104" fmla="*/ 110531 h 2107945"/>
              <a:gd name="connsiteX26105" fmla="*/ 2999257 w 12192000"/>
              <a:gd name="connsiteY26105" fmla="*/ 116086 h 2107945"/>
              <a:gd name="connsiteX26106" fmla="*/ 2992858 w 12192000"/>
              <a:gd name="connsiteY26106" fmla="*/ 107918 h 2107945"/>
              <a:gd name="connsiteX26107" fmla="*/ 3001388 w 12192000"/>
              <a:gd name="connsiteY26107" fmla="*/ 102363 h 2107945"/>
              <a:gd name="connsiteX26108" fmla="*/ 2565527 w 12192000"/>
              <a:gd name="connsiteY26108" fmla="*/ 101710 h 2107945"/>
              <a:gd name="connsiteX26109" fmla="*/ 2571624 w 12192000"/>
              <a:gd name="connsiteY26109" fmla="*/ 109878 h 2107945"/>
              <a:gd name="connsiteX26110" fmla="*/ 2563396 w 12192000"/>
              <a:gd name="connsiteY26110" fmla="*/ 115432 h 2107945"/>
              <a:gd name="connsiteX26111" fmla="*/ 2557293 w 12192000"/>
              <a:gd name="connsiteY26111" fmla="*/ 107264 h 2107945"/>
              <a:gd name="connsiteX26112" fmla="*/ 2565527 w 12192000"/>
              <a:gd name="connsiteY26112" fmla="*/ 101710 h 2107945"/>
              <a:gd name="connsiteX26113" fmla="*/ 3432099 w 12192000"/>
              <a:gd name="connsiteY26113" fmla="*/ 101383 h 2107945"/>
              <a:gd name="connsiteX26114" fmla="*/ 3438196 w 12192000"/>
              <a:gd name="connsiteY26114" fmla="*/ 109224 h 2107945"/>
              <a:gd name="connsiteX26115" fmla="*/ 3429965 w 12192000"/>
              <a:gd name="connsiteY26115" fmla="*/ 114779 h 2107945"/>
              <a:gd name="connsiteX26116" fmla="*/ 3423870 w 12192000"/>
              <a:gd name="connsiteY26116" fmla="*/ 106937 h 2107945"/>
              <a:gd name="connsiteX26117" fmla="*/ 3432099 w 12192000"/>
              <a:gd name="connsiteY26117" fmla="*/ 101383 h 2107945"/>
              <a:gd name="connsiteX26118" fmla="*/ 3501013 w 12192000"/>
              <a:gd name="connsiteY26118" fmla="*/ 100730 h 2107945"/>
              <a:gd name="connsiteX26119" fmla="*/ 3507107 w 12192000"/>
              <a:gd name="connsiteY26119" fmla="*/ 108571 h 2107945"/>
              <a:gd name="connsiteX26120" fmla="*/ 3498881 w 12192000"/>
              <a:gd name="connsiteY26120" fmla="*/ 114125 h 2107945"/>
              <a:gd name="connsiteX26121" fmla="*/ 3492782 w 12192000"/>
              <a:gd name="connsiteY26121" fmla="*/ 106284 h 2107945"/>
              <a:gd name="connsiteX26122" fmla="*/ 3501013 w 12192000"/>
              <a:gd name="connsiteY26122" fmla="*/ 100730 h 2107945"/>
              <a:gd name="connsiteX26123" fmla="*/ 2324592 w 12192000"/>
              <a:gd name="connsiteY26123" fmla="*/ 99423 h 2107945"/>
              <a:gd name="connsiteX26124" fmla="*/ 2329120 w 12192000"/>
              <a:gd name="connsiteY26124" fmla="*/ 102095 h 2107945"/>
              <a:gd name="connsiteX26125" fmla="*/ 2332504 w 12192000"/>
              <a:gd name="connsiteY26125" fmla="*/ 101383 h 2107945"/>
              <a:gd name="connsiteX26126" fmla="*/ 2339210 w 12192000"/>
              <a:gd name="connsiteY26126" fmla="*/ 110204 h 2107945"/>
              <a:gd name="connsiteX26127" fmla="*/ 2330371 w 12192000"/>
              <a:gd name="connsiteY26127" fmla="*/ 116412 h 2107945"/>
              <a:gd name="connsiteX26128" fmla="*/ 2325512 w 12192000"/>
              <a:gd name="connsiteY26128" fmla="*/ 113543 h 2107945"/>
              <a:gd name="connsiteX26129" fmla="*/ 2322458 w 12192000"/>
              <a:gd name="connsiteY26129" fmla="*/ 114125 h 2107945"/>
              <a:gd name="connsiteX26130" fmla="*/ 2315753 w 12192000"/>
              <a:gd name="connsiteY26130" fmla="*/ 105304 h 2107945"/>
              <a:gd name="connsiteX26131" fmla="*/ 2324592 w 12192000"/>
              <a:gd name="connsiteY26131" fmla="*/ 99423 h 2107945"/>
              <a:gd name="connsiteX26132" fmla="*/ 6558181 w 12192000"/>
              <a:gd name="connsiteY26132" fmla="*/ 97789 h 2107945"/>
              <a:gd name="connsiteX26133" fmla="*/ 6564277 w 12192000"/>
              <a:gd name="connsiteY26133" fmla="*/ 105957 h 2107945"/>
              <a:gd name="connsiteX26134" fmla="*/ 6556046 w 12192000"/>
              <a:gd name="connsiteY26134" fmla="*/ 111511 h 2107945"/>
              <a:gd name="connsiteX26135" fmla="*/ 6549951 w 12192000"/>
              <a:gd name="connsiteY26135" fmla="*/ 103343 h 2107945"/>
              <a:gd name="connsiteX26136" fmla="*/ 6558181 w 12192000"/>
              <a:gd name="connsiteY26136" fmla="*/ 97789 h 2107945"/>
              <a:gd name="connsiteX26137" fmla="*/ 6769713 w 12192000"/>
              <a:gd name="connsiteY26137" fmla="*/ 97136 h 2107945"/>
              <a:gd name="connsiteX26138" fmla="*/ 6775809 w 12192000"/>
              <a:gd name="connsiteY26138" fmla="*/ 105304 h 2107945"/>
              <a:gd name="connsiteX26139" fmla="*/ 6767579 w 12192000"/>
              <a:gd name="connsiteY26139" fmla="*/ 110858 h 2107945"/>
              <a:gd name="connsiteX26140" fmla="*/ 6761483 w 12192000"/>
              <a:gd name="connsiteY26140" fmla="*/ 102690 h 2107945"/>
              <a:gd name="connsiteX26141" fmla="*/ 6769713 w 12192000"/>
              <a:gd name="connsiteY26141" fmla="*/ 97136 h 2107945"/>
              <a:gd name="connsiteX26142" fmla="*/ 2875473 w 12192000"/>
              <a:gd name="connsiteY26142" fmla="*/ 95176 h 2107945"/>
              <a:gd name="connsiteX26143" fmla="*/ 2881868 w 12192000"/>
              <a:gd name="connsiteY26143" fmla="*/ 103670 h 2107945"/>
              <a:gd name="connsiteX26144" fmla="*/ 2873342 w 12192000"/>
              <a:gd name="connsiteY26144" fmla="*/ 109551 h 2107945"/>
              <a:gd name="connsiteX26145" fmla="*/ 2866946 w 12192000"/>
              <a:gd name="connsiteY26145" fmla="*/ 101057 h 2107945"/>
              <a:gd name="connsiteX26146" fmla="*/ 2875473 w 12192000"/>
              <a:gd name="connsiteY26146" fmla="*/ 95176 h 2107945"/>
              <a:gd name="connsiteX26147" fmla="*/ 3570530 w 12192000"/>
              <a:gd name="connsiteY26147" fmla="*/ 94522 h 2107945"/>
              <a:gd name="connsiteX26148" fmla="*/ 3576618 w 12192000"/>
              <a:gd name="connsiteY26148" fmla="*/ 102363 h 2107945"/>
              <a:gd name="connsiteX26149" fmla="*/ 3568395 w 12192000"/>
              <a:gd name="connsiteY26149" fmla="*/ 107917 h 2107945"/>
              <a:gd name="connsiteX26150" fmla="*/ 3562302 w 12192000"/>
              <a:gd name="connsiteY26150" fmla="*/ 100076 h 2107945"/>
              <a:gd name="connsiteX26151" fmla="*/ 3570530 w 12192000"/>
              <a:gd name="connsiteY26151" fmla="*/ 94522 h 2107945"/>
              <a:gd name="connsiteX26152" fmla="*/ 3364747 w 12192000"/>
              <a:gd name="connsiteY26152" fmla="*/ 94522 h 2107945"/>
              <a:gd name="connsiteX26153" fmla="*/ 3370840 w 12192000"/>
              <a:gd name="connsiteY26153" fmla="*/ 102363 h 2107945"/>
              <a:gd name="connsiteX26154" fmla="*/ 3362920 w 12192000"/>
              <a:gd name="connsiteY26154" fmla="*/ 107918 h 2107945"/>
              <a:gd name="connsiteX26155" fmla="*/ 3356825 w 12192000"/>
              <a:gd name="connsiteY26155" fmla="*/ 100077 h 2107945"/>
              <a:gd name="connsiteX26156" fmla="*/ 3364747 w 12192000"/>
              <a:gd name="connsiteY26156" fmla="*/ 94522 h 2107945"/>
              <a:gd name="connsiteX26157" fmla="*/ 6699914 w 12192000"/>
              <a:gd name="connsiteY26157" fmla="*/ 92235 h 2107945"/>
              <a:gd name="connsiteX26158" fmla="*/ 6706010 w 12192000"/>
              <a:gd name="connsiteY26158" fmla="*/ 100403 h 2107945"/>
              <a:gd name="connsiteX26159" fmla="*/ 6697779 w 12192000"/>
              <a:gd name="connsiteY26159" fmla="*/ 105957 h 2107945"/>
              <a:gd name="connsiteX26160" fmla="*/ 6691684 w 12192000"/>
              <a:gd name="connsiteY26160" fmla="*/ 97789 h 2107945"/>
              <a:gd name="connsiteX26161" fmla="*/ 6699914 w 12192000"/>
              <a:gd name="connsiteY26161" fmla="*/ 92235 h 2107945"/>
              <a:gd name="connsiteX26162" fmla="*/ 6629809 w 12192000"/>
              <a:gd name="connsiteY26162" fmla="*/ 90602 h 2107945"/>
              <a:gd name="connsiteX26163" fmla="*/ 6635905 w 12192000"/>
              <a:gd name="connsiteY26163" fmla="*/ 98769 h 2107945"/>
              <a:gd name="connsiteX26164" fmla="*/ 6627675 w 12192000"/>
              <a:gd name="connsiteY26164" fmla="*/ 104324 h 2107945"/>
              <a:gd name="connsiteX26165" fmla="*/ 6621579 w 12192000"/>
              <a:gd name="connsiteY26165" fmla="*/ 96156 h 2107945"/>
              <a:gd name="connsiteX26166" fmla="*/ 6629809 w 12192000"/>
              <a:gd name="connsiteY26166" fmla="*/ 90602 h 2107945"/>
              <a:gd name="connsiteX26167" fmla="*/ 6845608 w 12192000"/>
              <a:gd name="connsiteY26167" fmla="*/ 89621 h 2107945"/>
              <a:gd name="connsiteX26168" fmla="*/ 6851704 w 12192000"/>
              <a:gd name="connsiteY26168" fmla="*/ 97462 h 2107945"/>
              <a:gd name="connsiteX26169" fmla="*/ 6843475 w 12192000"/>
              <a:gd name="connsiteY26169" fmla="*/ 103016 h 2107945"/>
              <a:gd name="connsiteX26170" fmla="*/ 6837379 w 12192000"/>
              <a:gd name="connsiteY26170" fmla="*/ 95175 h 2107945"/>
              <a:gd name="connsiteX26171" fmla="*/ 6845608 w 12192000"/>
              <a:gd name="connsiteY26171" fmla="*/ 89621 h 2107945"/>
              <a:gd name="connsiteX26172" fmla="*/ 6497830 w 12192000"/>
              <a:gd name="connsiteY26172" fmla="*/ 88314 h 2107945"/>
              <a:gd name="connsiteX26173" fmla="*/ 6503926 w 12192000"/>
              <a:gd name="connsiteY26173" fmla="*/ 96155 h 2107945"/>
              <a:gd name="connsiteX26174" fmla="*/ 6495697 w 12192000"/>
              <a:gd name="connsiteY26174" fmla="*/ 101709 h 2107945"/>
              <a:gd name="connsiteX26175" fmla="*/ 6489600 w 12192000"/>
              <a:gd name="connsiteY26175" fmla="*/ 93868 h 2107945"/>
              <a:gd name="connsiteX26176" fmla="*/ 6497830 w 12192000"/>
              <a:gd name="connsiteY26176" fmla="*/ 88314 h 2107945"/>
              <a:gd name="connsiteX26177" fmla="*/ 4091444 w 12192000"/>
              <a:gd name="connsiteY26177" fmla="*/ 87988 h 2107945"/>
              <a:gd name="connsiteX26178" fmla="*/ 4097540 w 12192000"/>
              <a:gd name="connsiteY26178" fmla="*/ 95829 h 2107945"/>
              <a:gd name="connsiteX26179" fmla="*/ 4089610 w 12192000"/>
              <a:gd name="connsiteY26179" fmla="*/ 101383 h 2107945"/>
              <a:gd name="connsiteX26180" fmla="*/ 4083512 w 12192000"/>
              <a:gd name="connsiteY26180" fmla="*/ 93542 h 2107945"/>
              <a:gd name="connsiteX26181" fmla="*/ 4091444 w 12192000"/>
              <a:gd name="connsiteY26181" fmla="*/ 87988 h 2107945"/>
              <a:gd name="connsiteX26182" fmla="*/ 2746529 w 12192000"/>
              <a:gd name="connsiteY26182" fmla="*/ 87988 h 2107945"/>
              <a:gd name="connsiteX26183" fmla="*/ 2752930 w 12192000"/>
              <a:gd name="connsiteY26183" fmla="*/ 96483 h 2107945"/>
              <a:gd name="connsiteX26184" fmla="*/ 2744395 w 12192000"/>
              <a:gd name="connsiteY26184" fmla="*/ 102364 h 2107945"/>
              <a:gd name="connsiteX26185" fmla="*/ 2737994 w 12192000"/>
              <a:gd name="connsiteY26185" fmla="*/ 93869 h 2107945"/>
              <a:gd name="connsiteX26186" fmla="*/ 2746529 w 12192000"/>
              <a:gd name="connsiteY26186" fmla="*/ 87988 h 2107945"/>
              <a:gd name="connsiteX26187" fmla="*/ 2475477 w 12192000"/>
              <a:gd name="connsiteY26187" fmla="*/ 87988 h 2107945"/>
              <a:gd name="connsiteX26188" fmla="*/ 2482182 w 12192000"/>
              <a:gd name="connsiteY26188" fmla="*/ 96809 h 2107945"/>
              <a:gd name="connsiteX26189" fmla="*/ 2473348 w 12192000"/>
              <a:gd name="connsiteY26189" fmla="*/ 102690 h 2107945"/>
              <a:gd name="connsiteX26190" fmla="*/ 2466639 w 12192000"/>
              <a:gd name="connsiteY26190" fmla="*/ 93869 h 2107945"/>
              <a:gd name="connsiteX26191" fmla="*/ 2475477 w 12192000"/>
              <a:gd name="connsiteY26191" fmla="*/ 87988 h 2107945"/>
              <a:gd name="connsiteX26192" fmla="*/ 2401107 w 12192000"/>
              <a:gd name="connsiteY26192" fmla="*/ 86355 h 2107945"/>
              <a:gd name="connsiteX26193" fmla="*/ 2407812 w 12192000"/>
              <a:gd name="connsiteY26193" fmla="*/ 95176 h 2107945"/>
              <a:gd name="connsiteX26194" fmla="*/ 2398975 w 12192000"/>
              <a:gd name="connsiteY26194" fmla="*/ 101057 h 2107945"/>
              <a:gd name="connsiteX26195" fmla="*/ 2397342 w 12192000"/>
              <a:gd name="connsiteY26195" fmla="*/ 100092 h 2107945"/>
              <a:gd name="connsiteX26196" fmla="*/ 2394729 w 12192000"/>
              <a:gd name="connsiteY26196" fmla="*/ 104079 h 2107945"/>
              <a:gd name="connsiteX26197" fmla="*/ 2388946 w 12192000"/>
              <a:gd name="connsiteY26197" fmla="*/ 105304 h 2107945"/>
              <a:gd name="connsiteX26198" fmla="*/ 2382540 w 12192000"/>
              <a:gd name="connsiteY26198" fmla="*/ 96809 h 2107945"/>
              <a:gd name="connsiteX26199" fmla="*/ 2391383 w 12192000"/>
              <a:gd name="connsiteY26199" fmla="*/ 90928 h 2107945"/>
              <a:gd name="connsiteX26200" fmla="*/ 2392632 w 12192000"/>
              <a:gd name="connsiteY26200" fmla="*/ 91680 h 2107945"/>
              <a:gd name="connsiteX26201" fmla="*/ 2395315 w 12192000"/>
              <a:gd name="connsiteY26201" fmla="*/ 87580 h 2107945"/>
              <a:gd name="connsiteX26202" fmla="*/ 2401107 w 12192000"/>
              <a:gd name="connsiteY26202" fmla="*/ 86355 h 2107945"/>
              <a:gd name="connsiteX26203" fmla="*/ 3915244 w 12192000"/>
              <a:gd name="connsiteY26203" fmla="*/ 85701 h 2107945"/>
              <a:gd name="connsiteX26204" fmla="*/ 3921345 w 12192000"/>
              <a:gd name="connsiteY26204" fmla="*/ 93542 h 2107945"/>
              <a:gd name="connsiteX26205" fmla="*/ 3913116 w 12192000"/>
              <a:gd name="connsiteY26205" fmla="*/ 99096 h 2107945"/>
              <a:gd name="connsiteX26206" fmla="*/ 3907021 w 12192000"/>
              <a:gd name="connsiteY26206" fmla="*/ 91255 h 2107945"/>
              <a:gd name="connsiteX26207" fmla="*/ 3915244 w 12192000"/>
              <a:gd name="connsiteY26207" fmla="*/ 85701 h 2107945"/>
              <a:gd name="connsiteX26208" fmla="*/ 3640285 w 12192000"/>
              <a:gd name="connsiteY26208" fmla="*/ 85701 h 2107945"/>
              <a:gd name="connsiteX26209" fmla="*/ 3646384 w 12192000"/>
              <a:gd name="connsiteY26209" fmla="*/ 93542 h 2107945"/>
              <a:gd name="connsiteX26210" fmla="*/ 3638151 w 12192000"/>
              <a:gd name="connsiteY26210" fmla="*/ 99096 h 2107945"/>
              <a:gd name="connsiteX26211" fmla="*/ 3632054 w 12192000"/>
              <a:gd name="connsiteY26211" fmla="*/ 91255 h 2107945"/>
              <a:gd name="connsiteX26212" fmla="*/ 3640285 w 12192000"/>
              <a:gd name="connsiteY26212" fmla="*/ 85701 h 2107945"/>
              <a:gd name="connsiteX26213" fmla="*/ 3179429 w 12192000"/>
              <a:gd name="connsiteY26213" fmla="*/ 84067 h 2107945"/>
              <a:gd name="connsiteX26214" fmla="*/ 3185521 w 12192000"/>
              <a:gd name="connsiteY26214" fmla="*/ 92235 h 2107945"/>
              <a:gd name="connsiteX26215" fmla="*/ 3177294 w 12192000"/>
              <a:gd name="connsiteY26215" fmla="*/ 97789 h 2107945"/>
              <a:gd name="connsiteX26216" fmla="*/ 3171198 w 12192000"/>
              <a:gd name="connsiteY26216" fmla="*/ 89621 h 2107945"/>
              <a:gd name="connsiteX26217" fmla="*/ 3179429 w 12192000"/>
              <a:gd name="connsiteY26217" fmla="*/ 84067 h 2107945"/>
              <a:gd name="connsiteX26218" fmla="*/ 2613282 w 12192000"/>
              <a:gd name="connsiteY26218" fmla="*/ 84067 h 2107945"/>
              <a:gd name="connsiteX26219" fmla="*/ 2619681 w 12192000"/>
              <a:gd name="connsiteY26219" fmla="*/ 92562 h 2107945"/>
              <a:gd name="connsiteX26220" fmla="*/ 2610840 w 12192000"/>
              <a:gd name="connsiteY26220" fmla="*/ 98443 h 2107945"/>
              <a:gd name="connsiteX26221" fmla="*/ 2604443 w 12192000"/>
              <a:gd name="connsiteY26221" fmla="*/ 89948 h 2107945"/>
              <a:gd name="connsiteX26222" fmla="*/ 2613282 w 12192000"/>
              <a:gd name="connsiteY26222" fmla="*/ 84067 h 2107945"/>
              <a:gd name="connsiteX26223" fmla="*/ 2456335 w 12192000"/>
              <a:gd name="connsiteY26223" fmla="*/ 83087 h 2107945"/>
              <a:gd name="connsiteX26224" fmla="*/ 2462736 w 12192000"/>
              <a:gd name="connsiteY26224" fmla="*/ 91582 h 2107945"/>
              <a:gd name="connsiteX26225" fmla="*/ 2454200 w 12192000"/>
              <a:gd name="connsiteY26225" fmla="*/ 97462 h 2107945"/>
              <a:gd name="connsiteX26226" fmla="*/ 2447800 w 12192000"/>
              <a:gd name="connsiteY26226" fmla="*/ 88968 h 2107945"/>
              <a:gd name="connsiteX26227" fmla="*/ 2456335 w 12192000"/>
              <a:gd name="connsiteY26227" fmla="*/ 83087 h 2107945"/>
              <a:gd name="connsiteX26228" fmla="*/ 3058097 w 12192000"/>
              <a:gd name="connsiteY26228" fmla="*/ 81780 h 2107945"/>
              <a:gd name="connsiteX26229" fmla="*/ 3064192 w 12192000"/>
              <a:gd name="connsiteY26229" fmla="*/ 89948 h 2107945"/>
              <a:gd name="connsiteX26230" fmla="*/ 3055963 w 12192000"/>
              <a:gd name="connsiteY26230" fmla="*/ 95502 h 2107945"/>
              <a:gd name="connsiteX26231" fmla="*/ 3049866 w 12192000"/>
              <a:gd name="connsiteY26231" fmla="*/ 87334 h 2107945"/>
              <a:gd name="connsiteX26232" fmla="*/ 3058097 w 12192000"/>
              <a:gd name="connsiteY26232" fmla="*/ 81780 h 2107945"/>
              <a:gd name="connsiteX26233" fmla="*/ 3298307 w 12192000"/>
              <a:gd name="connsiteY26233" fmla="*/ 80146 h 2107945"/>
              <a:gd name="connsiteX26234" fmla="*/ 3304401 w 12192000"/>
              <a:gd name="connsiteY26234" fmla="*/ 87987 h 2107945"/>
              <a:gd name="connsiteX26235" fmla="*/ 3296480 w 12192000"/>
              <a:gd name="connsiteY26235" fmla="*/ 93542 h 2107945"/>
              <a:gd name="connsiteX26236" fmla="*/ 3290382 w 12192000"/>
              <a:gd name="connsiteY26236" fmla="*/ 85701 h 2107945"/>
              <a:gd name="connsiteX26237" fmla="*/ 3298307 w 12192000"/>
              <a:gd name="connsiteY26237" fmla="*/ 80146 h 2107945"/>
              <a:gd name="connsiteX26238" fmla="*/ 3710134 w 12192000"/>
              <a:gd name="connsiteY26238" fmla="*/ 77833 h 2107945"/>
              <a:gd name="connsiteX26239" fmla="*/ 3716346 w 12192000"/>
              <a:gd name="connsiteY26239" fmla="*/ 85846 h 2107945"/>
              <a:gd name="connsiteX26240" fmla="*/ 3708108 w 12192000"/>
              <a:gd name="connsiteY26240" fmla="*/ 91382 h 2107945"/>
              <a:gd name="connsiteX26241" fmla="*/ 3701899 w 12192000"/>
              <a:gd name="connsiteY26241" fmla="*/ 83368 h 2107945"/>
              <a:gd name="connsiteX26242" fmla="*/ 3710134 w 12192000"/>
              <a:gd name="connsiteY26242" fmla="*/ 77833 h 2107945"/>
              <a:gd name="connsiteX26243" fmla="*/ 2934320 w 12192000"/>
              <a:gd name="connsiteY26243" fmla="*/ 75900 h 2107945"/>
              <a:gd name="connsiteX26244" fmla="*/ 2940721 w 12192000"/>
              <a:gd name="connsiteY26244" fmla="*/ 84067 h 2107945"/>
              <a:gd name="connsiteX26245" fmla="*/ 2932189 w 12192000"/>
              <a:gd name="connsiteY26245" fmla="*/ 89621 h 2107945"/>
              <a:gd name="connsiteX26246" fmla="*/ 2925781 w 12192000"/>
              <a:gd name="connsiteY26246" fmla="*/ 81453 h 2107945"/>
              <a:gd name="connsiteX26247" fmla="*/ 2934320 w 12192000"/>
              <a:gd name="connsiteY26247" fmla="*/ 75900 h 2107945"/>
              <a:gd name="connsiteX26248" fmla="*/ 6777942 w 12192000"/>
              <a:gd name="connsiteY26248" fmla="*/ 75899 h 2107945"/>
              <a:gd name="connsiteX26249" fmla="*/ 6784038 w 12192000"/>
              <a:gd name="connsiteY26249" fmla="*/ 83740 h 2107945"/>
              <a:gd name="connsiteX26250" fmla="*/ 6775809 w 12192000"/>
              <a:gd name="connsiteY26250" fmla="*/ 89294 h 2107945"/>
              <a:gd name="connsiteX26251" fmla="*/ 6769713 w 12192000"/>
              <a:gd name="connsiteY26251" fmla="*/ 81453 h 2107945"/>
              <a:gd name="connsiteX26252" fmla="*/ 6777942 w 12192000"/>
              <a:gd name="connsiteY26252" fmla="*/ 75899 h 2107945"/>
              <a:gd name="connsiteX26253" fmla="*/ 3847865 w 12192000"/>
              <a:gd name="connsiteY26253" fmla="*/ 75573 h 2107945"/>
              <a:gd name="connsiteX26254" fmla="*/ 3853963 w 12192000"/>
              <a:gd name="connsiteY26254" fmla="*/ 83414 h 2107945"/>
              <a:gd name="connsiteX26255" fmla="*/ 3845730 w 12192000"/>
              <a:gd name="connsiteY26255" fmla="*/ 88968 h 2107945"/>
              <a:gd name="connsiteX26256" fmla="*/ 3839632 w 12192000"/>
              <a:gd name="connsiteY26256" fmla="*/ 81127 h 2107945"/>
              <a:gd name="connsiteX26257" fmla="*/ 3847865 w 12192000"/>
              <a:gd name="connsiteY26257" fmla="*/ 75573 h 2107945"/>
              <a:gd name="connsiteX26258" fmla="*/ 2519762 w 12192000"/>
              <a:gd name="connsiteY26258" fmla="*/ 74919 h 2107945"/>
              <a:gd name="connsiteX26259" fmla="*/ 2526167 w 12192000"/>
              <a:gd name="connsiteY26259" fmla="*/ 83087 h 2107945"/>
              <a:gd name="connsiteX26260" fmla="*/ 2517628 w 12192000"/>
              <a:gd name="connsiteY26260" fmla="*/ 88968 h 2107945"/>
              <a:gd name="connsiteX26261" fmla="*/ 2511230 w 12192000"/>
              <a:gd name="connsiteY26261" fmla="*/ 80800 h 2107945"/>
              <a:gd name="connsiteX26262" fmla="*/ 2519762 w 12192000"/>
              <a:gd name="connsiteY26262" fmla="*/ 74919 h 2107945"/>
              <a:gd name="connsiteX26263" fmla="*/ 2467581 w 12192000"/>
              <a:gd name="connsiteY26263" fmla="*/ 73939 h 2107945"/>
              <a:gd name="connsiteX26264" fmla="*/ 2473981 w 12192000"/>
              <a:gd name="connsiteY26264" fmla="*/ 82434 h 2107945"/>
              <a:gd name="connsiteX26265" fmla="*/ 2465144 w 12192000"/>
              <a:gd name="connsiteY26265" fmla="*/ 88314 h 2107945"/>
              <a:gd name="connsiteX26266" fmla="*/ 2458741 w 12192000"/>
              <a:gd name="connsiteY26266" fmla="*/ 79820 h 2107945"/>
              <a:gd name="connsiteX26267" fmla="*/ 2467581 w 12192000"/>
              <a:gd name="connsiteY26267" fmla="*/ 73939 h 2107945"/>
              <a:gd name="connsiteX26268" fmla="*/ 3779583 w 12192000"/>
              <a:gd name="connsiteY26268" fmla="*/ 73612 h 2107945"/>
              <a:gd name="connsiteX26269" fmla="*/ 3785677 w 12192000"/>
              <a:gd name="connsiteY26269" fmla="*/ 81453 h 2107945"/>
              <a:gd name="connsiteX26270" fmla="*/ 3777452 w 12192000"/>
              <a:gd name="connsiteY26270" fmla="*/ 87007 h 2107945"/>
              <a:gd name="connsiteX26271" fmla="*/ 3771354 w 12192000"/>
              <a:gd name="connsiteY26271" fmla="*/ 79166 h 2107945"/>
              <a:gd name="connsiteX26272" fmla="*/ 3779583 w 12192000"/>
              <a:gd name="connsiteY26272" fmla="*/ 73612 h 2107945"/>
              <a:gd name="connsiteX26273" fmla="*/ 6569763 w 12192000"/>
              <a:gd name="connsiteY26273" fmla="*/ 71979 h 2107945"/>
              <a:gd name="connsiteX26274" fmla="*/ 6575859 w 12192000"/>
              <a:gd name="connsiteY26274" fmla="*/ 79820 h 2107945"/>
              <a:gd name="connsiteX26275" fmla="*/ 6567629 w 12192000"/>
              <a:gd name="connsiteY26275" fmla="*/ 85374 h 2107945"/>
              <a:gd name="connsiteX26276" fmla="*/ 6561533 w 12192000"/>
              <a:gd name="connsiteY26276" fmla="*/ 77533 h 2107945"/>
              <a:gd name="connsiteX26277" fmla="*/ 6569763 w 12192000"/>
              <a:gd name="connsiteY26277" fmla="*/ 71979 h 2107945"/>
              <a:gd name="connsiteX26278" fmla="*/ 2753325 w 12192000"/>
              <a:gd name="connsiteY26278" fmla="*/ 70998 h 2107945"/>
              <a:gd name="connsiteX26279" fmla="*/ 2759420 w 12192000"/>
              <a:gd name="connsiteY26279" fmla="*/ 78839 h 2107945"/>
              <a:gd name="connsiteX26280" fmla="*/ 2751493 w 12192000"/>
              <a:gd name="connsiteY26280" fmla="*/ 84394 h 2107945"/>
              <a:gd name="connsiteX26281" fmla="*/ 2745397 w 12192000"/>
              <a:gd name="connsiteY26281" fmla="*/ 76553 h 2107945"/>
              <a:gd name="connsiteX26282" fmla="*/ 2753325 w 12192000"/>
              <a:gd name="connsiteY26282" fmla="*/ 70998 h 2107945"/>
              <a:gd name="connsiteX26283" fmla="*/ 6709057 w 12192000"/>
              <a:gd name="connsiteY26283" fmla="*/ 69365 h 2107945"/>
              <a:gd name="connsiteX26284" fmla="*/ 6715154 w 12192000"/>
              <a:gd name="connsiteY26284" fmla="*/ 77206 h 2107945"/>
              <a:gd name="connsiteX26285" fmla="*/ 6706923 w 12192000"/>
              <a:gd name="connsiteY26285" fmla="*/ 82760 h 2107945"/>
              <a:gd name="connsiteX26286" fmla="*/ 6700827 w 12192000"/>
              <a:gd name="connsiteY26286" fmla="*/ 74919 h 2107945"/>
              <a:gd name="connsiteX26287" fmla="*/ 6709057 w 12192000"/>
              <a:gd name="connsiteY26287" fmla="*/ 69365 h 2107945"/>
              <a:gd name="connsiteX26288" fmla="*/ 2807513 w 12192000"/>
              <a:gd name="connsiteY26288" fmla="*/ 69365 h 2107945"/>
              <a:gd name="connsiteX26289" fmla="*/ 2813909 w 12192000"/>
              <a:gd name="connsiteY26289" fmla="*/ 77859 h 2107945"/>
              <a:gd name="connsiteX26290" fmla="*/ 2811021 w 12192000"/>
              <a:gd name="connsiteY26290" fmla="*/ 82515 h 2107945"/>
              <a:gd name="connsiteX26291" fmla="*/ 2806179 w 12192000"/>
              <a:gd name="connsiteY26291" fmla="*/ 83567 h 2107945"/>
              <a:gd name="connsiteX26292" fmla="*/ 2812150 w 12192000"/>
              <a:gd name="connsiteY26292" fmla="*/ 91255 h 2107945"/>
              <a:gd name="connsiteX26293" fmla="*/ 2804224 w 12192000"/>
              <a:gd name="connsiteY26293" fmla="*/ 96809 h 2107945"/>
              <a:gd name="connsiteX26294" fmla="*/ 2798128 w 12192000"/>
              <a:gd name="connsiteY26294" fmla="*/ 88968 h 2107945"/>
              <a:gd name="connsiteX26295" fmla="*/ 2800944 w 12192000"/>
              <a:gd name="connsiteY26295" fmla="*/ 84598 h 2107945"/>
              <a:gd name="connsiteX26296" fmla="*/ 2805183 w 12192000"/>
              <a:gd name="connsiteY26296" fmla="*/ 83617 h 2107945"/>
              <a:gd name="connsiteX26297" fmla="*/ 2800457 w 12192000"/>
              <a:gd name="connsiteY26297" fmla="*/ 80718 h 2107945"/>
              <a:gd name="connsiteX26298" fmla="*/ 2798973 w 12192000"/>
              <a:gd name="connsiteY26298" fmla="*/ 75246 h 2107945"/>
              <a:gd name="connsiteX26299" fmla="*/ 2807513 w 12192000"/>
              <a:gd name="connsiteY26299" fmla="*/ 69365 h 2107945"/>
              <a:gd name="connsiteX26300" fmla="*/ 3483327 w 12192000"/>
              <a:gd name="connsiteY26300" fmla="*/ 68385 h 2107945"/>
              <a:gd name="connsiteX26301" fmla="*/ 3489430 w 12192000"/>
              <a:gd name="connsiteY26301" fmla="*/ 76226 h 2107945"/>
              <a:gd name="connsiteX26302" fmla="*/ 3481503 w 12192000"/>
              <a:gd name="connsiteY26302" fmla="*/ 81780 h 2107945"/>
              <a:gd name="connsiteX26303" fmla="*/ 3475382 w 12192000"/>
              <a:gd name="connsiteY26303" fmla="*/ 73939 h 2107945"/>
              <a:gd name="connsiteX26304" fmla="*/ 3483327 w 12192000"/>
              <a:gd name="connsiteY26304" fmla="*/ 68385 h 2107945"/>
              <a:gd name="connsiteX26305" fmla="*/ 2676710 w 12192000"/>
              <a:gd name="connsiteY26305" fmla="*/ 67078 h 2107945"/>
              <a:gd name="connsiteX26306" fmla="*/ 2683111 w 12192000"/>
              <a:gd name="connsiteY26306" fmla="*/ 75573 h 2107945"/>
              <a:gd name="connsiteX26307" fmla="*/ 2674571 w 12192000"/>
              <a:gd name="connsiteY26307" fmla="*/ 81453 h 2107945"/>
              <a:gd name="connsiteX26308" fmla="*/ 2668175 w 12192000"/>
              <a:gd name="connsiteY26308" fmla="*/ 72959 h 2107945"/>
              <a:gd name="connsiteX26309" fmla="*/ 2676710 w 12192000"/>
              <a:gd name="connsiteY26309" fmla="*/ 67078 h 2107945"/>
              <a:gd name="connsiteX26310" fmla="*/ 2581660 w 12192000"/>
              <a:gd name="connsiteY26310" fmla="*/ 67078 h 2107945"/>
              <a:gd name="connsiteX26311" fmla="*/ 2588059 w 12192000"/>
              <a:gd name="connsiteY26311" fmla="*/ 75246 h 2107945"/>
              <a:gd name="connsiteX26312" fmla="*/ 2579831 w 12192000"/>
              <a:gd name="connsiteY26312" fmla="*/ 80800 h 2107945"/>
              <a:gd name="connsiteX26313" fmla="*/ 2573433 w 12192000"/>
              <a:gd name="connsiteY26313" fmla="*/ 72632 h 2107945"/>
              <a:gd name="connsiteX26314" fmla="*/ 2581660 w 12192000"/>
              <a:gd name="connsiteY26314" fmla="*/ 67078 h 2107945"/>
              <a:gd name="connsiteX26315" fmla="*/ 6640172 w 12192000"/>
              <a:gd name="connsiteY26315" fmla="*/ 66425 h 2107945"/>
              <a:gd name="connsiteX26316" fmla="*/ 6646269 w 12192000"/>
              <a:gd name="connsiteY26316" fmla="*/ 74266 h 2107945"/>
              <a:gd name="connsiteX26317" fmla="*/ 6638039 w 12192000"/>
              <a:gd name="connsiteY26317" fmla="*/ 79820 h 2107945"/>
              <a:gd name="connsiteX26318" fmla="*/ 6631943 w 12192000"/>
              <a:gd name="connsiteY26318" fmla="*/ 71979 h 2107945"/>
              <a:gd name="connsiteX26319" fmla="*/ 6640172 w 12192000"/>
              <a:gd name="connsiteY26319" fmla="*/ 66425 h 2107945"/>
              <a:gd name="connsiteX26320" fmla="*/ 3416252 w 12192000"/>
              <a:gd name="connsiteY26320" fmla="*/ 65117 h 2107945"/>
              <a:gd name="connsiteX26321" fmla="*/ 3422350 w 12192000"/>
              <a:gd name="connsiteY26321" fmla="*/ 72959 h 2107945"/>
              <a:gd name="connsiteX26322" fmla="*/ 3414426 w 12192000"/>
              <a:gd name="connsiteY26322" fmla="*/ 78512 h 2107945"/>
              <a:gd name="connsiteX26323" fmla="*/ 3408331 w 12192000"/>
              <a:gd name="connsiteY26323" fmla="*/ 70671 h 2107945"/>
              <a:gd name="connsiteX26324" fmla="*/ 3416252 w 12192000"/>
              <a:gd name="connsiteY26324" fmla="*/ 65117 h 2107945"/>
              <a:gd name="connsiteX26325" fmla="*/ 4026848 w 12192000"/>
              <a:gd name="connsiteY26325" fmla="*/ 64464 h 2107945"/>
              <a:gd name="connsiteX26326" fmla="*/ 4032953 w 12192000"/>
              <a:gd name="connsiteY26326" fmla="*/ 72305 h 2107945"/>
              <a:gd name="connsiteX26327" fmla="*/ 4025017 w 12192000"/>
              <a:gd name="connsiteY26327" fmla="*/ 77859 h 2107945"/>
              <a:gd name="connsiteX26328" fmla="*/ 4018914 w 12192000"/>
              <a:gd name="connsiteY26328" fmla="*/ 70018 h 2107945"/>
              <a:gd name="connsiteX26329" fmla="*/ 4026848 w 12192000"/>
              <a:gd name="connsiteY26329" fmla="*/ 64464 h 2107945"/>
              <a:gd name="connsiteX26330" fmla="*/ 3551628 w 12192000"/>
              <a:gd name="connsiteY26330" fmla="*/ 64464 h 2107945"/>
              <a:gd name="connsiteX26331" fmla="*/ 3557729 w 12192000"/>
              <a:gd name="connsiteY26331" fmla="*/ 72305 h 2107945"/>
              <a:gd name="connsiteX26332" fmla="*/ 3549796 w 12192000"/>
              <a:gd name="connsiteY26332" fmla="*/ 77860 h 2107945"/>
              <a:gd name="connsiteX26333" fmla="*/ 3543708 w 12192000"/>
              <a:gd name="connsiteY26333" fmla="*/ 70019 h 2107945"/>
              <a:gd name="connsiteX26334" fmla="*/ 3551628 w 12192000"/>
              <a:gd name="connsiteY26334" fmla="*/ 64464 h 2107945"/>
              <a:gd name="connsiteX26335" fmla="*/ 2698431 w 12192000"/>
              <a:gd name="connsiteY26335" fmla="*/ 63811 h 2107945"/>
              <a:gd name="connsiteX26336" fmla="*/ 2704527 w 12192000"/>
              <a:gd name="connsiteY26336" fmla="*/ 71979 h 2107945"/>
              <a:gd name="connsiteX26337" fmla="*/ 2696291 w 12192000"/>
              <a:gd name="connsiteY26337" fmla="*/ 77533 h 2107945"/>
              <a:gd name="connsiteX26338" fmla="*/ 2690197 w 12192000"/>
              <a:gd name="connsiteY26338" fmla="*/ 69365 h 2107945"/>
              <a:gd name="connsiteX26339" fmla="*/ 2698431 w 12192000"/>
              <a:gd name="connsiteY26339" fmla="*/ 63811 h 2107945"/>
              <a:gd name="connsiteX26340" fmla="*/ 2531929 w 12192000"/>
              <a:gd name="connsiteY26340" fmla="*/ 62831 h 2107945"/>
              <a:gd name="connsiteX26341" fmla="*/ 2538327 w 12192000"/>
              <a:gd name="connsiteY26341" fmla="*/ 71325 h 2107945"/>
              <a:gd name="connsiteX26342" fmla="*/ 2537346 w 12192000"/>
              <a:gd name="connsiteY26342" fmla="*/ 72841 h 2107945"/>
              <a:gd name="connsiteX26343" fmla="*/ 2541342 w 12192000"/>
              <a:gd name="connsiteY26343" fmla="*/ 71979 h 2107945"/>
              <a:gd name="connsiteX26344" fmla="*/ 2547751 w 12192000"/>
              <a:gd name="connsiteY26344" fmla="*/ 80473 h 2107945"/>
              <a:gd name="connsiteX26345" fmla="*/ 2538902 w 12192000"/>
              <a:gd name="connsiteY26345" fmla="*/ 86354 h 2107945"/>
              <a:gd name="connsiteX26346" fmla="*/ 2532503 w 12192000"/>
              <a:gd name="connsiteY26346" fmla="*/ 77860 h 2107945"/>
              <a:gd name="connsiteX26347" fmla="*/ 2533506 w 12192000"/>
              <a:gd name="connsiteY26347" fmla="*/ 76382 h 2107945"/>
              <a:gd name="connsiteX26348" fmla="*/ 2529795 w 12192000"/>
              <a:gd name="connsiteY26348" fmla="*/ 77206 h 2107945"/>
              <a:gd name="connsiteX26349" fmla="*/ 2523391 w 12192000"/>
              <a:gd name="connsiteY26349" fmla="*/ 68712 h 2107945"/>
              <a:gd name="connsiteX26350" fmla="*/ 2531929 w 12192000"/>
              <a:gd name="connsiteY26350" fmla="*/ 62831 h 2107945"/>
              <a:gd name="connsiteX26351" fmla="*/ 2641111 w 12192000"/>
              <a:gd name="connsiteY26351" fmla="*/ 62504 h 2107945"/>
              <a:gd name="connsiteX26352" fmla="*/ 2647214 w 12192000"/>
              <a:gd name="connsiteY26352" fmla="*/ 70672 h 2107945"/>
              <a:gd name="connsiteX26353" fmla="*/ 2638979 w 12192000"/>
              <a:gd name="connsiteY26353" fmla="*/ 76226 h 2107945"/>
              <a:gd name="connsiteX26354" fmla="*/ 2632882 w 12192000"/>
              <a:gd name="connsiteY26354" fmla="*/ 68058 h 2107945"/>
              <a:gd name="connsiteX26355" fmla="*/ 2641111 w 12192000"/>
              <a:gd name="connsiteY26355" fmla="*/ 62504 h 2107945"/>
              <a:gd name="connsiteX26356" fmla="*/ 3232774 w 12192000"/>
              <a:gd name="connsiteY26356" fmla="*/ 60871 h 2107945"/>
              <a:gd name="connsiteX26357" fmla="*/ 3238873 w 12192000"/>
              <a:gd name="connsiteY26357" fmla="*/ 68712 h 2107945"/>
              <a:gd name="connsiteX26358" fmla="*/ 3230951 w 12192000"/>
              <a:gd name="connsiteY26358" fmla="*/ 74266 h 2107945"/>
              <a:gd name="connsiteX26359" fmla="*/ 3224851 w 12192000"/>
              <a:gd name="connsiteY26359" fmla="*/ 66425 h 2107945"/>
              <a:gd name="connsiteX26360" fmla="*/ 3232774 w 12192000"/>
              <a:gd name="connsiteY26360" fmla="*/ 60871 h 2107945"/>
              <a:gd name="connsiteX26361" fmla="*/ 3113598 w 12192000"/>
              <a:gd name="connsiteY26361" fmla="*/ 60871 h 2107945"/>
              <a:gd name="connsiteX26362" fmla="*/ 3119695 w 12192000"/>
              <a:gd name="connsiteY26362" fmla="*/ 69039 h 2107945"/>
              <a:gd name="connsiteX26363" fmla="*/ 3111462 w 12192000"/>
              <a:gd name="connsiteY26363" fmla="*/ 74592 h 2107945"/>
              <a:gd name="connsiteX26364" fmla="*/ 3105370 w 12192000"/>
              <a:gd name="connsiteY26364" fmla="*/ 66425 h 2107945"/>
              <a:gd name="connsiteX26365" fmla="*/ 3113598 w 12192000"/>
              <a:gd name="connsiteY26365" fmla="*/ 60871 h 2107945"/>
              <a:gd name="connsiteX26366" fmla="*/ 2991964 w 12192000"/>
              <a:gd name="connsiteY26366" fmla="*/ 56623 h 2107945"/>
              <a:gd name="connsiteX26367" fmla="*/ 2998057 w 12192000"/>
              <a:gd name="connsiteY26367" fmla="*/ 64791 h 2107945"/>
              <a:gd name="connsiteX26368" fmla="*/ 2989828 w 12192000"/>
              <a:gd name="connsiteY26368" fmla="*/ 70345 h 2107945"/>
              <a:gd name="connsiteX26369" fmla="*/ 2983726 w 12192000"/>
              <a:gd name="connsiteY26369" fmla="*/ 62177 h 2107945"/>
              <a:gd name="connsiteX26370" fmla="*/ 2991964 w 12192000"/>
              <a:gd name="connsiteY26370" fmla="*/ 56623 h 2107945"/>
              <a:gd name="connsiteX26371" fmla="*/ 3620766 w 12192000"/>
              <a:gd name="connsiteY26371" fmla="*/ 55969 h 2107945"/>
              <a:gd name="connsiteX26372" fmla="*/ 3626862 w 12192000"/>
              <a:gd name="connsiteY26372" fmla="*/ 63810 h 2107945"/>
              <a:gd name="connsiteX26373" fmla="*/ 3618950 w 12192000"/>
              <a:gd name="connsiteY26373" fmla="*/ 69365 h 2107945"/>
              <a:gd name="connsiteX26374" fmla="*/ 3612845 w 12192000"/>
              <a:gd name="connsiteY26374" fmla="*/ 61524 h 2107945"/>
              <a:gd name="connsiteX26375" fmla="*/ 3620766 w 12192000"/>
              <a:gd name="connsiteY26375" fmla="*/ 55969 h 2107945"/>
              <a:gd name="connsiteX26376" fmla="*/ 3350121 w 12192000"/>
              <a:gd name="connsiteY26376" fmla="*/ 54336 h 2107945"/>
              <a:gd name="connsiteX26377" fmla="*/ 3356213 w 12192000"/>
              <a:gd name="connsiteY26377" fmla="*/ 62177 h 2107945"/>
              <a:gd name="connsiteX26378" fmla="*/ 3348293 w 12192000"/>
              <a:gd name="connsiteY26378" fmla="*/ 67731 h 2107945"/>
              <a:gd name="connsiteX26379" fmla="*/ 3342197 w 12192000"/>
              <a:gd name="connsiteY26379" fmla="*/ 59890 h 2107945"/>
              <a:gd name="connsiteX26380" fmla="*/ 3350121 w 12192000"/>
              <a:gd name="connsiteY26380" fmla="*/ 54336 h 2107945"/>
              <a:gd name="connsiteX26381" fmla="*/ 2595046 w 12192000"/>
              <a:gd name="connsiteY26381" fmla="*/ 52049 h 2107945"/>
              <a:gd name="connsiteX26382" fmla="*/ 2599962 w 12192000"/>
              <a:gd name="connsiteY26382" fmla="*/ 55071 h 2107945"/>
              <a:gd name="connsiteX26383" fmla="*/ 2600921 w 12192000"/>
              <a:gd name="connsiteY26383" fmla="*/ 58594 h 2107945"/>
              <a:gd name="connsiteX26384" fmla="*/ 2605389 w 12192000"/>
              <a:gd name="connsiteY26384" fmla="*/ 57603 h 2107945"/>
              <a:gd name="connsiteX26385" fmla="*/ 2611784 w 12192000"/>
              <a:gd name="connsiteY26385" fmla="*/ 66098 h 2107945"/>
              <a:gd name="connsiteX26386" fmla="*/ 2603254 w 12192000"/>
              <a:gd name="connsiteY26386" fmla="*/ 71978 h 2107945"/>
              <a:gd name="connsiteX26387" fmla="*/ 2598222 w 12192000"/>
              <a:gd name="connsiteY26387" fmla="*/ 68957 h 2107945"/>
              <a:gd name="connsiteX26388" fmla="*/ 2597348 w 12192000"/>
              <a:gd name="connsiteY26388" fmla="*/ 65460 h 2107945"/>
              <a:gd name="connsiteX26389" fmla="*/ 2592915 w 12192000"/>
              <a:gd name="connsiteY26389" fmla="*/ 66424 h 2107945"/>
              <a:gd name="connsiteX26390" fmla="*/ 2586515 w 12192000"/>
              <a:gd name="connsiteY26390" fmla="*/ 57930 h 2107945"/>
              <a:gd name="connsiteX26391" fmla="*/ 2595046 w 12192000"/>
              <a:gd name="connsiteY26391" fmla="*/ 52049 h 2107945"/>
              <a:gd name="connsiteX26392" fmla="*/ 2867270 w 12192000"/>
              <a:gd name="connsiteY26392" fmla="*/ 51723 h 2107945"/>
              <a:gd name="connsiteX26393" fmla="*/ 2873658 w 12192000"/>
              <a:gd name="connsiteY26393" fmla="*/ 59890 h 2107945"/>
              <a:gd name="connsiteX26394" fmla="*/ 2865440 w 12192000"/>
              <a:gd name="connsiteY26394" fmla="*/ 65444 h 2107945"/>
              <a:gd name="connsiteX26395" fmla="*/ 2859033 w 12192000"/>
              <a:gd name="connsiteY26395" fmla="*/ 57276 h 2107945"/>
              <a:gd name="connsiteX26396" fmla="*/ 2867270 w 12192000"/>
              <a:gd name="connsiteY26396" fmla="*/ 51723 h 2107945"/>
              <a:gd name="connsiteX26397" fmla="*/ 2738626 w 12192000"/>
              <a:gd name="connsiteY26397" fmla="*/ 50742 h 2107945"/>
              <a:gd name="connsiteX26398" fmla="*/ 2745026 w 12192000"/>
              <a:gd name="connsiteY26398" fmla="*/ 59237 h 2107945"/>
              <a:gd name="connsiteX26399" fmla="*/ 2736490 w 12192000"/>
              <a:gd name="connsiteY26399" fmla="*/ 65117 h 2107945"/>
              <a:gd name="connsiteX26400" fmla="*/ 2730081 w 12192000"/>
              <a:gd name="connsiteY26400" fmla="*/ 56623 h 2107945"/>
              <a:gd name="connsiteX26401" fmla="*/ 2738626 w 12192000"/>
              <a:gd name="connsiteY26401" fmla="*/ 50742 h 2107945"/>
              <a:gd name="connsiteX26402" fmla="*/ 3961581 w 12192000"/>
              <a:gd name="connsiteY26402" fmla="*/ 46494 h 2107945"/>
              <a:gd name="connsiteX26403" fmla="*/ 3967677 w 12192000"/>
              <a:gd name="connsiteY26403" fmla="*/ 54335 h 2107945"/>
              <a:gd name="connsiteX26404" fmla="*/ 3959749 w 12192000"/>
              <a:gd name="connsiteY26404" fmla="*/ 59890 h 2107945"/>
              <a:gd name="connsiteX26405" fmla="*/ 3953660 w 12192000"/>
              <a:gd name="connsiteY26405" fmla="*/ 52049 h 2107945"/>
              <a:gd name="connsiteX26406" fmla="*/ 3961581 w 12192000"/>
              <a:gd name="connsiteY26406" fmla="*/ 46494 h 2107945"/>
              <a:gd name="connsiteX26407" fmla="*/ 3690006 w 12192000"/>
              <a:gd name="connsiteY26407" fmla="*/ 45842 h 2107945"/>
              <a:gd name="connsiteX26408" fmla="*/ 3696098 w 12192000"/>
              <a:gd name="connsiteY26408" fmla="*/ 53683 h 2107945"/>
              <a:gd name="connsiteX26409" fmla="*/ 3688169 w 12192000"/>
              <a:gd name="connsiteY26409" fmla="*/ 59237 h 2107945"/>
              <a:gd name="connsiteX26410" fmla="*/ 3682065 w 12192000"/>
              <a:gd name="connsiteY26410" fmla="*/ 51396 h 2107945"/>
              <a:gd name="connsiteX26411" fmla="*/ 3690006 w 12192000"/>
              <a:gd name="connsiteY26411" fmla="*/ 45842 h 2107945"/>
              <a:gd name="connsiteX26412" fmla="*/ 2879196 w 12192000"/>
              <a:gd name="connsiteY26412" fmla="*/ 45514 h 2107945"/>
              <a:gd name="connsiteX26413" fmla="*/ 2885290 w 12192000"/>
              <a:gd name="connsiteY26413" fmla="*/ 53355 h 2107945"/>
              <a:gd name="connsiteX26414" fmla="*/ 2877372 w 12192000"/>
              <a:gd name="connsiteY26414" fmla="*/ 58910 h 2107945"/>
              <a:gd name="connsiteX26415" fmla="*/ 2871277 w 12192000"/>
              <a:gd name="connsiteY26415" fmla="*/ 51069 h 2107945"/>
              <a:gd name="connsiteX26416" fmla="*/ 2879196 w 12192000"/>
              <a:gd name="connsiteY26416" fmla="*/ 45514 h 2107945"/>
              <a:gd name="connsiteX26417" fmla="*/ 2656025 w 12192000"/>
              <a:gd name="connsiteY26417" fmla="*/ 41594 h 2107945"/>
              <a:gd name="connsiteX26418" fmla="*/ 2660714 w 12192000"/>
              <a:gd name="connsiteY26418" fmla="*/ 47578 h 2107945"/>
              <a:gd name="connsiteX26419" fmla="*/ 2662256 w 12192000"/>
              <a:gd name="connsiteY26419" fmla="*/ 45106 h 2107945"/>
              <a:gd name="connsiteX26420" fmla="*/ 2667895 w 12192000"/>
              <a:gd name="connsiteY26420" fmla="*/ 43881 h 2107945"/>
              <a:gd name="connsiteX26421" fmla="*/ 2674293 w 12192000"/>
              <a:gd name="connsiteY26421" fmla="*/ 52376 h 2107945"/>
              <a:gd name="connsiteX26422" fmla="*/ 2665760 w 12192000"/>
              <a:gd name="connsiteY26422" fmla="*/ 58257 h 2107945"/>
              <a:gd name="connsiteX26423" fmla="*/ 2660846 w 12192000"/>
              <a:gd name="connsiteY26423" fmla="*/ 55235 h 2107945"/>
              <a:gd name="connsiteX26424" fmla="*/ 2660295 w 12192000"/>
              <a:gd name="connsiteY26424" fmla="*/ 53208 h 2107945"/>
              <a:gd name="connsiteX26425" fmla="*/ 2659573 w 12192000"/>
              <a:gd name="connsiteY26425" fmla="*/ 54377 h 2107945"/>
              <a:gd name="connsiteX26426" fmla="*/ 2654195 w 12192000"/>
              <a:gd name="connsiteY26426" fmla="*/ 55316 h 2107945"/>
              <a:gd name="connsiteX26427" fmla="*/ 2647800 w 12192000"/>
              <a:gd name="connsiteY26427" fmla="*/ 47148 h 2107945"/>
              <a:gd name="connsiteX26428" fmla="*/ 2656025 w 12192000"/>
              <a:gd name="connsiteY26428" fmla="*/ 41594 h 2107945"/>
              <a:gd name="connsiteX26429" fmla="*/ 3167551 w 12192000"/>
              <a:gd name="connsiteY26429" fmla="*/ 40287 h 2107945"/>
              <a:gd name="connsiteX26430" fmla="*/ 3173644 w 12192000"/>
              <a:gd name="connsiteY26430" fmla="*/ 48128 h 2107945"/>
              <a:gd name="connsiteX26431" fmla="*/ 3165726 w 12192000"/>
              <a:gd name="connsiteY26431" fmla="*/ 53683 h 2107945"/>
              <a:gd name="connsiteX26432" fmla="*/ 3159624 w 12192000"/>
              <a:gd name="connsiteY26432" fmla="*/ 45842 h 2107945"/>
              <a:gd name="connsiteX26433" fmla="*/ 3167551 w 12192000"/>
              <a:gd name="connsiteY26433" fmla="*/ 40287 h 2107945"/>
              <a:gd name="connsiteX26434" fmla="*/ 3284896 w 12192000"/>
              <a:gd name="connsiteY26434" fmla="*/ 38326 h 2107945"/>
              <a:gd name="connsiteX26435" fmla="*/ 3290995 w 12192000"/>
              <a:gd name="connsiteY26435" fmla="*/ 46167 h 2107945"/>
              <a:gd name="connsiteX26436" fmla="*/ 3283068 w 12192000"/>
              <a:gd name="connsiteY26436" fmla="*/ 51722 h 2107945"/>
              <a:gd name="connsiteX26437" fmla="*/ 3276973 w 12192000"/>
              <a:gd name="connsiteY26437" fmla="*/ 43881 h 2107945"/>
              <a:gd name="connsiteX26438" fmla="*/ 3284896 w 12192000"/>
              <a:gd name="connsiteY26438" fmla="*/ 38326 h 2107945"/>
              <a:gd name="connsiteX26439" fmla="*/ 3047754 w 12192000"/>
              <a:gd name="connsiteY26439" fmla="*/ 38326 h 2107945"/>
              <a:gd name="connsiteX26440" fmla="*/ 3053848 w 12192000"/>
              <a:gd name="connsiteY26440" fmla="*/ 46494 h 2107945"/>
              <a:gd name="connsiteX26441" fmla="*/ 3045625 w 12192000"/>
              <a:gd name="connsiteY26441" fmla="*/ 52049 h 2107945"/>
              <a:gd name="connsiteX26442" fmla="*/ 3039523 w 12192000"/>
              <a:gd name="connsiteY26442" fmla="*/ 43881 h 2107945"/>
              <a:gd name="connsiteX26443" fmla="*/ 3047754 w 12192000"/>
              <a:gd name="connsiteY26443" fmla="*/ 38326 h 2107945"/>
              <a:gd name="connsiteX26444" fmla="*/ 3759169 w 12192000"/>
              <a:gd name="connsiteY26444" fmla="*/ 37020 h 2107945"/>
              <a:gd name="connsiteX26445" fmla="*/ 3765256 w 12192000"/>
              <a:gd name="connsiteY26445" fmla="*/ 44861 h 2107945"/>
              <a:gd name="connsiteX26446" fmla="*/ 3757335 w 12192000"/>
              <a:gd name="connsiteY26446" fmla="*/ 50415 h 2107945"/>
              <a:gd name="connsiteX26447" fmla="*/ 3751242 w 12192000"/>
              <a:gd name="connsiteY26447" fmla="*/ 42574 h 2107945"/>
              <a:gd name="connsiteX26448" fmla="*/ 3759169 w 12192000"/>
              <a:gd name="connsiteY26448" fmla="*/ 37020 h 2107945"/>
              <a:gd name="connsiteX26449" fmla="*/ 3895132 w 12192000"/>
              <a:gd name="connsiteY26449" fmla="*/ 36040 h 2107945"/>
              <a:gd name="connsiteX26450" fmla="*/ 3901220 w 12192000"/>
              <a:gd name="connsiteY26450" fmla="*/ 43881 h 2107945"/>
              <a:gd name="connsiteX26451" fmla="*/ 3893303 w 12192000"/>
              <a:gd name="connsiteY26451" fmla="*/ 49435 h 2107945"/>
              <a:gd name="connsiteX26452" fmla="*/ 3887201 w 12192000"/>
              <a:gd name="connsiteY26452" fmla="*/ 41594 h 2107945"/>
              <a:gd name="connsiteX26453" fmla="*/ 3895132 w 12192000"/>
              <a:gd name="connsiteY26453" fmla="*/ 36040 h 2107945"/>
              <a:gd name="connsiteX26454" fmla="*/ 2826779 w 12192000"/>
              <a:gd name="connsiteY26454" fmla="*/ 36040 h 2107945"/>
              <a:gd name="connsiteX26455" fmla="*/ 2832877 w 12192000"/>
              <a:gd name="connsiteY26455" fmla="*/ 43881 h 2107945"/>
              <a:gd name="connsiteX26456" fmla="*/ 2824949 w 12192000"/>
              <a:gd name="connsiteY26456" fmla="*/ 49435 h 2107945"/>
              <a:gd name="connsiteX26457" fmla="*/ 2818852 w 12192000"/>
              <a:gd name="connsiteY26457" fmla="*/ 41594 h 2107945"/>
              <a:gd name="connsiteX26458" fmla="*/ 2826779 w 12192000"/>
              <a:gd name="connsiteY26458" fmla="*/ 36040 h 2107945"/>
              <a:gd name="connsiteX26459" fmla="*/ 2798688 w 12192000"/>
              <a:gd name="connsiteY26459" fmla="*/ 35060 h 2107945"/>
              <a:gd name="connsiteX26460" fmla="*/ 2805097 w 12192000"/>
              <a:gd name="connsiteY26460" fmla="*/ 43228 h 2107945"/>
              <a:gd name="connsiteX26461" fmla="*/ 2796860 w 12192000"/>
              <a:gd name="connsiteY26461" fmla="*/ 48782 h 2107945"/>
              <a:gd name="connsiteX26462" fmla="*/ 2790451 w 12192000"/>
              <a:gd name="connsiteY26462" fmla="*/ 40614 h 2107945"/>
              <a:gd name="connsiteX26463" fmla="*/ 2798688 w 12192000"/>
              <a:gd name="connsiteY26463" fmla="*/ 35060 h 2107945"/>
              <a:gd name="connsiteX26464" fmla="*/ 2925192 w 12192000"/>
              <a:gd name="connsiteY26464" fmla="*/ 34733 h 2107945"/>
              <a:gd name="connsiteX26465" fmla="*/ 2931292 w 12192000"/>
              <a:gd name="connsiteY26465" fmla="*/ 42901 h 2107945"/>
              <a:gd name="connsiteX26466" fmla="*/ 2923049 w 12192000"/>
              <a:gd name="connsiteY26466" fmla="*/ 48455 h 2107945"/>
              <a:gd name="connsiteX26467" fmla="*/ 2916957 w 12192000"/>
              <a:gd name="connsiteY26467" fmla="*/ 40287 h 2107945"/>
              <a:gd name="connsiteX26468" fmla="*/ 2925192 w 12192000"/>
              <a:gd name="connsiteY26468" fmla="*/ 34733 h 2107945"/>
              <a:gd name="connsiteX26469" fmla="*/ 2715179 w 12192000"/>
              <a:gd name="connsiteY26469" fmla="*/ 34406 h 2107945"/>
              <a:gd name="connsiteX26470" fmla="*/ 2721278 w 12192000"/>
              <a:gd name="connsiteY26470" fmla="*/ 42574 h 2107945"/>
              <a:gd name="connsiteX26471" fmla="*/ 2713044 w 12192000"/>
              <a:gd name="connsiteY26471" fmla="*/ 48128 h 2107945"/>
              <a:gd name="connsiteX26472" fmla="*/ 2706944 w 12192000"/>
              <a:gd name="connsiteY26472" fmla="*/ 39960 h 2107945"/>
              <a:gd name="connsiteX26473" fmla="*/ 2715179 w 12192000"/>
              <a:gd name="connsiteY26473" fmla="*/ 34406 h 2107945"/>
              <a:gd name="connsiteX26474" fmla="*/ 3827751 w 12192000"/>
              <a:gd name="connsiteY26474" fmla="*/ 33099 h 2107945"/>
              <a:gd name="connsiteX26475" fmla="*/ 3833842 w 12192000"/>
              <a:gd name="connsiteY26475" fmla="*/ 40940 h 2107945"/>
              <a:gd name="connsiteX26476" fmla="*/ 3825925 w 12192000"/>
              <a:gd name="connsiteY26476" fmla="*/ 46495 h 2107945"/>
              <a:gd name="connsiteX26477" fmla="*/ 3819839 w 12192000"/>
              <a:gd name="connsiteY26477" fmla="*/ 38654 h 2107945"/>
              <a:gd name="connsiteX26478" fmla="*/ 3827751 w 12192000"/>
              <a:gd name="connsiteY26478" fmla="*/ 33099 h 2107945"/>
              <a:gd name="connsiteX26479" fmla="*/ 2772212 w 12192000"/>
              <a:gd name="connsiteY26479" fmla="*/ 32119 h 2107945"/>
              <a:gd name="connsiteX26480" fmla="*/ 2778308 w 12192000"/>
              <a:gd name="connsiteY26480" fmla="*/ 40287 h 2107945"/>
              <a:gd name="connsiteX26481" fmla="*/ 2770082 w 12192000"/>
              <a:gd name="connsiteY26481" fmla="*/ 45842 h 2107945"/>
              <a:gd name="connsiteX26482" fmla="*/ 2763985 w 12192000"/>
              <a:gd name="connsiteY26482" fmla="*/ 37674 h 2107945"/>
              <a:gd name="connsiteX26483" fmla="*/ 2772212 w 12192000"/>
              <a:gd name="connsiteY26483" fmla="*/ 32119 h 2107945"/>
              <a:gd name="connsiteX26484" fmla="*/ 2728581 w 12192000"/>
              <a:gd name="connsiteY26484" fmla="*/ 30812 h 2107945"/>
              <a:gd name="connsiteX26485" fmla="*/ 2734988 w 12192000"/>
              <a:gd name="connsiteY26485" fmla="*/ 38980 h 2107945"/>
              <a:gd name="connsiteX26486" fmla="*/ 2726747 w 12192000"/>
              <a:gd name="connsiteY26486" fmla="*/ 44535 h 2107945"/>
              <a:gd name="connsiteX26487" fmla="*/ 2720344 w 12192000"/>
              <a:gd name="connsiteY26487" fmla="*/ 36367 h 2107945"/>
              <a:gd name="connsiteX26488" fmla="*/ 2728581 w 12192000"/>
              <a:gd name="connsiteY26488" fmla="*/ 30812 h 2107945"/>
              <a:gd name="connsiteX26489" fmla="*/ 3102026 w 12192000"/>
              <a:gd name="connsiteY26489" fmla="*/ 21664 h 2107945"/>
              <a:gd name="connsiteX26490" fmla="*/ 3108117 w 12192000"/>
              <a:gd name="connsiteY26490" fmla="*/ 29505 h 2107945"/>
              <a:gd name="connsiteX26491" fmla="*/ 3100191 w 12192000"/>
              <a:gd name="connsiteY26491" fmla="*/ 35059 h 2107945"/>
              <a:gd name="connsiteX26492" fmla="*/ 3094103 w 12192000"/>
              <a:gd name="connsiteY26492" fmla="*/ 27218 h 2107945"/>
              <a:gd name="connsiteX26493" fmla="*/ 3102026 w 12192000"/>
              <a:gd name="connsiteY26493" fmla="*/ 21664 h 2107945"/>
              <a:gd name="connsiteX26494" fmla="*/ 3219976 w 12192000"/>
              <a:gd name="connsiteY26494" fmla="*/ 21337 h 2107945"/>
              <a:gd name="connsiteX26495" fmla="*/ 3226072 w 12192000"/>
              <a:gd name="connsiteY26495" fmla="*/ 29178 h 2107945"/>
              <a:gd name="connsiteX26496" fmla="*/ 3218145 w 12192000"/>
              <a:gd name="connsiteY26496" fmla="*/ 34733 h 2107945"/>
              <a:gd name="connsiteX26497" fmla="*/ 3212048 w 12192000"/>
              <a:gd name="connsiteY26497" fmla="*/ 26892 h 2107945"/>
              <a:gd name="connsiteX26498" fmla="*/ 3219976 w 12192000"/>
              <a:gd name="connsiteY26498" fmla="*/ 21337 h 2107945"/>
              <a:gd name="connsiteX26499" fmla="*/ 2856924 w 12192000"/>
              <a:gd name="connsiteY26499" fmla="*/ 21337 h 2107945"/>
              <a:gd name="connsiteX26500" fmla="*/ 2863026 w 12192000"/>
              <a:gd name="connsiteY26500" fmla="*/ 29505 h 2107945"/>
              <a:gd name="connsiteX26501" fmla="*/ 2854798 w 12192000"/>
              <a:gd name="connsiteY26501" fmla="*/ 35060 h 2107945"/>
              <a:gd name="connsiteX26502" fmla="*/ 2848699 w 12192000"/>
              <a:gd name="connsiteY26502" fmla="*/ 26892 h 2107945"/>
              <a:gd name="connsiteX26503" fmla="*/ 2856924 w 12192000"/>
              <a:gd name="connsiteY26503" fmla="*/ 21337 h 2107945"/>
              <a:gd name="connsiteX26504" fmla="*/ 2787125 w 12192000"/>
              <a:gd name="connsiteY26504" fmla="*/ 20357 h 2107945"/>
              <a:gd name="connsiteX26505" fmla="*/ 2793216 w 12192000"/>
              <a:gd name="connsiteY26505" fmla="*/ 28525 h 2107945"/>
              <a:gd name="connsiteX26506" fmla="*/ 2784987 w 12192000"/>
              <a:gd name="connsiteY26506" fmla="*/ 34080 h 2107945"/>
              <a:gd name="connsiteX26507" fmla="*/ 2778898 w 12192000"/>
              <a:gd name="connsiteY26507" fmla="*/ 25912 h 2107945"/>
              <a:gd name="connsiteX26508" fmla="*/ 2787125 w 12192000"/>
              <a:gd name="connsiteY26508" fmla="*/ 20357 h 2107945"/>
              <a:gd name="connsiteX26509" fmla="*/ 2981308 w 12192000"/>
              <a:gd name="connsiteY26509" fmla="*/ 20031 h 2107945"/>
              <a:gd name="connsiteX26510" fmla="*/ 2987411 w 12192000"/>
              <a:gd name="connsiteY26510" fmla="*/ 28199 h 2107945"/>
              <a:gd name="connsiteX26511" fmla="*/ 2979168 w 12192000"/>
              <a:gd name="connsiteY26511" fmla="*/ 33753 h 2107945"/>
              <a:gd name="connsiteX26512" fmla="*/ 2973074 w 12192000"/>
              <a:gd name="connsiteY26512" fmla="*/ 25585 h 2107945"/>
              <a:gd name="connsiteX26513" fmla="*/ 2981308 w 12192000"/>
              <a:gd name="connsiteY26513" fmla="*/ 20031 h 2107945"/>
              <a:gd name="connsiteX26514" fmla="*/ 2950552 w 12192000"/>
              <a:gd name="connsiteY26514" fmla="*/ 18048 h 2107945"/>
              <a:gd name="connsiteX26515" fmla="*/ 2956468 w 12192000"/>
              <a:gd name="connsiteY26515" fmla="*/ 26011 h 2107945"/>
              <a:gd name="connsiteX26516" fmla="*/ 2948522 w 12192000"/>
              <a:gd name="connsiteY26516" fmla="*/ 31598 h 2107945"/>
              <a:gd name="connsiteX26517" fmla="*/ 2942617 w 12192000"/>
              <a:gd name="connsiteY26517" fmla="*/ 23635 h 2107945"/>
              <a:gd name="connsiteX26518" fmla="*/ 2950552 w 12192000"/>
              <a:gd name="connsiteY26518" fmla="*/ 18048 h 2107945"/>
              <a:gd name="connsiteX26519" fmla="*/ 2843841 w 12192000"/>
              <a:gd name="connsiteY26519" fmla="*/ 14149 h 2107945"/>
              <a:gd name="connsiteX26520" fmla="*/ 2849938 w 12192000"/>
              <a:gd name="connsiteY26520" fmla="*/ 22317 h 2107945"/>
              <a:gd name="connsiteX26521" fmla="*/ 2841707 w 12192000"/>
              <a:gd name="connsiteY26521" fmla="*/ 27872 h 2107945"/>
              <a:gd name="connsiteX26522" fmla="*/ 2835611 w 12192000"/>
              <a:gd name="connsiteY26522" fmla="*/ 19704 h 2107945"/>
              <a:gd name="connsiteX26523" fmla="*/ 2843841 w 12192000"/>
              <a:gd name="connsiteY26523" fmla="*/ 14149 h 2107945"/>
              <a:gd name="connsiteX26524" fmla="*/ 2898397 w 12192000"/>
              <a:gd name="connsiteY26524" fmla="*/ 13497 h 2107945"/>
              <a:gd name="connsiteX26525" fmla="*/ 2904490 w 12192000"/>
              <a:gd name="connsiteY26525" fmla="*/ 21338 h 2107945"/>
              <a:gd name="connsiteX26526" fmla="*/ 2896570 w 12192000"/>
              <a:gd name="connsiteY26526" fmla="*/ 26892 h 2107945"/>
              <a:gd name="connsiteX26527" fmla="*/ 2890476 w 12192000"/>
              <a:gd name="connsiteY26527" fmla="*/ 19051 h 2107945"/>
              <a:gd name="connsiteX26528" fmla="*/ 2898397 w 12192000"/>
              <a:gd name="connsiteY26528" fmla="*/ 13497 h 2107945"/>
              <a:gd name="connsiteX26529" fmla="*/ 2913627 w 12192000"/>
              <a:gd name="connsiteY26529" fmla="*/ 10883 h 2107945"/>
              <a:gd name="connsiteX26530" fmla="*/ 2919713 w 12192000"/>
              <a:gd name="connsiteY26530" fmla="*/ 19051 h 2107945"/>
              <a:gd name="connsiteX26531" fmla="*/ 2911494 w 12192000"/>
              <a:gd name="connsiteY26531" fmla="*/ 24604 h 2107945"/>
              <a:gd name="connsiteX26532" fmla="*/ 2905401 w 12192000"/>
              <a:gd name="connsiteY26532" fmla="*/ 16437 h 2107945"/>
              <a:gd name="connsiteX26533" fmla="*/ 2913627 w 12192000"/>
              <a:gd name="connsiteY26533" fmla="*/ 10883 h 2107945"/>
              <a:gd name="connsiteX26534" fmla="*/ 3035567 w 12192000"/>
              <a:gd name="connsiteY26534" fmla="*/ 8269 h 2107945"/>
              <a:gd name="connsiteX26535" fmla="*/ 3041669 w 12192000"/>
              <a:gd name="connsiteY26535" fmla="*/ 16110 h 2107945"/>
              <a:gd name="connsiteX26536" fmla="*/ 3033744 w 12192000"/>
              <a:gd name="connsiteY26536" fmla="*/ 21664 h 2107945"/>
              <a:gd name="connsiteX26537" fmla="*/ 3027650 w 12192000"/>
              <a:gd name="connsiteY26537" fmla="*/ 13823 h 2107945"/>
              <a:gd name="connsiteX26538" fmla="*/ 3035567 w 12192000"/>
              <a:gd name="connsiteY26538" fmla="*/ 8269 h 2107945"/>
              <a:gd name="connsiteX26539" fmla="*/ 3154447 w 12192000"/>
              <a:gd name="connsiteY26539" fmla="*/ 7615 h 2107945"/>
              <a:gd name="connsiteX26540" fmla="*/ 3160542 w 12192000"/>
              <a:gd name="connsiteY26540" fmla="*/ 15456 h 2107945"/>
              <a:gd name="connsiteX26541" fmla="*/ 3152620 w 12192000"/>
              <a:gd name="connsiteY26541" fmla="*/ 21010 h 2107945"/>
              <a:gd name="connsiteX26542" fmla="*/ 3146518 w 12192000"/>
              <a:gd name="connsiteY26542" fmla="*/ 13169 h 2107945"/>
              <a:gd name="connsiteX26543" fmla="*/ 3154447 w 12192000"/>
              <a:gd name="connsiteY26543" fmla="*/ 7615 h 2107945"/>
              <a:gd name="connsiteX26544" fmla="*/ 2967903 w 12192000"/>
              <a:gd name="connsiteY26544" fmla="*/ 4675 h 2107945"/>
              <a:gd name="connsiteX26545" fmla="*/ 2974000 w 12192000"/>
              <a:gd name="connsiteY26545" fmla="*/ 12516 h 2107945"/>
              <a:gd name="connsiteX26546" fmla="*/ 2966076 w 12192000"/>
              <a:gd name="connsiteY26546" fmla="*/ 18070 h 2107945"/>
              <a:gd name="connsiteX26547" fmla="*/ 2959979 w 12192000"/>
              <a:gd name="connsiteY26547" fmla="*/ 10229 h 2107945"/>
              <a:gd name="connsiteX26548" fmla="*/ 2967903 w 12192000"/>
              <a:gd name="connsiteY26548" fmla="*/ 4675 h 2107945"/>
              <a:gd name="connsiteX26549" fmla="*/ 3020340 w 12192000"/>
              <a:gd name="connsiteY26549" fmla="*/ 3041 h 2107945"/>
              <a:gd name="connsiteX26550" fmla="*/ 3026431 w 12192000"/>
              <a:gd name="connsiteY26550" fmla="*/ 10882 h 2107945"/>
              <a:gd name="connsiteX26551" fmla="*/ 3018507 w 12192000"/>
              <a:gd name="connsiteY26551" fmla="*/ 16437 h 2107945"/>
              <a:gd name="connsiteX26552" fmla="*/ 3012412 w 12192000"/>
              <a:gd name="connsiteY26552" fmla="*/ 8595 h 2107945"/>
              <a:gd name="connsiteX26553" fmla="*/ 3020340 w 12192000"/>
              <a:gd name="connsiteY26553" fmla="*/ 3041 h 2107945"/>
              <a:gd name="connsiteX26554" fmla="*/ 3088311 w 12192000"/>
              <a:gd name="connsiteY26554" fmla="*/ 101 h 2107945"/>
              <a:gd name="connsiteX26555" fmla="*/ 3094401 w 12192000"/>
              <a:gd name="connsiteY26555" fmla="*/ 7942 h 2107945"/>
              <a:gd name="connsiteX26556" fmla="*/ 3086477 w 12192000"/>
              <a:gd name="connsiteY26556" fmla="*/ 13496 h 2107945"/>
              <a:gd name="connsiteX26557" fmla="*/ 3080379 w 12192000"/>
              <a:gd name="connsiteY26557" fmla="*/ 5655 h 2107945"/>
              <a:gd name="connsiteX26558" fmla="*/ 3088311 w 12192000"/>
              <a:gd name="connsiteY26558" fmla="*/ 101 h 210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 ang="0">
                <a:pos x="connsiteX19733" y="connsiteY19733"/>
              </a:cxn>
              <a:cxn ang="0">
                <a:pos x="connsiteX19734" y="connsiteY19734"/>
              </a:cxn>
              <a:cxn ang="0">
                <a:pos x="connsiteX19735" y="connsiteY19735"/>
              </a:cxn>
              <a:cxn ang="0">
                <a:pos x="connsiteX19736" y="connsiteY19736"/>
              </a:cxn>
              <a:cxn ang="0">
                <a:pos x="connsiteX19737" y="connsiteY19737"/>
              </a:cxn>
              <a:cxn ang="0">
                <a:pos x="connsiteX19738" y="connsiteY19738"/>
              </a:cxn>
              <a:cxn ang="0">
                <a:pos x="connsiteX19739" y="connsiteY19739"/>
              </a:cxn>
              <a:cxn ang="0">
                <a:pos x="connsiteX19740" y="connsiteY19740"/>
              </a:cxn>
              <a:cxn ang="0">
                <a:pos x="connsiteX19741" y="connsiteY19741"/>
              </a:cxn>
              <a:cxn ang="0">
                <a:pos x="connsiteX19742" y="connsiteY19742"/>
              </a:cxn>
              <a:cxn ang="0">
                <a:pos x="connsiteX19743" y="connsiteY19743"/>
              </a:cxn>
              <a:cxn ang="0">
                <a:pos x="connsiteX19744" y="connsiteY19744"/>
              </a:cxn>
              <a:cxn ang="0">
                <a:pos x="connsiteX19745" y="connsiteY19745"/>
              </a:cxn>
              <a:cxn ang="0">
                <a:pos x="connsiteX19746" y="connsiteY19746"/>
              </a:cxn>
              <a:cxn ang="0">
                <a:pos x="connsiteX19747" y="connsiteY19747"/>
              </a:cxn>
              <a:cxn ang="0">
                <a:pos x="connsiteX19748" y="connsiteY19748"/>
              </a:cxn>
              <a:cxn ang="0">
                <a:pos x="connsiteX19749" y="connsiteY19749"/>
              </a:cxn>
              <a:cxn ang="0">
                <a:pos x="connsiteX19750" y="connsiteY19750"/>
              </a:cxn>
              <a:cxn ang="0">
                <a:pos x="connsiteX19751" y="connsiteY19751"/>
              </a:cxn>
              <a:cxn ang="0">
                <a:pos x="connsiteX19752" y="connsiteY19752"/>
              </a:cxn>
              <a:cxn ang="0">
                <a:pos x="connsiteX19753" y="connsiteY19753"/>
              </a:cxn>
              <a:cxn ang="0">
                <a:pos x="connsiteX19754" y="connsiteY19754"/>
              </a:cxn>
              <a:cxn ang="0">
                <a:pos x="connsiteX19755" y="connsiteY19755"/>
              </a:cxn>
              <a:cxn ang="0">
                <a:pos x="connsiteX19756" y="connsiteY19756"/>
              </a:cxn>
              <a:cxn ang="0">
                <a:pos x="connsiteX19757" y="connsiteY19757"/>
              </a:cxn>
              <a:cxn ang="0">
                <a:pos x="connsiteX19758" y="connsiteY19758"/>
              </a:cxn>
              <a:cxn ang="0">
                <a:pos x="connsiteX19759" y="connsiteY19759"/>
              </a:cxn>
              <a:cxn ang="0">
                <a:pos x="connsiteX19760" y="connsiteY19760"/>
              </a:cxn>
              <a:cxn ang="0">
                <a:pos x="connsiteX19761" y="connsiteY19761"/>
              </a:cxn>
              <a:cxn ang="0">
                <a:pos x="connsiteX19762" y="connsiteY19762"/>
              </a:cxn>
              <a:cxn ang="0">
                <a:pos x="connsiteX19763" y="connsiteY19763"/>
              </a:cxn>
              <a:cxn ang="0">
                <a:pos x="connsiteX19764" y="connsiteY19764"/>
              </a:cxn>
              <a:cxn ang="0">
                <a:pos x="connsiteX19765" y="connsiteY19765"/>
              </a:cxn>
              <a:cxn ang="0">
                <a:pos x="connsiteX19766" y="connsiteY19766"/>
              </a:cxn>
              <a:cxn ang="0">
                <a:pos x="connsiteX19767" y="connsiteY19767"/>
              </a:cxn>
              <a:cxn ang="0">
                <a:pos x="connsiteX19768" y="connsiteY19768"/>
              </a:cxn>
              <a:cxn ang="0">
                <a:pos x="connsiteX19769" y="connsiteY19769"/>
              </a:cxn>
              <a:cxn ang="0">
                <a:pos x="connsiteX19770" y="connsiteY19770"/>
              </a:cxn>
              <a:cxn ang="0">
                <a:pos x="connsiteX19771" y="connsiteY19771"/>
              </a:cxn>
              <a:cxn ang="0">
                <a:pos x="connsiteX19772" y="connsiteY19772"/>
              </a:cxn>
              <a:cxn ang="0">
                <a:pos x="connsiteX19773" y="connsiteY19773"/>
              </a:cxn>
              <a:cxn ang="0">
                <a:pos x="connsiteX19774" y="connsiteY19774"/>
              </a:cxn>
              <a:cxn ang="0">
                <a:pos x="connsiteX19775" y="connsiteY19775"/>
              </a:cxn>
              <a:cxn ang="0">
                <a:pos x="connsiteX19776" y="connsiteY19776"/>
              </a:cxn>
              <a:cxn ang="0">
                <a:pos x="connsiteX19777" y="connsiteY19777"/>
              </a:cxn>
              <a:cxn ang="0">
                <a:pos x="connsiteX19778" y="connsiteY19778"/>
              </a:cxn>
              <a:cxn ang="0">
                <a:pos x="connsiteX19779" y="connsiteY19779"/>
              </a:cxn>
              <a:cxn ang="0">
                <a:pos x="connsiteX19780" y="connsiteY19780"/>
              </a:cxn>
              <a:cxn ang="0">
                <a:pos x="connsiteX19781" y="connsiteY19781"/>
              </a:cxn>
              <a:cxn ang="0">
                <a:pos x="connsiteX19782" y="connsiteY19782"/>
              </a:cxn>
              <a:cxn ang="0">
                <a:pos x="connsiteX19783" y="connsiteY19783"/>
              </a:cxn>
              <a:cxn ang="0">
                <a:pos x="connsiteX19784" y="connsiteY19784"/>
              </a:cxn>
              <a:cxn ang="0">
                <a:pos x="connsiteX19785" y="connsiteY19785"/>
              </a:cxn>
              <a:cxn ang="0">
                <a:pos x="connsiteX19786" y="connsiteY19786"/>
              </a:cxn>
              <a:cxn ang="0">
                <a:pos x="connsiteX19787" y="connsiteY19787"/>
              </a:cxn>
              <a:cxn ang="0">
                <a:pos x="connsiteX19788" y="connsiteY19788"/>
              </a:cxn>
              <a:cxn ang="0">
                <a:pos x="connsiteX19789" y="connsiteY19789"/>
              </a:cxn>
              <a:cxn ang="0">
                <a:pos x="connsiteX19790" y="connsiteY19790"/>
              </a:cxn>
              <a:cxn ang="0">
                <a:pos x="connsiteX19791" y="connsiteY19791"/>
              </a:cxn>
              <a:cxn ang="0">
                <a:pos x="connsiteX19792" y="connsiteY19792"/>
              </a:cxn>
              <a:cxn ang="0">
                <a:pos x="connsiteX19793" y="connsiteY19793"/>
              </a:cxn>
              <a:cxn ang="0">
                <a:pos x="connsiteX19794" y="connsiteY19794"/>
              </a:cxn>
              <a:cxn ang="0">
                <a:pos x="connsiteX19795" y="connsiteY19795"/>
              </a:cxn>
              <a:cxn ang="0">
                <a:pos x="connsiteX19796" y="connsiteY19796"/>
              </a:cxn>
              <a:cxn ang="0">
                <a:pos x="connsiteX19797" y="connsiteY19797"/>
              </a:cxn>
              <a:cxn ang="0">
                <a:pos x="connsiteX19798" y="connsiteY19798"/>
              </a:cxn>
              <a:cxn ang="0">
                <a:pos x="connsiteX19799" y="connsiteY19799"/>
              </a:cxn>
              <a:cxn ang="0">
                <a:pos x="connsiteX19800" y="connsiteY19800"/>
              </a:cxn>
              <a:cxn ang="0">
                <a:pos x="connsiteX19801" y="connsiteY19801"/>
              </a:cxn>
              <a:cxn ang="0">
                <a:pos x="connsiteX19802" y="connsiteY19802"/>
              </a:cxn>
              <a:cxn ang="0">
                <a:pos x="connsiteX19803" y="connsiteY19803"/>
              </a:cxn>
              <a:cxn ang="0">
                <a:pos x="connsiteX19804" y="connsiteY19804"/>
              </a:cxn>
              <a:cxn ang="0">
                <a:pos x="connsiteX19805" y="connsiteY19805"/>
              </a:cxn>
              <a:cxn ang="0">
                <a:pos x="connsiteX19806" y="connsiteY19806"/>
              </a:cxn>
              <a:cxn ang="0">
                <a:pos x="connsiteX19807" y="connsiteY19807"/>
              </a:cxn>
              <a:cxn ang="0">
                <a:pos x="connsiteX19808" y="connsiteY19808"/>
              </a:cxn>
              <a:cxn ang="0">
                <a:pos x="connsiteX19809" y="connsiteY19809"/>
              </a:cxn>
              <a:cxn ang="0">
                <a:pos x="connsiteX19810" y="connsiteY19810"/>
              </a:cxn>
              <a:cxn ang="0">
                <a:pos x="connsiteX19811" y="connsiteY19811"/>
              </a:cxn>
              <a:cxn ang="0">
                <a:pos x="connsiteX19812" y="connsiteY19812"/>
              </a:cxn>
              <a:cxn ang="0">
                <a:pos x="connsiteX19813" y="connsiteY19813"/>
              </a:cxn>
              <a:cxn ang="0">
                <a:pos x="connsiteX19814" y="connsiteY19814"/>
              </a:cxn>
              <a:cxn ang="0">
                <a:pos x="connsiteX19815" y="connsiteY19815"/>
              </a:cxn>
              <a:cxn ang="0">
                <a:pos x="connsiteX19816" y="connsiteY19816"/>
              </a:cxn>
              <a:cxn ang="0">
                <a:pos x="connsiteX19817" y="connsiteY19817"/>
              </a:cxn>
              <a:cxn ang="0">
                <a:pos x="connsiteX19818" y="connsiteY19818"/>
              </a:cxn>
              <a:cxn ang="0">
                <a:pos x="connsiteX19819" y="connsiteY19819"/>
              </a:cxn>
              <a:cxn ang="0">
                <a:pos x="connsiteX19820" y="connsiteY19820"/>
              </a:cxn>
              <a:cxn ang="0">
                <a:pos x="connsiteX19821" y="connsiteY19821"/>
              </a:cxn>
              <a:cxn ang="0">
                <a:pos x="connsiteX19822" y="connsiteY19822"/>
              </a:cxn>
              <a:cxn ang="0">
                <a:pos x="connsiteX19823" y="connsiteY19823"/>
              </a:cxn>
              <a:cxn ang="0">
                <a:pos x="connsiteX19824" y="connsiteY19824"/>
              </a:cxn>
              <a:cxn ang="0">
                <a:pos x="connsiteX19825" y="connsiteY19825"/>
              </a:cxn>
              <a:cxn ang="0">
                <a:pos x="connsiteX19826" y="connsiteY19826"/>
              </a:cxn>
              <a:cxn ang="0">
                <a:pos x="connsiteX19827" y="connsiteY19827"/>
              </a:cxn>
              <a:cxn ang="0">
                <a:pos x="connsiteX19828" y="connsiteY19828"/>
              </a:cxn>
              <a:cxn ang="0">
                <a:pos x="connsiteX19829" y="connsiteY19829"/>
              </a:cxn>
              <a:cxn ang="0">
                <a:pos x="connsiteX19830" y="connsiteY19830"/>
              </a:cxn>
              <a:cxn ang="0">
                <a:pos x="connsiteX19831" y="connsiteY19831"/>
              </a:cxn>
              <a:cxn ang="0">
                <a:pos x="connsiteX19832" y="connsiteY19832"/>
              </a:cxn>
              <a:cxn ang="0">
                <a:pos x="connsiteX19833" y="connsiteY19833"/>
              </a:cxn>
              <a:cxn ang="0">
                <a:pos x="connsiteX19834" y="connsiteY19834"/>
              </a:cxn>
              <a:cxn ang="0">
                <a:pos x="connsiteX19835" y="connsiteY19835"/>
              </a:cxn>
              <a:cxn ang="0">
                <a:pos x="connsiteX19836" y="connsiteY19836"/>
              </a:cxn>
              <a:cxn ang="0">
                <a:pos x="connsiteX19837" y="connsiteY19837"/>
              </a:cxn>
              <a:cxn ang="0">
                <a:pos x="connsiteX19838" y="connsiteY19838"/>
              </a:cxn>
              <a:cxn ang="0">
                <a:pos x="connsiteX19839" y="connsiteY19839"/>
              </a:cxn>
              <a:cxn ang="0">
                <a:pos x="connsiteX19840" y="connsiteY19840"/>
              </a:cxn>
              <a:cxn ang="0">
                <a:pos x="connsiteX19841" y="connsiteY19841"/>
              </a:cxn>
              <a:cxn ang="0">
                <a:pos x="connsiteX19842" y="connsiteY19842"/>
              </a:cxn>
              <a:cxn ang="0">
                <a:pos x="connsiteX19843" y="connsiteY19843"/>
              </a:cxn>
              <a:cxn ang="0">
                <a:pos x="connsiteX19844" y="connsiteY19844"/>
              </a:cxn>
              <a:cxn ang="0">
                <a:pos x="connsiteX19845" y="connsiteY19845"/>
              </a:cxn>
              <a:cxn ang="0">
                <a:pos x="connsiteX19846" y="connsiteY19846"/>
              </a:cxn>
              <a:cxn ang="0">
                <a:pos x="connsiteX19847" y="connsiteY19847"/>
              </a:cxn>
              <a:cxn ang="0">
                <a:pos x="connsiteX19848" y="connsiteY19848"/>
              </a:cxn>
              <a:cxn ang="0">
                <a:pos x="connsiteX19849" y="connsiteY19849"/>
              </a:cxn>
              <a:cxn ang="0">
                <a:pos x="connsiteX19850" y="connsiteY19850"/>
              </a:cxn>
              <a:cxn ang="0">
                <a:pos x="connsiteX19851" y="connsiteY19851"/>
              </a:cxn>
              <a:cxn ang="0">
                <a:pos x="connsiteX19852" y="connsiteY19852"/>
              </a:cxn>
              <a:cxn ang="0">
                <a:pos x="connsiteX19853" y="connsiteY19853"/>
              </a:cxn>
              <a:cxn ang="0">
                <a:pos x="connsiteX19854" y="connsiteY19854"/>
              </a:cxn>
              <a:cxn ang="0">
                <a:pos x="connsiteX19855" y="connsiteY19855"/>
              </a:cxn>
              <a:cxn ang="0">
                <a:pos x="connsiteX19856" y="connsiteY19856"/>
              </a:cxn>
              <a:cxn ang="0">
                <a:pos x="connsiteX19857" y="connsiteY19857"/>
              </a:cxn>
              <a:cxn ang="0">
                <a:pos x="connsiteX19858" y="connsiteY19858"/>
              </a:cxn>
              <a:cxn ang="0">
                <a:pos x="connsiteX19859" y="connsiteY19859"/>
              </a:cxn>
              <a:cxn ang="0">
                <a:pos x="connsiteX19860" y="connsiteY19860"/>
              </a:cxn>
              <a:cxn ang="0">
                <a:pos x="connsiteX19861" y="connsiteY19861"/>
              </a:cxn>
              <a:cxn ang="0">
                <a:pos x="connsiteX19862" y="connsiteY19862"/>
              </a:cxn>
              <a:cxn ang="0">
                <a:pos x="connsiteX19863" y="connsiteY19863"/>
              </a:cxn>
              <a:cxn ang="0">
                <a:pos x="connsiteX19864" y="connsiteY19864"/>
              </a:cxn>
              <a:cxn ang="0">
                <a:pos x="connsiteX19865" y="connsiteY19865"/>
              </a:cxn>
              <a:cxn ang="0">
                <a:pos x="connsiteX19866" y="connsiteY19866"/>
              </a:cxn>
              <a:cxn ang="0">
                <a:pos x="connsiteX19867" y="connsiteY19867"/>
              </a:cxn>
              <a:cxn ang="0">
                <a:pos x="connsiteX19868" y="connsiteY19868"/>
              </a:cxn>
              <a:cxn ang="0">
                <a:pos x="connsiteX19869" y="connsiteY19869"/>
              </a:cxn>
              <a:cxn ang="0">
                <a:pos x="connsiteX19870" y="connsiteY19870"/>
              </a:cxn>
              <a:cxn ang="0">
                <a:pos x="connsiteX19871" y="connsiteY19871"/>
              </a:cxn>
              <a:cxn ang="0">
                <a:pos x="connsiteX19872" y="connsiteY19872"/>
              </a:cxn>
              <a:cxn ang="0">
                <a:pos x="connsiteX19873" y="connsiteY19873"/>
              </a:cxn>
              <a:cxn ang="0">
                <a:pos x="connsiteX19874" y="connsiteY19874"/>
              </a:cxn>
              <a:cxn ang="0">
                <a:pos x="connsiteX19875" y="connsiteY19875"/>
              </a:cxn>
              <a:cxn ang="0">
                <a:pos x="connsiteX19876" y="connsiteY19876"/>
              </a:cxn>
              <a:cxn ang="0">
                <a:pos x="connsiteX19877" y="connsiteY19877"/>
              </a:cxn>
              <a:cxn ang="0">
                <a:pos x="connsiteX19878" y="connsiteY19878"/>
              </a:cxn>
              <a:cxn ang="0">
                <a:pos x="connsiteX19879" y="connsiteY19879"/>
              </a:cxn>
              <a:cxn ang="0">
                <a:pos x="connsiteX19880" y="connsiteY19880"/>
              </a:cxn>
              <a:cxn ang="0">
                <a:pos x="connsiteX19881" y="connsiteY19881"/>
              </a:cxn>
              <a:cxn ang="0">
                <a:pos x="connsiteX19882" y="connsiteY19882"/>
              </a:cxn>
              <a:cxn ang="0">
                <a:pos x="connsiteX19883" y="connsiteY19883"/>
              </a:cxn>
              <a:cxn ang="0">
                <a:pos x="connsiteX19884" y="connsiteY19884"/>
              </a:cxn>
              <a:cxn ang="0">
                <a:pos x="connsiteX19885" y="connsiteY19885"/>
              </a:cxn>
              <a:cxn ang="0">
                <a:pos x="connsiteX19886" y="connsiteY19886"/>
              </a:cxn>
              <a:cxn ang="0">
                <a:pos x="connsiteX19887" y="connsiteY19887"/>
              </a:cxn>
              <a:cxn ang="0">
                <a:pos x="connsiteX19888" y="connsiteY19888"/>
              </a:cxn>
              <a:cxn ang="0">
                <a:pos x="connsiteX19889" y="connsiteY19889"/>
              </a:cxn>
              <a:cxn ang="0">
                <a:pos x="connsiteX19890" y="connsiteY19890"/>
              </a:cxn>
              <a:cxn ang="0">
                <a:pos x="connsiteX19891" y="connsiteY19891"/>
              </a:cxn>
              <a:cxn ang="0">
                <a:pos x="connsiteX19892" y="connsiteY19892"/>
              </a:cxn>
              <a:cxn ang="0">
                <a:pos x="connsiteX19893" y="connsiteY19893"/>
              </a:cxn>
              <a:cxn ang="0">
                <a:pos x="connsiteX19894" y="connsiteY19894"/>
              </a:cxn>
              <a:cxn ang="0">
                <a:pos x="connsiteX19895" y="connsiteY19895"/>
              </a:cxn>
              <a:cxn ang="0">
                <a:pos x="connsiteX19896" y="connsiteY19896"/>
              </a:cxn>
              <a:cxn ang="0">
                <a:pos x="connsiteX19897" y="connsiteY19897"/>
              </a:cxn>
              <a:cxn ang="0">
                <a:pos x="connsiteX19898" y="connsiteY19898"/>
              </a:cxn>
              <a:cxn ang="0">
                <a:pos x="connsiteX19899" y="connsiteY19899"/>
              </a:cxn>
              <a:cxn ang="0">
                <a:pos x="connsiteX19900" y="connsiteY19900"/>
              </a:cxn>
              <a:cxn ang="0">
                <a:pos x="connsiteX19901" y="connsiteY19901"/>
              </a:cxn>
              <a:cxn ang="0">
                <a:pos x="connsiteX19902" y="connsiteY19902"/>
              </a:cxn>
              <a:cxn ang="0">
                <a:pos x="connsiteX19903" y="connsiteY19903"/>
              </a:cxn>
              <a:cxn ang="0">
                <a:pos x="connsiteX19904" y="connsiteY19904"/>
              </a:cxn>
              <a:cxn ang="0">
                <a:pos x="connsiteX19905" y="connsiteY19905"/>
              </a:cxn>
              <a:cxn ang="0">
                <a:pos x="connsiteX19906" y="connsiteY19906"/>
              </a:cxn>
              <a:cxn ang="0">
                <a:pos x="connsiteX19907" y="connsiteY19907"/>
              </a:cxn>
              <a:cxn ang="0">
                <a:pos x="connsiteX19908" y="connsiteY19908"/>
              </a:cxn>
              <a:cxn ang="0">
                <a:pos x="connsiteX19909" y="connsiteY19909"/>
              </a:cxn>
              <a:cxn ang="0">
                <a:pos x="connsiteX19910" y="connsiteY19910"/>
              </a:cxn>
              <a:cxn ang="0">
                <a:pos x="connsiteX19911" y="connsiteY19911"/>
              </a:cxn>
              <a:cxn ang="0">
                <a:pos x="connsiteX19912" y="connsiteY19912"/>
              </a:cxn>
              <a:cxn ang="0">
                <a:pos x="connsiteX19913" y="connsiteY19913"/>
              </a:cxn>
              <a:cxn ang="0">
                <a:pos x="connsiteX19914" y="connsiteY19914"/>
              </a:cxn>
              <a:cxn ang="0">
                <a:pos x="connsiteX19915" y="connsiteY19915"/>
              </a:cxn>
              <a:cxn ang="0">
                <a:pos x="connsiteX19916" y="connsiteY19916"/>
              </a:cxn>
              <a:cxn ang="0">
                <a:pos x="connsiteX19917" y="connsiteY19917"/>
              </a:cxn>
              <a:cxn ang="0">
                <a:pos x="connsiteX19918" y="connsiteY19918"/>
              </a:cxn>
              <a:cxn ang="0">
                <a:pos x="connsiteX19919" y="connsiteY19919"/>
              </a:cxn>
              <a:cxn ang="0">
                <a:pos x="connsiteX19920" y="connsiteY19920"/>
              </a:cxn>
              <a:cxn ang="0">
                <a:pos x="connsiteX19921" y="connsiteY19921"/>
              </a:cxn>
              <a:cxn ang="0">
                <a:pos x="connsiteX19922" y="connsiteY19922"/>
              </a:cxn>
              <a:cxn ang="0">
                <a:pos x="connsiteX19923" y="connsiteY19923"/>
              </a:cxn>
              <a:cxn ang="0">
                <a:pos x="connsiteX19924" y="connsiteY19924"/>
              </a:cxn>
              <a:cxn ang="0">
                <a:pos x="connsiteX19925" y="connsiteY19925"/>
              </a:cxn>
              <a:cxn ang="0">
                <a:pos x="connsiteX19926" y="connsiteY19926"/>
              </a:cxn>
              <a:cxn ang="0">
                <a:pos x="connsiteX19927" y="connsiteY19927"/>
              </a:cxn>
              <a:cxn ang="0">
                <a:pos x="connsiteX19928" y="connsiteY19928"/>
              </a:cxn>
              <a:cxn ang="0">
                <a:pos x="connsiteX19929" y="connsiteY19929"/>
              </a:cxn>
              <a:cxn ang="0">
                <a:pos x="connsiteX19930" y="connsiteY19930"/>
              </a:cxn>
              <a:cxn ang="0">
                <a:pos x="connsiteX19931" y="connsiteY19931"/>
              </a:cxn>
              <a:cxn ang="0">
                <a:pos x="connsiteX19932" y="connsiteY19932"/>
              </a:cxn>
              <a:cxn ang="0">
                <a:pos x="connsiteX19933" y="connsiteY19933"/>
              </a:cxn>
              <a:cxn ang="0">
                <a:pos x="connsiteX19934" y="connsiteY19934"/>
              </a:cxn>
              <a:cxn ang="0">
                <a:pos x="connsiteX19935" y="connsiteY19935"/>
              </a:cxn>
              <a:cxn ang="0">
                <a:pos x="connsiteX19936" y="connsiteY19936"/>
              </a:cxn>
              <a:cxn ang="0">
                <a:pos x="connsiteX19937" y="connsiteY19937"/>
              </a:cxn>
              <a:cxn ang="0">
                <a:pos x="connsiteX19938" y="connsiteY19938"/>
              </a:cxn>
              <a:cxn ang="0">
                <a:pos x="connsiteX19939" y="connsiteY19939"/>
              </a:cxn>
              <a:cxn ang="0">
                <a:pos x="connsiteX19940" y="connsiteY19940"/>
              </a:cxn>
              <a:cxn ang="0">
                <a:pos x="connsiteX19941" y="connsiteY19941"/>
              </a:cxn>
              <a:cxn ang="0">
                <a:pos x="connsiteX19942" y="connsiteY19942"/>
              </a:cxn>
              <a:cxn ang="0">
                <a:pos x="connsiteX19943" y="connsiteY19943"/>
              </a:cxn>
              <a:cxn ang="0">
                <a:pos x="connsiteX19944" y="connsiteY19944"/>
              </a:cxn>
              <a:cxn ang="0">
                <a:pos x="connsiteX19945" y="connsiteY19945"/>
              </a:cxn>
              <a:cxn ang="0">
                <a:pos x="connsiteX19946" y="connsiteY19946"/>
              </a:cxn>
              <a:cxn ang="0">
                <a:pos x="connsiteX19947" y="connsiteY19947"/>
              </a:cxn>
              <a:cxn ang="0">
                <a:pos x="connsiteX19948" y="connsiteY19948"/>
              </a:cxn>
              <a:cxn ang="0">
                <a:pos x="connsiteX19949" y="connsiteY19949"/>
              </a:cxn>
              <a:cxn ang="0">
                <a:pos x="connsiteX19950" y="connsiteY19950"/>
              </a:cxn>
              <a:cxn ang="0">
                <a:pos x="connsiteX19951" y="connsiteY19951"/>
              </a:cxn>
              <a:cxn ang="0">
                <a:pos x="connsiteX19952" y="connsiteY19952"/>
              </a:cxn>
              <a:cxn ang="0">
                <a:pos x="connsiteX19953" y="connsiteY19953"/>
              </a:cxn>
              <a:cxn ang="0">
                <a:pos x="connsiteX19954" y="connsiteY19954"/>
              </a:cxn>
              <a:cxn ang="0">
                <a:pos x="connsiteX19955" y="connsiteY19955"/>
              </a:cxn>
              <a:cxn ang="0">
                <a:pos x="connsiteX19956" y="connsiteY19956"/>
              </a:cxn>
              <a:cxn ang="0">
                <a:pos x="connsiteX19957" y="connsiteY19957"/>
              </a:cxn>
              <a:cxn ang="0">
                <a:pos x="connsiteX19958" y="connsiteY19958"/>
              </a:cxn>
              <a:cxn ang="0">
                <a:pos x="connsiteX19959" y="connsiteY19959"/>
              </a:cxn>
              <a:cxn ang="0">
                <a:pos x="connsiteX19960" y="connsiteY19960"/>
              </a:cxn>
              <a:cxn ang="0">
                <a:pos x="connsiteX19961" y="connsiteY19961"/>
              </a:cxn>
              <a:cxn ang="0">
                <a:pos x="connsiteX19962" y="connsiteY19962"/>
              </a:cxn>
              <a:cxn ang="0">
                <a:pos x="connsiteX19963" y="connsiteY19963"/>
              </a:cxn>
              <a:cxn ang="0">
                <a:pos x="connsiteX19964" y="connsiteY19964"/>
              </a:cxn>
              <a:cxn ang="0">
                <a:pos x="connsiteX19965" y="connsiteY19965"/>
              </a:cxn>
              <a:cxn ang="0">
                <a:pos x="connsiteX19966" y="connsiteY19966"/>
              </a:cxn>
              <a:cxn ang="0">
                <a:pos x="connsiteX19967" y="connsiteY19967"/>
              </a:cxn>
              <a:cxn ang="0">
                <a:pos x="connsiteX19968" y="connsiteY19968"/>
              </a:cxn>
              <a:cxn ang="0">
                <a:pos x="connsiteX19969" y="connsiteY19969"/>
              </a:cxn>
              <a:cxn ang="0">
                <a:pos x="connsiteX19970" y="connsiteY19970"/>
              </a:cxn>
              <a:cxn ang="0">
                <a:pos x="connsiteX19971" y="connsiteY19971"/>
              </a:cxn>
              <a:cxn ang="0">
                <a:pos x="connsiteX19972" y="connsiteY19972"/>
              </a:cxn>
              <a:cxn ang="0">
                <a:pos x="connsiteX19973" y="connsiteY19973"/>
              </a:cxn>
              <a:cxn ang="0">
                <a:pos x="connsiteX19974" y="connsiteY19974"/>
              </a:cxn>
              <a:cxn ang="0">
                <a:pos x="connsiteX19975" y="connsiteY19975"/>
              </a:cxn>
              <a:cxn ang="0">
                <a:pos x="connsiteX19976" y="connsiteY19976"/>
              </a:cxn>
              <a:cxn ang="0">
                <a:pos x="connsiteX19977" y="connsiteY19977"/>
              </a:cxn>
              <a:cxn ang="0">
                <a:pos x="connsiteX19978" y="connsiteY19978"/>
              </a:cxn>
              <a:cxn ang="0">
                <a:pos x="connsiteX19979" y="connsiteY19979"/>
              </a:cxn>
              <a:cxn ang="0">
                <a:pos x="connsiteX19980" y="connsiteY19980"/>
              </a:cxn>
              <a:cxn ang="0">
                <a:pos x="connsiteX19981" y="connsiteY19981"/>
              </a:cxn>
              <a:cxn ang="0">
                <a:pos x="connsiteX19982" y="connsiteY19982"/>
              </a:cxn>
              <a:cxn ang="0">
                <a:pos x="connsiteX19983" y="connsiteY19983"/>
              </a:cxn>
              <a:cxn ang="0">
                <a:pos x="connsiteX19984" y="connsiteY19984"/>
              </a:cxn>
              <a:cxn ang="0">
                <a:pos x="connsiteX19985" y="connsiteY19985"/>
              </a:cxn>
              <a:cxn ang="0">
                <a:pos x="connsiteX19986" y="connsiteY19986"/>
              </a:cxn>
              <a:cxn ang="0">
                <a:pos x="connsiteX19987" y="connsiteY19987"/>
              </a:cxn>
              <a:cxn ang="0">
                <a:pos x="connsiteX19988" y="connsiteY19988"/>
              </a:cxn>
              <a:cxn ang="0">
                <a:pos x="connsiteX19989" y="connsiteY19989"/>
              </a:cxn>
              <a:cxn ang="0">
                <a:pos x="connsiteX19990" y="connsiteY19990"/>
              </a:cxn>
              <a:cxn ang="0">
                <a:pos x="connsiteX19991" y="connsiteY19991"/>
              </a:cxn>
              <a:cxn ang="0">
                <a:pos x="connsiteX19992" y="connsiteY19992"/>
              </a:cxn>
              <a:cxn ang="0">
                <a:pos x="connsiteX19993" y="connsiteY19993"/>
              </a:cxn>
              <a:cxn ang="0">
                <a:pos x="connsiteX19994" y="connsiteY19994"/>
              </a:cxn>
              <a:cxn ang="0">
                <a:pos x="connsiteX19995" y="connsiteY19995"/>
              </a:cxn>
              <a:cxn ang="0">
                <a:pos x="connsiteX19996" y="connsiteY19996"/>
              </a:cxn>
              <a:cxn ang="0">
                <a:pos x="connsiteX19997" y="connsiteY19997"/>
              </a:cxn>
              <a:cxn ang="0">
                <a:pos x="connsiteX19998" y="connsiteY19998"/>
              </a:cxn>
              <a:cxn ang="0">
                <a:pos x="connsiteX19999" y="connsiteY19999"/>
              </a:cxn>
              <a:cxn ang="0">
                <a:pos x="connsiteX20000" y="connsiteY20000"/>
              </a:cxn>
              <a:cxn ang="0">
                <a:pos x="connsiteX20001" y="connsiteY20001"/>
              </a:cxn>
              <a:cxn ang="0">
                <a:pos x="connsiteX20002" y="connsiteY20002"/>
              </a:cxn>
              <a:cxn ang="0">
                <a:pos x="connsiteX20003" y="connsiteY20003"/>
              </a:cxn>
              <a:cxn ang="0">
                <a:pos x="connsiteX20004" y="connsiteY20004"/>
              </a:cxn>
              <a:cxn ang="0">
                <a:pos x="connsiteX20005" y="connsiteY20005"/>
              </a:cxn>
              <a:cxn ang="0">
                <a:pos x="connsiteX20006" y="connsiteY20006"/>
              </a:cxn>
              <a:cxn ang="0">
                <a:pos x="connsiteX20007" y="connsiteY20007"/>
              </a:cxn>
              <a:cxn ang="0">
                <a:pos x="connsiteX20008" y="connsiteY20008"/>
              </a:cxn>
              <a:cxn ang="0">
                <a:pos x="connsiteX20009" y="connsiteY20009"/>
              </a:cxn>
              <a:cxn ang="0">
                <a:pos x="connsiteX20010" y="connsiteY20010"/>
              </a:cxn>
              <a:cxn ang="0">
                <a:pos x="connsiteX20011" y="connsiteY20011"/>
              </a:cxn>
              <a:cxn ang="0">
                <a:pos x="connsiteX20012" y="connsiteY20012"/>
              </a:cxn>
              <a:cxn ang="0">
                <a:pos x="connsiteX20013" y="connsiteY20013"/>
              </a:cxn>
              <a:cxn ang="0">
                <a:pos x="connsiteX20014" y="connsiteY20014"/>
              </a:cxn>
              <a:cxn ang="0">
                <a:pos x="connsiteX20015" y="connsiteY20015"/>
              </a:cxn>
              <a:cxn ang="0">
                <a:pos x="connsiteX20016" y="connsiteY20016"/>
              </a:cxn>
              <a:cxn ang="0">
                <a:pos x="connsiteX20017" y="connsiteY20017"/>
              </a:cxn>
              <a:cxn ang="0">
                <a:pos x="connsiteX20018" y="connsiteY20018"/>
              </a:cxn>
              <a:cxn ang="0">
                <a:pos x="connsiteX20019" y="connsiteY20019"/>
              </a:cxn>
              <a:cxn ang="0">
                <a:pos x="connsiteX20020" y="connsiteY20020"/>
              </a:cxn>
              <a:cxn ang="0">
                <a:pos x="connsiteX20021" y="connsiteY20021"/>
              </a:cxn>
              <a:cxn ang="0">
                <a:pos x="connsiteX20022" y="connsiteY20022"/>
              </a:cxn>
              <a:cxn ang="0">
                <a:pos x="connsiteX20023" y="connsiteY20023"/>
              </a:cxn>
              <a:cxn ang="0">
                <a:pos x="connsiteX20024" y="connsiteY20024"/>
              </a:cxn>
              <a:cxn ang="0">
                <a:pos x="connsiteX20025" y="connsiteY20025"/>
              </a:cxn>
              <a:cxn ang="0">
                <a:pos x="connsiteX20026" y="connsiteY20026"/>
              </a:cxn>
              <a:cxn ang="0">
                <a:pos x="connsiteX20027" y="connsiteY20027"/>
              </a:cxn>
              <a:cxn ang="0">
                <a:pos x="connsiteX20028" y="connsiteY20028"/>
              </a:cxn>
              <a:cxn ang="0">
                <a:pos x="connsiteX20029" y="connsiteY20029"/>
              </a:cxn>
              <a:cxn ang="0">
                <a:pos x="connsiteX20030" y="connsiteY20030"/>
              </a:cxn>
              <a:cxn ang="0">
                <a:pos x="connsiteX20031" y="connsiteY20031"/>
              </a:cxn>
              <a:cxn ang="0">
                <a:pos x="connsiteX20032" y="connsiteY20032"/>
              </a:cxn>
              <a:cxn ang="0">
                <a:pos x="connsiteX20033" y="connsiteY20033"/>
              </a:cxn>
              <a:cxn ang="0">
                <a:pos x="connsiteX20034" y="connsiteY20034"/>
              </a:cxn>
              <a:cxn ang="0">
                <a:pos x="connsiteX20035" y="connsiteY20035"/>
              </a:cxn>
              <a:cxn ang="0">
                <a:pos x="connsiteX20036" y="connsiteY20036"/>
              </a:cxn>
              <a:cxn ang="0">
                <a:pos x="connsiteX20037" y="connsiteY20037"/>
              </a:cxn>
              <a:cxn ang="0">
                <a:pos x="connsiteX20038" y="connsiteY20038"/>
              </a:cxn>
              <a:cxn ang="0">
                <a:pos x="connsiteX20039" y="connsiteY20039"/>
              </a:cxn>
              <a:cxn ang="0">
                <a:pos x="connsiteX20040" y="connsiteY20040"/>
              </a:cxn>
              <a:cxn ang="0">
                <a:pos x="connsiteX20041" y="connsiteY20041"/>
              </a:cxn>
              <a:cxn ang="0">
                <a:pos x="connsiteX20042" y="connsiteY20042"/>
              </a:cxn>
              <a:cxn ang="0">
                <a:pos x="connsiteX20043" y="connsiteY20043"/>
              </a:cxn>
              <a:cxn ang="0">
                <a:pos x="connsiteX20044" y="connsiteY20044"/>
              </a:cxn>
              <a:cxn ang="0">
                <a:pos x="connsiteX20045" y="connsiteY20045"/>
              </a:cxn>
              <a:cxn ang="0">
                <a:pos x="connsiteX20046" y="connsiteY20046"/>
              </a:cxn>
              <a:cxn ang="0">
                <a:pos x="connsiteX20047" y="connsiteY20047"/>
              </a:cxn>
              <a:cxn ang="0">
                <a:pos x="connsiteX20048" y="connsiteY20048"/>
              </a:cxn>
              <a:cxn ang="0">
                <a:pos x="connsiteX20049" y="connsiteY20049"/>
              </a:cxn>
              <a:cxn ang="0">
                <a:pos x="connsiteX20050" y="connsiteY20050"/>
              </a:cxn>
              <a:cxn ang="0">
                <a:pos x="connsiteX20051" y="connsiteY20051"/>
              </a:cxn>
              <a:cxn ang="0">
                <a:pos x="connsiteX20052" y="connsiteY20052"/>
              </a:cxn>
              <a:cxn ang="0">
                <a:pos x="connsiteX20053" y="connsiteY20053"/>
              </a:cxn>
              <a:cxn ang="0">
                <a:pos x="connsiteX20054" y="connsiteY20054"/>
              </a:cxn>
              <a:cxn ang="0">
                <a:pos x="connsiteX20055" y="connsiteY20055"/>
              </a:cxn>
              <a:cxn ang="0">
                <a:pos x="connsiteX20056" y="connsiteY20056"/>
              </a:cxn>
              <a:cxn ang="0">
                <a:pos x="connsiteX20057" y="connsiteY20057"/>
              </a:cxn>
              <a:cxn ang="0">
                <a:pos x="connsiteX20058" y="connsiteY20058"/>
              </a:cxn>
              <a:cxn ang="0">
                <a:pos x="connsiteX20059" y="connsiteY20059"/>
              </a:cxn>
              <a:cxn ang="0">
                <a:pos x="connsiteX20060" y="connsiteY20060"/>
              </a:cxn>
              <a:cxn ang="0">
                <a:pos x="connsiteX20061" y="connsiteY20061"/>
              </a:cxn>
              <a:cxn ang="0">
                <a:pos x="connsiteX20062" y="connsiteY20062"/>
              </a:cxn>
              <a:cxn ang="0">
                <a:pos x="connsiteX20063" y="connsiteY20063"/>
              </a:cxn>
              <a:cxn ang="0">
                <a:pos x="connsiteX20064" y="connsiteY20064"/>
              </a:cxn>
              <a:cxn ang="0">
                <a:pos x="connsiteX20065" y="connsiteY20065"/>
              </a:cxn>
              <a:cxn ang="0">
                <a:pos x="connsiteX20066" y="connsiteY20066"/>
              </a:cxn>
              <a:cxn ang="0">
                <a:pos x="connsiteX20067" y="connsiteY20067"/>
              </a:cxn>
              <a:cxn ang="0">
                <a:pos x="connsiteX20068" y="connsiteY20068"/>
              </a:cxn>
              <a:cxn ang="0">
                <a:pos x="connsiteX20069" y="connsiteY20069"/>
              </a:cxn>
              <a:cxn ang="0">
                <a:pos x="connsiteX20070" y="connsiteY20070"/>
              </a:cxn>
              <a:cxn ang="0">
                <a:pos x="connsiteX20071" y="connsiteY20071"/>
              </a:cxn>
              <a:cxn ang="0">
                <a:pos x="connsiteX20072" y="connsiteY20072"/>
              </a:cxn>
              <a:cxn ang="0">
                <a:pos x="connsiteX20073" y="connsiteY20073"/>
              </a:cxn>
              <a:cxn ang="0">
                <a:pos x="connsiteX20074" y="connsiteY20074"/>
              </a:cxn>
              <a:cxn ang="0">
                <a:pos x="connsiteX20075" y="connsiteY20075"/>
              </a:cxn>
              <a:cxn ang="0">
                <a:pos x="connsiteX20076" y="connsiteY20076"/>
              </a:cxn>
              <a:cxn ang="0">
                <a:pos x="connsiteX20077" y="connsiteY20077"/>
              </a:cxn>
              <a:cxn ang="0">
                <a:pos x="connsiteX20078" y="connsiteY20078"/>
              </a:cxn>
              <a:cxn ang="0">
                <a:pos x="connsiteX20079" y="connsiteY20079"/>
              </a:cxn>
              <a:cxn ang="0">
                <a:pos x="connsiteX20080" y="connsiteY20080"/>
              </a:cxn>
              <a:cxn ang="0">
                <a:pos x="connsiteX20081" y="connsiteY20081"/>
              </a:cxn>
              <a:cxn ang="0">
                <a:pos x="connsiteX20082" y="connsiteY20082"/>
              </a:cxn>
              <a:cxn ang="0">
                <a:pos x="connsiteX20083" y="connsiteY20083"/>
              </a:cxn>
              <a:cxn ang="0">
                <a:pos x="connsiteX20084" y="connsiteY20084"/>
              </a:cxn>
              <a:cxn ang="0">
                <a:pos x="connsiteX20085" y="connsiteY20085"/>
              </a:cxn>
              <a:cxn ang="0">
                <a:pos x="connsiteX20086" y="connsiteY20086"/>
              </a:cxn>
              <a:cxn ang="0">
                <a:pos x="connsiteX20087" y="connsiteY20087"/>
              </a:cxn>
              <a:cxn ang="0">
                <a:pos x="connsiteX20088" y="connsiteY20088"/>
              </a:cxn>
              <a:cxn ang="0">
                <a:pos x="connsiteX20089" y="connsiteY20089"/>
              </a:cxn>
              <a:cxn ang="0">
                <a:pos x="connsiteX20090" y="connsiteY20090"/>
              </a:cxn>
              <a:cxn ang="0">
                <a:pos x="connsiteX20091" y="connsiteY20091"/>
              </a:cxn>
              <a:cxn ang="0">
                <a:pos x="connsiteX20092" y="connsiteY20092"/>
              </a:cxn>
              <a:cxn ang="0">
                <a:pos x="connsiteX20093" y="connsiteY20093"/>
              </a:cxn>
              <a:cxn ang="0">
                <a:pos x="connsiteX20094" y="connsiteY20094"/>
              </a:cxn>
              <a:cxn ang="0">
                <a:pos x="connsiteX20095" y="connsiteY20095"/>
              </a:cxn>
              <a:cxn ang="0">
                <a:pos x="connsiteX20096" y="connsiteY20096"/>
              </a:cxn>
              <a:cxn ang="0">
                <a:pos x="connsiteX20097" y="connsiteY20097"/>
              </a:cxn>
              <a:cxn ang="0">
                <a:pos x="connsiteX20098" y="connsiteY20098"/>
              </a:cxn>
              <a:cxn ang="0">
                <a:pos x="connsiteX20099" y="connsiteY20099"/>
              </a:cxn>
              <a:cxn ang="0">
                <a:pos x="connsiteX20100" y="connsiteY20100"/>
              </a:cxn>
              <a:cxn ang="0">
                <a:pos x="connsiteX20101" y="connsiteY20101"/>
              </a:cxn>
              <a:cxn ang="0">
                <a:pos x="connsiteX20102" y="connsiteY20102"/>
              </a:cxn>
              <a:cxn ang="0">
                <a:pos x="connsiteX20103" y="connsiteY20103"/>
              </a:cxn>
              <a:cxn ang="0">
                <a:pos x="connsiteX20104" y="connsiteY20104"/>
              </a:cxn>
              <a:cxn ang="0">
                <a:pos x="connsiteX20105" y="connsiteY20105"/>
              </a:cxn>
              <a:cxn ang="0">
                <a:pos x="connsiteX20106" y="connsiteY20106"/>
              </a:cxn>
              <a:cxn ang="0">
                <a:pos x="connsiteX20107" y="connsiteY20107"/>
              </a:cxn>
              <a:cxn ang="0">
                <a:pos x="connsiteX20108" y="connsiteY20108"/>
              </a:cxn>
              <a:cxn ang="0">
                <a:pos x="connsiteX20109" y="connsiteY20109"/>
              </a:cxn>
              <a:cxn ang="0">
                <a:pos x="connsiteX20110" y="connsiteY20110"/>
              </a:cxn>
              <a:cxn ang="0">
                <a:pos x="connsiteX20111" y="connsiteY20111"/>
              </a:cxn>
              <a:cxn ang="0">
                <a:pos x="connsiteX20112" y="connsiteY20112"/>
              </a:cxn>
              <a:cxn ang="0">
                <a:pos x="connsiteX20113" y="connsiteY20113"/>
              </a:cxn>
              <a:cxn ang="0">
                <a:pos x="connsiteX20114" y="connsiteY20114"/>
              </a:cxn>
              <a:cxn ang="0">
                <a:pos x="connsiteX20115" y="connsiteY20115"/>
              </a:cxn>
              <a:cxn ang="0">
                <a:pos x="connsiteX20116" y="connsiteY20116"/>
              </a:cxn>
              <a:cxn ang="0">
                <a:pos x="connsiteX20117" y="connsiteY20117"/>
              </a:cxn>
              <a:cxn ang="0">
                <a:pos x="connsiteX20118" y="connsiteY20118"/>
              </a:cxn>
              <a:cxn ang="0">
                <a:pos x="connsiteX20119" y="connsiteY20119"/>
              </a:cxn>
              <a:cxn ang="0">
                <a:pos x="connsiteX20120" y="connsiteY20120"/>
              </a:cxn>
              <a:cxn ang="0">
                <a:pos x="connsiteX20121" y="connsiteY20121"/>
              </a:cxn>
              <a:cxn ang="0">
                <a:pos x="connsiteX20122" y="connsiteY20122"/>
              </a:cxn>
              <a:cxn ang="0">
                <a:pos x="connsiteX20123" y="connsiteY20123"/>
              </a:cxn>
              <a:cxn ang="0">
                <a:pos x="connsiteX20124" y="connsiteY20124"/>
              </a:cxn>
              <a:cxn ang="0">
                <a:pos x="connsiteX20125" y="connsiteY20125"/>
              </a:cxn>
              <a:cxn ang="0">
                <a:pos x="connsiteX20126" y="connsiteY20126"/>
              </a:cxn>
              <a:cxn ang="0">
                <a:pos x="connsiteX20127" y="connsiteY20127"/>
              </a:cxn>
              <a:cxn ang="0">
                <a:pos x="connsiteX20128" y="connsiteY20128"/>
              </a:cxn>
              <a:cxn ang="0">
                <a:pos x="connsiteX20129" y="connsiteY20129"/>
              </a:cxn>
              <a:cxn ang="0">
                <a:pos x="connsiteX20130" y="connsiteY20130"/>
              </a:cxn>
              <a:cxn ang="0">
                <a:pos x="connsiteX20131" y="connsiteY20131"/>
              </a:cxn>
              <a:cxn ang="0">
                <a:pos x="connsiteX20132" y="connsiteY20132"/>
              </a:cxn>
              <a:cxn ang="0">
                <a:pos x="connsiteX20133" y="connsiteY20133"/>
              </a:cxn>
              <a:cxn ang="0">
                <a:pos x="connsiteX20134" y="connsiteY20134"/>
              </a:cxn>
              <a:cxn ang="0">
                <a:pos x="connsiteX20135" y="connsiteY20135"/>
              </a:cxn>
              <a:cxn ang="0">
                <a:pos x="connsiteX20136" y="connsiteY20136"/>
              </a:cxn>
              <a:cxn ang="0">
                <a:pos x="connsiteX20137" y="connsiteY20137"/>
              </a:cxn>
              <a:cxn ang="0">
                <a:pos x="connsiteX20138" y="connsiteY20138"/>
              </a:cxn>
              <a:cxn ang="0">
                <a:pos x="connsiteX20139" y="connsiteY20139"/>
              </a:cxn>
              <a:cxn ang="0">
                <a:pos x="connsiteX20140" y="connsiteY20140"/>
              </a:cxn>
              <a:cxn ang="0">
                <a:pos x="connsiteX20141" y="connsiteY20141"/>
              </a:cxn>
              <a:cxn ang="0">
                <a:pos x="connsiteX20142" y="connsiteY20142"/>
              </a:cxn>
              <a:cxn ang="0">
                <a:pos x="connsiteX20143" y="connsiteY20143"/>
              </a:cxn>
              <a:cxn ang="0">
                <a:pos x="connsiteX20144" y="connsiteY20144"/>
              </a:cxn>
              <a:cxn ang="0">
                <a:pos x="connsiteX20145" y="connsiteY20145"/>
              </a:cxn>
              <a:cxn ang="0">
                <a:pos x="connsiteX20146" y="connsiteY20146"/>
              </a:cxn>
              <a:cxn ang="0">
                <a:pos x="connsiteX20147" y="connsiteY20147"/>
              </a:cxn>
              <a:cxn ang="0">
                <a:pos x="connsiteX20148" y="connsiteY20148"/>
              </a:cxn>
              <a:cxn ang="0">
                <a:pos x="connsiteX20149" y="connsiteY20149"/>
              </a:cxn>
              <a:cxn ang="0">
                <a:pos x="connsiteX20150" y="connsiteY20150"/>
              </a:cxn>
              <a:cxn ang="0">
                <a:pos x="connsiteX20151" y="connsiteY20151"/>
              </a:cxn>
              <a:cxn ang="0">
                <a:pos x="connsiteX20152" y="connsiteY20152"/>
              </a:cxn>
              <a:cxn ang="0">
                <a:pos x="connsiteX20153" y="connsiteY20153"/>
              </a:cxn>
              <a:cxn ang="0">
                <a:pos x="connsiteX20154" y="connsiteY20154"/>
              </a:cxn>
              <a:cxn ang="0">
                <a:pos x="connsiteX20155" y="connsiteY20155"/>
              </a:cxn>
              <a:cxn ang="0">
                <a:pos x="connsiteX20156" y="connsiteY20156"/>
              </a:cxn>
              <a:cxn ang="0">
                <a:pos x="connsiteX20157" y="connsiteY20157"/>
              </a:cxn>
              <a:cxn ang="0">
                <a:pos x="connsiteX20158" y="connsiteY20158"/>
              </a:cxn>
              <a:cxn ang="0">
                <a:pos x="connsiteX20159" y="connsiteY20159"/>
              </a:cxn>
              <a:cxn ang="0">
                <a:pos x="connsiteX20160" y="connsiteY20160"/>
              </a:cxn>
              <a:cxn ang="0">
                <a:pos x="connsiteX20161" y="connsiteY20161"/>
              </a:cxn>
              <a:cxn ang="0">
                <a:pos x="connsiteX20162" y="connsiteY20162"/>
              </a:cxn>
              <a:cxn ang="0">
                <a:pos x="connsiteX20163" y="connsiteY20163"/>
              </a:cxn>
              <a:cxn ang="0">
                <a:pos x="connsiteX20164" y="connsiteY20164"/>
              </a:cxn>
              <a:cxn ang="0">
                <a:pos x="connsiteX20165" y="connsiteY20165"/>
              </a:cxn>
              <a:cxn ang="0">
                <a:pos x="connsiteX20166" y="connsiteY20166"/>
              </a:cxn>
              <a:cxn ang="0">
                <a:pos x="connsiteX20167" y="connsiteY20167"/>
              </a:cxn>
              <a:cxn ang="0">
                <a:pos x="connsiteX20168" y="connsiteY20168"/>
              </a:cxn>
              <a:cxn ang="0">
                <a:pos x="connsiteX20169" y="connsiteY20169"/>
              </a:cxn>
              <a:cxn ang="0">
                <a:pos x="connsiteX20170" y="connsiteY20170"/>
              </a:cxn>
              <a:cxn ang="0">
                <a:pos x="connsiteX20171" y="connsiteY20171"/>
              </a:cxn>
              <a:cxn ang="0">
                <a:pos x="connsiteX20172" y="connsiteY20172"/>
              </a:cxn>
              <a:cxn ang="0">
                <a:pos x="connsiteX20173" y="connsiteY20173"/>
              </a:cxn>
              <a:cxn ang="0">
                <a:pos x="connsiteX20174" y="connsiteY20174"/>
              </a:cxn>
              <a:cxn ang="0">
                <a:pos x="connsiteX20175" y="connsiteY20175"/>
              </a:cxn>
              <a:cxn ang="0">
                <a:pos x="connsiteX20176" y="connsiteY20176"/>
              </a:cxn>
              <a:cxn ang="0">
                <a:pos x="connsiteX20177" y="connsiteY20177"/>
              </a:cxn>
              <a:cxn ang="0">
                <a:pos x="connsiteX20178" y="connsiteY20178"/>
              </a:cxn>
              <a:cxn ang="0">
                <a:pos x="connsiteX20179" y="connsiteY20179"/>
              </a:cxn>
              <a:cxn ang="0">
                <a:pos x="connsiteX20180" y="connsiteY20180"/>
              </a:cxn>
              <a:cxn ang="0">
                <a:pos x="connsiteX20181" y="connsiteY20181"/>
              </a:cxn>
              <a:cxn ang="0">
                <a:pos x="connsiteX20182" y="connsiteY20182"/>
              </a:cxn>
              <a:cxn ang="0">
                <a:pos x="connsiteX20183" y="connsiteY20183"/>
              </a:cxn>
              <a:cxn ang="0">
                <a:pos x="connsiteX20184" y="connsiteY20184"/>
              </a:cxn>
              <a:cxn ang="0">
                <a:pos x="connsiteX20185" y="connsiteY20185"/>
              </a:cxn>
              <a:cxn ang="0">
                <a:pos x="connsiteX20186" y="connsiteY20186"/>
              </a:cxn>
              <a:cxn ang="0">
                <a:pos x="connsiteX20187" y="connsiteY20187"/>
              </a:cxn>
              <a:cxn ang="0">
                <a:pos x="connsiteX20188" y="connsiteY20188"/>
              </a:cxn>
              <a:cxn ang="0">
                <a:pos x="connsiteX20189" y="connsiteY20189"/>
              </a:cxn>
              <a:cxn ang="0">
                <a:pos x="connsiteX20190" y="connsiteY20190"/>
              </a:cxn>
              <a:cxn ang="0">
                <a:pos x="connsiteX20191" y="connsiteY20191"/>
              </a:cxn>
              <a:cxn ang="0">
                <a:pos x="connsiteX20192" y="connsiteY20192"/>
              </a:cxn>
              <a:cxn ang="0">
                <a:pos x="connsiteX20193" y="connsiteY20193"/>
              </a:cxn>
              <a:cxn ang="0">
                <a:pos x="connsiteX20194" y="connsiteY20194"/>
              </a:cxn>
              <a:cxn ang="0">
                <a:pos x="connsiteX20195" y="connsiteY20195"/>
              </a:cxn>
              <a:cxn ang="0">
                <a:pos x="connsiteX20196" y="connsiteY20196"/>
              </a:cxn>
              <a:cxn ang="0">
                <a:pos x="connsiteX20197" y="connsiteY20197"/>
              </a:cxn>
              <a:cxn ang="0">
                <a:pos x="connsiteX20198" y="connsiteY20198"/>
              </a:cxn>
              <a:cxn ang="0">
                <a:pos x="connsiteX20199" y="connsiteY20199"/>
              </a:cxn>
              <a:cxn ang="0">
                <a:pos x="connsiteX20200" y="connsiteY20200"/>
              </a:cxn>
              <a:cxn ang="0">
                <a:pos x="connsiteX20201" y="connsiteY20201"/>
              </a:cxn>
              <a:cxn ang="0">
                <a:pos x="connsiteX20202" y="connsiteY20202"/>
              </a:cxn>
              <a:cxn ang="0">
                <a:pos x="connsiteX20203" y="connsiteY20203"/>
              </a:cxn>
              <a:cxn ang="0">
                <a:pos x="connsiteX20204" y="connsiteY20204"/>
              </a:cxn>
              <a:cxn ang="0">
                <a:pos x="connsiteX20205" y="connsiteY20205"/>
              </a:cxn>
              <a:cxn ang="0">
                <a:pos x="connsiteX20206" y="connsiteY20206"/>
              </a:cxn>
              <a:cxn ang="0">
                <a:pos x="connsiteX20207" y="connsiteY20207"/>
              </a:cxn>
              <a:cxn ang="0">
                <a:pos x="connsiteX20208" y="connsiteY20208"/>
              </a:cxn>
              <a:cxn ang="0">
                <a:pos x="connsiteX20209" y="connsiteY20209"/>
              </a:cxn>
              <a:cxn ang="0">
                <a:pos x="connsiteX20210" y="connsiteY20210"/>
              </a:cxn>
              <a:cxn ang="0">
                <a:pos x="connsiteX20211" y="connsiteY20211"/>
              </a:cxn>
              <a:cxn ang="0">
                <a:pos x="connsiteX20212" y="connsiteY20212"/>
              </a:cxn>
              <a:cxn ang="0">
                <a:pos x="connsiteX20213" y="connsiteY20213"/>
              </a:cxn>
              <a:cxn ang="0">
                <a:pos x="connsiteX20214" y="connsiteY20214"/>
              </a:cxn>
              <a:cxn ang="0">
                <a:pos x="connsiteX20215" y="connsiteY20215"/>
              </a:cxn>
              <a:cxn ang="0">
                <a:pos x="connsiteX20216" y="connsiteY20216"/>
              </a:cxn>
              <a:cxn ang="0">
                <a:pos x="connsiteX20217" y="connsiteY20217"/>
              </a:cxn>
              <a:cxn ang="0">
                <a:pos x="connsiteX20218" y="connsiteY20218"/>
              </a:cxn>
              <a:cxn ang="0">
                <a:pos x="connsiteX20219" y="connsiteY20219"/>
              </a:cxn>
              <a:cxn ang="0">
                <a:pos x="connsiteX20220" y="connsiteY20220"/>
              </a:cxn>
              <a:cxn ang="0">
                <a:pos x="connsiteX20221" y="connsiteY20221"/>
              </a:cxn>
              <a:cxn ang="0">
                <a:pos x="connsiteX20222" y="connsiteY20222"/>
              </a:cxn>
              <a:cxn ang="0">
                <a:pos x="connsiteX20223" y="connsiteY20223"/>
              </a:cxn>
              <a:cxn ang="0">
                <a:pos x="connsiteX20224" y="connsiteY20224"/>
              </a:cxn>
              <a:cxn ang="0">
                <a:pos x="connsiteX20225" y="connsiteY20225"/>
              </a:cxn>
              <a:cxn ang="0">
                <a:pos x="connsiteX20226" y="connsiteY20226"/>
              </a:cxn>
              <a:cxn ang="0">
                <a:pos x="connsiteX20227" y="connsiteY20227"/>
              </a:cxn>
              <a:cxn ang="0">
                <a:pos x="connsiteX20228" y="connsiteY20228"/>
              </a:cxn>
              <a:cxn ang="0">
                <a:pos x="connsiteX20229" y="connsiteY20229"/>
              </a:cxn>
              <a:cxn ang="0">
                <a:pos x="connsiteX20230" y="connsiteY20230"/>
              </a:cxn>
              <a:cxn ang="0">
                <a:pos x="connsiteX20231" y="connsiteY20231"/>
              </a:cxn>
              <a:cxn ang="0">
                <a:pos x="connsiteX20232" y="connsiteY20232"/>
              </a:cxn>
              <a:cxn ang="0">
                <a:pos x="connsiteX20233" y="connsiteY20233"/>
              </a:cxn>
              <a:cxn ang="0">
                <a:pos x="connsiteX20234" y="connsiteY20234"/>
              </a:cxn>
              <a:cxn ang="0">
                <a:pos x="connsiteX20235" y="connsiteY20235"/>
              </a:cxn>
              <a:cxn ang="0">
                <a:pos x="connsiteX20236" y="connsiteY20236"/>
              </a:cxn>
              <a:cxn ang="0">
                <a:pos x="connsiteX20237" y="connsiteY20237"/>
              </a:cxn>
              <a:cxn ang="0">
                <a:pos x="connsiteX20238" y="connsiteY20238"/>
              </a:cxn>
              <a:cxn ang="0">
                <a:pos x="connsiteX20239" y="connsiteY20239"/>
              </a:cxn>
              <a:cxn ang="0">
                <a:pos x="connsiteX20240" y="connsiteY20240"/>
              </a:cxn>
              <a:cxn ang="0">
                <a:pos x="connsiteX20241" y="connsiteY20241"/>
              </a:cxn>
              <a:cxn ang="0">
                <a:pos x="connsiteX20242" y="connsiteY20242"/>
              </a:cxn>
              <a:cxn ang="0">
                <a:pos x="connsiteX20243" y="connsiteY20243"/>
              </a:cxn>
              <a:cxn ang="0">
                <a:pos x="connsiteX20244" y="connsiteY20244"/>
              </a:cxn>
              <a:cxn ang="0">
                <a:pos x="connsiteX20245" y="connsiteY20245"/>
              </a:cxn>
              <a:cxn ang="0">
                <a:pos x="connsiteX20246" y="connsiteY20246"/>
              </a:cxn>
              <a:cxn ang="0">
                <a:pos x="connsiteX20247" y="connsiteY20247"/>
              </a:cxn>
              <a:cxn ang="0">
                <a:pos x="connsiteX20248" y="connsiteY20248"/>
              </a:cxn>
              <a:cxn ang="0">
                <a:pos x="connsiteX20249" y="connsiteY20249"/>
              </a:cxn>
              <a:cxn ang="0">
                <a:pos x="connsiteX20250" y="connsiteY20250"/>
              </a:cxn>
              <a:cxn ang="0">
                <a:pos x="connsiteX20251" y="connsiteY20251"/>
              </a:cxn>
              <a:cxn ang="0">
                <a:pos x="connsiteX20252" y="connsiteY20252"/>
              </a:cxn>
              <a:cxn ang="0">
                <a:pos x="connsiteX20253" y="connsiteY20253"/>
              </a:cxn>
              <a:cxn ang="0">
                <a:pos x="connsiteX20254" y="connsiteY20254"/>
              </a:cxn>
              <a:cxn ang="0">
                <a:pos x="connsiteX20255" y="connsiteY20255"/>
              </a:cxn>
              <a:cxn ang="0">
                <a:pos x="connsiteX20256" y="connsiteY20256"/>
              </a:cxn>
              <a:cxn ang="0">
                <a:pos x="connsiteX20257" y="connsiteY20257"/>
              </a:cxn>
              <a:cxn ang="0">
                <a:pos x="connsiteX20258" y="connsiteY20258"/>
              </a:cxn>
              <a:cxn ang="0">
                <a:pos x="connsiteX20259" y="connsiteY20259"/>
              </a:cxn>
              <a:cxn ang="0">
                <a:pos x="connsiteX20260" y="connsiteY20260"/>
              </a:cxn>
              <a:cxn ang="0">
                <a:pos x="connsiteX20261" y="connsiteY20261"/>
              </a:cxn>
              <a:cxn ang="0">
                <a:pos x="connsiteX20262" y="connsiteY20262"/>
              </a:cxn>
              <a:cxn ang="0">
                <a:pos x="connsiteX20263" y="connsiteY20263"/>
              </a:cxn>
              <a:cxn ang="0">
                <a:pos x="connsiteX20264" y="connsiteY20264"/>
              </a:cxn>
              <a:cxn ang="0">
                <a:pos x="connsiteX20265" y="connsiteY20265"/>
              </a:cxn>
              <a:cxn ang="0">
                <a:pos x="connsiteX20266" y="connsiteY20266"/>
              </a:cxn>
              <a:cxn ang="0">
                <a:pos x="connsiteX20267" y="connsiteY20267"/>
              </a:cxn>
              <a:cxn ang="0">
                <a:pos x="connsiteX20268" y="connsiteY20268"/>
              </a:cxn>
              <a:cxn ang="0">
                <a:pos x="connsiteX20269" y="connsiteY20269"/>
              </a:cxn>
              <a:cxn ang="0">
                <a:pos x="connsiteX20270" y="connsiteY20270"/>
              </a:cxn>
              <a:cxn ang="0">
                <a:pos x="connsiteX20271" y="connsiteY20271"/>
              </a:cxn>
              <a:cxn ang="0">
                <a:pos x="connsiteX20272" y="connsiteY20272"/>
              </a:cxn>
              <a:cxn ang="0">
                <a:pos x="connsiteX20273" y="connsiteY20273"/>
              </a:cxn>
              <a:cxn ang="0">
                <a:pos x="connsiteX20274" y="connsiteY20274"/>
              </a:cxn>
              <a:cxn ang="0">
                <a:pos x="connsiteX20275" y="connsiteY20275"/>
              </a:cxn>
              <a:cxn ang="0">
                <a:pos x="connsiteX20276" y="connsiteY20276"/>
              </a:cxn>
              <a:cxn ang="0">
                <a:pos x="connsiteX20277" y="connsiteY20277"/>
              </a:cxn>
              <a:cxn ang="0">
                <a:pos x="connsiteX20278" y="connsiteY20278"/>
              </a:cxn>
              <a:cxn ang="0">
                <a:pos x="connsiteX20279" y="connsiteY20279"/>
              </a:cxn>
              <a:cxn ang="0">
                <a:pos x="connsiteX20280" y="connsiteY20280"/>
              </a:cxn>
              <a:cxn ang="0">
                <a:pos x="connsiteX20281" y="connsiteY20281"/>
              </a:cxn>
              <a:cxn ang="0">
                <a:pos x="connsiteX20282" y="connsiteY20282"/>
              </a:cxn>
              <a:cxn ang="0">
                <a:pos x="connsiteX20283" y="connsiteY20283"/>
              </a:cxn>
              <a:cxn ang="0">
                <a:pos x="connsiteX20284" y="connsiteY20284"/>
              </a:cxn>
              <a:cxn ang="0">
                <a:pos x="connsiteX20285" y="connsiteY20285"/>
              </a:cxn>
              <a:cxn ang="0">
                <a:pos x="connsiteX20286" y="connsiteY20286"/>
              </a:cxn>
              <a:cxn ang="0">
                <a:pos x="connsiteX20287" y="connsiteY20287"/>
              </a:cxn>
              <a:cxn ang="0">
                <a:pos x="connsiteX20288" y="connsiteY20288"/>
              </a:cxn>
              <a:cxn ang="0">
                <a:pos x="connsiteX20289" y="connsiteY20289"/>
              </a:cxn>
              <a:cxn ang="0">
                <a:pos x="connsiteX20290" y="connsiteY20290"/>
              </a:cxn>
              <a:cxn ang="0">
                <a:pos x="connsiteX20291" y="connsiteY20291"/>
              </a:cxn>
              <a:cxn ang="0">
                <a:pos x="connsiteX20292" y="connsiteY20292"/>
              </a:cxn>
              <a:cxn ang="0">
                <a:pos x="connsiteX20293" y="connsiteY20293"/>
              </a:cxn>
              <a:cxn ang="0">
                <a:pos x="connsiteX20294" y="connsiteY20294"/>
              </a:cxn>
              <a:cxn ang="0">
                <a:pos x="connsiteX20295" y="connsiteY20295"/>
              </a:cxn>
              <a:cxn ang="0">
                <a:pos x="connsiteX20296" y="connsiteY20296"/>
              </a:cxn>
              <a:cxn ang="0">
                <a:pos x="connsiteX20297" y="connsiteY20297"/>
              </a:cxn>
              <a:cxn ang="0">
                <a:pos x="connsiteX20298" y="connsiteY20298"/>
              </a:cxn>
              <a:cxn ang="0">
                <a:pos x="connsiteX20299" y="connsiteY20299"/>
              </a:cxn>
              <a:cxn ang="0">
                <a:pos x="connsiteX20300" y="connsiteY20300"/>
              </a:cxn>
              <a:cxn ang="0">
                <a:pos x="connsiteX20301" y="connsiteY20301"/>
              </a:cxn>
              <a:cxn ang="0">
                <a:pos x="connsiteX20302" y="connsiteY20302"/>
              </a:cxn>
              <a:cxn ang="0">
                <a:pos x="connsiteX20303" y="connsiteY20303"/>
              </a:cxn>
              <a:cxn ang="0">
                <a:pos x="connsiteX20304" y="connsiteY20304"/>
              </a:cxn>
              <a:cxn ang="0">
                <a:pos x="connsiteX20305" y="connsiteY20305"/>
              </a:cxn>
              <a:cxn ang="0">
                <a:pos x="connsiteX20306" y="connsiteY20306"/>
              </a:cxn>
              <a:cxn ang="0">
                <a:pos x="connsiteX20307" y="connsiteY20307"/>
              </a:cxn>
              <a:cxn ang="0">
                <a:pos x="connsiteX20308" y="connsiteY20308"/>
              </a:cxn>
              <a:cxn ang="0">
                <a:pos x="connsiteX20309" y="connsiteY20309"/>
              </a:cxn>
              <a:cxn ang="0">
                <a:pos x="connsiteX20310" y="connsiteY20310"/>
              </a:cxn>
              <a:cxn ang="0">
                <a:pos x="connsiteX20311" y="connsiteY20311"/>
              </a:cxn>
              <a:cxn ang="0">
                <a:pos x="connsiteX20312" y="connsiteY20312"/>
              </a:cxn>
              <a:cxn ang="0">
                <a:pos x="connsiteX20313" y="connsiteY20313"/>
              </a:cxn>
              <a:cxn ang="0">
                <a:pos x="connsiteX20314" y="connsiteY20314"/>
              </a:cxn>
              <a:cxn ang="0">
                <a:pos x="connsiteX20315" y="connsiteY20315"/>
              </a:cxn>
              <a:cxn ang="0">
                <a:pos x="connsiteX20316" y="connsiteY20316"/>
              </a:cxn>
              <a:cxn ang="0">
                <a:pos x="connsiteX20317" y="connsiteY20317"/>
              </a:cxn>
              <a:cxn ang="0">
                <a:pos x="connsiteX20318" y="connsiteY20318"/>
              </a:cxn>
              <a:cxn ang="0">
                <a:pos x="connsiteX20319" y="connsiteY20319"/>
              </a:cxn>
              <a:cxn ang="0">
                <a:pos x="connsiteX20320" y="connsiteY20320"/>
              </a:cxn>
              <a:cxn ang="0">
                <a:pos x="connsiteX20321" y="connsiteY20321"/>
              </a:cxn>
              <a:cxn ang="0">
                <a:pos x="connsiteX20322" y="connsiteY20322"/>
              </a:cxn>
              <a:cxn ang="0">
                <a:pos x="connsiteX20323" y="connsiteY20323"/>
              </a:cxn>
              <a:cxn ang="0">
                <a:pos x="connsiteX20324" y="connsiteY20324"/>
              </a:cxn>
              <a:cxn ang="0">
                <a:pos x="connsiteX20325" y="connsiteY20325"/>
              </a:cxn>
              <a:cxn ang="0">
                <a:pos x="connsiteX20326" y="connsiteY20326"/>
              </a:cxn>
              <a:cxn ang="0">
                <a:pos x="connsiteX20327" y="connsiteY20327"/>
              </a:cxn>
              <a:cxn ang="0">
                <a:pos x="connsiteX20328" y="connsiteY20328"/>
              </a:cxn>
              <a:cxn ang="0">
                <a:pos x="connsiteX20329" y="connsiteY20329"/>
              </a:cxn>
              <a:cxn ang="0">
                <a:pos x="connsiteX20330" y="connsiteY20330"/>
              </a:cxn>
              <a:cxn ang="0">
                <a:pos x="connsiteX20331" y="connsiteY20331"/>
              </a:cxn>
              <a:cxn ang="0">
                <a:pos x="connsiteX20332" y="connsiteY20332"/>
              </a:cxn>
              <a:cxn ang="0">
                <a:pos x="connsiteX20333" y="connsiteY20333"/>
              </a:cxn>
              <a:cxn ang="0">
                <a:pos x="connsiteX20334" y="connsiteY20334"/>
              </a:cxn>
              <a:cxn ang="0">
                <a:pos x="connsiteX20335" y="connsiteY20335"/>
              </a:cxn>
              <a:cxn ang="0">
                <a:pos x="connsiteX20336" y="connsiteY20336"/>
              </a:cxn>
              <a:cxn ang="0">
                <a:pos x="connsiteX20337" y="connsiteY20337"/>
              </a:cxn>
              <a:cxn ang="0">
                <a:pos x="connsiteX20338" y="connsiteY20338"/>
              </a:cxn>
              <a:cxn ang="0">
                <a:pos x="connsiteX20339" y="connsiteY20339"/>
              </a:cxn>
              <a:cxn ang="0">
                <a:pos x="connsiteX20340" y="connsiteY20340"/>
              </a:cxn>
              <a:cxn ang="0">
                <a:pos x="connsiteX20341" y="connsiteY20341"/>
              </a:cxn>
              <a:cxn ang="0">
                <a:pos x="connsiteX20342" y="connsiteY20342"/>
              </a:cxn>
              <a:cxn ang="0">
                <a:pos x="connsiteX20343" y="connsiteY20343"/>
              </a:cxn>
              <a:cxn ang="0">
                <a:pos x="connsiteX20344" y="connsiteY20344"/>
              </a:cxn>
              <a:cxn ang="0">
                <a:pos x="connsiteX20345" y="connsiteY20345"/>
              </a:cxn>
              <a:cxn ang="0">
                <a:pos x="connsiteX20346" y="connsiteY20346"/>
              </a:cxn>
              <a:cxn ang="0">
                <a:pos x="connsiteX20347" y="connsiteY20347"/>
              </a:cxn>
              <a:cxn ang="0">
                <a:pos x="connsiteX20348" y="connsiteY20348"/>
              </a:cxn>
              <a:cxn ang="0">
                <a:pos x="connsiteX20349" y="connsiteY20349"/>
              </a:cxn>
              <a:cxn ang="0">
                <a:pos x="connsiteX20350" y="connsiteY20350"/>
              </a:cxn>
              <a:cxn ang="0">
                <a:pos x="connsiteX20351" y="connsiteY20351"/>
              </a:cxn>
              <a:cxn ang="0">
                <a:pos x="connsiteX20352" y="connsiteY20352"/>
              </a:cxn>
              <a:cxn ang="0">
                <a:pos x="connsiteX20353" y="connsiteY20353"/>
              </a:cxn>
              <a:cxn ang="0">
                <a:pos x="connsiteX20354" y="connsiteY20354"/>
              </a:cxn>
              <a:cxn ang="0">
                <a:pos x="connsiteX20355" y="connsiteY20355"/>
              </a:cxn>
              <a:cxn ang="0">
                <a:pos x="connsiteX20356" y="connsiteY20356"/>
              </a:cxn>
              <a:cxn ang="0">
                <a:pos x="connsiteX20357" y="connsiteY20357"/>
              </a:cxn>
              <a:cxn ang="0">
                <a:pos x="connsiteX20358" y="connsiteY20358"/>
              </a:cxn>
              <a:cxn ang="0">
                <a:pos x="connsiteX20359" y="connsiteY20359"/>
              </a:cxn>
              <a:cxn ang="0">
                <a:pos x="connsiteX20360" y="connsiteY20360"/>
              </a:cxn>
              <a:cxn ang="0">
                <a:pos x="connsiteX20361" y="connsiteY20361"/>
              </a:cxn>
              <a:cxn ang="0">
                <a:pos x="connsiteX20362" y="connsiteY20362"/>
              </a:cxn>
              <a:cxn ang="0">
                <a:pos x="connsiteX20363" y="connsiteY20363"/>
              </a:cxn>
              <a:cxn ang="0">
                <a:pos x="connsiteX20364" y="connsiteY20364"/>
              </a:cxn>
              <a:cxn ang="0">
                <a:pos x="connsiteX20365" y="connsiteY20365"/>
              </a:cxn>
              <a:cxn ang="0">
                <a:pos x="connsiteX20366" y="connsiteY20366"/>
              </a:cxn>
              <a:cxn ang="0">
                <a:pos x="connsiteX20367" y="connsiteY20367"/>
              </a:cxn>
              <a:cxn ang="0">
                <a:pos x="connsiteX20368" y="connsiteY20368"/>
              </a:cxn>
              <a:cxn ang="0">
                <a:pos x="connsiteX20369" y="connsiteY20369"/>
              </a:cxn>
              <a:cxn ang="0">
                <a:pos x="connsiteX20370" y="connsiteY20370"/>
              </a:cxn>
              <a:cxn ang="0">
                <a:pos x="connsiteX20371" y="connsiteY20371"/>
              </a:cxn>
              <a:cxn ang="0">
                <a:pos x="connsiteX20372" y="connsiteY20372"/>
              </a:cxn>
              <a:cxn ang="0">
                <a:pos x="connsiteX20373" y="connsiteY20373"/>
              </a:cxn>
              <a:cxn ang="0">
                <a:pos x="connsiteX20374" y="connsiteY20374"/>
              </a:cxn>
              <a:cxn ang="0">
                <a:pos x="connsiteX20375" y="connsiteY20375"/>
              </a:cxn>
              <a:cxn ang="0">
                <a:pos x="connsiteX20376" y="connsiteY20376"/>
              </a:cxn>
              <a:cxn ang="0">
                <a:pos x="connsiteX20377" y="connsiteY20377"/>
              </a:cxn>
              <a:cxn ang="0">
                <a:pos x="connsiteX20378" y="connsiteY20378"/>
              </a:cxn>
              <a:cxn ang="0">
                <a:pos x="connsiteX20379" y="connsiteY20379"/>
              </a:cxn>
              <a:cxn ang="0">
                <a:pos x="connsiteX20380" y="connsiteY20380"/>
              </a:cxn>
              <a:cxn ang="0">
                <a:pos x="connsiteX20381" y="connsiteY20381"/>
              </a:cxn>
              <a:cxn ang="0">
                <a:pos x="connsiteX20382" y="connsiteY20382"/>
              </a:cxn>
              <a:cxn ang="0">
                <a:pos x="connsiteX20383" y="connsiteY20383"/>
              </a:cxn>
              <a:cxn ang="0">
                <a:pos x="connsiteX20384" y="connsiteY20384"/>
              </a:cxn>
              <a:cxn ang="0">
                <a:pos x="connsiteX20385" y="connsiteY20385"/>
              </a:cxn>
              <a:cxn ang="0">
                <a:pos x="connsiteX20386" y="connsiteY20386"/>
              </a:cxn>
              <a:cxn ang="0">
                <a:pos x="connsiteX20387" y="connsiteY20387"/>
              </a:cxn>
              <a:cxn ang="0">
                <a:pos x="connsiteX20388" y="connsiteY20388"/>
              </a:cxn>
              <a:cxn ang="0">
                <a:pos x="connsiteX20389" y="connsiteY20389"/>
              </a:cxn>
              <a:cxn ang="0">
                <a:pos x="connsiteX20390" y="connsiteY20390"/>
              </a:cxn>
              <a:cxn ang="0">
                <a:pos x="connsiteX20391" y="connsiteY20391"/>
              </a:cxn>
              <a:cxn ang="0">
                <a:pos x="connsiteX20392" y="connsiteY20392"/>
              </a:cxn>
              <a:cxn ang="0">
                <a:pos x="connsiteX20393" y="connsiteY20393"/>
              </a:cxn>
              <a:cxn ang="0">
                <a:pos x="connsiteX20394" y="connsiteY20394"/>
              </a:cxn>
              <a:cxn ang="0">
                <a:pos x="connsiteX20395" y="connsiteY20395"/>
              </a:cxn>
              <a:cxn ang="0">
                <a:pos x="connsiteX20396" y="connsiteY20396"/>
              </a:cxn>
              <a:cxn ang="0">
                <a:pos x="connsiteX20397" y="connsiteY20397"/>
              </a:cxn>
              <a:cxn ang="0">
                <a:pos x="connsiteX20398" y="connsiteY20398"/>
              </a:cxn>
              <a:cxn ang="0">
                <a:pos x="connsiteX20399" y="connsiteY20399"/>
              </a:cxn>
              <a:cxn ang="0">
                <a:pos x="connsiteX20400" y="connsiteY20400"/>
              </a:cxn>
              <a:cxn ang="0">
                <a:pos x="connsiteX20401" y="connsiteY20401"/>
              </a:cxn>
              <a:cxn ang="0">
                <a:pos x="connsiteX20402" y="connsiteY20402"/>
              </a:cxn>
              <a:cxn ang="0">
                <a:pos x="connsiteX20403" y="connsiteY20403"/>
              </a:cxn>
              <a:cxn ang="0">
                <a:pos x="connsiteX20404" y="connsiteY20404"/>
              </a:cxn>
              <a:cxn ang="0">
                <a:pos x="connsiteX20405" y="connsiteY20405"/>
              </a:cxn>
              <a:cxn ang="0">
                <a:pos x="connsiteX20406" y="connsiteY20406"/>
              </a:cxn>
              <a:cxn ang="0">
                <a:pos x="connsiteX20407" y="connsiteY20407"/>
              </a:cxn>
              <a:cxn ang="0">
                <a:pos x="connsiteX20408" y="connsiteY20408"/>
              </a:cxn>
              <a:cxn ang="0">
                <a:pos x="connsiteX20409" y="connsiteY20409"/>
              </a:cxn>
              <a:cxn ang="0">
                <a:pos x="connsiteX20410" y="connsiteY20410"/>
              </a:cxn>
              <a:cxn ang="0">
                <a:pos x="connsiteX20411" y="connsiteY20411"/>
              </a:cxn>
              <a:cxn ang="0">
                <a:pos x="connsiteX20412" y="connsiteY20412"/>
              </a:cxn>
              <a:cxn ang="0">
                <a:pos x="connsiteX20413" y="connsiteY20413"/>
              </a:cxn>
              <a:cxn ang="0">
                <a:pos x="connsiteX20414" y="connsiteY20414"/>
              </a:cxn>
              <a:cxn ang="0">
                <a:pos x="connsiteX20415" y="connsiteY20415"/>
              </a:cxn>
              <a:cxn ang="0">
                <a:pos x="connsiteX20416" y="connsiteY20416"/>
              </a:cxn>
              <a:cxn ang="0">
                <a:pos x="connsiteX20417" y="connsiteY20417"/>
              </a:cxn>
              <a:cxn ang="0">
                <a:pos x="connsiteX20418" y="connsiteY20418"/>
              </a:cxn>
              <a:cxn ang="0">
                <a:pos x="connsiteX20419" y="connsiteY20419"/>
              </a:cxn>
              <a:cxn ang="0">
                <a:pos x="connsiteX20420" y="connsiteY20420"/>
              </a:cxn>
              <a:cxn ang="0">
                <a:pos x="connsiteX20421" y="connsiteY20421"/>
              </a:cxn>
              <a:cxn ang="0">
                <a:pos x="connsiteX20422" y="connsiteY20422"/>
              </a:cxn>
              <a:cxn ang="0">
                <a:pos x="connsiteX20423" y="connsiteY20423"/>
              </a:cxn>
              <a:cxn ang="0">
                <a:pos x="connsiteX20424" y="connsiteY20424"/>
              </a:cxn>
              <a:cxn ang="0">
                <a:pos x="connsiteX20425" y="connsiteY20425"/>
              </a:cxn>
              <a:cxn ang="0">
                <a:pos x="connsiteX20426" y="connsiteY20426"/>
              </a:cxn>
              <a:cxn ang="0">
                <a:pos x="connsiteX20427" y="connsiteY20427"/>
              </a:cxn>
              <a:cxn ang="0">
                <a:pos x="connsiteX20428" y="connsiteY20428"/>
              </a:cxn>
              <a:cxn ang="0">
                <a:pos x="connsiteX20429" y="connsiteY20429"/>
              </a:cxn>
              <a:cxn ang="0">
                <a:pos x="connsiteX20430" y="connsiteY20430"/>
              </a:cxn>
              <a:cxn ang="0">
                <a:pos x="connsiteX20431" y="connsiteY20431"/>
              </a:cxn>
              <a:cxn ang="0">
                <a:pos x="connsiteX20432" y="connsiteY20432"/>
              </a:cxn>
              <a:cxn ang="0">
                <a:pos x="connsiteX20433" y="connsiteY20433"/>
              </a:cxn>
              <a:cxn ang="0">
                <a:pos x="connsiteX20434" y="connsiteY20434"/>
              </a:cxn>
              <a:cxn ang="0">
                <a:pos x="connsiteX20435" y="connsiteY20435"/>
              </a:cxn>
              <a:cxn ang="0">
                <a:pos x="connsiteX20436" y="connsiteY20436"/>
              </a:cxn>
              <a:cxn ang="0">
                <a:pos x="connsiteX20437" y="connsiteY20437"/>
              </a:cxn>
              <a:cxn ang="0">
                <a:pos x="connsiteX20438" y="connsiteY20438"/>
              </a:cxn>
              <a:cxn ang="0">
                <a:pos x="connsiteX20439" y="connsiteY20439"/>
              </a:cxn>
              <a:cxn ang="0">
                <a:pos x="connsiteX20440" y="connsiteY20440"/>
              </a:cxn>
              <a:cxn ang="0">
                <a:pos x="connsiteX20441" y="connsiteY20441"/>
              </a:cxn>
              <a:cxn ang="0">
                <a:pos x="connsiteX20442" y="connsiteY20442"/>
              </a:cxn>
              <a:cxn ang="0">
                <a:pos x="connsiteX20443" y="connsiteY20443"/>
              </a:cxn>
              <a:cxn ang="0">
                <a:pos x="connsiteX20444" y="connsiteY20444"/>
              </a:cxn>
              <a:cxn ang="0">
                <a:pos x="connsiteX20445" y="connsiteY20445"/>
              </a:cxn>
              <a:cxn ang="0">
                <a:pos x="connsiteX20446" y="connsiteY20446"/>
              </a:cxn>
              <a:cxn ang="0">
                <a:pos x="connsiteX20447" y="connsiteY20447"/>
              </a:cxn>
              <a:cxn ang="0">
                <a:pos x="connsiteX20448" y="connsiteY20448"/>
              </a:cxn>
              <a:cxn ang="0">
                <a:pos x="connsiteX20449" y="connsiteY20449"/>
              </a:cxn>
              <a:cxn ang="0">
                <a:pos x="connsiteX20450" y="connsiteY20450"/>
              </a:cxn>
              <a:cxn ang="0">
                <a:pos x="connsiteX20451" y="connsiteY20451"/>
              </a:cxn>
              <a:cxn ang="0">
                <a:pos x="connsiteX20452" y="connsiteY20452"/>
              </a:cxn>
              <a:cxn ang="0">
                <a:pos x="connsiteX20453" y="connsiteY20453"/>
              </a:cxn>
              <a:cxn ang="0">
                <a:pos x="connsiteX20454" y="connsiteY20454"/>
              </a:cxn>
              <a:cxn ang="0">
                <a:pos x="connsiteX20455" y="connsiteY20455"/>
              </a:cxn>
              <a:cxn ang="0">
                <a:pos x="connsiteX20456" y="connsiteY20456"/>
              </a:cxn>
              <a:cxn ang="0">
                <a:pos x="connsiteX20457" y="connsiteY20457"/>
              </a:cxn>
              <a:cxn ang="0">
                <a:pos x="connsiteX20458" y="connsiteY20458"/>
              </a:cxn>
              <a:cxn ang="0">
                <a:pos x="connsiteX20459" y="connsiteY20459"/>
              </a:cxn>
              <a:cxn ang="0">
                <a:pos x="connsiteX20460" y="connsiteY20460"/>
              </a:cxn>
              <a:cxn ang="0">
                <a:pos x="connsiteX20461" y="connsiteY20461"/>
              </a:cxn>
              <a:cxn ang="0">
                <a:pos x="connsiteX20462" y="connsiteY20462"/>
              </a:cxn>
              <a:cxn ang="0">
                <a:pos x="connsiteX20463" y="connsiteY20463"/>
              </a:cxn>
              <a:cxn ang="0">
                <a:pos x="connsiteX20464" y="connsiteY20464"/>
              </a:cxn>
              <a:cxn ang="0">
                <a:pos x="connsiteX20465" y="connsiteY20465"/>
              </a:cxn>
              <a:cxn ang="0">
                <a:pos x="connsiteX20466" y="connsiteY20466"/>
              </a:cxn>
              <a:cxn ang="0">
                <a:pos x="connsiteX20467" y="connsiteY20467"/>
              </a:cxn>
              <a:cxn ang="0">
                <a:pos x="connsiteX20468" y="connsiteY20468"/>
              </a:cxn>
              <a:cxn ang="0">
                <a:pos x="connsiteX20469" y="connsiteY20469"/>
              </a:cxn>
              <a:cxn ang="0">
                <a:pos x="connsiteX20470" y="connsiteY20470"/>
              </a:cxn>
              <a:cxn ang="0">
                <a:pos x="connsiteX20471" y="connsiteY20471"/>
              </a:cxn>
              <a:cxn ang="0">
                <a:pos x="connsiteX20472" y="connsiteY20472"/>
              </a:cxn>
              <a:cxn ang="0">
                <a:pos x="connsiteX20473" y="connsiteY20473"/>
              </a:cxn>
              <a:cxn ang="0">
                <a:pos x="connsiteX20474" y="connsiteY20474"/>
              </a:cxn>
              <a:cxn ang="0">
                <a:pos x="connsiteX20475" y="connsiteY20475"/>
              </a:cxn>
              <a:cxn ang="0">
                <a:pos x="connsiteX20476" y="connsiteY20476"/>
              </a:cxn>
              <a:cxn ang="0">
                <a:pos x="connsiteX20477" y="connsiteY20477"/>
              </a:cxn>
              <a:cxn ang="0">
                <a:pos x="connsiteX20478" y="connsiteY20478"/>
              </a:cxn>
              <a:cxn ang="0">
                <a:pos x="connsiteX20479" y="connsiteY20479"/>
              </a:cxn>
              <a:cxn ang="0">
                <a:pos x="connsiteX20480" y="connsiteY20480"/>
              </a:cxn>
              <a:cxn ang="0">
                <a:pos x="connsiteX20481" y="connsiteY20481"/>
              </a:cxn>
              <a:cxn ang="0">
                <a:pos x="connsiteX20482" y="connsiteY20482"/>
              </a:cxn>
              <a:cxn ang="0">
                <a:pos x="connsiteX20483" y="connsiteY20483"/>
              </a:cxn>
              <a:cxn ang="0">
                <a:pos x="connsiteX20484" y="connsiteY20484"/>
              </a:cxn>
              <a:cxn ang="0">
                <a:pos x="connsiteX20485" y="connsiteY20485"/>
              </a:cxn>
              <a:cxn ang="0">
                <a:pos x="connsiteX20486" y="connsiteY20486"/>
              </a:cxn>
              <a:cxn ang="0">
                <a:pos x="connsiteX20487" y="connsiteY20487"/>
              </a:cxn>
              <a:cxn ang="0">
                <a:pos x="connsiteX20488" y="connsiteY20488"/>
              </a:cxn>
              <a:cxn ang="0">
                <a:pos x="connsiteX20489" y="connsiteY20489"/>
              </a:cxn>
              <a:cxn ang="0">
                <a:pos x="connsiteX20490" y="connsiteY20490"/>
              </a:cxn>
              <a:cxn ang="0">
                <a:pos x="connsiteX20491" y="connsiteY20491"/>
              </a:cxn>
              <a:cxn ang="0">
                <a:pos x="connsiteX20492" y="connsiteY20492"/>
              </a:cxn>
              <a:cxn ang="0">
                <a:pos x="connsiteX20493" y="connsiteY20493"/>
              </a:cxn>
              <a:cxn ang="0">
                <a:pos x="connsiteX20494" y="connsiteY20494"/>
              </a:cxn>
              <a:cxn ang="0">
                <a:pos x="connsiteX20495" y="connsiteY20495"/>
              </a:cxn>
              <a:cxn ang="0">
                <a:pos x="connsiteX20496" y="connsiteY20496"/>
              </a:cxn>
              <a:cxn ang="0">
                <a:pos x="connsiteX20497" y="connsiteY20497"/>
              </a:cxn>
              <a:cxn ang="0">
                <a:pos x="connsiteX20498" y="connsiteY20498"/>
              </a:cxn>
              <a:cxn ang="0">
                <a:pos x="connsiteX20499" y="connsiteY20499"/>
              </a:cxn>
              <a:cxn ang="0">
                <a:pos x="connsiteX20500" y="connsiteY20500"/>
              </a:cxn>
              <a:cxn ang="0">
                <a:pos x="connsiteX20501" y="connsiteY20501"/>
              </a:cxn>
              <a:cxn ang="0">
                <a:pos x="connsiteX20502" y="connsiteY20502"/>
              </a:cxn>
              <a:cxn ang="0">
                <a:pos x="connsiteX20503" y="connsiteY20503"/>
              </a:cxn>
              <a:cxn ang="0">
                <a:pos x="connsiteX20504" y="connsiteY20504"/>
              </a:cxn>
              <a:cxn ang="0">
                <a:pos x="connsiteX20505" y="connsiteY20505"/>
              </a:cxn>
              <a:cxn ang="0">
                <a:pos x="connsiteX20506" y="connsiteY20506"/>
              </a:cxn>
              <a:cxn ang="0">
                <a:pos x="connsiteX20507" y="connsiteY20507"/>
              </a:cxn>
              <a:cxn ang="0">
                <a:pos x="connsiteX20508" y="connsiteY20508"/>
              </a:cxn>
              <a:cxn ang="0">
                <a:pos x="connsiteX20509" y="connsiteY20509"/>
              </a:cxn>
              <a:cxn ang="0">
                <a:pos x="connsiteX20510" y="connsiteY20510"/>
              </a:cxn>
              <a:cxn ang="0">
                <a:pos x="connsiteX20511" y="connsiteY20511"/>
              </a:cxn>
              <a:cxn ang="0">
                <a:pos x="connsiteX20512" y="connsiteY20512"/>
              </a:cxn>
              <a:cxn ang="0">
                <a:pos x="connsiteX20513" y="connsiteY20513"/>
              </a:cxn>
              <a:cxn ang="0">
                <a:pos x="connsiteX20514" y="connsiteY20514"/>
              </a:cxn>
              <a:cxn ang="0">
                <a:pos x="connsiteX20515" y="connsiteY20515"/>
              </a:cxn>
              <a:cxn ang="0">
                <a:pos x="connsiteX20516" y="connsiteY20516"/>
              </a:cxn>
              <a:cxn ang="0">
                <a:pos x="connsiteX20517" y="connsiteY20517"/>
              </a:cxn>
              <a:cxn ang="0">
                <a:pos x="connsiteX20518" y="connsiteY20518"/>
              </a:cxn>
              <a:cxn ang="0">
                <a:pos x="connsiteX20519" y="connsiteY20519"/>
              </a:cxn>
              <a:cxn ang="0">
                <a:pos x="connsiteX20520" y="connsiteY20520"/>
              </a:cxn>
              <a:cxn ang="0">
                <a:pos x="connsiteX20521" y="connsiteY20521"/>
              </a:cxn>
              <a:cxn ang="0">
                <a:pos x="connsiteX20522" y="connsiteY20522"/>
              </a:cxn>
              <a:cxn ang="0">
                <a:pos x="connsiteX20523" y="connsiteY20523"/>
              </a:cxn>
              <a:cxn ang="0">
                <a:pos x="connsiteX20524" y="connsiteY20524"/>
              </a:cxn>
              <a:cxn ang="0">
                <a:pos x="connsiteX20525" y="connsiteY20525"/>
              </a:cxn>
              <a:cxn ang="0">
                <a:pos x="connsiteX20526" y="connsiteY20526"/>
              </a:cxn>
              <a:cxn ang="0">
                <a:pos x="connsiteX20527" y="connsiteY20527"/>
              </a:cxn>
              <a:cxn ang="0">
                <a:pos x="connsiteX20528" y="connsiteY20528"/>
              </a:cxn>
              <a:cxn ang="0">
                <a:pos x="connsiteX20529" y="connsiteY20529"/>
              </a:cxn>
              <a:cxn ang="0">
                <a:pos x="connsiteX20530" y="connsiteY20530"/>
              </a:cxn>
              <a:cxn ang="0">
                <a:pos x="connsiteX20531" y="connsiteY20531"/>
              </a:cxn>
              <a:cxn ang="0">
                <a:pos x="connsiteX20532" y="connsiteY20532"/>
              </a:cxn>
              <a:cxn ang="0">
                <a:pos x="connsiteX20533" y="connsiteY20533"/>
              </a:cxn>
              <a:cxn ang="0">
                <a:pos x="connsiteX20534" y="connsiteY20534"/>
              </a:cxn>
              <a:cxn ang="0">
                <a:pos x="connsiteX20535" y="connsiteY20535"/>
              </a:cxn>
              <a:cxn ang="0">
                <a:pos x="connsiteX20536" y="connsiteY20536"/>
              </a:cxn>
              <a:cxn ang="0">
                <a:pos x="connsiteX20537" y="connsiteY20537"/>
              </a:cxn>
              <a:cxn ang="0">
                <a:pos x="connsiteX20538" y="connsiteY20538"/>
              </a:cxn>
              <a:cxn ang="0">
                <a:pos x="connsiteX20539" y="connsiteY20539"/>
              </a:cxn>
              <a:cxn ang="0">
                <a:pos x="connsiteX20540" y="connsiteY20540"/>
              </a:cxn>
              <a:cxn ang="0">
                <a:pos x="connsiteX20541" y="connsiteY20541"/>
              </a:cxn>
              <a:cxn ang="0">
                <a:pos x="connsiteX20542" y="connsiteY20542"/>
              </a:cxn>
              <a:cxn ang="0">
                <a:pos x="connsiteX20543" y="connsiteY20543"/>
              </a:cxn>
              <a:cxn ang="0">
                <a:pos x="connsiteX20544" y="connsiteY20544"/>
              </a:cxn>
              <a:cxn ang="0">
                <a:pos x="connsiteX20545" y="connsiteY20545"/>
              </a:cxn>
              <a:cxn ang="0">
                <a:pos x="connsiteX20546" y="connsiteY20546"/>
              </a:cxn>
              <a:cxn ang="0">
                <a:pos x="connsiteX20547" y="connsiteY20547"/>
              </a:cxn>
              <a:cxn ang="0">
                <a:pos x="connsiteX20548" y="connsiteY20548"/>
              </a:cxn>
              <a:cxn ang="0">
                <a:pos x="connsiteX20549" y="connsiteY20549"/>
              </a:cxn>
              <a:cxn ang="0">
                <a:pos x="connsiteX20550" y="connsiteY20550"/>
              </a:cxn>
              <a:cxn ang="0">
                <a:pos x="connsiteX20551" y="connsiteY20551"/>
              </a:cxn>
              <a:cxn ang="0">
                <a:pos x="connsiteX20552" y="connsiteY20552"/>
              </a:cxn>
              <a:cxn ang="0">
                <a:pos x="connsiteX20553" y="connsiteY20553"/>
              </a:cxn>
              <a:cxn ang="0">
                <a:pos x="connsiteX20554" y="connsiteY20554"/>
              </a:cxn>
              <a:cxn ang="0">
                <a:pos x="connsiteX20555" y="connsiteY20555"/>
              </a:cxn>
              <a:cxn ang="0">
                <a:pos x="connsiteX20556" y="connsiteY20556"/>
              </a:cxn>
              <a:cxn ang="0">
                <a:pos x="connsiteX20557" y="connsiteY20557"/>
              </a:cxn>
              <a:cxn ang="0">
                <a:pos x="connsiteX20558" y="connsiteY20558"/>
              </a:cxn>
              <a:cxn ang="0">
                <a:pos x="connsiteX20559" y="connsiteY20559"/>
              </a:cxn>
              <a:cxn ang="0">
                <a:pos x="connsiteX20560" y="connsiteY20560"/>
              </a:cxn>
              <a:cxn ang="0">
                <a:pos x="connsiteX20561" y="connsiteY20561"/>
              </a:cxn>
              <a:cxn ang="0">
                <a:pos x="connsiteX20562" y="connsiteY20562"/>
              </a:cxn>
              <a:cxn ang="0">
                <a:pos x="connsiteX20563" y="connsiteY20563"/>
              </a:cxn>
              <a:cxn ang="0">
                <a:pos x="connsiteX20564" y="connsiteY20564"/>
              </a:cxn>
              <a:cxn ang="0">
                <a:pos x="connsiteX20565" y="connsiteY20565"/>
              </a:cxn>
              <a:cxn ang="0">
                <a:pos x="connsiteX20566" y="connsiteY20566"/>
              </a:cxn>
              <a:cxn ang="0">
                <a:pos x="connsiteX20567" y="connsiteY20567"/>
              </a:cxn>
              <a:cxn ang="0">
                <a:pos x="connsiteX20568" y="connsiteY20568"/>
              </a:cxn>
              <a:cxn ang="0">
                <a:pos x="connsiteX20569" y="connsiteY20569"/>
              </a:cxn>
              <a:cxn ang="0">
                <a:pos x="connsiteX20570" y="connsiteY20570"/>
              </a:cxn>
              <a:cxn ang="0">
                <a:pos x="connsiteX20571" y="connsiteY20571"/>
              </a:cxn>
              <a:cxn ang="0">
                <a:pos x="connsiteX20572" y="connsiteY20572"/>
              </a:cxn>
              <a:cxn ang="0">
                <a:pos x="connsiteX20573" y="connsiteY20573"/>
              </a:cxn>
              <a:cxn ang="0">
                <a:pos x="connsiteX20574" y="connsiteY20574"/>
              </a:cxn>
              <a:cxn ang="0">
                <a:pos x="connsiteX20575" y="connsiteY20575"/>
              </a:cxn>
              <a:cxn ang="0">
                <a:pos x="connsiteX20576" y="connsiteY20576"/>
              </a:cxn>
              <a:cxn ang="0">
                <a:pos x="connsiteX20577" y="connsiteY20577"/>
              </a:cxn>
              <a:cxn ang="0">
                <a:pos x="connsiteX20578" y="connsiteY20578"/>
              </a:cxn>
              <a:cxn ang="0">
                <a:pos x="connsiteX20579" y="connsiteY20579"/>
              </a:cxn>
              <a:cxn ang="0">
                <a:pos x="connsiteX20580" y="connsiteY20580"/>
              </a:cxn>
              <a:cxn ang="0">
                <a:pos x="connsiteX20581" y="connsiteY20581"/>
              </a:cxn>
              <a:cxn ang="0">
                <a:pos x="connsiteX20582" y="connsiteY20582"/>
              </a:cxn>
              <a:cxn ang="0">
                <a:pos x="connsiteX20583" y="connsiteY20583"/>
              </a:cxn>
              <a:cxn ang="0">
                <a:pos x="connsiteX20584" y="connsiteY20584"/>
              </a:cxn>
              <a:cxn ang="0">
                <a:pos x="connsiteX20585" y="connsiteY20585"/>
              </a:cxn>
              <a:cxn ang="0">
                <a:pos x="connsiteX20586" y="connsiteY20586"/>
              </a:cxn>
              <a:cxn ang="0">
                <a:pos x="connsiteX20587" y="connsiteY20587"/>
              </a:cxn>
              <a:cxn ang="0">
                <a:pos x="connsiteX20588" y="connsiteY20588"/>
              </a:cxn>
              <a:cxn ang="0">
                <a:pos x="connsiteX20589" y="connsiteY20589"/>
              </a:cxn>
              <a:cxn ang="0">
                <a:pos x="connsiteX20590" y="connsiteY20590"/>
              </a:cxn>
              <a:cxn ang="0">
                <a:pos x="connsiteX20591" y="connsiteY20591"/>
              </a:cxn>
              <a:cxn ang="0">
                <a:pos x="connsiteX20592" y="connsiteY20592"/>
              </a:cxn>
              <a:cxn ang="0">
                <a:pos x="connsiteX20593" y="connsiteY20593"/>
              </a:cxn>
              <a:cxn ang="0">
                <a:pos x="connsiteX20594" y="connsiteY20594"/>
              </a:cxn>
              <a:cxn ang="0">
                <a:pos x="connsiteX20595" y="connsiteY20595"/>
              </a:cxn>
              <a:cxn ang="0">
                <a:pos x="connsiteX20596" y="connsiteY20596"/>
              </a:cxn>
              <a:cxn ang="0">
                <a:pos x="connsiteX20597" y="connsiteY20597"/>
              </a:cxn>
              <a:cxn ang="0">
                <a:pos x="connsiteX20598" y="connsiteY20598"/>
              </a:cxn>
              <a:cxn ang="0">
                <a:pos x="connsiteX20599" y="connsiteY20599"/>
              </a:cxn>
              <a:cxn ang="0">
                <a:pos x="connsiteX20600" y="connsiteY20600"/>
              </a:cxn>
              <a:cxn ang="0">
                <a:pos x="connsiteX20601" y="connsiteY20601"/>
              </a:cxn>
              <a:cxn ang="0">
                <a:pos x="connsiteX20602" y="connsiteY20602"/>
              </a:cxn>
              <a:cxn ang="0">
                <a:pos x="connsiteX20603" y="connsiteY20603"/>
              </a:cxn>
              <a:cxn ang="0">
                <a:pos x="connsiteX20604" y="connsiteY20604"/>
              </a:cxn>
              <a:cxn ang="0">
                <a:pos x="connsiteX20605" y="connsiteY20605"/>
              </a:cxn>
              <a:cxn ang="0">
                <a:pos x="connsiteX20606" y="connsiteY20606"/>
              </a:cxn>
              <a:cxn ang="0">
                <a:pos x="connsiteX20607" y="connsiteY20607"/>
              </a:cxn>
              <a:cxn ang="0">
                <a:pos x="connsiteX20608" y="connsiteY20608"/>
              </a:cxn>
              <a:cxn ang="0">
                <a:pos x="connsiteX20609" y="connsiteY20609"/>
              </a:cxn>
              <a:cxn ang="0">
                <a:pos x="connsiteX20610" y="connsiteY20610"/>
              </a:cxn>
              <a:cxn ang="0">
                <a:pos x="connsiteX20611" y="connsiteY20611"/>
              </a:cxn>
              <a:cxn ang="0">
                <a:pos x="connsiteX20612" y="connsiteY20612"/>
              </a:cxn>
              <a:cxn ang="0">
                <a:pos x="connsiteX20613" y="connsiteY20613"/>
              </a:cxn>
              <a:cxn ang="0">
                <a:pos x="connsiteX20614" y="connsiteY20614"/>
              </a:cxn>
              <a:cxn ang="0">
                <a:pos x="connsiteX20615" y="connsiteY20615"/>
              </a:cxn>
              <a:cxn ang="0">
                <a:pos x="connsiteX20616" y="connsiteY20616"/>
              </a:cxn>
              <a:cxn ang="0">
                <a:pos x="connsiteX20617" y="connsiteY20617"/>
              </a:cxn>
              <a:cxn ang="0">
                <a:pos x="connsiteX20618" y="connsiteY20618"/>
              </a:cxn>
              <a:cxn ang="0">
                <a:pos x="connsiteX20619" y="connsiteY20619"/>
              </a:cxn>
              <a:cxn ang="0">
                <a:pos x="connsiteX20620" y="connsiteY20620"/>
              </a:cxn>
              <a:cxn ang="0">
                <a:pos x="connsiteX20621" y="connsiteY20621"/>
              </a:cxn>
              <a:cxn ang="0">
                <a:pos x="connsiteX20622" y="connsiteY20622"/>
              </a:cxn>
              <a:cxn ang="0">
                <a:pos x="connsiteX20623" y="connsiteY20623"/>
              </a:cxn>
              <a:cxn ang="0">
                <a:pos x="connsiteX20624" y="connsiteY20624"/>
              </a:cxn>
              <a:cxn ang="0">
                <a:pos x="connsiteX20625" y="connsiteY20625"/>
              </a:cxn>
              <a:cxn ang="0">
                <a:pos x="connsiteX20626" y="connsiteY20626"/>
              </a:cxn>
              <a:cxn ang="0">
                <a:pos x="connsiteX20627" y="connsiteY20627"/>
              </a:cxn>
              <a:cxn ang="0">
                <a:pos x="connsiteX20628" y="connsiteY20628"/>
              </a:cxn>
              <a:cxn ang="0">
                <a:pos x="connsiteX20629" y="connsiteY20629"/>
              </a:cxn>
              <a:cxn ang="0">
                <a:pos x="connsiteX20630" y="connsiteY20630"/>
              </a:cxn>
              <a:cxn ang="0">
                <a:pos x="connsiteX20631" y="connsiteY20631"/>
              </a:cxn>
              <a:cxn ang="0">
                <a:pos x="connsiteX20632" y="connsiteY20632"/>
              </a:cxn>
              <a:cxn ang="0">
                <a:pos x="connsiteX20633" y="connsiteY20633"/>
              </a:cxn>
              <a:cxn ang="0">
                <a:pos x="connsiteX20634" y="connsiteY20634"/>
              </a:cxn>
              <a:cxn ang="0">
                <a:pos x="connsiteX20635" y="connsiteY20635"/>
              </a:cxn>
              <a:cxn ang="0">
                <a:pos x="connsiteX20636" y="connsiteY20636"/>
              </a:cxn>
              <a:cxn ang="0">
                <a:pos x="connsiteX20637" y="connsiteY20637"/>
              </a:cxn>
              <a:cxn ang="0">
                <a:pos x="connsiteX20638" y="connsiteY20638"/>
              </a:cxn>
              <a:cxn ang="0">
                <a:pos x="connsiteX20639" y="connsiteY20639"/>
              </a:cxn>
              <a:cxn ang="0">
                <a:pos x="connsiteX20640" y="connsiteY20640"/>
              </a:cxn>
              <a:cxn ang="0">
                <a:pos x="connsiteX20641" y="connsiteY20641"/>
              </a:cxn>
              <a:cxn ang="0">
                <a:pos x="connsiteX20642" y="connsiteY20642"/>
              </a:cxn>
              <a:cxn ang="0">
                <a:pos x="connsiteX20643" y="connsiteY20643"/>
              </a:cxn>
              <a:cxn ang="0">
                <a:pos x="connsiteX20644" y="connsiteY20644"/>
              </a:cxn>
              <a:cxn ang="0">
                <a:pos x="connsiteX20645" y="connsiteY20645"/>
              </a:cxn>
              <a:cxn ang="0">
                <a:pos x="connsiteX20646" y="connsiteY20646"/>
              </a:cxn>
              <a:cxn ang="0">
                <a:pos x="connsiteX20647" y="connsiteY20647"/>
              </a:cxn>
              <a:cxn ang="0">
                <a:pos x="connsiteX20648" y="connsiteY20648"/>
              </a:cxn>
              <a:cxn ang="0">
                <a:pos x="connsiteX20649" y="connsiteY20649"/>
              </a:cxn>
              <a:cxn ang="0">
                <a:pos x="connsiteX20650" y="connsiteY20650"/>
              </a:cxn>
              <a:cxn ang="0">
                <a:pos x="connsiteX20651" y="connsiteY20651"/>
              </a:cxn>
              <a:cxn ang="0">
                <a:pos x="connsiteX20652" y="connsiteY20652"/>
              </a:cxn>
              <a:cxn ang="0">
                <a:pos x="connsiteX20653" y="connsiteY20653"/>
              </a:cxn>
              <a:cxn ang="0">
                <a:pos x="connsiteX20654" y="connsiteY20654"/>
              </a:cxn>
              <a:cxn ang="0">
                <a:pos x="connsiteX20655" y="connsiteY20655"/>
              </a:cxn>
              <a:cxn ang="0">
                <a:pos x="connsiteX20656" y="connsiteY20656"/>
              </a:cxn>
              <a:cxn ang="0">
                <a:pos x="connsiteX20657" y="connsiteY20657"/>
              </a:cxn>
              <a:cxn ang="0">
                <a:pos x="connsiteX20658" y="connsiteY20658"/>
              </a:cxn>
              <a:cxn ang="0">
                <a:pos x="connsiteX20659" y="connsiteY20659"/>
              </a:cxn>
              <a:cxn ang="0">
                <a:pos x="connsiteX20660" y="connsiteY20660"/>
              </a:cxn>
              <a:cxn ang="0">
                <a:pos x="connsiteX20661" y="connsiteY20661"/>
              </a:cxn>
              <a:cxn ang="0">
                <a:pos x="connsiteX20662" y="connsiteY20662"/>
              </a:cxn>
              <a:cxn ang="0">
                <a:pos x="connsiteX20663" y="connsiteY20663"/>
              </a:cxn>
              <a:cxn ang="0">
                <a:pos x="connsiteX20664" y="connsiteY20664"/>
              </a:cxn>
              <a:cxn ang="0">
                <a:pos x="connsiteX20665" y="connsiteY20665"/>
              </a:cxn>
              <a:cxn ang="0">
                <a:pos x="connsiteX20666" y="connsiteY20666"/>
              </a:cxn>
              <a:cxn ang="0">
                <a:pos x="connsiteX20667" y="connsiteY20667"/>
              </a:cxn>
              <a:cxn ang="0">
                <a:pos x="connsiteX20668" y="connsiteY20668"/>
              </a:cxn>
              <a:cxn ang="0">
                <a:pos x="connsiteX20669" y="connsiteY20669"/>
              </a:cxn>
              <a:cxn ang="0">
                <a:pos x="connsiteX20670" y="connsiteY20670"/>
              </a:cxn>
              <a:cxn ang="0">
                <a:pos x="connsiteX20671" y="connsiteY20671"/>
              </a:cxn>
              <a:cxn ang="0">
                <a:pos x="connsiteX20672" y="connsiteY20672"/>
              </a:cxn>
              <a:cxn ang="0">
                <a:pos x="connsiteX20673" y="connsiteY20673"/>
              </a:cxn>
              <a:cxn ang="0">
                <a:pos x="connsiteX20674" y="connsiteY20674"/>
              </a:cxn>
              <a:cxn ang="0">
                <a:pos x="connsiteX20675" y="connsiteY20675"/>
              </a:cxn>
              <a:cxn ang="0">
                <a:pos x="connsiteX20676" y="connsiteY20676"/>
              </a:cxn>
              <a:cxn ang="0">
                <a:pos x="connsiteX20677" y="connsiteY20677"/>
              </a:cxn>
              <a:cxn ang="0">
                <a:pos x="connsiteX20678" y="connsiteY20678"/>
              </a:cxn>
              <a:cxn ang="0">
                <a:pos x="connsiteX20679" y="connsiteY20679"/>
              </a:cxn>
              <a:cxn ang="0">
                <a:pos x="connsiteX20680" y="connsiteY20680"/>
              </a:cxn>
              <a:cxn ang="0">
                <a:pos x="connsiteX20681" y="connsiteY20681"/>
              </a:cxn>
              <a:cxn ang="0">
                <a:pos x="connsiteX20682" y="connsiteY20682"/>
              </a:cxn>
              <a:cxn ang="0">
                <a:pos x="connsiteX20683" y="connsiteY20683"/>
              </a:cxn>
              <a:cxn ang="0">
                <a:pos x="connsiteX20684" y="connsiteY20684"/>
              </a:cxn>
              <a:cxn ang="0">
                <a:pos x="connsiteX20685" y="connsiteY20685"/>
              </a:cxn>
              <a:cxn ang="0">
                <a:pos x="connsiteX20686" y="connsiteY20686"/>
              </a:cxn>
              <a:cxn ang="0">
                <a:pos x="connsiteX20687" y="connsiteY20687"/>
              </a:cxn>
              <a:cxn ang="0">
                <a:pos x="connsiteX20688" y="connsiteY20688"/>
              </a:cxn>
              <a:cxn ang="0">
                <a:pos x="connsiteX20689" y="connsiteY20689"/>
              </a:cxn>
              <a:cxn ang="0">
                <a:pos x="connsiteX20690" y="connsiteY20690"/>
              </a:cxn>
              <a:cxn ang="0">
                <a:pos x="connsiteX20691" y="connsiteY20691"/>
              </a:cxn>
              <a:cxn ang="0">
                <a:pos x="connsiteX20692" y="connsiteY20692"/>
              </a:cxn>
              <a:cxn ang="0">
                <a:pos x="connsiteX20693" y="connsiteY20693"/>
              </a:cxn>
              <a:cxn ang="0">
                <a:pos x="connsiteX20694" y="connsiteY20694"/>
              </a:cxn>
              <a:cxn ang="0">
                <a:pos x="connsiteX20695" y="connsiteY20695"/>
              </a:cxn>
              <a:cxn ang="0">
                <a:pos x="connsiteX20696" y="connsiteY20696"/>
              </a:cxn>
              <a:cxn ang="0">
                <a:pos x="connsiteX20697" y="connsiteY20697"/>
              </a:cxn>
              <a:cxn ang="0">
                <a:pos x="connsiteX20698" y="connsiteY20698"/>
              </a:cxn>
              <a:cxn ang="0">
                <a:pos x="connsiteX20699" y="connsiteY20699"/>
              </a:cxn>
              <a:cxn ang="0">
                <a:pos x="connsiteX20700" y="connsiteY20700"/>
              </a:cxn>
              <a:cxn ang="0">
                <a:pos x="connsiteX20701" y="connsiteY20701"/>
              </a:cxn>
              <a:cxn ang="0">
                <a:pos x="connsiteX20702" y="connsiteY20702"/>
              </a:cxn>
              <a:cxn ang="0">
                <a:pos x="connsiteX20703" y="connsiteY20703"/>
              </a:cxn>
              <a:cxn ang="0">
                <a:pos x="connsiteX20704" y="connsiteY20704"/>
              </a:cxn>
              <a:cxn ang="0">
                <a:pos x="connsiteX20705" y="connsiteY20705"/>
              </a:cxn>
              <a:cxn ang="0">
                <a:pos x="connsiteX20706" y="connsiteY20706"/>
              </a:cxn>
              <a:cxn ang="0">
                <a:pos x="connsiteX20707" y="connsiteY20707"/>
              </a:cxn>
              <a:cxn ang="0">
                <a:pos x="connsiteX20708" y="connsiteY20708"/>
              </a:cxn>
              <a:cxn ang="0">
                <a:pos x="connsiteX20709" y="connsiteY20709"/>
              </a:cxn>
              <a:cxn ang="0">
                <a:pos x="connsiteX20710" y="connsiteY20710"/>
              </a:cxn>
              <a:cxn ang="0">
                <a:pos x="connsiteX20711" y="connsiteY20711"/>
              </a:cxn>
              <a:cxn ang="0">
                <a:pos x="connsiteX20712" y="connsiteY20712"/>
              </a:cxn>
              <a:cxn ang="0">
                <a:pos x="connsiteX20713" y="connsiteY20713"/>
              </a:cxn>
              <a:cxn ang="0">
                <a:pos x="connsiteX20714" y="connsiteY20714"/>
              </a:cxn>
              <a:cxn ang="0">
                <a:pos x="connsiteX20715" y="connsiteY20715"/>
              </a:cxn>
              <a:cxn ang="0">
                <a:pos x="connsiteX20716" y="connsiteY20716"/>
              </a:cxn>
              <a:cxn ang="0">
                <a:pos x="connsiteX20717" y="connsiteY20717"/>
              </a:cxn>
              <a:cxn ang="0">
                <a:pos x="connsiteX20718" y="connsiteY20718"/>
              </a:cxn>
              <a:cxn ang="0">
                <a:pos x="connsiteX20719" y="connsiteY20719"/>
              </a:cxn>
              <a:cxn ang="0">
                <a:pos x="connsiteX20720" y="connsiteY20720"/>
              </a:cxn>
              <a:cxn ang="0">
                <a:pos x="connsiteX20721" y="connsiteY20721"/>
              </a:cxn>
              <a:cxn ang="0">
                <a:pos x="connsiteX20722" y="connsiteY20722"/>
              </a:cxn>
              <a:cxn ang="0">
                <a:pos x="connsiteX20723" y="connsiteY20723"/>
              </a:cxn>
              <a:cxn ang="0">
                <a:pos x="connsiteX20724" y="connsiteY20724"/>
              </a:cxn>
              <a:cxn ang="0">
                <a:pos x="connsiteX20725" y="connsiteY20725"/>
              </a:cxn>
              <a:cxn ang="0">
                <a:pos x="connsiteX20726" y="connsiteY20726"/>
              </a:cxn>
              <a:cxn ang="0">
                <a:pos x="connsiteX20727" y="connsiteY20727"/>
              </a:cxn>
              <a:cxn ang="0">
                <a:pos x="connsiteX20728" y="connsiteY20728"/>
              </a:cxn>
              <a:cxn ang="0">
                <a:pos x="connsiteX20729" y="connsiteY20729"/>
              </a:cxn>
              <a:cxn ang="0">
                <a:pos x="connsiteX20730" y="connsiteY20730"/>
              </a:cxn>
              <a:cxn ang="0">
                <a:pos x="connsiteX20731" y="connsiteY20731"/>
              </a:cxn>
              <a:cxn ang="0">
                <a:pos x="connsiteX20732" y="connsiteY20732"/>
              </a:cxn>
              <a:cxn ang="0">
                <a:pos x="connsiteX20733" y="connsiteY20733"/>
              </a:cxn>
              <a:cxn ang="0">
                <a:pos x="connsiteX20734" y="connsiteY20734"/>
              </a:cxn>
              <a:cxn ang="0">
                <a:pos x="connsiteX20735" y="connsiteY20735"/>
              </a:cxn>
              <a:cxn ang="0">
                <a:pos x="connsiteX20736" y="connsiteY20736"/>
              </a:cxn>
              <a:cxn ang="0">
                <a:pos x="connsiteX20737" y="connsiteY20737"/>
              </a:cxn>
              <a:cxn ang="0">
                <a:pos x="connsiteX20738" y="connsiteY20738"/>
              </a:cxn>
              <a:cxn ang="0">
                <a:pos x="connsiteX20739" y="connsiteY20739"/>
              </a:cxn>
              <a:cxn ang="0">
                <a:pos x="connsiteX20740" y="connsiteY20740"/>
              </a:cxn>
              <a:cxn ang="0">
                <a:pos x="connsiteX20741" y="connsiteY20741"/>
              </a:cxn>
              <a:cxn ang="0">
                <a:pos x="connsiteX20742" y="connsiteY20742"/>
              </a:cxn>
              <a:cxn ang="0">
                <a:pos x="connsiteX20743" y="connsiteY20743"/>
              </a:cxn>
              <a:cxn ang="0">
                <a:pos x="connsiteX20744" y="connsiteY20744"/>
              </a:cxn>
              <a:cxn ang="0">
                <a:pos x="connsiteX20745" y="connsiteY20745"/>
              </a:cxn>
              <a:cxn ang="0">
                <a:pos x="connsiteX20746" y="connsiteY20746"/>
              </a:cxn>
              <a:cxn ang="0">
                <a:pos x="connsiteX20747" y="connsiteY20747"/>
              </a:cxn>
              <a:cxn ang="0">
                <a:pos x="connsiteX20748" y="connsiteY20748"/>
              </a:cxn>
              <a:cxn ang="0">
                <a:pos x="connsiteX20749" y="connsiteY20749"/>
              </a:cxn>
              <a:cxn ang="0">
                <a:pos x="connsiteX20750" y="connsiteY20750"/>
              </a:cxn>
              <a:cxn ang="0">
                <a:pos x="connsiteX20751" y="connsiteY20751"/>
              </a:cxn>
              <a:cxn ang="0">
                <a:pos x="connsiteX20752" y="connsiteY20752"/>
              </a:cxn>
              <a:cxn ang="0">
                <a:pos x="connsiteX20753" y="connsiteY20753"/>
              </a:cxn>
              <a:cxn ang="0">
                <a:pos x="connsiteX20754" y="connsiteY20754"/>
              </a:cxn>
              <a:cxn ang="0">
                <a:pos x="connsiteX20755" y="connsiteY20755"/>
              </a:cxn>
              <a:cxn ang="0">
                <a:pos x="connsiteX20756" y="connsiteY20756"/>
              </a:cxn>
              <a:cxn ang="0">
                <a:pos x="connsiteX20757" y="connsiteY20757"/>
              </a:cxn>
              <a:cxn ang="0">
                <a:pos x="connsiteX20758" y="connsiteY20758"/>
              </a:cxn>
              <a:cxn ang="0">
                <a:pos x="connsiteX20759" y="connsiteY20759"/>
              </a:cxn>
              <a:cxn ang="0">
                <a:pos x="connsiteX20760" y="connsiteY20760"/>
              </a:cxn>
              <a:cxn ang="0">
                <a:pos x="connsiteX20761" y="connsiteY20761"/>
              </a:cxn>
              <a:cxn ang="0">
                <a:pos x="connsiteX20762" y="connsiteY20762"/>
              </a:cxn>
              <a:cxn ang="0">
                <a:pos x="connsiteX20763" y="connsiteY20763"/>
              </a:cxn>
              <a:cxn ang="0">
                <a:pos x="connsiteX20764" y="connsiteY20764"/>
              </a:cxn>
              <a:cxn ang="0">
                <a:pos x="connsiteX20765" y="connsiteY20765"/>
              </a:cxn>
              <a:cxn ang="0">
                <a:pos x="connsiteX20766" y="connsiteY20766"/>
              </a:cxn>
              <a:cxn ang="0">
                <a:pos x="connsiteX20767" y="connsiteY20767"/>
              </a:cxn>
              <a:cxn ang="0">
                <a:pos x="connsiteX20768" y="connsiteY20768"/>
              </a:cxn>
              <a:cxn ang="0">
                <a:pos x="connsiteX20769" y="connsiteY20769"/>
              </a:cxn>
              <a:cxn ang="0">
                <a:pos x="connsiteX20770" y="connsiteY20770"/>
              </a:cxn>
              <a:cxn ang="0">
                <a:pos x="connsiteX20771" y="connsiteY20771"/>
              </a:cxn>
              <a:cxn ang="0">
                <a:pos x="connsiteX20772" y="connsiteY20772"/>
              </a:cxn>
              <a:cxn ang="0">
                <a:pos x="connsiteX20773" y="connsiteY20773"/>
              </a:cxn>
              <a:cxn ang="0">
                <a:pos x="connsiteX20774" y="connsiteY20774"/>
              </a:cxn>
              <a:cxn ang="0">
                <a:pos x="connsiteX20775" y="connsiteY20775"/>
              </a:cxn>
              <a:cxn ang="0">
                <a:pos x="connsiteX20776" y="connsiteY20776"/>
              </a:cxn>
              <a:cxn ang="0">
                <a:pos x="connsiteX20777" y="connsiteY20777"/>
              </a:cxn>
              <a:cxn ang="0">
                <a:pos x="connsiteX20778" y="connsiteY20778"/>
              </a:cxn>
              <a:cxn ang="0">
                <a:pos x="connsiteX20779" y="connsiteY20779"/>
              </a:cxn>
              <a:cxn ang="0">
                <a:pos x="connsiteX20780" y="connsiteY20780"/>
              </a:cxn>
              <a:cxn ang="0">
                <a:pos x="connsiteX20781" y="connsiteY20781"/>
              </a:cxn>
              <a:cxn ang="0">
                <a:pos x="connsiteX20782" y="connsiteY20782"/>
              </a:cxn>
              <a:cxn ang="0">
                <a:pos x="connsiteX20783" y="connsiteY20783"/>
              </a:cxn>
              <a:cxn ang="0">
                <a:pos x="connsiteX20784" y="connsiteY20784"/>
              </a:cxn>
              <a:cxn ang="0">
                <a:pos x="connsiteX20785" y="connsiteY20785"/>
              </a:cxn>
              <a:cxn ang="0">
                <a:pos x="connsiteX20786" y="connsiteY20786"/>
              </a:cxn>
              <a:cxn ang="0">
                <a:pos x="connsiteX20787" y="connsiteY20787"/>
              </a:cxn>
              <a:cxn ang="0">
                <a:pos x="connsiteX20788" y="connsiteY20788"/>
              </a:cxn>
              <a:cxn ang="0">
                <a:pos x="connsiteX20789" y="connsiteY20789"/>
              </a:cxn>
              <a:cxn ang="0">
                <a:pos x="connsiteX20790" y="connsiteY20790"/>
              </a:cxn>
              <a:cxn ang="0">
                <a:pos x="connsiteX20791" y="connsiteY20791"/>
              </a:cxn>
              <a:cxn ang="0">
                <a:pos x="connsiteX20792" y="connsiteY20792"/>
              </a:cxn>
              <a:cxn ang="0">
                <a:pos x="connsiteX20793" y="connsiteY20793"/>
              </a:cxn>
              <a:cxn ang="0">
                <a:pos x="connsiteX20794" y="connsiteY20794"/>
              </a:cxn>
              <a:cxn ang="0">
                <a:pos x="connsiteX20795" y="connsiteY20795"/>
              </a:cxn>
              <a:cxn ang="0">
                <a:pos x="connsiteX20796" y="connsiteY20796"/>
              </a:cxn>
              <a:cxn ang="0">
                <a:pos x="connsiteX20797" y="connsiteY20797"/>
              </a:cxn>
              <a:cxn ang="0">
                <a:pos x="connsiteX20798" y="connsiteY20798"/>
              </a:cxn>
              <a:cxn ang="0">
                <a:pos x="connsiteX20799" y="connsiteY20799"/>
              </a:cxn>
              <a:cxn ang="0">
                <a:pos x="connsiteX20800" y="connsiteY20800"/>
              </a:cxn>
              <a:cxn ang="0">
                <a:pos x="connsiteX20801" y="connsiteY20801"/>
              </a:cxn>
              <a:cxn ang="0">
                <a:pos x="connsiteX20802" y="connsiteY20802"/>
              </a:cxn>
              <a:cxn ang="0">
                <a:pos x="connsiteX20803" y="connsiteY20803"/>
              </a:cxn>
              <a:cxn ang="0">
                <a:pos x="connsiteX20804" y="connsiteY20804"/>
              </a:cxn>
              <a:cxn ang="0">
                <a:pos x="connsiteX20805" y="connsiteY20805"/>
              </a:cxn>
              <a:cxn ang="0">
                <a:pos x="connsiteX20806" y="connsiteY20806"/>
              </a:cxn>
              <a:cxn ang="0">
                <a:pos x="connsiteX20807" y="connsiteY20807"/>
              </a:cxn>
              <a:cxn ang="0">
                <a:pos x="connsiteX20808" y="connsiteY20808"/>
              </a:cxn>
              <a:cxn ang="0">
                <a:pos x="connsiteX20809" y="connsiteY20809"/>
              </a:cxn>
              <a:cxn ang="0">
                <a:pos x="connsiteX20810" y="connsiteY20810"/>
              </a:cxn>
              <a:cxn ang="0">
                <a:pos x="connsiteX20811" y="connsiteY20811"/>
              </a:cxn>
              <a:cxn ang="0">
                <a:pos x="connsiteX20812" y="connsiteY20812"/>
              </a:cxn>
              <a:cxn ang="0">
                <a:pos x="connsiteX20813" y="connsiteY20813"/>
              </a:cxn>
              <a:cxn ang="0">
                <a:pos x="connsiteX20814" y="connsiteY20814"/>
              </a:cxn>
              <a:cxn ang="0">
                <a:pos x="connsiteX20815" y="connsiteY20815"/>
              </a:cxn>
              <a:cxn ang="0">
                <a:pos x="connsiteX20816" y="connsiteY20816"/>
              </a:cxn>
              <a:cxn ang="0">
                <a:pos x="connsiteX20817" y="connsiteY20817"/>
              </a:cxn>
              <a:cxn ang="0">
                <a:pos x="connsiteX20818" y="connsiteY20818"/>
              </a:cxn>
              <a:cxn ang="0">
                <a:pos x="connsiteX20819" y="connsiteY20819"/>
              </a:cxn>
              <a:cxn ang="0">
                <a:pos x="connsiteX20820" y="connsiteY20820"/>
              </a:cxn>
              <a:cxn ang="0">
                <a:pos x="connsiteX20821" y="connsiteY20821"/>
              </a:cxn>
              <a:cxn ang="0">
                <a:pos x="connsiteX20822" y="connsiteY20822"/>
              </a:cxn>
              <a:cxn ang="0">
                <a:pos x="connsiteX20823" y="connsiteY20823"/>
              </a:cxn>
              <a:cxn ang="0">
                <a:pos x="connsiteX20824" y="connsiteY20824"/>
              </a:cxn>
              <a:cxn ang="0">
                <a:pos x="connsiteX20825" y="connsiteY20825"/>
              </a:cxn>
              <a:cxn ang="0">
                <a:pos x="connsiteX20826" y="connsiteY20826"/>
              </a:cxn>
              <a:cxn ang="0">
                <a:pos x="connsiteX20827" y="connsiteY20827"/>
              </a:cxn>
              <a:cxn ang="0">
                <a:pos x="connsiteX20828" y="connsiteY20828"/>
              </a:cxn>
              <a:cxn ang="0">
                <a:pos x="connsiteX20829" y="connsiteY20829"/>
              </a:cxn>
              <a:cxn ang="0">
                <a:pos x="connsiteX20830" y="connsiteY20830"/>
              </a:cxn>
              <a:cxn ang="0">
                <a:pos x="connsiteX20831" y="connsiteY20831"/>
              </a:cxn>
              <a:cxn ang="0">
                <a:pos x="connsiteX20832" y="connsiteY20832"/>
              </a:cxn>
              <a:cxn ang="0">
                <a:pos x="connsiteX20833" y="connsiteY20833"/>
              </a:cxn>
              <a:cxn ang="0">
                <a:pos x="connsiteX20834" y="connsiteY20834"/>
              </a:cxn>
              <a:cxn ang="0">
                <a:pos x="connsiteX20835" y="connsiteY20835"/>
              </a:cxn>
              <a:cxn ang="0">
                <a:pos x="connsiteX20836" y="connsiteY20836"/>
              </a:cxn>
              <a:cxn ang="0">
                <a:pos x="connsiteX20837" y="connsiteY20837"/>
              </a:cxn>
              <a:cxn ang="0">
                <a:pos x="connsiteX20838" y="connsiteY20838"/>
              </a:cxn>
              <a:cxn ang="0">
                <a:pos x="connsiteX20839" y="connsiteY20839"/>
              </a:cxn>
              <a:cxn ang="0">
                <a:pos x="connsiteX20840" y="connsiteY20840"/>
              </a:cxn>
              <a:cxn ang="0">
                <a:pos x="connsiteX20841" y="connsiteY20841"/>
              </a:cxn>
              <a:cxn ang="0">
                <a:pos x="connsiteX20842" y="connsiteY20842"/>
              </a:cxn>
              <a:cxn ang="0">
                <a:pos x="connsiteX20843" y="connsiteY20843"/>
              </a:cxn>
              <a:cxn ang="0">
                <a:pos x="connsiteX20844" y="connsiteY20844"/>
              </a:cxn>
              <a:cxn ang="0">
                <a:pos x="connsiteX20845" y="connsiteY20845"/>
              </a:cxn>
              <a:cxn ang="0">
                <a:pos x="connsiteX20846" y="connsiteY20846"/>
              </a:cxn>
              <a:cxn ang="0">
                <a:pos x="connsiteX20847" y="connsiteY20847"/>
              </a:cxn>
              <a:cxn ang="0">
                <a:pos x="connsiteX20848" y="connsiteY20848"/>
              </a:cxn>
              <a:cxn ang="0">
                <a:pos x="connsiteX20849" y="connsiteY20849"/>
              </a:cxn>
              <a:cxn ang="0">
                <a:pos x="connsiteX20850" y="connsiteY20850"/>
              </a:cxn>
              <a:cxn ang="0">
                <a:pos x="connsiteX20851" y="connsiteY20851"/>
              </a:cxn>
              <a:cxn ang="0">
                <a:pos x="connsiteX20852" y="connsiteY20852"/>
              </a:cxn>
              <a:cxn ang="0">
                <a:pos x="connsiteX20853" y="connsiteY20853"/>
              </a:cxn>
              <a:cxn ang="0">
                <a:pos x="connsiteX20854" y="connsiteY20854"/>
              </a:cxn>
              <a:cxn ang="0">
                <a:pos x="connsiteX20855" y="connsiteY20855"/>
              </a:cxn>
              <a:cxn ang="0">
                <a:pos x="connsiteX20856" y="connsiteY20856"/>
              </a:cxn>
              <a:cxn ang="0">
                <a:pos x="connsiteX20857" y="connsiteY20857"/>
              </a:cxn>
              <a:cxn ang="0">
                <a:pos x="connsiteX20858" y="connsiteY20858"/>
              </a:cxn>
              <a:cxn ang="0">
                <a:pos x="connsiteX20859" y="connsiteY20859"/>
              </a:cxn>
              <a:cxn ang="0">
                <a:pos x="connsiteX20860" y="connsiteY20860"/>
              </a:cxn>
              <a:cxn ang="0">
                <a:pos x="connsiteX20861" y="connsiteY20861"/>
              </a:cxn>
              <a:cxn ang="0">
                <a:pos x="connsiteX20862" y="connsiteY20862"/>
              </a:cxn>
              <a:cxn ang="0">
                <a:pos x="connsiteX20863" y="connsiteY20863"/>
              </a:cxn>
              <a:cxn ang="0">
                <a:pos x="connsiteX20864" y="connsiteY20864"/>
              </a:cxn>
              <a:cxn ang="0">
                <a:pos x="connsiteX20865" y="connsiteY20865"/>
              </a:cxn>
              <a:cxn ang="0">
                <a:pos x="connsiteX20866" y="connsiteY20866"/>
              </a:cxn>
              <a:cxn ang="0">
                <a:pos x="connsiteX20867" y="connsiteY20867"/>
              </a:cxn>
              <a:cxn ang="0">
                <a:pos x="connsiteX20868" y="connsiteY20868"/>
              </a:cxn>
              <a:cxn ang="0">
                <a:pos x="connsiteX20869" y="connsiteY20869"/>
              </a:cxn>
              <a:cxn ang="0">
                <a:pos x="connsiteX20870" y="connsiteY20870"/>
              </a:cxn>
              <a:cxn ang="0">
                <a:pos x="connsiteX20871" y="connsiteY20871"/>
              </a:cxn>
              <a:cxn ang="0">
                <a:pos x="connsiteX20872" y="connsiteY20872"/>
              </a:cxn>
              <a:cxn ang="0">
                <a:pos x="connsiteX20873" y="connsiteY20873"/>
              </a:cxn>
              <a:cxn ang="0">
                <a:pos x="connsiteX20874" y="connsiteY20874"/>
              </a:cxn>
              <a:cxn ang="0">
                <a:pos x="connsiteX20875" y="connsiteY20875"/>
              </a:cxn>
              <a:cxn ang="0">
                <a:pos x="connsiteX20876" y="connsiteY20876"/>
              </a:cxn>
              <a:cxn ang="0">
                <a:pos x="connsiteX20877" y="connsiteY20877"/>
              </a:cxn>
              <a:cxn ang="0">
                <a:pos x="connsiteX20878" y="connsiteY20878"/>
              </a:cxn>
              <a:cxn ang="0">
                <a:pos x="connsiteX20879" y="connsiteY20879"/>
              </a:cxn>
              <a:cxn ang="0">
                <a:pos x="connsiteX20880" y="connsiteY20880"/>
              </a:cxn>
              <a:cxn ang="0">
                <a:pos x="connsiteX20881" y="connsiteY20881"/>
              </a:cxn>
              <a:cxn ang="0">
                <a:pos x="connsiteX20882" y="connsiteY20882"/>
              </a:cxn>
              <a:cxn ang="0">
                <a:pos x="connsiteX20883" y="connsiteY20883"/>
              </a:cxn>
              <a:cxn ang="0">
                <a:pos x="connsiteX20884" y="connsiteY20884"/>
              </a:cxn>
              <a:cxn ang="0">
                <a:pos x="connsiteX20885" y="connsiteY20885"/>
              </a:cxn>
              <a:cxn ang="0">
                <a:pos x="connsiteX20886" y="connsiteY20886"/>
              </a:cxn>
              <a:cxn ang="0">
                <a:pos x="connsiteX20887" y="connsiteY20887"/>
              </a:cxn>
              <a:cxn ang="0">
                <a:pos x="connsiteX20888" y="connsiteY20888"/>
              </a:cxn>
              <a:cxn ang="0">
                <a:pos x="connsiteX20889" y="connsiteY20889"/>
              </a:cxn>
              <a:cxn ang="0">
                <a:pos x="connsiteX20890" y="connsiteY20890"/>
              </a:cxn>
              <a:cxn ang="0">
                <a:pos x="connsiteX20891" y="connsiteY20891"/>
              </a:cxn>
              <a:cxn ang="0">
                <a:pos x="connsiteX20892" y="connsiteY20892"/>
              </a:cxn>
              <a:cxn ang="0">
                <a:pos x="connsiteX20893" y="connsiteY20893"/>
              </a:cxn>
              <a:cxn ang="0">
                <a:pos x="connsiteX20894" y="connsiteY20894"/>
              </a:cxn>
              <a:cxn ang="0">
                <a:pos x="connsiteX20895" y="connsiteY20895"/>
              </a:cxn>
              <a:cxn ang="0">
                <a:pos x="connsiteX20896" y="connsiteY20896"/>
              </a:cxn>
              <a:cxn ang="0">
                <a:pos x="connsiteX20897" y="connsiteY20897"/>
              </a:cxn>
              <a:cxn ang="0">
                <a:pos x="connsiteX20898" y="connsiteY20898"/>
              </a:cxn>
              <a:cxn ang="0">
                <a:pos x="connsiteX20899" y="connsiteY20899"/>
              </a:cxn>
              <a:cxn ang="0">
                <a:pos x="connsiteX20900" y="connsiteY20900"/>
              </a:cxn>
              <a:cxn ang="0">
                <a:pos x="connsiteX20901" y="connsiteY20901"/>
              </a:cxn>
              <a:cxn ang="0">
                <a:pos x="connsiteX20902" y="connsiteY20902"/>
              </a:cxn>
              <a:cxn ang="0">
                <a:pos x="connsiteX20903" y="connsiteY20903"/>
              </a:cxn>
              <a:cxn ang="0">
                <a:pos x="connsiteX20904" y="connsiteY20904"/>
              </a:cxn>
              <a:cxn ang="0">
                <a:pos x="connsiteX20905" y="connsiteY20905"/>
              </a:cxn>
              <a:cxn ang="0">
                <a:pos x="connsiteX20906" y="connsiteY20906"/>
              </a:cxn>
              <a:cxn ang="0">
                <a:pos x="connsiteX20907" y="connsiteY20907"/>
              </a:cxn>
              <a:cxn ang="0">
                <a:pos x="connsiteX20908" y="connsiteY20908"/>
              </a:cxn>
              <a:cxn ang="0">
                <a:pos x="connsiteX20909" y="connsiteY20909"/>
              </a:cxn>
              <a:cxn ang="0">
                <a:pos x="connsiteX20910" y="connsiteY20910"/>
              </a:cxn>
              <a:cxn ang="0">
                <a:pos x="connsiteX20911" y="connsiteY20911"/>
              </a:cxn>
              <a:cxn ang="0">
                <a:pos x="connsiteX20912" y="connsiteY20912"/>
              </a:cxn>
              <a:cxn ang="0">
                <a:pos x="connsiteX20913" y="connsiteY20913"/>
              </a:cxn>
              <a:cxn ang="0">
                <a:pos x="connsiteX20914" y="connsiteY20914"/>
              </a:cxn>
              <a:cxn ang="0">
                <a:pos x="connsiteX20915" y="connsiteY20915"/>
              </a:cxn>
              <a:cxn ang="0">
                <a:pos x="connsiteX20916" y="connsiteY20916"/>
              </a:cxn>
              <a:cxn ang="0">
                <a:pos x="connsiteX20917" y="connsiteY20917"/>
              </a:cxn>
              <a:cxn ang="0">
                <a:pos x="connsiteX20918" y="connsiteY20918"/>
              </a:cxn>
              <a:cxn ang="0">
                <a:pos x="connsiteX20919" y="connsiteY20919"/>
              </a:cxn>
              <a:cxn ang="0">
                <a:pos x="connsiteX20920" y="connsiteY20920"/>
              </a:cxn>
              <a:cxn ang="0">
                <a:pos x="connsiteX20921" y="connsiteY20921"/>
              </a:cxn>
              <a:cxn ang="0">
                <a:pos x="connsiteX20922" y="connsiteY20922"/>
              </a:cxn>
              <a:cxn ang="0">
                <a:pos x="connsiteX20923" y="connsiteY20923"/>
              </a:cxn>
              <a:cxn ang="0">
                <a:pos x="connsiteX20924" y="connsiteY20924"/>
              </a:cxn>
              <a:cxn ang="0">
                <a:pos x="connsiteX20925" y="connsiteY20925"/>
              </a:cxn>
              <a:cxn ang="0">
                <a:pos x="connsiteX20926" y="connsiteY20926"/>
              </a:cxn>
              <a:cxn ang="0">
                <a:pos x="connsiteX20927" y="connsiteY20927"/>
              </a:cxn>
              <a:cxn ang="0">
                <a:pos x="connsiteX20928" y="connsiteY20928"/>
              </a:cxn>
              <a:cxn ang="0">
                <a:pos x="connsiteX20929" y="connsiteY20929"/>
              </a:cxn>
              <a:cxn ang="0">
                <a:pos x="connsiteX20930" y="connsiteY20930"/>
              </a:cxn>
              <a:cxn ang="0">
                <a:pos x="connsiteX20931" y="connsiteY20931"/>
              </a:cxn>
              <a:cxn ang="0">
                <a:pos x="connsiteX20932" y="connsiteY20932"/>
              </a:cxn>
              <a:cxn ang="0">
                <a:pos x="connsiteX20933" y="connsiteY20933"/>
              </a:cxn>
              <a:cxn ang="0">
                <a:pos x="connsiteX20934" y="connsiteY20934"/>
              </a:cxn>
              <a:cxn ang="0">
                <a:pos x="connsiteX20935" y="connsiteY20935"/>
              </a:cxn>
              <a:cxn ang="0">
                <a:pos x="connsiteX20936" y="connsiteY20936"/>
              </a:cxn>
              <a:cxn ang="0">
                <a:pos x="connsiteX20937" y="connsiteY20937"/>
              </a:cxn>
              <a:cxn ang="0">
                <a:pos x="connsiteX20938" y="connsiteY20938"/>
              </a:cxn>
              <a:cxn ang="0">
                <a:pos x="connsiteX20939" y="connsiteY20939"/>
              </a:cxn>
              <a:cxn ang="0">
                <a:pos x="connsiteX20940" y="connsiteY20940"/>
              </a:cxn>
              <a:cxn ang="0">
                <a:pos x="connsiteX20941" y="connsiteY20941"/>
              </a:cxn>
              <a:cxn ang="0">
                <a:pos x="connsiteX20942" y="connsiteY20942"/>
              </a:cxn>
              <a:cxn ang="0">
                <a:pos x="connsiteX20943" y="connsiteY20943"/>
              </a:cxn>
              <a:cxn ang="0">
                <a:pos x="connsiteX20944" y="connsiteY20944"/>
              </a:cxn>
              <a:cxn ang="0">
                <a:pos x="connsiteX20945" y="connsiteY20945"/>
              </a:cxn>
              <a:cxn ang="0">
                <a:pos x="connsiteX20946" y="connsiteY20946"/>
              </a:cxn>
              <a:cxn ang="0">
                <a:pos x="connsiteX20947" y="connsiteY20947"/>
              </a:cxn>
              <a:cxn ang="0">
                <a:pos x="connsiteX20948" y="connsiteY20948"/>
              </a:cxn>
              <a:cxn ang="0">
                <a:pos x="connsiteX20949" y="connsiteY20949"/>
              </a:cxn>
              <a:cxn ang="0">
                <a:pos x="connsiteX20950" y="connsiteY20950"/>
              </a:cxn>
              <a:cxn ang="0">
                <a:pos x="connsiteX20951" y="connsiteY20951"/>
              </a:cxn>
              <a:cxn ang="0">
                <a:pos x="connsiteX20952" y="connsiteY20952"/>
              </a:cxn>
              <a:cxn ang="0">
                <a:pos x="connsiteX20953" y="connsiteY20953"/>
              </a:cxn>
              <a:cxn ang="0">
                <a:pos x="connsiteX20954" y="connsiteY20954"/>
              </a:cxn>
              <a:cxn ang="0">
                <a:pos x="connsiteX20955" y="connsiteY20955"/>
              </a:cxn>
              <a:cxn ang="0">
                <a:pos x="connsiteX20956" y="connsiteY20956"/>
              </a:cxn>
              <a:cxn ang="0">
                <a:pos x="connsiteX20957" y="connsiteY20957"/>
              </a:cxn>
              <a:cxn ang="0">
                <a:pos x="connsiteX20958" y="connsiteY20958"/>
              </a:cxn>
              <a:cxn ang="0">
                <a:pos x="connsiteX20959" y="connsiteY20959"/>
              </a:cxn>
              <a:cxn ang="0">
                <a:pos x="connsiteX20960" y="connsiteY20960"/>
              </a:cxn>
              <a:cxn ang="0">
                <a:pos x="connsiteX20961" y="connsiteY20961"/>
              </a:cxn>
              <a:cxn ang="0">
                <a:pos x="connsiteX20962" y="connsiteY20962"/>
              </a:cxn>
              <a:cxn ang="0">
                <a:pos x="connsiteX20963" y="connsiteY20963"/>
              </a:cxn>
              <a:cxn ang="0">
                <a:pos x="connsiteX20964" y="connsiteY20964"/>
              </a:cxn>
              <a:cxn ang="0">
                <a:pos x="connsiteX20965" y="connsiteY20965"/>
              </a:cxn>
              <a:cxn ang="0">
                <a:pos x="connsiteX20966" y="connsiteY20966"/>
              </a:cxn>
              <a:cxn ang="0">
                <a:pos x="connsiteX20967" y="connsiteY20967"/>
              </a:cxn>
              <a:cxn ang="0">
                <a:pos x="connsiteX20968" y="connsiteY20968"/>
              </a:cxn>
              <a:cxn ang="0">
                <a:pos x="connsiteX20969" y="connsiteY20969"/>
              </a:cxn>
              <a:cxn ang="0">
                <a:pos x="connsiteX20970" y="connsiteY20970"/>
              </a:cxn>
              <a:cxn ang="0">
                <a:pos x="connsiteX20971" y="connsiteY20971"/>
              </a:cxn>
              <a:cxn ang="0">
                <a:pos x="connsiteX20972" y="connsiteY20972"/>
              </a:cxn>
              <a:cxn ang="0">
                <a:pos x="connsiteX20973" y="connsiteY20973"/>
              </a:cxn>
              <a:cxn ang="0">
                <a:pos x="connsiteX20974" y="connsiteY20974"/>
              </a:cxn>
              <a:cxn ang="0">
                <a:pos x="connsiteX20975" y="connsiteY20975"/>
              </a:cxn>
              <a:cxn ang="0">
                <a:pos x="connsiteX20976" y="connsiteY20976"/>
              </a:cxn>
              <a:cxn ang="0">
                <a:pos x="connsiteX20977" y="connsiteY20977"/>
              </a:cxn>
              <a:cxn ang="0">
                <a:pos x="connsiteX20978" y="connsiteY20978"/>
              </a:cxn>
              <a:cxn ang="0">
                <a:pos x="connsiteX20979" y="connsiteY20979"/>
              </a:cxn>
              <a:cxn ang="0">
                <a:pos x="connsiteX20980" y="connsiteY20980"/>
              </a:cxn>
              <a:cxn ang="0">
                <a:pos x="connsiteX20981" y="connsiteY20981"/>
              </a:cxn>
              <a:cxn ang="0">
                <a:pos x="connsiteX20982" y="connsiteY20982"/>
              </a:cxn>
              <a:cxn ang="0">
                <a:pos x="connsiteX20983" y="connsiteY20983"/>
              </a:cxn>
              <a:cxn ang="0">
                <a:pos x="connsiteX20984" y="connsiteY20984"/>
              </a:cxn>
              <a:cxn ang="0">
                <a:pos x="connsiteX20985" y="connsiteY20985"/>
              </a:cxn>
              <a:cxn ang="0">
                <a:pos x="connsiteX20986" y="connsiteY20986"/>
              </a:cxn>
              <a:cxn ang="0">
                <a:pos x="connsiteX20987" y="connsiteY20987"/>
              </a:cxn>
              <a:cxn ang="0">
                <a:pos x="connsiteX20988" y="connsiteY20988"/>
              </a:cxn>
              <a:cxn ang="0">
                <a:pos x="connsiteX20989" y="connsiteY20989"/>
              </a:cxn>
              <a:cxn ang="0">
                <a:pos x="connsiteX20990" y="connsiteY20990"/>
              </a:cxn>
              <a:cxn ang="0">
                <a:pos x="connsiteX20991" y="connsiteY20991"/>
              </a:cxn>
              <a:cxn ang="0">
                <a:pos x="connsiteX20992" y="connsiteY20992"/>
              </a:cxn>
              <a:cxn ang="0">
                <a:pos x="connsiteX20993" y="connsiteY20993"/>
              </a:cxn>
              <a:cxn ang="0">
                <a:pos x="connsiteX20994" y="connsiteY20994"/>
              </a:cxn>
              <a:cxn ang="0">
                <a:pos x="connsiteX20995" y="connsiteY20995"/>
              </a:cxn>
              <a:cxn ang="0">
                <a:pos x="connsiteX20996" y="connsiteY20996"/>
              </a:cxn>
              <a:cxn ang="0">
                <a:pos x="connsiteX20997" y="connsiteY20997"/>
              </a:cxn>
              <a:cxn ang="0">
                <a:pos x="connsiteX20998" y="connsiteY20998"/>
              </a:cxn>
              <a:cxn ang="0">
                <a:pos x="connsiteX20999" y="connsiteY20999"/>
              </a:cxn>
              <a:cxn ang="0">
                <a:pos x="connsiteX21000" y="connsiteY21000"/>
              </a:cxn>
              <a:cxn ang="0">
                <a:pos x="connsiteX21001" y="connsiteY21001"/>
              </a:cxn>
              <a:cxn ang="0">
                <a:pos x="connsiteX21002" y="connsiteY21002"/>
              </a:cxn>
              <a:cxn ang="0">
                <a:pos x="connsiteX21003" y="connsiteY21003"/>
              </a:cxn>
              <a:cxn ang="0">
                <a:pos x="connsiteX21004" y="connsiteY21004"/>
              </a:cxn>
              <a:cxn ang="0">
                <a:pos x="connsiteX21005" y="connsiteY21005"/>
              </a:cxn>
              <a:cxn ang="0">
                <a:pos x="connsiteX21006" y="connsiteY21006"/>
              </a:cxn>
              <a:cxn ang="0">
                <a:pos x="connsiteX21007" y="connsiteY21007"/>
              </a:cxn>
              <a:cxn ang="0">
                <a:pos x="connsiteX21008" y="connsiteY21008"/>
              </a:cxn>
              <a:cxn ang="0">
                <a:pos x="connsiteX21009" y="connsiteY21009"/>
              </a:cxn>
              <a:cxn ang="0">
                <a:pos x="connsiteX21010" y="connsiteY21010"/>
              </a:cxn>
              <a:cxn ang="0">
                <a:pos x="connsiteX21011" y="connsiteY21011"/>
              </a:cxn>
              <a:cxn ang="0">
                <a:pos x="connsiteX21012" y="connsiteY21012"/>
              </a:cxn>
              <a:cxn ang="0">
                <a:pos x="connsiteX21013" y="connsiteY21013"/>
              </a:cxn>
              <a:cxn ang="0">
                <a:pos x="connsiteX21014" y="connsiteY21014"/>
              </a:cxn>
              <a:cxn ang="0">
                <a:pos x="connsiteX21015" y="connsiteY21015"/>
              </a:cxn>
              <a:cxn ang="0">
                <a:pos x="connsiteX21016" y="connsiteY21016"/>
              </a:cxn>
              <a:cxn ang="0">
                <a:pos x="connsiteX21017" y="connsiteY21017"/>
              </a:cxn>
              <a:cxn ang="0">
                <a:pos x="connsiteX21018" y="connsiteY21018"/>
              </a:cxn>
              <a:cxn ang="0">
                <a:pos x="connsiteX21019" y="connsiteY21019"/>
              </a:cxn>
              <a:cxn ang="0">
                <a:pos x="connsiteX21020" y="connsiteY21020"/>
              </a:cxn>
              <a:cxn ang="0">
                <a:pos x="connsiteX21021" y="connsiteY21021"/>
              </a:cxn>
              <a:cxn ang="0">
                <a:pos x="connsiteX21022" y="connsiteY21022"/>
              </a:cxn>
              <a:cxn ang="0">
                <a:pos x="connsiteX21023" y="connsiteY21023"/>
              </a:cxn>
              <a:cxn ang="0">
                <a:pos x="connsiteX21024" y="connsiteY21024"/>
              </a:cxn>
              <a:cxn ang="0">
                <a:pos x="connsiteX21025" y="connsiteY21025"/>
              </a:cxn>
              <a:cxn ang="0">
                <a:pos x="connsiteX21026" y="connsiteY21026"/>
              </a:cxn>
              <a:cxn ang="0">
                <a:pos x="connsiteX21027" y="connsiteY21027"/>
              </a:cxn>
              <a:cxn ang="0">
                <a:pos x="connsiteX21028" y="connsiteY21028"/>
              </a:cxn>
              <a:cxn ang="0">
                <a:pos x="connsiteX21029" y="connsiteY21029"/>
              </a:cxn>
              <a:cxn ang="0">
                <a:pos x="connsiteX21030" y="connsiteY21030"/>
              </a:cxn>
              <a:cxn ang="0">
                <a:pos x="connsiteX21031" y="connsiteY21031"/>
              </a:cxn>
              <a:cxn ang="0">
                <a:pos x="connsiteX21032" y="connsiteY21032"/>
              </a:cxn>
              <a:cxn ang="0">
                <a:pos x="connsiteX21033" y="connsiteY21033"/>
              </a:cxn>
              <a:cxn ang="0">
                <a:pos x="connsiteX21034" y="connsiteY21034"/>
              </a:cxn>
              <a:cxn ang="0">
                <a:pos x="connsiteX21035" y="connsiteY21035"/>
              </a:cxn>
              <a:cxn ang="0">
                <a:pos x="connsiteX21036" y="connsiteY21036"/>
              </a:cxn>
              <a:cxn ang="0">
                <a:pos x="connsiteX21037" y="connsiteY21037"/>
              </a:cxn>
              <a:cxn ang="0">
                <a:pos x="connsiteX21038" y="connsiteY21038"/>
              </a:cxn>
              <a:cxn ang="0">
                <a:pos x="connsiteX21039" y="connsiteY21039"/>
              </a:cxn>
              <a:cxn ang="0">
                <a:pos x="connsiteX21040" y="connsiteY21040"/>
              </a:cxn>
              <a:cxn ang="0">
                <a:pos x="connsiteX21041" y="connsiteY21041"/>
              </a:cxn>
              <a:cxn ang="0">
                <a:pos x="connsiteX21042" y="connsiteY21042"/>
              </a:cxn>
              <a:cxn ang="0">
                <a:pos x="connsiteX21043" y="connsiteY21043"/>
              </a:cxn>
              <a:cxn ang="0">
                <a:pos x="connsiteX21044" y="connsiteY21044"/>
              </a:cxn>
              <a:cxn ang="0">
                <a:pos x="connsiteX21045" y="connsiteY21045"/>
              </a:cxn>
              <a:cxn ang="0">
                <a:pos x="connsiteX21046" y="connsiteY21046"/>
              </a:cxn>
              <a:cxn ang="0">
                <a:pos x="connsiteX21047" y="connsiteY21047"/>
              </a:cxn>
              <a:cxn ang="0">
                <a:pos x="connsiteX21048" y="connsiteY21048"/>
              </a:cxn>
              <a:cxn ang="0">
                <a:pos x="connsiteX21049" y="connsiteY21049"/>
              </a:cxn>
              <a:cxn ang="0">
                <a:pos x="connsiteX21050" y="connsiteY21050"/>
              </a:cxn>
              <a:cxn ang="0">
                <a:pos x="connsiteX21051" y="connsiteY21051"/>
              </a:cxn>
              <a:cxn ang="0">
                <a:pos x="connsiteX21052" y="connsiteY21052"/>
              </a:cxn>
              <a:cxn ang="0">
                <a:pos x="connsiteX21053" y="connsiteY21053"/>
              </a:cxn>
              <a:cxn ang="0">
                <a:pos x="connsiteX21054" y="connsiteY21054"/>
              </a:cxn>
              <a:cxn ang="0">
                <a:pos x="connsiteX21055" y="connsiteY21055"/>
              </a:cxn>
              <a:cxn ang="0">
                <a:pos x="connsiteX21056" y="connsiteY21056"/>
              </a:cxn>
              <a:cxn ang="0">
                <a:pos x="connsiteX21057" y="connsiteY21057"/>
              </a:cxn>
              <a:cxn ang="0">
                <a:pos x="connsiteX21058" y="connsiteY21058"/>
              </a:cxn>
              <a:cxn ang="0">
                <a:pos x="connsiteX21059" y="connsiteY21059"/>
              </a:cxn>
              <a:cxn ang="0">
                <a:pos x="connsiteX21060" y="connsiteY21060"/>
              </a:cxn>
              <a:cxn ang="0">
                <a:pos x="connsiteX21061" y="connsiteY21061"/>
              </a:cxn>
              <a:cxn ang="0">
                <a:pos x="connsiteX21062" y="connsiteY21062"/>
              </a:cxn>
              <a:cxn ang="0">
                <a:pos x="connsiteX21063" y="connsiteY21063"/>
              </a:cxn>
              <a:cxn ang="0">
                <a:pos x="connsiteX21064" y="connsiteY21064"/>
              </a:cxn>
              <a:cxn ang="0">
                <a:pos x="connsiteX21065" y="connsiteY21065"/>
              </a:cxn>
              <a:cxn ang="0">
                <a:pos x="connsiteX21066" y="connsiteY21066"/>
              </a:cxn>
              <a:cxn ang="0">
                <a:pos x="connsiteX21067" y="connsiteY21067"/>
              </a:cxn>
              <a:cxn ang="0">
                <a:pos x="connsiteX21068" y="connsiteY21068"/>
              </a:cxn>
              <a:cxn ang="0">
                <a:pos x="connsiteX21069" y="connsiteY21069"/>
              </a:cxn>
              <a:cxn ang="0">
                <a:pos x="connsiteX21070" y="connsiteY21070"/>
              </a:cxn>
              <a:cxn ang="0">
                <a:pos x="connsiteX21071" y="connsiteY21071"/>
              </a:cxn>
              <a:cxn ang="0">
                <a:pos x="connsiteX21072" y="connsiteY21072"/>
              </a:cxn>
              <a:cxn ang="0">
                <a:pos x="connsiteX21073" y="connsiteY21073"/>
              </a:cxn>
              <a:cxn ang="0">
                <a:pos x="connsiteX21074" y="connsiteY21074"/>
              </a:cxn>
              <a:cxn ang="0">
                <a:pos x="connsiteX21075" y="connsiteY21075"/>
              </a:cxn>
              <a:cxn ang="0">
                <a:pos x="connsiteX21076" y="connsiteY21076"/>
              </a:cxn>
              <a:cxn ang="0">
                <a:pos x="connsiteX21077" y="connsiteY21077"/>
              </a:cxn>
              <a:cxn ang="0">
                <a:pos x="connsiteX21078" y="connsiteY21078"/>
              </a:cxn>
              <a:cxn ang="0">
                <a:pos x="connsiteX21079" y="connsiteY21079"/>
              </a:cxn>
              <a:cxn ang="0">
                <a:pos x="connsiteX21080" y="connsiteY21080"/>
              </a:cxn>
              <a:cxn ang="0">
                <a:pos x="connsiteX21081" y="connsiteY21081"/>
              </a:cxn>
              <a:cxn ang="0">
                <a:pos x="connsiteX21082" y="connsiteY21082"/>
              </a:cxn>
              <a:cxn ang="0">
                <a:pos x="connsiteX21083" y="connsiteY21083"/>
              </a:cxn>
              <a:cxn ang="0">
                <a:pos x="connsiteX21084" y="connsiteY21084"/>
              </a:cxn>
              <a:cxn ang="0">
                <a:pos x="connsiteX21085" y="connsiteY21085"/>
              </a:cxn>
              <a:cxn ang="0">
                <a:pos x="connsiteX21086" y="connsiteY21086"/>
              </a:cxn>
              <a:cxn ang="0">
                <a:pos x="connsiteX21087" y="connsiteY21087"/>
              </a:cxn>
              <a:cxn ang="0">
                <a:pos x="connsiteX21088" y="connsiteY21088"/>
              </a:cxn>
              <a:cxn ang="0">
                <a:pos x="connsiteX21089" y="connsiteY21089"/>
              </a:cxn>
              <a:cxn ang="0">
                <a:pos x="connsiteX21090" y="connsiteY21090"/>
              </a:cxn>
              <a:cxn ang="0">
                <a:pos x="connsiteX21091" y="connsiteY21091"/>
              </a:cxn>
              <a:cxn ang="0">
                <a:pos x="connsiteX21092" y="connsiteY21092"/>
              </a:cxn>
              <a:cxn ang="0">
                <a:pos x="connsiteX21093" y="connsiteY21093"/>
              </a:cxn>
              <a:cxn ang="0">
                <a:pos x="connsiteX21094" y="connsiteY21094"/>
              </a:cxn>
              <a:cxn ang="0">
                <a:pos x="connsiteX21095" y="connsiteY21095"/>
              </a:cxn>
              <a:cxn ang="0">
                <a:pos x="connsiteX21096" y="connsiteY21096"/>
              </a:cxn>
              <a:cxn ang="0">
                <a:pos x="connsiteX21097" y="connsiteY21097"/>
              </a:cxn>
              <a:cxn ang="0">
                <a:pos x="connsiteX21098" y="connsiteY21098"/>
              </a:cxn>
              <a:cxn ang="0">
                <a:pos x="connsiteX21099" y="connsiteY21099"/>
              </a:cxn>
              <a:cxn ang="0">
                <a:pos x="connsiteX21100" y="connsiteY21100"/>
              </a:cxn>
              <a:cxn ang="0">
                <a:pos x="connsiteX21101" y="connsiteY21101"/>
              </a:cxn>
              <a:cxn ang="0">
                <a:pos x="connsiteX21102" y="connsiteY21102"/>
              </a:cxn>
              <a:cxn ang="0">
                <a:pos x="connsiteX21103" y="connsiteY21103"/>
              </a:cxn>
              <a:cxn ang="0">
                <a:pos x="connsiteX21104" y="connsiteY21104"/>
              </a:cxn>
              <a:cxn ang="0">
                <a:pos x="connsiteX21105" y="connsiteY21105"/>
              </a:cxn>
              <a:cxn ang="0">
                <a:pos x="connsiteX21106" y="connsiteY21106"/>
              </a:cxn>
              <a:cxn ang="0">
                <a:pos x="connsiteX21107" y="connsiteY21107"/>
              </a:cxn>
              <a:cxn ang="0">
                <a:pos x="connsiteX21108" y="connsiteY21108"/>
              </a:cxn>
              <a:cxn ang="0">
                <a:pos x="connsiteX21109" y="connsiteY21109"/>
              </a:cxn>
              <a:cxn ang="0">
                <a:pos x="connsiteX21110" y="connsiteY21110"/>
              </a:cxn>
              <a:cxn ang="0">
                <a:pos x="connsiteX21111" y="connsiteY21111"/>
              </a:cxn>
              <a:cxn ang="0">
                <a:pos x="connsiteX21112" y="connsiteY21112"/>
              </a:cxn>
              <a:cxn ang="0">
                <a:pos x="connsiteX21113" y="connsiteY21113"/>
              </a:cxn>
              <a:cxn ang="0">
                <a:pos x="connsiteX21114" y="connsiteY21114"/>
              </a:cxn>
              <a:cxn ang="0">
                <a:pos x="connsiteX21115" y="connsiteY21115"/>
              </a:cxn>
              <a:cxn ang="0">
                <a:pos x="connsiteX21116" y="connsiteY21116"/>
              </a:cxn>
              <a:cxn ang="0">
                <a:pos x="connsiteX21117" y="connsiteY21117"/>
              </a:cxn>
              <a:cxn ang="0">
                <a:pos x="connsiteX21118" y="connsiteY21118"/>
              </a:cxn>
              <a:cxn ang="0">
                <a:pos x="connsiteX21119" y="connsiteY21119"/>
              </a:cxn>
              <a:cxn ang="0">
                <a:pos x="connsiteX21120" y="connsiteY21120"/>
              </a:cxn>
              <a:cxn ang="0">
                <a:pos x="connsiteX21121" y="connsiteY21121"/>
              </a:cxn>
              <a:cxn ang="0">
                <a:pos x="connsiteX21122" y="connsiteY21122"/>
              </a:cxn>
              <a:cxn ang="0">
                <a:pos x="connsiteX21123" y="connsiteY21123"/>
              </a:cxn>
              <a:cxn ang="0">
                <a:pos x="connsiteX21124" y="connsiteY21124"/>
              </a:cxn>
              <a:cxn ang="0">
                <a:pos x="connsiteX21125" y="connsiteY21125"/>
              </a:cxn>
              <a:cxn ang="0">
                <a:pos x="connsiteX21126" y="connsiteY21126"/>
              </a:cxn>
              <a:cxn ang="0">
                <a:pos x="connsiteX21127" y="connsiteY21127"/>
              </a:cxn>
              <a:cxn ang="0">
                <a:pos x="connsiteX21128" y="connsiteY21128"/>
              </a:cxn>
              <a:cxn ang="0">
                <a:pos x="connsiteX21129" y="connsiteY21129"/>
              </a:cxn>
              <a:cxn ang="0">
                <a:pos x="connsiteX21130" y="connsiteY21130"/>
              </a:cxn>
              <a:cxn ang="0">
                <a:pos x="connsiteX21131" y="connsiteY21131"/>
              </a:cxn>
              <a:cxn ang="0">
                <a:pos x="connsiteX21132" y="connsiteY21132"/>
              </a:cxn>
              <a:cxn ang="0">
                <a:pos x="connsiteX21133" y="connsiteY21133"/>
              </a:cxn>
              <a:cxn ang="0">
                <a:pos x="connsiteX21134" y="connsiteY21134"/>
              </a:cxn>
              <a:cxn ang="0">
                <a:pos x="connsiteX21135" y="connsiteY21135"/>
              </a:cxn>
              <a:cxn ang="0">
                <a:pos x="connsiteX21136" y="connsiteY21136"/>
              </a:cxn>
              <a:cxn ang="0">
                <a:pos x="connsiteX21137" y="connsiteY21137"/>
              </a:cxn>
              <a:cxn ang="0">
                <a:pos x="connsiteX21138" y="connsiteY21138"/>
              </a:cxn>
              <a:cxn ang="0">
                <a:pos x="connsiteX21139" y="connsiteY21139"/>
              </a:cxn>
              <a:cxn ang="0">
                <a:pos x="connsiteX21140" y="connsiteY21140"/>
              </a:cxn>
              <a:cxn ang="0">
                <a:pos x="connsiteX21141" y="connsiteY21141"/>
              </a:cxn>
              <a:cxn ang="0">
                <a:pos x="connsiteX21142" y="connsiteY21142"/>
              </a:cxn>
              <a:cxn ang="0">
                <a:pos x="connsiteX21143" y="connsiteY21143"/>
              </a:cxn>
              <a:cxn ang="0">
                <a:pos x="connsiteX21144" y="connsiteY21144"/>
              </a:cxn>
              <a:cxn ang="0">
                <a:pos x="connsiteX21145" y="connsiteY21145"/>
              </a:cxn>
              <a:cxn ang="0">
                <a:pos x="connsiteX21146" y="connsiteY21146"/>
              </a:cxn>
              <a:cxn ang="0">
                <a:pos x="connsiteX21147" y="connsiteY21147"/>
              </a:cxn>
              <a:cxn ang="0">
                <a:pos x="connsiteX21148" y="connsiteY21148"/>
              </a:cxn>
              <a:cxn ang="0">
                <a:pos x="connsiteX21149" y="connsiteY21149"/>
              </a:cxn>
              <a:cxn ang="0">
                <a:pos x="connsiteX21150" y="connsiteY21150"/>
              </a:cxn>
              <a:cxn ang="0">
                <a:pos x="connsiteX21151" y="connsiteY21151"/>
              </a:cxn>
              <a:cxn ang="0">
                <a:pos x="connsiteX21152" y="connsiteY21152"/>
              </a:cxn>
              <a:cxn ang="0">
                <a:pos x="connsiteX21153" y="connsiteY21153"/>
              </a:cxn>
              <a:cxn ang="0">
                <a:pos x="connsiteX21154" y="connsiteY21154"/>
              </a:cxn>
              <a:cxn ang="0">
                <a:pos x="connsiteX21155" y="connsiteY21155"/>
              </a:cxn>
              <a:cxn ang="0">
                <a:pos x="connsiteX21156" y="connsiteY21156"/>
              </a:cxn>
              <a:cxn ang="0">
                <a:pos x="connsiteX21157" y="connsiteY21157"/>
              </a:cxn>
              <a:cxn ang="0">
                <a:pos x="connsiteX21158" y="connsiteY21158"/>
              </a:cxn>
              <a:cxn ang="0">
                <a:pos x="connsiteX21159" y="connsiteY21159"/>
              </a:cxn>
              <a:cxn ang="0">
                <a:pos x="connsiteX21160" y="connsiteY21160"/>
              </a:cxn>
              <a:cxn ang="0">
                <a:pos x="connsiteX21161" y="connsiteY21161"/>
              </a:cxn>
              <a:cxn ang="0">
                <a:pos x="connsiteX21162" y="connsiteY21162"/>
              </a:cxn>
              <a:cxn ang="0">
                <a:pos x="connsiteX21163" y="connsiteY21163"/>
              </a:cxn>
              <a:cxn ang="0">
                <a:pos x="connsiteX21164" y="connsiteY21164"/>
              </a:cxn>
              <a:cxn ang="0">
                <a:pos x="connsiteX21165" y="connsiteY21165"/>
              </a:cxn>
              <a:cxn ang="0">
                <a:pos x="connsiteX21166" y="connsiteY21166"/>
              </a:cxn>
              <a:cxn ang="0">
                <a:pos x="connsiteX21167" y="connsiteY21167"/>
              </a:cxn>
              <a:cxn ang="0">
                <a:pos x="connsiteX21168" y="connsiteY21168"/>
              </a:cxn>
              <a:cxn ang="0">
                <a:pos x="connsiteX21169" y="connsiteY21169"/>
              </a:cxn>
              <a:cxn ang="0">
                <a:pos x="connsiteX21170" y="connsiteY21170"/>
              </a:cxn>
              <a:cxn ang="0">
                <a:pos x="connsiteX21171" y="connsiteY21171"/>
              </a:cxn>
              <a:cxn ang="0">
                <a:pos x="connsiteX21172" y="connsiteY21172"/>
              </a:cxn>
              <a:cxn ang="0">
                <a:pos x="connsiteX21173" y="connsiteY21173"/>
              </a:cxn>
              <a:cxn ang="0">
                <a:pos x="connsiteX21174" y="connsiteY21174"/>
              </a:cxn>
              <a:cxn ang="0">
                <a:pos x="connsiteX21175" y="connsiteY21175"/>
              </a:cxn>
              <a:cxn ang="0">
                <a:pos x="connsiteX21176" y="connsiteY21176"/>
              </a:cxn>
              <a:cxn ang="0">
                <a:pos x="connsiteX21177" y="connsiteY21177"/>
              </a:cxn>
              <a:cxn ang="0">
                <a:pos x="connsiteX21178" y="connsiteY21178"/>
              </a:cxn>
              <a:cxn ang="0">
                <a:pos x="connsiteX21179" y="connsiteY21179"/>
              </a:cxn>
              <a:cxn ang="0">
                <a:pos x="connsiteX21180" y="connsiteY21180"/>
              </a:cxn>
              <a:cxn ang="0">
                <a:pos x="connsiteX21181" y="connsiteY21181"/>
              </a:cxn>
              <a:cxn ang="0">
                <a:pos x="connsiteX21182" y="connsiteY21182"/>
              </a:cxn>
              <a:cxn ang="0">
                <a:pos x="connsiteX21183" y="connsiteY21183"/>
              </a:cxn>
              <a:cxn ang="0">
                <a:pos x="connsiteX21184" y="connsiteY21184"/>
              </a:cxn>
              <a:cxn ang="0">
                <a:pos x="connsiteX21185" y="connsiteY21185"/>
              </a:cxn>
              <a:cxn ang="0">
                <a:pos x="connsiteX21186" y="connsiteY21186"/>
              </a:cxn>
              <a:cxn ang="0">
                <a:pos x="connsiteX21187" y="connsiteY21187"/>
              </a:cxn>
              <a:cxn ang="0">
                <a:pos x="connsiteX21188" y="connsiteY21188"/>
              </a:cxn>
              <a:cxn ang="0">
                <a:pos x="connsiteX21189" y="connsiteY21189"/>
              </a:cxn>
              <a:cxn ang="0">
                <a:pos x="connsiteX21190" y="connsiteY21190"/>
              </a:cxn>
              <a:cxn ang="0">
                <a:pos x="connsiteX21191" y="connsiteY21191"/>
              </a:cxn>
              <a:cxn ang="0">
                <a:pos x="connsiteX21192" y="connsiteY21192"/>
              </a:cxn>
              <a:cxn ang="0">
                <a:pos x="connsiteX21193" y="connsiteY21193"/>
              </a:cxn>
              <a:cxn ang="0">
                <a:pos x="connsiteX21194" y="connsiteY21194"/>
              </a:cxn>
              <a:cxn ang="0">
                <a:pos x="connsiteX21195" y="connsiteY21195"/>
              </a:cxn>
              <a:cxn ang="0">
                <a:pos x="connsiteX21196" y="connsiteY21196"/>
              </a:cxn>
              <a:cxn ang="0">
                <a:pos x="connsiteX21197" y="connsiteY21197"/>
              </a:cxn>
              <a:cxn ang="0">
                <a:pos x="connsiteX21198" y="connsiteY21198"/>
              </a:cxn>
              <a:cxn ang="0">
                <a:pos x="connsiteX21199" y="connsiteY21199"/>
              </a:cxn>
              <a:cxn ang="0">
                <a:pos x="connsiteX21200" y="connsiteY21200"/>
              </a:cxn>
              <a:cxn ang="0">
                <a:pos x="connsiteX21201" y="connsiteY21201"/>
              </a:cxn>
              <a:cxn ang="0">
                <a:pos x="connsiteX21202" y="connsiteY21202"/>
              </a:cxn>
              <a:cxn ang="0">
                <a:pos x="connsiteX21203" y="connsiteY21203"/>
              </a:cxn>
              <a:cxn ang="0">
                <a:pos x="connsiteX21204" y="connsiteY21204"/>
              </a:cxn>
              <a:cxn ang="0">
                <a:pos x="connsiteX21205" y="connsiteY21205"/>
              </a:cxn>
              <a:cxn ang="0">
                <a:pos x="connsiteX21206" y="connsiteY21206"/>
              </a:cxn>
              <a:cxn ang="0">
                <a:pos x="connsiteX21207" y="connsiteY21207"/>
              </a:cxn>
              <a:cxn ang="0">
                <a:pos x="connsiteX21208" y="connsiteY21208"/>
              </a:cxn>
              <a:cxn ang="0">
                <a:pos x="connsiteX21209" y="connsiteY21209"/>
              </a:cxn>
              <a:cxn ang="0">
                <a:pos x="connsiteX21210" y="connsiteY21210"/>
              </a:cxn>
              <a:cxn ang="0">
                <a:pos x="connsiteX21211" y="connsiteY21211"/>
              </a:cxn>
              <a:cxn ang="0">
                <a:pos x="connsiteX21212" y="connsiteY21212"/>
              </a:cxn>
              <a:cxn ang="0">
                <a:pos x="connsiteX21213" y="connsiteY21213"/>
              </a:cxn>
              <a:cxn ang="0">
                <a:pos x="connsiteX21214" y="connsiteY21214"/>
              </a:cxn>
              <a:cxn ang="0">
                <a:pos x="connsiteX21215" y="connsiteY21215"/>
              </a:cxn>
              <a:cxn ang="0">
                <a:pos x="connsiteX21216" y="connsiteY21216"/>
              </a:cxn>
              <a:cxn ang="0">
                <a:pos x="connsiteX21217" y="connsiteY21217"/>
              </a:cxn>
              <a:cxn ang="0">
                <a:pos x="connsiteX21218" y="connsiteY21218"/>
              </a:cxn>
              <a:cxn ang="0">
                <a:pos x="connsiteX21219" y="connsiteY21219"/>
              </a:cxn>
              <a:cxn ang="0">
                <a:pos x="connsiteX21220" y="connsiteY21220"/>
              </a:cxn>
              <a:cxn ang="0">
                <a:pos x="connsiteX21221" y="connsiteY21221"/>
              </a:cxn>
              <a:cxn ang="0">
                <a:pos x="connsiteX21222" y="connsiteY21222"/>
              </a:cxn>
              <a:cxn ang="0">
                <a:pos x="connsiteX21223" y="connsiteY21223"/>
              </a:cxn>
              <a:cxn ang="0">
                <a:pos x="connsiteX21224" y="connsiteY21224"/>
              </a:cxn>
              <a:cxn ang="0">
                <a:pos x="connsiteX21225" y="connsiteY21225"/>
              </a:cxn>
              <a:cxn ang="0">
                <a:pos x="connsiteX21226" y="connsiteY21226"/>
              </a:cxn>
              <a:cxn ang="0">
                <a:pos x="connsiteX21227" y="connsiteY21227"/>
              </a:cxn>
              <a:cxn ang="0">
                <a:pos x="connsiteX21228" y="connsiteY21228"/>
              </a:cxn>
              <a:cxn ang="0">
                <a:pos x="connsiteX21229" y="connsiteY21229"/>
              </a:cxn>
              <a:cxn ang="0">
                <a:pos x="connsiteX21230" y="connsiteY21230"/>
              </a:cxn>
              <a:cxn ang="0">
                <a:pos x="connsiteX21231" y="connsiteY21231"/>
              </a:cxn>
              <a:cxn ang="0">
                <a:pos x="connsiteX21232" y="connsiteY21232"/>
              </a:cxn>
              <a:cxn ang="0">
                <a:pos x="connsiteX21233" y="connsiteY21233"/>
              </a:cxn>
              <a:cxn ang="0">
                <a:pos x="connsiteX21234" y="connsiteY21234"/>
              </a:cxn>
              <a:cxn ang="0">
                <a:pos x="connsiteX21235" y="connsiteY21235"/>
              </a:cxn>
              <a:cxn ang="0">
                <a:pos x="connsiteX21236" y="connsiteY21236"/>
              </a:cxn>
              <a:cxn ang="0">
                <a:pos x="connsiteX21237" y="connsiteY21237"/>
              </a:cxn>
              <a:cxn ang="0">
                <a:pos x="connsiteX21238" y="connsiteY21238"/>
              </a:cxn>
              <a:cxn ang="0">
                <a:pos x="connsiteX21239" y="connsiteY21239"/>
              </a:cxn>
              <a:cxn ang="0">
                <a:pos x="connsiteX21240" y="connsiteY21240"/>
              </a:cxn>
              <a:cxn ang="0">
                <a:pos x="connsiteX21241" y="connsiteY21241"/>
              </a:cxn>
              <a:cxn ang="0">
                <a:pos x="connsiteX21242" y="connsiteY21242"/>
              </a:cxn>
              <a:cxn ang="0">
                <a:pos x="connsiteX21243" y="connsiteY21243"/>
              </a:cxn>
              <a:cxn ang="0">
                <a:pos x="connsiteX21244" y="connsiteY21244"/>
              </a:cxn>
              <a:cxn ang="0">
                <a:pos x="connsiteX21245" y="connsiteY21245"/>
              </a:cxn>
              <a:cxn ang="0">
                <a:pos x="connsiteX21246" y="connsiteY21246"/>
              </a:cxn>
              <a:cxn ang="0">
                <a:pos x="connsiteX21247" y="connsiteY21247"/>
              </a:cxn>
              <a:cxn ang="0">
                <a:pos x="connsiteX21248" y="connsiteY21248"/>
              </a:cxn>
              <a:cxn ang="0">
                <a:pos x="connsiteX21249" y="connsiteY21249"/>
              </a:cxn>
              <a:cxn ang="0">
                <a:pos x="connsiteX21250" y="connsiteY21250"/>
              </a:cxn>
              <a:cxn ang="0">
                <a:pos x="connsiteX21251" y="connsiteY21251"/>
              </a:cxn>
              <a:cxn ang="0">
                <a:pos x="connsiteX21252" y="connsiteY21252"/>
              </a:cxn>
              <a:cxn ang="0">
                <a:pos x="connsiteX21253" y="connsiteY21253"/>
              </a:cxn>
              <a:cxn ang="0">
                <a:pos x="connsiteX21254" y="connsiteY21254"/>
              </a:cxn>
              <a:cxn ang="0">
                <a:pos x="connsiteX21255" y="connsiteY21255"/>
              </a:cxn>
              <a:cxn ang="0">
                <a:pos x="connsiteX21256" y="connsiteY21256"/>
              </a:cxn>
              <a:cxn ang="0">
                <a:pos x="connsiteX21257" y="connsiteY21257"/>
              </a:cxn>
              <a:cxn ang="0">
                <a:pos x="connsiteX21258" y="connsiteY21258"/>
              </a:cxn>
              <a:cxn ang="0">
                <a:pos x="connsiteX21259" y="connsiteY21259"/>
              </a:cxn>
              <a:cxn ang="0">
                <a:pos x="connsiteX21260" y="connsiteY21260"/>
              </a:cxn>
              <a:cxn ang="0">
                <a:pos x="connsiteX21261" y="connsiteY21261"/>
              </a:cxn>
              <a:cxn ang="0">
                <a:pos x="connsiteX21262" y="connsiteY21262"/>
              </a:cxn>
              <a:cxn ang="0">
                <a:pos x="connsiteX21263" y="connsiteY21263"/>
              </a:cxn>
              <a:cxn ang="0">
                <a:pos x="connsiteX21264" y="connsiteY21264"/>
              </a:cxn>
              <a:cxn ang="0">
                <a:pos x="connsiteX21265" y="connsiteY21265"/>
              </a:cxn>
              <a:cxn ang="0">
                <a:pos x="connsiteX21266" y="connsiteY21266"/>
              </a:cxn>
              <a:cxn ang="0">
                <a:pos x="connsiteX21267" y="connsiteY21267"/>
              </a:cxn>
              <a:cxn ang="0">
                <a:pos x="connsiteX21268" y="connsiteY21268"/>
              </a:cxn>
              <a:cxn ang="0">
                <a:pos x="connsiteX21269" y="connsiteY21269"/>
              </a:cxn>
              <a:cxn ang="0">
                <a:pos x="connsiteX21270" y="connsiteY21270"/>
              </a:cxn>
              <a:cxn ang="0">
                <a:pos x="connsiteX21271" y="connsiteY21271"/>
              </a:cxn>
              <a:cxn ang="0">
                <a:pos x="connsiteX21272" y="connsiteY21272"/>
              </a:cxn>
              <a:cxn ang="0">
                <a:pos x="connsiteX21273" y="connsiteY21273"/>
              </a:cxn>
              <a:cxn ang="0">
                <a:pos x="connsiteX21274" y="connsiteY21274"/>
              </a:cxn>
              <a:cxn ang="0">
                <a:pos x="connsiteX21275" y="connsiteY21275"/>
              </a:cxn>
              <a:cxn ang="0">
                <a:pos x="connsiteX21276" y="connsiteY21276"/>
              </a:cxn>
              <a:cxn ang="0">
                <a:pos x="connsiteX21277" y="connsiteY21277"/>
              </a:cxn>
              <a:cxn ang="0">
                <a:pos x="connsiteX21278" y="connsiteY21278"/>
              </a:cxn>
              <a:cxn ang="0">
                <a:pos x="connsiteX21279" y="connsiteY21279"/>
              </a:cxn>
              <a:cxn ang="0">
                <a:pos x="connsiteX21280" y="connsiteY21280"/>
              </a:cxn>
              <a:cxn ang="0">
                <a:pos x="connsiteX21281" y="connsiteY21281"/>
              </a:cxn>
              <a:cxn ang="0">
                <a:pos x="connsiteX21282" y="connsiteY21282"/>
              </a:cxn>
              <a:cxn ang="0">
                <a:pos x="connsiteX21283" y="connsiteY21283"/>
              </a:cxn>
              <a:cxn ang="0">
                <a:pos x="connsiteX21284" y="connsiteY21284"/>
              </a:cxn>
              <a:cxn ang="0">
                <a:pos x="connsiteX21285" y="connsiteY21285"/>
              </a:cxn>
              <a:cxn ang="0">
                <a:pos x="connsiteX21286" y="connsiteY21286"/>
              </a:cxn>
              <a:cxn ang="0">
                <a:pos x="connsiteX21287" y="connsiteY21287"/>
              </a:cxn>
              <a:cxn ang="0">
                <a:pos x="connsiteX21288" y="connsiteY21288"/>
              </a:cxn>
              <a:cxn ang="0">
                <a:pos x="connsiteX21289" y="connsiteY21289"/>
              </a:cxn>
              <a:cxn ang="0">
                <a:pos x="connsiteX21290" y="connsiteY21290"/>
              </a:cxn>
              <a:cxn ang="0">
                <a:pos x="connsiteX21291" y="connsiteY21291"/>
              </a:cxn>
              <a:cxn ang="0">
                <a:pos x="connsiteX21292" y="connsiteY21292"/>
              </a:cxn>
              <a:cxn ang="0">
                <a:pos x="connsiteX21293" y="connsiteY21293"/>
              </a:cxn>
              <a:cxn ang="0">
                <a:pos x="connsiteX21294" y="connsiteY21294"/>
              </a:cxn>
              <a:cxn ang="0">
                <a:pos x="connsiteX21295" y="connsiteY21295"/>
              </a:cxn>
              <a:cxn ang="0">
                <a:pos x="connsiteX21296" y="connsiteY21296"/>
              </a:cxn>
              <a:cxn ang="0">
                <a:pos x="connsiteX21297" y="connsiteY21297"/>
              </a:cxn>
              <a:cxn ang="0">
                <a:pos x="connsiteX21298" y="connsiteY21298"/>
              </a:cxn>
              <a:cxn ang="0">
                <a:pos x="connsiteX21299" y="connsiteY21299"/>
              </a:cxn>
              <a:cxn ang="0">
                <a:pos x="connsiteX21300" y="connsiteY21300"/>
              </a:cxn>
              <a:cxn ang="0">
                <a:pos x="connsiteX21301" y="connsiteY21301"/>
              </a:cxn>
              <a:cxn ang="0">
                <a:pos x="connsiteX21302" y="connsiteY21302"/>
              </a:cxn>
              <a:cxn ang="0">
                <a:pos x="connsiteX21303" y="connsiteY21303"/>
              </a:cxn>
              <a:cxn ang="0">
                <a:pos x="connsiteX21304" y="connsiteY21304"/>
              </a:cxn>
              <a:cxn ang="0">
                <a:pos x="connsiteX21305" y="connsiteY21305"/>
              </a:cxn>
              <a:cxn ang="0">
                <a:pos x="connsiteX21306" y="connsiteY21306"/>
              </a:cxn>
              <a:cxn ang="0">
                <a:pos x="connsiteX21307" y="connsiteY21307"/>
              </a:cxn>
              <a:cxn ang="0">
                <a:pos x="connsiteX21308" y="connsiteY21308"/>
              </a:cxn>
              <a:cxn ang="0">
                <a:pos x="connsiteX21309" y="connsiteY21309"/>
              </a:cxn>
              <a:cxn ang="0">
                <a:pos x="connsiteX21310" y="connsiteY21310"/>
              </a:cxn>
              <a:cxn ang="0">
                <a:pos x="connsiteX21311" y="connsiteY21311"/>
              </a:cxn>
              <a:cxn ang="0">
                <a:pos x="connsiteX21312" y="connsiteY21312"/>
              </a:cxn>
              <a:cxn ang="0">
                <a:pos x="connsiteX21313" y="connsiteY21313"/>
              </a:cxn>
              <a:cxn ang="0">
                <a:pos x="connsiteX21314" y="connsiteY21314"/>
              </a:cxn>
              <a:cxn ang="0">
                <a:pos x="connsiteX21315" y="connsiteY21315"/>
              </a:cxn>
              <a:cxn ang="0">
                <a:pos x="connsiteX21316" y="connsiteY21316"/>
              </a:cxn>
              <a:cxn ang="0">
                <a:pos x="connsiteX21317" y="connsiteY21317"/>
              </a:cxn>
              <a:cxn ang="0">
                <a:pos x="connsiteX21318" y="connsiteY21318"/>
              </a:cxn>
              <a:cxn ang="0">
                <a:pos x="connsiteX21319" y="connsiteY21319"/>
              </a:cxn>
              <a:cxn ang="0">
                <a:pos x="connsiteX21320" y="connsiteY21320"/>
              </a:cxn>
              <a:cxn ang="0">
                <a:pos x="connsiteX21321" y="connsiteY21321"/>
              </a:cxn>
              <a:cxn ang="0">
                <a:pos x="connsiteX21322" y="connsiteY21322"/>
              </a:cxn>
              <a:cxn ang="0">
                <a:pos x="connsiteX21323" y="connsiteY21323"/>
              </a:cxn>
              <a:cxn ang="0">
                <a:pos x="connsiteX21324" y="connsiteY21324"/>
              </a:cxn>
              <a:cxn ang="0">
                <a:pos x="connsiteX21325" y="connsiteY21325"/>
              </a:cxn>
              <a:cxn ang="0">
                <a:pos x="connsiteX21326" y="connsiteY21326"/>
              </a:cxn>
              <a:cxn ang="0">
                <a:pos x="connsiteX21327" y="connsiteY21327"/>
              </a:cxn>
              <a:cxn ang="0">
                <a:pos x="connsiteX21328" y="connsiteY21328"/>
              </a:cxn>
              <a:cxn ang="0">
                <a:pos x="connsiteX21329" y="connsiteY21329"/>
              </a:cxn>
              <a:cxn ang="0">
                <a:pos x="connsiteX21330" y="connsiteY21330"/>
              </a:cxn>
              <a:cxn ang="0">
                <a:pos x="connsiteX21331" y="connsiteY21331"/>
              </a:cxn>
              <a:cxn ang="0">
                <a:pos x="connsiteX21332" y="connsiteY21332"/>
              </a:cxn>
              <a:cxn ang="0">
                <a:pos x="connsiteX21333" y="connsiteY21333"/>
              </a:cxn>
              <a:cxn ang="0">
                <a:pos x="connsiteX21334" y="connsiteY21334"/>
              </a:cxn>
              <a:cxn ang="0">
                <a:pos x="connsiteX21335" y="connsiteY21335"/>
              </a:cxn>
              <a:cxn ang="0">
                <a:pos x="connsiteX21336" y="connsiteY21336"/>
              </a:cxn>
              <a:cxn ang="0">
                <a:pos x="connsiteX21337" y="connsiteY21337"/>
              </a:cxn>
              <a:cxn ang="0">
                <a:pos x="connsiteX21338" y="connsiteY21338"/>
              </a:cxn>
              <a:cxn ang="0">
                <a:pos x="connsiteX21339" y="connsiteY21339"/>
              </a:cxn>
              <a:cxn ang="0">
                <a:pos x="connsiteX21340" y="connsiteY21340"/>
              </a:cxn>
              <a:cxn ang="0">
                <a:pos x="connsiteX21341" y="connsiteY21341"/>
              </a:cxn>
              <a:cxn ang="0">
                <a:pos x="connsiteX21342" y="connsiteY21342"/>
              </a:cxn>
              <a:cxn ang="0">
                <a:pos x="connsiteX21343" y="connsiteY21343"/>
              </a:cxn>
              <a:cxn ang="0">
                <a:pos x="connsiteX21344" y="connsiteY21344"/>
              </a:cxn>
              <a:cxn ang="0">
                <a:pos x="connsiteX21345" y="connsiteY21345"/>
              </a:cxn>
              <a:cxn ang="0">
                <a:pos x="connsiteX21346" y="connsiteY21346"/>
              </a:cxn>
              <a:cxn ang="0">
                <a:pos x="connsiteX21347" y="connsiteY21347"/>
              </a:cxn>
              <a:cxn ang="0">
                <a:pos x="connsiteX21348" y="connsiteY21348"/>
              </a:cxn>
              <a:cxn ang="0">
                <a:pos x="connsiteX21349" y="connsiteY21349"/>
              </a:cxn>
              <a:cxn ang="0">
                <a:pos x="connsiteX21350" y="connsiteY21350"/>
              </a:cxn>
              <a:cxn ang="0">
                <a:pos x="connsiteX21351" y="connsiteY21351"/>
              </a:cxn>
              <a:cxn ang="0">
                <a:pos x="connsiteX21352" y="connsiteY21352"/>
              </a:cxn>
              <a:cxn ang="0">
                <a:pos x="connsiteX21353" y="connsiteY21353"/>
              </a:cxn>
              <a:cxn ang="0">
                <a:pos x="connsiteX21354" y="connsiteY21354"/>
              </a:cxn>
              <a:cxn ang="0">
                <a:pos x="connsiteX21355" y="connsiteY21355"/>
              </a:cxn>
              <a:cxn ang="0">
                <a:pos x="connsiteX21356" y="connsiteY21356"/>
              </a:cxn>
              <a:cxn ang="0">
                <a:pos x="connsiteX21357" y="connsiteY21357"/>
              </a:cxn>
              <a:cxn ang="0">
                <a:pos x="connsiteX21358" y="connsiteY21358"/>
              </a:cxn>
              <a:cxn ang="0">
                <a:pos x="connsiteX21359" y="connsiteY21359"/>
              </a:cxn>
              <a:cxn ang="0">
                <a:pos x="connsiteX21360" y="connsiteY21360"/>
              </a:cxn>
              <a:cxn ang="0">
                <a:pos x="connsiteX21361" y="connsiteY21361"/>
              </a:cxn>
              <a:cxn ang="0">
                <a:pos x="connsiteX21362" y="connsiteY21362"/>
              </a:cxn>
              <a:cxn ang="0">
                <a:pos x="connsiteX21363" y="connsiteY21363"/>
              </a:cxn>
              <a:cxn ang="0">
                <a:pos x="connsiteX21364" y="connsiteY21364"/>
              </a:cxn>
              <a:cxn ang="0">
                <a:pos x="connsiteX21365" y="connsiteY21365"/>
              </a:cxn>
              <a:cxn ang="0">
                <a:pos x="connsiteX21366" y="connsiteY21366"/>
              </a:cxn>
              <a:cxn ang="0">
                <a:pos x="connsiteX21367" y="connsiteY21367"/>
              </a:cxn>
              <a:cxn ang="0">
                <a:pos x="connsiteX21368" y="connsiteY21368"/>
              </a:cxn>
              <a:cxn ang="0">
                <a:pos x="connsiteX21369" y="connsiteY21369"/>
              </a:cxn>
              <a:cxn ang="0">
                <a:pos x="connsiteX21370" y="connsiteY21370"/>
              </a:cxn>
              <a:cxn ang="0">
                <a:pos x="connsiteX21371" y="connsiteY21371"/>
              </a:cxn>
              <a:cxn ang="0">
                <a:pos x="connsiteX21372" y="connsiteY21372"/>
              </a:cxn>
              <a:cxn ang="0">
                <a:pos x="connsiteX21373" y="connsiteY21373"/>
              </a:cxn>
              <a:cxn ang="0">
                <a:pos x="connsiteX21374" y="connsiteY21374"/>
              </a:cxn>
              <a:cxn ang="0">
                <a:pos x="connsiteX21375" y="connsiteY21375"/>
              </a:cxn>
              <a:cxn ang="0">
                <a:pos x="connsiteX21376" y="connsiteY21376"/>
              </a:cxn>
              <a:cxn ang="0">
                <a:pos x="connsiteX21377" y="connsiteY21377"/>
              </a:cxn>
              <a:cxn ang="0">
                <a:pos x="connsiteX21378" y="connsiteY21378"/>
              </a:cxn>
              <a:cxn ang="0">
                <a:pos x="connsiteX21379" y="connsiteY21379"/>
              </a:cxn>
              <a:cxn ang="0">
                <a:pos x="connsiteX21380" y="connsiteY21380"/>
              </a:cxn>
              <a:cxn ang="0">
                <a:pos x="connsiteX21381" y="connsiteY21381"/>
              </a:cxn>
              <a:cxn ang="0">
                <a:pos x="connsiteX21382" y="connsiteY21382"/>
              </a:cxn>
              <a:cxn ang="0">
                <a:pos x="connsiteX21383" y="connsiteY21383"/>
              </a:cxn>
              <a:cxn ang="0">
                <a:pos x="connsiteX21384" y="connsiteY21384"/>
              </a:cxn>
              <a:cxn ang="0">
                <a:pos x="connsiteX21385" y="connsiteY21385"/>
              </a:cxn>
              <a:cxn ang="0">
                <a:pos x="connsiteX21386" y="connsiteY21386"/>
              </a:cxn>
              <a:cxn ang="0">
                <a:pos x="connsiteX21387" y="connsiteY21387"/>
              </a:cxn>
              <a:cxn ang="0">
                <a:pos x="connsiteX21388" y="connsiteY21388"/>
              </a:cxn>
              <a:cxn ang="0">
                <a:pos x="connsiteX21389" y="connsiteY21389"/>
              </a:cxn>
              <a:cxn ang="0">
                <a:pos x="connsiteX21390" y="connsiteY21390"/>
              </a:cxn>
              <a:cxn ang="0">
                <a:pos x="connsiteX21391" y="connsiteY21391"/>
              </a:cxn>
              <a:cxn ang="0">
                <a:pos x="connsiteX21392" y="connsiteY21392"/>
              </a:cxn>
              <a:cxn ang="0">
                <a:pos x="connsiteX21393" y="connsiteY21393"/>
              </a:cxn>
              <a:cxn ang="0">
                <a:pos x="connsiteX21394" y="connsiteY21394"/>
              </a:cxn>
              <a:cxn ang="0">
                <a:pos x="connsiteX21395" y="connsiteY21395"/>
              </a:cxn>
              <a:cxn ang="0">
                <a:pos x="connsiteX21396" y="connsiteY21396"/>
              </a:cxn>
              <a:cxn ang="0">
                <a:pos x="connsiteX21397" y="connsiteY21397"/>
              </a:cxn>
              <a:cxn ang="0">
                <a:pos x="connsiteX21398" y="connsiteY21398"/>
              </a:cxn>
              <a:cxn ang="0">
                <a:pos x="connsiteX21399" y="connsiteY21399"/>
              </a:cxn>
              <a:cxn ang="0">
                <a:pos x="connsiteX21400" y="connsiteY21400"/>
              </a:cxn>
              <a:cxn ang="0">
                <a:pos x="connsiteX21401" y="connsiteY21401"/>
              </a:cxn>
              <a:cxn ang="0">
                <a:pos x="connsiteX21402" y="connsiteY21402"/>
              </a:cxn>
              <a:cxn ang="0">
                <a:pos x="connsiteX21403" y="connsiteY21403"/>
              </a:cxn>
              <a:cxn ang="0">
                <a:pos x="connsiteX21404" y="connsiteY21404"/>
              </a:cxn>
              <a:cxn ang="0">
                <a:pos x="connsiteX21405" y="connsiteY21405"/>
              </a:cxn>
              <a:cxn ang="0">
                <a:pos x="connsiteX21406" y="connsiteY21406"/>
              </a:cxn>
              <a:cxn ang="0">
                <a:pos x="connsiteX21407" y="connsiteY21407"/>
              </a:cxn>
              <a:cxn ang="0">
                <a:pos x="connsiteX21408" y="connsiteY21408"/>
              </a:cxn>
              <a:cxn ang="0">
                <a:pos x="connsiteX21409" y="connsiteY21409"/>
              </a:cxn>
              <a:cxn ang="0">
                <a:pos x="connsiteX21410" y="connsiteY21410"/>
              </a:cxn>
              <a:cxn ang="0">
                <a:pos x="connsiteX21411" y="connsiteY21411"/>
              </a:cxn>
              <a:cxn ang="0">
                <a:pos x="connsiteX21412" y="connsiteY21412"/>
              </a:cxn>
              <a:cxn ang="0">
                <a:pos x="connsiteX21413" y="connsiteY21413"/>
              </a:cxn>
              <a:cxn ang="0">
                <a:pos x="connsiteX21414" y="connsiteY21414"/>
              </a:cxn>
              <a:cxn ang="0">
                <a:pos x="connsiteX21415" y="connsiteY21415"/>
              </a:cxn>
              <a:cxn ang="0">
                <a:pos x="connsiteX21416" y="connsiteY21416"/>
              </a:cxn>
              <a:cxn ang="0">
                <a:pos x="connsiteX21417" y="connsiteY21417"/>
              </a:cxn>
              <a:cxn ang="0">
                <a:pos x="connsiteX21418" y="connsiteY21418"/>
              </a:cxn>
              <a:cxn ang="0">
                <a:pos x="connsiteX21419" y="connsiteY21419"/>
              </a:cxn>
              <a:cxn ang="0">
                <a:pos x="connsiteX21420" y="connsiteY21420"/>
              </a:cxn>
              <a:cxn ang="0">
                <a:pos x="connsiteX21421" y="connsiteY21421"/>
              </a:cxn>
              <a:cxn ang="0">
                <a:pos x="connsiteX21422" y="connsiteY21422"/>
              </a:cxn>
              <a:cxn ang="0">
                <a:pos x="connsiteX21423" y="connsiteY21423"/>
              </a:cxn>
              <a:cxn ang="0">
                <a:pos x="connsiteX21424" y="connsiteY21424"/>
              </a:cxn>
              <a:cxn ang="0">
                <a:pos x="connsiteX21425" y="connsiteY21425"/>
              </a:cxn>
              <a:cxn ang="0">
                <a:pos x="connsiteX21426" y="connsiteY21426"/>
              </a:cxn>
              <a:cxn ang="0">
                <a:pos x="connsiteX21427" y="connsiteY21427"/>
              </a:cxn>
              <a:cxn ang="0">
                <a:pos x="connsiteX21428" y="connsiteY21428"/>
              </a:cxn>
              <a:cxn ang="0">
                <a:pos x="connsiteX21429" y="connsiteY21429"/>
              </a:cxn>
              <a:cxn ang="0">
                <a:pos x="connsiteX21430" y="connsiteY21430"/>
              </a:cxn>
              <a:cxn ang="0">
                <a:pos x="connsiteX21431" y="connsiteY21431"/>
              </a:cxn>
              <a:cxn ang="0">
                <a:pos x="connsiteX21432" y="connsiteY21432"/>
              </a:cxn>
              <a:cxn ang="0">
                <a:pos x="connsiteX21433" y="connsiteY21433"/>
              </a:cxn>
              <a:cxn ang="0">
                <a:pos x="connsiteX21434" y="connsiteY21434"/>
              </a:cxn>
              <a:cxn ang="0">
                <a:pos x="connsiteX21435" y="connsiteY21435"/>
              </a:cxn>
              <a:cxn ang="0">
                <a:pos x="connsiteX21436" y="connsiteY21436"/>
              </a:cxn>
              <a:cxn ang="0">
                <a:pos x="connsiteX21437" y="connsiteY21437"/>
              </a:cxn>
              <a:cxn ang="0">
                <a:pos x="connsiteX21438" y="connsiteY21438"/>
              </a:cxn>
              <a:cxn ang="0">
                <a:pos x="connsiteX21439" y="connsiteY21439"/>
              </a:cxn>
              <a:cxn ang="0">
                <a:pos x="connsiteX21440" y="connsiteY21440"/>
              </a:cxn>
              <a:cxn ang="0">
                <a:pos x="connsiteX21441" y="connsiteY21441"/>
              </a:cxn>
              <a:cxn ang="0">
                <a:pos x="connsiteX21442" y="connsiteY21442"/>
              </a:cxn>
              <a:cxn ang="0">
                <a:pos x="connsiteX21443" y="connsiteY21443"/>
              </a:cxn>
              <a:cxn ang="0">
                <a:pos x="connsiteX21444" y="connsiteY21444"/>
              </a:cxn>
              <a:cxn ang="0">
                <a:pos x="connsiteX21445" y="connsiteY21445"/>
              </a:cxn>
              <a:cxn ang="0">
                <a:pos x="connsiteX21446" y="connsiteY21446"/>
              </a:cxn>
              <a:cxn ang="0">
                <a:pos x="connsiteX21447" y="connsiteY21447"/>
              </a:cxn>
              <a:cxn ang="0">
                <a:pos x="connsiteX21448" y="connsiteY21448"/>
              </a:cxn>
              <a:cxn ang="0">
                <a:pos x="connsiteX21449" y="connsiteY21449"/>
              </a:cxn>
              <a:cxn ang="0">
                <a:pos x="connsiteX21450" y="connsiteY21450"/>
              </a:cxn>
              <a:cxn ang="0">
                <a:pos x="connsiteX21451" y="connsiteY21451"/>
              </a:cxn>
              <a:cxn ang="0">
                <a:pos x="connsiteX21452" y="connsiteY21452"/>
              </a:cxn>
              <a:cxn ang="0">
                <a:pos x="connsiteX21453" y="connsiteY21453"/>
              </a:cxn>
              <a:cxn ang="0">
                <a:pos x="connsiteX21454" y="connsiteY21454"/>
              </a:cxn>
              <a:cxn ang="0">
                <a:pos x="connsiteX21455" y="connsiteY21455"/>
              </a:cxn>
              <a:cxn ang="0">
                <a:pos x="connsiteX21456" y="connsiteY21456"/>
              </a:cxn>
              <a:cxn ang="0">
                <a:pos x="connsiteX21457" y="connsiteY21457"/>
              </a:cxn>
              <a:cxn ang="0">
                <a:pos x="connsiteX21458" y="connsiteY21458"/>
              </a:cxn>
              <a:cxn ang="0">
                <a:pos x="connsiteX21459" y="connsiteY21459"/>
              </a:cxn>
              <a:cxn ang="0">
                <a:pos x="connsiteX21460" y="connsiteY21460"/>
              </a:cxn>
              <a:cxn ang="0">
                <a:pos x="connsiteX21461" y="connsiteY21461"/>
              </a:cxn>
              <a:cxn ang="0">
                <a:pos x="connsiteX21462" y="connsiteY21462"/>
              </a:cxn>
              <a:cxn ang="0">
                <a:pos x="connsiteX21463" y="connsiteY21463"/>
              </a:cxn>
              <a:cxn ang="0">
                <a:pos x="connsiteX21464" y="connsiteY21464"/>
              </a:cxn>
              <a:cxn ang="0">
                <a:pos x="connsiteX21465" y="connsiteY21465"/>
              </a:cxn>
              <a:cxn ang="0">
                <a:pos x="connsiteX21466" y="connsiteY21466"/>
              </a:cxn>
              <a:cxn ang="0">
                <a:pos x="connsiteX21467" y="connsiteY21467"/>
              </a:cxn>
              <a:cxn ang="0">
                <a:pos x="connsiteX21468" y="connsiteY21468"/>
              </a:cxn>
              <a:cxn ang="0">
                <a:pos x="connsiteX21469" y="connsiteY21469"/>
              </a:cxn>
              <a:cxn ang="0">
                <a:pos x="connsiteX21470" y="connsiteY21470"/>
              </a:cxn>
              <a:cxn ang="0">
                <a:pos x="connsiteX21471" y="connsiteY21471"/>
              </a:cxn>
              <a:cxn ang="0">
                <a:pos x="connsiteX21472" y="connsiteY21472"/>
              </a:cxn>
              <a:cxn ang="0">
                <a:pos x="connsiteX21473" y="connsiteY21473"/>
              </a:cxn>
              <a:cxn ang="0">
                <a:pos x="connsiteX21474" y="connsiteY21474"/>
              </a:cxn>
              <a:cxn ang="0">
                <a:pos x="connsiteX21475" y="connsiteY21475"/>
              </a:cxn>
              <a:cxn ang="0">
                <a:pos x="connsiteX21476" y="connsiteY21476"/>
              </a:cxn>
              <a:cxn ang="0">
                <a:pos x="connsiteX21477" y="connsiteY21477"/>
              </a:cxn>
              <a:cxn ang="0">
                <a:pos x="connsiteX21478" y="connsiteY21478"/>
              </a:cxn>
              <a:cxn ang="0">
                <a:pos x="connsiteX21479" y="connsiteY21479"/>
              </a:cxn>
              <a:cxn ang="0">
                <a:pos x="connsiteX21480" y="connsiteY21480"/>
              </a:cxn>
              <a:cxn ang="0">
                <a:pos x="connsiteX21481" y="connsiteY21481"/>
              </a:cxn>
              <a:cxn ang="0">
                <a:pos x="connsiteX21482" y="connsiteY21482"/>
              </a:cxn>
              <a:cxn ang="0">
                <a:pos x="connsiteX21483" y="connsiteY21483"/>
              </a:cxn>
              <a:cxn ang="0">
                <a:pos x="connsiteX21484" y="connsiteY21484"/>
              </a:cxn>
              <a:cxn ang="0">
                <a:pos x="connsiteX21485" y="connsiteY21485"/>
              </a:cxn>
              <a:cxn ang="0">
                <a:pos x="connsiteX21486" y="connsiteY21486"/>
              </a:cxn>
              <a:cxn ang="0">
                <a:pos x="connsiteX21487" y="connsiteY21487"/>
              </a:cxn>
              <a:cxn ang="0">
                <a:pos x="connsiteX21488" y="connsiteY21488"/>
              </a:cxn>
              <a:cxn ang="0">
                <a:pos x="connsiteX21489" y="connsiteY21489"/>
              </a:cxn>
              <a:cxn ang="0">
                <a:pos x="connsiteX21490" y="connsiteY21490"/>
              </a:cxn>
              <a:cxn ang="0">
                <a:pos x="connsiteX21491" y="connsiteY21491"/>
              </a:cxn>
              <a:cxn ang="0">
                <a:pos x="connsiteX21492" y="connsiteY21492"/>
              </a:cxn>
              <a:cxn ang="0">
                <a:pos x="connsiteX21493" y="connsiteY21493"/>
              </a:cxn>
              <a:cxn ang="0">
                <a:pos x="connsiteX21494" y="connsiteY21494"/>
              </a:cxn>
              <a:cxn ang="0">
                <a:pos x="connsiteX21495" y="connsiteY21495"/>
              </a:cxn>
              <a:cxn ang="0">
                <a:pos x="connsiteX21496" y="connsiteY21496"/>
              </a:cxn>
              <a:cxn ang="0">
                <a:pos x="connsiteX21497" y="connsiteY21497"/>
              </a:cxn>
              <a:cxn ang="0">
                <a:pos x="connsiteX21498" y="connsiteY21498"/>
              </a:cxn>
              <a:cxn ang="0">
                <a:pos x="connsiteX21499" y="connsiteY21499"/>
              </a:cxn>
              <a:cxn ang="0">
                <a:pos x="connsiteX21500" y="connsiteY21500"/>
              </a:cxn>
              <a:cxn ang="0">
                <a:pos x="connsiteX21501" y="connsiteY21501"/>
              </a:cxn>
              <a:cxn ang="0">
                <a:pos x="connsiteX21502" y="connsiteY21502"/>
              </a:cxn>
              <a:cxn ang="0">
                <a:pos x="connsiteX21503" y="connsiteY21503"/>
              </a:cxn>
              <a:cxn ang="0">
                <a:pos x="connsiteX21504" y="connsiteY21504"/>
              </a:cxn>
              <a:cxn ang="0">
                <a:pos x="connsiteX21505" y="connsiteY21505"/>
              </a:cxn>
              <a:cxn ang="0">
                <a:pos x="connsiteX21506" y="connsiteY21506"/>
              </a:cxn>
              <a:cxn ang="0">
                <a:pos x="connsiteX21507" y="connsiteY21507"/>
              </a:cxn>
              <a:cxn ang="0">
                <a:pos x="connsiteX21508" y="connsiteY21508"/>
              </a:cxn>
              <a:cxn ang="0">
                <a:pos x="connsiteX21509" y="connsiteY21509"/>
              </a:cxn>
              <a:cxn ang="0">
                <a:pos x="connsiteX21510" y="connsiteY21510"/>
              </a:cxn>
              <a:cxn ang="0">
                <a:pos x="connsiteX21511" y="connsiteY21511"/>
              </a:cxn>
              <a:cxn ang="0">
                <a:pos x="connsiteX21512" y="connsiteY21512"/>
              </a:cxn>
              <a:cxn ang="0">
                <a:pos x="connsiteX21513" y="connsiteY21513"/>
              </a:cxn>
              <a:cxn ang="0">
                <a:pos x="connsiteX21514" y="connsiteY21514"/>
              </a:cxn>
              <a:cxn ang="0">
                <a:pos x="connsiteX21515" y="connsiteY21515"/>
              </a:cxn>
              <a:cxn ang="0">
                <a:pos x="connsiteX21516" y="connsiteY21516"/>
              </a:cxn>
              <a:cxn ang="0">
                <a:pos x="connsiteX21517" y="connsiteY21517"/>
              </a:cxn>
              <a:cxn ang="0">
                <a:pos x="connsiteX21518" y="connsiteY21518"/>
              </a:cxn>
              <a:cxn ang="0">
                <a:pos x="connsiteX21519" y="connsiteY21519"/>
              </a:cxn>
              <a:cxn ang="0">
                <a:pos x="connsiteX21520" y="connsiteY21520"/>
              </a:cxn>
              <a:cxn ang="0">
                <a:pos x="connsiteX21521" y="connsiteY21521"/>
              </a:cxn>
              <a:cxn ang="0">
                <a:pos x="connsiteX21522" y="connsiteY21522"/>
              </a:cxn>
              <a:cxn ang="0">
                <a:pos x="connsiteX21523" y="connsiteY21523"/>
              </a:cxn>
              <a:cxn ang="0">
                <a:pos x="connsiteX21524" y="connsiteY21524"/>
              </a:cxn>
              <a:cxn ang="0">
                <a:pos x="connsiteX21525" y="connsiteY21525"/>
              </a:cxn>
              <a:cxn ang="0">
                <a:pos x="connsiteX21526" y="connsiteY21526"/>
              </a:cxn>
              <a:cxn ang="0">
                <a:pos x="connsiteX21527" y="connsiteY21527"/>
              </a:cxn>
              <a:cxn ang="0">
                <a:pos x="connsiteX21528" y="connsiteY21528"/>
              </a:cxn>
              <a:cxn ang="0">
                <a:pos x="connsiteX21529" y="connsiteY21529"/>
              </a:cxn>
              <a:cxn ang="0">
                <a:pos x="connsiteX21530" y="connsiteY21530"/>
              </a:cxn>
              <a:cxn ang="0">
                <a:pos x="connsiteX21531" y="connsiteY21531"/>
              </a:cxn>
              <a:cxn ang="0">
                <a:pos x="connsiteX21532" y="connsiteY21532"/>
              </a:cxn>
              <a:cxn ang="0">
                <a:pos x="connsiteX21533" y="connsiteY21533"/>
              </a:cxn>
              <a:cxn ang="0">
                <a:pos x="connsiteX21534" y="connsiteY21534"/>
              </a:cxn>
              <a:cxn ang="0">
                <a:pos x="connsiteX21535" y="connsiteY21535"/>
              </a:cxn>
              <a:cxn ang="0">
                <a:pos x="connsiteX21536" y="connsiteY21536"/>
              </a:cxn>
              <a:cxn ang="0">
                <a:pos x="connsiteX21537" y="connsiteY21537"/>
              </a:cxn>
              <a:cxn ang="0">
                <a:pos x="connsiteX21538" y="connsiteY21538"/>
              </a:cxn>
              <a:cxn ang="0">
                <a:pos x="connsiteX21539" y="connsiteY21539"/>
              </a:cxn>
              <a:cxn ang="0">
                <a:pos x="connsiteX21540" y="connsiteY21540"/>
              </a:cxn>
              <a:cxn ang="0">
                <a:pos x="connsiteX21541" y="connsiteY21541"/>
              </a:cxn>
              <a:cxn ang="0">
                <a:pos x="connsiteX21542" y="connsiteY21542"/>
              </a:cxn>
              <a:cxn ang="0">
                <a:pos x="connsiteX21543" y="connsiteY21543"/>
              </a:cxn>
              <a:cxn ang="0">
                <a:pos x="connsiteX21544" y="connsiteY21544"/>
              </a:cxn>
              <a:cxn ang="0">
                <a:pos x="connsiteX21545" y="connsiteY21545"/>
              </a:cxn>
              <a:cxn ang="0">
                <a:pos x="connsiteX21546" y="connsiteY21546"/>
              </a:cxn>
              <a:cxn ang="0">
                <a:pos x="connsiteX21547" y="connsiteY21547"/>
              </a:cxn>
              <a:cxn ang="0">
                <a:pos x="connsiteX21548" y="connsiteY21548"/>
              </a:cxn>
              <a:cxn ang="0">
                <a:pos x="connsiteX21549" y="connsiteY21549"/>
              </a:cxn>
              <a:cxn ang="0">
                <a:pos x="connsiteX21550" y="connsiteY21550"/>
              </a:cxn>
              <a:cxn ang="0">
                <a:pos x="connsiteX21551" y="connsiteY21551"/>
              </a:cxn>
              <a:cxn ang="0">
                <a:pos x="connsiteX21552" y="connsiteY21552"/>
              </a:cxn>
              <a:cxn ang="0">
                <a:pos x="connsiteX21553" y="connsiteY21553"/>
              </a:cxn>
              <a:cxn ang="0">
                <a:pos x="connsiteX21554" y="connsiteY21554"/>
              </a:cxn>
              <a:cxn ang="0">
                <a:pos x="connsiteX21555" y="connsiteY21555"/>
              </a:cxn>
              <a:cxn ang="0">
                <a:pos x="connsiteX21556" y="connsiteY21556"/>
              </a:cxn>
              <a:cxn ang="0">
                <a:pos x="connsiteX21557" y="connsiteY21557"/>
              </a:cxn>
              <a:cxn ang="0">
                <a:pos x="connsiteX21558" y="connsiteY21558"/>
              </a:cxn>
              <a:cxn ang="0">
                <a:pos x="connsiteX21559" y="connsiteY21559"/>
              </a:cxn>
              <a:cxn ang="0">
                <a:pos x="connsiteX21560" y="connsiteY21560"/>
              </a:cxn>
              <a:cxn ang="0">
                <a:pos x="connsiteX21561" y="connsiteY21561"/>
              </a:cxn>
              <a:cxn ang="0">
                <a:pos x="connsiteX21562" y="connsiteY21562"/>
              </a:cxn>
              <a:cxn ang="0">
                <a:pos x="connsiteX21563" y="connsiteY21563"/>
              </a:cxn>
              <a:cxn ang="0">
                <a:pos x="connsiteX21564" y="connsiteY21564"/>
              </a:cxn>
              <a:cxn ang="0">
                <a:pos x="connsiteX21565" y="connsiteY21565"/>
              </a:cxn>
              <a:cxn ang="0">
                <a:pos x="connsiteX21566" y="connsiteY21566"/>
              </a:cxn>
              <a:cxn ang="0">
                <a:pos x="connsiteX21567" y="connsiteY21567"/>
              </a:cxn>
              <a:cxn ang="0">
                <a:pos x="connsiteX21568" y="connsiteY21568"/>
              </a:cxn>
              <a:cxn ang="0">
                <a:pos x="connsiteX21569" y="connsiteY21569"/>
              </a:cxn>
              <a:cxn ang="0">
                <a:pos x="connsiteX21570" y="connsiteY21570"/>
              </a:cxn>
              <a:cxn ang="0">
                <a:pos x="connsiteX21571" y="connsiteY21571"/>
              </a:cxn>
              <a:cxn ang="0">
                <a:pos x="connsiteX21572" y="connsiteY21572"/>
              </a:cxn>
              <a:cxn ang="0">
                <a:pos x="connsiteX21573" y="connsiteY21573"/>
              </a:cxn>
              <a:cxn ang="0">
                <a:pos x="connsiteX21574" y="connsiteY21574"/>
              </a:cxn>
              <a:cxn ang="0">
                <a:pos x="connsiteX21575" y="connsiteY21575"/>
              </a:cxn>
              <a:cxn ang="0">
                <a:pos x="connsiteX21576" y="connsiteY21576"/>
              </a:cxn>
              <a:cxn ang="0">
                <a:pos x="connsiteX21577" y="connsiteY21577"/>
              </a:cxn>
              <a:cxn ang="0">
                <a:pos x="connsiteX21578" y="connsiteY21578"/>
              </a:cxn>
              <a:cxn ang="0">
                <a:pos x="connsiteX21579" y="connsiteY21579"/>
              </a:cxn>
              <a:cxn ang="0">
                <a:pos x="connsiteX21580" y="connsiteY21580"/>
              </a:cxn>
              <a:cxn ang="0">
                <a:pos x="connsiteX21581" y="connsiteY21581"/>
              </a:cxn>
              <a:cxn ang="0">
                <a:pos x="connsiteX21582" y="connsiteY21582"/>
              </a:cxn>
              <a:cxn ang="0">
                <a:pos x="connsiteX21583" y="connsiteY21583"/>
              </a:cxn>
              <a:cxn ang="0">
                <a:pos x="connsiteX21584" y="connsiteY21584"/>
              </a:cxn>
              <a:cxn ang="0">
                <a:pos x="connsiteX21585" y="connsiteY21585"/>
              </a:cxn>
              <a:cxn ang="0">
                <a:pos x="connsiteX21586" y="connsiteY21586"/>
              </a:cxn>
              <a:cxn ang="0">
                <a:pos x="connsiteX21587" y="connsiteY21587"/>
              </a:cxn>
              <a:cxn ang="0">
                <a:pos x="connsiteX21588" y="connsiteY21588"/>
              </a:cxn>
              <a:cxn ang="0">
                <a:pos x="connsiteX21589" y="connsiteY21589"/>
              </a:cxn>
              <a:cxn ang="0">
                <a:pos x="connsiteX21590" y="connsiteY21590"/>
              </a:cxn>
              <a:cxn ang="0">
                <a:pos x="connsiteX21591" y="connsiteY21591"/>
              </a:cxn>
              <a:cxn ang="0">
                <a:pos x="connsiteX21592" y="connsiteY21592"/>
              </a:cxn>
              <a:cxn ang="0">
                <a:pos x="connsiteX21593" y="connsiteY21593"/>
              </a:cxn>
              <a:cxn ang="0">
                <a:pos x="connsiteX21594" y="connsiteY21594"/>
              </a:cxn>
              <a:cxn ang="0">
                <a:pos x="connsiteX21595" y="connsiteY21595"/>
              </a:cxn>
              <a:cxn ang="0">
                <a:pos x="connsiteX21596" y="connsiteY21596"/>
              </a:cxn>
              <a:cxn ang="0">
                <a:pos x="connsiteX21597" y="connsiteY21597"/>
              </a:cxn>
              <a:cxn ang="0">
                <a:pos x="connsiteX21598" y="connsiteY21598"/>
              </a:cxn>
              <a:cxn ang="0">
                <a:pos x="connsiteX21599" y="connsiteY21599"/>
              </a:cxn>
              <a:cxn ang="0">
                <a:pos x="connsiteX21600" y="connsiteY21600"/>
              </a:cxn>
              <a:cxn ang="0">
                <a:pos x="connsiteX21601" y="connsiteY21601"/>
              </a:cxn>
              <a:cxn ang="0">
                <a:pos x="connsiteX21602" y="connsiteY21602"/>
              </a:cxn>
              <a:cxn ang="0">
                <a:pos x="connsiteX21603" y="connsiteY21603"/>
              </a:cxn>
              <a:cxn ang="0">
                <a:pos x="connsiteX21604" y="connsiteY21604"/>
              </a:cxn>
              <a:cxn ang="0">
                <a:pos x="connsiteX21605" y="connsiteY21605"/>
              </a:cxn>
              <a:cxn ang="0">
                <a:pos x="connsiteX21606" y="connsiteY21606"/>
              </a:cxn>
              <a:cxn ang="0">
                <a:pos x="connsiteX21607" y="connsiteY21607"/>
              </a:cxn>
              <a:cxn ang="0">
                <a:pos x="connsiteX21608" y="connsiteY21608"/>
              </a:cxn>
              <a:cxn ang="0">
                <a:pos x="connsiteX21609" y="connsiteY21609"/>
              </a:cxn>
              <a:cxn ang="0">
                <a:pos x="connsiteX21610" y="connsiteY21610"/>
              </a:cxn>
              <a:cxn ang="0">
                <a:pos x="connsiteX21611" y="connsiteY21611"/>
              </a:cxn>
              <a:cxn ang="0">
                <a:pos x="connsiteX21612" y="connsiteY21612"/>
              </a:cxn>
              <a:cxn ang="0">
                <a:pos x="connsiteX21613" y="connsiteY21613"/>
              </a:cxn>
              <a:cxn ang="0">
                <a:pos x="connsiteX21614" y="connsiteY21614"/>
              </a:cxn>
              <a:cxn ang="0">
                <a:pos x="connsiteX21615" y="connsiteY21615"/>
              </a:cxn>
              <a:cxn ang="0">
                <a:pos x="connsiteX21616" y="connsiteY21616"/>
              </a:cxn>
              <a:cxn ang="0">
                <a:pos x="connsiteX21617" y="connsiteY21617"/>
              </a:cxn>
              <a:cxn ang="0">
                <a:pos x="connsiteX21618" y="connsiteY21618"/>
              </a:cxn>
              <a:cxn ang="0">
                <a:pos x="connsiteX21619" y="connsiteY21619"/>
              </a:cxn>
              <a:cxn ang="0">
                <a:pos x="connsiteX21620" y="connsiteY21620"/>
              </a:cxn>
              <a:cxn ang="0">
                <a:pos x="connsiteX21621" y="connsiteY21621"/>
              </a:cxn>
              <a:cxn ang="0">
                <a:pos x="connsiteX21622" y="connsiteY21622"/>
              </a:cxn>
              <a:cxn ang="0">
                <a:pos x="connsiteX21623" y="connsiteY21623"/>
              </a:cxn>
              <a:cxn ang="0">
                <a:pos x="connsiteX21624" y="connsiteY21624"/>
              </a:cxn>
              <a:cxn ang="0">
                <a:pos x="connsiteX21625" y="connsiteY21625"/>
              </a:cxn>
              <a:cxn ang="0">
                <a:pos x="connsiteX21626" y="connsiteY21626"/>
              </a:cxn>
              <a:cxn ang="0">
                <a:pos x="connsiteX21627" y="connsiteY21627"/>
              </a:cxn>
              <a:cxn ang="0">
                <a:pos x="connsiteX21628" y="connsiteY21628"/>
              </a:cxn>
              <a:cxn ang="0">
                <a:pos x="connsiteX21629" y="connsiteY21629"/>
              </a:cxn>
              <a:cxn ang="0">
                <a:pos x="connsiteX21630" y="connsiteY21630"/>
              </a:cxn>
              <a:cxn ang="0">
                <a:pos x="connsiteX21631" y="connsiteY21631"/>
              </a:cxn>
              <a:cxn ang="0">
                <a:pos x="connsiteX21632" y="connsiteY21632"/>
              </a:cxn>
              <a:cxn ang="0">
                <a:pos x="connsiteX21633" y="connsiteY21633"/>
              </a:cxn>
              <a:cxn ang="0">
                <a:pos x="connsiteX21634" y="connsiteY21634"/>
              </a:cxn>
              <a:cxn ang="0">
                <a:pos x="connsiteX21635" y="connsiteY21635"/>
              </a:cxn>
              <a:cxn ang="0">
                <a:pos x="connsiteX21636" y="connsiteY21636"/>
              </a:cxn>
              <a:cxn ang="0">
                <a:pos x="connsiteX21637" y="connsiteY21637"/>
              </a:cxn>
              <a:cxn ang="0">
                <a:pos x="connsiteX21638" y="connsiteY21638"/>
              </a:cxn>
              <a:cxn ang="0">
                <a:pos x="connsiteX21639" y="connsiteY21639"/>
              </a:cxn>
              <a:cxn ang="0">
                <a:pos x="connsiteX21640" y="connsiteY21640"/>
              </a:cxn>
              <a:cxn ang="0">
                <a:pos x="connsiteX21641" y="connsiteY21641"/>
              </a:cxn>
              <a:cxn ang="0">
                <a:pos x="connsiteX21642" y="connsiteY21642"/>
              </a:cxn>
              <a:cxn ang="0">
                <a:pos x="connsiteX21643" y="connsiteY21643"/>
              </a:cxn>
              <a:cxn ang="0">
                <a:pos x="connsiteX21644" y="connsiteY21644"/>
              </a:cxn>
              <a:cxn ang="0">
                <a:pos x="connsiteX21645" y="connsiteY21645"/>
              </a:cxn>
              <a:cxn ang="0">
                <a:pos x="connsiteX21646" y="connsiteY21646"/>
              </a:cxn>
              <a:cxn ang="0">
                <a:pos x="connsiteX21647" y="connsiteY21647"/>
              </a:cxn>
              <a:cxn ang="0">
                <a:pos x="connsiteX21648" y="connsiteY21648"/>
              </a:cxn>
              <a:cxn ang="0">
                <a:pos x="connsiteX21649" y="connsiteY21649"/>
              </a:cxn>
              <a:cxn ang="0">
                <a:pos x="connsiteX21650" y="connsiteY21650"/>
              </a:cxn>
              <a:cxn ang="0">
                <a:pos x="connsiteX21651" y="connsiteY21651"/>
              </a:cxn>
              <a:cxn ang="0">
                <a:pos x="connsiteX21652" y="connsiteY21652"/>
              </a:cxn>
              <a:cxn ang="0">
                <a:pos x="connsiteX21653" y="connsiteY21653"/>
              </a:cxn>
              <a:cxn ang="0">
                <a:pos x="connsiteX21654" y="connsiteY21654"/>
              </a:cxn>
              <a:cxn ang="0">
                <a:pos x="connsiteX21655" y="connsiteY21655"/>
              </a:cxn>
              <a:cxn ang="0">
                <a:pos x="connsiteX21656" y="connsiteY21656"/>
              </a:cxn>
              <a:cxn ang="0">
                <a:pos x="connsiteX21657" y="connsiteY21657"/>
              </a:cxn>
              <a:cxn ang="0">
                <a:pos x="connsiteX21658" y="connsiteY21658"/>
              </a:cxn>
              <a:cxn ang="0">
                <a:pos x="connsiteX21659" y="connsiteY21659"/>
              </a:cxn>
              <a:cxn ang="0">
                <a:pos x="connsiteX21660" y="connsiteY21660"/>
              </a:cxn>
              <a:cxn ang="0">
                <a:pos x="connsiteX21661" y="connsiteY21661"/>
              </a:cxn>
              <a:cxn ang="0">
                <a:pos x="connsiteX21662" y="connsiteY21662"/>
              </a:cxn>
              <a:cxn ang="0">
                <a:pos x="connsiteX21663" y="connsiteY21663"/>
              </a:cxn>
              <a:cxn ang="0">
                <a:pos x="connsiteX21664" y="connsiteY21664"/>
              </a:cxn>
              <a:cxn ang="0">
                <a:pos x="connsiteX21665" y="connsiteY21665"/>
              </a:cxn>
              <a:cxn ang="0">
                <a:pos x="connsiteX21666" y="connsiteY21666"/>
              </a:cxn>
              <a:cxn ang="0">
                <a:pos x="connsiteX21667" y="connsiteY21667"/>
              </a:cxn>
              <a:cxn ang="0">
                <a:pos x="connsiteX21668" y="connsiteY21668"/>
              </a:cxn>
              <a:cxn ang="0">
                <a:pos x="connsiteX21669" y="connsiteY21669"/>
              </a:cxn>
              <a:cxn ang="0">
                <a:pos x="connsiteX21670" y="connsiteY21670"/>
              </a:cxn>
              <a:cxn ang="0">
                <a:pos x="connsiteX21671" y="connsiteY21671"/>
              </a:cxn>
              <a:cxn ang="0">
                <a:pos x="connsiteX21672" y="connsiteY21672"/>
              </a:cxn>
              <a:cxn ang="0">
                <a:pos x="connsiteX21673" y="connsiteY21673"/>
              </a:cxn>
              <a:cxn ang="0">
                <a:pos x="connsiteX21674" y="connsiteY21674"/>
              </a:cxn>
              <a:cxn ang="0">
                <a:pos x="connsiteX21675" y="connsiteY21675"/>
              </a:cxn>
              <a:cxn ang="0">
                <a:pos x="connsiteX21676" y="connsiteY21676"/>
              </a:cxn>
              <a:cxn ang="0">
                <a:pos x="connsiteX21677" y="connsiteY21677"/>
              </a:cxn>
              <a:cxn ang="0">
                <a:pos x="connsiteX21678" y="connsiteY21678"/>
              </a:cxn>
              <a:cxn ang="0">
                <a:pos x="connsiteX21679" y="connsiteY21679"/>
              </a:cxn>
              <a:cxn ang="0">
                <a:pos x="connsiteX21680" y="connsiteY21680"/>
              </a:cxn>
              <a:cxn ang="0">
                <a:pos x="connsiteX21681" y="connsiteY21681"/>
              </a:cxn>
              <a:cxn ang="0">
                <a:pos x="connsiteX21682" y="connsiteY21682"/>
              </a:cxn>
              <a:cxn ang="0">
                <a:pos x="connsiteX21683" y="connsiteY21683"/>
              </a:cxn>
              <a:cxn ang="0">
                <a:pos x="connsiteX21684" y="connsiteY21684"/>
              </a:cxn>
              <a:cxn ang="0">
                <a:pos x="connsiteX21685" y="connsiteY21685"/>
              </a:cxn>
              <a:cxn ang="0">
                <a:pos x="connsiteX21686" y="connsiteY21686"/>
              </a:cxn>
              <a:cxn ang="0">
                <a:pos x="connsiteX21687" y="connsiteY21687"/>
              </a:cxn>
              <a:cxn ang="0">
                <a:pos x="connsiteX21688" y="connsiteY21688"/>
              </a:cxn>
              <a:cxn ang="0">
                <a:pos x="connsiteX21689" y="connsiteY21689"/>
              </a:cxn>
              <a:cxn ang="0">
                <a:pos x="connsiteX21690" y="connsiteY21690"/>
              </a:cxn>
              <a:cxn ang="0">
                <a:pos x="connsiteX21691" y="connsiteY21691"/>
              </a:cxn>
              <a:cxn ang="0">
                <a:pos x="connsiteX21692" y="connsiteY21692"/>
              </a:cxn>
              <a:cxn ang="0">
                <a:pos x="connsiteX21693" y="connsiteY21693"/>
              </a:cxn>
              <a:cxn ang="0">
                <a:pos x="connsiteX21694" y="connsiteY21694"/>
              </a:cxn>
              <a:cxn ang="0">
                <a:pos x="connsiteX21695" y="connsiteY21695"/>
              </a:cxn>
              <a:cxn ang="0">
                <a:pos x="connsiteX21696" y="connsiteY21696"/>
              </a:cxn>
              <a:cxn ang="0">
                <a:pos x="connsiteX21697" y="connsiteY21697"/>
              </a:cxn>
              <a:cxn ang="0">
                <a:pos x="connsiteX21698" y="connsiteY21698"/>
              </a:cxn>
              <a:cxn ang="0">
                <a:pos x="connsiteX21699" y="connsiteY21699"/>
              </a:cxn>
              <a:cxn ang="0">
                <a:pos x="connsiteX21700" y="connsiteY21700"/>
              </a:cxn>
              <a:cxn ang="0">
                <a:pos x="connsiteX21701" y="connsiteY21701"/>
              </a:cxn>
              <a:cxn ang="0">
                <a:pos x="connsiteX21702" y="connsiteY21702"/>
              </a:cxn>
              <a:cxn ang="0">
                <a:pos x="connsiteX21703" y="connsiteY21703"/>
              </a:cxn>
              <a:cxn ang="0">
                <a:pos x="connsiteX21704" y="connsiteY21704"/>
              </a:cxn>
              <a:cxn ang="0">
                <a:pos x="connsiteX21705" y="connsiteY21705"/>
              </a:cxn>
              <a:cxn ang="0">
                <a:pos x="connsiteX21706" y="connsiteY21706"/>
              </a:cxn>
              <a:cxn ang="0">
                <a:pos x="connsiteX21707" y="connsiteY21707"/>
              </a:cxn>
              <a:cxn ang="0">
                <a:pos x="connsiteX21708" y="connsiteY21708"/>
              </a:cxn>
              <a:cxn ang="0">
                <a:pos x="connsiteX21709" y="connsiteY21709"/>
              </a:cxn>
              <a:cxn ang="0">
                <a:pos x="connsiteX21710" y="connsiteY21710"/>
              </a:cxn>
              <a:cxn ang="0">
                <a:pos x="connsiteX21711" y="connsiteY21711"/>
              </a:cxn>
              <a:cxn ang="0">
                <a:pos x="connsiteX21712" y="connsiteY21712"/>
              </a:cxn>
              <a:cxn ang="0">
                <a:pos x="connsiteX21713" y="connsiteY21713"/>
              </a:cxn>
              <a:cxn ang="0">
                <a:pos x="connsiteX21714" y="connsiteY21714"/>
              </a:cxn>
              <a:cxn ang="0">
                <a:pos x="connsiteX21715" y="connsiteY21715"/>
              </a:cxn>
              <a:cxn ang="0">
                <a:pos x="connsiteX21716" y="connsiteY21716"/>
              </a:cxn>
              <a:cxn ang="0">
                <a:pos x="connsiteX21717" y="connsiteY21717"/>
              </a:cxn>
              <a:cxn ang="0">
                <a:pos x="connsiteX21718" y="connsiteY21718"/>
              </a:cxn>
              <a:cxn ang="0">
                <a:pos x="connsiteX21719" y="connsiteY21719"/>
              </a:cxn>
              <a:cxn ang="0">
                <a:pos x="connsiteX21720" y="connsiteY21720"/>
              </a:cxn>
              <a:cxn ang="0">
                <a:pos x="connsiteX21721" y="connsiteY21721"/>
              </a:cxn>
              <a:cxn ang="0">
                <a:pos x="connsiteX21722" y="connsiteY21722"/>
              </a:cxn>
              <a:cxn ang="0">
                <a:pos x="connsiteX21723" y="connsiteY21723"/>
              </a:cxn>
              <a:cxn ang="0">
                <a:pos x="connsiteX21724" y="connsiteY21724"/>
              </a:cxn>
              <a:cxn ang="0">
                <a:pos x="connsiteX21725" y="connsiteY21725"/>
              </a:cxn>
              <a:cxn ang="0">
                <a:pos x="connsiteX21726" y="connsiteY21726"/>
              </a:cxn>
              <a:cxn ang="0">
                <a:pos x="connsiteX21727" y="connsiteY21727"/>
              </a:cxn>
              <a:cxn ang="0">
                <a:pos x="connsiteX21728" y="connsiteY21728"/>
              </a:cxn>
              <a:cxn ang="0">
                <a:pos x="connsiteX21729" y="connsiteY21729"/>
              </a:cxn>
              <a:cxn ang="0">
                <a:pos x="connsiteX21730" y="connsiteY21730"/>
              </a:cxn>
              <a:cxn ang="0">
                <a:pos x="connsiteX21731" y="connsiteY21731"/>
              </a:cxn>
              <a:cxn ang="0">
                <a:pos x="connsiteX21732" y="connsiteY21732"/>
              </a:cxn>
              <a:cxn ang="0">
                <a:pos x="connsiteX21733" y="connsiteY21733"/>
              </a:cxn>
              <a:cxn ang="0">
                <a:pos x="connsiteX21734" y="connsiteY21734"/>
              </a:cxn>
              <a:cxn ang="0">
                <a:pos x="connsiteX21735" y="connsiteY21735"/>
              </a:cxn>
              <a:cxn ang="0">
                <a:pos x="connsiteX21736" y="connsiteY21736"/>
              </a:cxn>
              <a:cxn ang="0">
                <a:pos x="connsiteX21737" y="connsiteY21737"/>
              </a:cxn>
              <a:cxn ang="0">
                <a:pos x="connsiteX21738" y="connsiteY21738"/>
              </a:cxn>
              <a:cxn ang="0">
                <a:pos x="connsiteX21739" y="connsiteY21739"/>
              </a:cxn>
              <a:cxn ang="0">
                <a:pos x="connsiteX21740" y="connsiteY21740"/>
              </a:cxn>
              <a:cxn ang="0">
                <a:pos x="connsiteX21741" y="connsiteY21741"/>
              </a:cxn>
              <a:cxn ang="0">
                <a:pos x="connsiteX21742" y="connsiteY21742"/>
              </a:cxn>
              <a:cxn ang="0">
                <a:pos x="connsiteX21743" y="connsiteY21743"/>
              </a:cxn>
              <a:cxn ang="0">
                <a:pos x="connsiteX21744" y="connsiteY21744"/>
              </a:cxn>
              <a:cxn ang="0">
                <a:pos x="connsiteX21745" y="connsiteY21745"/>
              </a:cxn>
              <a:cxn ang="0">
                <a:pos x="connsiteX21746" y="connsiteY21746"/>
              </a:cxn>
              <a:cxn ang="0">
                <a:pos x="connsiteX21747" y="connsiteY21747"/>
              </a:cxn>
              <a:cxn ang="0">
                <a:pos x="connsiteX21748" y="connsiteY21748"/>
              </a:cxn>
              <a:cxn ang="0">
                <a:pos x="connsiteX21749" y="connsiteY21749"/>
              </a:cxn>
              <a:cxn ang="0">
                <a:pos x="connsiteX21750" y="connsiteY21750"/>
              </a:cxn>
              <a:cxn ang="0">
                <a:pos x="connsiteX21751" y="connsiteY21751"/>
              </a:cxn>
              <a:cxn ang="0">
                <a:pos x="connsiteX21752" y="connsiteY21752"/>
              </a:cxn>
              <a:cxn ang="0">
                <a:pos x="connsiteX21753" y="connsiteY21753"/>
              </a:cxn>
              <a:cxn ang="0">
                <a:pos x="connsiteX21754" y="connsiteY21754"/>
              </a:cxn>
              <a:cxn ang="0">
                <a:pos x="connsiteX21755" y="connsiteY21755"/>
              </a:cxn>
              <a:cxn ang="0">
                <a:pos x="connsiteX21756" y="connsiteY21756"/>
              </a:cxn>
              <a:cxn ang="0">
                <a:pos x="connsiteX21757" y="connsiteY21757"/>
              </a:cxn>
              <a:cxn ang="0">
                <a:pos x="connsiteX21758" y="connsiteY21758"/>
              </a:cxn>
              <a:cxn ang="0">
                <a:pos x="connsiteX21759" y="connsiteY21759"/>
              </a:cxn>
              <a:cxn ang="0">
                <a:pos x="connsiteX21760" y="connsiteY21760"/>
              </a:cxn>
              <a:cxn ang="0">
                <a:pos x="connsiteX21761" y="connsiteY21761"/>
              </a:cxn>
              <a:cxn ang="0">
                <a:pos x="connsiteX21762" y="connsiteY21762"/>
              </a:cxn>
              <a:cxn ang="0">
                <a:pos x="connsiteX21763" y="connsiteY21763"/>
              </a:cxn>
              <a:cxn ang="0">
                <a:pos x="connsiteX21764" y="connsiteY21764"/>
              </a:cxn>
              <a:cxn ang="0">
                <a:pos x="connsiteX21765" y="connsiteY21765"/>
              </a:cxn>
              <a:cxn ang="0">
                <a:pos x="connsiteX21766" y="connsiteY21766"/>
              </a:cxn>
              <a:cxn ang="0">
                <a:pos x="connsiteX21767" y="connsiteY21767"/>
              </a:cxn>
              <a:cxn ang="0">
                <a:pos x="connsiteX21768" y="connsiteY21768"/>
              </a:cxn>
              <a:cxn ang="0">
                <a:pos x="connsiteX21769" y="connsiteY21769"/>
              </a:cxn>
              <a:cxn ang="0">
                <a:pos x="connsiteX21770" y="connsiteY21770"/>
              </a:cxn>
              <a:cxn ang="0">
                <a:pos x="connsiteX21771" y="connsiteY21771"/>
              </a:cxn>
              <a:cxn ang="0">
                <a:pos x="connsiteX21772" y="connsiteY21772"/>
              </a:cxn>
              <a:cxn ang="0">
                <a:pos x="connsiteX21773" y="connsiteY21773"/>
              </a:cxn>
              <a:cxn ang="0">
                <a:pos x="connsiteX21774" y="connsiteY21774"/>
              </a:cxn>
              <a:cxn ang="0">
                <a:pos x="connsiteX21775" y="connsiteY21775"/>
              </a:cxn>
              <a:cxn ang="0">
                <a:pos x="connsiteX21776" y="connsiteY21776"/>
              </a:cxn>
              <a:cxn ang="0">
                <a:pos x="connsiteX21777" y="connsiteY21777"/>
              </a:cxn>
              <a:cxn ang="0">
                <a:pos x="connsiteX21778" y="connsiteY21778"/>
              </a:cxn>
              <a:cxn ang="0">
                <a:pos x="connsiteX21779" y="connsiteY21779"/>
              </a:cxn>
              <a:cxn ang="0">
                <a:pos x="connsiteX21780" y="connsiteY21780"/>
              </a:cxn>
              <a:cxn ang="0">
                <a:pos x="connsiteX21781" y="connsiteY21781"/>
              </a:cxn>
              <a:cxn ang="0">
                <a:pos x="connsiteX21782" y="connsiteY21782"/>
              </a:cxn>
              <a:cxn ang="0">
                <a:pos x="connsiteX21783" y="connsiteY21783"/>
              </a:cxn>
              <a:cxn ang="0">
                <a:pos x="connsiteX21784" y="connsiteY21784"/>
              </a:cxn>
              <a:cxn ang="0">
                <a:pos x="connsiteX21785" y="connsiteY21785"/>
              </a:cxn>
              <a:cxn ang="0">
                <a:pos x="connsiteX21786" y="connsiteY21786"/>
              </a:cxn>
              <a:cxn ang="0">
                <a:pos x="connsiteX21787" y="connsiteY21787"/>
              </a:cxn>
              <a:cxn ang="0">
                <a:pos x="connsiteX21788" y="connsiteY21788"/>
              </a:cxn>
              <a:cxn ang="0">
                <a:pos x="connsiteX21789" y="connsiteY21789"/>
              </a:cxn>
              <a:cxn ang="0">
                <a:pos x="connsiteX21790" y="connsiteY21790"/>
              </a:cxn>
              <a:cxn ang="0">
                <a:pos x="connsiteX21791" y="connsiteY21791"/>
              </a:cxn>
              <a:cxn ang="0">
                <a:pos x="connsiteX21792" y="connsiteY21792"/>
              </a:cxn>
              <a:cxn ang="0">
                <a:pos x="connsiteX21793" y="connsiteY21793"/>
              </a:cxn>
              <a:cxn ang="0">
                <a:pos x="connsiteX21794" y="connsiteY21794"/>
              </a:cxn>
              <a:cxn ang="0">
                <a:pos x="connsiteX21795" y="connsiteY21795"/>
              </a:cxn>
              <a:cxn ang="0">
                <a:pos x="connsiteX21796" y="connsiteY21796"/>
              </a:cxn>
              <a:cxn ang="0">
                <a:pos x="connsiteX21797" y="connsiteY21797"/>
              </a:cxn>
              <a:cxn ang="0">
                <a:pos x="connsiteX21798" y="connsiteY21798"/>
              </a:cxn>
              <a:cxn ang="0">
                <a:pos x="connsiteX21799" y="connsiteY21799"/>
              </a:cxn>
              <a:cxn ang="0">
                <a:pos x="connsiteX21800" y="connsiteY21800"/>
              </a:cxn>
              <a:cxn ang="0">
                <a:pos x="connsiteX21801" y="connsiteY21801"/>
              </a:cxn>
              <a:cxn ang="0">
                <a:pos x="connsiteX21802" y="connsiteY21802"/>
              </a:cxn>
              <a:cxn ang="0">
                <a:pos x="connsiteX21803" y="connsiteY21803"/>
              </a:cxn>
              <a:cxn ang="0">
                <a:pos x="connsiteX21804" y="connsiteY21804"/>
              </a:cxn>
              <a:cxn ang="0">
                <a:pos x="connsiteX21805" y="connsiteY21805"/>
              </a:cxn>
              <a:cxn ang="0">
                <a:pos x="connsiteX21806" y="connsiteY21806"/>
              </a:cxn>
              <a:cxn ang="0">
                <a:pos x="connsiteX21807" y="connsiteY21807"/>
              </a:cxn>
              <a:cxn ang="0">
                <a:pos x="connsiteX21808" y="connsiteY21808"/>
              </a:cxn>
              <a:cxn ang="0">
                <a:pos x="connsiteX21809" y="connsiteY21809"/>
              </a:cxn>
              <a:cxn ang="0">
                <a:pos x="connsiteX21810" y="connsiteY21810"/>
              </a:cxn>
              <a:cxn ang="0">
                <a:pos x="connsiteX21811" y="connsiteY21811"/>
              </a:cxn>
              <a:cxn ang="0">
                <a:pos x="connsiteX21812" y="connsiteY21812"/>
              </a:cxn>
              <a:cxn ang="0">
                <a:pos x="connsiteX21813" y="connsiteY21813"/>
              </a:cxn>
              <a:cxn ang="0">
                <a:pos x="connsiteX21814" y="connsiteY21814"/>
              </a:cxn>
              <a:cxn ang="0">
                <a:pos x="connsiteX21815" y="connsiteY21815"/>
              </a:cxn>
              <a:cxn ang="0">
                <a:pos x="connsiteX21816" y="connsiteY21816"/>
              </a:cxn>
              <a:cxn ang="0">
                <a:pos x="connsiteX21817" y="connsiteY21817"/>
              </a:cxn>
              <a:cxn ang="0">
                <a:pos x="connsiteX21818" y="connsiteY21818"/>
              </a:cxn>
              <a:cxn ang="0">
                <a:pos x="connsiteX21819" y="connsiteY21819"/>
              </a:cxn>
              <a:cxn ang="0">
                <a:pos x="connsiteX21820" y="connsiteY21820"/>
              </a:cxn>
              <a:cxn ang="0">
                <a:pos x="connsiteX21821" y="connsiteY21821"/>
              </a:cxn>
              <a:cxn ang="0">
                <a:pos x="connsiteX21822" y="connsiteY21822"/>
              </a:cxn>
              <a:cxn ang="0">
                <a:pos x="connsiteX21823" y="connsiteY21823"/>
              </a:cxn>
              <a:cxn ang="0">
                <a:pos x="connsiteX21824" y="connsiteY21824"/>
              </a:cxn>
              <a:cxn ang="0">
                <a:pos x="connsiteX21825" y="connsiteY21825"/>
              </a:cxn>
              <a:cxn ang="0">
                <a:pos x="connsiteX21826" y="connsiteY21826"/>
              </a:cxn>
              <a:cxn ang="0">
                <a:pos x="connsiteX21827" y="connsiteY21827"/>
              </a:cxn>
              <a:cxn ang="0">
                <a:pos x="connsiteX21828" y="connsiteY21828"/>
              </a:cxn>
              <a:cxn ang="0">
                <a:pos x="connsiteX21829" y="connsiteY21829"/>
              </a:cxn>
              <a:cxn ang="0">
                <a:pos x="connsiteX21830" y="connsiteY21830"/>
              </a:cxn>
              <a:cxn ang="0">
                <a:pos x="connsiteX21831" y="connsiteY21831"/>
              </a:cxn>
              <a:cxn ang="0">
                <a:pos x="connsiteX21832" y="connsiteY21832"/>
              </a:cxn>
              <a:cxn ang="0">
                <a:pos x="connsiteX21833" y="connsiteY21833"/>
              </a:cxn>
              <a:cxn ang="0">
                <a:pos x="connsiteX21834" y="connsiteY21834"/>
              </a:cxn>
              <a:cxn ang="0">
                <a:pos x="connsiteX21835" y="connsiteY21835"/>
              </a:cxn>
              <a:cxn ang="0">
                <a:pos x="connsiteX21836" y="connsiteY21836"/>
              </a:cxn>
              <a:cxn ang="0">
                <a:pos x="connsiteX21837" y="connsiteY21837"/>
              </a:cxn>
              <a:cxn ang="0">
                <a:pos x="connsiteX21838" y="connsiteY21838"/>
              </a:cxn>
              <a:cxn ang="0">
                <a:pos x="connsiteX21839" y="connsiteY21839"/>
              </a:cxn>
              <a:cxn ang="0">
                <a:pos x="connsiteX21840" y="connsiteY21840"/>
              </a:cxn>
              <a:cxn ang="0">
                <a:pos x="connsiteX21841" y="connsiteY21841"/>
              </a:cxn>
              <a:cxn ang="0">
                <a:pos x="connsiteX21842" y="connsiteY21842"/>
              </a:cxn>
              <a:cxn ang="0">
                <a:pos x="connsiteX21843" y="connsiteY21843"/>
              </a:cxn>
              <a:cxn ang="0">
                <a:pos x="connsiteX21844" y="connsiteY21844"/>
              </a:cxn>
              <a:cxn ang="0">
                <a:pos x="connsiteX21845" y="connsiteY21845"/>
              </a:cxn>
              <a:cxn ang="0">
                <a:pos x="connsiteX21846" y="connsiteY21846"/>
              </a:cxn>
              <a:cxn ang="0">
                <a:pos x="connsiteX21847" y="connsiteY21847"/>
              </a:cxn>
              <a:cxn ang="0">
                <a:pos x="connsiteX21848" y="connsiteY21848"/>
              </a:cxn>
              <a:cxn ang="0">
                <a:pos x="connsiteX21849" y="connsiteY21849"/>
              </a:cxn>
              <a:cxn ang="0">
                <a:pos x="connsiteX21850" y="connsiteY21850"/>
              </a:cxn>
              <a:cxn ang="0">
                <a:pos x="connsiteX21851" y="connsiteY21851"/>
              </a:cxn>
              <a:cxn ang="0">
                <a:pos x="connsiteX21852" y="connsiteY21852"/>
              </a:cxn>
              <a:cxn ang="0">
                <a:pos x="connsiteX21853" y="connsiteY21853"/>
              </a:cxn>
              <a:cxn ang="0">
                <a:pos x="connsiteX21854" y="connsiteY21854"/>
              </a:cxn>
              <a:cxn ang="0">
                <a:pos x="connsiteX21855" y="connsiteY21855"/>
              </a:cxn>
              <a:cxn ang="0">
                <a:pos x="connsiteX21856" y="connsiteY21856"/>
              </a:cxn>
              <a:cxn ang="0">
                <a:pos x="connsiteX21857" y="connsiteY21857"/>
              </a:cxn>
              <a:cxn ang="0">
                <a:pos x="connsiteX21858" y="connsiteY21858"/>
              </a:cxn>
              <a:cxn ang="0">
                <a:pos x="connsiteX21859" y="connsiteY21859"/>
              </a:cxn>
              <a:cxn ang="0">
                <a:pos x="connsiteX21860" y="connsiteY21860"/>
              </a:cxn>
              <a:cxn ang="0">
                <a:pos x="connsiteX21861" y="connsiteY21861"/>
              </a:cxn>
              <a:cxn ang="0">
                <a:pos x="connsiteX21862" y="connsiteY21862"/>
              </a:cxn>
              <a:cxn ang="0">
                <a:pos x="connsiteX21863" y="connsiteY21863"/>
              </a:cxn>
              <a:cxn ang="0">
                <a:pos x="connsiteX21864" y="connsiteY21864"/>
              </a:cxn>
              <a:cxn ang="0">
                <a:pos x="connsiteX21865" y="connsiteY21865"/>
              </a:cxn>
              <a:cxn ang="0">
                <a:pos x="connsiteX21866" y="connsiteY21866"/>
              </a:cxn>
              <a:cxn ang="0">
                <a:pos x="connsiteX21867" y="connsiteY21867"/>
              </a:cxn>
              <a:cxn ang="0">
                <a:pos x="connsiteX21868" y="connsiteY21868"/>
              </a:cxn>
              <a:cxn ang="0">
                <a:pos x="connsiteX21869" y="connsiteY21869"/>
              </a:cxn>
              <a:cxn ang="0">
                <a:pos x="connsiteX21870" y="connsiteY21870"/>
              </a:cxn>
              <a:cxn ang="0">
                <a:pos x="connsiteX21871" y="connsiteY21871"/>
              </a:cxn>
              <a:cxn ang="0">
                <a:pos x="connsiteX21872" y="connsiteY21872"/>
              </a:cxn>
              <a:cxn ang="0">
                <a:pos x="connsiteX21873" y="connsiteY21873"/>
              </a:cxn>
              <a:cxn ang="0">
                <a:pos x="connsiteX21874" y="connsiteY21874"/>
              </a:cxn>
              <a:cxn ang="0">
                <a:pos x="connsiteX21875" y="connsiteY21875"/>
              </a:cxn>
              <a:cxn ang="0">
                <a:pos x="connsiteX21876" y="connsiteY21876"/>
              </a:cxn>
              <a:cxn ang="0">
                <a:pos x="connsiteX21877" y="connsiteY21877"/>
              </a:cxn>
              <a:cxn ang="0">
                <a:pos x="connsiteX21878" y="connsiteY21878"/>
              </a:cxn>
              <a:cxn ang="0">
                <a:pos x="connsiteX21879" y="connsiteY21879"/>
              </a:cxn>
              <a:cxn ang="0">
                <a:pos x="connsiteX21880" y="connsiteY21880"/>
              </a:cxn>
              <a:cxn ang="0">
                <a:pos x="connsiteX21881" y="connsiteY21881"/>
              </a:cxn>
              <a:cxn ang="0">
                <a:pos x="connsiteX21882" y="connsiteY21882"/>
              </a:cxn>
              <a:cxn ang="0">
                <a:pos x="connsiteX21883" y="connsiteY21883"/>
              </a:cxn>
              <a:cxn ang="0">
                <a:pos x="connsiteX21884" y="connsiteY21884"/>
              </a:cxn>
              <a:cxn ang="0">
                <a:pos x="connsiteX21885" y="connsiteY21885"/>
              </a:cxn>
              <a:cxn ang="0">
                <a:pos x="connsiteX21886" y="connsiteY21886"/>
              </a:cxn>
              <a:cxn ang="0">
                <a:pos x="connsiteX21887" y="connsiteY21887"/>
              </a:cxn>
              <a:cxn ang="0">
                <a:pos x="connsiteX21888" y="connsiteY21888"/>
              </a:cxn>
              <a:cxn ang="0">
                <a:pos x="connsiteX21889" y="connsiteY21889"/>
              </a:cxn>
              <a:cxn ang="0">
                <a:pos x="connsiteX21890" y="connsiteY21890"/>
              </a:cxn>
              <a:cxn ang="0">
                <a:pos x="connsiteX21891" y="connsiteY21891"/>
              </a:cxn>
              <a:cxn ang="0">
                <a:pos x="connsiteX21892" y="connsiteY21892"/>
              </a:cxn>
              <a:cxn ang="0">
                <a:pos x="connsiteX21893" y="connsiteY21893"/>
              </a:cxn>
              <a:cxn ang="0">
                <a:pos x="connsiteX21894" y="connsiteY21894"/>
              </a:cxn>
              <a:cxn ang="0">
                <a:pos x="connsiteX21895" y="connsiteY21895"/>
              </a:cxn>
              <a:cxn ang="0">
                <a:pos x="connsiteX21896" y="connsiteY21896"/>
              </a:cxn>
              <a:cxn ang="0">
                <a:pos x="connsiteX21897" y="connsiteY21897"/>
              </a:cxn>
              <a:cxn ang="0">
                <a:pos x="connsiteX21898" y="connsiteY21898"/>
              </a:cxn>
              <a:cxn ang="0">
                <a:pos x="connsiteX21899" y="connsiteY21899"/>
              </a:cxn>
              <a:cxn ang="0">
                <a:pos x="connsiteX21900" y="connsiteY21900"/>
              </a:cxn>
              <a:cxn ang="0">
                <a:pos x="connsiteX21901" y="connsiteY21901"/>
              </a:cxn>
              <a:cxn ang="0">
                <a:pos x="connsiteX21902" y="connsiteY21902"/>
              </a:cxn>
              <a:cxn ang="0">
                <a:pos x="connsiteX21903" y="connsiteY21903"/>
              </a:cxn>
              <a:cxn ang="0">
                <a:pos x="connsiteX21904" y="connsiteY21904"/>
              </a:cxn>
              <a:cxn ang="0">
                <a:pos x="connsiteX21905" y="connsiteY21905"/>
              </a:cxn>
              <a:cxn ang="0">
                <a:pos x="connsiteX21906" y="connsiteY21906"/>
              </a:cxn>
              <a:cxn ang="0">
                <a:pos x="connsiteX21907" y="connsiteY21907"/>
              </a:cxn>
              <a:cxn ang="0">
                <a:pos x="connsiteX21908" y="connsiteY21908"/>
              </a:cxn>
              <a:cxn ang="0">
                <a:pos x="connsiteX21909" y="connsiteY21909"/>
              </a:cxn>
              <a:cxn ang="0">
                <a:pos x="connsiteX21910" y="connsiteY21910"/>
              </a:cxn>
              <a:cxn ang="0">
                <a:pos x="connsiteX21911" y="connsiteY21911"/>
              </a:cxn>
              <a:cxn ang="0">
                <a:pos x="connsiteX21912" y="connsiteY21912"/>
              </a:cxn>
              <a:cxn ang="0">
                <a:pos x="connsiteX21913" y="connsiteY21913"/>
              </a:cxn>
              <a:cxn ang="0">
                <a:pos x="connsiteX21914" y="connsiteY21914"/>
              </a:cxn>
              <a:cxn ang="0">
                <a:pos x="connsiteX21915" y="connsiteY21915"/>
              </a:cxn>
              <a:cxn ang="0">
                <a:pos x="connsiteX21916" y="connsiteY21916"/>
              </a:cxn>
              <a:cxn ang="0">
                <a:pos x="connsiteX21917" y="connsiteY21917"/>
              </a:cxn>
              <a:cxn ang="0">
                <a:pos x="connsiteX21918" y="connsiteY21918"/>
              </a:cxn>
              <a:cxn ang="0">
                <a:pos x="connsiteX21919" y="connsiteY21919"/>
              </a:cxn>
              <a:cxn ang="0">
                <a:pos x="connsiteX21920" y="connsiteY21920"/>
              </a:cxn>
              <a:cxn ang="0">
                <a:pos x="connsiteX21921" y="connsiteY21921"/>
              </a:cxn>
              <a:cxn ang="0">
                <a:pos x="connsiteX21922" y="connsiteY21922"/>
              </a:cxn>
              <a:cxn ang="0">
                <a:pos x="connsiteX21923" y="connsiteY21923"/>
              </a:cxn>
              <a:cxn ang="0">
                <a:pos x="connsiteX21924" y="connsiteY21924"/>
              </a:cxn>
              <a:cxn ang="0">
                <a:pos x="connsiteX21925" y="connsiteY21925"/>
              </a:cxn>
              <a:cxn ang="0">
                <a:pos x="connsiteX21926" y="connsiteY21926"/>
              </a:cxn>
              <a:cxn ang="0">
                <a:pos x="connsiteX21927" y="connsiteY21927"/>
              </a:cxn>
              <a:cxn ang="0">
                <a:pos x="connsiteX21928" y="connsiteY21928"/>
              </a:cxn>
              <a:cxn ang="0">
                <a:pos x="connsiteX21929" y="connsiteY21929"/>
              </a:cxn>
              <a:cxn ang="0">
                <a:pos x="connsiteX21930" y="connsiteY21930"/>
              </a:cxn>
              <a:cxn ang="0">
                <a:pos x="connsiteX21931" y="connsiteY21931"/>
              </a:cxn>
              <a:cxn ang="0">
                <a:pos x="connsiteX21932" y="connsiteY21932"/>
              </a:cxn>
              <a:cxn ang="0">
                <a:pos x="connsiteX21933" y="connsiteY21933"/>
              </a:cxn>
              <a:cxn ang="0">
                <a:pos x="connsiteX21934" y="connsiteY21934"/>
              </a:cxn>
              <a:cxn ang="0">
                <a:pos x="connsiteX21935" y="connsiteY21935"/>
              </a:cxn>
              <a:cxn ang="0">
                <a:pos x="connsiteX21936" y="connsiteY21936"/>
              </a:cxn>
              <a:cxn ang="0">
                <a:pos x="connsiteX21937" y="connsiteY21937"/>
              </a:cxn>
              <a:cxn ang="0">
                <a:pos x="connsiteX21938" y="connsiteY21938"/>
              </a:cxn>
              <a:cxn ang="0">
                <a:pos x="connsiteX21939" y="connsiteY21939"/>
              </a:cxn>
              <a:cxn ang="0">
                <a:pos x="connsiteX21940" y="connsiteY21940"/>
              </a:cxn>
              <a:cxn ang="0">
                <a:pos x="connsiteX21941" y="connsiteY21941"/>
              </a:cxn>
              <a:cxn ang="0">
                <a:pos x="connsiteX21942" y="connsiteY21942"/>
              </a:cxn>
              <a:cxn ang="0">
                <a:pos x="connsiteX21943" y="connsiteY21943"/>
              </a:cxn>
              <a:cxn ang="0">
                <a:pos x="connsiteX21944" y="connsiteY21944"/>
              </a:cxn>
              <a:cxn ang="0">
                <a:pos x="connsiteX21945" y="connsiteY21945"/>
              </a:cxn>
              <a:cxn ang="0">
                <a:pos x="connsiteX21946" y="connsiteY21946"/>
              </a:cxn>
              <a:cxn ang="0">
                <a:pos x="connsiteX21947" y="connsiteY21947"/>
              </a:cxn>
              <a:cxn ang="0">
                <a:pos x="connsiteX21948" y="connsiteY21948"/>
              </a:cxn>
              <a:cxn ang="0">
                <a:pos x="connsiteX21949" y="connsiteY21949"/>
              </a:cxn>
              <a:cxn ang="0">
                <a:pos x="connsiteX21950" y="connsiteY21950"/>
              </a:cxn>
              <a:cxn ang="0">
                <a:pos x="connsiteX21951" y="connsiteY21951"/>
              </a:cxn>
              <a:cxn ang="0">
                <a:pos x="connsiteX21952" y="connsiteY21952"/>
              </a:cxn>
              <a:cxn ang="0">
                <a:pos x="connsiteX21953" y="connsiteY21953"/>
              </a:cxn>
              <a:cxn ang="0">
                <a:pos x="connsiteX21954" y="connsiteY21954"/>
              </a:cxn>
              <a:cxn ang="0">
                <a:pos x="connsiteX21955" y="connsiteY21955"/>
              </a:cxn>
              <a:cxn ang="0">
                <a:pos x="connsiteX21956" y="connsiteY21956"/>
              </a:cxn>
              <a:cxn ang="0">
                <a:pos x="connsiteX21957" y="connsiteY21957"/>
              </a:cxn>
              <a:cxn ang="0">
                <a:pos x="connsiteX21958" y="connsiteY21958"/>
              </a:cxn>
              <a:cxn ang="0">
                <a:pos x="connsiteX21959" y="connsiteY21959"/>
              </a:cxn>
              <a:cxn ang="0">
                <a:pos x="connsiteX21960" y="connsiteY21960"/>
              </a:cxn>
              <a:cxn ang="0">
                <a:pos x="connsiteX21961" y="connsiteY21961"/>
              </a:cxn>
              <a:cxn ang="0">
                <a:pos x="connsiteX21962" y="connsiteY21962"/>
              </a:cxn>
              <a:cxn ang="0">
                <a:pos x="connsiteX21963" y="connsiteY21963"/>
              </a:cxn>
              <a:cxn ang="0">
                <a:pos x="connsiteX21964" y="connsiteY21964"/>
              </a:cxn>
              <a:cxn ang="0">
                <a:pos x="connsiteX21965" y="connsiteY21965"/>
              </a:cxn>
              <a:cxn ang="0">
                <a:pos x="connsiteX21966" y="connsiteY21966"/>
              </a:cxn>
              <a:cxn ang="0">
                <a:pos x="connsiteX21967" y="connsiteY21967"/>
              </a:cxn>
              <a:cxn ang="0">
                <a:pos x="connsiteX21968" y="connsiteY21968"/>
              </a:cxn>
              <a:cxn ang="0">
                <a:pos x="connsiteX21969" y="connsiteY21969"/>
              </a:cxn>
              <a:cxn ang="0">
                <a:pos x="connsiteX21970" y="connsiteY21970"/>
              </a:cxn>
              <a:cxn ang="0">
                <a:pos x="connsiteX21971" y="connsiteY21971"/>
              </a:cxn>
              <a:cxn ang="0">
                <a:pos x="connsiteX21972" y="connsiteY21972"/>
              </a:cxn>
              <a:cxn ang="0">
                <a:pos x="connsiteX21973" y="connsiteY21973"/>
              </a:cxn>
              <a:cxn ang="0">
                <a:pos x="connsiteX21974" y="connsiteY21974"/>
              </a:cxn>
              <a:cxn ang="0">
                <a:pos x="connsiteX21975" y="connsiteY21975"/>
              </a:cxn>
              <a:cxn ang="0">
                <a:pos x="connsiteX21976" y="connsiteY21976"/>
              </a:cxn>
              <a:cxn ang="0">
                <a:pos x="connsiteX21977" y="connsiteY21977"/>
              </a:cxn>
              <a:cxn ang="0">
                <a:pos x="connsiteX21978" y="connsiteY21978"/>
              </a:cxn>
              <a:cxn ang="0">
                <a:pos x="connsiteX21979" y="connsiteY21979"/>
              </a:cxn>
              <a:cxn ang="0">
                <a:pos x="connsiteX21980" y="connsiteY21980"/>
              </a:cxn>
              <a:cxn ang="0">
                <a:pos x="connsiteX21981" y="connsiteY21981"/>
              </a:cxn>
              <a:cxn ang="0">
                <a:pos x="connsiteX21982" y="connsiteY21982"/>
              </a:cxn>
              <a:cxn ang="0">
                <a:pos x="connsiteX21983" y="connsiteY21983"/>
              </a:cxn>
              <a:cxn ang="0">
                <a:pos x="connsiteX21984" y="connsiteY21984"/>
              </a:cxn>
              <a:cxn ang="0">
                <a:pos x="connsiteX21985" y="connsiteY21985"/>
              </a:cxn>
              <a:cxn ang="0">
                <a:pos x="connsiteX21986" y="connsiteY21986"/>
              </a:cxn>
              <a:cxn ang="0">
                <a:pos x="connsiteX21987" y="connsiteY21987"/>
              </a:cxn>
              <a:cxn ang="0">
                <a:pos x="connsiteX21988" y="connsiteY21988"/>
              </a:cxn>
              <a:cxn ang="0">
                <a:pos x="connsiteX21989" y="connsiteY21989"/>
              </a:cxn>
              <a:cxn ang="0">
                <a:pos x="connsiteX21990" y="connsiteY21990"/>
              </a:cxn>
              <a:cxn ang="0">
                <a:pos x="connsiteX21991" y="connsiteY21991"/>
              </a:cxn>
              <a:cxn ang="0">
                <a:pos x="connsiteX21992" y="connsiteY21992"/>
              </a:cxn>
              <a:cxn ang="0">
                <a:pos x="connsiteX21993" y="connsiteY21993"/>
              </a:cxn>
              <a:cxn ang="0">
                <a:pos x="connsiteX21994" y="connsiteY21994"/>
              </a:cxn>
              <a:cxn ang="0">
                <a:pos x="connsiteX21995" y="connsiteY21995"/>
              </a:cxn>
              <a:cxn ang="0">
                <a:pos x="connsiteX21996" y="connsiteY21996"/>
              </a:cxn>
              <a:cxn ang="0">
                <a:pos x="connsiteX21997" y="connsiteY21997"/>
              </a:cxn>
              <a:cxn ang="0">
                <a:pos x="connsiteX21998" y="connsiteY21998"/>
              </a:cxn>
              <a:cxn ang="0">
                <a:pos x="connsiteX21999" y="connsiteY21999"/>
              </a:cxn>
              <a:cxn ang="0">
                <a:pos x="connsiteX22000" y="connsiteY22000"/>
              </a:cxn>
              <a:cxn ang="0">
                <a:pos x="connsiteX22001" y="connsiteY22001"/>
              </a:cxn>
              <a:cxn ang="0">
                <a:pos x="connsiteX22002" y="connsiteY22002"/>
              </a:cxn>
              <a:cxn ang="0">
                <a:pos x="connsiteX22003" y="connsiteY22003"/>
              </a:cxn>
              <a:cxn ang="0">
                <a:pos x="connsiteX22004" y="connsiteY22004"/>
              </a:cxn>
              <a:cxn ang="0">
                <a:pos x="connsiteX22005" y="connsiteY22005"/>
              </a:cxn>
              <a:cxn ang="0">
                <a:pos x="connsiteX22006" y="connsiteY22006"/>
              </a:cxn>
              <a:cxn ang="0">
                <a:pos x="connsiteX22007" y="connsiteY22007"/>
              </a:cxn>
              <a:cxn ang="0">
                <a:pos x="connsiteX22008" y="connsiteY22008"/>
              </a:cxn>
              <a:cxn ang="0">
                <a:pos x="connsiteX22009" y="connsiteY22009"/>
              </a:cxn>
              <a:cxn ang="0">
                <a:pos x="connsiteX22010" y="connsiteY22010"/>
              </a:cxn>
              <a:cxn ang="0">
                <a:pos x="connsiteX22011" y="connsiteY22011"/>
              </a:cxn>
              <a:cxn ang="0">
                <a:pos x="connsiteX22012" y="connsiteY22012"/>
              </a:cxn>
              <a:cxn ang="0">
                <a:pos x="connsiteX22013" y="connsiteY22013"/>
              </a:cxn>
              <a:cxn ang="0">
                <a:pos x="connsiteX22014" y="connsiteY22014"/>
              </a:cxn>
              <a:cxn ang="0">
                <a:pos x="connsiteX22015" y="connsiteY22015"/>
              </a:cxn>
              <a:cxn ang="0">
                <a:pos x="connsiteX22016" y="connsiteY22016"/>
              </a:cxn>
              <a:cxn ang="0">
                <a:pos x="connsiteX22017" y="connsiteY22017"/>
              </a:cxn>
              <a:cxn ang="0">
                <a:pos x="connsiteX22018" y="connsiteY22018"/>
              </a:cxn>
              <a:cxn ang="0">
                <a:pos x="connsiteX22019" y="connsiteY22019"/>
              </a:cxn>
              <a:cxn ang="0">
                <a:pos x="connsiteX22020" y="connsiteY22020"/>
              </a:cxn>
              <a:cxn ang="0">
                <a:pos x="connsiteX22021" y="connsiteY22021"/>
              </a:cxn>
              <a:cxn ang="0">
                <a:pos x="connsiteX22022" y="connsiteY22022"/>
              </a:cxn>
              <a:cxn ang="0">
                <a:pos x="connsiteX22023" y="connsiteY22023"/>
              </a:cxn>
              <a:cxn ang="0">
                <a:pos x="connsiteX22024" y="connsiteY22024"/>
              </a:cxn>
              <a:cxn ang="0">
                <a:pos x="connsiteX22025" y="connsiteY22025"/>
              </a:cxn>
              <a:cxn ang="0">
                <a:pos x="connsiteX22026" y="connsiteY22026"/>
              </a:cxn>
              <a:cxn ang="0">
                <a:pos x="connsiteX22027" y="connsiteY22027"/>
              </a:cxn>
              <a:cxn ang="0">
                <a:pos x="connsiteX22028" y="connsiteY22028"/>
              </a:cxn>
              <a:cxn ang="0">
                <a:pos x="connsiteX22029" y="connsiteY22029"/>
              </a:cxn>
              <a:cxn ang="0">
                <a:pos x="connsiteX22030" y="connsiteY22030"/>
              </a:cxn>
              <a:cxn ang="0">
                <a:pos x="connsiteX22031" y="connsiteY22031"/>
              </a:cxn>
              <a:cxn ang="0">
                <a:pos x="connsiteX22032" y="connsiteY22032"/>
              </a:cxn>
              <a:cxn ang="0">
                <a:pos x="connsiteX22033" y="connsiteY22033"/>
              </a:cxn>
              <a:cxn ang="0">
                <a:pos x="connsiteX22034" y="connsiteY22034"/>
              </a:cxn>
              <a:cxn ang="0">
                <a:pos x="connsiteX22035" y="connsiteY22035"/>
              </a:cxn>
              <a:cxn ang="0">
                <a:pos x="connsiteX22036" y="connsiteY22036"/>
              </a:cxn>
              <a:cxn ang="0">
                <a:pos x="connsiteX22037" y="connsiteY22037"/>
              </a:cxn>
              <a:cxn ang="0">
                <a:pos x="connsiteX22038" y="connsiteY22038"/>
              </a:cxn>
              <a:cxn ang="0">
                <a:pos x="connsiteX22039" y="connsiteY22039"/>
              </a:cxn>
              <a:cxn ang="0">
                <a:pos x="connsiteX22040" y="connsiteY22040"/>
              </a:cxn>
              <a:cxn ang="0">
                <a:pos x="connsiteX22041" y="connsiteY22041"/>
              </a:cxn>
              <a:cxn ang="0">
                <a:pos x="connsiteX22042" y="connsiteY22042"/>
              </a:cxn>
              <a:cxn ang="0">
                <a:pos x="connsiteX22043" y="connsiteY22043"/>
              </a:cxn>
              <a:cxn ang="0">
                <a:pos x="connsiteX22044" y="connsiteY22044"/>
              </a:cxn>
              <a:cxn ang="0">
                <a:pos x="connsiteX22045" y="connsiteY22045"/>
              </a:cxn>
              <a:cxn ang="0">
                <a:pos x="connsiteX22046" y="connsiteY22046"/>
              </a:cxn>
              <a:cxn ang="0">
                <a:pos x="connsiteX22047" y="connsiteY22047"/>
              </a:cxn>
              <a:cxn ang="0">
                <a:pos x="connsiteX22048" y="connsiteY22048"/>
              </a:cxn>
              <a:cxn ang="0">
                <a:pos x="connsiteX22049" y="connsiteY22049"/>
              </a:cxn>
              <a:cxn ang="0">
                <a:pos x="connsiteX22050" y="connsiteY22050"/>
              </a:cxn>
              <a:cxn ang="0">
                <a:pos x="connsiteX22051" y="connsiteY22051"/>
              </a:cxn>
              <a:cxn ang="0">
                <a:pos x="connsiteX22052" y="connsiteY22052"/>
              </a:cxn>
              <a:cxn ang="0">
                <a:pos x="connsiteX22053" y="connsiteY22053"/>
              </a:cxn>
              <a:cxn ang="0">
                <a:pos x="connsiteX22054" y="connsiteY22054"/>
              </a:cxn>
              <a:cxn ang="0">
                <a:pos x="connsiteX22055" y="connsiteY22055"/>
              </a:cxn>
              <a:cxn ang="0">
                <a:pos x="connsiteX22056" y="connsiteY22056"/>
              </a:cxn>
              <a:cxn ang="0">
                <a:pos x="connsiteX22057" y="connsiteY22057"/>
              </a:cxn>
              <a:cxn ang="0">
                <a:pos x="connsiteX22058" y="connsiteY22058"/>
              </a:cxn>
              <a:cxn ang="0">
                <a:pos x="connsiteX22059" y="connsiteY22059"/>
              </a:cxn>
              <a:cxn ang="0">
                <a:pos x="connsiteX22060" y="connsiteY22060"/>
              </a:cxn>
              <a:cxn ang="0">
                <a:pos x="connsiteX22061" y="connsiteY22061"/>
              </a:cxn>
              <a:cxn ang="0">
                <a:pos x="connsiteX22062" y="connsiteY22062"/>
              </a:cxn>
              <a:cxn ang="0">
                <a:pos x="connsiteX22063" y="connsiteY22063"/>
              </a:cxn>
              <a:cxn ang="0">
                <a:pos x="connsiteX22064" y="connsiteY22064"/>
              </a:cxn>
              <a:cxn ang="0">
                <a:pos x="connsiteX22065" y="connsiteY22065"/>
              </a:cxn>
              <a:cxn ang="0">
                <a:pos x="connsiteX22066" y="connsiteY22066"/>
              </a:cxn>
              <a:cxn ang="0">
                <a:pos x="connsiteX22067" y="connsiteY22067"/>
              </a:cxn>
              <a:cxn ang="0">
                <a:pos x="connsiteX22068" y="connsiteY22068"/>
              </a:cxn>
              <a:cxn ang="0">
                <a:pos x="connsiteX22069" y="connsiteY22069"/>
              </a:cxn>
              <a:cxn ang="0">
                <a:pos x="connsiteX22070" y="connsiteY22070"/>
              </a:cxn>
              <a:cxn ang="0">
                <a:pos x="connsiteX22071" y="connsiteY22071"/>
              </a:cxn>
              <a:cxn ang="0">
                <a:pos x="connsiteX22072" y="connsiteY22072"/>
              </a:cxn>
              <a:cxn ang="0">
                <a:pos x="connsiteX22073" y="connsiteY22073"/>
              </a:cxn>
              <a:cxn ang="0">
                <a:pos x="connsiteX22074" y="connsiteY22074"/>
              </a:cxn>
              <a:cxn ang="0">
                <a:pos x="connsiteX22075" y="connsiteY22075"/>
              </a:cxn>
              <a:cxn ang="0">
                <a:pos x="connsiteX22076" y="connsiteY22076"/>
              </a:cxn>
              <a:cxn ang="0">
                <a:pos x="connsiteX22077" y="connsiteY22077"/>
              </a:cxn>
              <a:cxn ang="0">
                <a:pos x="connsiteX22078" y="connsiteY22078"/>
              </a:cxn>
              <a:cxn ang="0">
                <a:pos x="connsiteX22079" y="connsiteY22079"/>
              </a:cxn>
              <a:cxn ang="0">
                <a:pos x="connsiteX22080" y="connsiteY22080"/>
              </a:cxn>
              <a:cxn ang="0">
                <a:pos x="connsiteX22081" y="connsiteY22081"/>
              </a:cxn>
              <a:cxn ang="0">
                <a:pos x="connsiteX22082" y="connsiteY22082"/>
              </a:cxn>
              <a:cxn ang="0">
                <a:pos x="connsiteX22083" y="connsiteY22083"/>
              </a:cxn>
              <a:cxn ang="0">
                <a:pos x="connsiteX22084" y="connsiteY22084"/>
              </a:cxn>
              <a:cxn ang="0">
                <a:pos x="connsiteX22085" y="connsiteY22085"/>
              </a:cxn>
              <a:cxn ang="0">
                <a:pos x="connsiteX22086" y="connsiteY22086"/>
              </a:cxn>
              <a:cxn ang="0">
                <a:pos x="connsiteX22087" y="connsiteY22087"/>
              </a:cxn>
              <a:cxn ang="0">
                <a:pos x="connsiteX22088" y="connsiteY22088"/>
              </a:cxn>
              <a:cxn ang="0">
                <a:pos x="connsiteX22089" y="connsiteY22089"/>
              </a:cxn>
              <a:cxn ang="0">
                <a:pos x="connsiteX22090" y="connsiteY22090"/>
              </a:cxn>
              <a:cxn ang="0">
                <a:pos x="connsiteX22091" y="connsiteY22091"/>
              </a:cxn>
              <a:cxn ang="0">
                <a:pos x="connsiteX22092" y="connsiteY22092"/>
              </a:cxn>
              <a:cxn ang="0">
                <a:pos x="connsiteX22093" y="connsiteY22093"/>
              </a:cxn>
              <a:cxn ang="0">
                <a:pos x="connsiteX22094" y="connsiteY22094"/>
              </a:cxn>
              <a:cxn ang="0">
                <a:pos x="connsiteX22095" y="connsiteY22095"/>
              </a:cxn>
              <a:cxn ang="0">
                <a:pos x="connsiteX22096" y="connsiteY22096"/>
              </a:cxn>
              <a:cxn ang="0">
                <a:pos x="connsiteX22097" y="connsiteY22097"/>
              </a:cxn>
              <a:cxn ang="0">
                <a:pos x="connsiteX22098" y="connsiteY22098"/>
              </a:cxn>
              <a:cxn ang="0">
                <a:pos x="connsiteX22099" y="connsiteY22099"/>
              </a:cxn>
              <a:cxn ang="0">
                <a:pos x="connsiteX22100" y="connsiteY22100"/>
              </a:cxn>
              <a:cxn ang="0">
                <a:pos x="connsiteX22101" y="connsiteY22101"/>
              </a:cxn>
              <a:cxn ang="0">
                <a:pos x="connsiteX22102" y="connsiteY22102"/>
              </a:cxn>
              <a:cxn ang="0">
                <a:pos x="connsiteX22103" y="connsiteY22103"/>
              </a:cxn>
              <a:cxn ang="0">
                <a:pos x="connsiteX22104" y="connsiteY22104"/>
              </a:cxn>
              <a:cxn ang="0">
                <a:pos x="connsiteX22105" y="connsiteY22105"/>
              </a:cxn>
              <a:cxn ang="0">
                <a:pos x="connsiteX22106" y="connsiteY22106"/>
              </a:cxn>
              <a:cxn ang="0">
                <a:pos x="connsiteX22107" y="connsiteY22107"/>
              </a:cxn>
              <a:cxn ang="0">
                <a:pos x="connsiteX22108" y="connsiteY22108"/>
              </a:cxn>
              <a:cxn ang="0">
                <a:pos x="connsiteX22109" y="connsiteY22109"/>
              </a:cxn>
              <a:cxn ang="0">
                <a:pos x="connsiteX22110" y="connsiteY22110"/>
              </a:cxn>
              <a:cxn ang="0">
                <a:pos x="connsiteX22111" y="connsiteY22111"/>
              </a:cxn>
              <a:cxn ang="0">
                <a:pos x="connsiteX22112" y="connsiteY22112"/>
              </a:cxn>
              <a:cxn ang="0">
                <a:pos x="connsiteX22113" y="connsiteY22113"/>
              </a:cxn>
              <a:cxn ang="0">
                <a:pos x="connsiteX22114" y="connsiteY22114"/>
              </a:cxn>
              <a:cxn ang="0">
                <a:pos x="connsiteX22115" y="connsiteY22115"/>
              </a:cxn>
              <a:cxn ang="0">
                <a:pos x="connsiteX22116" y="connsiteY22116"/>
              </a:cxn>
              <a:cxn ang="0">
                <a:pos x="connsiteX22117" y="connsiteY22117"/>
              </a:cxn>
              <a:cxn ang="0">
                <a:pos x="connsiteX22118" y="connsiteY22118"/>
              </a:cxn>
              <a:cxn ang="0">
                <a:pos x="connsiteX22119" y="connsiteY22119"/>
              </a:cxn>
              <a:cxn ang="0">
                <a:pos x="connsiteX22120" y="connsiteY22120"/>
              </a:cxn>
              <a:cxn ang="0">
                <a:pos x="connsiteX22121" y="connsiteY22121"/>
              </a:cxn>
              <a:cxn ang="0">
                <a:pos x="connsiteX22122" y="connsiteY22122"/>
              </a:cxn>
              <a:cxn ang="0">
                <a:pos x="connsiteX22123" y="connsiteY22123"/>
              </a:cxn>
              <a:cxn ang="0">
                <a:pos x="connsiteX22124" y="connsiteY22124"/>
              </a:cxn>
              <a:cxn ang="0">
                <a:pos x="connsiteX22125" y="connsiteY22125"/>
              </a:cxn>
              <a:cxn ang="0">
                <a:pos x="connsiteX22126" y="connsiteY22126"/>
              </a:cxn>
              <a:cxn ang="0">
                <a:pos x="connsiteX22127" y="connsiteY22127"/>
              </a:cxn>
              <a:cxn ang="0">
                <a:pos x="connsiteX22128" y="connsiteY22128"/>
              </a:cxn>
              <a:cxn ang="0">
                <a:pos x="connsiteX22129" y="connsiteY22129"/>
              </a:cxn>
              <a:cxn ang="0">
                <a:pos x="connsiteX22130" y="connsiteY22130"/>
              </a:cxn>
              <a:cxn ang="0">
                <a:pos x="connsiteX22131" y="connsiteY22131"/>
              </a:cxn>
              <a:cxn ang="0">
                <a:pos x="connsiteX22132" y="connsiteY22132"/>
              </a:cxn>
              <a:cxn ang="0">
                <a:pos x="connsiteX22133" y="connsiteY22133"/>
              </a:cxn>
              <a:cxn ang="0">
                <a:pos x="connsiteX22134" y="connsiteY22134"/>
              </a:cxn>
              <a:cxn ang="0">
                <a:pos x="connsiteX22135" y="connsiteY22135"/>
              </a:cxn>
              <a:cxn ang="0">
                <a:pos x="connsiteX22136" y="connsiteY22136"/>
              </a:cxn>
              <a:cxn ang="0">
                <a:pos x="connsiteX22137" y="connsiteY22137"/>
              </a:cxn>
              <a:cxn ang="0">
                <a:pos x="connsiteX22138" y="connsiteY22138"/>
              </a:cxn>
              <a:cxn ang="0">
                <a:pos x="connsiteX22139" y="connsiteY22139"/>
              </a:cxn>
              <a:cxn ang="0">
                <a:pos x="connsiteX22140" y="connsiteY22140"/>
              </a:cxn>
              <a:cxn ang="0">
                <a:pos x="connsiteX22141" y="connsiteY22141"/>
              </a:cxn>
              <a:cxn ang="0">
                <a:pos x="connsiteX22142" y="connsiteY22142"/>
              </a:cxn>
              <a:cxn ang="0">
                <a:pos x="connsiteX22143" y="connsiteY22143"/>
              </a:cxn>
              <a:cxn ang="0">
                <a:pos x="connsiteX22144" y="connsiteY22144"/>
              </a:cxn>
              <a:cxn ang="0">
                <a:pos x="connsiteX22145" y="connsiteY22145"/>
              </a:cxn>
              <a:cxn ang="0">
                <a:pos x="connsiteX22146" y="connsiteY22146"/>
              </a:cxn>
              <a:cxn ang="0">
                <a:pos x="connsiteX22147" y="connsiteY22147"/>
              </a:cxn>
              <a:cxn ang="0">
                <a:pos x="connsiteX22148" y="connsiteY22148"/>
              </a:cxn>
              <a:cxn ang="0">
                <a:pos x="connsiteX22149" y="connsiteY22149"/>
              </a:cxn>
              <a:cxn ang="0">
                <a:pos x="connsiteX22150" y="connsiteY22150"/>
              </a:cxn>
              <a:cxn ang="0">
                <a:pos x="connsiteX22151" y="connsiteY22151"/>
              </a:cxn>
              <a:cxn ang="0">
                <a:pos x="connsiteX22152" y="connsiteY22152"/>
              </a:cxn>
              <a:cxn ang="0">
                <a:pos x="connsiteX22153" y="connsiteY22153"/>
              </a:cxn>
              <a:cxn ang="0">
                <a:pos x="connsiteX22154" y="connsiteY22154"/>
              </a:cxn>
              <a:cxn ang="0">
                <a:pos x="connsiteX22155" y="connsiteY22155"/>
              </a:cxn>
              <a:cxn ang="0">
                <a:pos x="connsiteX22156" y="connsiteY22156"/>
              </a:cxn>
              <a:cxn ang="0">
                <a:pos x="connsiteX22157" y="connsiteY22157"/>
              </a:cxn>
              <a:cxn ang="0">
                <a:pos x="connsiteX22158" y="connsiteY22158"/>
              </a:cxn>
              <a:cxn ang="0">
                <a:pos x="connsiteX22159" y="connsiteY22159"/>
              </a:cxn>
              <a:cxn ang="0">
                <a:pos x="connsiteX22160" y="connsiteY22160"/>
              </a:cxn>
              <a:cxn ang="0">
                <a:pos x="connsiteX22161" y="connsiteY22161"/>
              </a:cxn>
              <a:cxn ang="0">
                <a:pos x="connsiteX22162" y="connsiteY22162"/>
              </a:cxn>
              <a:cxn ang="0">
                <a:pos x="connsiteX22163" y="connsiteY22163"/>
              </a:cxn>
              <a:cxn ang="0">
                <a:pos x="connsiteX22164" y="connsiteY22164"/>
              </a:cxn>
              <a:cxn ang="0">
                <a:pos x="connsiteX22165" y="connsiteY22165"/>
              </a:cxn>
              <a:cxn ang="0">
                <a:pos x="connsiteX22166" y="connsiteY22166"/>
              </a:cxn>
              <a:cxn ang="0">
                <a:pos x="connsiteX22167" y="connsiteY22167"/>
              </a:cxn>
              <a:cxn ang="0">
                <a:pos x="connsiteX22168" y="connsiteY22168"/>
              </a:cxn>
              <a:cxn ang="0">
                <a:pos x="connsiteX22169" y="connsiteY22169"/>
              </a:cxn>
              <a:cxn ang="0">
                <a:pos x="connsiteX22170" y="connsiteY22170"/>
              </a:cxn>
              <a:cxn ang="0">
                <a:pos x="connsiteX22171" y="connsiteY22171"/>
              </a:cxn>
              <a:cxn ang="0">
                <a:pos x="connsiteX22172" y="connsiteY22172"/>
              </a:cxn>
              <a:cxn ang="0">
                <a:pos x="connsiteX22173" y="connsiteY22173"/>
              </a:cxn>
              <a:cxn ang="0">
                <a:pos x="connsiteX22174" y="connsiteY22174"/>
              </a:cxn>
              <a:cxn ang="0">
                <a:pos x="connsiteX22175" y="connsiteY22175"/>
              </a:cxn>
              <a:cxn ang="0">
                <a:pos x="connsiteX22176" y="connsiteY22176"/>
              </a:cxn>
              <a:cxn ang="0">
                <a:pos x="connsiteX22177" y="connsiteY22177"/>
              </a:cxn>
              <a:cxn ang="0">
                <a:pos x="connsiteX22178" y="connsiteY22178"/>
              </a:cxn>
              <a:cxn ang="0">
                <a:pos x="connsiteX22179" y="connsiteY22179"/>
              </a:cxn>
              <a:cxn ang="0">
                <a:pos x="connsiteX22180" y="connsiteY22180"/>
              </a:cxn>
              <a:cxn ang="0">
                <a:pos x="connsiteX22181" y="connsiteY22181"/>
              </a:cxn>
              <a:cxn ang="0">
                <a:pos x="connsiteX22182" y="connsiteY22182"/>
              </a:cxn>
              <a:cxn ang="0">
                <a:pos x="connsiteX22183" y="connsiteY22183"/>
              </a:cxn>
              <a:cxn ang="0">
                <a:pos x="connsiteX22184" y="connsiteY22184"/>
              </a:cxn>
              <a:cxn ang="0">
                <a:pos x="connsiteX22185" y="connsiteY22185"/>
              </a:cxn>
              <a:cxn ang="0">
                <a:pos x="connsiteX22186" y="connsiteY22186"/>
              </a:cxn>
              <a:cxn ang="0">
                <a:pos x="connsiteX22187" y="connsiteY22187"/>
              </a:cxn>
              <a:cxn ang="0">
                <a:pos x="connsiteX22188" y="connsiteY22188"/>
              </a:cxn>
              <a:cxn ang="0">
                <a:pos x="connsiteX22189" y="connsiteY22189"/>
              </a:cxn>
              <a:cxn ang="0">
                <a:pos x="connsiteX22190" y="connsiteY22190"/>
              </a:cxn>
              <a:cxn ang="0">
                <a:pos x="connsiteX22191" y="connsiteY22191"/>
              </a:cxn>
              <a:cxn ang="0">
                <a:pos x="connsiteX22192" y="connsiteY22192"/>
              </a:cxn>
              <a:cxn ang="0">
                <a:pos x="connsiteX22193" y="connsiteY22193"/>
              </a:cxn>
              <a:cxn ang="0">
                <a:pos x="connsiteX22194" y="connsiteY22194"/>
              </a:cxn>
              <a:cxn ang="0">
                <a:pos x="connsiteX22195" y="connsiteY22195"/>
              </a:cxn>
              <a:cxn ang="0">
                <a:pos x="connsiteX22196" y="connsiteY22196"/>
              </a:cxn>
              <a:cxn ang="0">
                <a:pos x="connsiteX22197" y="connsiteY22197"/>
              </a:cxn>
              <a:cxn ang="0">
                <a:pos x="connsiteX22198" y="connsiteY22198"/>
              </a:cxn>
              <a:cxn ang="0">
                <a:pos x="connsiteX22199" y="connsiteY22199"/>
              </a:cxn>
              <a:cxn ang="0">
                <a:pos x="connsiteX22200" y="connsiteY22200"/>
              </a:cxn>
              <a:cxn ang="0">
                <a:pos x="connsiteX22201" y="connsiteY22201"/>
              </a:cxn>
              <a:cxn ang="0">
                <a:pos x="connsiteX22202" y="connsiteY22202"/>
              </a:cxn>
              <a:cxn ang="0">
                <a:pos x="connsiteX22203" y="connsiteY22203"/>
              </a:cxn>
              <a:cxn ang="0">
                <a:pos x="connsiteX22204" y="connsiteY22204"/>
              </a:cxn>
              <a:cxn ang="0">
                <a:pos x="connsiteX22205" y="connsiteY22205"/>
              </a:cxn>
              <a:cxn ang="0">
                <a:pos x="connsiteX22206" y="connsiteY22206"/>
              </a:cxn>
              <a:cxn ang="0">
                <a:pos x="connsiteX22207" y="connsiteY22207"/>
              </a:cxn>
              <a:cxn ang="0">
                <a:pos x="connsiteX22208" y="connsiteY22208"/>
              </a:cxn>
              <a:cxn ang="0">
                <a:pos x="connsiteX22209" y="connsiteY22209"/>
              </a:cxn>
              <a:cxn ang="0">
                <a:pos x="connsiteX22210" y="connsiteY22210"/>
              </a:cxn>
              <a:cxn ang="0">
                <a:pos x="connsiteX22211" y="connsiteY22211"/>
              </a:cxn>
              <a:cxn ang="0">
                <a:pos x="connsiteX22212" y="connsiteY22212"/>
              </a:cxn>
              <a:cxn ang="0">
                <a:pos x="connsiteX22213" y="connsiteY22213"/>
              </a:cxn>
              <a:cxn ang="0">
                <a:pos x="connsiteX22214" y="connsiteY22214"/>
              </a:cxn>
              <a:cxn ang="0">
                <a:pos x="connsiteX22215" y="connsiteY22215"/>
              </a:cxn>
              <a:cxn ang="0">
                <a:pos x="connsiteX22216" y="connsiteY22216"/>
              </a:cxn>
              <a:cxn ang="0">
                <a:pos x="connsiteX22217" y="connsiteY22217"/>
              </a:cxn>
              <a:cxn ang="0">
                <a:pos x="connsiteX22218" y="connsiteY22218"/>
              </a:cxn>
              <a:cxn ang="0">
                <a:pos x="connsiteX22219" y="connsiteY22219"/>
              </a:cxn>
              <a:cxn ang="0">
                <a:pos x="connsiteX22220" y="connsiteY22220"/>
              </a:cxn>
              <a:cxn ang="0">
                <a:pos x="connsiteX22221" y="connsiteY22221"/>
              </a:cxn>
              <a:cxn ang="0">
                <a:pos x="connsiteX22222" y="connsiteY22222"/>
              </a:cxn>
              <a:cxn ang="0">
                <a:pos x="connsiteX22223" y="connsiteY22223"/>
              </a:cxn>
              <a:cxn ang="0">
                <a:pos x="connsiteX22224" y="connsiteY22224"/>
              </a:cxn>
              <a:cxn ang="0">
                <a:pos x="connsiteX22225" y="connsiteY22225"/>
              </a:cxn>
              <a:cxn ang="0">
                <a:pos x="connsiteX22226" y="connsiteY22226"/>
              </a:cxn>
              <a:cxn ang="0">
                <a:pos x="connsiteX22227" y="connsiteY22227"/>
              </a:cxn>
              <a:cxn ang="0">
                <a:pos x="connsiteX22228" y="connsiteY22228"/>
              </a:cxn>
              <a:cxn ang="0">
                <a:pos x="connsiteX22229" y="connsiteY22229"/>
              </a:cxn>
              <a:cxn ang="0">
                <a:pos x="connsiteX22230" y="connsiteY22230"/>
              </a:cxn>
              <a:cxn ang="0">
                <a:pos x="connsiteX22231" y="connsiteY22231"/>
              </a:cxn>
              <a:cxn ang="0">
                <a:pos x="connsiteX22232" y="connsiteY22232"/>
              </a:cxn>
              <a:cxn ang="0">
                <a:pos x="connsiteX22233" y="connsiteY22233"/>
              </a:cxn>
              <a:cxn ang="0">
                <a:pos x="connsiteX22234" y="connsiteY22234"/>
              </a:cxn>
              <a:cxn ang="0">
                <a:pos x="connsiteX22235" y="connsiteY22235"/>
              </a:cxn>
              <a:cxn ang="0">
                <a:pos x="connsiteX22236" y="connsiteY22236"/>
              </a:cxn>
              <a:cxn ang="0">
                <a:pos x="connsiteX22237" y="connsiteY22237"/>
              </a:cxn>
              <a:cxn ang="0">
                <a:pos x="connsiteX22238" y="connsiteY22238"/>
              </a:cxn>
              <a:cxn ang="0">
                <a:pos x="connsiteX22239" y="connsiteY22239"/>
              </a:cxn>
              <a:cxn ang="0">
                <a:pos x="connsiteX22240" y="connsiteY22240"/>
              </a:cxn>
              <a:cxn ang="0">
                <a:pos x="connsiteX22241" y="connsiteY22241"/>
              </a:cxn>
              <a:cxn ang="0">
                <a:pos x="connsiteX22242" y="connsiteY22242"/>
              </a:cxn>
              <a:cxn ang="0">
                <a:pos x="connsiteX22243" y="connsiteY22243"/>
              </a:cxn>
              <a:cxn ang="0">
                <a:pos x="connsiteX22244" y="connsiteY22244"/>
              </a:cxn>
              <a:cxn ang="0">
                <a:pos x="connsiteX22245" y="connsiteY22245"/>
              </a:cxn>
              <a:cxn ang="0">
                <a:pos x="connsiteX22246" y="connsiteY22246"/>
              </a:cxn>
              <a:cxn ang="0">
                <a:pos x="connsiteX22247" y="connsiteY22247"/>
              </a:cxn>
              <a:cxn ang="0">
                <a:pos x="connsiteX22248" y="connsiteY22248"/>
              </a:cxn>
              <a:cxn ang="0">
                <a:pos x="connsiteX22249" y="connsiteY22249"/>
              </a:cxn>
              <a:cxn ang="0">
                <a:pos x="connsiteX22250" y="connsiteY22250"/>
              </a:cxn>
              <a:cxn ang="0">
                <a:pos x="connsiteX22251" y="connsiteY22251"/>
              </a:cxn>
              <a:cxn ang="0">
                <a:pos x="connsiteX22252" y="connsiteY22252"/>
              </a:cxn>
              <a:cxn ang="0">
                <a:pos x="connsiteX22253" y="connsiteY22253"/>
              </a:cxn>
              <a:cxn ang="0">
                <a:pos x="connsiteX22254" y="connsiteY22254"/>
              </a:cxn>
              <a:cxn ang="0">
                <a:pos x="connsiteX22255" y="connsiteY22255"/>
              </a:cxn>
              <a:cxn ang="0">
                <a:pos x="connsiteX22256" y="connsiteY22256"/>
              </a:cxn>
              <a:cxn ang="0">
                <a:pos x="connsiteX22257" y="connsiteY22257"/>
              </a:cxn>
              <a:cxn ang="0">
                <a:pos x="connsiteX22258" y="connsiteY22258"/>
              </a:cxn>
              <a:cxn ang="0">
                <a:pos x="connsiteX22259" y="connsiteY22259"/>
              </a:cxn>
              <a:cxn ang="0">
                <a:pos x="connsiteX22260" y="connsiteY22260"/>
              </a:cxn>
              <a:cxn ang="0">
                <a:pos x="connsiteX22261" y="connsiteY22261"/>
              </a:cxn>
              <a:cxn ang="0">
                <a:pos x="connsiteX22262" y="connsiteY22262"/>
              </a:cxn>
              <a:cxn ang="0">
                <a:pos x="connsiteX22263" y="connsiteY22263"/>
              </a:cxn>
              <a:cxn ang="0">
                <a:pos x="connsiteX22264" y="connsiteY22264"/>
              </a:cxn>
              <a:cxn ang="0">
                <a:pos x="connsiteX22265" y="connsiteY22265"/>
              </a:cxn>
              <a:cxn ang="0">
                <a:pos x="connsiteX22266" y="connsiteY22266"/>
              </a:cxn>
              <a:cxn ang="0">
                <a:pos x="connsiteX22267" y="connsiteY22267"/>
              </a:cxn>
              <a:cxn ang="0">
                <a:pos x="connsiteX22268" y="connsiteY22268"/>
              </a:cxn>
              <a:cxn ang="0">
                <a:pos x="connsiteX22269" y="connsiteY22269"/>
              </a:cxn>
              <a:cxn ang="0">
                <a:pos x="connsiteX22270" y="connsiteY22270"/>
              </a:cxn>
              <a:cxn ang="0">
                <a:pos x="connsiteX22271" y="connsiteY22271"/>
              </a:cxn>
              <a:cxn ang="0">
                <a:pos x="connsiteX22272" y="connsiteY22272"/>
              </a:cxn>
              <a:cxn ang="0">
                <a:pos x="connsiteX22273" y="connsiteY22273"/>
              </a:cxn>
              <a:cxn ang="0">
                <a:pos x="connsiteX22274" y="connsiteY22274"/>
              </a:cxn>
              <a:cxn ang="0">
                <a:pos x="connsiteX22275" y="connsiteY22275"/>
              </a:cxn>
              <a:cxn ang="0">
                <a:pos x="connsiteX22276" y="connsiteY22276"/>
              </a:cxn>
              <a:cxn ang="0">
                <a:pos x="connsiteX22277" y="connsiteY22277"/>
              </a:cxn>
              <a:cxn ang="0">
                <a:pos x="connsiteX22278" y="connsiteY22278"/>
              </a:cxn>
              <a:cxn ang="0">
                <a:pos x="connsiteX22279" y="connsiteY22279"/>
              </a:cxn>
              <a:cxn ang="0">
                <a:pos x="connsiteX22280" y="connsiteY22280"/>
              </a:cxn>
              <a:cxn ang="0">
                <a:pos x="connsiteX22281" y="connsiteY22281"/>
              </a:cxn>
              <a:cxn ang="0">
                <a:pos x="connsiteX22282" y="connsiteY22282"/>
              </a:cxn>
              <a:cxn ang="0">
                <a:pos x="connsiteX22283" y="connsiteY22283"/>
              </a:cxn>
              <a:cxn ang="0">
                <a:pos x="connsiteX22284" y="connsiteY22284"/>
              </a:cxn>
              <a:cxn ang="0">
                <a:pos x="connsiteX22285" y="connsiteY22285"/>
              </a:cxn>
              <a:cxn ang="0">
                <a:pos x="connsiteX22286" y="connsiteY22286"/>
              </a:cxn>
              <a:cxn ang="0">
                <a:pos x="connsiteX22287" y="connsiteY22287"/>
              </a:cxn>
              <a:cxn ang="0">
                <a:pos x="connsiteX22288" y="connsiteY22288"/>
              </a:cxn>
              <a:cxn ang="0">
                <a:pos x="connsiteX22289" y="connsiteY22289"/>
              </a:cxn>
              <a:cxn ang="0">
                <a:pos x="connsiteX22290" y="connsiteY22290"/>
              </a:cxn>
              <a:cxn ang="0">
                <a:pos x="connsiteX22291" y="connsiteY22291"/>
              </a:cxn>
              <a:cxn ang="0">
                <a:pos x="connsiteX22292" y="connsiteY22292"/>
              </a:cxn>
              <a:cxn ang="0">
                <a:pos x="connsiteX22293" y="connsiteY22293"/>
              </a:cxn>
              <a:cxn ang="0">
                <a:pos x="connsiteX22294" y="connsiteY22294"/>
              </a:cxn>
              <a:cxn ang="0">
                <a:pos x="connsiteX22295" y="connsiteY22295"/>
              </a:cxn>
              <a:cxn ang="0">
                <a:pos x="connsiteX22296" y="connsiteY22296"/>
              </a:cxn>
              <a:cxn ang="0">
                <a:pos x="connsiteX22297" y="connsiteY22297"/>
              </a:cxn>
              <a:cxn ang="0">
                <a:pos x="connsiteX22298" y="connsiteY22298"/>
              </a:cxn>
              <a:cxn ang="0">
                <a:pos x="connsiteX22299" y="connsiteY22299"/>
              </a:cxn>
              <a:cxn ang="0">
                <a:pos x="connsiteX22300" y="connsiteY22300"/>
              </a:cxn>
              <a:cxn ang="0">
                <a:pos x="connsiteX22301" y="connsiteY22301"/>
              </a:cxn>
              <a:cxn ang="0">
                <a:pos x="connsiteX22302" y="connsiteY22302"/>
              </a:cxn>
              <a:cxn ang="0">
                <a:pos x="connsiteX22303" y="connsiteY22303"/>
              </a:cxn>
              <a:cxn ang="0">
                <a:pos x="connsiteX22304" y="connsiteY22304"/>
              </a:cxn>
              <a:cxn ang="0">
                <a:pos x="connsiteX22305" y="connsiteY22305"/>
              </a:cxn>
              <a:cxn ang="0">
                <a:pos x="connsiteX22306" y="connsiteY22306"/>
              </a:cxn>
              <a:cxn ang="0">
                <a:pos x="connsiteX22307" y="connsiteY22307"/>
              </a:cxn>
              <a:cxn ang="0">
                <a:pos x="connsiteX22308" y="connsiteY22308"/>
              </a:cxn>
              <a:cxn ang="0">
                <a:pos x="connsiteX22309" y="connsiteY22309"/>
              </a:cxn>
              <a:cxn ang="0">
                <a:pos x="connsiteX22310" y="connsiteY22310"/>
              </a:cxn>
              <a:cxn ang="0">
                <a:pos x="connsiteX22311" y="connsiteY22311"/>
              </a:cxn>
              <a:cxn ang="0">
                <a:pos x="connsiteX22312" y="connsiteY22312"/>
              </a:cxn>
              <a:cxn ang="0">
                <a:pos x="connsiteX22313" y="connsiteY22313"/>
              </a:cxn>
              <a:cxn ang="0">
                <a:pos x="connsiteX22314" y="connsiteY22314"/>
              </a:cxn>
              <a:cxn ang="0">
                <a:pos x="connsiteX22315" y="connsiteY22315"/>
              </a:cxn>
              <a:cxn ang="0">
                <a:pos x="connsiteX22316" y="connsiteY22316"/>
              </a:cxn>
              <a:cxn ang="0">
                <a:pos x="connsiteX22317" y="connsiteY22317"/>
              </a:cxn>
              <a:cxn ang="0">
                <a:pos x="connsiteX22318" y="connsiteY22318"/>
              </a:cxn>
              <a:cxn ang="0">
                <a:pos x="connsiteX22319" y="connsiteY22319"/>
              </a:cxn>
              <a:cxn ang="0">
                <a:pos x="connsiteX22320" y="connsiteY22320"/>
              </a:cxn>
              <a:cxn ang="0">
                <a:pos x="connsiteX22321" y="connsiteY22321"/>
              </a:cxn>
              <a:cxn ang="0">
                <a:pos x="connsiteX22322" y="connsiteY22322"/>
              </a:cxn>
              <a:cxn ang="0">
                <a:pos x="connsiteX22323" y="connsiteY22323"/>
              </a:cxn>
              <a:cxn ang="0">
                <a:pos x="connsiteX22324" y="connsiteY22324"/>
              </a:cxn>
              <a:cxn ang="0">
                <a:pos x="connsiteX22325" y="connsiteY22325"/>
              </a:cxn>
              <a:cxn ang="0">
                <a:pos x="connsiteX22326" y="connsiteY22326"/>
              </a:cxn>
              <a:cxn ang="0">
                <a:pos x="connsiteX22327" y="connsiteY22327"/>
              </a:cxn>
              <a:cxn ang="0">
                <a:pos x="connsiteX22328" y="connsiteY22328"/>
              </a:cxn>
              <a:cxn ang="0">
                <a:pos x="connsiteX22329" y="connsiteY22329"/>
              </a:cxn>
              <a:cxn ang="0">
                <a:pos x="connsiteX22330" y="connsiteY22330"/>
              </a:cxn>
              <a:cxn ang="0">
                <a:pos x="connsiteX22331" y="connsiteY22331"/>
              </a:cxn>
              <a:cxn ang="0">
                <a:pos x="connsiteX22332" y="connsiteY22332"/>
              </a:cxn>
              <a:cxn ang="0">
                <a:pos x="connsiteX22333" y="connsiteY22333"/>
              </a:cxn>
              <a:cxn ang="0">
                <a:pos x="connsiteX22334" y="connsiteY22334"/>
              </a:cxn>
              <a:cxn ang="0">
                <a:pos x="connsiteX22335" y="connsiteY22335"/>
              </a:cxn>
              <a:cxn ang="0">
                <a:pos x="connsiteX22336" y="connsiteY22336"/>
              </a:cxn>
              <a:cxn ang="0">
                <a:pos x="connsiteX22337" y="connsiteY22337"/>
              </a:cxn>
              <a:cxn ang="0">
                <a:pos x="connsiteX22338" y="connsiteY22338"/>
              </a:cxn>
              <a:cxn ang="0">
                <a:pos x="connsiteX22339" y="connsiteY22339"/>
              </a:cxn>
              <a:cxn ang="0">
                <a:pos x="connsiteX22340" y="connsiteY22340"/>
              </a:cxn>
              <a:cxn ang="0">
                <a:pos x="connsiteX22341" y="connsiteY22341"/>
              </a:cxn>
              <a:cxn ang="0">
                <a:pos x="connsiteX22342" y="connsiteY22342"/>
              </a:cxn>
              <a:cxn ang="0">
                <a:pos x="connsiteX22343" y="connsiteY22343"/>
              </a:cxn>
              <a:cxn ang="0">
                <a:pos x="connsiteX22344" y="connsiteY22344"/>
              </a:cxn>
              <a:cxn ang="0">
                <a:pos x="connsiteX22345" y="connsiteY22345"/>
              </a:cxn>
              <a:cxn ang="0">
                <a:pos x="connsiteX22346" y="connsiteY22346"/>
              </a:cxn>
              <a:cxn ang="0">
                <a:pos x="connsiteX22347" y="connsiteY22347"/>
              </a:cxn>
              <a:cxn ang="0">
                <a:pos x="connsiteX22348" y="connsiteY22348"/>
              </a:cxn>
              <a:cxn ang="0">
                <a:pos x="connsiteX22349" y="connsiteY22349"/>
              </a:cxn>
              <a:cxn ang="0">
                <a:pos x="connsiteX22350" y="connsiteY22350"/>
              </a:cxn>
              <a:cxn ang="0">
                <a:pos x="connsiteX22351" y="connsiteY22351"/>
              </a:cxn>
              <a:cxn ang="0">
                <a:pos x="connsiteX22352" y="connsiteY22352"/>
              </a:cxn>
              <a:cxn ang="0">
                <a:pos x="connsiteX22353" y="connsiteY22353"/>
              </a:cxn>
              <a:cxn ang="0">
                <a:pos x="connsiteX22354" y="connsiteY22354"/>
              </a:cxn>
              <a:cxn ang="0">
                <a:pos x="connsiteX22355" y="connsiteY22355"/>
              </a:cxn>
              <a:cxn ang="0">
                <a:pos x="connsiteX22356" y="connsiteY22356"/>
              </a:cxn>
              <a:cxn ang="0">
                <a:pos x="connsiteX22357" y="connsiteY22357"/>
              </a:cxn>
              <a:cxn ang="0">
                <a:pos x="connsiteX22358" y="connsiteY22358"/>
              </a:cxn>
              <a:cxn ang="0">
                <a:pos x="connsiteX22359" y="connsiteY22359"/>
              </a:cxn>
              <a:cxn ang="0">
                <a:pos x="connsiteX22360" y="connsiteY22360"/>
              </a:cxn>
              <a:cxn ang="0">
                <a:pos x="connsiteX22361" y="connsiteY22361"/>
              </a:cxn>
              <a:cxn ang="0">
                <a:pos x="connsiteX22362" y="connsiteY22362"/>
              </a:cxn>
              <a:cxn ang="0">
                <a:pos x="connsiteX22363" y="connsiteY22363"/>
              </a:cxn>
              <a:cxn ang="0">
                <a:pos x="connsiteX22364" y="connsiteY22364"/>
              </a:cxn>
              <a:cxn ang="0">
                <a:pos x="connsiteX22365" y="connsiteY22365"/>
              </a:cxn>
              <a:cxn ang="0">
                <a:pos x="connsiteX22366" y="connsiteY22366"/>
              </a:cxn>
              <a:cxn ang="0">
                <a:pos x="connsiteX22367" y="connsiteY22367"/>
              </a:cxn>
              <a:cxn ang="0">
                <a:pos x="connsiteX22368" y="connsiteY22368"/>
              </a:cxn>
              <a:cxn ang="0">
                <a:pos x="connsiteX22369" y="connsiteY22369"/>
              </a:cxn>
              <a:cxn ang="0">
                <a:pos x="connsiteX22370" y="connsiteY22370"/>
              </a:cxn>
              <a:cxn ang="0">
                <a:pos x="connsiteX22371" y="connsiteY22371"/>
              </a:cxn>
              <a:cxn ang="0">
                <a:pos x="connsiteX22372" y="connsiteY22372"/>
              </a:cxn>
              <a:cxn ang="0">
                <a:pos x="connsiteX22373" y="connsiteY22373"/>
              </a:cxn>
              <a:cxn ang="0">
                <a:pos x="connsiteX22374" y="connsiteY22374"/>
              </a:cxn>
              <a:cxn ang="0">
                <a:pos x="connsiteX22375" y="connsiteY22375"/>
              </a:cxn>
              <a:cxn ang="0">
                <a:pos x="connsiteX22376" y="connsiteY22376"/>
              </a:cxn>
              <a:cxn ang="0">
                <a:pos x="connsiteX22377" y="connsiteY22377"/>
              </a:cxn>
              <a:cxn ang="0">
                <a:pos x="connsiteX22378" y="connsiteY22378"/>
              </a:cxn>
              <a:cxn ang="0">
                <a:pos x="connsiteX22379" y="connsiteY22379"/>
              </a:cxn>
              <a:cxn ang="0">
                <a:pos x="connsiteX22380" y="connsiteY22380"/>
              </a:cxn>
              <a:cxn ang="0">
                <a:pos x="connsiteX22381" y="connsiteY22381"/>
              </a:cxn>
              <a:cxn ang="0">
                <a:pos x="connsiteX22382" y="connsiteY22382"/>
              </a:cxn>
              <a:cxn ang="0">
                <a:pos x="connsiteX22383" y="connsiteY22383"/>
              </a:cxn>
              <a:cxn ang="0">
                <a:pos x="connsiteX22384" y="connsiteY22384"/>
              </a:cxn>
              <a:cxn ang="0">
                <a:pos x="connsiteX22385" y="connsiteY22385"/>
              </a:cxn>
              <a:cxn ang="0">
                <a:pos x="connsiteX22386" y="connsiteY22386"/>
              </a:cxn>
              <a:cxn ang="0">
                <a:pos x="connsiteX22387" y="connsiteY22387"/>
              </a:cxn>
              <a:cxn ang="0">
                <a:pos x="connsiteX22388" y="connsiteY22388"/>
              </a:cxn>
              <a:cxn ang="0">
                <a:pos x="connsiteX22389" y="connsiteY22389"/>
              </a:cxn>
              <a:cxn ang="0">
                <a:pos x="connsiteX22390" y="connsiteY22390"/>
              </a:cxn>
              <a:cxn ang="0">
                <a:pos x="connsiteX22391" y="connsiteY22391"/>
              </a:cxn>
              <a:cxn ang="0">
                <a:pos x="connsiteX22392" y="connsiteY22392"/>
              </a:cxn>
              <a:cxn ang="0">
                <a:pos x="connsiteX22393" y="connsiteY22393"/>
              </a:cxn>
              <a:cxn ang="0">
                <a:pos x="connsiteX22394" y="connsiteY22394"/>
              </a:cxn>
              <a:cxn ang="0">
                <a:pos x="connsiteX22395" y="connsiteY22395"/>
              </a:cxn>
              <a:cxn ang="0">
                <a:pos x="connsiteX22396" y="connsiteY22396"/>
              </a:cxn>
              <a:cxn ang="0">
                <a:pos x="connsiteX22397" y="connsiteY22397"/>
              </a:cxn>
              <a:cxn ang="0">
                <a:pos x="connsiteX22398" y="connsiteY22398"/>
              </a:cxn>
              <a:cxn ang="0">
                <a:pos x="connsiteX22399" y="connsiteY22399"/>
              </a:cxn>
              <a:cxn ang="0">
                <a:pos x="connsiteX22400" y="connsiteY22400"/>
              </a:cxn>
              <a:cxn ang="0">
                <a:pos x="connsiteX22401" y="connsiteY22401"/>
              </a:cxn>
              <a:cxn ang="0">
                <a:pos x="connsiteX22402" y="connsiteY22402"/>
              </a:cxn>
              <a:cxn ang="0">
                <a:pos x="connsiteX22403" y="connsiteY22403"/>
              </a:cxn>
              <a:cxn ang="0">
                <a:pos x="connsiteX22404" y="connsiteY22404"/>
              </a:cxn>
              <a:cxn ang="0">
                <a:pos x="connsiteX22405" y="connsiteY22405"/>
              </a:cxn>
              <a:cxn ang="0">
                <a:pos x="connsiteX22406" y="connsiteY22406"/>
              </a:cxn>
              <a:cxn ang="0">
                <a:pos x="connsiteX22407" y="connsiteY22407"/>
              </a:cxn>
              <a:cxn ang="0">
                <a:pos x="connsiteX22408" y="connsiteY22408"/>
              </a:cxn>
              <a:cxn ang="0">
                <a:pos x="connsiteX22409" y="connsiteY22409"/>
              </a:cxn>
              <a:cxn ang="0">
                <a:pos x="connsiteX22410" y="connsiteY22410"/>
              </a:cxn>
              <a:cxn ang="0">
                <a:pos x="connsiteX22411" y="connsiteY22411"/>
              </a:cxn>
              <a:cxn ang="0">
                <a:pos x="connsiteX22412" y="connsiteY22412"/>
              </a:cxn>
              <a:cxn ang="0">
                <a:pos x="connsiteX22413" y="connsiteY22413"/>
              </a:cxn>
              <a:cxn ang="0">
                <a:pos x="connsiteX22414" y="connsiteY22414"/>
              </a:cxn>
              <a:cxn ang="0">
                <a:pos x="connsiteX22415" y="connsiteY22415"/>
              </a:cxn>
              <a:cxn ang="0">
                <a:pos x="connsiteX22416" y="connsiteY22416"/>
              </a:cxn>
              <a:cxn ang="0">
                <a:pos x="connsiteX22417" y="connsiteY22417"/>
              </a:cxn>
              <a:cxn ang="0">
                <a:pos x="connsiteX22418" y="connsiteY22418"/>
              </a:cxn>
              <a:cxn ang="0">
                <a:pos x="connsiteX22419" y="connsiteY22419"/>
              </a:cxn>
              <a:cxn ang="0">
                <a:pos x="connsiteX22420" y="connsiteY22420"/>
              </a:cxn>
              <a:cxn ang="0">
                <a:pos x="connsiteX22421" y="connsiteY22421"/>
              </a:cxn>
              <a:cxn ang="0">
                <a:pos x="connsiteX22422" y="connsiteY22422"/>
              </a:cxn>
              <a:cxn ang="0">
                <a:pos x="connsiteX22423" y="connsiteY22423"/>
              </a:cxn>
              <a:cxn ang="0">
                <a:pos x="connsiteX22424" y="connsiteY22424"/>
              </a:cxn>
              <a:cxn ang="0">
                <a:pos x="connsiteX22425" y="connsiteY22425"/>
              </a:cxn>
              <a:cxn ang="0">
                <a:pos x="connsiteX22426" y="connsiteY22426"/>
              </a:cxn>
              <a:cxn ang="0">
                <a:pos x="connsiteX22427" y="connsiteY22427"/>
              </a:cxn>
              <a:cxn ang="0">
                <a:pos x="connsiteX22428" y="connsiteY22428"/>
              </a:cxn>
              <a:cxn ang="0">
                <a:pos x="connsiteX22429" y="connsiteY22429"/>
              </a:cxn>
              <a:cxn ang="0">
                <a:pos x="connsiteX22430" y="connsiteY22430"/>
              </a:cxn>
              <a:cxn ang="0">
                <a:pos x="connsiteX22431" y="connsiteY22431"/>
              </a:cxn>
              <a:cxn ang="0">
                <a:pos x="connsiteX22432" y="connsiteY22432"/>
              </a:cxn>
              <a:cxn ang="0">
                <a:pos x="connsiteX22433" y="connsiteY22433"/>
              </a:cxn>
              <a:cxn ang="0">
                <a:pos x="connsiteX22434" y="connsiteY22434"/>
              </a:cxn>
              <a:cxn ang="0">
                <a:pos x="connsiteX22435" y="connsiteY22435"/>
              </a:cxn>
              <a:cxn ang="0">
                <a:pos x="connsiteX22436" y="connsiteY22436"/>
              </a:cxn>
              <a:cxn ang="0">
                <a:pos x="connsiteX22437" y="connsiteY22437"/>
              </a:cxn>
              <a:cxn ang="0">
                <a:pos x="connsiteX22438" y="connsiteY22438"/>
              </a:cxn>
              <a:cxn ang="0">
                <a:pos x="connsiteX22439" y="connsiteY22439"/>
              </a:cxn>
              <a:cxn ang="0">
                <a:pos x="connsiteX22440" y="connsiteY22440"/>
              </a:cxn>
              <a:cxn ang="0">
                <a:pos x="connsiteX22441" y="connsiteY22441"/>
              </a:cxn>
              <a:cxn ang="0">
                <a:pos x="connsiteX22442" y="connsiteY22442"/>
              </a:cxn>
              <a:cxn ang="0">
                <a:pos x="connsiteX22443" y="connsiteY22443"/>
              </a:cxn>
              <a:cxn ang="0">
                <a:pos x="connsiteX22444" y="connsiteY22444"/>
              </a:cxn>
              <a:cxn ang="0">
                <a:pos x="connsiteX22445" y="connsiteY22445"/>
              </a:cxn>
              <a:cxn ang="0">
                <a:pos x="connsiteX22446" y="connsiteY22446"/>
              </a:cxn>
              <a:cxn ang="0">
                <a:pos x="connsiteX22447" y="connsiteY22447"/>
              </a:cxn>
              <a:cxn ang="0">
                <a:pos x="connsiteX22448" y="connsiteY22448"/>
              </a:cxn>
              <a:cxn ang="0">
                <a:pos x="connsiteX22449" y="connsiteY22449"/>
              </a:cxn>
              <a:cxn ang="0">
                <a:pos x="connsiteX22450" y="connsiteY22450"/>
              </a:cxn>
              <a:cxn ang="0">
                <a:pos x="connsiteX22451" y="connsiteY22451"/>
              </a:cxn>
              <a:cxn ang="0">
                <a:pos x="connsiteX22452" y="connsiteY22452"/>
              </a:cxn>
              <a:cxn ang="0">
                <a:pos x="connsiteX22453" y="connsiteY22453"/>
              </a:cxn>
              <a:cxn ang="0">
                <a:pos x="connsiteX22454" y="connsiteY22454"/>
              </a:cxn>
              <a:cxn ang="0">
                <a:pos x="connsiteX22455" y="connsiteY22455"/>
              </a:cxn>
              <a:cxn ang="0">
                <a:pos x="connsiteX22456" y="connsiteY22456"/>
              </a:cxn>
              <a:cxn ang="0">
                <a:pos x="connsiteX22457" y="connsiteY22457"/>
              </a:cxn>
              <a:cxn ang="0">
                <a:pos x="connsiteX22458" y="connsiteY22458"/>
              </a:cxn>
              <a:cxn ang="0">
                <a:pos x="connsiteX22459" y="connsiteY22459"/>
              </a:cxn>
              <a:cxn ang="0">
                <a:pos x="connsiteX22460" y="connsiteY22460"/>
              </a:cxn>
              <a:cxn ang="0">
                <a:pos x="connsiteX22461" y="connsiteY22461"/>
              </a:cxn>
              <a:cxn ang="0">
                <a:pos x="connsiteX22462" y="connsiteY22462"/>
              </a:cxn>
              <a:cxn ang="0">
                <a:pos x="connsiteX22463" y="connsiteY22463"/>
              </a:cxn>
              <a:cxn ang="0">
                <a:pos x="connsiteX22464" y="connsiteY22464"/>
              </a:cxn>
              <a:cxn ang="0">
                <a:pos x="connsiteX22465" y="connsiteY22465"/>
              </a:cxn>
              <a:cxn ang="0">
                <a:pos x="connsiteX22466" y="connsiteY22466"/>
              </a:cxn>
              <a:cxn ang="0">
                <a:pos x="connsiteX22467" y="connsiteY22467"/>
              </a:cxn>
              <a:cxn ang="0">
                <a:pos x="connsiteX22468" y="connsiteY22468"/>
              </a:cxn>
              <a:cxn ang="0">
                <a:pos x="connsiteX22469" y="connsiteY22469"/>
              </a:cxn>
              <a:cxn ang="0">
                <a:pos x="connsiteX22470" y="connsiteY22470"/>
              </a:cxn>
              <a:cxn ang="0">
                <a:pos x="connsiteX22471" y="connsiteY22471"/>
              </a:cxn>
              <a:cxn ang="0">
                <a:pos x="connsiteX22472" y="connsiteY22472"/>
              </a:cxn>
              <a:cxn ang="0">
                <a:pos x="connsiteX22473" y="connsiteY22473"/>
              </a:cxn>
              <a:cxn ang="0">
                <a:pos x="connsiteX22474" y="connsiteY22474"/>
              </a:cxn>
              <a:cxn ang="0">
                <a:pos x="connsiteX22475" y="connsiteY22475"/>
              </a:cxn>
              <a:cxn ang="0">
                <a:pos x="connsiteX22476" y="connsiteY22476"/>
              </a:cxn>
              <a:cxn ang="0">
                <a:pos x="connsiteX22477" y="connsiteY22477"/>
              </a:cxn>
              <a:cxn ang="0">
                <a:pos x="connsiteX22478" y="connsiteY22478"/>
              </a:cxn>
              <a:cxn ang="0">
                <a:pos x="connsiteX22479" y="connsiteY22479"/>
              </a:cxn>
              <a:cxn ang="0">
                <a:pos x="connsiteX22480" y="connsiteY22480"/>
              </a:cxn>
              <a:cxn ang="0">
                <a:pos x="connsiteX22481" y="connsiteY22481"/>
              </a:cxn>
              <a:cxn ang="0">
                <a:pos x="connsiteX22482" y="connsiteY22482"/>
              </a:cxn>
              <a:cxn ang="0">
                <a:pos x="connsiteX22483" y="connsiteY22483"/>
              </a:cxn>
              <a:cxn ang="0">
                <a:pos x="connsiteX22484" y="connsiteY22484"/>
              </a:cxn>
              <a:cxn ang="0">
                <a:pos x="connsiteX22485" y="connsiteY22485"/>
              </a:cxn>
              <a:cxn ang="0">
                <a:pos x="connsiteX22486" y="connsiteY22486"/>
              </a:cxn>
              <a:cxn ang="0">
                <a:pos x="connsiteX22487" y="connsiteY22487"/>
              </a:cxn>
              <a:cxn ang="0">
                <a:pos x="connsiteX22488" y="connsiteY22488"/>
              </a:cxn>
              <a:cxn ang="0">
                <a:pos x="connsiteX22489" y="connsiteY22489"/>
              </a:cxn>
              <a:cxn ang="0">
                <a:pos x="connsiteX22490" y="connsiteY22490"/>
              </a:cxn>
              <a:cxn ang="0">
                <a:pos x="connsiteX22491" y="connsiteY22491"/>
              </a:cxn>
              <a:cxn ang="0">
                <a:pos x="connsiteX22492" y="connsiteY22492"/>
              </a:cxn>
              <a:cxn ang="0">
                <a:pos x="connsiteX22493" y="connsiteY22493"/>
              </a:cxn>
              <a:cxn ang="0">
                <a:pos x="connsiteX22494" y="connsiteY22494"/>
              </a:cxn>
              <a:cxn ang="0">
                <a:pos x="connsiteX22495" y="connsiteY22495"/>
              </a:cxn>
              <a:cxn ang="0">
                <a:pos x="connsiteX22496" y="connsiteY22496"/>
              </a:cxn>
              <a:cxn ang="0">
                <a:pos x="connsiteX22497" y="connsiteY22497"/>
              </a:cxn>
              <a:cxn ang="0">
                <a:pos x="connsiteX22498" y="connsiteY22498"/>
              </a:cxn>
              <a:cxn ang="0">
                <a:pos x="connsiteX22499" y="connsiteY22499"/>
              </a:cxn>
              <a:cxn ang="0">
                <a:pos x="connsiteX22500" y="connsiteY22500"/>
              </a:cxn>
              <a:cxn ang="0">
                <a:pos x="connsiteX22501" y="connsiteY22501"/>
              </a:cxn>
              <a:cxn ang="0">
                <a:pos x="connsiteX22502" y="connsiteY22502"/>
              </a:cxn>
              <a:cxn ang="0">
                <a:pos x="connsiteX22503" y="connsiteY22503"/>
              </a:cxn>
              <a:cxn ang="0">
                <a:pos x="connsiteX22504" y="connsiteY22504"/>
              </a:cxn>
              <a:cxn ang="0">
                <a:pos x="connsiteX22505" y="connsiteY22505"/>
              </a:cxn>
              <a:cxn ang="0">
                <a:pos x="connsiteX22506" y="connsiteY22506"/>
              </a:cxn>
              <a:cxn ang="0">
                <a:pos x="connsiteX22507" y="connsiteY22507"/>
              </a:cxn>
              <a:cxn ang="0">
                <a:pos x="connsiteX22508" y="connsiteY22508"/>
              </a:cxn>
              <a:cxn ang="0">
                <a:pos x="connsiteX22509" y="connsiteY22509"/>
              </a:cxn>
              <a:cxn ang="0">
                <a:pos x="connsiteX22510" y="connsiteY22510"/>
              </a:cxn>
              <a:cxn ang="0">
                <a:pos x="connsiteX22511" y="connsiteY22511"/>
              </a:cxn>
              <a:cxn ang="0">
                <a:pos x="connsiteX22512" y="connsiteY22512"/>
              </a:cxn>
              <a:cxn ang="0">
                <a:pos x="connsiteX22513" y="connsiteY22513"/>
              </a:cxn>
              <a:cxn ang="0">
                <a:pos x="connsiteX22514" y="connsiteY22514"/>
              </a:cxn>
              <a:cxn ang="0">
                <a:pos x="connsiteX22515" y="connsiteY22515"/>
              </a:cxn>
              <a:cxn ang="0">
                <a:pos x="connsiteX22516" y="connsiteY22516"/>
              </a:cxn>
              <a:cxn ang="0">
                <a:pos x="connsiteX22517" y="connsiteY22517"/>
              </a:cxn>
              <a:cxn ang="0">
                <a:pos x="connsiteX22518" y="connsiteY22518"/>
              </a:cxn>
              <a:cxn ang="0">
                <a:pos x="connsiteX22519" y="connsiteY22519"/>
              </a:cxn>
              <a:cxn ang="0">
                <a:pos x="connsiteX22520" y="connsiteY22520"/>
              </a:cxn>
              <a:cxn ang="0">
                <a:pos x="connsiteX22521" y="connsiteY22521"/>
              </a:cxn>
              <a:cxn ang="0">
                <a:pos x="connsiteX22522" y="connsiteY22522"/>
              </a:cxn>
              <a:cxn ang="0">
                <a:pos x="connsiteX22523" y="connsiteY22523"/>
              </a:cxn>
              <a:cxn ang="0">
                <a:pos x="connsiteX22524" y="connsiteY22524"/>
              </a:cxn>
              <a:cxn ang="0">
                <a:pos x="connsiteX22525" y="connsiteY22525"/>
              </a:cxn>
              <a:cxn ang="0">
                <a:pos x="connsiteX22526" y="connsiteY22526"/>
              </a:cxn>
              <a:cxn ang="0">
                <a:pos x="connsiteX22527" y="connsiteY22527"/>
              </a:cxn>
              <a:cxn ang="0">
                <a:pos x="connsiteX22528" y="connsiteY22528"/>
              </a:cxn>
              <a:cxn ang="0">
                <a:pos x="connsiteX22529" y="connsiteY22529"/>
              </a:cxn>
              <a:cxn ang="0">
                <a:pos x="connsiteX22530" y="connsiteY22530"/>
              </a:cxn>
              <a:cxn ang="0">
                <a:pos x="connsiteX22531" y="connsiteY22531"/>
              </a:cxn>
              <a:cxn ang="0">
                <a:pos x="connsiteX22532" y="connsiteY22532"/>
              </a:cxn>
              <a:cxn ang="0">
                <a:pos x="connsiteX22533" y="connsiteY22533"/>
              </a:cxn>
              <a:cxn ang="0">
                <a:pos x="connsiteX22534" y="connsiteY22534"/>
              </a:cxn>
              <a:cxn ang="0">
                <a:pos x="connsiteX22535" y="connsiteY22535"/>
              </a:cxn>
              <a:cxn ang="0">
                <a:pos x="connsiteX22536" y="connsiteY22536"/>
              </a:cxn>
              <a:cxn ang="0">
                <a:pos x="connsiteX22537" y="connsiteY22537"/>
              </a:cxn>
              <a:cxn ang="0">
                <a:pos x="connsiteX22538" y="connsiteY22538"/>
              </a:cxn>
              <a:cxn ang="0">
                <a:pos x="connsiteX22539" y="connsiteY22539"/>
              </a:cxn>
              <a:cxn ang="0">
                <a:pos x="connsiteX22540" y="connsiteY22540"/>
              </a:cxn>
              <a:cxn ang="0">
                <a:pos x="connsiteX22541" y="connsiteY22541"/>
              </a:cxn>
              <a:cxn ang="0">
                <a:pos x="connsiteX22542" y="connsiteY22542"/>
              </a:cxn>
              <a:cxn ang="0">
                <a:pos x="connsiteX22543" y="connsiteY22543"/>
              </a:cxn>
              <a:cxn ang="0">
                <a:pos x="connsiteX22544" y="connsiteY22544"/>
              </a:cxn>
              <a:cxn ang="0">
                <a:pos x="connsiteX22545" y="connsiteY22545"/>
              </a:cxn>
              <a:cxn ang="0">
                <a:pos x="connsiteX22546" y="connsiteY22546"/>
              </a:cxn>
              <a:cxn ang="0">
                <a:pos x="connsiteX22547" y="connsiteY22547"/>
              </a:cxn>
              <a:cxn ang="0">
                <a:pos x="connsiteX22548" y="connsiteY22548"/>
              </a:cxn>
              <a:cxn ang="0">
                <a:pos x="connsiteX22549" y="connsiteY22549"/>
              </a:cxn>
              <a:cxn ang="0">
                <a:pos x="connsiteX22550" y="connsiteY22550"/>
              </a:cxn>
              <a:cxn ang="0">
                <a:pos x="connsiteX22551" y="connsiteY22551"/>
              </a:cxn>
              <a:cxn ang="0">
                <a:pos x="connsiteX22552" y="connsiteY22552"/>
              </a:cxn>
              <a:cxn ang="0">
                <a:pos x="connsiteX22553" y="connsiteY22553"/>
              </a:cxn>
              <a:cxn ang="0">
                <a:pos x="connsiteX22554" y="connsiteY22554"/>
              </a:cxn>
              <a:cxn ang="0">
                <a:pos x="connsiteX22555" y="connsiteY22555"/>
              </a:cxn>
              <a:cxn ang="0">
                <a:pos x="connsiteX22556" y="connsiteY22556"/>
              </a:cxn>
              <a:cxn ang="0">
                <a:pos x="connsiteX22557" y="connsiteY22557"/>
              </a:cxn>
              <a:cxn ang="0">
                <a:pos x="connsiteX22558" y="connsiteY22558"/>
              </a:cxn>
              <a:cxn ang="0">
                <a:pos x="connsiteX22559" y="connsiteY22559"/>
              </a:cxn>
              <a:cxn ang="0">
                <a:pos x="connsiteX22560" y="connsiteY22560"/>
              </a:cxn>
              <a:cxn ang="0">
                <a:pos x="connsiteX22561" y="connsiteY22561"/>
              </a:cxn>
              <a:cxn ang="0">
                <a:pos x="connsiteX22562" y="connsiteY22562"/>
              </a:cxn>
              <a:cxn ang="0">
                <a:pos x="connsiteX22563" y="connsiteY22563"/>
              </a:cxn>
              <a:cxn ang="0">
                <a:pos x="connsiteX22564" y="connsiteY22564"/>
              </a:cxn>
              <a:cxn ang="0">
                <a:pos x="connsiteX22565" y="connsiteY22565"/>
              </a:cxn>
              <a:cxn ang="0">
                <a:pos x="connsiteX22566" y="connsiteY22566"/>
              </a:cxn>
              <a:cxn ang="0">
                <a:pos x="connsiteX22567" y="connsiteY22567"/>
              </a:cxn>
              <a:cxn ang="0">
                <a:pos x="connsiteX22568" y="connsiteY22568"/>
              </a:cxn>
              <a:cxn ang="0">
                <a:pos x="connsiteX22569" y="connsiteY22569"/>
              </a:cxn>
              <a:cxn ang="0">
                <a:pos x="connsiteX22570" y="connsiteY22570"/>
              </a:cxn>
              <a:cxn ang="0">
                <a:pos x="connsiteX22571" y="connsiteY22571"/>
              </a:cxn>
              <a:cxn ang="0">
                <a:pos x="connsiteX22572" y="connsiteY22572"/>
              </a:cxn>
              <a:cxn ang="0">
                <a:pos x="connsiteX22573" y="connsiteY22573"/>
              </a:cxn>
              <a:cxn ang="0">
                <a:pos x="connsiteX22574" y="connsiteY22574"/>
              </a:cxn>
              <a:cxn ang="0">
                <a:pos x="connsiteX22575" y="connsiteY22575"/>
              </a:cxn>
              <a:cxn ang="0">
                <a:pos x="connsiteX22576" y="connsiteY22576"/>
              </a:cxn>
              <a:cxn ang="0">
                <a:pos x="connsiteX22577" y="connsiteY22577"/>
              </a:cxn>
              <a:cxn ang="0">
                <a:pos x="connsiteX22578" y="connsiteY22578"/>
              </a:cxn>
              <a:cxn ang="0">
                <a:pos x="connsiteX22579" y="connsiteY22579"/>
              </a:cxn>
              <a:cxn ang="0">
                <a:pos x="connsiteX22580" y="connsiteY22580"/>
              </a:cxn>
              <a:cxn ang="0">
                <a:pos x="connsiteX22581" y="connsiteY22581"/>
              </a:cxn>
              <a:cxn ang="0">
                <a:pos x="connsiteX22582" y="connsiteY22582"/>
              </a:cxn>
              <a:cxn ang="0">
                <a:pos x="connsiteX22583" y="connsiteY22583"/>
              </a:cxn>
              <a:cxn ang="0">
                <a:pos x="connsiteX22584" y="connsiteY22584"/>
              </a:cxn>
              <a:cxn ang="0">
                <a:pos x="connsiteX22585" y="connsiteY22585"/>
              </a:cxn>
              <a:cxn ang="0">
                <a:pos x="connsiteX22586" y="connsiteY22586"/>
              </a:cxn>
              <a:cxn ang="0">
                <a:pos x="connsiteX22587" y="connsiteY22587"/>
              </a:cxn>
              <a:cxn ang="0">
                <a:pos x="connsiteX22588" y="connsiteY22588"/>
              </a:cxn>
              <a:cxn ang="0">
                <a:pos x="connsiteX22589" y="connsiteY22589"/>
              </a:cxn>
              <a:cxn ang="0">
                <a:pos x="connsiteX22590" y="connsiteY22590"/>
              </a:cxn>
              <a:cxn ang="0">
                <a:pos x="connsiteX22591" y="connsiteY22591"/>
              </a:cxn>
              <a:cxn ang="0">
                <a:pos x="connsiteX22592" y="connsiteY22592"/>
              </a:cxn>
              <a:cxn ang="0">
                <a:pos x="connsiteX22593" y="connsiteY22593"/>
              </a:cxn>
              <a:cxn ang="0">
                <a:pos x="connsiteX22594" y="connsiteY22594"/>
              </a:cxn>
              <a:cxn ang="0">
                <a:pos x="connsiteX22595" y="connsiteY22595"/>
              </a:cxn>
              <a:cxn ang="0">
                <a:pos x="connsiteX22596" y="connsiteY22596"/>
              </a:cxn>
              <a:cxn ang="0">
                <a:pos x="connsiteX22597" y="connsiteY22597"/>
              </a:cxn>
              <a:cxn ang="0">
                <a:pos x="connsiteX22598" y="connsiteY22598"/>
              </a:cxn>
              <a:cxn ang="0">
                <a:pos x="connsiteX22599" y="connsiteY22599"/>
              </a:cxn>
              <a:cxn ang="0">
                <a:pos x="connsiteX22600" y="connsiteY22600"/>
              </a:cxn>
              <a:cxn ang="0">
                <a:pos x="connsiteX22601" y="connsiteY22601"/>
              </a:cxn>
              <a:cxn ang="0">
                <a:pos x="connsiteX22602" y="connsiteY22602"/>
              </a:cxn>
              <a:cxn ang="0">
                <a:pos x="connsiteX22603" y="connsiteY22603"/>
              </a:cxn>
              <a:cxn ang="0">
                <a:pos x="connsiteX22604" y="connsiteY22604"/>
              </a:cxn>
              <a:cxn ang="0">
                <a:pos x="connsiteX22605" y="connsiteY22605"/>
              </a:cxn>
              <a:cxn ang="0">
                <a:pos x="connsiteX22606" y="connsiteY22606"/>
              </a:cxn>
              <a:cxn ang="0">
                <a:pos x="connsiteX22607" y="connsiteY22607"/>
              </a:cxn>
              <a:cxn ang="0">
                <a:pos x="connsiteX22608" y="connsiteY22608"/>
              </a:cxn>
              <a:cxn ang="0">
                <a:pos x="connsiteX22609" y="connsiteY22609"/>
              </a:cxn>
              <a:cxn ang="0">
                <a:pos x="connsiteX22610" y="connsiteY22610"/>
              </a:cxn>
              <a:cxn ang="0">
                <a:pos x="connsiteX22611" y="connsiteY22611"/>
              </a:cxn>
              <a:cxn ang="0">
                <a:pos x="connsiteX22612" y="connsiteY22612"/>
              </a:cxn>
              <a:cxn ang="0">
                <a:pos x="connsiteX22613" y="connsiteY22613"/>
              </a:cxn>
              <a:cxn ang="0">
                <a:pos x="connsiteX22614" y="connsiteY22614"/>
              </a:cxn>
              <a:cxn ang="0">
                <a:pos x="connsiteX22615" y="connsiteY22615"/>
              </a:cxn>
              <a:cxn ang="0">
                <a:pos x="connsiteX22616" y="connsiteY22616"/>
              </a:cxn>
              <a:cxn ang="0">
                <a:pos x="connsiteX22617" y="connsiteY22617"/>
              </a:cxn>
              <a:cxn ang="0">
                <a:pos x="connsiteX22618" y="connsiteY22618"/>
              </a:cxn>
              <a:cxn ang="0">
                <a:pos x="connsiteX22619" y="connsiteY22619"/>
              </a:cxn>
              <a:cxn ang="0">
                <a:pos x="connsiteX22620" y="connsiteY22620"/>
              </a:cxn>
              <a:cxn ang="0">
                <a:pos x="connsiteX22621" y="connsiteY22621"/>
              </a:cxn>
              <a:cxn ang="0">
                <a:pos x="connsiteX22622" y="connsiteY22622"/>
              </a:cxn>
              <a:cxn ang="0">
                <a:pos x="connsiteX22623" y="connsiteY22623"/>
              </a:cxn>
              <a:cxn ang="0">
                <a:pos x="connsiteX22624" y="connsiteY22624"/>
              </a:cxn>
              <a:cxn ang="0">
                <a:pos x="connsiteX22625" y="connsiteY22625"/>
              </a:cxn>
              <a:cxn ang="0">
                <a:pos x="connsiteX22626" y="connsiteY22626"/>
              </a:cxn>
              <a:cxn ang="0">
                <a:pos x="connsiteX22627" y="connsiteY22627"/>
              </a:cxn>
              <a:cxn ang="0">
                <a:pos x="connsiteX22628" y="connsiteY22628"/>
              </a:cxn>
              <a:cxn ang="0">
                <a:pos x="connsiteX22629" y="connsiteY22629"/>
              </a:cxn>
              <a:cxn ang="0">
                <a:pos x="connsiteX22630" y="connsiteY22630"/>
              </a:cxn>
              <a:cxn ang="0">
                <a:pos x="connsiteX22631" y="connsiteY22631"/>
              </a:cxn>
              <a:cxn ang="0">
                <a:pos x="connsiteX22632" y="connsiteY22632"/>
              </a:cxn>
              <a:cxn ang="0">
                <a:pos x="connsiteX22633" y="connsiteY22633"/>
              </a:cxn>
              <a:cxn ang="0">
                <a:pos x="connsiteX22634" y="connsiteY22634"/>
              </a:cxn>
              <a:cxn ang="0">
                <a:pos x="connsiteX22635" y="connsiteY22635"/>
              </a:cxn>
              <a:cxn ang="0">
                <a:pos x="connsiteX22636" y="connsiteY22636"/>
              </a:cxn>
              <a:cxn ang="0">
                <a:pos x="connsiteX22637" y="connsiteY22637"/>
              </a:cxn>
              <a:cxn ang="0">
                <a:pos x="connsiteX22638" y="connsiteY22638"/>
              </a:cxn>
              <a:cxn ang="0">
                <a:pos x="connsiteX22639" y="connsiteY22639"/>
              </a:cxn>
              <a:cxn ang="0">
                <a:pos x="connsiteX22640" y="connsiteY22640"/>
              </a:cxn>
              <a:cxn ang="0">
                <a:pos x="connsiteX22641" y="connsiteY22641"/>
              </a:cxn>
              <a:cxn ang="0">
                <a:pos x="connsiteX22642" y="connsiteY22642"/>
              </a:cxn>
              <a:cxn ang="0">
                <a:pos x="connsiteX22643" y="connsiteY22643"/>
              </a:cxn>
              <a:cxn ang="0">
                <a:pos x="connsiteX22644" y="connsiteY22644"/>
              </a:cxn>
              <a:cxn ang="0">
                <a:pos x="connsiteX22645" y="connsiteY22645"/>
              </a:cxn>
              <a:cxn ang="0">
                <a:pos x="connsiteX22646" y="connsiteY22646"/>
              </a:cxn>
              <a:cxn ang="0">
                <a:pos x="connsiteX22647" y="connsiteY22647"/>
              </a:cxn>
              <a:cxn ang="0">
                <a:pos x="connsiteX22648" y="connsiteY22648"/>
              </a:cxn>
              <a:cxn ang="0">
                <a:pos x="connsiteX22649" y="connsiteY22649"/>
              </a:cxn>
              <a:cxn ang="0">
                <a:pos x="connsiteX22650" y="connsiteY22650"/>
              </a:cxn>
              <a:cxn ang="0">
                <a:pos x="connsiteX22651" y="connsiteY22651"/>
              </a:cxn>
              <a:cxn ang="0">
                <a:pos x="connsiteX22652" y="connsiteY22652"/>
              </a:cxn>
              <a:cxn ang="0">
                <a:pos x="connsiteX22653" y="connsiteY22653"/>
              </a:cxn>
              <a:cxn ang="0">
                <a:pos x="connsiteX22654" y="connsiteY22654"/>
              </a:cxn>
              <a:cxn ang="0">
                <a:pos x="connsiteX22655" y="connsiteY22655"/>
              </a:cxn>
              <a:cxn ang="0">
                <a:pos x="connsiteX22656" y="connsiteY22656"/>
              </a:cxn>
              <a:cxn ang="0">
                <a:pos x="connsiteX22657" y="connsiteY22657"/>
              </a:cxn>
              <a:cxn ang="0">
                <a:pos x="connsiteX22658" y="connsiteY22658"/>
              </a:cxn>
              <a:cxn ang="0">
                <a:pos x="connsiteX22659" y="connsiteY22659"/>
              </a:cxn>
              <a:cxn ang="0">
                <a:pos x="connsiteX22660" y="connsiteY22660"/>
              </a:cxn>
              <a:cxn ang="0">
                <a:pos x="connsiteX22661" y="connsiteY22661"/>
              </a:cxn>
              <a:cxn ang="0">
                <a:pos x="connsiteX22662" y="connsiteY22662"/>
              </a:cxn>
              <a:cxn ang="0">
                <a:pos x="connsiteX22663" y="connsiteY22663"/>
              </a:cxn>
              <a:cxn ang="0">
                <a:pos x="connsiteX22664" y="connsiteY22664"/>
              </a:cxn>
              <a:cxn ang="0">
                <a:pos x="connsiteX22665" y="connsiteY22665"/>
              </a:cxn>
              <a:cxn ang="0">
                <a:pos x="connsiteX22666" y="connsiteY22666"/>
              </a:cxn>
              <a:cxn ang="0">
                <a:pos x="connsiteX22667" y="connsiteY22667"/>
              </a:cxn>
              <a:cxn ang="0">
                <a:pos x="connsiteX22668" y="connsiteY22668"/>
              </a:cxn>
              <a:cxn ang="0">
                <a:pos x="connsiteX22669" y="connsiteY22669"/>
              </a:cxn>
              <a:cxn ang="0">
                <a:pos x="connsiteX22670" y="connsiteY22670"/>
              </a:cxn>
              <a:cxn ang="0">
                <a:pos x="connsiteX22671" y="connsiteY22671"/>
              </a:cxn>
              <a:cxn ang="0">
                <a:pos x="connsiteX22672" y="connsiteY22672"/>
              </a:cxn>
              <a:cxn ang="0">
                <a:pos x="connsiteX22673" y="connsiteY22673"/>
              </a:cxn>
              <a:cxn ang="0">
                <a:pos x="connsiteX22674" y="connsiteY22674"/>
              </a:cxn>
              <a:cxn ang="0">
                <a:pos x="connsiteX22675" y="connsiteY22675"/>
              </a:cxn>
              <a:cxn ang="0">
                <a:pos x="connsiteX22676" y="connsiteY22676"/>
              </a:cxn>
              <a:cxn ang="0">
                <a:pos x="connsiteX22677" y="connsiteY22677"/>
              </a:cxn>
              <a:cxn ang="0">
                <a:pos x="connsiteX22678" y="connsiteY22678"/>
              </a:cxn>
              <a:cxn ang="0">
                <a:pos x="connsiteX22679" y="connsiteY22679"/>
              </a:cxn>
              <a:cxn ang="0">
                <a:pos x="connsiteX22680" y="connsiteY22680"/>
              </a:cxn>
              <a:cxn ang="0">
                <a:pos x="connsiteX22681" y="connsiteY22681"/>
              </a:cxn>
              <a:cxn ang="0">
                <a:pos x="connsiteX22682" y="connsiteY22682"/>
              </a:cxn>
              <a:cxn ang="0">
                <a:pos x="connsiteX22683" y="connsiteY22683"/>
              </a:cxn>
              <a:cxn ang="0">
                <a:pos x="connsiteX22684" y="connsiteY22684"/>
              </a:cxn>
              <a:cxn ang="0">
                <a:pos x="connsiteX22685" y="connsiteY22685"/>
              </a:cxn>
              <a:cxn ang="0">
                <a:pos x="connsiteX22686" y="connsiteY22686"/>
              </a:cxn>
              <a:cxn ang="0">
                <a:pos x="connsiteX22687" y="connsiteY22687"/>
              </a:cxn>
              <a:cxn ang="0">
                <a:pos x="connsiteX22688" y="connsiteY22688"/>
              </a:cxn>
              <a:cxn ang="0">
                <a:pos x="connsiteX22689" y="connsiteY22689"/>
              </a:cxn>
              <a:cxn ang="0">
                <a:pos x="connsiteX22690" y="connsiteY22690"/>
              </a:cxn>
              <a:cxn ang="0">
                <a:pos x="connsiteX22691" y="connsiteY22691"/>
              </a:cxn>
              <a:cxn ang="0">
                <a:pos x="connsiteX22692" y="connsiteY22692"/>
              </a:cxn>
              <a:cxn ang="0">
                <a:pos x="connsiteX22693" y="connsiteY22693"/>
              </a:cxn>
              <a:cxn ang="0">
                <a:pos x="connsiteX22694" y="connsiteY22694"/>
              </a:cxn>
              <a:cxn ang="0">
                <a:pos x="connsiteX22695" y="connsiteY22695"/>
              </a:cxn>
              <a:cxn ang="0">
                <a:pos x="connsiteX22696" y="connsiteY22696"/>
              </a:cxn>
              <a:cxn ang="0">
                <a:pos x="connsiteX22697" y="connsiteY22697"/>
              </a:cxn>
              <a:cxn ang="0">
                <a:pos x="connsiteX22698" y="connsiteY22698"/>
              </a:cxn>
              <a:cxn ang="0">
                <a:pos x="connsiteX22699" y="connsiteY22699"/>
              </a:cxn>
              <a:cxn ang="0">
                <a:pos x="connsiteX22700" y="connsiteY22700"/>
              </a:cxn>
              <a:cxn ang="0">
                <a:pos x="connsiteX22701" y="connsiteY22701"/>
              </a:cxn>
              <a:cxn ang="0">
                <a:pos x="connsiteX22702" y="connsiteY22702"/>
              </a:cxn>
              <a:cxn ang="0">
                <a:pos x="connsiteX22703" y="connsiteY22703"/>
              </a:cxn>
              <a:cxn ang="0">
                <a:pos x="connsiteX22704" y="connsiteY22704"/>
              </a:cxn>
              <a:cxn ang="0">
                <a:pos x="connsiteX22705" y="connsiteY22705"/>
              </a:cxn>
              <a:cxn ang="0">
                <a:pos x="connsiteX22706" y="connsiteY22706"/>
              </a:cxn>
              <a:cxn ang="0">
                <a:pos x="connsiteX22707" y="connsiteY22707"/>
              </a:cxn>
              <a:cxn ang="0">
                <a:pos x="connsiteX22708" y="connsiteY22708"/>
              </a:cxn>
              <a:cxn ang="0">
                <a:pos x="connsiteX22709" y="connsiteY22709"/>
              </a:cxn>
              <a:cxn ang="0">
                <a:pos x="connsiteX22710" y="connsiteY22710"/>
              </a:cxn>
              <a:cxn ang="0">
                <a:pos x="connsiteX22711" y="connsiteY22711"/>
              </a:cxn>
              <a:cxn ang="0">
                <a:pos x="connsiteX22712" y="connsiteY22712"/>
              </a:cxn>
              <a:cxn ang="0">
                <a:pos x="connsiteX22713" y="connsiteY22713"/>
              </a:cxn>
              <a:cxn ang="0">
                <a:pos x="connsiteX22714" y="connsiteY22714"/>
              </a:cxn>
              <a:cxn ang="0">
                <a:pos x="connsiteX22715" y="connsiteY22715"/>
              </a:cxn>
              <a:cxn ang="0">
                <a:pos x="connsiteX22716" y="connsiteY22716"/>
              </a:cxn>
              <a:cxn ang="0">
                <a:pos x="connsiteX22717" y="connsiteY22717"/>
              </a:cxn>
              <a:cxn ang="0">
                <a:pos x="connsiteX22718" y="connsiteY22718"/>
              </a:cxn>
              <a:cxn ang="0">
                <a:pos x="connsiteX22719" y="connsiteY22719"/>
              </a:cxn>
              <a:cxn ang="0">
                <a:pos x="connsiteX22720" y="connsiteY22720"/>
              </a:cxn>
              <a:cxn ang="0">
                <a:pos x="connsiteX22721" y="connsiteY22721"/>
              </a:cxn>
              <a:cxn ang="0">
                <a:pos x="connsiteX22722" y="connsiteY22722"/>
              </a:cxn>
              <a:cxn ang="0">
                <a:pos x="connsiteX22723" y="connsiteY22723"/>
              </a:cxn>
              <a:cxn ang="0">
                <a:pos x="connsiteX22724" y="connsiteY22724"/>
              </a:cxn>
              <a:cxn ang="0">
                <a:pos x="connsiteX22725" y="connsiteY22725"/>
              </a:cxn>
              <a:cxn ang="0">
                <a:pos x="connsiteX22726" y="connsiteY22726"/>
              </a:cxn>
              <a:cxn ang="0">
                <a:pos x="connsiteX22727" y="connsiteY22727"/>
              </a:cxn>
              <a:cxn ang="0">
                <a:pos x="connsiteX22728" y="connsiteY22728"/>
              </a:cxn>
              <a:cxn ang="0">
                <a:pos x="connsiteX22729" y="connsiteY22729"/>
              </a:cxn>
              <a:cxn ang="0">
                <a:pos x="connsiteX22730" y="connsiteY22730"/>
              </a:cxn>
              <a:cxn ang="0">
                <a:pos x="connsiteX22731" y="connsiteY22731"/>
              </a:cxn>
              <a:cxn ang="0">
                <a:pos x="connsiteX22732" y="connsiteY22732"/>
              </a:cxn>
              <a:cxn ang="0">
                <a:pos x="connsiteX22733" y="connsiteY22733"/>
              </a:cxn>
              <a:cxn ang="0">
                <a:pos x="connsiteX22734" y="connsiteY22734"/>
              </a:cxn>
              <a:cxn ang="0">
                <a:pos x="connsiteX22735" y="connsiteY22735"/>
              </a:cxn>
              <a:cxn ang="0">
                <a:pos x="connsiteX22736" y="connsiteY22736"/>
              </a:cxn>
              <a:cxn ang="0">
                <a:pos x="connsiteX22737" y="connsiteY22737"/>
              </a:cxn>
              <a:cxn ang="0">
                <a:pos x="connsiteX22738" y="connsiteY22738"/>
              </a:cxn>
              <a:cxn ang="0">
                <a:pos x="connsiteX22739" y="connsiteY22739"/>
              </a:cxn>
              <a:cxn ang="0">
                <a:pos x="connsiteX22740" y="connsiteY22740"/>
              </a:cxn>
              <a:cxn ang="0">
                <a:pos x="connsiteX22741" y="connsiteY22741"/>
              </a:cxn>
              <a:cxn ang="0">
                <a:pos x="connsiteX22742" y="connsiteY22742"/>
              </a:cxn>
              <a:cxn ang="0">
                <a:pos x="connsiteX22743" y="connsiteY22743"/>
              </a:cxn>
              <a:cxn ang="0">
                <a:pos x="connsiteX22744" y="connsiteY22744"/>
              </a:cxn>
              <a:cxn ang="0">
                <a:pos x="connsiteX22745" y="connsiteY22745"/>
              </a:cxn>
              <a:cxn ang="0">
                <a:pos x="connsiteX22746" y="connsiteY22746"/>
              </a:cxn>
              <a:cxn ang="0">
                <a:pos x="connsiteX22747" y="connsiteY22747"/>
              </a:cxn>
              <a:cxn ang="0">
                <a:pos x="connsiteX22748" y="connsiteY22748"/>
              </a:cxn>
              <a:cxn ang="0">
                <a:pos x="connsiteX22749" y="connsiteY22749"/>
              </a:cxn>
              <a:cxn ang="0">
                <a:pos x="connsiteX22750" y="connsiteY22750"/>
              </a:cxn>
              <a:cxn ang="0">
                <a:pos x="connsiteX22751" y="connsiteY22751"/>
              </a:cxn>
              <a:cxn ang="0">
                <a:pos x="connsiteX22752" y="connsiteY22752"/>
              </a:cxn>
              <a:cxn ang="0">
                <a:pos x="connsiteX22753" y="connsiteY22753"/>
              </a:cxn>
              <a:cxn ang="0">
                <a:pos x="connsiteX22754" y="connsiteY22754"/>
              </a:cxn>
              <a:cxn ang="0">
                <a:pos x="connsiteX22755" y="connsiteY22755"/>
              </a:cxn>
              <a:cxn ang="0">
                <a:pos x="connsiteX22756" y="connsiteY22756"/>
              </a:cxn>
              <a:cxn ang="0">
                <a:pos x="connsiteX22757" y="connsiteY22757"/>
              </a:cxn>
              <a:cxn ang="0">
                <a:pos x="connsiteX22758" y="connsiteY22758"/>
              </a:cxn>
              <a:cxn ang="0">
                <a:pos x="connsiteX22759" y="connsiteY22759"/>
              </a:cxn>
              <a:cxn ang="0">
                <a:pos x="connsiteX22760" y="connsiteY22760"/>
              </a:cxn>
              <a:cxn ang="0">
                <a:pos x="connsiteX22761" y="connsiteY22761"/>
              </a:cxn>
              <a:cxn ang="0">
                <a:pos x="connsiteX22762" y="connsiteY22762"/>
              </a:cxn>
              <a:cxn ang="0">
                <a:pos x="connsiteX22763" y="connsiteY22763"/>
              </a:cxn>
              <a:cxn ang="0">
                <a:pos x="connsiteX22764" y="connsiteY22764"/>
              </a:cxn>
              <a:cxn ang="0">
                <a:pos x="connsiteX22765" y="connsiteY22765"/>
              </a:cxn>
              <a:cxn ang="0">
                <a:pos x="connsiteX22766" y="connsiteY22766"/>
              </a:cxn>
              <a:cxn ang="0">
                <a:pos x="connsiteX22767" y="connsiteY22767"/>
              </a:cxn>
              <a:cxn ang="0">
                <a:pos x="connsiteX22768" y="connsiteY22768"/>
              </a:cxn>
              <a:cxn ang="0">
                <a:pos x="connsiteX22769" y="connsiteY22769"/>
              </a:cxn>
              <a:cxn ang="0">
                <a:pos x="connsiteX22770" y="connsiteY22770"/>
              </a:cxn>
              <a:cxn ang="0">
                <a:pos x="connsiteX22771" y="connsiteY22771"/>
              </a:cxn>
              <a:cxn ang="0">
                <a:pos x="connsiteX22772" y="connsiteY22772"/>
              </a:cxn>
              <a:cxn ang="0">
                <a:pos x="connsiteX22773" y="connsiteY22773"/>
              </a:cxn>
              <a:cxn ang="0">
                <a:pos x="connsiteX22774" y="connsiteY22774"/>
              </a:cxn>
              <a:cxn ang="0">
                <a:pos x="connsiteX22775" y="connsiteY22775"/>
              </a:cxn>
              <a:cxn ang="0">
                <a:pos x="connsiteX22776" y="connsiteY22776"/>
              </a:cxn>
              <a:cxn ang="0">
                <a:pos x="connsiteX22777" y="connsiteY22777"/>
              </a:cxn>
              <a:cxn ang="0">
                <a:pos x="connsiteX22778" y="connsiteY22778"/>
              </a:cxn>
              <a:cxn ang="0">
                <a:pos x="connsiteX22779" y="connsiteY22779"/>
              </a:cxn>
              <a:cxn ang="0">
                <a:pos x="connsiteX22780" y="connsiteY22780"/>
              </a:cxn>
              <a:cxn ang="0">
                <a:pos x="connsiteX22781" y="connsiteY22781"/>
              </a:cxn>
              <a:cxn ang="0">
                <a:pos x="connsiteX22782" y="connsiteY22782"/>
              </a:cxn>
              <a:cxn ang="0">
                <a:pos x="connsiteX22783" y="connsiteY22783"/>
              </a:cxn>
              <a:cxn ang="0">
                <a:pos x="connsiteX22784" y="connsiteY22784"/>
              </a:cxn>
              <a:cxn ang="0">
                <a:pos x="connsiteX22785" y="connsiteY22785"/>
              </a:cxn>
              <a:cxn ang="0">
                <a:pos x="connsiteX22786" y="connsiteY22786"/>
              </a:cxn>
              <a:cxn ang="0">
                <a:pos x="connsiteX22787" y="connsiteY22787"/>
              </a:cxn>
              <a:cxn ang="0">
                <a:pos x="connsiteX22788" y="connsiteY22788"/>
              </a:cxn>
              <a:cxn ang="0">
                <a:pos x="connsiteX22789" y="connsiteY22789"/>
              </a:cxn>
              <a:cxn ang="0">
                <a:pos x="connsiteX22790" y="connsiteY22790"/>
              </a:cxn>
              <a:cxn ang="0">
                <a:pos x="connsiteX22791" y="connsiteY22791"/>
              </a:cxn>
              <a:cxn ang="0">
                <a:pos x="connsiteX22792" y="connsiteY22792"/>
              </a:cxn>
              <a:cxn ang="0">
                <a:pos x="connsiteX22793" y="connsiteY22793"/>
              </a:cxn>
              <a:cxn ang="0">
                <a:pos x="connsiteX22794" y="connsiteY22794"/>
              </a:cxn>
              <a:cxn ang="0">
                <a:pos x="connsiteX22795" y="connsiteY22795"/>
              </a:cxn>
              <a:cxn ang="0">
                <a:pos x="connsiteX22796" y="connsiteY22796"/>
              </a:cxn>
              <a:cxn ang="0">
                <a:pos x="connsiteX22797" y="connsiteY22797"/>
              </a:cxn>
              <a:cxn ang="0">
                <a:pos x="connsiteX22798" y="connsiteY22798"/>
              </a:cxn>
              <a:cxn ang="0">
                <a:pos x="connsiteX22799" y="connsiteY22799"/>
              </a:cxn>
              <a:cxn ang="0">
                <a:pos x="connsiteX22800" y="connsiteY22800"/>
              </a:cxn>
              <a:cxn ang="0">
                <a:pos x="connsiteX22801" y="connsiteY22801"/>
              </a:cxn>
              <a:cxn ang="0">
                <a:pos x="connsiteX22802" y="connsiteY22802"/>
              </a:cxn>
              <a:cxn ang="0">
                <a:pos x="connsiteX22803" y="connsiteY22803"/>
              </a:cxn>
              <a:cxn ang="0">
                <a:pos x="connsiteX22804" y="connsiteY22804"/>
              </a:cxn>
              <a:cxn ang="0">
                <a:pos x="connsiteX22805" y="connsiteY22805"/>
              </a:cxn>
              <a:cxn ang="0">
                <a:pos x="connsiteX22806" y="connsiteY22806"/>
              </a:cxn>
              <a:cxn ang="0">
                <a:pos x="connsiteX22807" y="connsiteY22807"/>
              </a:cxn>
              <a:cxn ang="0">
                <a:pos x="connsiteX22808" y="connsiteY22808"/>
              </a:cxn>
              <a:cxn ang="0">
                <a:pos x="connsiteX22809" y="connsiteY22809"/>
              </a:cxn>
              <a:cxn ang="0">
                <a:pos x="connsiteX22810" y="connsiteY22810"/>
              </a:cxn>
              <a:cxn ang="0">
                <a:pos x="connsiteX22811" y="connsiteY22811"/>
              </a:cxn>
              <a:cxn ang="0">
                <a:pos x="connsiteX22812" y="connsiteY22812"/>
              </a:cxn>
              <a:cxn ang="0">
                <a:pos x="connsiteX22813" y="connsiteY22813"/>
              </a:cxn>
              <a:cxn ang="0">
                <a:pos x="connsiteX22814" y="connsiteY22814"/>
              </a:cxn>
              <a:cxn ang="0">
                <a:pos x="connsiteX22815" y="connsiteY22815"/>
              </a:cxn>
              <a:cxn ang="0">
                <a:pos x="connsiteX22816" y="connsiteY22816"/>
              </a:cxn>
              <a:cxn ang="0">
                <a:pos x="connsiteX22817" y="connsiteY22817"/>
              </a:cxn>
              <a:cxn ang="0">
                <a:pos x="connsiteX22818" y="connsiteY22818"/>
              </a:cxn>
              <a:cxn ang="0">
                <a:pos x="connsiteX22819" y="connsiteY22819"/>
              </a:cxn>
              <a:cxn ang="0">
                <a:pos x="connsiteX22820" y="connsiteY22820"/>
              </a:cxn>
              <a:cxn ang="0">
                <a:pos x="connsiteX22821" y="connsiteY22821"/>
              </a:cxn>
              <a:cxn ang="0">
                <a:pos x="connsiteX22822" y="connsiteY22822"/>
              </a:cxn>
              <a:cxn ang="0">
                <a:pos x="connsiteX22823" y="connsiteY22823"/>
              </a:cxn>
              <a:cxn ang="0">
                <a:pos x="connsiteX22824" y="connsiteY22824"/>
              </a:cxn>
              <a:cxn ang="0">
                <a:pos x="connsiteX22825" y="connsiteY22825"/>
              </a:cxn>
              <a:cxn ang="0">
                <a:pos x="connsiteX22826" y="connsiteY22826"/>
              </a:cxn>
              <a:cxn ang="0">
                <a:pos x="connsiteX22827" y="connsiteY22827"/>
              </a:cxn>
              <a:cxn ang="0">
                <a:pos x="connsiteX22828" y="connsiteY22828"/>
              </a:cxn>
              <a:cxn ang="0">
                <a:pos x="connsiteX22829" y="connsiteY22829"/>
              </a:cxn>
              <a:cxn ang="0">
                <a:pos x="connsiteX22830" y="connsiteY22830"/>
              </a:cxn>
              <a:cxn ang="0">
                <a:pos x="connsiteX22831" y="connsiteY22831"/>
              </a:cxn>
              <a:cxn ang="0">
                <a:pos x="connsiteX22832" y="connsiteY22832"/>
              </a:cxn>
              <a:cxn ang="0">
                <a:pos x="connsiteX22833" y="connsiteY22833"/>
              </a:cxn>
              <a:cxn ang="0">
                <a:pos x="connsiteX22834" y="connsiteY22834"/>
              </a:cxn>
              <a:cxn ang="0">
                <a:pos x="connsiteX22835" y="connsiteY22835"/>
              </a:cxn>
              <a:cxn ang="0">
                <a:pos x="connsiteX22836" y="connsiteY22836"/>
              </a:cxn>
              <a:cxn ang="0">
                <a:pos x="connsiteX22837" y="connsiteY22837"/>
              </a:cxn>
              <a:cxn ang="0">
                <a:pos x="connsiteX22838" y="connsiteY22838"/>
              </a:cxn>
              <a:cxn ang="0">
                <a:pos x="connsiteX22839" y="connsiteY22839"/>
              </a:cxn>
              <a:cxn ang="0">
                <a:pos x="connsiteX22840" y="connsiteY22840"/>
              </a:cxn>
              <a:cxn ang="0">
                <a:pos x="connsiteX22841" y="connsiteY22841"/>
              </a:cxn>
              <a:cxn ang="0">
                <a:pos x="connsiteX22842" y="connsiteY22842"/>
              </a:cxn>
              <a:cxn ang="0">
                <a:pos x="connsiteX22843" y="connsiteY22843"/>
              </a:cxn>
              <a:cxn ang="0">
                <a:pos x="connsiteX22844" y="connsiteY22844"/>
              </a:cxn>
              <a:cxn ang="0">
                <a:pos x="connsiteX22845" y="connsiteY22845"/>
              </a:cxn>
              <a:cxn ang="0">
                <a:pos x="connsiteX22846" y="connsiteY22846"/>
              </a:cxn>
              <a:cxn ang="0">
                <a:pos x="connsiteX22847" y="connsiteY22847"/>
              </a:cxn>
              <a:cxn ang="0">
                <a:pos x="connsiteX22848" y="connsiteY22848"/>
              </a:cxn>
              <a:cxn ang="0">
                <a:pos x="connsiteX22849" y="connsiteY22849"/>
              </a:cxn>
              <a:cxn ang="0">
                <a:pos x="connsiteX22850" y="connsiteY22850"/>
              </a:cxn>
              <a:cxn ang="0">
                <a:pos x="connsiteX22851" y="connsiteY22851"/>
              </a:cxn>
              <a:cxn ang="0">
                <a:pos x="connsiteX22852" y="connsiteY22852"/>
              </a:cxn>
              <a:cxn ang="0">
                <a:pos x="connsiteX22853" y="connsiteY22853"/>
              </a:cxn>
              <a:cxn ang="0">
                <a:pos x="connsiteX22854" y="connsiteY22854"/>
              </a:cxn>
              <a:cxn ang="0">
                <a:pos x="connsiteX22855" y="connsiteY22855"/>
              </a:cxn>
              <a:cxn ang="0">
                <a:pos x="connsiteX22856" y="connsiteY22856"/>
              </a:cxn>
              <a:cxn ang="0">
                <a:pos x="connsiteX22857" y="connsiteY22857"/>
              </a:cxn>
              <a:cxn ang="0">
                <a:pos x="connsiteX22858" y="connsiteY22858"/>
              </a:cxn>
              <a:cxn ang="0">
                <a:pos x="connsiteX22859" y="connsiteY22859"/>
              </a:cxn>
              <a:cxn ang="0">
                <a:pos x="connsiteX22860" y="connsiteY22860"/>
              </a:cxn>
              <a:cxn ang="0">
                <a:pos x="connsiteX22861" y="connsiteY22861"/>
              </a:cxn>
              <a:cxn ang="0">
                <a:pos x="connsiteX22862" y="connsiteY22862"/>
              </a:cxn>
              <a:cxn ang="0">
                <a:pos x="connsiteX22863" y="connsiteY22863"/>
              </a:cxn>
              <a:cxn ang="0">
                <a:pos x="connsiteX22864" y="connsiteY22864"/>
              </a:cxn>
              <a:cxn ang="0">
                <a:pos x="connsiteX22865" y="connsiteY22865"/>
              </a:cxn>
              <a:cxn ang="0">
                <a:pos x="connsiteX22866" y="connsiteY22866"/>
              </a:cxn>
              <a:cxn ang="0">
                <a:pos x="connsiteX22867" y="connsiteY22867"/>
              </a:cxn>
              <a:cxn ang="0">
                <a:pos x="connsiteX22868" y="connsiteY22868"/>
              </a:cxn>
              <a:cxn ang="0">
                <a:pos x="connsiteX22869" y="connsiteY22869"/>
              </a:cxn>
              <a:cxn ang="0">
                <a:pos x="connsiteX22870" y="connsiteY22870"/>
              </a:cxn>
              <a:cxn ang="0">
                <a:pos x="connsiteX22871" y="connsiteY22871"/>
              </a:cxn>
              <a:cxn ang="0">
                <a:pos x="connsiteX22872" y="connsiteY22872"/>
              </a:cxn>
              <a:cxn ang="0">
                <a:pos x="connsiteX22873" y="connsiteY22873"/>
              </a:cxn>
              <a:cxn ang="0">
                <a:pos x="connsiteX22874" y="connsiteY22874"/>
              </a:cxn>
              <a:cxn ang="0">
                <a:pos x="connsiteX22875" y="connsiteY22875"/>
              </a:cxn>
              <a:cxn ang="0">
                <a:pos x="connsiteX22876" y="connsiteY22876"/>
              </a:cxn>
              <a:cxn ang="0">
                <a:pos x="connsiteX22877" y="connsiteY22877"/>
              </a:cxn>
              <a:cxn ang="0">
                <a:pos x="connsiteX22878" y="connsiteY22878"/>
              </a:cxn>
              <a:cxn ang="0">
                <a:pos x="connsiteX22879" y="connsiteY22879"/>
              </a:cxn>
              <a:cxn ang="0">
                <a:pos x="connsiteX22880" y="connsiteY22880"/>
              </a:cxn>
              <a:cxn ang="0">
                <a:pos x="connsiteX22881" y="connsiteY22881"/>
              </a:cxn>
              <a:cxn ang="0">
                <a:pos x="connsiteX22882" y="connsiteY22882"/>
              </a:cxn>
              <a:cxn ang="0">
                <a:pos x="connsiteX22883" y="connsiteY22883"/>
              </a:cxn>
              <a:cxn ang="0">
                <a:pos x="connsiteX22884" y="connsiteY22884"/>
              </a:cxn>
              <a:cxn ang="0">
                <a:pos x="connsiteX22885" y="connsiteY22885"/>
              </a:cxn>
              <a:cxn ang="0">
                <a:pos x="connsiteX22886" y="connsiteY22886"/>
              </a:cxn>
              <a:cxn ang="0">
                <a:pos x="connsiteX22887" y="connsiteY22887"/>
              </a:cxn>
              <a:cxn ang="0">
                <a:pos x="connsiteX22888" y="connsiteY22888"/>
              </a:cxn>
              <a:cxn ang="0">
                <a:pos x="connsiteX22889" y="connsiteY22889"/>
              </a:cxn>
              <a:cxn ang="0">
                <a:pos x="connsiteX22890" y="connsiteY22890"/>
              </a:cxn>
              <a:cxn ang="0">
                <a:pos x="connsiteX22891" y="connsiteY22891"/>
              </a:cxn>
              <a:cxn ang="0">
                <a:pos x="connsiteX22892" y="connsiteY22892"/>
              </a:cxn>
              <a:cxn ang="0">
                <a:pos x="connsiteX22893" y="connsiteY22893"/>
              </a:cxn>
              <a:cxn ang="0">
                <a:pos x="connsiteX22894" y="connsiteY22894"/>
              </a:cxn>
              <a:cxn ang="0">
                <a:pos x="connsiteX22895" y="connsiteY22895"/>
              </a:cxn>
              <a:cxn ang="0">
                <a:pos x="connsiteX22896" y="connsiteY22896"/>
              </a:cxn>
              <a:cxn ang="0">
                <a:pos x="connsiteX22897" y="connsiteY22897"/>
              </a:cxn>
              <a:cxn ang="0">
                <a:pos x="connsiteX22898" y="connsiteY22898"/>
              </a:cxn>
              <a:cxn ang="0">
                <a:pos x="connsiteX22899" y="connsiteY22899"/>
              </a:cxn>
              <a:cxn ang="0">
                <a:pos x="connsiteX22900" y="connsiteY22900"/>
              </a:cxn>
              <a:cxn ang="0">
                <a:pos x="connsiteX22901" y="connsiteY22901"/>
              </a:cxn>
              <a:cxn ang="0">
                <a:pos x="connsiteX22902" y="connsiteY22902"/>
              </a:cxn>
              <a:cxn ang="0">
                <a:pos x="connsiteX22903" y="connsiteY22903"/>
              </a:cxn>
              <a:cxn ang="0">
                <a:pos x="connsiteX22904" y="connsiteY22904"/>
              </a:cxn>
              <a:cxn ang="0">
                <a:pos x="connsiteX22905" y="connsiteY22905"/>
              </a:cxn>
              <a:cxn ang="0">
                <a:pos x="connsiteX22906" y="connsiteY22906"/>
              </a:cxn>
              <a:cxn ang="0">
                <a:pos x="connsiteX22907" y="connsiteY22907"/>
              </a:cxn>
              <a:cxn ang="0">
                <a:pos x="connsiteX22908" y="connsiteY22908"/>
              </a:cxn>
              <a:cxn ang="0">
                <a:pos x="connsiteX22909" y="connsiteY22909"/>
              </a:cxn>
              <a:cxn ang="0">
                <a:pos x="connsiteX22910" y="connsiteY22910"/>
              </a:cxn>
              <a:cxn ang="0">
                <a:pos x="connsiteX22911" y="connsiteY22911"/>
              </a:cxn>
              <a:cxn ang="0">
                <a:pos x="connsiteX22912" y="connsiteY22912"/>
              </a:cxn>
              <a:cxn ang="0">
                <a:pos x="connsiteX22913" y="connsiteY22913"/>
              </a:cxn>
              <a:cxn ang="0">
                <a:pos x="connsiteX22914" y="connsiteY22914"/>
              </a:cxn>
              <a:cxn ang="0">
                <a:pos x="connsiteX22915" y="connsiteY22915"/>
              </a:cxn>
              <a:cxn ang="0">
                <a:pos x="connsiteX22916" y="connsiteY22916"/>
              </a:cxn>
              <a:cxn ang="0">
                <a:pos x="connsiteX22917" y="connsiteY22917"/>
              </a:cxn>
              <a:cxn ang="0">
                <a:pos x="connsiteX22918" y="connsiteY22918"/>
              </a:cxn>
              <a:cxn ang="0">
                <a:pos x="connsiteX22919" y="connsiteY22919"/>
              </a:cxn>
              <a:cxn ang="0">
                <a:pos x="connsiteX22920" y="connsiteY22920"/>
              </a:cxn>
              <a:cxn ang="0">
                <a:pos x="connsiteX22921" y="connsiteY22921"/>
              </a:cxn>
              <a:cxn ang="0">
                <a:pos x="connsiteX22922" y="connsiteY22922"/>
              </a:cxn>
              <a:cxn ang="0">
                <a:pos x="connsiteX22923" y="connsiteY22923"/>
              </a:cxn>
              <a:cxn ang="0">
                <a:pos x="connsiteX22924" y="connsiteY22924"/>
              </a:cxn>
              <a:cxn ang="0">
                <a:pos x="connsiteX22925" y="connsiteY22925"/>
              </a:cxn>
              <a:cxn ang="0">
                <a:pos x="connsiteX22926" y="connsiteY22926"/>
              </a:cxn>
              <a:cxn ang="0">
                <a:pos x="connsiteX22927" y="connsiteY22927"/>
              </a:cxn>
              <a:cxn ang="0">
                <a:pos x="connsiteX22928" y="connsiteY22928"/>
              </a:cxn>
              <a:cxn ang="0">
                <a:pos x="connsiteX22929" y="connsiteY22929"/>
              </a:cxn>
              <a:cxn ang="0">
                <a:pos x="connsiteX22930" y="connsiteY22930"/>
              </a:cxn>
              <a:cxn ang="0">
                <a:pos x="connsiteX22931" y="connsiteY22931"/>
              </a:cxn>
              <a:cxn ang="0">
                <a:pos x="connsiteX22932" y="connsiteY22932"/>
              </a:cxn>
              <a:cxn ang="0">
                <a:pos x="connsiteX22933" y="connsiteY22933"/>
              </a:cxn>
              <a:cxn ang="0">
                <a:pos x="connsiteX22934" y="connsiteY22934"/>
              </a:cxn>
              <a:cxn ang="0">
                <a:pos x="connsiteX22935" y="connsiteY22935"/>
              </a:cxn>
              <a:cxn ang="0">
                <a:pos x="connsiteX22936" y="connsiteY22936"/>
              </a:cxn>
              <a:cxn ang="0">
                <a:pos x="connsiteX22937" y="connsiteY22937"/>
              </a:cxn>
              <a:cxn ang="0">
                <a:pos x="connsiteX22938" y="connsiteY22938"/>
              </a:cxn>
              <a:cxn ang="0">
                <a:pos x="connsiteX22939" y="connsiteY22939"/>
              </a:cxn>
              <a:cxn ang="0">
                <a:pos x="connsiteX22940" y="connsiteY22940"/>
              </a:cxn>
              <a:cxn ang="0">
                <a:pos x="connsiteX22941" y="connsiteY22941"/>
              </a:cxn>
              <a:cxn ang="0">
                <a:pos x="connsiteX22942" y="connsiteY22942"/>
              </a:cxn>
              <a:cxn ang="0">
                <a:pos x="connsiteX22943" y="connsiteY22943"/>
              </a:cxn>
              <a:cxn ang="0">
                <a:pos x="connsiteX22944" y="connsiteY22944"/>
              </a:cxn>
              <a:cxn ang="0">
                <a:pos x="connsiteX22945" y="connsiteY22945"/>
              </a:cxn>
              <a:cxn ang="0">
                <a:pos x="connsiteX22946" y="connsiteY22946"/>
              </a:cxn>
              <a:cxn ang="0">
                <a:pos x="connsiteX22947" y="connsiteY22947"/>
              </a:cxn>
              <a:cxn ang="0">
                <a:pos x="connsiteX22948" y="connsiteY22948"/>
              </a:cxn>
              <a:cxn ang="0">
                <a:pos x="connsiteX22949" y="connsiteY22949"/>
              </a:cxn>
              <a:cxn ang="0">
                <a:pos x="connsiteX22950" y="connsiteY22950"/>
              </a:cxn>
              <a:cxn ang="0">
                <a:pos x="connsiteX22951" y="connsiteY22951"/>
              </a:cxn>
              <a:cxn ang="0">
                <a:pos x="connsiteX22952" y="connsiteY22952"/>
              </a:cxn>
              <a:cxn ang="0">
                <a:pos x="connsiteX22953" y="connsiteY22953"/>
              </a:cxn>
              <a:cxn ang="0">
                <a:pos x="connsiteX22954" y="connsiteY22954"/>
              </a:cxn>
              <a:cxn ang="0">
                <a:pos x="connsiteX22955" y="connsiteY22955"/>
              </a:cxn>
              <a:cxn ang="0">
                <a:pos x="connsiteX22956" y="connsiteY22956"/>
              </a:cxn>
              <a:cxn ang="0">
                <a:pos x="connsiteX22957" y="connsiteY22957"/>
              </a:cxn>
              <a:cxn ang="0">
                <a:pos x="connsiteX22958" y="connsiteY22958"/>
              </a:cxn>
              <a:cxn ang="0">
                <a:pos x="connsiteX22959" y="connsiteY22959"/>
              </a:cxn>
              <a:cxn ang="0">
                <a:pos x="connsiteX22960" y="connsiteY22960"/>
              </a:cxn>
              <a:cxn ang="0">
                <a:pos x="connsiteX22961" y="connsiteY22961"/>
              </a:cxn>
              <a:cxn ang="0">
                <a:pos x="connsiteX22962" y="connsiteY22962"/>
              </a:cxn>
              <a:cxn ang="0">
                <a:pos x="connsiteX22963" y="connsiteY22963"/>
              </a:cxn>
              <a:cxn ang="0">
                <a:pos x="connsiteX22964" y="connsiteY22964"/>
              </a:cxn>
              <a:cxn ang="0">
                <a:pos x="connsiteX22965" y="connsiteY22965"/>
              </a:cxn>
              <a:cxn ang="0">
                <a:pos x="connsiteX22966" y="connsiteY22966"/>
              </a:cxn>
              <a:cxn ang="0">
                <a:pos x="connsiteX22967" y="connsiteY22967"/>
              </a:cxn>
              <a:cxn ang="0">
                <a:pos x="connsiteX22968" y="connsiteY22968"/>
              </a:cxn>
              <a:cxn ang="0">
                <a:pos x="connsiteX22969" y="connsiteY22969"/>
              </a:cxn>
              <a:cxn ang="0">
                <a:pos x="connsiteX22970" y="connsiteY22970"/>
              </a:cxn>
              <a:cxn ang="0">
                <a:pos x="connsiteX22971" y="connsiteY22971"/>
              </a:cxn>
              <a:cxn ang="0">
                <a:pos x="connsiteX22972" y="connsiteY22972"/>
              </a:cxn>
              <a:cxn ang="0">
                <a:pos x="connsiteX22973" y="connsiteY22973"/>
              </a:cxn>
              <a:cxn ang="0">
                <a:pos x="connsiteX22974" y="connsiteY22974"/>
              </a:cxn>
              <a:cxn ang="0">
                <a:pos x="connsiteX22975" y="connsiteY22975"/>
              </a:cxn>
              <a:cxn ang="0">
                <a:pos x="connsiteX22976" y="connsiteY22976"/>
              </a:cxn>
              <a:cxn ang="0">
                <a:pos x="connsiteX22977" y="connsiteY22977"/>
              </a:cxn>
              <a:cxn ang="0">
                <a:pos x="connsiteX22978" y="connsiteY22978"/>
              </a:cxn>
              <a:cxn ang="0">
                <a:pos x="connsiteX22979" y="connsiteY22979"/>
              </a:cxn>
              <a:cxn ang="0">
                <a:pos x="connsiteX22980" y="connsiteY22980"/>
              </a:cxn>
              <a:cxn ang="0">
                <a:pos x="connsiteX22981" y="connsiteY22981"/>
              </a:cxn>
              <a:cxn ang="0">
                <a:pos x="connsiteX22982" y="connsiteY22982"/>
              </a:cxn>
              <a:cxn ang="0">
                <a:pos x="connsiteX22983" y="connsiteY22983"/>
              </a:cxn>
              <a:cxn ang="0">
                <a:pos x="connsiteX22984" y="connsiteY22984"/>
              </a:cxn>
              <a:cxn ang="0">
                <a:pos x="connsiteX22985" y="connsiteY22985"/>
              </a:cxn>
              <a:cxn ang="0">
                <a:pos x="connsiteX22986" y="connsiteY22986"/>
              </a:cxn>
              <a:cxn ang="0">
                <a:pos x="connsiteX22987" y="connsiteY22987"/>
              </a:cxn>
              <a:cxn ang="0">
                <a:pos x="connsiteX22988" y="connsiteY22988"/>
              </a:cxn>
              <a:cxn ang="0">
                <a:pos x="connsiteX22989" y="connsiteY22989"/>
              </a:cxn>
              <a:cxn ang="0">
                <a:pos x="connsiteX22990" y="connsiteY22990"/>
              </a:cxn>
              <a:cxn ang="0">
                <a:pos x="connsiteX22991" y="connsiteY22991"/>
              </a:cxn>
              <a:cxn ang="0">
                <a:pos x="connsiteX22992" y="connsiteY22992"/>
              </a:cxn>
              <a:cxn ang="0">
                <a:pos x="connsiteX22993" y="connsiteY22993"/>
              </a:cxn>
              <a:cxn ang="0">
                <a:pos x="connsiteX22994" y="connsiteY22994"/>
              </a:cxn>
              <a:cxn ang="0">
                <a:pos x="connsiteX22995" y="connsiteY22995"/>
              </a:cxn>
              <a:cxn ang="0">
                <a:pos x="connsiteX22996" y="connsiteY22996"/>
              </a:cxn>
              <a:cxn ang="0">
                <a:pos x="connsiteX22997" y="connsiteY22997"/>
              </a:cxn>
              <a:cxn ang="0">
                <a:pos x="connsiteX22998" y="connsiteY22998"/>
              </a:cxn>
              <a:cxn ang="0">
                <a:pos x="connsiteX22999" y="connsiteY22999"/>
              </a:cxn>
              <a:cxn ang="0">
                <a:pos x="connsiteX23000" y="connsiteY23000"/>
              </a:cxn>
              <a:cxn ang="0">
                <a:pos x="connsiteX23001" y="connsiteY23001"/>
              </a:cxn>
              <a:cxn ang="0">
                <a:pos x="connsiteX23002" y="connsiteY23002"/>
              </a:cxn>
              <a:cxn ang="0">
                <a:pos x="connsiteX23003" y="connsiteY23003"/>
              </a:cxn>
              <a:cxn ang="0">
                <a:pos x="connsiteX23004" y="connsiteY23004"/>
              </a:cxn>
              <a:cxn ang="0">
                <a:pos x="connsiteX23005" y="connsiteY23005"/>
              </a:cxn>
              <a:cxn ang="0">
                <a:pos x="connsiteX23006" y="connsiteY23006"/>
              </a:cxn>
              <a:cxn ang="0">
                <a:pos x="connsiteX23007" y="connsiteY23007"/>
              </a:cxn>
              <a:cxn ang="0">
                <a:pos x="connsiteX23008" y="connsiteY23008"/>
              </a:cxn>
              <a:cxn ang="0">
                <a:pos x="connsiteX23009" y="connsiteY23009"/>
              </a:cxn>
              <a:cxn ang="0">
                <a:pos x="connsiteX23010" y="connsiteY23010"/>
              </a:cxn>
              <a:cxn ang="0">
                <a:pos x="connsiteX23011" y="connsiteY23011"/>
              </a:cxn>
              <a:cxn ang="0">
                <a:pos x="connsiteX23012" y="connsiteY23012"/>
              </a:cxn>
              <a:cxn ang="0">
                <a:pos x="connsiteX23013" y="connsiteY23013"/>
              </a:cxn>
              <a:cxn ang="0">
                <a:pos x="connsiteX23014" y="connsiteY23014"/>
              </a:cxn>
              <a:cxn ang="0">
                <a:pos x="connsiteX23015" y="connsiteY23015"/>
              </a:cxn>
              <a:cxn ang="0">
                <a:pos x="connsiteX23016" y="connsiteY23016"/>
              </a:cxn>
              <a:cxn ang="0">
                <a:pos x="connsiteX23017" y="connsiteY23017"/>
              </a:cxn>
              <a:cxn ang="0">
                <a:pos x="connsiteX23018" y="connsiteY23018"/>
              </a:cxn>
              <a:cxn ang="0">
                <a:pos x="connsiteX23019" y="connsiteY23019"/>
              </a:cxn>
              <a:cxn ang="0">
                <a:pos x="connsiteX23020" y="connsiteY23020"/>
              </a:cxn>
              <a:cxn ang="0">
                <a:pos x="connsiteX23021" y="connsiteY23021"/>
              </a:cxn>
              <a:cxn ang="0">
                <a:pos x="connsiteX23022" y="connsiteY23022"/>
              </a:cxn>
              <a:cxn ang="0">
                <a:pos x="connsiteX23023" y="connsiteY23023"/>
              </a:cxn>
              <a:cxn ang="0">
                <a:pos x="connsiteX23024" y="connsiteY23024"/>
              </a:cxn>
              <a:cxn ang="0">
                <a:pos x="connsiteX23025" y="connsiteY23025"/>
              </a:cxn>
              <a:cxn ang="0">
                <a:pos x="connsiteX23026" y="connsiteY23026"/>
              </a:cxn>
              <a:cxn ang="0">
                <a:pos x="connsiteX23027" y="connsiteY23027"/>
              </a:cxn>
              <a:cxn ang="0">
                <a:pos x="connsiteX23028" y="connsiteY23028"/>
              </a:cxn>
              <a:cxn ang="0">
                <a:pos x="connsiteX23029" y="connsiteY23029"/>
              </a:cxn>
              <a:cxn ang="0">
                <a:pos x="connsiteX23030" y="connsiteY23030"/>
              </a:cxn>
              <a:cxn ang="0">
                <a:pos x="connsiteX23031" y="connsiteY23031"/>
              </a:cxn>
              <a:cxn ang="0">
                <a:pos x="connsiteX23032" y="connsiteY23032"/>
              </a:cxn>
              <a:cxn ang="0">
                <a:pos x="connsiteX23033" y="connsiteY23033"/>
              </a:cxn>
              <a:cxn ang="0">
                <a:pos x="connsiteX23034" y="connsiteY23034"/>
              </a:cxn>
              <a:cxn ang="0">
                <a:pos x="connsiteX23035" y="connsiteY23035"/>
              </a:cxn>
              <a:cxn ang="0">
                <a:pos x="connsiteX23036" y="connsiteY23036"/>
              </a:cxn>
              <a:cxn ang="0">
                <a:pos x="connsiteX23037" y="connsiteY23037"/>
              </a:cxn>
              <a:cxn ang="0">
                <a:pos x="connsiteX23038" y="connsiteY23038"/>
              </a:cxn>
              <a:cxn ang="0">
                <a:pos x="connsiteX23039" y="connsiteY23039"/>
              </a:cxn>
              <a:cxn ang="0">
                <a:pos x="connsiteX23040" y="connsiteY23040"/>
              </a:cxn>
              <a:cxn ang="0">
                <a:pos x="connsiteX23041" y="connsiteY23041"/>
              </a:cxn>
              <a:cxn ang="0">
                <a:pos x="connsiteX23042" y="connsiteY23042"/>
              </a:cxn>
              <a:cxn ang="0">
                <a:pos x="connsiteX23043" y="connsiteY23043"/>
              </a:cxn>
              <a:cxn ang="0">
                <a:pos x="connsiteX23044" y="connsiteY23044"/>
              </a:cxn>
              <a:cxn ang="0">
                <a:pos x="connsiteX23045" y="connsiteY23045"/>
              </a:cxn>
              <a:cxn ang="0">
                <a:pos x="connsiteX23046" y="connsiteY23046"/>
              </a:cxn>
              <a:cxn ang="0">
                <a:pos x="connsiteX23047" y="connsiteY23047"/>
              </a:cxn>
              <a:cxn ang="0">
                <a:pos x="connsiteX23048" y="connsiteY23048"/>
              </a:cxn>
              <a:cxn ang="0">
                <a:pos x="connsiteX23049" y="connsiteY23049"/>
              </a:cxn>
              <a:cxn ang="0">
                <a:pos x="connsiteX23050" y="connsiteY23050"/>
              </a:cxn>
              <a:cxn ang="0">
                <a:pos x="connsiteX23051" y="connsiteY23051"/>
              </a:cxn>
              <a:cxn ang="0">
                <a:pos x="connsiteX23052" y="connsiteY23052"/>
              </a:cxn>
              <a:cxn ang="0">
                <a:pos x="connsiteX23053" y="connsiteY23053"/>
              </a:cxn>
              <a:cxn ang="0">
                <a:pos x="connsiteX23054" y="connsiteY23054"/>
              </a:cxn>
              <a:cxn ang="0">
                <a:pos x="connsiteX23055" y="connsiteY23055"/>
              </a:cxn>
              <a:cxn ang="0">
                <a:pos x="connsiteX23056" y="connsiteY23056"/>
              </a:cxn>
              <a:cxn ang="0">
                <a:pos x="connsiteX23057" y="connsiteY23057"/>
              </a:cxn>
              <a:cxn ang="0">
                <a:pos x="connsiteX23058" y="connsiteY23058"/>
              </a:cxn>
              <a:cxn ang="0">
                <a:pos x="connsiteX23059" y="connsiteY23059"/>
              </a:cxn>
              <a:cxn ang="0">
                <a:pos x="connsiteX23060" y="connsiteY23060"/>
              </a:cxn>
              <a:cxn ang="0">
                <a:pos x="connsiteX23061" y="connsiteY23061"/>
              </a:cxn>
              <a:cxn ang="0">
                <a:pos x="connsiteX23062" y="connsiteY23062"/>
              </a:cxn>
              <a:cxn ang="0">
                <a:pos x="connsiteX23063" y="connsiteY23063"/>
              </a:cxn>
              <a:cxn ang="0">
                <a:pos x="connsiteX23064" y="connsiteY23064"/>
              </a:cxn>
              <a:cxn ang="0">
                <a:pos x="connsiteX23065" y="connsiteY23065"/>
              </a:cxn>
              <a:cxn ang="0">
                <a:pos x="connsiteX23066" y="connsiteY23066"/>
              </a:cxn>
              <a:cxn ang="0">
                <a:pos x="connsiteX23067" y="connsiteY23067"/>
              </a:cxn>
              <a:cxn ang="0">
                <a:pos x="connsiteX23068" y="connsiteY23068"/>
              </a:cxn>
              <a:cxn ang="0">
                <a:pos x="connsiteX23069" y="connsiteY23069"/>
              </a:cxn>
              <a:cxn ang="0">
                <a:pos x="connsiteX23070" y="connsiteY23070"/>
              </a:cxn>
              <a:cxn ang="0">
                <a:pos x="connsiteX23071" y="connsiteY23071"/>
              </a:cxn>
              <a:cxn ang="0">
                <a:pos x="connsiteX23072" y="connsiteY23072"/>
              </a:cxn>
              <a:cxn ang="0">
                <a:pos x="connsiteX23073" y="connsiteY23073"/>
              </a:cxn>
              <a:cxn ang="0">
                <a:pos x="connsiteX23074" y="connsiteY23074"/>
              </a:cxn>
              <a:cxn ang="0">
                <a:pos x="connsiteX23075" y="connsiteY23075"/>
              </a:cxn>
              <a:cxn ang="0">
                <a:pos x="connsiteX23076" y="connsiteY23076"/>
              </a:cxn>
              <a:cxn ang="0">
                <a:pos x="connsiteX23077" y="connsiteY23077"/>
              </a:cxn>
              <a:cxn ang="0">
                <a:pos x="connsiteX23078" y="connsiteY23078"/>
              </a:cxn>
              <a:cxn ang="0">
                <a:pos x="connsiteX23079" y="connsiteY23079"/>
              </a:cxn>
              <a:cxn ang="0">
                <a:pos x="connsiteX23080" y="connsiteY23080"/>
              </a:cxn>
              <a:cxn ang="0">
                <a:pos x="connsiteX23081" y="connsiteY23081"/>
              </a:cxn>
              <a:cxn ang="0">
                <a:pos x="connsiteX23082" y="connsiteY23082"/>
              </a:cxn>
              <a:cxn ang="0">
                <a:pos x="connsiteX23083" y="connsiteY23083"/>
              </a:cxn>
              <a:cxn ang="0">
                <a:pos x="connsiteX23084" y="connsiteY23084"/>
              </a:cxn>
              <a:cxn ang="0">
                <a:pos x="connsiteX23085" y="connsiteY23085"/>
              </a:cxn>
              <a:cxn ang="0">
                <a:pos x="connsiteX23086" y="connsiteY23086"/>
              </a:cxn>
              <a:cxn ang="0">
                <a:pos x="connsiteX23087" y="connsiteY23087"/>
              </a:cxn>
              <a:cxn ang="0">
                <a:pos x="connsiteX23088" y="connsiteY23088"/>
              </a:cxn>
              <a:cxn ang="0">
                <a:pos x="connsiteX23089" y="connsiteY23089"/>
              </a:cxn>
              <a:cxn ang="0">
                <a:pos x="connsiteX23090" y="connsiteY23090"/>
              </a:cxn>
              <a:cxn ang="0">
                <a:pos x="connsiteX23091" y="connsiteY23091"/>
              </a:cxn>
              <a:cxn ang="0">
                <a:pos x="connsiteX23092" y="connsiteY23092"/>
              </a:cxn>
              <a:cxn ang="0">
                <a:pos x="connsiteX23093" y="connsiteY23093"/>
              </a:cxn>
              <a:cxn ang="0">
                <a:pos x="connsiteX23094" y="connsiteY23094"/>
              </a:cxn>
              <a:cxn ang="0">
                <a:pos x="connsiteX23095" y="connsiteY23095"/>
              </a:cxn>
              <a:cxn ang="0">
                <a:pos x="connsiteX23096" y="connsiteY23096"/>
              </a:cxn>
              <a:cxn ang="0">
                <a:pos x="connsiteX23097" y="connsiteY23097"/>
              </a:cxn>
              <a:cxn ang="0">
                <a:pos x="connsiteX23098" y="connsiteY23098"/>
              </a:cxn>
              <a:cxn ang="0">
                <a:pos x="connsiteX23099" y="connsiteY23099"/>
              </a:cxn>
              <a:cxn ang="0">
                <a:pos x="connsiteX23100" y="connsiteY23100"/>
              </a:cxn>
              <a:cxn ang="0">
                <a:pos x="connsiteX23101" y="connsiteY23101"/>
              </a:cxn>
              <a:cxn ang="0">
                <a:pos x="connsiteX23102" y="connsiteY23102"/>
              </a:cxn>
              <a:cxn ang="0">
                <a:pos x="connsiteX23103" y="connsiteY23103"/>
              </a:cxn>
              <a:cxn ang="0">
                <a:pos x="connsiteX23104" y="connsiteY23104"/>
              </a:cxn>
              <a:cxn ang="0">
                <a:pos x="connsiteX23105" y="connsiteY23105"/>
              </a:cxn>
              <a:cxn ang="0">
                <a:pos x="connsiteX23106" y="connsiteY23106"/>
              </a:cxn>
              <a:cxn ang="0">
                <a:pos x="connsiteX23107" y="connsiteY23107"/>
              </a:cxn>
              <a:cxn ang="0">
                <a:pos x="connsiteX23108" y="connsiteY23108"/>
              </a:cxn>
              <a:cxn ang="0">
                <a:pos x="connsiteX23109" y="connsiteY23109"/>
              </a:cxn>
              <a:cxn ang="0">
                <a:pos x="connsiteX23110" y="connsiteY23110"/>
              </a:cxn>
              <a:cxn ang="0">
                <a:pos x="connsiteX23111" y="connsiteY23111"/>
              </a:cxn>
              <a:cxn ang="0">
                <a:pos x="connsiteX23112" y="connsiteY23112"/>
              </a:cxn>
              <a:cxn ang="0">
                <a:pos x="connsiteX23113" y="connsiteY23113"/>
              </a:cxn>
              <a:cxn ang="0">
                <a:pos x="connsiteX23114" y="connsiteY23114"/>
              </a:cxn>
              <a:cxn ang="0">
                <a:pos x="connsiteX23115" y="connsiteY23115"/>
              </a:cxn>
              <a:cxn ang="0">
                <a:pos x="connsiteX23116" y="connsiteY23116"/>
              </a:cxn>
              <a:cxn ang="0">
                <a:pos x="connsiteX23117" y="connsiteY23117"/>
              </a:cxn>
              <a:cxn ang="0">
                <a:pos x="connsiteX23118" y="connsiteY23118"/>
              </a:cxn>
              <a:cxn ang="0">
                <a:pos x="connsiteX23119" y="connsiteY23119"/>
              </a:cxn>
              <a:cxn ang="0">
                <a:pos x="connsiteX23120" y="connsiteY23120"/>
              </a:cxn>
              <a:cxn ang="0">
                <a:pos x="connsiteX23121" y="connsiteY23121"/>
              </a:cxn>
              <a:cxn ang="0">
                <a:pos x="connsiteX23122" y="connsiteY23122"/>
              </a:cxn>
              <a:cxn ang="0">
                <a:pos x="connsiteX23123" y="connsiteY23123"/>
              </a:cxn>
              <a:cxn ang="0">
                <a:pos x="connsiteX23124" y="connsiteY23124"/>
              </a:cxn>
              <a:cxn ang="0">
                <a:pos x="connsiteX23125" y="connsiteY23125"/>
              </a:cxn>
              <a:cxn ang="0">
                <a:pos x="connsiteX23126" y="connsiteY23126"/>
              </a:cxn>
              <a:cxn ang="0">
                <a:pos x="connsiteX23127" y="connsiteY23127"/>
              </a:cxn>
              <a:cxn ang="0">
                <a:pos x="connsiteX23128" y="connsiteY23128"/>
              </a:cxn>
              <a:cxn ang="0">
                <a:pos x="connsiteX23129" y="connsiteY23129"/>
              </a:cxn>
              <a:cxn ang="0">
                <a:pos x="connsiteX23130" y="connsiteY23130"/>
              </a:cxn>
              <a:cxn ang="0">
                <a:pos x="connsiteX23131" y="connsiteY23131"/>
              </a:cxn>
              <a:cxn ang="0">
                <a:pos x="connsiteX23132" y="connsiteY23132"/>
              </a:cxn>
              <a:cxn ang="0">
                <a:pos x="connsiteX23133" y="connsiteY23133"/>
              </a:cxn>
              <a:cxn ang="0">
                <a:pos x="connsiteX23134" y="connsiteY23134"/>
              </a:cxn>
              <a:cxn ang="0">
                <a:pos x="connsiteX23135" y="connsiteY23135"/>
              </a:cxn>
              <a:cxn ang="0">
                <a:pos x="connsiteX23136" y="connsiteY23136"/>
              </a:cxn>
              <a:cxn ang="0">
                <a:pos x="connsiteX23137" y="connsiteY23137"/>
              </a:cxn>
              <a:cxn ang="0">
                <a:pos x="connsiteX23138" y="connsiteY23138"/>
              </a:cxn>
              <a:cxn ang="0">
                <a:pos x="connsiteX23139" y="connsiteY23139"/>
              </a:cxn>
              <a:cxn ang="0">
                <a:pos x="connsiteX23140" y="connsiteY23140"/>
              </a:cxn>
              <a:cxn ang="0">
                <a:pos x="connsiteX23141" y="connsiteY23141"/>
              </a:cxn>
              <a:cxn ang="0">
                <a:pos x="connsiteX23142" y="connsiteY23142"/>
              </a:cxn>
              <a:cxn ang="0">
                <a:pos x="connsiteX23143" y="connsiteY23143"/>
              </a:cxn>
              <a:cxn ang="0">
                <a:pos x="connsiteX23144" y="connsiteY23144"/>
              </a:cxn>
              <a:cxn ang="0">
                <a:pos x="connsiteX23145" y="connsiteY23145"/>
              </a:cxn>
              <a:cxn ang="0">
                <a:pos x="connsiteX23146" y="connsiteY23146"/>
              </a:cxn>
              <a:cxn ang="0">
                <a:pos x="connsiteX23147" y="connsiteY23147"/>
              </a:cxn>
              <a:cxn ang="0">
                <a:pos x="connsiteX23148" y="connsiteY23148"/>
              </a:cxn>
              <a:cxn ang="0">
                <a:pos x="connsiteX23149" y="connsiteY23149"/>
              </a:cxn>
              <a:cxn ang="0">
                <a:pos x="connsiteX23150" y="connsiteY23150"/>
              </a:cxn>
              <a:cxn ang="0">
                <a:pos x="connsiteX23151" y="connsiteY23151"/>
              </a:cxn>
              <a:cxn ang="0">
                <a:pos x="connsiteX23152" y="connsiteY23152"/>
              </a:cxn>
              <a:cxn ang="0">
                <a:pos x="connsiteX23153" y="connsiteY23153"/>
              </a:cxn>
              <a:cxn ang="0">
                <a:pos x="connsiteX23154" y="connsiteY23154"/>
              </a:cxn>
              <a:cxn ang="0">
                <a:pos x="connsiteX23155" y="connsiteY23155"/>
              </a:cxn>
              <a:cxn ang="0">
                <a:pos x="connsiteX23156" y="connsiteY23156"/>
              </a:cxn>
              <a:cxn ang="0">
                <a:pos x="connsiteX23157" y="connsiteY23157"/>
              </a:cxn>
              <a:cxn ang="0">
                <a:pos x="connsiteX23158" y="connsiteY23158"/>
              </a:cxn>
              <a:cxn ang="0">
                <a:pos x="connsiteX23159" y="connsiteY23159"/>
              </a:cxn>
              <a:cxn ang="0">
                <a:pos x="connsiteX23160" y="connsiteY23160"/>
              </a:cxn>
              <a:cxn ang="0">
                <a:pos x="connsiteX23161" y="connsiteY23161"/>
              </a:cxn>
              <a:cxn ang="0">
                <a:pos x="connsiteX23162" y="connsiteY23162"/>
              </a:cxn>
              <a:cxn ang="0">
                <a:pos x="connsiteX23163" y="connsiteY23163"/>
              </a:cxn>
              <a:cxn ang="0">
                <a:pos x="connsiteX23164" y="connsiteY23164"/>
              </a:cxn>
              <a:cxn ang="0">
                <a:pos x="connsiteX23165" y="connsiteY23165"/>
              </a:cxn>
              <a:cxn ang="0">
                <a:pos x="connsiteX23166" y="connsiteY23166"/>
              </a:cxn>
              <a:cxn ang="0">
                <a:pos x="connsiteX23167" y="connsiteY23167"/>
              </a:cxn>
              <a:cxn ang="0">
                <a:pos x="connsiteX23168" y="connsiteY23168"/>
              </a:cxn>
              <a:cxn ang="0">
                <a:pos x="connsiteX23169" y="connsiteY23169"/>
              </a:cxn>
              <a:cxn ang="0">
                <a:pos x="connsiteX23170" y="connsiteY23170"/>
              </a:cxn>
              <a:cxn ang="0">
                <a:pos x="connsiteX23171" y="connsiteY23171"/>
              </a:cxn>
              <a:cxn ang="0">
                <a:pos x="connsiteX23172" y="connsiteY23172"/>
              </a:cxn>
              <a:cxn ang="0">
                <a:pos x="connsiteX23173" y="connsiteY23173"/>
              </a:cxn>
              <a:cxn ang="0">
                <a:pos x="connsiteX23174" y="connsiteY23174"/>
              </a:cxn>
              <a:cxn ang="0">
                <a:pos x="connsiteX23175" y="connsiteY23175"/>
              </a:cxn>
              <a:cxn ang="0">
                <a:pos x="connsiteX23176" y="connsiteY23176"/>
              </a:cxn>
              <a:cxn ang="0">
                <a:pos x="connsiteX23177" y="connsiteY23177"/>
              </a:cxn>
              <a:cxn ang="0">
                <a:pos x="connsiteX23178" y="connsiteY23178"/>
              </a:cxn>
              <a:cxn ang="0">
                <a:pos x="connsiteX23179" y="connsiteY23179"/>
              </a:cxn>
              <a:cxn ang="0">
                <a:pos x="connsiteX23180" y="connsiteY23180"/>
              </a:cxn>
              <a:cxn ang="0">
                <a:pos x="connsiteX23181" y="connsiteY23181"/>
              </a:cxn>
              <a:cxn ang="0">
                <a:pos x="connsiteX23182" y="connsiteY23182"/>
              </a:cxn>
              <a:cxn ang="0">
                <a:pos x="connsiteX23183" y="connsiteY23183"/>
              </a:cxn>
              <a:cxn ang="0">
                <a:pos x="connsiteX23184" y="connsiteY23184"/>
              </a:cxn>
              <a:cxn ang="0">
                <a:pos x="connsiteX23185" y="connsiteY23185"/>
              </a:cxn>
              <a:cxn ang="0">
                <a:pos x="connsiteX23186" y="connsiteY23186"/>
              </a:cxn>
              <a:cxn ang="0">
                <a:pos x="connsiteX23187" y="connsiteY23187"/>
              </a:cxn>
              <a:cxn ang="0">
                <a:pos x="connsiteX23188" y="connsiteY23188"/>
              </a:cxn>
              <a:cxn ang="0">
                <a:pos x="connsiteX23189" y="connsiteY23189"/>
              </a:cxn>
              <a:cxn ang="0">
                <a:pos x="connsiteX23190" y="connsiteY23190"/>
              </a:cxn>
              <a:cxn ang="0">
                <a:pos x="connsiteX23191" y="connsiteY23191"/>
              </a:cxn>
              <a:cxn ang="0">
                <a:pos x="connsiteX23192" y="connsiteY23192"/>
              </a:cxn>
              <a:cxn ang="0">
                <a:pos x="connsiteX23193" y="connsiteY23193"/>
              </a:cxn>
              <a:cxn ang="0">
                <a:pos x="connsiteX23194" y="connsiteY23194"/>
              </a:cxn>
              <a:cxn ang="0">
                <a:pos x="connsiteX23195" y="connsiteY23195"/>
              </a:cxn>
              <a:cxn ang="0">
                <a:pos x="connsiteX23196" y="connsiteY23196"/>
              </a:cxn>
              <a:cxn ang="0">
                <a:pos x="connsiteX23197" y="connsiteY23197"/>
              </a:cxn>
              <a:cxn ang="0">
                <a:pos x="connsiteX23198" y="connsiteY23198"/>
              </a:cxn>
              <a:cxn ang="0">
                <a:pos x="connsiteX23199" y="connsiteY23199"/>
              </a:cxn>
              <a:cxn ang="0">
                <a:pos x="connsiteX23200" y="connsiteY23200"/>
              </a:cxn>
              <a:cxn ang="0">
                <a:pos x="connsiteX23201" y="connsiteY23201"/>
              </a:cxn>
              <a:cxn ang="0">
                <a:pos x="connsiteX23202" y="connsiteY23202"/>
              </a:cxn>
              <a:cxn ang="0">
                <a:pos x="connsiteX23203" y="connsiteY23203"/>
              </a:cxn>
              <a:cxn ang="0">
                <a:pos x="connsiteX23204" y="connsiteY23204"/>
              </a:cxn>
              <a:cxn ang="0">
                <a:pos x="connsiteX23205" y="connsiteY23205"/>
              </a:cxn>
              <a:cxn ang="0">
                <a:pos x="connsiteX23206" y="connsiteY23206"/>
              </a:cxn>
              <a:cxn ang="0">
                <a:pos x="connsiteX23207" y="connsiteY23207"/>
              </a:cxn>
              <a:cxn ang="0">
                <a:pos x="connsiteX23208" y="connsiteY23208"/>
              </a:cxn>
              <a:cxn ang="0">
                <a:pos x="connsiteX23209" y="connsiteY23209"/>
              </a:cxn>
              <a:cxn ang="0">
                <a:pos x="connsiteX23210" y="connsiteY23210"/>
              </a:cxn>
              <a:cxn ang="0">
                <a:pos x="connsiteX23211" y="connsiteY23211"/>
              </a:cxn>
              <a:cxn ang="0">
                <a:pos x="connsiteX23212" y="connsiteY23212"/>
              </a:cxn>
              <a:cxn ang="0">
                <a:pos x="connsiteX23213" y="connsiteY23213"/>
              </a:cxn>
              <a:cxn ang="0">
                <a:pos x="connsiteX23214" y="connsiteY23214"/>
              </a:cxn>
              <a:cxn ang="0">
                <a:pos x="connsiteX23215" y="connsiteY23215"/>
              </a:cxn>
              <a:cxn ang="0">
                <a:pos x="connsiteX23216" y="connsiteY23216"/>
              </a:cxn>
              <a:cxn ang="0">
                <a:pos x="connsiteX23217" y="connsiteY23217"/>
              </a:cxn>
              <a:cxn ang="0">
                <a:pos x="connsiteX23218" y="connsiteY23218"/>
              </a:cxn>
              <a:cxn ang="0">
                <a:pos x="connsiteX23219" y="connsiteY23219"/>
              </a:cxn>
              <a:cxn ang="0">
                <a:pos x="connsiteX23220" y="connsiteY23220"/>
              </a:cxn>
              <a:cxn ang="0">
                <a:pos x="connsiteX23221" y="connsiteY23221"/>
              </a:cxn>
              <a:cxn ang="0">
                <a:pos x="connsiteX23222" y="connsiteY23222"/>
              </a:cxn>
              <a:cxn ang="0">
                <a:pos x="connsiteX23223" y="connsiteY23223"/>
              </a:cxn>
              <a:cxn ang="0">
                <a:pos x="connsiteX23224" y="connsiteY23224"/>
              </a:cxn>
              <a:cxn ang="0">
                <a:pos x="connsiteX23225" y="connsiteY23225"/>
              </a:cxn>
              <a:cxn ang="0">
                <a:pos x="connsiteX23226" y="connsiteY23226"/>
              </a:cxn>
              <a:cxn ang="0">
                <a:pos x="connsiteX23227" y="connsiteY23227"/>
              </a:cxn>
              <a:cxn ang="0">
                <a:pos x="connsiteX23228" y="connsiteY23228"/>
              </a:cxn>
              <a:cxn ang="0">
                <a:pos x="connsiteX23229" y="connsiteY23229"/>
              </a:cxn>
              <a:cxn ang="0">
                <a:pos x="connsiteX23230" y="connsiteY23230"/>
              </a:cxn>
              <a:cxn ang="0">
                <a:pos x="connsiteX23231" y="connsiteY23231"/>
              </a:cxn>
              <a:cxn ang="0">
                <a:pos x="connsiteX23232" y="connsiteY23232"/>
              </a:cxn>
              <a:cxn ang="0">
                <a:pos x="connsiteX23233" y="connsiteY23233"/>
              </a:cxn>
              <a:cxn ang="0">
                <a:pos x="connsiteX23234" y="connsiteY23234"/>
              </a:cxn>
              <a:cxn ang="0">
                <a:pos x="connsiteX23235" y="connsiteY23235"/>
              </a:cxn>
              <a:cxn ang="0">
                <a:pos x="connsiteX23236" y="connsiteY23236"/>
              </a:cxn>
              <a:cxn ang="0">
                <a:pos x="connsiteX23237" y="connsiteY23237"/>
              </a:cxn>
              <a:cxn ang="0">
                <a:pos x="connsiteX23238" y="connsiteY23238"/>
              </a:cxn>
              <a:cxn ang="0">
                <a:pos x="connsiteX23239" y="connsiteY23239"/>
              </a:cxn>
              <a:cxn ang="0">
                <a:pos x="connsiteX23240" y="connsiteY23240"/>
              </a:cxn>
              <a:cxn ang="0">
                <a:pos x="connsiteX23241" y="connsiteY23241"/>
              </a:cxn>
              <a:cxn ang="0">
                <a:pos x="connsiteX23242" y="connsiteY23242"/>
              </a:cxn>
              <a:cxn ang="0">
                <a:pos x="connsiteX23243" y="connsiteY23243"/>
              </a:cxn>
              <a:cxn ang="0">
                <a:pos x="connsiteX23244" y="connsiteY23244"/>
              </a:cxn>
              <a:cxn ang="0">
                <a:pos x="connsiteX23245" y="connsiteY23245"/>
              </a:cxn>
              <a:cxn ang="0">
                <a:pos x="connsiteX23246" y="connsiteY23246"/>
              </a:cxn>
              <a:cxn ang="0">
                <a:pos x="connsiteX23247" y="connsiteY23247"/>
              </a:cxn>
              <a:cxn ang="0">
                <a:pos x="connsiteX23248" y="connsiteY23248"/>
              </a:cxn>
              <a:cxn ang="0">
                <a:pos x="connsiteX23249" y="connsiteY23249"/>
              </a:cxn>
              <a:cxn ang="0">
                <a:pos x="connsiteX23250" y="connsiteY23250"/>
              </a:cxn>
              <a:cxn ang="0">
                <a:pos x="connsiteX23251" y="connsiteY23251"/>
              </a:cxn>
              <a:cxn ang="0">
                <a:pos x="connsiteX23252" y="connsiteY23252"/>
              </a:cxn>
              <a:cxn ang="0">
                <a:pos x="connsiteX23253" y="connsiteY23253"/>
              </a:cxn>
              <a:cxn ang="0">
                <a:pos x="connsiteX23254" y="connsiteY23254"/>
              </a:cxn>
              <a:cxn ang="0">
                <a:pos x="connsiteX23255" y="connsiteY23255"/>
              </a:cxn>
              <a:cxn ang="0">
                <a:pos x="connsiteX23256" y="connsiteY23256"/>
              </a:cxn>
              <a:cxn ang="0">
                <a:pos x="connsiteX23257" y="connsiteY23257"/>
              </a:cxn>
              <a:cxn ang="0">
                <a:pos x="connsiteX23258" y="connsiteY23258"/>
              </a:cxn>
              <a:cxn ang="0">
                <a:pos x="connsiteX23259" y="connsiteY23259"/>
              </a:cxn>
              <a:cxn ang="0">
                <a:pos x="connsiteX23260" y="connsiteY23260"/>
              </a:cxn>
              <a:cxn ang="0">
                <a:pos x="connsiteX23261" y="connsiteY23261"/>
              </a:cxn>
              <a:cxn ang="0">
                <a:pos x="connsiteX23262" y="connsiteY23262"/>
              </a:cxn>
              <a:cxn ang="0">
                <a:pos x="connsiteX23263" y="connsiteY23263"/>
              </a:cxn>
              <a:cxn ang="0">
                <a:pos x="connsiteX23264" y="connsiteY23264"/>
              </a:cxn>
              <a:cxn ang="0">
                <a:pos x="connsiteX23265" y="connsiteY23265"/>
              </a:cxn>
              <a:cxn ang="0">
                <a:pos x="connsiteX23266" y="connsiteY23266"/>
              </a:cxn>
              <a:cxn ang="0">
                <a:pos x="connsiteX23267" y="connsiteY23267"/>
              </a:cxn>
              <a:cxn ang="0">
                <a:pos x="connsiteX23268" y="connsiteY23268"/>
              </a:cxn>
              <a:cxn ang="0">
                <a:pos x="connsiteX23269" y="connsiteY23269"/>
              </a:cxn>
              <a:cxn ang="0">
                <a:pos x="connsiteX23270" y="connsiteY23270"/>
              </a:cxn>
              <a:cxn ang="0">
                <a:pos x="connsiteX23271" y="connsiteY23271"/>
              </a:cxn>
              <a:cxn ang="0">
                <a:pos x="connsiteX23272" y="connsiteY23272"/>
              </a:cxn>
              <a:cxn ang="0">
                <a:pos x="connsiteX23273" y="connsiteY23273"/>
              </a:cxn>
              <a:cxn ang="0">
                <a:pos x="connsiteX23274" y="connsiteY23274"/>
              </a:cxn>
              <a:cxn ang="0">
                <a:pos x="connsiteX23275" y="connsiteY23275"/>
              </a:cxn>
              <a:cxn ang="0">
                <a:pos x="connsiteX23276" y="connsiteY23276"/>
              </a:cxn>
              <a:cxn ang="0">
                <a:pos x="connsiteX23277" y="connsiteY23277"/>
              </a:cxn>
              <a:cxn ang="0">
                <a:pos x="connsiteX23278" y="connsiteY23278"/>
              </a:cxn>
              <a:cxn ang="0">
                <a:pos x="connsiteX23279" y="connsiteY23279"/>
              </a:cxn>
              <a:cxn ang="0">
                <a:pos x="connsiteX23280" y="connsiteY23280"/>
              </a:cxn>
              <a:cxn ang="0">
                <a:pos x="connsiteX23281" y="connsiteY23281"/>
              </a:cxn>
              <a:cxn ang="0">
                <a:pos x="connsiteX23282" y="connsiteY23282"/>
              </a:cxn>
              <a:cxn ang="0">
                <a:pos x="connsiteX23283" y="connsiteY23283"/>
              </a:cxn>
              <a:cxn ang="0">
                <a:pos x="connsiteX23284" y="connsiteY23284"/>
              </a:cxn>
              <a:cxn ang="0">
                <a:pos x="connsiteX23285" y="connsiteY23285"/>
              </a:cxn>
              <a:cxn ang="0">
                <a:pos x="connsiteX23286" y="connsiteY23286"/>
              </a:cxn>
              <a:cxn ang="0">
                <a:pos x="connsiteX23287" y="connsiteY23287"/>
              </a:cxn>
              <a:cxn ang="0">
                <a:pos x="connsiteX23288" y="connsiteY23288"/>
              </a:cxn>
              <a:cxn ang="0">
                <a:pos x="connsiteX23289" y="connsiteY23289"/>
              </a:cxn>
              <a:cxn ang="0">
                <a:pos x="connsiteX23290" y="connsiteY23290"/>
              </a:cxn>
              <a:cxn ang="0">
                <a:pos x="connsiteX23291" y="connsiteY23291"/>
              </a:cxn>
              <a:cxn ang="0">
                <a:pos x="connsiteX23292" y="connsiteY23292"/>
              </a:cxn>
              <a:cxn ang="0">
                <a:pos x="connsiteX23293" y="connsiteY23293"/>
              </a:cxn>
              <a:cxn ang="0">
                <a:pos x="connsiteX23294" y="connsiteY23294"/>
              </a:cxn>
              <a:cxn ang="0">
                <a:pos x="connsiteX23295" y="connsiteY23295"/>
              </a:cxn>
              <a:cxn ang="0">
                <a:pos x="connsiteX23296" y="connsiteY23296"/>
              </a:cxn>
              <a:cxn ang="0">
                <a:pos x="connsiteX23297" y="connsiteY23297"/>
              </a:cxn>
              <a:cxn ang="0">
                <a:pos x="connsiteX23298" y="connsiteY23298"/>
              </a:cxn>
              <a:cxn ang="0">
                <a:pos x="connsiteX23299" y="connsiteY23299"/>
              </a:cxn>
              <a:cxn ang="0">
                <a:pos x="connsiteX23300" y="connsiteY23300"/>
              </a:cxn>
              <a:cxn ang="0">
                <a:pos x="connsiteX23301" y="connsiteY23301"/>
              </a:cxn>
              <a:cxn ang="0">
                <a:pos x="connsiteX23302" y="connsiteY23302"/>
              </a:cxn>
              <a:cxn ang="0">
                <a:pos x="connsiteX23303" y="connsiteY23303"/>
              </a:cxn>
              <a:cxn ang="0">
                <a:pos x="connsiteX23304" y="connsiteY23304"/>
              </a:cxn>
              <a:cxn ang="0">
                <a:pos x="connsiteX23305" y="connsiteY23305"/>
              </a:cxn>
              <a:cxn ang="0">
                <a:pos x="connsiteX23306" y="connsiteY23306"/>
              </a:cxn>
              <a:cxn ang="0">
                <a:pos x="connsiteX23307" y="connsiteY23307"/>
              </a:cxn>
              <a:cxn ang="0">
                <a:pos x="connsiteX23308" y="connsiteY23308"/>
              </a:cxn>
              <a:cxn ang="0">
                <a:pos x="connsiteX23309" y="connsiteY23309"/>
              </a:cxn>
              <a:cxn ang="0">
                <a:pos x="connsiteX23310" y="connsiteY23310"/>
              </a:cxn>
              <a:cxn ang="0">
                <a:pos x="connsiteX23311" y="connsiteY23311"/>
              </a:cxn>
              <a:cxn ang="0">
                <a:pos x="connsiteX23312" y="connsiteY23312"/>
              </a:cxn>
              <a:cxn ang="0">
                <a:pos x="connsiteX23313" y="connsiteY23313"/>
              </a:cxn>
              <a:cxn ang="0">
                <a:pos x="connsiteX23314" y="connsiteY23314"/>
              </a:cxn>
              <a:cxn ang="0">
                <a:pos x="connsiteX23315" y="connsiteY23315"/>
              </a:cxn>
              <a:cxn ang="0">
                <a:pos x="connsiteX23316" y="connsiteY23316"/>
              </a:cxn>
              <a:cxn ang="0">
                <a:pos x="connsiteX23317" y="connsiteY23317"/>
              </a:cxn>
              <a:cxn ang="0">
                <a:pos x="connsiteX23318" y="connsiteY23318"/>
              </a:cxn>
              <a:cxn ang="0">
                <a:pos x="connsiteX23319" y="connsiteY23319"/>
              </a:cxn>
              <a:cxn ang="0">
                <a:pos x="connsiteX23320" y="connsiteY23320"/>
              </a:cxn>
              <a:cxn ang="0">
                <a:pos x="connsiteX23321" y="connsiteY23321"/>
              </a:cxn>
              <a:cxn ang="0">
                <a:pos x="connsiteX23322" y="connsiteY23322"/>
              </a:cxn>
              <a:cxn ang="0">
                <a:pos x="connsiteX23323" y="connsiteY23323"/>
              </a:cxn>
              <a:cxn ang="0">
                <a:pos x="connsiteX23324" y="connsiteY23324"/>
              </a:cxn>
              <a:cxn ang="0">
                <a:pos x="connsiteX23325" y="connsiteY23325"/>
              </a:cxn>
              <a:cxn ang="0">
                <a:pos x="connsiteX23326" y="connsiteY23326"/>
              </a:cxn>
              <a:cxn ang="0">
                <a:pos x="connsiteX23327" y="connsiteY23327"/>
              </a:cxn>
              <a:cxn ang="0">
                <a:pos x="connsiteX23328" y="connsiteY23328"/>
              </a:cxn>
              <a:cxn ang="0">
                <a:pos x="connsiteX23329" y="connsiteY23329"/>
              </a:cxn>
              <a:cxn ang="0">
                <a:pos x="connsiteX23330" y="connsiteY23330"/>
              </a:cxn>
              <a:cxn ang="0">
                <a:pos x="connsiteX23331" y="connsiteY23331"/>
              </a:cxn>
              <a:cxn ang="0">
                <a:pos x="connsiteX23332" y="connsiteY23332"/>
              </a:cxn>
              <a:cxn ang="0">
                <a:pos x="connsiteX23333" y="connsiteY23333"/>
              </a:cxn>
              <a:cxn ang="0">
                <a:pos x="connsiteX23334" y="connsiteY23334"/>
              </a:cxn>
              <a:cxn ang="0">
                <a:pos x="connsiteX23335" y="connsiteY23335"/>
              </a:cxn>
              <a:cxn ang="0">
                <a:pos x="connsiteX23336" y="connsiteY23336"/>
              </a:cxn>
              <a:cxn ang="0">
                <a:pos x="connsiteX23337" y="connsiteY23337"/>
              </a:cxn>
              <a:cxn ang="0">
                <a:pos x="connsiteX23338" y="connsiteY23338"/>
              </a:cxn>
              <a:cxn ang="0">
                <a:pos x="connsiteX23339" y="connsiteY23339"/>
              </a:cxn>
              <a:cxn ang="0">
                <a:pos x="connsiteX23340" y="connsiteY23340"/>
              </a:cxn>
              <a:cxn ang="0">
                <a:pos x="connsiteX23341" y="connsiteY23341"/>
              </a:cxn>
              <a:cxn ang="0">
                <a:pos x="connsiteX23342" y="connsiteY23342"/>
              </a:cxn>
              <a:cxn ang="0">
                <a:pos x="connsiteX23343" y="connsiteY23343"/>
              </a:cxn>
              <a:cxn ang="0">
                <a:pos x="connsiteX23344" y="connsiteY23344"/>
              </a:cxn>
              <a:cxn ang="0">
                <a:pos x="connsiteX23345" y="connsiteY23345"/>
              </a:cxn>
              <a:cxn ang="0">
                <a:pos x="connsiteX23346" y="connsiteY23346"/>
              </a:cxn>
              <a:cxn ang="0">
                <a:pos x="connsiteX23347" y="connsiteY23347"/>
              </a:cxn>
              <a:cxn ang="0">
                <a:pos x="connsiteX23348" y="connsiteY23348"/>
              </a:cxn>
              <a:cxn ang="0">
                <a:pos x="connsiteX23349" y="connsiteY23349"/>
              </a:cxn>
              <a:cxn ang="0">
                <a:pos x="connsiteX23350" y="connsiteY23350"/>
              </a:cxn>
              <a:cxn ang="0">
                <a:pos x="connsiteX23351" y="connsiteY23351"/>
              </a:cxn>
              <a:cxn ang="0">
                <a:pos x="connsiteX23352" y="connsiteY23352"/>
              </a:cxn>
              <a:cxn ang="0">
                <a:pos x="connsiteX23353" y="connsiteY23353"/>
              </a:cxn>
              <a:cxn ang="0">
                <a:pos x="connsiteX23354" y="connsiteY23354"/>
              </a:cxn>
              <a:cxn ang="0">
                <a:pos x="connsiteX23355" y="connsiteY23355"/>
              </a:cxn>
              <a:cxn ang="0">
                <a:pos x="connsiteX23356" y="connsiteY23356"/>
              </a:cxn>
              <a:cxn ang="0">
                <a:pos x="connsiteX23357" y="connsiteY23357"/>
              </a:cxn>
              <a:cxn ang="0">
                <a:pos x="connsiteX23358" y="connsiteY23358"/>
              </a:cxn>
              <a:cxn ang="0">
                <a:pos x="connsiteX23359" y="connsiteY23359"/>
              </a:cxn>
              <a:cxn ang="0">
                <a:pos x="connsiteX23360" y="connsiteY23360"/>
              </a:cxn>
              <a:cxn ang="0">
                <a:pos x="connsiteX23361" y="connsiteY23361"/>
              </a:cxn>
              <a:cxn ang="0">
                <a:pos x="connsiteX23362" y="connsiteY23362"/>
              </a:cxn>
              <a:cxn ang="0">
                <a:pos x="connsiteX23363" y="connsiteY23363"/>
              </a:cxn>
              <a:cxn ang="0">
                <a:pos x="connsiteX23364" y="connsiteY23364"/>
              </a:cxn>
              <a:cxn ang="0">
                <a:pos x="connsiteX23365" y="connsiteY23365"/>
              </a:cxn>
              <a:cxn ang="0">
                <a:pos x="connsiteX23366" y="connsiteY23366"/>
              </a:cxn>
              <a:cxn ang="0">
                <a:pos x="connsiteX23367" y="connsiteY23367"/>
              </a:cxn>
              <a:cxn ang="0">
                <a:pos x="connsiteX23368" y="connsiteY23368"/>
              </a:cxn>
              <a:cxn ang="0">
                <a:pos x="connsiteX23369" y="connsiteY23369"/>
              </a:cxn>
              <a:cxn ang="0">
                <a:pos x="connsiteX23370" y="connsiteY23370"/>
              </a:cxn>
              <a:cxn ang="0">
                <a:pos x="connsiteX23371" y="connsiteY23371"/>
              </a:cxn>
              <a:cxn ang="0">
                <a:pos x="connsiteX23372" y="connsiteY23372"/>
              </a:cxn>
              <a:cxn ang="0">
                <a:pos x="connsiteX23373" y="connsiteY23373"/>
              </a:cxn>
              <a:cxn ang="0">
                <a:pos x="connsiteX23374" y="connsiteY23374"/>
              </a:cxn>
              <a:cxn ang="0">
                <a:pos x="connsiteX23375" y="connsiteY23375"/>
              </a:cxn>
              <a:cxn ang="0">
                <a:pos x="connsiteX23376" y="connsiteY23376"/>
              </a:cxn>
              <a:cxn ang="0">
                <a:pos x="connsiteX23377" y="connsiteY23377"/>
              </a:cxn>
              <a:cxn ang="0">
                <a:pos x="connsiteX23378" y="connsiteY23378"/>
              </a:cxn>
              <a:cxn ang="0">
                <a:pos x="connsiteX23379" y="connsiteY23379"/>
              </a:cxn>
              <a:cxn ang="0">
                <a:pos x="connsiteX23380" y="connsiteY23380"/>
              </a:cxn>
              <a:cxn ang="0">
                <a:pos x="connsiteX23381" y="connsiteY23381"/>
              </a:cxn>
              <a:cxn ang="0">
                <a:pos x="connsiteX23382" y="connsiteY23382"/>
              </a:cxn>
              <a:cxn ang="0">
                <a:pos x="connsiteX23383" y="connsiteY23383"/>
              </a:cxn>
              <a:cxn ang="0">
                <a:pos x="connsiteX23384" y="connsiteY23384"/>
              </a:cxn>
              <a:cxn ang="0">
                <a:pos x="connsiteX23385" y="connsiteY23385"/>
              </a:cxn>
              <a:cxn ang="0">
                <a:pos x="connsiteX23386" y="connsiteY23386"/>
              </a:cxn>
              <a:cxn ang="0">
                <a:pos x="connsiteX23387" y="connsiteY23387"/>
              </a:cxn>
              <a:cxn ang="0">
                <a:pos x="connsiteX23388" y="connsiteY23388"/>
              </a:cxn>
              <a:cxn ang="0">
                <a:pos x="connsiteX23389" y="connsiteY23389"/>
              </a:cxn>
              <a:cxn ang="0">
                <a:pos x="connsiteX23390" y="connsiteY23390"/>
              </a:cxn>
              <a:cxn ang="0">
                <a:pos x="connsiteX23391" y="connsiteY23391"/>
              </a:cxn>
              <a:cxn ang="0">
                <a:pos x="connsiteX23392" y="connsiteY23392"/>
              </a:cxn>
              <a:cxn ang="0">
                <a:pos x="connsiteX23393" y="connsiteY23393"/>
              </a:cxn>
              <a:cxn ang="0">
                <a:pos x="connsiteX23394" y="connsiteY23394"/>
              </a:cxn>
              <a:cxn ang="0">
                <a:pos x="connsiteX23395" y="connsiteY23395"/>
              </a:cxn>
              <a:cxn ang="0">
                <a:pos x="connsiteX23396" y="connsiteY23396"/>
              </a:cxn>
              <a:cxn ang="0">
                <a:pos x="connsiteX23397" y="connsiteY23397"/>
              </a:cxn>
              <a:cxn ang="0">
                <a:pos x="connsiteX23398" y="connsiteY23398"/>
              </a:cxn>
              <a:cxn ang="0">
                <a:pos x="connsiteX23399" y="connsiteY23399"/>
              </a:cxn>
              <a:cxn ang="0">
                <a:pos x="connsiteX23400" y="connsiteY23400"/>
              </a:cxn>
              <a:cxn ang="0">
                <a:pos x="connsiteX23401" y="connsiteY23401"/>
              </a:cxn>
              <a:cxn ang="0">
                <a:pos x="connsiteX23402" y="connsiteY23402"/>
              </a:cxn>
              <a:cxn ang="0">
                <a:pos x="connsiteX23403" y="connsiteY23403"/>
              </a:cxn>
              <a:cxn ang="0">
                <a:pos x="connsiteX23404" y="connsiteY23404"/>
              </a:cxn>
              <a:cxn ang="0">
                <a:pos x="connsiteX23405" y="connsiteY23405"/>
              </a:cxn>
              <a:cxn ang="0">
                <a:pos x="connsiteX23406" y="connsiteY23406"/>
              </a:cxn>
              <a:cxn ang="0">
                <a:pos x="connsiteX23407" y="connsiteY23407"/>
              </a:cxn>
              <a:cxn ang="0">
                <a:pos x="connsiteX23408" y="connsiteY23408"/>
              </a:cxn>
              <a:cxn ang="0">
                <a:pos x="connsiteX23409" y="connsiteY23409"/>
              </a:cxn>
              <a:cxn ang="0">
                <a:pos x="connsiteX23410" y="connsiteY23410"/>
              </a:cxn>
              <a:cxn ang="0">
                <a:pos x="connsiteX23411" y="connsiteY23411"/>
              </a:cxn>
              <a:cxn ang="0">
                <a:pos x="connsiteX23412" y="connsiteY23412"/>
              </a:cxn>
              <a:cxn ang="0">
                <a:pos x="connsiteX23413" y="connsiteY23413"/>
              </a:cxn>
              <a:cxn ang="0">
                <a:pos x="connsiteX23414" y="connsiteY23414"/>
              </a:cxn>
              <a:cxn ang="0">
                <a:pos x="connsiteX23415" y="connsiteY23415"/>
              </a:cxn>
              <a:cxn ang="0">
                <a:pos x="connsiteX23416" y="connsiteY23416"/>
              </a:cxn>
              <a:cxn ang="0">
                <a:pos x="connsiteX23417" y="connsiteY23417"/>
              </a:cxn>
              <a:cxn ang="0">
                <a:pos x="connsiteX23418" y="connsiteY23418"/>
              </a:cxn>
              <a:cxn ang="0">
                <a:pos x="connsiteX23419" y="connsiteY23419"/>
              </a:cxn>
              <a:cxn ang="0">
                <a:pos x="connsiteX23420" y="connsiteY23420"/>
              </a:cxn>
              <a:cxn ang="0">
                <a:pos x="connsiteX23421" y="connsiteY23421"/>
              </a:cxn>
              <a:cxn ang="0">
                <a:pos x="connsiteX23422" y="connsiteY23422"/>
              </a:cxn>
              <a:cxn ang="0">
                <a:pos x="connsiteX23423" y="connsiteY23423"/>
              </a:cxn>
              <a:cxn ang="0">
                <a:pos x="connsiteX23424" y="connsiteY23424"/>
              </a:cxn>
              <a:cxn ang="0">
                <a:pos x="connsiteX23425" y="connsiteY23425"/>
              </a:cxn>
              <a:cxn ang="0">
                <a:pos x="connsiteX23426" y="connsiteY23426"/>
              </a:cxn>
              <a:cxn ang="0">
                <a:pos x="connsiteX23427" y="connsiteY23427"/>
              </a:cxn>
              <a:cxn ang="0">
                <a:pos x="connsiteX23428" y="connsiteY23428"/>
              </a:cxn>
              <a:cxn ang="0">
                <a:pos x="connsiteX23429" y="connsiteY23429"/>
              </a:cxn>
              <a:cxn ang="0">
                <a:pos x="connsiteX23430" y="connsiteY23430"/>
              </a:cxn>
              <a:cxn ang="0">
                <a:pos x="connsiteX23431" y="connsiteY23431"/>
              </a:cxn>
              <a:cxn ang="0">
                <a:pos x="connsiteX23432" y="connsiteY23432"/>
              </a:cxn>
              <a:cxn ang="0">
                <a:pos x="connsiteX23433" y="connsiteY23433"/>
              </a:cxn>
              <a:cxn ang="0">
                <a:pos x="connsiteX23434" y="connsiteY23434"/>
              </a:cxn>
              <a:cxn ang="0">
                <a:pos x="connsiteX23435" y="connsiteY23435"/>
              </a:cxn>
              <a:cxn ang="0">
                <a:pos x="connsiteX23436" y="connsiteY23436"/>
              </a:cxn>
              <a:cxn ang="0">
                <a:pos x="connsiteX23437" y="connsiteY23437"/>
              </a:cxn>
              <a:cxn ang="0">
                <a:pos x="connsiteX23438" y="connsiteY23438"/>
              </a:cxn>
              <a:cxn ang="0">
                <a:pos x="connsiteX23439" y="connsiteY23439"/>
              </a:cxn>
              <a:cxn ang="0">
                <a:pos x="connsiteX23440" y="connsiteY23440"/>
              </a:cxn>
              <a:cxn ang="0">
                <a:pos x="connsiteX23441" y="connsiteY23441"/>
              </a:cxn>
              <a:cxn ang="0">
                <a:pos x="connsiteX23442" y="connsiteY23442"/>
              </a:cxn>
              <a:cxn ang="0">
                <a:pos x="connsiteX23443" y="connsiteY23443"/>
              </a:cxn>
              <a:cxn ang="0">
                <a:pos x="connsiteX23444" y="connsiteY23444"/>
              </a:cxn>
              <a:cxn ang="0">
                <a:pos x="connsiteX23445" y="connsiteY23445"/>
              </a:cxn>
              <a:cxn ang="0">
                <a:pos x="connsiteX23446" y="connsiteY23446"/>
              </a:cxn>
              <a:cxn ang="0">
                <a:pos x="connsiteX23447" y="connsiteY23447"/>
              </a:cxn>
              <a:cxn ang="0">
                <a:pos x="connsiteX23448" y="connsiteY23448"/>
              </a:cxn>
              <a:cxn ang="0">
                <a:pos x="connsiteX23449" y="connsiteY23449"/>
              </a:cxn>
              <a:cxn ang="0">
                <a:pos x="connsiteX23450" y="connsiteY23450"/>
              </a:cxn>
              <a:cxn ang="0">
                <a:pos x="connsiteX23451" y="connsiteY23451"/>
              </a:cxn>
              <a:cxn ang="0">
                <a:pos x="connsiteX23452" y="connsiteY23452"/>
              </a:cxn>
              <a:cxn ang="0">
                <a:pos x="connsiteX23453" y="connsiteY23453"/>
              </a:cxn>
              <a:cxn ang="0">
                <a:pos x="connsiteX23454" y="connsiteY23454"/>
              </a:cxn>
              <a:cxn ang="0">
                <a:pos x="connsiteX23455" y="connsiteY23455"/>
              </a:cxn>
              <a:cxn ang="0">
                <a:pos x="connsiteX23456" y="connsiteY23456"/>
              </a:cxn>
              <a:cxn ang="0">
                <a:pos x="connsiteX23457" y="connsiteY23457"/>
              </a:cxn>
              <a:cxn ang="0">
                <a:pos x="connsiteX23458" y="connsiteY23458"/>
              </a:cxn>
              <a:cxn ang="0">
                <a:pos x="connsiteX23459" y="connsiteY23459"/>
              </a:cxn>
              <a:cxn ang="0">
                <a:pos x="connsiteX23460" y="connsiteY23460"/>
              </a:cxn>
              <a:cxn ang="0">
                <a:pos x="connsiteX23461" y="connsiteY23461"/>
              </a:cxn>
              <a:cxn ang="0">
                <a:pos x="connsiteX23462" y="connsiteY23462"/>
              </a:cxn>
              <a:cxn ang="0">
                <a:pos x="connsiteX23463" y="connsiteY23463"/>
              </a:cxn>
              <a:cxn ang="0">
                <a:pos x="connsiteX23464" y="connsiteY23464"/>
              </a:cxn>
              <a:cxn ang="0">
                <a:pos x="connsiteX23465" y="connsiteY23465"/>
              </a:cxn>
              <a:cxn ang="0">
                <a:pos x="connsiteX23466" y="connsiteY23466"/>
              </a:cxn>
              <a:cxn ang="0">
                <a:pos x="connsiteX23467" y="connsiteY23467"/>
              </a:cxn>
              <a:cxn ang="0">
                <a:pos x="connsiteX23468" y="connsiteY23468"/>
              </a:cxn>
              <a:cxn ang="0">
                <a:pos x="connsiteX23469" y="connsiteY23469"/>
              </a:cxn>
              <a:cxn ang="0">
                <a:pos x="connsiteX23470" y="connsiteY23470"/>
              </a:cxn>
              <a:cxn ang="0">
                <a:pos x="connsiteX23471" y="connsiteY23471"/>
              </a:cxn>
              <a:cxn ang="0">
                <a:pos x="connsiteX23472" y="connsiteY23472"/>
              </a:cxn>
              <a:cxn ang="0">
                <a:pos x="connsiteX23473" y="connsiteY23473"/>
              </a:cxn>
              <a:cxn ang="0">
                <a:pos x="connsiteX23474" y="connsiteY23474"/>
              </a:cxn>
              <a:cxn ang="0">
                <a:pos x="connsiteX23475" y="connsiteY23475"/>
              </a:cxn>
              <a:cxn ang="0">
                <a:pos x="connsiteX23476" y="connsiteY23476"/>
              </a:cxn>
              <a:cxn ang="0">
                <a:pos x="connsiteX23477" y="connsiteY23477"/>
              </a:cxn>
              <a:cxn ang="0">
                <a:pos x="connsiteX23478" y="connsiteY23478"/>
              </a:cxn>
              <a:cxn ang="0">
                <a:pos x="connsiteX23479" y="connsiteY23479"/>
              </a:cxn>
              <a:cxn ang="0">
                <a:pos x="connsiteX23480" y="connsiteY23480"/>
              </a:cxn>
              <a:cxn ang="0">
                <a:pos x="connsiteX23481" y="connsiteY23481"/>
              </a:cxn>
              <a:cxn ang="0">
                <a:pos x="connsiteX23482" y="connsiteY23482"/>
              </a:cxn>
              <a:cxn ang="0">
                <a:pos x="connsiteX23483" y="connsiteY23483"/>
              </a:cxn>
              <a:cxn ang="0">
                <a:pos x="connsiteX23484" y="connsiteY23484"/>
              </a:cxn>
              <a:cxn ang="0">
                <a:pos x="connsiteX23485" y="connsiteY23485"/>
              </a:cxn>
              <a:cxn ang="0">
                <a:pos x="connsiteX23486" y="connsiteY23486"/>
              </a:cxn>
              <a:cxn ang="0">
                <a:pos x="connsiteX23487" y="connsiteY23487"/>
              </a:cxn>
              <a:cxn ang="0">
                <a:pos x="connsiteX23488" y="connsiteY23488"/>
              </a:cxn>
              <a:cxn ang="0">
                <a:pos x="connsiteX23489" y="connsiteY23489"/>
              </a:cxn>
              <a:cxn ang="0">
                <a:pos x="connsiteX23490" y="connsiteY23490"/>
              </a:cxn>
              <a:cxn ang="0">
                <a:pos x="connsiteX23491" y="connsiteY23491"/>
              </a:cxn>
              <a:cxn ang="0">
                <a:pos x="connsiteX23492" y="connsiteY23492"/>
              </a:cxn>
              <a:cxn ang="0">
                <a:pos x="connsiteX23493" y="connsiteY23493"/>
              </a:cxn>
              <a:cxn ang="0">
                <a:pos x="connsiteX23494" y="connsiteY23494"/>
              </a:cxn>
              <a:cxn ang="0">
                <a:pos x="connsiteX23495" y="connsiteY23495"/>
              </a:cxn>
              <a:cxn ang="0">
                <a:pos x="connsiteX23496" y="connsiteY23496"/>
              </a:cxn>
              <a:cxn ang="0">
                <a:pos x="connsiteX23497" y="connsiteY23497"/>
              </a:cxn>
              <a:cxn ang="0">
                <a:pos x="connsiteX23498" y="connsiteY23498"/>
              </a:cxn>
              <a:cxn ang="0">
                <a:pos x="connsiteX23499" y="connsiteY23499"/>
              </a:cxn>
              <a:cxn ang="0">
                <a:pos x="connsiteX23500" y="connsiteY23500"/>
              </a:cxn>
              <a:cxn ang="0">
                <a:pos x="connsiteX23501" y="connsiteY23501"/>
              </a:cxn>
              <a:cxn ang="0">
                <a:pos x="connsiteX23502" y="connsiteY23502"/>
              </a:cxn>
              <a:cxn ang="0">
                <a:pos x="connsiteX23503" y="connsiteY23503"/>
              </a:cxn>
              <a:cxn ang="0">
                <a:pos x="connsiteX23504" y="connsiteY23504"/>
              </a:cxn>
              <a:cxn ang="0">
                <a:pos x="connsiteX23505" y="connsiteY23505"/>
              </a:cxn>
              <a:cxn ang="0">
                <a:pos x="connsiteX23506" y="connsiteY23506"/>
              </a:cxn>
              <a:cxn ang="0">
                <a:pos x="connsiteX23507" y="connsiteY23507"/>
              </a:cxn>
              <a:cxn ang="0">
                <a:pos x="connsiteX23508" y="connsiteY23508"/>
              </a:cxn>
              <a:cxn ang="0">
                <a:pos x="connsiteX23509" y="connsiteY23509"/>
              </a:cxn>
              <a:cxn ang="0">
                <a:pos x="connsiteX23510" y="connsiteY23510"/>
              </a:cxn>
              <a:cxn ang="0">
                <a:pos x="connsiteX23511" y="connsiteY23511"/>
              </a:cxn>
              <a:cxn ang="0">
                <a:pos x="connsiteX23512" y="connsiteY23512"/>
              </a:cxn>
              <a:cxn ang="0">
                <a:pos x="connsiteX23513" y="connsiteY23513"/>
              </a:cxn>
              <a:cxn ang="0">
                <a:pos x="connsiteX23514" y="connsiteY23514"/>
              </a:cxn>
              <a:cxn ang="0">
                <a:pos x="connsiteX23515" y="connsiteY23515"/>
              </a:cxn>
              <a:cxn ang="0">
                <a:pos x="connsiteX23516" y="connsiteY23516"/>
              </a:cxn>
              <a:cxn ang="0">
                <a:pos x="connsiteX23517" y="connsiteY23517"/>
              </a:cxn>
              <a:cxn ang="0">
                <a:pos x="connsiteX23518" y="connsiteY23518"/>
              </a:cxn>
              <a:cxn ang="0">
                <a:pos x="connsiteX23519" y="connsiteY23519"/>
              </a:cxn>
              <a:cxn ang="0">
                <a:pos x="connsiteX23520" y="connsiteY23520"/>
              </a:cxn>
              <a:cxn ang="0">
                <a:pos x="connsiteX23521" y="connsiteY23521"/>
              </a:cxn>
              <a:cxn ang="0">
                <a:pos x="connsiteX23522" y="connsiteY23522"/>
              </a:cxn>
              <a:cxn ang="0">
                <a:pos x="connsiteX23523" y="connsiteY23523"/>
              </a:cxn>
              <a:cxn ang="0">
                <a:pos x="connsiteX23524" y="connsiteY23524"/>
              </a:cxn>
              <a:cxn ang="0">
                <a:pos x="connsiteX23525" y="connsiteY23525"/>
              </a:cxn>
              <a:cxn ang="0">
                <a:pos x="connsiteX23526" y="connsiteY23526"/>
              </a:cxn>
              <a:cxn ang="0">
                <a:pos x="connsiteX23527" y="connsiteY23527"/>
              </a:cxn>
              <a:cxn ang="0">
                <a:pos x="connsiteX23528" y="connsiteY23528"/>
              </a:cxn>
              <a:cxn ang="0">
                <a:pos x="connsiteX23529" y="connsiteY23529"/>
              </a:cxn>
              <a:cxn ang="0">
                <a:pos x="connsiteX23530" y="connsiteY23530"/>
              </a:cxn>
              <a:cxn ang="0">
                <a:pos x="connsiteX23531" y="connsiteY23531"/>
              </a:cxn>
              <a:cxn ang="0">
                <a:pos x="connsiteX23532" y="connsiteY23532"/>
              </a:cxn>
              <a:cxn ang="0">
                <a:pos x="connsiteX23533" y="connsiteY23533"/>
              </a:cxn>
              <a:cxn ang="0">
                <a:pos x="connsiteX23534" y="connsiteY23534"/>
              </a:cxn>
              <a:cxn ang="0">
                <a:pos x="connsiteX23535" y="connsiteY23535"/>
              </a:cxn>
              <a:cxn ang="0">
                <a:pos x="connsiteX23536" y="connsiteY23536"/>
              </a:cxn>
              <a:cxn ang="0">
                <a:pos x="connsiteX23537" y="connsiteY23537"/>
              </a:cxn>
              <a:cxn ang="0">
                <a:pos x="connsiteX23538" y="connsiteY23538"/>
              </a:cxn>
              <a:cxn ang="0">
                <a:pos x="connsiteX23539" y="connsiteY23539"/>
              </a:cxn>
              <a:cxn ang="0">
                <a:pos x="connsiteX23540" y="connsiteY23540"/>
              </a:cxn>
              <a:cxn ang="0">
                <a:pos x="connsiteX23541" y="connsiteY23541"/>
              </a:cxn>
              <a:cxn ang="0">
                <a:pos x="connsiteX23542" y="connsiteY23542"/>
              </a:cxn>
              <a:cxn ang="0">
                <a:pos x="connsiteX23543" y="connsiteY23543"/>
              </a:cxn>
              <a:cxn ang="0">
                <a:pos x="connsiteX23544" y="connsiteY23544"/>
              </a:cxn>
              <a:cxn ang="0">
                <a:pos x="connsiteX23545" y="connsiteY23545"/>
              </a:cxn>
              <a:cxn ang="0">
                <a:pos x="connsiteX23546" y="connsiteY23546"/>
              </a:cxn>
              <a:cxn ang="0">
                <a:pos x="connsiteX23547" y="connsiteY23547"/>
              </a:cxn>
              <a:cxn ang="0">
                <a:pos x="connsiteX23548" y="connsiteY23548"/>
              </a:cxn>
              <a:cxn ang="0">
                <a:pos x="connsiteX23549" y="connsiteY23549"/>
              </a:cxn>
              <a:cxn ang="0">
                <a:pos x="connsiteX23550" y="connsiteY23550"/>
              </a:cxn>
              <a:cxn ang="0">
                <a:pos x="connsiteX23551" y="connsiteY23551"/>
              </a:cxn>
              <a:cxn ang="0">
                <a:pos x="connsiteX23552" y="connsiteY23552"/>
              </a:cxn>
              <a:cxn ang="0">
                <a:pos x="connsiteX23553" y="connsiteY23553"/>
              </a:cxn>
              <a:cxn ang="0">
                <a:pos x="connsiteX23554" y="connsiteY23554"/>
              </a:cxn>
              <a:cxn ang="0">
                <a:pos x="connsiteX23555" y="connsiteY23555"/>
              </a:cxn>
              <a:cxn ang="0">
                <a:pos x="connsiteX23556" y="connsiteY23556"/>
              </a:cxn>
              <a:cxn ang="0">
                <a:pos x="connsiteX23557" y="connsiteY23557"/>
              </a:cxn>
              <a:cxn ang="0">
                <a:pos x="connsiteX23558" y="connsiteY23558"/>
              </a:cxn>
              <a:cxn ang="0">
                <a:pos x="connsiteX23559" y="connsiteY23559"/>
              </a:cxn>
              <a:cxn ang="0">
                <a:pos x="connsiteX23560" y="connsiteY23560"/>
              </a:cxn>
              <a:cxn ang="0">
                <a:pos x="connsiteX23561" y="connsiteY23561"/>
              </a:cxn>
              <a:cxn ang="0">
                <a:pos x="connsiteX23562" y="connsiteY23562"/>
              </a:cxn>
              <a:cxn ang="0">
                <a:pos x="connsiteX23563" y="connsiteY23563"/>
              </a:cxn>
              <a:cxn ang="0">
                <a:pos x="connsiteX23564" y="connsiteY23564"/>
              </a:cxn>
              <a:cxn ang="0">
                <a:pos x="connsiteX23565" y="connsiteY23565"/>
              </a:cxn>
              <a:cxn ang="0">
                <a:pos x="connsiteX23566" y="connsiteY23566"/>
              </a:cxn>
              <a:cxn ang="0">
                <a:pos x="connsiteX23567" y="connsiteY23567"/>
              </a:cxn>
              <a:cxn ang="0">
                <a:pos x="connsiteX23568" y="connsiteY23568"/>
              </a:cxn>
              <a:cxn ang="0">
                <a:pos x="connsiteX23569" y="connsiteY23569"/>
              </a:cxn>
              <a:cxn ang="0">
                <a:pos x="connsiteX23570" y="connsiteY23570"/>
              </a:cxn>
              <a:cxn ang="0">
                <a:pos x="connsiteX23571" y="connsiteY23571"/>
              </a:cxn>
              <a:cxn ang="0">
                <a:pos x="connsiteX23572" y="connsiteY23572"/>
              </a:cxn>
              <a:cxn ang="0">
                <a:pos x="connsiteX23573" y="connsiteY23573"/>
              </a:cxn>
              <a:cxn ang="0">
                <a:pos x="connsiteX23574" y="connsiteY23574"/>
              </a:cxn>
              <a:cxn ang="0">
                <a:pos x="connsiteX23575" y="connsiteY23575"/>
              </a:cxn>
              <a:cxn ang="0">
                <a:pos x="connsiteX23576" y="connsiteY23576"/>
              </a:cxn>
              <a:cxn ang="0">
                <a:pos x="connsiteX23577" y="connsiteY23577"/>
              </a:cxn>
              <a:cxn ang="0">
                <a:pos x="connsiteX23578" y="connsiteY23578"/>
              </a:cxn>
              <a:cxn ang="0">
                <a:pos x="connsiteX23579" y="connsiteY23579"/>
              </a:cxn>
              <a:cxn ang="0">
                <a:pos x="connsiteX23580" y="connsiteY23580"/>
              </a:cxn>
              <a:cxn ang="0">
                <a:pos x="connsiteX23581" y="connsiteY23581"/>
              </a:cxn>
              <a:cxn ang="0">
                <a:pos x="connsiteX23582" y="connsiteY23582"/>
              </a:cxn>
              <a:cxn ang="0">
                <a:pos x="connsiteX23583" y="connsiteY23583"/>
              </a:cxn>
              <a:cxn ang="0">
                <a:pos x="connsiteX23584" y="connsiteY23584"/>
              </a:cxn>
              <a:cxn ang="0">
                <a:pos x="connsiteX23585" y="connsiteY23585"/>
              </a:cxn>
              <a:cxn ang="0">
                <a:pos x="connsiteX23586" y="connsiteY23586"/>
              </a:cxn>
              <a:cxn ang="0">
                <a:pos x="connsiteX23587" y="connsiteY23587"/>
              </a:cxn>
              <a:cxn ang="0">
                <a:pos x="connsiteX23588" y="connsiteY23588"/>
              </a:cxn>
              <a:cxn ang="0">
                <a:pos x="connsiteX23589" y="connsiteY23589"/>
              </a:cxn>
              <a:cxn ang="0">
                <a:pos x="connsiteX23590" y="connsiteY23590"/>
              </a:cxn>
              <a:cxn ang="0">
                <a:pos x="connsiteX23591" y="connsiteY23591"/>
              </a:cxn>
              <a:cxn ang="0">
                <a:pos x="connsiteX23592" y="connsiteY23592"/>
              </a:cxn>
              <a:cxn ang="0">
                <a:pos x="connsiteX23593" y="connsiteY23593"/>
              </a:cxn>
              <a:cxn ang="0">
                <a:pos x="connsiteX23594" y="connsiteY23594"/>
              </a:cxn>
              <a:cxn ang="0">
                <a:pos x="connsiteX23595" y="connsiteY23595"/>
              </a:cxn>
              <a:cxn ang="0">
                <a:pos x="connsiteX23596" y="connsiteY23596"/>
              </a:cxn>
              <a:cxn ang="0">
                <a:pos x="connsiteX23597" y="connsiteY23597"/>
              </a:cxn>
              <a:cxn ang="0">
                <a:pos x="connsiteX23598" y="connsiteY23598"/>
              </a:cxn>
              <a:cxn ang="0">
                <a:pos x="connsiteX23599" y="connsiteY23599"/>
              </a:cxn>
              <a:cxn ang="0">
                <a:pos x="connsiteX23600" y="connsiteY23600"/>
              </a:cxn>
              <a:cxn ang="0">
                <a:pos x="connsiteX23601" y="connsiteY23601"/>
              </a:cxn>
              <a:cxn ang="0">
                <a:pos x="connsiteX23602" y="connsiteY23602"/>
              </a:cxn>
              <a:cxn ang="0">
                <a:pos x="connsiteX23603" y="connsiteY23603"/>
              </a:cxn>
              <a:cxn ang="0">
                <a:pos x="connsiteX23604" y="connsiteY23604"/>
              </a:cxn>
              <a:cxn ang="0">
                <a:pos x="connsiteX23605" y="connsiteY23605"/>
              </a:cxn>
              <a:cxn ang="0">
                <a:pos x="connsiteX23606" y="connsiteY23606"/>
              </a:cxn>
              <a:cxn ang="0">
                <a:pos x="connsiteX23607" y="connsiteY23607"/>
              </a:cxn>
              <a:cxn ang="0">
                <a:pos x="connsiteX23608" y="connsiteY23608"/>
              </a:cxn>
              <a:cxn ang="0">
                <a:pos x="connsiteX23609" y="connsiteY23609"/>
              </a:cxn>
              <a:cxn ang="0">
                <a:pos x="connsiteX23610" y="connsiteY23610"/>
              </a:cxn>
              <a:cxn ang="0">
                <a:pos x="connsiteX23611" y="connsiteY23611"/>
              </a:cxn>
              <a:cxn ang="0">
                <a:pos x="connsiteX23612" y="connsiteY23612"/>
              </a:cxn>
              <a:cxn ang="0">
                <a:pos x="connsiteX23613" y="connsiteY23613"/>
              </a:cxn>
              <a:cxn ang="0">
                <a:pos x="connsiteX23614" y="connsiteY23614"/>
              </a:cxn>
              <a:cxn ang="0">
                <a:pos x="connsiteX23615" y="connsiteY23615"/>
              </a:cxn>
              <a:cxn ang="0">
                <a:pos x="connsiteX23616" y="connsiteY23616"/>
              </a:cxn>
              <a:cxn ang="0">
                <a:pos x="connsiteX23617" y="connsiteY23617"/>
              </a:cxn>
              <a:cxn ang="0">
                <a:pos x="connsiteX23618" y="connsiteY23618"/>
              </a:cxn>
              <a:cxn ang="0">
                <a:pos x="connsiteX23619" y="connsiteY23619"/>
              </a:cxn>
              <a:cxn ang="0">
                <a:pos x="connsiteX23620" y="connsiteY23620"/>
              </a:cxn>
              <a:cxn ang="0">
                <a:pos x="connsiteX23621" y="connsiteY23621"/>
              </a:cxn>
              <a:cxn ang="0">
                <a:pos x="connsiteX23622" y="connsiteY23622"/>
              </a:cxn>
              <a:cxn ang="0">
                <a:pos x="connsiteX23623" y="connsiteY23623"/>
              </a:cxn>
              <a:cxn ang="0">
                <a:pos x="connsiteX23624" y="connsiteY23624"/>
              </a:cxn>
              <a:cxn ang="0">
                <a:pos x="connsiteX23625" y="connsiteY23625"/>
              </a:cxn>
              <a:cxn ang="0">
                <a:pos x="connsiteX23626" y="connsiteY23626"/>
              </a:cxn>
              <a:cxn ang="0">
                <a:pos x="connsiteX23627" y="connsiteY23627"/>
              </a:cxn>
              <a:cxn ang="0">
                <a:pos x="connsiteX23628" y="connsiteY23628"/>
              </a:cxn>
              <a:cxn ang="0">
                <a:pos x="connsiteX23629" y="connsiteY23629"/>
              </a:cxn>
              <a:cxn ang="0">
                <a:pos x="connsiteX23630" y="connsiteY23630"/>
              </a:cxn>
              <a:cxn ang="0">
                <a:pos x="connsiteX23631" y="connsiteY23631"/>
              </a:cxn>
              <a:cxn ang="0">
                <a:pos x="connsiteX23632" y="connsiteY23632"/>
              </a:cxn>
              <a:cxn ang="0">
                <a:pos x="connsiteX23633" y="connsiteY23633"/>
              </a:cxn>
              <a:cxn ang="0">
                <a:pos x="connsiteX23634" y="connsiteY23634"/>
              </a:cxn>
              <a:cxn ang="0">
                <a:pos x="connsiteX23635" y="connsiteY23635"/>
              </a:cxn>
              <a:cxn ang="0">
                <a:pos x="connsiteX23636" y="connsiteY23636"/>
              </a:cxn>
              <a:cxn ang="0">
                <a:pos x="connsiteX23637" y="connsiteY23637"/>
              </a:cxn>
              <a:cxn ang="0">
                <a:pos x="connsiteX23638" y="connsiteY23638"/>
              </a:cxn>
              <a:cxn ang="0">
                <a:pos x="connsiteX23639" y="connsiteY23639"/>
              </a:cxn>
              <a:cxn ang="0">
                <a:pos x="connsiteX23640" y="connsiteY23640"/>
              </a:cxn>
              <a:cxn ang="0">
                <a:pos x="connsiteX23641" y="connsiteY23641"/>
              </a:cxn>
              <a:cxn ang="0">
                <a:pos x="connsiteX23642" y="connsiteY23642"/>
              </a:cxn>
              <a:cxn ang="0">
                <a:pos x="connsiteX23643" y="connsiteY23643"/>
              </a:cxn>
              <a:cxn ang="0">
                <a:pos x="connsiteX23644" y="connsiteY23644"/>
              </a:cxn>
              <a:cxn ang="0">
                <a:pos x="connsiteX23645" y="connsiteY23645"/>
              </a:cxn>
              <a:cxn ang="0">
                <a:pos x="connsiteX23646" y="connsiteY23646"/>
              </a:cxn>
              <a:cxn ang="0">
                <a:pos x="connsiteX23647" y="connsiteY23647"/>
              </a:cxn>
              <a:cxn ang="0">
                <a:pos x="connsiteX23648" y="connsiteY23648"/>
              </a:cxn>
              <a:cxn ang="0">
                <a:pos x="connsiteX23649" y="connsiteY23649"/>
              </a:cxn>
              <a:cxn ang="0">
                <a:pos x="connsiteX23650" y="connsiteY23650"/>
              </a:cxn>
              <a:cxn ang="0">
                <a:pos x="connsiteX23651" y="connsiteY23651"/>
              </a:cxn>
              <a:cxn ang="0">
                <a:pos x="connsiteX23652" y="connsiteY23652"/>
              </a:cxn>
              <a:cxn ang="0">
                <a:pos x="connsiteX23653" y="connsiteY23653"/>
              </a:cxn>
              <a:cxn ang="0">
                <a:pos x="connsiteX23654" y="connsiteY23654"/>
              </a:cxn>
              <a:cxn ang="0">
                <a:pos x="connsiteX23655" y="connsiteY23655"/>
              </a:cxn>
              <a:cxn ang="0">
                <a:pos x="connsiteX23656" y="connsiteY23656"/>
              </a:cxn>
              <a:cxn ang="0">
                <a:pos x="connsiteX23657" y="connsiteY23657"/>
              </a:cxn>
              <a:cxn ang="0">
                <a:pos x="connsiteX23658" y="connsiteY23658"/>
              </a:cxn>
              <a:cxn ang="0">
                <a:pos x="connsiteX23659" y="connsiteY23659"/>
              </a:cxn>
              <a:cxn ang="0">
                <a:pos x="connsiteX23660" y="connsiteY23660"/>
              </a:cxn>
              <a:cxn ang="0">
                <a:pos x="connsiteX23661" y="connsiteY23661"/>
              </a:cxn>
              <a:cxn ang="0">
                <a:pos x="connsiteX23662" y="connsiteY23662"/>
              </a:cxn>
              <a:cxn ang="0">
                <a:pos x="connsiteX23663" y="connsiteY23663"/>
              </a:cxn>
              <a:cxn ang="0">
                <a:pos x="connsiteX23664" y="connsiteY23664"/>
              </a:cxn>
              <a:cxn ang="0">
                <a:pos x="connsiteX23665" y="connsiteY23665"/>
              </a:cxn>
              <a:cxn ang="0">
                <a:pos x="connsiteX23666" y="connsiteY23666"/>
              </a:cxn>
              <a:cxn ang="0">
                <a:pos x="connsiteX23667" y="connsiteY23667"/>
              </a:cxn>
              <a:cxn ang="0">
                <a:pos x="connsiteX23668" y="connsiteY23668"/>
              </a:cxn>
              <a:cxn ang="0">
                <a:pos x="connsiteX23669" y="connsiteY23669"/>
              </a:cxn>
              <a:cxn ang="0">
                <a:pos x="connsiteX23670" y="connsiteY23670"/>
              </a:cxn>
              <a:cxn ang="0">
                <a:pos x="connsiteX23671" y="connsiteY23671"/>
              </a:cxn>
              <a:cxn ang="0">
                <a:pos x="connsiteX23672" y="connsiteY23672"/>
              </a:cxn>
              <a:cxn ang="0">
                <a:pos x="connsiteX23673" y="connsiteY23673"/>
              </a:cxn>
              <a:cxn ang="0">
                <a:pos x="connsiteX23674" y="connsiteY23674"/>
              </a:cxn>
              <a:cxn ang="0">
                <a:pos x="connsiteX23675" y="connsiteY23675"/>
              </a:cxn>
              <a:cxn ang="0">
                <a:pos x="connsiteX23676" y="connsiteY23676"/>
              </a:cxn>
              <a:cxn ang="0">
                <a:pos x="connsiteX23677" y="connsiteY23677"/>
              </a:cxn>
              <a:cxn ang="0">
                <a:pos x="connsiteX23678" y="connsiteY23678"/>
              </a:cxn>
              <a:cxn ang="0">
                <a:pos x="connsiteX23679" y="connsiteY23679"/>
              </a:cxn>
              <a:cxn ang="0">
                <a:pos x="connsiteX23680" y="connsiteY23680"/>
              </a:cxn>
              <a:cxn ang="0">
                <a:pos x="connsiteX23681" y="connsiteY23681"/>
              </a:cxn>
              <a:cxn ang="0">
                <a:pos x="connsiteX23682" y="connsiteY23682"/>
              </a:cxn>
              <a:cxn ang="0">
                <a:pos x="connsiteX23683" y="connsiteY23683"/>
              </a:cxn>
              <a:cxn ang="0">
                <a:pos x="connsiteX23684" y="connsiteY23684"/>
              </a:cxn>
              <a:cxn ang="0">
                <a:pos x="connsiteX23685" y="connsiteY23685"/>
              </a:cxn>
              <a:cxn ang="0">
                <a:pos x="connsiteX23686" y="connsiteY23686"/>
              </a:cxn>
              <a:cxn ang="0">
                <a:pos x="connsiteX23687" y="connsiteY23687"/>
              </a:cxn>
              <a:cxn ang="0">
                <a:pos x="connsiteX23688" y="connsiteY23688"/>
              </a:cxn>
              <a:cxn ang="0">
                <a:pos x="connsiteX23689" y="connsiteY23689"/>
              </a:cxn>
              <a:cxn ang="0">
                <a:pos x="connsiteX23690" y="connsiteY23690"/>
              </a:cxn>
              <a:cxn ang="0">
                <a:pos x="connsiteX23691" y="connsiteY23691"/>
              </a:cxn>
              <a:cxn ang="0">
                <a:pos x="connsiteX23692" y="connsiteY23692"/>
              </a:cxn>
              <a:cxn ang="0">
                <a:pos x="connsiteX23693" y="connsiteY23693"/>
              </a:cxn>
              <a:cxn ang="0">
                <a:pos x="connsiteX23694" y="connsiteY23694"/>
              </a:cxn>
              <a:cxn ang="0">
                <a:pos x="connsiteX23695" y="connsiteY23695"/>
              </a:cxn>
              <a:cxn ang="0">
                <a:pos x="connsiteX23696" y="connsiteY23696"/>
              </a:cxn>
              <a:cxn ang="0">
                <a:pos x="connsiteX23697" y="connsiteY23697"/>
              </a:cxn>
              <a:cxn ang="0">
                <a:pos x="connsiteX23698" y="connsiteY23698"/>
              </a:cxn>
              <a:cxn ang="0">
                <a:pos x="connsiteX23699" y="connsiteY23699"/>
              </a:cxn>
              <a:cxn ang="0">
                <a:pos x="connsiteX23700" y="connsiteY23700"/>
              </a:cxn>
              <a:cxn ang="0">
                <a:pos x="connsiteX23701" y="connsiteY23701"/>
              </a:cxn>
              <a:cxn ang="0">
                <a:pos x="connsiteX23702" y="connsiteY23702"/>
              </a:cxn>
              <a:cxn ang="0">
                <a:pos x="connsiteX23703" y="connsiteY23703"/>
              </a:cxn>
              <a:cxn ang="0">
                <a:pos x="connsiteX23704" y="connsiteY23704"/>
              </a:cxn>
              <a:cxn ang="0">
                <a:pos x="connsiteX23705" y="connsiteY23705"/>
              </a:cxn>
              <a:cxn ang="0">
                <a:pos x="connsiteX23706" y="connsiteY23706"/>
              </a:cxn>
              <a:cxn ang="0">
                <a:pos x="connsiteX23707" y="connsiteY23707"/>
              </a:cxn>
              <a:cxn ang="0">
                <a:pos x="connsiteX23708" y="connsiteY23708"/>
              </a:cxn>
              <a:cxn ang="0">
                <a:pos x="connsiteX23709" y="connsiteY23709"/>
              </a:cxn>
              <a:cxn ang="0">
                <a:pos x="connsiteX23710" y="connsiteY23710"/>
              </a:cxn>
              <a:cxn ang="0">
                <a:pos x="connsiteX23711" y="connsiteY23711"/>
              </a:cxn>
              <a:cxn ang="0">
                <a:pos x="connsiteX23712" y="connsiteY23712"/>
              </a:cxn>
              <a:cxn ang="0">
                <a:pos x="connsiteX23713" y="connsiteY23713"/>
              </a:cxn>
              <a:cxn ang="0">
                <a:pos x="connsiteX23714" y="connsiteY23714"/>
              </a:cxn>
              <a:cxn ang="0">
                <a:pos x="connsiteX23715" y="connsiteY23715"/>
              </a:cxn>
              <a:cxn ang="0">
                <a:pos x="connsiteX23716" y="connsiteY23716"/>
              </a:cxn>
              <a:cxn ang="0">
                <a:pos x="connsiteX23717" y="connsiteY23717"/>
              </a:cxn>
              <a:cxn ang="0">
                <a:pos x="connsiteX23718" y="connsiteY23718"/>
              </a:cxn>
              <a:cxn ang="0">
                <a:pos x="connsiteX23719" y="connsiteY23719"/>
              </a:cxn>
              <a:cxn ang="0">
                <a:pos x="connsiteX23720" y="connsiteY23720"/>
              </a:cxn>
              <a:cxn ang="0">
                <a:pos x="connsiteX23721" y="connsiteY23721"/>
              </a:cxn>
              <a:cxn ang="0">
                <a:pos x="connsiteX23722" y="connsiteY23722"/>
              </a:cxn>
              <a:cxn ang="0">
                <a:pos x="connsiteX23723" y="connsiteY23723"/>
              </a:cxn>
              <a:cxn ang="0">
                <a:pos x="connsiteX23724" y="connsiteY23724"/>
              </a:cxn>
              <a:cxn ang="0">
                <a:pos x="connsiteX23725" y="connsiteY23725"/>
              </a:cxn>
              <a:cxn ang="0">
                <a:pos x="connsiteX23726" y="connsiteY23726"/>
              </a:cxn>
              <a:cxn ang="0">
                <a:pos x="connsiteX23727" y="connsiteY23727"/>
              </a:cxn>
              <a:cxn ang="0">
                <a:pos x="connsiteX23728" y="connsiteY23728"/>
              </a:cxn>
              <a:cxn ang="0">
                <a:pos x="connsiteX23729" y="connsiteY23729"/>
              </a:cxn>
              <a:cxn ang="0">
                <a:pos x="connsiteX23730" y="connsiteY23730"/>
              </a:cxn>
              <a:cxn ang="0">
                <a:pos x="connsiteX23731" y="connsiteY23731"/>
              </a:cxn>
              <a:cxn ang="0">
                <a:pos x="connsiteX23732" y="connsiteY23732"/>
              </a:cxn>
              <a:cxn ang="0">
                <a:pos x="connsiteX23733" y="connsiteY23733"/>
              </a:cxn>
              <a:cxn ang="0">
                <a:pos x="connsiteX23734" y="connsiteY23734"/>
              </a:cxn>
              <a:cxn ang="0">
                <a:pos x="connsiteX23735" y="connsiteY23735"/>
              </a:cxn>
              <a:cxn ang="0">
                <a:pos x="connsiteX23736" y="connsiteY23736"/>
              </a:cxn>
              <a:cxn ang="0">
                <a:pos x="connsiteX23737" y="connsiteY23737"/>
              </a:cxn>
              <a:cxn ang="0">
                <a:pos x="connsiteX23738" y="connsiteY23738"/>
              </a:cxn>
              <a:cxn ang="0">
                <a:pos x="connsiteX23739" y="connsiteY23739"/>
              </a:cxn>
              <a:cxn ang="0">
                <a:pos x="connsiteX23740" y="connsiteY23740"/>
              </a:cxn>
              <a:cxn ang="0">
                <a:pos x="connsiteX23741" y="connsiteY23741"/>
              </a:cxn>
              <a:cxn ang="0">
                <a:pos x="connsiteX23742" y="connsiteY23742"/>
              </a:cxn>
              <a:cxn ang="0">
                <a:pos x="connsiteX23743" y="connsiteY23743"/>
              </a:cxn>
              <a:cxn ang="0">
                <a:pos x="connsiteX23744" y="connsiteY23744"/>
              </a:cxn>
              <a:cxn ang="0">
                <a:pos x="connsiteX23745" y="connsiteY23745"/>
              </a:cxn>
              <a:cxn ang="0">
                <a:pos x="connsiteX23746" y="connsiteY23746"/>
              </a:cxn>
              <a:cxn ang="0">
                <a:pos x="connsiteX23747" y="connsiteY23747"/>
              </a:cxn>
              <a:cxn ang="0">
                <a:pos x="connsiteX23748" y="connsiteY23748"/>
              </a:cxn>
              <a:cxn ang="0">
                <a:pos x="connsiteX23749" y="connsiteY23749"/>
              </a:cxn>
              <a:cxn ang="0">
                <a:pos x="connsiteX23750" y="connsiteY23750"/>
              </a:cxn>
              <a:cxn ang="0">
                <a:pos x="connsiteX23751" y="connsiteY23751"/>
              </a:cxn>
              <a:cxn ang="0">
                <a:pos x="connsiteX23752" y="connsiteY23752"/>
              </a:cxn>
              <a:cxn ang="0">
                <a:pos x="connsiteX23753" y="connsiteY23753"/>
              </a:cxn>
              <a:cxn ang="0">
                <a:pos x="connsiteX23754" y="connsiteY23754"/>
              </a:cxn>
              <a:cxn ang="0">
                <a:pos x="connsiteX23755" y="connsiteY23755"/>
              </a:cxn>
              <a:cxn ang="0">
                <a:pos x="connsiteX23756" y="connsiteY23756"/>
              </a:cxn>
              <a:cxn ang="0">
                <a:pos x="connsiteX23757" y="connsiteY23757"/>
              </a:cxn>
              <a:cxn ang="0">
                <a:pos x="connsiteX23758" y="connsiteY23758"/>
              </a:cxn>
              <a:cxn ang="0">
                <a:pos x="connsiteX23759" y="connsiteY23759"/>
              </a:cxn>
              <a:cxn ang="0">
                <a:pos x="connsiteX23760" y="connsiteY23760"/>
              </a:cxn>
              <a:cxn ang="0">
                <a:pos x="connsiteX23761" y="connsiteY23761"/>
              </a:cxn>
              <a:cxn ang="0">
                <a:pos x="connsiteX23762" y="connsiteY23762"/>
              </a:cxn>
              <a:cxn ang="0">
                <a:pos x="connsiteX23763" y="connsiteY23763"/>
              </a:cxn>
              <a:cxn ang="0">
                <a:pos x="connsiteX23764" y="connsiteY23764"/>
              </a:cxn>
              <a:cxn ang="0">
                <a:pos x="connsiteX23765" y="connsiteY23765"/>
              </a:cxn>
              <a:cxn ang="0">
                <a:pos x="connsiteX23766" y="connsiteY23766"/>
              </a:cxn>
              <a:cxn ang="0">
                <a:pos x="connsiteX23767" y="connsiteY23767"/>
              </a:cxn>
              <a:cxn ang="0">
                <a:pos x="connsiteX23768" y="connsiteY23768"/>
              </a:cxn>
              <a:cxn ang="0">
                <a:pos x="connsiteX23769" y="connsiteY23769"/>
              </a:cxn>
              <a:cxn ang="0">
                <a:pos x="connsiteX23770" y="connsiteY23770"/>
              </a:cxn>
              <a:cxn ang="0">
                <a:pos x="connsiteX23771" y="connsiteY23771"/>
              </a:cxn>
              <a:cxn ang="0">
                <a:pos x="connsiteX23772" y="connsiteY23772"/>
              </a:cxn>
              <a:cxn ang="0">
                <a:pos x="connsiteX23773" y="connsiteY23773"/>
              </a:cxn>
              <a:cxn ang="0">
                <a:pos x="connsiteX23774" y="connsiteY23774"/>
              </a:cxn>
              <a:cxn ang="0">
                <a:pos x="connsiteX23775" y="connsiteY23775"/>
              </a:cxn>
              <a:cxn ang="0">
                <a:pos x="connsiteX23776" y="connsiteY23776"/>
              </a:cxn>
              <a:cxn ang="0">
                <a:pos x="connsiteX23777" y="connsiteY23777"/>
              </a:cxn>
              <a:cxn ang="0">
                <a:pos x="connsiteX23778" y="connsiteY23778"/>
              </a:cxn>
              <a:cxn ang="0">
                <a:pos x="connsiteX23779" y="connsiteY23779"/>
              </a:cxn>
              <a:cxn ang="0">
                <a:pos x="connsiteX23780" y="connsiteY23780"/>
              </a:cxn>
              <a:cxn ang="0">
                <a:pos x="connsiteX23781" y="connsiteY23781"/>
              </a:cxn>
              <a:cxn ang="0">
                <a:pos x="connsiteX23782" y="connsiteY23782"/>
              </a:cxn>
              <a:cxn ang="0">
                <a:pos x="connsiteX23783" y="connsiteY23783"/>
              </a:cxn>
              <a:cxn ang="0">
                <a:pos x="connsiteX23784" y="connsiteY23784"/>
              </a:cxn>
              <a:cxn ang="0">
                <a:pos x="connsiteX23785" y="connsiteY23785"/>
              </a:cxn>
              <a:cxn ang="0">
                <a:pos x="connsiteX23786" y="connsiteY23786"/>
              </a:cxn>
              <a:cxn ang="0">
                <a:pos x="connsiteX23787" y="connsiteY23787"/>
              </a:cxn>
              <a:cxn ang="0">
                <a:pos x="connsiteX23788" y="connsiteY23788"/>
              </a:cxn>
              <a:cxn ang="0">
                <a:pos x="connsiteX23789" y="connsiteY23789"/>
              </a:cxn>
              <a:cxn ang="0">
                <a:pos x="connsiteX23790" y="connsiteY23790"/>
              </a:cxn>
              <a:cxn ang="0">
                <a:pos x="connsiteX23791" y="connsiteY23791"/>
              </a:cxn>
              <a:cxn ang="0">
                <a:pos x="connsiteX23792" y="connsiteY23792"/>
              </a:cxn>
              <a:cxn ang="0">
                <a:pos x="connsiteX23793" y="connsiteY23793"/>
              </a:cxn>
              <a:cxn ang="0">
                <a:pos x="connsiteX23794" y="connsiteY23794"/>
              </a:cxn>
              <a:cxn ang="0">
                <a:pos x="connsiteX23795" y="connsiteY23795"/>
              </a:cxn>
              <a:cxn ang="0">
                <a:pos x="connsiteX23796" y="connsiteY23796"/>
              </a:cxn>
              <a:cxn ang="0">
                <a:pos x="connsiteX23797" y="connsiteY23797"/>
              </a:cxn>
              <a:cxn ang="0">
                <a:pos x="connsiteX23798" y="connsiteY23798"/>
              </a:cxn>
              <a:cxn ang="0">
                <a:pos x="connsiteX23799" y="connsiteY23799"/>
              </a:cxn>
              <a:cxn ang="0">
                <a:pos x="connsiteX23800" y="connsiteY23800"/>
              </a:cxn>
              <a:cxn ang="0">
                <a:pos x="connsiteX23801" y="connsiteY23801"/>
              </a:cxn>
              <a:cxn ang="0">
                <a:pos x="connsiteX23802" y="connsiteY23802"/>
              </a:cxn>
              <a:cxn ang="0">
                <a:pos x="connsiteX23803" y="connsiteY23803"/>
              </a:cxn>
              <a:cxn ang="0">
                <a:pos x="connsiteX23804" y="connsiteY23804"/>
              </a:cxn>
              <a:cxn ang="0">
                <a:pos x="connsiteX23805" y="connsiteY23805"/>
              </a:cxn>
              <a:cxn ang="0">
                <a:pos x="connsiteX23806" y="connsiteY23806"/>
              </a:cxn>
              <a:cxn ang="0">
                <a:pos x="connsiteX23807" y="connsiteY23807"/>
              </a:cxn>
              <a:cxn ang="0">
                <a:pos x="connsiteX23808" y="connsiteY23808"/>
              </a:cxn>
              <a:cxn ang="0">
                <a:pos x="connsiteX23809" y="connsiteY23809"/>
              </a:cxn>
              <a:cxn ang="0">
                <a:pos x="connsiteX23810" y="connsiteY23810"/>
              </a:cxn>
              <a:cxn ang="0">
                <a:pos x="connsiteX23811" y="connsiteY23811"/>
              </a:cxn>
              <a:cxn ang="0">
                <a:pos x="connsiteX23812" y="connsiteY23812"/>
              </a:cxn>
              <a:cxn ang="0">
                <a:pos x="connsiteX23813" y="connsiteY23813"/>
              </a:cxn>
              <a:cxn ang="0">
                <a:pos x="connsiteX23814" y="connsiteY23814"/>
              </a:cxn>
              <a:cxn ang="0">
                <a:pos x="connsiteX23815" y="connsiteY23815"/>
              </a:cxn>
              <a:cxn ang="0">
                <a:pos x="connsiteX23816" y="connsiteY23816"/>
              </a:cxn>
              <a:cxn ang="0">
                <a:pos x="connsiteX23817" y="connsiteY23817"/>
              </a:cxn>
              <a:cxn ang="0">
                <a:pos x="connsiteX23818" y="connsiteY23818"/>
              </a:cxn>
              <a:cxn ang="0">
                <a:pos x="connsiteX23819" y="connsiteY23819"/>
              </a:cxn>
              <a:cxn ang="0">
                <a:pos x="connsiteX23820" y="connsiteY23820"/>
              </a:cxn>
              <a:cxn ang="0">
                <a:pos x="connsiteX23821" y="connsiteY23821"/>
              </a:cxn>
              <a:cxn ang="0">
                <a:pos x="connsiteX23822" y="connsiteY23822"/>
              </a:cxn>
              <a:cxn ang="0">
                <a:pos x="connsiteX23823" y="connsiteY23823"/>
              </a:cxn>
              <a:cxn ang="0">
                <a:pos x="connsiteX23824" y="connsiteY23824"/>
              </a:cxn>
              <a:cxn ang="0">
                <a:pos x="connsiteX23825" y="connsiteY23825"/>
              </a:cxn>
              <a:cxn ang="0">
                <a:pos x="connsiteX23826" y="connsiteY23826"/>
              </a:cxn>
              <a:cxn ang="0">
                <a:pos x="connsiteX23827" y="connsiteY23827"/>
              </a:cxn>
              <a:cxn ang="0">
                <a:pos x="connsiteX23828" y="connsiteY23828"/>
              </a:cxn>
              <a:cxn ang="0">
                <a:pos x="connsiteX23829" y="connsiteY23829"/>
              </a:cxn>
              <a:cxn ang="0">
                <a:pos x="connsiteX23830" y="connsiteY23830"/>
              </a:cxn>
              <a:cxn ang="0">
                <a:pos x="connsiteX23831" y="connsiteY23831"/>
              </a:cxn>
              <a:cxn ang="0">
                <a:pos x="connsiteX23832" y="connsiteY23832"/>
              </a:cxn>
              <a:cxn ang="0">
                <a:pos x="connsiteX23833" y="connsiteY23833"/>
              </a:cxn>
              <a:cxn ang="0">
                <a:pos x="connsiteX23834" y="connsiteY23834"/>
              </a:cxn>
              <a:cxn ang="0">
                <a:pos x="connsiteX23835" y="connsiteY23835"/>
              </a:cxn>
              <a:cxn ang="0">
                <a:pos x="connsiteX23836" y="connsiteY23836"/>
              </a:cxn>
              <a:cxn ang="0">
                <a:pos x="connsiteX23837" y="connsiteY23837"/>
              </a:cxn>
              <a:cxn ang="0">
                <a:pos x="connsiteX23838" y="connsiteY23838"/>
              </a:cxn>
              <a:cxn ang="0">
                <a:pos x="connsiteX23839" y="connsiteY23839"/>
              </a:cxn>
              <a:cxn ang="0">
                <a:pos x="connsiteX23840" y="connsiteY23840"/>
              </a:cxn>
              <a:cxn ang="0">
                <a:pos x="connsiteX23841" y="connsiteY23841"/>
              </a:cxn>
              <a:cxn ang="0">
                <a:pos x="connsiteX23842" y="connsiteY23842"/>
              </a:cxn>
              <a:cxn ang="0">
                <a:pos x="connsiteX23843" y="connsiteY23843"/>
              </a:cxn>
              <a:cxn ang="0">
                <a:pos x="connsiteX23844" y="connsiteY23844"/>
              </a:cxn>
              <a:cxn ang="0">
                <a:pos x="connsiteX23845" y="connsiteY23845"/>
              </a:cxn>
              <a:cxn ang="0">
                <a:pos x="connsiteX23846" y="connsiteY23846"/>
              </a:cxn>
              <a:cxn ang="0">
                <a:pos x="connsiteX23847" y="connsiteY23847"/>
              </a:cxn>
              <a:cxn ang="0">
                <a:pos x="connsiteX23848" y="connsiteY23848"/>
              </a:cxn>
              <a:cxn ang="0">
                <a:pos x="connsiteX23849" y="connsiteY23849"/>
              </a:cxn>
              <a:cxn ang="0">
                <a:pos x="connsiteX23850" y="connsiteY23850"/>
              </a:cxn>
              <a:cxn ang="0">
                <a:pos x="connsiteX23851" y="connsiteY23851"/>
              </a:cxn>
              <a:cxn ang="0">
                <a:pos x="connsiteX23852" y="connsiteY23852"/>
              </a:cxn>
              <a:cxn ang="0">
                <a:pos x="connsiteX23853" y="connsiteY23853"/>
              </a:cxn>
              <a:cxn ang="0">
                <a:pos x="connsiteX23854" y="connsiteY23854"/>
              </a:cxn>
              <a:cxn ang="0">
                <a:pos x="connsiteX23855" y="connsiteY23855"/>
              </a:cxn>
              <a:cxn ang="0">
                <a:pos x="connsiteX23856" y="connsiteY23856"/>
              </a:cxn>
              <a:cxn ang="0">
                <a:pos x="connsiteX23857" y="connsiteY23857"/>
              </a:cxn>
              <a:cxn ang="0">
                <a:pos x="connsiteX23858" y="connsiteY23858"/>
              </a:cxn>
              <a:cxn ang="0">
                <a:pos x="connsiteX23859" y="connsiteY23859"/>
              </a:cxn>
              <a:cxn ang="0">
                <a:pos x="connsiteX23860" y="connsiteY23860"/>
              </a:cxn>
              <a:cxn ang="0">
                <a:pos x="connsiteX23861" y="connsiteY23861"/>
              </a:cxn>
              <a:cxn ang="0">
                <a:pos x="connsiteX23862" y="connsiteY23862"/>
              </a:cxn>
              <a:cxn ang="0">
                <a:pos x="connsiteX23863" y="connsiteY23863"/>
              </a:cxn>
              <a:cxn ang="0">
                <a:pos x="connsiteX23864" y="connsiteY23864"/>
              </a:cxn>
              <a:cxn ang="0">
                <a:pos x="connsiteX23865" y="connsiteY23865"/>
              </a:cxn>
              <a:cxn ang="0">
                <a:pos x="connsiteX23866" y="connsiteY23866"/>
              </a:cxn>
              <a:cxn ang="0">
                <a:pos x="connsiteX23867" y="connsiteY23867"/>
              </a:cxn>
              <a:cxn ang="0">
                <a:pos x="connsiteX23868" y="connsiteY23868"/>
              </a:cxn>
              <a:cxn ang="0">
                <a:pos x="connsiteX23869" y="connsiteY23869"/>
              </a:cxn>
              <a:cxn ang="0">
                <a:pos x="connsiteX23870" y="connsiteY23870"/>
              </a:cxn>
              <a:cxn ang="0">
                <a:pos x="connsiteX23871" y="connsiteY23871"/>
              </a:cxn>
              <a:cxn ang="0">
                <a:pos x="connsiteX23872" y="connsiteY23872"/>
              </a:cxn>
              <a:cxn ang="0">
                <a:pos x="connsiteX23873" y="connsiteY23873"/>
              </a:cxn>
              <a:cxn ang="0">
                <a:pos x="connsiteX23874" y="connsiteY23874"/>
              </a:cxn>
              <a:cxn ang="0">
                <a:pos x="connsiteX23875" y="connsiteY23875"/>
              </a:cxn>
              <a:cxn ang="0">
                <a:pos x="connsiteX23876" y="connsiteY23876"/>
              </a:cxn>
              <a:cxn ang="0">
                <a:pos x="connsiteX23877" y="connsiteY23877"/>
              </a:cxn>
              <a:cxn ang="0">
                <a:pos x="connsiteX23878" y="connsiteY23878"/>
              </a:cxn>
              <a:cxn ang="0">
                <a:pos x="connsiteX23879" y="connsiteY23879"/>
              </a:cxn>
              <a:cxn ang="0">
                <a:pos x="connsiteX23880" y="connsiteY23880"/>
              </a:cxn>
              <a:cxn ang="0">
                <a:pos x="connsiteX23881" y="connsiteY23881"/>
              </a:cxn>
              <a:cxn ang="0">
                <a:pos x="connsiteX23882" y="connsiteY23882"/>
              </a:cxn>
              <a:cxn ang="0">
                <a:pos x="connsiteX23883" y="connsiteY23883"/>
              </a:cxn>
              <a:cxn ang="0">
                <a:pos x="connsiteX23884" y="connsiteY23884"/>
              </a:cxn>
              <a:cxn ang="0">
                <a:pos x="connsiteX23885" y="connsiteY23885"/>
              </a:cxn>
              <a:cxn ang="0">
                <a:pos x="connsiteX23886" y="connsiteY23886"/>
              </a:cxn>
              <a:cxn ang="0">
                <a:pos x="connsiteX23887" y="connsiteY23887"/>
              </a:cxn>
              <a:cxn ang="0">
                <a:pos x="connsiteX23888" y="connsiteY23888"/>
              </a:cxn>
              <a:cxn ang="0">
                <a:pos x="connsiteX23889" y="connsiteY23889"/>
              </a:cxn>
              <a:cxn ang="0">
                <a:pos x="connsiteX23890" y="connsiteY23890"/>
              </a:cxn>
              <a:cxn ang="0">
                <a:pos x="connsiteX23891" y="connsiteY23891"/>
              </a:cxn>
              <a:cxn ang="0">
                <a:pos x="connsiteX23892" y="connsiteY23892"/>
              </a:cxn>
              <a:cxn ang="0">
                <a:pos x="connsiteX23893" y="connsiteY23893"/>
              </a:cxn>
              <a:cxn ang="0">
                <a:pos x="connsiteX23894" y="connsiteY23894"/>
              </a:cxn>
              <a:cxn ang="0">
                <a:pos x="connsiteX23895" y="connsiteY23895"/>
              </a:cxn>
              <a:cxn ang="0">
                <a:pos x="connsiteX23896" y="connsiteY23896"/>
              </a:cxn>
              <a:cxn ang="0">
                <a:pos x="connsiteX23897" y="connsiteY23897"/>
              </a:cxn>
              <a:cxn ang="0">
                <a:pos x="connsiteX23898" y="connsiteY23898"/>
              </a:cxn>
              <a:cxn ang="0">
                <a:pos x="connsiteX23899" y="connsiteY23899"/>
              </a:cxn>
              <a:cxn ang="0">
                <a:pos x="connsiteX23900" y="connsiteY23900"/>
              </a:cxn>
              <a:cxn ang="0">
                <a:pos x="connsiteX23901" y="connsiteY23901"/>
              </a:cxn>
              <a:cxn ang="0">
                <a:pos x="connsiteX23902" y="connsiteY23902"/>
              </a:cxn>
              <a:cxn ang="0">
                <a:pos x="connsiteX23903" y="connsiteY23903"/>
              </a:cxn>
              <a:cxn ang="0">
                <a:pos x="connsiteX23904" y="connsiteY23904"/>
              </a:cxn>
              <a:cxn ang="0">
                <a:pos x="connsiteX23905" y="connsiteY23905"/>
              </a:cxn>
              <a:cxn ang="0">
                <a:pos x="connsiteX23906" y="connsiteY23906"/>
              </a:cxn>
              <a:cxn ang="0">
                <a:pos x="connsiteX23907" y="connsiteY23907"/>
              </a:cxn>
              <a:cxn ang="0">
                <a:pos x="connsiteX23908" y="connsiteY23908"/>
              </a:cxn>
              <a:cxn ang="0">
                <a:pos x="connsiteX23909" y="connsiteY23909"/>
              </a:cxn>
              <a:cxn ang="0">
                <a:pos x="connsiteX23910" y="connsiteY23910"/>
              </a:cxn>
              <a:cxn ang="0">
                <a:pos x="connsiteX23911" y="connsiteY23911"/>
              </a:cxn>
              <a:cxn ang="0">
                <a:pos x="connsiteX23912" y="connsiteY23912"/>
              </a:cxn>
              <a:cxn ang="0">
                <a:pos x="connsiteX23913" y="connsiteY23913"/>
              </a:cxn>
              <a:cxn ang="0">
                <a:pos x="connsiteX23914" y="connsiteY23914"/>
              </a:cxn>
              <a:cxn ang="0">
                <a:pos x="connsiteX23915" y="connsiteY23915"/>
              </a:cxn>
              <a:cxn ang="0">
                <a:pos x="connsiteX23916" y="connsiteY23916"/>
              </a:cxn>
              <a:cxn ang="0">
                <a:pos x="connsiteX23917" y="connsiteY23917"/>
              </a:cxn>
              <a:cxn ang="0">
                <a:pos x="connsiteX23918" y="connsiteY23918"/>
              </a:cxn>
              <a:cxn ang="0">
                <a:pos x="connsiteX23919" y="connsiteY23919"/>
              </a:cxn>
              <a:cxn ang="0">
                <a:pos x="connsiteX23920" y="connsiteY23920"/>
              </a:cxn>
              <a:cxn ang="0">
                <a:pos x="connsiteX23921" y="connsiteY23921"/>
              </a:cxn>
              <a:cxn ang="0">
                <a:pos x="connsiteX23922" y="connsiteY23922"/>
              </a:cxn>
              <a:cxn ang="0">
                <a:pos x="connsiteX23923" y="connsiteY23923"/>
              </a:cxn>
              <a:cxn ang="0">
                <a:pos x="connsiteX23924" y="connsiteY23924"/>
              </a:cxn>
              <a:cxn ang="0">
                <a:pos x="connsiteX23925" y="connsiteY23925"/>
              </a:cxn>
              <a:cxn ang="0">
                <a:pos x="connsiteX23926" y="connsiteY23926"/>
              </a:cxn>
              <a:cxn ang="0">
                <a:pos x="connsiteX23927" y="connsiteY23927"/>
              </a:cxn>
              <a:cxn ang="0">
                <a:pos x="connsiteX23928" y="connsiteY23928"/>
              </a:cxn>
              <a:cxn ang="0">
                <a:pos x="connsiteX23929" y="connsiteY23929"/>
              </a:cxn>
              <a:cxn ang="0">
                <a:pos x="connsiteX23930" y="connsiteY23930"/>
              </a:cxn>
              <a:cxn ang="0">
                <a:pos x="connsiteX23931" y="connsiteY23931"/>
              </a:cxn>
              <a:cxn ang="0">
                <a:pos x="connsiteX23932" y="connsiteY23932"/>
              </a:cxn>
              <a:cxn ang="0">
                <a:pos x="connsiteX23933" y="connsiteY23933"/>
              </a:cxn>
              <a:cxn ang="0">
                <a:pos x="connsiteX23934" y="connsiteY23934"/>
              </a:cxn>
              <a:cxn ang="0">
                <a:pos x="connsiteX23935" y="connsiteY23935"/>
              </a:cxn>
              <a:cxn ang="0">
                <a:pos x="connsiteX23936" y="connsiteY23936"/>
              </a:cxn>
              <a:cxn ang="0">
                <a:pos x="connsiteX23937" y="connsiteY23937"/>
              </a:cxn>
              <a:cxn ang="0">
                <a:pos x="connsiteX23938" y="connsiteY23938"/>
              </a:cxn>
              <a:cxn ang="0">
                <a:pos x="connsiteX23939" y="connsiteY23939"/>
              </a:cxn>
              <a:cxn ang="0">
                <a:pos x="connsiteX23940" y="connsiteY23940"/>
              </a:cxn>
              <a:cxn ang="0">
                <a:pos x="connsiteX23941" y="connsiteY23941"/>
              </a:cxn>
              <a:cxn ang="0">
                <a:pos x="connsiteX23942" y="connsiteY23942"/>
              </a:cxn>
              <a:cxn ang="0">
                <a:pos x="connsiteX23943" y="connsiteY23943"/>
              </a:cxn>
              <a:cxn ang="0">
                <a:pos x="connsiteX23944" y="connsiteY23944"/>
              </a:cxn>
              <a:cxn ang="0">
                <a:pos x="connsiteX23945" y="connsiteY23945"/>
              </a:cxn>
              <a:cxn ang="0">
                <a:pos x="connsiteX23946" y="connsiteY23946"/>
              </a:cxn>
              <a:cxn ang="0">
                <a:pos x="connsiteX23947" y="connsiteY23947"/>
              </a:cxn>
              <a:cxn ang="0">
                <a:pos x="connsiteX23948" y="connsiteY23948"/>
              </a:cxn>
              <a:cxn ang="0">
                <a:pos x="connsiteX23949" y="connsiteY23949"/>
              </a:cxn>
              <a:cxn ang="0">
                <a:pos x="connsiteX23950" y="connsiteY23950"/>
              </a:cxn>
              <a:cxn ang="0">
                <a:pos x="connsiteX23951" y="connsiteY23951"/>
              </a:cxn>
              <a:cxn ang="0">
                <a:pos x="connsiteX23952" y="connsiteY23952"/>
              </a:cxn>
              <a:cxn ang="0">
                <a:pos x="connsiteX23953" y="connsiteY23953"/>
              </a:cxn>
              <a:cxn ang="0">
                <a:pos x="connsiteX23954" y="connsiteY23954"/>
              </a:cxn>
              <a:cxn ang="0">
                <a:pos x="connsiteX23955" y="connsiteY23955"/>
              </a:cxn>
              <a:cxn ang="0">
                <a:pos x="connsiteX23956" y="connsiteY23956"/>
              </a:cxn>
              <a:cxn ang="0">
                <a:pos x="connsiteX23957" y="connsiteY23957"/>
              </a:cxn>
              <a:cxn ang="0">
                <a:pos x="connsiteX23958" y="connsiteY23958"/>
              </a:cxn>
              <a:cxn ang="0">
                <a:pos x="connsiteX23959" y="connsiteY23959"/>
              </a:cxn>
              <a:cxn ang="0">
                <a:pos x="connsiteX23960" y="connsiteY23960"/>
              </a:cxn>
              <a:cxn ang="0">
                <a:pos x="connsiteX23961" y="connsiteY23961"/>
              </a:cxn>
              <a:cxn ang="0">
                <a:pos x="connsiteX23962" y="connsiteY23962"/>
              </a:cxn>
              <a:cxn ang="0">
                <a:pos x="connsiteX23963" y="connsiteY23963"/>
              </a:cxn>
              <a:cxn ang="0">
                <a:pos x="connsiteX23964" y="connsiteY23964"/>
              </a:cxn>
              <a:cxn ang="0">
                <a:pos x="connsiteX23965" y="connsiteY23965"/>
              </a:cxn>
              <a:cxn ang="0">
                <a:pos x="connsiteX23966" y="connsiteY23966"/>
              </a:cxn>
              <a:cxn ang="0">
                <a:pos x="connsiteX23967" y="connsiteY23967"/>
              </a:cxn>
              <a:cxn ang="0">
                <a:pos x="connsiteX23968" y="connsiteY23968"/>
              </a:cxn>
              <a:cxn ang="0">
                <a:pos x="connsiteX23969" y="connsiteY23969"/>
              </a:cxn>
              <a:cxn ang="0">
                <a:pos x="connsiteX23970" y="connsiteY23970"/>
              </a:cxn>
              <a:cxn ang="0">
                <a:pos x="connsiteX23971" y="connsiteY23971"/>
              </a:cxn>
              <a:cxn ang="0">
                <a:pos x="connsiteX23972" y="connsiteY23972"/>
              </a:cxn>
              <a:cxn ang="0">
                <a:pos x="connsiteX23973" y="connsiteY23973"/>
              </a:cxn>
              <a:cxn ang="0">
                <a:pos x="connsiteX23974" y="connsiteY23974"/>
              </a:cxn>
              <a:cxn ang="0">
                <a:pos x="connsiteX23975" y="connsiteY23975"/>
              </a:cxn>
              <a:cxn ang="0">
                <a:pos x="connsiteX23976" y="connsiteY23976"/>
              </a:cxn>
              <a:cxn ang="0">
                <a:pos x="connsiteX23977" y="connsiteY23977"/>
              </a:cxn>
              <a:cxn ang="0">
                <a:pos x="connsiteX23978" y="connsiteY23978"/>
              </a:cxn>
              <a:cxn ang="0">
                <a:pos x="connsiteX23979" y="connsiteY23979"/>
              </a:cxn>
              <a:cxn ang="0">
                <a:pos x="connsiteX23980" y="connsiteY23980"/>
              </a:cxn>
              <a:cxn ang="0">
                <a:pos x="connsiteX23981" y="connsiteY23981"/>
              </a:cxn>
              <a:cxn ang="0">
                <a:pos x="connsiteX23982" y="connsiteY23982"/>
              </a:cxn>
              <a:cxn ang="0">
                <a:pos x="connsiteX23983" y="connsiteY23983"/>
              </a:cxn>
              <a:cxn ang="0">
                <a:pos x="connsiteX23984" y="connsiteY23984"/>
              </a:cxn>
              <a:cxn ang="0">
                <a:pos x="connsiteX23985" y="connsiteY23985"/>
              </a:cxn>
              <a:cxn ang="0">
                <a:pos x="connsiteX23986" y="connsiteY23986"/>
              </a:cxn>
              <a:cxn ang="0">
                <a:pos x="connsiteX23987" y="connsiteY23987"/>
              </a:cxn>
              <a:cxn ang="0">
                <a:pos x="connsiteX23988" y="connsiteY23988"/>
              </a:cxn>
              <a:cxn ang="0">
                <a:pos x="connsiteX23989" y="connsiteY23989"/>
              </a:cxn>
              <a:cxn ang="0">
                <a:pos x="connsiteX23990" y="connsiteY23990"/>
              </a:cxn>
              <a:cxn ang="0">
                <a:pos x="connsiteX23991" y="connsiteY23991"/>
              </a:cxn>
              <a:cxn ang="0">
                <a:pos x="connsiteX23992" y="connsiteY23992"/>
              </a:cxn>
              <a:cxn ang="0">
                <a:pos x="connsiteX23993" y="connsiteY23993"/>
              </a:cxn>
              <a:cxn ang="0">
                <a:pos x="connsiteX23994" y="connsiteY23994"/>
              </a:cxn>
              <a:cxn ang="0">
                <a:pos x="connsiteX23995" y="connsiteY23995"/>
              </a:cxn>
              <a:cxn ang="0">
                <a:pos x="connsiteX23996" y="connsiteY23996"/>
              </a:cxn>
              <a:cxn ang="0">
                <a:pos x="connsiteX23997" y="connsiteY23997"/>
              </a:cxn>
              <a:cxn ang="0">
                <a:pos x="connsiteX23998" y="connsiteY23998"/>
              </a:cxn>
              <a:cxn ang="0">
                <a:pos x="connsiteX23999" y="connsiteY23999"/>
              </a:cxn>
              <a:cxn ang="0">
                <a:pos x="connsiteX24000" y="connsiteY24000"/>
              </a:cxn>
              <a:cxn ang="0">
                <a:pos x="connsiteX24001" y="connsiteY24001"/>
              </a:cxn>
              <a:cxn ang="0">
                <a:pos x="connsiteX24002" y="connsiteY24002"/>
              </a:cxn>
              <a:cxn ang="0">
                <a:pos x="connsiteX24003" y="connsiteY24003"/>
              </a:cxn>
              <a:cxn ang="0">
                <a:pos x="connsiteX24004" y="connsiteY24004"/>
              </a:cxn>
              <a:cxn ang="0">
                <a:pos x="connsiteX24005" y="connsiteY24005"/>
              </a:cxn>
              <a:cxn ang="0">
                <a:pos x="connsiteX24006" y="connsiteY24006"/>
              </a:cxn>
              <a:cxn ang="0">
                <a:pos x="connsiteX24007" y="connsiteY24007"/>
              </a:cxn>
              <a:cxn ang="0">
                <a:pos x="connsiteX24008" y="connsiteY24008"/>
              </a:cxn>
              <a:cxn ang="0">
                <a:pos x="connsiteX24009" y="connsiteY24009"/>
              </a:cxn>
              <a:cxn ang="0">
                <a:pos x="connsiteX24010" y="connsiteY24010"/>
              </a:cxn>
              <a:cxn ang="0">
                <a:pos x="connsiteX24011" y="connsiteY24011"/>
              </a:cxn>
              <a:cxn ang="0">
                <a:pos x="connsiteX24012" y="connsiteY24012"/>
              </a:cxn>
              <a:cxn ang="0">
                <a:pos x="connsiteX24013" y="connsiteY24013"/>
              </a:cxn>
              <a:cxn ang="0">
                <a:pos x="connsiteX24014" y="connsiteY24014"/>
              </a:cxn>
              <a:cxn ang="0">
                <a:pos x="connsiteX24015" y="connsiteY24015"/>
              </a:cxn>
              <a:cxn ang="0">
                <a:pos x="connsiteX24016" y="connsiteY24016"/>
              </a:cxn>
              <a:cxn ang="0">
                <a:pos x="connsiteX24017" y="connsiteY24017"/>
              </a:cxn>
              <a:cxn ang="0">
                <a:pos x="connsiteX24018" y="connsiteY24018"/>
              </a:cxn>
              <a:cxn ang="0">
                <a:pos x="connsiteX24019" y="connsiteY24019"/>
              </a:cxn>
              <a:cxn ang="0">
                <a:pos x="connsiteX24020" y="connsiteY24020"/>
              </a:cxn>
              <a:cxn ang="0">
                <a:pos x="connsiteX24021" y="connsiteY24021"/>
              </a:cxn>
              <a:cxn ang="0">
                <a:pos x="connsiteX24022" y="connsiteY24022"/>
              </a:cxn>
              <a:cxn ang="0">
                <a:pos x="connsiteX24023" y="connsiteY24023"/>
              </a:cxn>
              <a:cxn ang="0">
                <a:pos x="connsiteX24024" y="connsiteY24024"/>
              </a:cxn>
              <a:cxn ang="0">
                <a:pos x="connsiteX24025" y="connsiteY24025"/>
              </a:cxn>
              <a:cxn ang="0">
                <a:pos x="connsiteX24026" y="connsiteY24026"/>
              </a:cxn>
              <a:cxn ang="0">
                <a:pos x="connsiteX24027" y="connsiteY24027"/>
              </a:cxn>
              <a:cxn ang="0">
                <a:pos x="connsiteX24028" y="connsiteY24028"/>
              </a:cxn>
              <a:cxn ang="0">
                <a:pos x="connsiteX24029" y="connsiteY24029"/>
              </a:cxn>
              <a:cxn ang="0">
                <a:pos x="connsiteX24030" y="connsiteY24030"/>
              </a:cxn>
              <a:cxn ang="0">
                <a:pos x="connsiteX24031" y="connsiteY24031"/>
              </a:cxn>
              <a:cxn ang="0">
                <a:pos x="connsiteX24032" y="connsiteY24032"/>
              </a:cxn>
              <a:cxn ang="0">
                <a:pos x="connsiteX24033" y="connsiteY24033"/>
              </a:cxn>
              <a:cxn ang="0">
                <a:pos x="connsiteX24034" y="connsiteY24034"/>
              </a:cxn>
              <a:cxn ang="0">
                <a:pos x="connsiteX24035" y="connsiteY24035"/>
              </a:cxn>
              <a:cxn ang="0">
                <a:pos x="connsiteX24036" y="connsiteY24036"/>
              </a:cxn>
              <a:cxn ang="0">
                <a:pos x="connsiteX24037" y="connsiteY24037"/>
              </a:cxn>
              <a:cxn ang="0">
                <a:pos x="connsiteX24038" y="connsiteY24038"/>
              </a:cxn>
              <a:cxn ang="0">
                <a:pos x="connsiteX24039" y="connsiteY24039"/>
              </a:cxn>
              <a:cxn ang="0">
                <a:pos x="connsiteX24040" y="connsiteY24040"/>
              </a:cxn>
              <a:cxn ang="0">
                <a:pos x="connsiteX24041" y="connsiteY24041"/>
              </a:cxn>
              <a:cxn ang="0">
                <a:pos x="connsiteX24042" y="connsiteY24042"/>
              </a:cxn>
              <a:cxn ang="0">
                <a:pos x="connsiteX24043" y="connsiteY24043"/>
              </a:cxn>
              <a:cxn ang="0">
                <a:pos x="connsiteX24044" y="connsiteY24044"/>
              </a:cxn>
              <a:cxn ang="0">
                <a:pos x="connsiteX24045" y="connsiteY24045"/>
              </a:cxn>
              <a:cxn ang="0">
                <a:pos x="connsiteX24046" y="connsiteY24046"/>
              </a:cxn>
              <a:cxn ang="0">
                <a:pos x="connsiteX24047" y="connsiteY24047"/>
              </a:cxn>
              <a:cxn ang="0">
                <a:pos x="connsiteX24048" y="connsiteY24048"/>
              </a:cxn>
              <a:cxn ang="0">
                <a:pos x="connsiteX24049" y="connsiteY24049"/>
              </a:cxn>
              <a:cxn ang="0">
                <a:pos x="connsiteX24050" y="connsiteY24050"/>
              </a:cxn>
              <a:cxn ang="0">
                <a:pos x="connsiteX24051" y="connsiteY24051"/>
              </a:cxn>
              <a:cxn ang="0">
                <a:pos x="connsiteX24052" y="connsiteY24052"/>
              </a:cxn>
              <a:cxn ang="0">
                <a:pos x="connsiteX24053" y="connsiteY24053"/>
              </a:cxn>
              <a:cxn ang="0">
                <a:pos x="connsiteX24054" y="connsiteY24054"/>
              </a:cxn>
              <a:cxn ang="0">
                <a:pos x="connsiteX24055" y="connsiteY24055"/>
              </a:cxn>
              <a:cxn ang="0">
                <a:pos x="connsiteX24056" y="connsiteY24056"/>
              </a:cxn>
              <a:cxn ang="0">
                <a:pos x="connsiteX24057" y="connsiteY24057"/>
              </a:cxn>
              <a:cxn ang="0">
                <a:pos x="connsiteX24058" y="connsiteY24058"/>
              </a:cxn>
              <a:cxn ang="0">
                <a:pos x="connsiteX24059" y="connsiteY24059"/>
              </a:cxn>
              <a:cxn ang="0">
                <a:pos x="connsiteX24060" y="connsiteY24060"/>
              </a:cxn>
              <a:cxn ang="0">
                <a:pos x="connsiteX24061" y="connsiteY24061"/>
              </a:cxn>
              <a:cxn ang="0">
                <a:pos x="connsiteX24062" y="connsiteY24062"/>
              </a:cxn>
              <a:cxn ang="0">
                <a:pos x="connsiteX24063" y="connsiteY24063"/>
              </a:cxn>
              <a:cxn ang="0">
                <a:pos x="connsiteX24064" y="connsiteY24064"/>
              </a:cxn>
              <a:cxn ang="0">
                <a:pos x="connsiteX24065" y="connsiteY24065"/>
              </a:cxn>
              <a:cxn ang="0">
                <a:pos x="connsiteX24066" y="connsiteY24066"/>
              </a:cxn>
              <a:cxn ang="0">
                <a:pos x="connsiteX24067" y="connsiteY24067"/>
              </a:cxn>
              <a:cxn ang="0">
                <a:pos x="connsiteX24068" y="connsiteY24068"/>
              </a:cxn>
              <a:cxn ang="0">
                <a:pos x="connsiteX24069" y="connsiteY24069"/>
              </a:cxn>
              <a:cxn ang="0">
                <a:pos x="connsiteX24070" y="connsiteY24070"/>
              </a:cxn>
              <a:cxn ang="0">
                <a:pos x="connsiteX24071" y="connsiteY24071"/>
              </a:cxn>
              <a:cxn ang="0">
                <a:pos x="connsiteX24072" y="connsiteY24072"/>
              </a:cxn>
              <a:cxn ang="0">
                <a:pos x="connsiteX24073" y="connsiteY24073"/>
              </a:cxn>
              <a:cxn ang="0">
                <a:pos x="connsiteX24074" y="connsiteY24074"/>
              </a:cxn>
              <a:cxn ang="0">
                <a:pos x="connsiteX24075" y="connsiteY24075"/>
              </a:cxn>
              <a:cxn ang="0">
                <a:pos x="connsiteX24076" y="connsiteY24076"/>
              </a:cxn>
              <a:cxn ang="0">
                <a:pos x="connsiteX24077" y="connsiteY24077"/>
              </a:cxn>
              <a:cxn ang="0">
                <a:pos x="connsiteX24078" y="connsiteY24078"/>
              </a:cxn>
              <a:cxn ang="0">
                <a:pos x="connsiteX24079" y="connsiteY24079"/>
              </a:cxn>
              <a:cxn ang="0">
                <a:pos x="connsiteX24080" y="connsiteY24080"/>
              </a:cxn>
              <a:cxn ang="0">
                <a:pos x="connsiteX24081" y="connsiteY24081"/>
              </a:cxn>
              <a:cxn ang="0">
                <a:pos x="connsiteX24082" y="connsiteY24082"/>
              </a:cxn>
              <a:cxn ang="0">
                <a:pos x="connsiteX24083" y="connsiteY24083"/>
              </a:cxn>
              <a:cxn ang="0">
                <a:pos x="connsiteX24084" y="connsiteY24084"/>
              </a:cxn>
              <a:cxn ang="0">
                <a:pos x="connsiteX24085" y="connsiteY24085"/>
              </a:cxn>
              <a:cxn ang="0">
                <a:pos x="connsiteX24086" y="connsiteY24086"/>
              </a:cxn>
              <a:cxn ang="0">
                <a:pos x="connsiteX24087" y="connsiteY24087"/>
              </a:cxn>
              <a:cxn ang="0">
                <a:pos x="connsiteX24088" y="connsiteY24088"/>
              </a:cxn>
              <a:cxn ang="0">
                <a:pos x="connsiteX24089" y="connsiteY24089"/>
              </a:cxn>
              <a:cxn ang="0">
                <a:pos x="connsiteX24090" y="connsiteY24090"/>
              </a:cxn>
              <a:cxn ang="0">
                <a:pos x="connsiteX24091" y="connsiteY24091"/>
              </a:cxn>
              <a:cxn ang="0">
                <a:pos x="connsiteX24092" y="connsiteY24092"/>
              </a:cxn>
              <a:cxn ang="0">
                <a:pos x="connsiteX24093" y="connsiteY24093"/>
              </a:cxn>
              <a:cxn ang="0">
                <a:pos x="connsiteX24094" y="connsiteY24094"/>
              </a:cxn>
              <a:cxn ang="0">
                <a:pos x="connsiteX24095" y="connsiteY24095"/>
              </a:cxn>
              <a:cxn ang="0">
                <a:pos x="connsiteX24096" y="connsiteY24096"/>
              </a:cxn>
              <a:cxn ang="0">
                <a:pos x="connsiteX24097" y="connsiteY24097"/>
              </a:cxn>
              <a:cxn ang="0">
                <a:pos x="connsiteX24098" y="connsiteY24098"/>
              </a:cxn>
              <a:cxn ang="0">
                <a:pos x="connsiteX24099" y="connsiteY24099"/>
              </a:cxn>
              <a:cxn ang="0">
                <a:pos x="connsiteX24100" y="connsiteY24100"/>
              </a:cxn>
              <a:cxn ang="0">
                <a:pos x="connsiteX24101" y="connsiteY24101"/>
              </a:cxn>
              <a:cxn ang="0">
                <a:pos x="connsiteX24102" y="connsiteY24102"/>
              </a:cxn>
              <a:cxn ang="0">
                <a:pos x="connsiteX24103" y="connsiteY24103"/>
              </a:cxn>
              <a:cxn ang="0">
                <a:pos x="connsiteX24104" y="connsiteY24104"/>
              </a:cxn>
              <a:cxn ang="0">
                <a:pos x="connsiteX24105" y="connsiteY24105"/>
              </a:cxn>
              <a:cxn ang="0">
                <a:pos x="connsiteX24106" y="connsiteY24106"/>
              </a:cxn>
              <a:cxn ang="0">
                <a:pos x="connsiteX24107" y="connsiteY24107"/>
              </a:cxn>
              <a:cxn ang="0">
                <a:pos x="connsiteX24108" y="connsiteY24108"/>
              </a:cxn>
              <a:cxn ang="0">
                <a:pos x="connsiteX24109" y="connsiteY24109"/>
              </a:cxn>
              <a:cxn ang="0">
                <a:pos x="connsiteX24110" y="connsiteY24110"/>
              </a:cxn>
              <a:cxn ang="0">
                <a:pos x="connsiteX24111" y="connsiteY24111"/>
              </a:cxn>
              <a:cxn ang="0">
                <a:pos x="connsiteX24112" y="connsiteY24112"/>
              </a:cxn>
              <a:cxn ang="0">
                <a:pos x="connsiteX24113" y="connsiteY24113"/>
              </a:cxn>
              <a:cxn ang="0">
                <a:pos x="connsiteX24114" y="connsiteY24114"/>
              </a:cxn>
              <a:cxn ang="0">
                <a:pos x="connsiteX24115" y="connsiteY24115"/>
              </a:cxn>
              <a:cxn ang="0">
                <a:pos x="connsiteX24116" y="connsiteY24116"/>
              </a:cxn>
              <a:cxn ang="0">
                <a:pos x="connsiteX24117" y="connsiteY24117"/>
              </a:cxn>
              <a:cxn ang="0">
                <a:pos x="connsiteX24118" y="connsiteY24118"/>
              </a:cxn>
              <a:cxn ang="0">
                <a:pos x="connsiteX24119" y="connsiteY24119"/>
              </a:cxn>
              <a:cxn ang="0">
                <a:pos x="connsiteX24120" y="connsiteY24120"/>
              </a:cxn>
              <a:cxn ang="0">
                <a:pos x="connsiteX24121" y="connsiteY24121"/>
              </a:cxn>
              <a:cxn ang="0">
                <a:pos x="connsiteX24122" y="connsiteY24122"/>
              </a:cxn>
              <a:cxn ang="0">
                <a:pos x="connsiteX24123" y="connsiteY24123"/>
              </a:cxn>
              <a:cxn ang="0">
                <a:pos x="connsiteX24124" y="connsiteY24124"/>
              </a:cxn>
              <a:cxn ang="0">
                <a:pos x="connsiteX24125" y="connsiteY24125"/>
              </a:cxn>
              <a:cxn ang="0">
                <a:pos x="connsiteX24126" y="connsiteY24126"/>
              </a:cxn>
              <a:cxn ang="0">
                <a:pos x="connsiteX24127" y="connsiteY24127"/>
              </a:cxn>
              <a:cxn ang="0">
                <a:pos x="connsiteX24128" y="connsiteY24128"/>
              </a:cxn>
              <a:cxn ang="0">
                <a:pos x="connsiteX24129" y="connsiteY24129"/>
              </a:cxn>
              <a:cxn ang="0">
                <a:pos x="connsiteX24130" y="connsiteY24130"/>
              </a:cxn>
              <a:cxn ang="0">
                <a:pos x="connsiteX24131" y="connsiteY24131"/>
              </a:cxn>
              <a:cxn ang="0">
                <a:pos x="connsiteX24132" y="connsiteY24132"/>
              </a:cxn>
              <a:cxn ang="0">
                <a:pos x="connsiteX24133" y="connsiteY24133"/>
              </a:cxn>
              <a:cxn ang="0">
                <a:pos x="connsiteX24134" y="connsiteY24134"/>
              </a:cxn>
              <a:cxn ang="0">
                <a:pos x="connsiteX24135" y="connsiteY24135"/>
              </a:cxn>
              <a:cxn ang="0">
                <a:pos x="connsiteX24136" y="connsiteY24136"/>
              </a:cxn>
              <a:cxn ang="0">
                <a:pos x="connsiteX24137" y="connsiteY24137"/>
              </a:cxn>
              <a:cxn ang="0">
                <a:pos x="connsiteX24138" y="connsiteY24138"/>
              </a:cxn>
              <a:cxn ang="0">
                <a:pos x="connsiteX24139" y="connsiteY24139"/>
              </a:cxn>
              <a:cxn ang="0">
                <a:pos x="connsiteX24140" y="connsiteY24140"/>
              </a:cxn>
              <a:cxn ang="0">
                <a:pos x="connsiteX24141" y="connsiteY24141"/>
              </a:cxn>
              <a:cxn ang="0">
                <a:pos x="connsiteX24142" y="connsiteY24142"/>
              </a:cxn>
              <a:cxn ang="0">
                <a:pos x="connsiteX24143" y="connsiteY24143"/>
              </a:cxn>
              <a:cxn ang="0">
                <a:pos x="connsiteX24144" y="connsiteY24144"/>
              </a:cxn>
              <a:cxn ang="0">
                <a:pos x="connsiteX24145" y="connsiteY24145"/>
              </a:cxn>
              <a:cxn ang="0">
                <a:pos x="connsiteX24146" y="connsiteY24146"/>
              </a:cxn>
              <a:cxn ang="0">
                <a:pos x="connsiteX24147" y="connsiteY24147"/>
              </a:cxn>
              <a:cxn ang="0">
                <a:pos x="connsiteX24148" y="connsiteY24148"/>
              </a:cxn>
              <a:cxn ang="0">
                <a:pos x="connsiteX24149" y="connsiteY24149"/>
              </a:cxn>
              <a:cxn ang="0">
                <a:pos x="connsiteX24150" y="connsiteY24150"/>
              </a:cxn>
              <a:cxn ang="0">
                <a:pos x="connsiteX24151" y="connsiteY24151"/>
              </a:cxn>
              <a:cxn ang="0">
                <a:pos x="connsiteX24152" y="connsiteY24152"/>
              </a:cxn>
              <a:cxn ang="0">
                <a:pos x="connsiteX24153" y="connsiteY24153"/>
              </a:cxn>
              <a:cxn ang="0">
                <a:pos x="connsiteX24154" y="connsiteY24154"/>
              </a:cxn>
              <a:cxn ang="0">
                <a:pos x="connsiteX24155" y="connsiteY24155"/>
              </a:cxn>
              <a:cxn ang="0">
                <a:pos x="connsiteX24156" y="connsiteY24156"/>
              </a:cxn>
              <a:cxn ang="0">
                <a:pos x="connsiteX24157" y="connsiteY24157"/>
              </a:cxn>
              <a:cxn ang="0">
                <a:pos x="connsiteX24158" y="connsiteY24158"/>
              </a:cxn>
              <a:cxn ang="0">
                <a:pos x="connsiteX24159" y="connsiteY24159"/>
              </a:cxn>
              <a:cxn ang="0">
                <a:pos x="connsiteX24160" y="connsiteY24160"/>
              </a:cxn>
              <a:cxn ang="0">
                <a:pos x="connsiteX24161" y="connsiteY24161"/>
              </a:cxn>
              <a:cxn ang="0">
                <a:pos x="connsiteX24162" y="connsiteY24162"/>
              </a:cxn>
              <a:cxn ang="0">
                <a:pos x="connsiteX24163" y="connsiteY24163"/>
              </a:cxn>
              <a:cxn ang="0">
                <a:pos x="connsiteX24164" y="connsiteY24164"/>
              </a:cxn>
              <a:cxn ang="0">
                <a:pos x="connsiteX24165" y="connsiteY24165"/>
              </a:cxn>
              <a:cxn ang="0">
                <a:pos x="connsiteX24166" y="connsiteY24166"/>
              </a:cxn>
              <a:cxn ang="0">
                <a:pos x="connsiteX24167" y="connsiteY24167"/>
              </a:cxn>
              <a:cxn ang="0">
                <a:pos x="connsiteX24168" y="connsiteY24168"/>
              </a:cxn>
              <a:cxn ang="0">
                <a:pos x="connsiteX24169" y="connsiteY24169"/>
              </a:cxn>
              <a:cxn ang="0">
                <a:pos x="connsiteX24170" y="connsiteY24170"/>
              </a:cxn>
              <a:cxn ang="0">
                <a:pos x="connsiteX24171" y="connsiteY24171"/>
              </a:cxn>
              <a:cxn ang="0">
                <a:pos x="connsiteX24172" y="connsiteY24172"/>
              </a:cxn>
              <a:cxn ang="0">
                <a:pos x="connsiteX24173" y="connsiteY24173"/>
              </a:cxn>
              <a:cxn ang="0">
                <a:pos x="connsiteX24174" y="connsiteY24174"/>
              </a:cxn>
              <a:cxn ang="0">
                <a:pos x="connsiteX24175" y="connsiteY24175"/>
              </a:cxn>
              <a:cxn ang="0">
                <a:pos x="connsiteX24176" y="connsiteY24176"/>
              </a:cxn>
              <a:cxn ang="0">
                <a:pos x="connsiteX24177" y="connsiteY24177"/>
              </a:cxn>
              <a:cxn ang="0">
                <a:pos x="connsiteX24178" y="connsiteY24178"/>
              </a:cxn>
              <a:cxn ang="0">
                <a:pos x="connsiteX24179" y="connsiteY24179"/>
              </a:cxn>
              <a:cxn ang="0">
                <a:pos x="connsiteX24180" y="connsiteY24180"/>
              </a:cxn>
              <a:cxn ang="0">
                <a:pos x="connsiteX24181" y="connsiteY24181"/>
              </a:cxn>
              <a:cxn ang="0">
                <a:pos x="connsiteX24182" y="connsiteY24182"/>
              </a:cxn>
              <a:cxn ang="0">
                <a:pos x="connsiteX24183" y="connsiteY24183"/>
              </a:cxn>
              <a:cxn ang="0">
                <a:pos x="connsiteX24184" y="connsiteY24184"/>
              </a:cxn>
              <a:cxn ang="0">
                <a:pos x="connsiteX24185" y="connsiteY24185"/>
              </a:cxn>
              <a:cxn ang="0">
                <a:pos x="connsiteX24186" y="connsiteY24186"/>
              </a:cxn>
              <a:cxn ang="0">
                <a:pos x="connsiteX24187" y="connsiteY24187"/>
              </a:cxn>
              <a:cxn ang="0">
                <a:pos x="connsiteX24188" y="connsiteY24188"/>
              </a:cxn>
              <a:cxn ang="0">
                <a:pos x="connsiteX24189" y="connsiteY24189"/>
              </a:cxn>
              <a:cxn ang="0">
                <a:pos x="connsiteX24190" y="connsiteY24190"/>
              </a:cxn>
              <a:cxn ang="0">
                <a:pos x="connsiteX24191" y="connsiteY24191"/>
              </a:cxn>
              <a:cxn ang="0">
                <a:pos x="connsiteX24192" y="connsiteY24192"/>
              </a:cxn>
              <a:cxn ang="0">
                <a:pos x="connsiteX24193" y="connsiteY24193"/>
              </a:cxn>
              <a:cxn ang="0">
                <a:pos x="connsiteX24194" y="connsiteY24194"/>
              </a:cxn>
              <a:cxn ang="0">
                <a:pos x="connsiteX24195" y="connsiteY24195"/>
              </a:cxn>
              <a:cxn ang="0">
                <a:pos x="connsiteX24196" y="connsiteY24196"/>
              </a:cxn>
              <a:cxn ang="0">
                <a:pos x="connsiteX24197" y="connsiteY24197"/>
              </a:cxn>
              <a:cxn ang="0">
                <a:pos x="connsiteX24198" y="connsiteY24198"/>
              </a:cxn>
              <a:cxn ang="0">
                <a:pos x="connsiteX24199" y="connsiteY24199"/>
              </a:cxn>
              <a:cxn ang="0">
                <a:pos x="connsiteX24200" y="connsiteY24200"/>
              </a:cxn>
              <a:cxn ang="0">
                <a:pos x="connsiteX24201" y="connsiteY24201"/>
              </a:cxn>
              <a:cxn ang="0">
                <a:pos x="connsiteX24202" y="connsiteY24202"/>
              </a:cxn>
              <a:cxn ang="0">
                <a:pos x="connsiteX24203" y="connsiteY24203"/>
              </a:cxn>
              <a:cxn ang="0">
                <a:pos x="connsiteX24204" y="connsiteY24204"/>
              </a:cxn>
              <a:cxn ang="0">
                <a:pos x="connsiteX24205" y="connsiteY24205"/>
              </a:cxn>
              <a:cxn ang="0">
                <a:pos x="connsiteX24206" y="connsiteY24206"/>
              </a:cxn>
              <a:cxn ang="0">
                <a:pos x="connsiteX24207" y="connsiteY24207"/>
              </a:cxn>
              <a:cxn ang="0">
                <a:pos x="connsiteX24208" y="connsiteY24208"/>
              </a:cxn>
              <a:cxn ang="0">
                <a:pos x="connsiteX24209" y="connsiteY24209"/>
              </a:cxn>
              <a:cxn ang="0">
                <a:pos x="connsiteX24210" y="connsiteY24210"/>
              </a:cxn>
              <a:cxn ang="0">
                <a:pos x="connsiteX24211" y="connsiteY24211"/>
              </a:cxn>
              <a:cxn ang="0">
                <a:pos x="connsiteX24212" y="connsiteY24212"/>
              </a:cxn>
              <a:cxn ang="0">
                <a:pos x="connsiteX24213" y="connsiteY24213"/>
              </a:cxn>
              <a:cxn ang="0">
                <a:pos x="connsiteX24214" y="connsiteY24214"/>
              </a:cxn>
              <a:cxn ang="0">
                <a:pos x="connsiteX24215" y="connsiteY24215"/>
              </a:cxn>
              <a:cxn ang="0">
                <a:pos x="connsiteX24216" y="connsiteY24216"/>
              </a:cxn>
              <a:cxn ang="0">
                <a:pos x="connsiteX24217" y="connsiteY24217"/>
              </a:cxn>
              <a:cxn ang="0">
                <a:pos x="connsiteX24218" y="connsiteY24218"/>
              </a:cxn>
              <a:cxn ang="0">
                <a:pos x="connsiteX24219" y="connsiteY24219"/>
              </a:cxn>
              <a:cxn ang="0">
                <a:pos x="connsiteX24220" y="connsiteY24220"/>
              </a:cxn>
              <a:cxn ang="0">
                <a:pos x="connsiteX24221" y="connsiteY24221"/>
              </a:cxn>
              <a:cxn ang="0">
                <a:pos x="connsiteX24222" y="connsiteY24222"/>
              </a:cxn>
              <a:cxn ang="0">
                <a:pos x="connsiteX24223" y="connsiteY24223"/>
              </a:cxn>
              <a:cxn ang="0">
                <a:pos x="connsiteX24224" y="connsiteY24224"/>
              </a:cxn>
              <a:cxn ang="0">
                <a:pos x="connsiteX24225" y="connsiteY24225"/>
              </a:cxn>
              <a:cxn ang="0">
                <a:pos x="connsiteX24226" y="connsiteY24226"/>
              </a:cxn>
              <a:cxn ang="0">
                <a:pos x="connsiteX24227" y="connsiteY24227"/>
              </a:cxn>
              <a:cxn ang="0">
                <a:pos x="connsiteX24228" y="connsiteY24228"/>
              </a:cxn>
              <a:cxn ang="0">
                <a:pos x="connsiteX24229" y="connsiteY24229"/>
              </a:cxn>
              <a:cxn ang="0">
                <a:pos x="connsiteX24230" y="connsiteY24230"/>
              </a:cxn>
              <a:cxn ang="0">
                <a:pos x="connsiteX24231" y="connsiteY24231"/>
              </a:cxn>
              <a:cxn ang="0">
                <a:pos x="connsiteX24232" y="connsiteY24232"/>
              </a:cxn>
              <a:cxn ang="0">
                <a:pos x="connsiteX24233" y="connsiteY24233"/>
              </a:cxn>
              <a:cxn ang="0">
                <a:pos x="connsiteX24234" y="connsiteY24234"/>
              </a:cxn>
              <a:cxn ang="0">
                <a:pos x="connsiteX24235" y="connsiteY24235"/>
              </a:cxn>
              <a:cxn ang="0">
                <a:pos x="connsiteX24236" y="connsiteY24236"/>
              </a:cxn>
              <a:cxn ang="0">
                <a:pos x="connsiteX24237" y="connsiteY24237"/>
              </a:cxn>
              <a:cxn ang="0">
                <a:pos x="connsiteX24238" y="connsiteY24238"/>
              </a:cxn>
              <a:cxn ang="0">
                <a:pos x="connsiteX24239" y="connsiteY24239"/>
              </a:cxn>
              <a:cxn ang="0">
                <a:pos x="connsiteX24240" y="connsiteY24240"/>
              </a:cxn>
              <a:cxn ang="0">
                <a:pos x="connsiteX24241" y="connsiteY24241"/>
              </a:cxn>
              <a:cxn ang="0">
                <a:pos x="connsiteX24242" y="connsiteY24242"/>
              </a:cxn>
              <a:cxn ang="0">
                <a:pos x="connsiteX24243" y="connsiteY24243"/>
              </a:cxn>
              <a:cxn ang="0">
                <a:pos x="connsiteX24244" y="connsiteY24244"/>
              </a:cxn>
              <a:cxn ang="0">
                <a:pos x="connsiteX24245" y="connsiteY24245"/>
              </a:cxn>
              <a:cxn ang="0">
                <a:pos x="connsiteX24246" y="connsiteY24246"/>
              </a:cxn>
              <a:cxn ang="0">
                <a:pos x="connsiteX24247" y="connsiteY24247"/>
              </a:cxn>
              <a:cxn ang="0">
                <a:pos x="connsiteX24248" y="connsiteY24248"/>
              </a:cxn>
              <a:cxn ang="0">
                <a:pos x="connsiteX24249" y="connsiteY24249"/>
              </a:cxn>
              <a:cxn ang="0">
                <a:pos x="connsiteX24250" y="connsiteY24250"/>
              </a:cxn>
              <a:cxn ang="0">
                <a:pos x="connsiteX24251" y="connsiteY24251"/>
              </a:cxn>
              <a:cxn ang="0">
                <a:pos x="connsiteX24252" y="connsiteY24252"/>
              </a:cxn>
              <a:cxn ang="0">
                <a:pos x="connsiteX24253" y="connsiteY24253"/>
              </a:cxn>
              <a:cxn ang="0">
                <a:pos x="connsiteX24254" y="connsiteY24254"/>
              </a:cxn>
              <a:cxn ang="0">
                <a:pos x="connsiteX24255" y="connsiteY24255"/>
              </a:cxn>
              <a:cxn ang="0">
                <a:pos x="connsiteX24256" y="connsiteY24256"/>
              </a:cxn>
              <a:cxn ang="0">
                <a:pos x="connsiteX24257" y="connsiteY24257"/>
              </a:cxn>
              <a:cxn ang="0">
                <a:pos x="connsiteX24258" y="connsiteY24258"/>
              </a:cxn>
              <a:cxn ang="0">
                <a:pos x="connsiteX24259" y="connsiteY24259"/>
              </a:cxn>
              <a:cxn ang="0">
                <a:pos x="connsiteX24260" y="connsiteY24260"/>
              </a:cxn>
              <a:cxn ang="0">
                <a:pos x="connsiteX24261" y="connsiteY24261"/>
              </a:cxn>
              <a:cxn ang="0">
                <a:pos x="connsiteX24262" y="connsiteY24262"/>
              </a:cxn>
              <a:cxn ang="0">
                <a:pos x="connsiteX24263" y="connsiteY24263"/>
              </a:cxn>
              <a:cxn ang="0">
                <a:pos x="connsiteX24264" y="connsiteY24264"/>
              </a:cxn>
              <a:cxn ang="0">
                <a:pos x="connsiteX24265" y="connsiteY24265"/>
              </a:cxn>
              <a:cxn ang="0">
                <a:pos x="connsiteX24266" y="connsiteY24266"/>
              </a:cxn>
              <a:cxn ang="0">
                <a:pos x="connsiteX24267" y="connsiteY24267"/>
              </a:cxn>
              <a:cxn ang="0">
                <a:pos x="connsiteX24268" y="connsiteY24268"/>
              </a:cxn>
              <a:cxn ang="0">
                <a:pos x="connsiteX24269" y="connsiteY24269"/>
              </a:cxn>
              <a:cxn ang="0">
                <a:pos x="connsiteX24270" y="connsiteY24270"/>
              </a:cxn>
              <a:cxn ang="0">
                <a:pos x="connsiteX24271" y="connsiteY24271"/>
              </a:cxn>
              <a:cxn ang="0">
                <a:pos x="connsiteX24272" y="connsiteY24272"/>
              </a:cxn>
              <a:cxn ang="0">
                <a:pos x="connsiteX24273" y="connsiteY24273"/>
              </a:cxn>
              <a:cxn ang="0">
                <a:pos x="connsiteX24274" y="connsiteY24274"/>
              </a:cxn>
              <a:cxn ang="0">
                <a:pos x="connsiteX24275" y="connsiteY24275"/>
              </a:cxn>
              <a:cxn ang="0">
                <a:pos x="connsiteX24276" y="connsiteY24276"/>
              </a:cxn>
              <a:cxn ang="0">
                <a:pos x="connsiteX24277" y="connsiteY24277"/>
              </a:cxn>
              <a:cxn ang="0">
                <a:pos x="connsiteX24278" y="connsiteY24278"/>
              </a:cxn>
              <a:cxn ang="0">
                <a:pos x="connsiteX24279" y="connsiteY24279"/>
              </a:cxn>
              <a:cxn ang="0">
                <a:pos x="connsiteX24280" y="connsiteY24280"/>
              </a:cxn>
              <a:cxn ang="0">
                <a:pos x="connsiteX24281" y="connsiteY24281"/>
              </a:cxn>
              <a:cxn ang="0">
                <a:pos x="connsiteX24282" y="connsiteY24282"/>
              </a:cxn>
              <a:cxn ang="0">
                <a:pos x="connsiteX24283" y="connsiteY24283"/>
              </a:cxn>
              <a:cxn ang="0">
                <a:pos x="connsiteX24284" y="connsiteY24284"/>
              </a:cxn>
              <a:cxn ang="0">
                <a:pos x="connsiteX24285" y="connsiteY24285"/>
              </a:cxn>
              <a:cxn ang="0">
                <a:pos x="connsiteX24286" y="connsiteY24286"/>
              </a:cxn>
              <a:cxn ang="0">
                <a:pos x="connsiteX24287" y="connsiteY24287"/>
              </a:cxn>
              <a:cxn ang="0">
                <a:pos x="connsiteX24288" y="connsiteY24288"/>
              </a:cxn>
              <a:cxn ang="0">
                <a:pos x="connsiteX24289" y="connsiteY24289"/>
              </a:cxn>
              <a:cxn ang="0">
                <a:pos x="connsiteX24290" y="connsiteY24290"/>
              </a:cxn>
              <a:cxn ang="0">
                <a:pos x="connsiteX24291" y="connsiteY24291"/>
              </a:cxn>
              <a:cxn ang="0">
                <a:pos x="connsiteX24292" y="connsiteY24292"/>
              </a:cxn>
              <a:cxn ang="0">
                <a:pos x="connsiteX24293" y="connsiteY24293"/>
              </a:cxn>
              <a:cxn ang="0">
                <a:pos x="connsiteX24294" y="connsiteY24294"/>
              </a:cxn>
              <a:cxn ang="0">
                <a:pos x="connsiteX24295" y="connsiteY24295"/>
              </a:cxn>
              <a:cxn ang="0">
                <a:pos x="connsiteX24296" y="connsiteY24296"/>
              </a:cxn>
              <a:cxn ang="0">
                <a:pos x="connsiteX24297" y="connsiteY24297"/>
              </a:cxn>
              <a:cxn ang="0">
                <a:pos x="connsiteX24298" y="connsiteY24298"/>
              </a:cxn>
              <a:cxn ang="0">
                <a:pos x="connsiteX24299" y="connsiteY24299"/>
              </a:cxn>
              <a:cxn ang="0">
                <a:pos x="connsiteX24300" y="connsiteY24300"/>
              </a:cxn>
              <a:cxn ang="0">
                <a:pos x="connsiteX24301" y="connsiteY24301"/>
              </a:cxn>
              <a:cxn ang="0">
                <a:pos x="connsiteX24302" y="connsiteY24302"/>
              </a:cxn>
              <a:cxn ang="0">
                <a:pos x="connsiteX24303" y="connsiteY24303"/>
              </a:cxn>
              <a:cxn ang="0">
                <a:pos x="connsiteX24304" y="connsiteY24304"/>
              </a:cxn>
              <a:cxn ang="0">
                <a:pos x="connsiteX24305" y="connsiteY24305"/>
              </a:cxn>
              <a:cxn ang="0">
                <a:pos x="connsiteX24306" y="connsiteY24306"/>
              </a:cxn>
              <a:cxn ang="0">
                <a:pos x="connsiteX24307" y="connsiteY24307"/>
              </a:cxn>
              <a:cxn ang="0">
                <a:pos x="connsiteX24308" y="connsiteY24308"/>
              </a:cxn>
              <a:cxn ang="0">
                <a:pos x="connsiteX24309" y="connsiteY24309"/>
              </a:cxn>
              <a:cxn ang="0">
                <a:pos x="connsiteX24310" y="connsiteY24310"/>
              </a:cxn>
              <a:cxn ang="0">
                <a:pos x="connsiteX24311" y="connsiteY24311"/>
              </a:cxn>
              <a:cxn ang="0">
                <a:pos x="connsiteX24312" y="connsiteY24312"/>
              </a:cxn>
              <a:cxn ang="0">
                <a:pos x="connsiteX24313" y="connsiteY24313"/>
              </a:cxn>
              <a:cxn ang="0">
                <a:pos x="connsiteX24314" y="connsiteY24314"/>
              </a:cxn>
              <a:cxn ang="0">
                <a:pos x="connsiteX24315" y="connsiteY24315"/>
              </a:cxn>
              <a:cxn ang="0">
                <a:pos x="connsiteX24316" y="connsiteY24316"/>
              </a:cxn>
              <a:cxn ang="0">
                <a:pos x="connsiteX24317" y="connsiteY24317"/>
              </a:cxn>
              <a:cxn ang="0">
                <a:pos x="connsiteX24318" y="connsiteY24318"/>
              </a:cxn>
              <a:cxn ang="0">
                <a:pos x="connsiteX24319" y="connsiteY24319"/>
              </a:cxn>
              <a:cxn ang="0">
                <a:pos x="connsiteX24320" y="connsiteY24320"/>
              </a:cxn>
              <a:cxn ang="0">
                <a:pos x="connsiteX24321" y="connsiteY24321"/>
              </a:cxn>
              <a:cxn ang="0">
                <a:pos x="connsiteX24322" y="connsiteY24322"/>
              </a:cxn>
              <a:cxn ang="0">
                <a:pos x="connsiteX24323" y="connsiteY24323"/>
              </a:cxn>
              <a:cxn ang="0">
                <a:pos x="connsiteX24324" y="connsiteY24324"/>
              </a:cxn>
              <a:cxn ang="0">
                <a:pos x="connsiteX24325" y="connsiteY24325"/>
              </a:cxn>
              <a:cxn ang="0">
                <a:pos x="connsiteX24326" y="connsiteY24326"/>
              </a:cxn>
              <a:cxn ang="0">
                <a:pos x="connsiteX24327" y="connsiteY24327"/>
              </a:cxn>
              <a:cxn ang="0">
                <a:pos x="connsiteX24328" y="connsiteY24328"/>
              </a:cxn>
              <a:cxn ang="0">
                <a:pos x="connsiteX24329" y="connsiteY24329"/>
              </a:cxn>
              <a:cxn ang="0">
                <a:pos x="connsiteX24330" y="connsiteY24330"/>
              </a:cxn>
              <a:cxn ang="0">
                <a:pos x="connsiteX24331" y="connsiteY24331"/>
              </a:cxn>
              <a:cxn ang="0">
                <a:pos x="connsiteX24332" y="connsiteY24332"/>
              </a:cxn>
              <a:cxn ang="0">
                <a:pos x="connsiteX24333" y="connsiteY24333"/>
              </a:cxn>
              <a:cxn ang="0">
                <a:pos x="connsiteX24334" y="connsiteY24334"/>
              </a:cxn>
              <a:cxn ang="0">
                <a:pos x="connsiteX24335" y="connsiteY24335"/>
              </a:cxn>
              <a:cxn ang="0">
                <a:pos x="connsiteX24336" y="connsiteY24336"/>
              </a:cxn>
              <a:cxn ang="0">
                <a:pos x="connsiteX24337" y="connsiteY24337"/>
              </a:cxn>
              <a:cxn ang="0">
                <a:pos x="connsiteX24338" y="connsiteY24338"/>
              </a:cxn>
              <a:cxn ang="0">
                <a:pos x="connsiteX24339" y="connsiteY24339"/>
              </a:cxn>
              <a:cxn ang="0">
                <a:pos x="connsiteX24340" y="connsiteY24340"/>
              </a:cxn>
              <a:cxn ang="0">
                <a:pos x="connsiteX24341" y="connsiteY24341"/>
              </a:cxn>
              <a:cxn ang="0">
                <a:pos x="connsiteX24342" y="connsiteY24342"/>
              </a:cxn>
              <a:cxn ang="0">
                <a:pos x="connsiteX24343" y="connsiteY24343"/>
              </a:cxn>
              <a:cxn ang="0">
                <a:pos x="connsiteX24344" y="connsiteY24344"/>
              </a:cxn>
              <a:cxn ang="0">
                <a:pos x="connsiteX24345" y="connsiteY24345"/>
              </a:cxn>
              <a:cxn ang="0">
                <a:pos x="connsiteX24346" y="connsiteY24346"/>
              </a:cxn>
              <a:cxn ang="0">
                <a:pos x="connsiteX24347" y="connsiteY24347"/>
              </a:cxn>
              <a:cxn ang="0">
                <a:pos x="connsiteX24348" y="connsiteY24348"/>
              </a:cxn>
              <a:cxn ang="0">
                <a:pos x="connsiteX24349" y="connsiteY24349"/>
              </a:cxn>
              <a:cxn ang="0">
                <a:pos x="connsiteX24350" y="connsiteY24350"/>
              </a:cxn>
              <a:cxn ang="0">
                <a:pos x="connsiteX24351" y="connsiteY24351"/>
              </a:cxn>
              <a:cxn ang="0">
                <a:pos x="connsiteX24352" y="connsiteY24352"/>
              </a:cxn>
              <a:cxn ang="0">
                <a:pos x="connsiteX24353" y="connsiteY24353"/>
              </a:cxn>
              <a:cxn ang="0">
                <a:pos x="connsiteX24354" y="connsiteY24354"/>
              </a:cxn>
              <a:cxn ang="0">
                <a:pos x="connsiteX24355" y="connsiteY24355"/>
              </a:cxn>
              <a:cxn ang="0">
                <a:pos x="connsiteX24356" y="connsiteY24356"/>
              </a:cxn>
              <a:cxn ang="0">
                <a:pos x="connsiteX24357" y="connsiteY24357"/>
              </a:cxn>
              <a:cxn ang="0">
                <a:pos x="connsiteX24358" y="connsiteY24358"/>
              </a:cxn>
              <a:cxn ang="0">
                <a:pos x="connsiteX24359" y="connsiteY24359"/>
              </a:cxn>
              <a:cxn ang="0">
                <a:pos x="connsiteX24360" y="connsiteY24360"/>
              </a:cxn>
              <a:cxn ang="0">
                <a:pos x="connsiteX24361" y="connsiteY24361"/>
              </a:cxn>
              <a:cxn ang="0">
                <a:pos x="connsiteX24362" y="connsiteY24362"/>
              </a:cxn>
              <a:cxn ang="0">
                <a:pos x="connsiteX24363" y="connsiteY24363"/>
              </a:cxn>
              <a:cxn ang="0">
                <a:pos x="connsiteX24364" y="connsiteY24364"/>
              </a:cxn>
              <a:cxn ang="0">
                <a:pos x="connsiteX24365" y="connsiteY24365"/>
              </a:cxn>
              <a:cxn ang="0">
                <a:pos x="connsiteX24366" y="connsiteY24366"/>
              </a:cxn>
              <a:cxn ang="0">
                <a:pos x="connsiteX24367" y="connsiteY24367"/>
              </a:cxn>
              <a:cxn ang="0">
                <a:pos x="connsiteX24368" y="connsiteY24368"/>
              </a:cxn>
              <a:cxn ang="0">
                <a:pos x="connsiteX24369" y="connsiteY24369"/>
              </a:cxn>
              <a:cxn ang="0">
                <a:pos x="connsiteX24370" y="connsiteY24370"/>
              </a:cxn>
              <a:cxn ang="0">
                <a:pos x="connsiteX24371" y="connsiteY24371"/>
              </a:cxn>
              <a:cxn ang="0">
                <a:pos x="connsiteX24372" y="connsiteY24372"/>
              </a:cxn>
              <a:cxn ang="0">
                <a:pos x="connsiteX24373" y="connsiteY24373"/>
              </a:cxn>
              <a:cxn ang="0">
                <a:pos x="connsiteX24374" y="connsiteY24374"/>
              </a:cxn>
              <a:cxn ang="0">
                <a:pos x="connsiteX24375" y="connsiteY24375"/>
              </a:cxn>
              <a:cxn ang="0">
                <a:pos x="connsiteX24376" y="connsiteY24376"/>
              </a:cxn>
              <a:cxn ang="0">
                <a:pos x="connsiteX24377" y="connsiteY24377"/>
              </a:cxn>
              <a:cxn ang="0">
                <a:pos x="connsiteX24378" y="connsiteY24378"/>
              </a:cxn>
              <a:cxn ang="0">
                <a:pos x="connsiteX24379" y="connsiteY24379"/>
              </a:cxn>
              <a:cxn ang="0">
                <a:pos x="connsiteX24380" y="connsiteY24380"/>
              </a:cxn>
              <a:cxn ang="0">
                <a:pos x="connsiteX24381" y="connsiteY24381"/>
              </a:cxn>
              <a:cxn ang="0">
                <a:pos x="connsiteX24382" y="connsiteY24382"/>
              </a:cxn>
              <a:cxn ang="0">
                <a:pos x="connsiteX24383" y="connsiteY24383"/>
              </a:cxn>
              <a:cxn ang="0">
                <a:pos x="connsiteX24384" y="connsiteY24384"/>
              </a:cxn>
              <a:cxn ang="0">
                <a:pos x="connsiteX24385" y="connsiteY24385"/>
              </a:cxn>
              <a:cxn ang="0">
                <a:pos x="connsiteX24386" y="connsiteY24386"/>
              </a:cxn>
              <a:cxn ang="0">
                <a:pos x="connsiteX24387" y="connsiteY24387"/>
              </a:cxn>
              <a:cxn ang="0">
                <a:pos x="connsiteX24388" y="connsiteY24388"/>
              </a:cxn>
              <a:cxn ang="0">
                <a:pos x="connsiteX24389" y="connsiteY24389"/>
              </a:cxn>
              <a:cxn ang="0">
                <a:pos x="connsiteX24390" y="connsiteY24390"/>
              </a:cxn>
              <a:cxn ang="0">
                <a:pos x="connsiteX24391" y="connsiteY24391"/>
              </a:cxn>
              <a:cxn ang="0">
                <a:pos x="connsiteX24392" y="connsiteY24392"/>
              </a:cxn>
              <a:cxn ang="0">
                <a:pos x="connsiteX24393" y="connsiteY24393"/>
              </a:cxn>
              <a:cxn ang="0">
                <a:pos x="connsiteX24394" y="connsiteY24394"/>
              </a:cxn>
              <a:cxn ang="0">
                <a:pos x="connsiteX24395" y="connsiteY24395"/>
              </a:cxn>
              <a:cxn ang="0">
                <a:pos x="connsiteX24396" y="connsiteY24396"/>
              </a:cxn>
              <a:cxn ang="0">
                <a:pos x="connsiteX24397" y="connsiteY24397"/>
              </a:cxn>
              <a:cxn ang="0">
                <a:pos x="connsiteX24398" y="connsiteY24398"/>
              </a:cxn>
              <a:cxn ang="0">
                <a:pos x="connsiteX24399" y="connsiteY24399"/>
              </a:cxn>
              <a:cxn ang="0">
                <a:pos x="connsiteX24400" y="connsiteY24400"/>
              </a:cxn>
              <a:cxn ang="0">
                <a:pos x="connsiteX24401" y="connsiteY24401"/>
              </a:cxn>
              <a:cxn ang="0">
                <a:pos x="connsiteX24402" y="connsiteY24402"/>
              </a:cxn>
              <a:cxn ang="0">
                <a:pos x="connsiteX24403" y="connsiteY24403"/>
              </a:cxn>
              <a:cxn ang="0">
                <a:pos x="connsiteX24404" y="connsiteY24404"/>
              </a:cxn>
              <a:cxn ang="0">
                <a:pos x="connsiteX24405" y="connsiteY24405"/>
              </a:cxn>
              <a:cxn ang="0">
                <a:pos x="connsiteX24406" y="connsiteY24406"/>
              </a:cxn>
              <a:cxn ang="0">
                <a:pos x="connsiteX24407" y="connsiteY24407"/>
              </a:cxn>
              <a:cxn ang="0">
                <a:pos x="connsiteX24408" y="connsiteY24408"/>
              </a:cxn>
              <a:cxn ang="0">
                <a:pos x="connsiteX24409" y="connsiteY24409"/>
              </a:cxn>
              <a:cxn ang="0">
                <a:pos x="connsiteX24410" y="connsiteY24410"/>
              </a:cxn>
              <a:cxn ang="0">
                <a:pos x="connsiteX24411" y="connsiteY24411"/>
              </a:cxn>
              <a:cxn ang="0">
                <a:pos x="connsiteX24412" y="connsiteY24412"/>
              </a:cxn>
              <a:cxn ang="0">
                <a:pos x="connsiteX24413" y="connsiteY24413"/>
              </a:cxn>
              <a:cxn ang="0">
                <a:pos x="connsiteX24414" y="connsiteY24414"/>
              </a:cxn>
              <a:cxn ang="0">
                <a:pos x="connsiteX24415" y="connsiteY24415"/>
              </a:cxn>
              <a:cxn ang="0">
                <a:pos x="connsiteX24416" y="connsiteY24416"/>
              </a:cxn>
              <a:cxn ang="0">
                <a:pos x="connsiteX24417" y="connsiteY24417"/>
              </a:cxn>
              <a:cxn ang="0">
                <a:pos x="connsiteX24418" y="connsiteY24418"/>
              </a:cxn>
              <a:cxn ang="0">
                <a:pos x="connsiteX24419" y="connsiteY24419"/>
              </a:cxn>
              <a:cxn ang="0">
                <a:pos x="connsiteX24420" y="connsiteY24420"/>
              </a:cxn>
              <a:cxn ang="0">
                <a:pos x="connsiteX24421" y="connsiteY24421"/>
              </a:cxn>
              <a:cxn ang="0">
                <a:pos x="connsiteX24422" y="connsiteY24422"/>
              </a:cxn>
              <a:cxn ang="0">
                <a:pos x="connsiteX24423" y="connsiteY24423"/>
              </a:cxn>
              <a:cxn ang="0">
                <a:pos x="connsiteX24424" y="connsiteY24424"/>
              </a:cxn>
              <a:cxn ang="0">
                <a:pos x="connsiteX24425" y="connsiteY24425"/>
              </a:cxn>
              <a:cxn ang="0">
                <a:pos x="connsiteX24426" y="connsiteY24426"/>
              </a:cxn>
              <a:cxn ang="0">
                <a:pos x="connsiteX24427" y="connsiteY24427"/>
              </a:cxn>
              <a:cxn ang="0">
                <a:pos x="connsiteX24428" y="connsiteY24428"/>
              </a:cxn>
              <a:cxn ang="0">
                <a:pos x="connsiteX24429" y="connsiteY24429"/>
              </a:cxn>
              <a:cxn ang="0">
                <a:pos x="connsiteX24430" y="connsiteY24430"/>
              </a:cxn>
              <a:cxn ang="0">
                <a:pos x="connsiteX24431" y="connsiteY24431"/>
              </a:cxn>
              <a:cxn ang="0">
                <a:pos x="connsiteX24432" y="connsiteY24432"/>
              </a:cxn>
              <a:cxn ang="0">
                <a:pos x="connsiteX24433" y="connsiteY24433"/>
              </a:cxn>
              <a:cxn ang="0">
                <a:pos x="connsiteX24434" y="connsiteY24434"/>
              </a:cxn>
              <a:cxn ang="0">
                <a:pos x="connsiteX24435" y="connsiteY24435"/>
              </a:cxn>
              <a:cxn ang="0">
                <a:pos x="connsiteX24436" y="connsiteY24436"/>
              </a:cxn>
              <a:cxn ang="0">
                <a:pos x="connsiteX24437" y="connsiteY24437"/>
              </a:cxn>
              <a:cxn ang="0">
                <a:pos x="connsiteX24438" y="connsiteY24438"/>
              </a:cxn>
              <a:cxn ang="0">
                <a:pos x="connsiteX24439" y="connsiteY24439"/>
              </a:cxn>
              <a:cxn ang="0">
                <a:pos x="connsiteX24440" y="connsiteY24440"/>
              </a:cxn>
              <a:cxn ang="0">
                <a:pos x="connsiteX24441" y="connsiteY24441"/>
              </a:cxn>
              <a:cxn ang="0">
                <a:pos x="connsiteX24442" y="connsiteY24442"/>
              </a:cxn>
              <a:cxn ang="0">
                <a:pos x="connsiteX24443" y="connsiteY24443"/>
              </a:cxn>
              <a:cxn ang="0">
                <a:pos x="connsiteX24444" y="connsiteY24444"/>
              </a:cxn>
              <a:cxn ang="0">
                <a:pos x="connsiteX24445" y="connsiteY24445"/>
              </a:cxn>
              <a:cxn ang="0">
                <a:pos x="connsiteX24446" y="connsiteY24446"/>
              </a:cxn>
              <a:cxn ang="0">
                <a:pos x="connsiteX24447" y="connsiteY24447"/>
              </a:cxn>
              <a:cxn ang="0">
                <a:pos x="connsiteX24448" y="connsiteY24448"/>
              </a:cxn>
              <a:cxn ang="0">
                <a:pos x="connsiteX24449" y="connsiteY24449"/>
              </a:cxn>
              <a:cxn ang="0">
                <a:pos x="connsiteX24450" y="connsiteY24450"/>
              </a:cxn>
              <a:cxn ang="0">
                <a:pos x="connsiteX24451" y="connsiteY24451"/>
              </a:cxn>
              <a:cxn ang="0">
                <a:pos x="connsiteX24452" y="connsiteY24452"/>
              </a:cxn>
              <a:cxn ang="0">
                <a:pos x="connsiteX24453" y="connsiteY24453"/>
              </a:cxn>
              <a:cxn ang="0">
                <a:pos x="connsiteX24454" y="connsiteY24454"/>
              </a:cxn>
              <a:cxn ang="0">
                <a:pos x="connsiteX24455" y="connsiteY24455"/>
              </a:cxn>
              <a:cxn ang="0">
                <a:pos x="connsiteX24456" y="connsiteY24456"/>
              </a:cxn>
              <a:cxn ang="0">
                <a:pos x="connsiteX24457" y="connsiteY24457"/>
              </a:cxn>
              <a:cxn ang="0">
                <a:pos x="connsiteX24458" y="connsiteY24458"/>
              </a:cxn>
              <a:cxn ang="0">
                <a:pos x="connsiteX24459" y="connsiteY24459"/>
              </a:cxn>
              <a:cxn ang="0">
                <a:pos x="connsiteX24460" y="connsiteY24460"/>
              </a:cxn>
              <a:cxn ang="0">
                <a:pos x="connsiteX24461" y="connsiteY24461"/>
              </a:cxn>
              <a:cxn ang="0">
                <a:pos x="connsiteX24462" y="connsiteY24462"/>
              </a:cxn>
              <a:cxn ang="0">
                <a:pos x="connsiteX24463" y="connsiteY24463"/>
              </a:cxn>
              <a:cxn ang="0">
                <a:pos x="connsiteX24464" y="connsiteY24464"/>
              </a:cxn>
              <a:cxn ang="0">
                <a:pos x="connsiteX24465" y="connsiteY24465"/>
              </a:cxn>
              <a:cxn ang="0">
                <a:pos x="connsiteX24466" y="connsiteY24466"/>
              </a:cxn>
              <a:cxn ang="0">
                <a:pos x="connsiteX24467" y="connsiteY24467"/>
              </a:cxn>
              <a:cxn ang="0">
                <a:pos x="connsiteX24468" y="connsiteY24468"/>
              </a:cxn>
              <a:cxn ang="0">
                <a:pos x="connsiteX24469" y="connsiteY24469"/>
              </a:cxn>
              <a:cxn ang="0">
                <a:pos x="connsiteX24470" y="connsiteY24470"/>
              </a:cxn>
              <a:cxn ang="0">
                <a:pos x="connsiteX24471" y="connsiteY24471"/>
              </a:cxn>
              <a:cxn ang="0">
                <a:pos x="connsiteX24472" y="connsiteY24472"/>
              </a:cxn>
              <a:cxn ang="0">
                <a:pos x="connsiteX24473" y="connsiteY24473"/>
              </a:cxn>
              <a:cxn ang="0">
                <a:pos x="connsiteX24474" y="connsiteY24474"/>
              </a:cxn>
              <a:cxn ang="0">
                <a:pos x="connsiteX24475" y="connsiteY24475"/>
              </a:cxn>
              <a:cxn ang="0">
                <a:pos x="connsiteX24476" y="connsiteY24476"/>
              </a:cxn>
              <a:cxn ang="0">
                <a:pos x="connsiteX24477" y="connsiteY24477"/>
              </a:cxn>
              <a:cxn ang="0">
                <a:pos x="connsiteX24478" y="connsiteY24478"/>
              </a:cxn>
              <a:cxn ang="0">
                <a:pos x="connsiteX24479" y="connsiteY24479"/>
              </a:cxn>
              <a:cxn ang="0">
                <a:pos x="connsiteX24480" y="connsiteY24480"/>
              </a:cxn>
              <a:cxn ang="0">
                <a:pos x="connsiteX24481" y="connsiteY24481"/>
              </a:cxn>
              <a:cxn ang="0">
                <a:pos x="connsiteX24482" y="connsiteY24482"/>
              </a:cxn>
              <a:cxn ang="0">
                <a:pos x="connsiteX24483" y="connsiteY24483"/>
              </a:cxn>
              <a:cxn ang="0">
                <a:pos x="connsiteX24484" y="connsiteY24484"/>
              </a:cxn>
              <a:cxn ang="0">
                <a:pos x="connsiteX24485" y="connsiteY24485"/>
              </a:cxn>
              <a:cxn ang="0">
                <a:pos x="connsiteX24486" y="connsiteY24486"/>
              </a:cxn>
              <a:cxn ang="0">
                <a:pos x="connsiteX24487" y="connsiteY24487"/>
              </a:cxn>
              <a:cxn ang="0">
                <a:pos x="connsiteX24488" y="connsiteY24488"/>
              </a:cxn>
              <a:cxn ang="0">
                <a:pos x="connsiteX24489" y="connsiteY24489"/>
              </a:cxn>
              <a:cxn ang="0">
                <a:pos x="connsiteX24490" y="connsiteY24490"/>
              </a:cxn>
              <a:cxn ang="0">
                <a:pos x="connsiteX24491" y="connsiteY24491"/>
              </a:cxn>
              <a:cxn ang="0">
                <a:pos x="connsiteX24492" y="connsiteY24492"/>
              </a:cxn>
              <a:cxn ang="0">
                <a:pos x="connsiteX24493" y="connsiteY24493"/>
              </a:cxn>
              <a:cxn ang="0">
                <a:pos x="connsiteX24494" y="connsiteY24494"/>
              </a:cxn>
              <a:cxn ang="0">
                <a:pos x="connsiteX24495" y="connsiteY24495"/>
              </a:cxn>
              <a:cxn ang="0">
                <a:pos x="connsiteX24496" y="connsiteY24496"/>
              </a:cxn>
              <a:cxn ang="0">
                <a:pos x="connsiteX24497" y="connsiteY24497"/>
              </a:cxn>
              <a:cxn ang="0">
                <a:pos x="connsiteX24498" y="connsiteY24498"/>
              </a:cxn>
              <a:cxn ang="0">
                <a:pos x="connsiteX24499" y="connsiteY24499"/>
              </a:cxn>
              <a:cxn ang="0">
                <a:pos x="connsiteX24500" y="connsiteY24500"/>
              </a:cxn>
              <a:cxn ang="0">
                <a:pos x="connsiteX24501" y="connsiteY24501"/>
              </a:cxn>
              <a:cxn ang="0">
                <a:pos x="connsiteX24502" y="connsiteY24502"/>
              </a:cxn>
              <a:cxn ang="0">
                <a:pos x="connsiteX24503" y="connsiteY24503"/>
              </a:cxn>
              <a:cxn ang="0">
                <a:pos x="connsiteX24504" y="connsiteY24504"/>
              </a:cxn>
              <a:cxn ang="0">
                <a:pos x="connsiteX24505" y="connsiteY24505"/>
              </a:cxn>
              <a:cxn ang="0">
                <a:pos x="connsiteX24506" y="connsiteY24506"/>
              </a:cxn>
              <a:cxn ang="0">
                <a:pos x="connsiteX24507" y="connsiteY24507"/>
              </a:cxn>
              <a:cxn ang="0">
                <a:pos x="connsiteX24508" y="connsiteY24508"/>
              </a:cxn>
              <a:cxn ang="0">
                <a:pos x="connsiteX24509" y="connsiteY24509"/>
              </a:cxn>
              <a:cxn ang="0">
                <a:pos x="connsiteX24510" y="connsiteY24510"/>
              </a:cxn>
              <a:cxn ang="0">
                <a:pos x="connsiteX24511" y="connsiteY24511"/>
              </a:cxn>
              <a:cxn ang="0">
                <a:pos x="connsiteX24512" y="connsiteY24512"/>
              </a:cxn>
              <a:cxn ang="0">
                <a:pos x="connsiteX24513" y="connsiteY24513"/>
              </a:cxn>
              <a:cxn ang="0">
                <a:pos x="connsiteX24514" y="connsiteY24514"/>
              </a:cxn>
              <a:cxn ang="0">
                <a:pos x="connsiteX24515" y="connsiteY24515"/>
              </a:cxn>
              <a:cxn ang="0">
                <a:pos x="connsiteX24516" y="connsiteY24516"/>
              </a:cxn>
              <a:cxn ang="0">
                <a:pos x="connsiteX24517" y="connsiteY24517"/>
              </a:cxn>
              <a:cxn ang="0">
                <a:pos x="connsiteX24518" y="connsiteY24518"/>
              </a:cxn>
              <a:cxn ang="0">
                <a:pos x="connsiteX24519" y="connsiteY24519"/>
              </a:cxn>
              <a:cxn ang="0">
                <a:pos x="connsiteX24520" y="connsiteY24520"/>
              </a:cxn>
              <a:cxn ang="0">
                <a:pos x="connsiteX24521" y="connsiteY24521"/>
              </a:cxn>
              <a:cxn ang="0">
                <a:pos x="connsiteX24522" y="connsiteY24522"/>
              </a:cxn>
              <a:cxn ang="0">
                <a:pos x="connsiteX24523" y="connsiteY24523"/>
              </a:cxn>
              <a:cxn ang="0">
                <a:pos x="connsiteX24524" y="connsiteY24524"/>
              </a:cxn>
              <a:cxn ang="0">
                <a:pos x="connsiteX24525" y="connsiteY24525"/>
              </a:cxn>
              <a:cxn ang="0">
                <a:pos x="connsiteX24526" y="connsiteY24526"/>
              </a:cxn>
              <a:cxn ang="0">
                <a:pos x="connsiteX24527" y="connsiteY24527"/>
              </a:cxn>
              <a:cxn ang="0">
                <a:pos x="connsiteX24528" y="connsiteY24528"/>
              </a:cxn>
              <a:cxn ang="0">
                <a:pos x="connsiteX24529" y="connsiteY24529"/>
              </a:cxn>
              <a:cxn ang="0">
                <a:pos x="connsiteX24530" y="connsiteY24530"/>
              </a:cxn>
              <a:cxn ang="0">
                <a:pos x="connsiteX24531" y="connsiteY24531"/>
              </a:cxn>
              <a:cxn ang="0">
                <a:pos x="connsiteX24532" y="connsiteY24532"/>
              </a:cxn>
              <a:cxn ang="0">
                <a:pos x="connsiteX24533" y="connsiteY24533"/>
              </a:cxn>
              <a:cxn ang="0">
                <a:pos x="connsiteX24534" y="connsiteY24534"/>
              </a:cxn>
              <a:cxn ang="0">
                <a:pos x="connsiteX24535" y="connsiteY24535"/>
              </a:cxn>
              <a:cxn ang="0">
                <a:pos x="connsiteX24536" y="connsiteY24536"/>
              </a:cxn>
              <a:cxn ang="0">
                <a:pos x="connsiteX24537" y="connsiteY24537"/>
              </a:cxn>
              <a:cxn ang="0">
                <a:pos x="connsiteX24538" y="connsiteY24538"/>
              </a:cxn>
              <a:cxn ang="0">
                <a:pos x="connsiteX24539" y="connsiteY24539"/>
              </a:cxn>
              <a:cxn ang="0">
                <a:pos x="connsiteX24540" y="connsiteY24540"/>
              </a:cxn>
              <a:cxn ang="0">
                <a:pos x="connsiteX24541" y="connsiteY24541"/>
              </a:cxn>
              <a:cxn ang="0">
                <a:pos x="connsiteX24542" y="connsiteY24542"/>
              </a:cxn>
              <a:cxn ang="0">
                <a:pos x="connsiteX24543" y="connsiteY24543"/>
              </a:cxn>
              <a:cxn ang="0">
                <a:pos x="connsiteX24544" y="connsiteY24544"/>
              </a:cxn>
              <a:cxn ang="0">
                <a:pos x="connsiteX24545" y="connsiteY24545"/>
              </a:cxn>
              <a:cxn ang="0">
                <a:pos x="connsiteX24546" y="connsiteY24546"/>
              </a:cxn>
              <a:cxn ang="0">
                <a:pos x="connsiteX24547" y="connsiteY24547"/>
              </a:cxn>
              <a:cxn ang="0">
                <a:pos x="connsiteX24548" y="connsiteY24548"/>
              </a:cxn>
              <a:cxn ang="0">
                <a:pos x="connsiteX24549" y="connsiteY24549"/>
              </a:cxn>
              <a:cxn ang="0">
                <a:pos x="connsiteX24550" y="connsiteY24550"/>
              </a:cxn>
              <a:cxn ang="0">
                <a:pos x="connsiteX24551" y="connsiteY24551"/>
              </a:cxn>
              <a:cxn ang="0">
                <a:pos x="connsiteX24552" y="connsiteY24552"/>
              </a:cxn>
              <a:cxn ang="0">
                <a:pos x="connsiteX24553" y="connsiteY24553"/>
              </a:cxn>
              <a:cxn ang="0">
                <a:pos x="connsiteX24554" y="connsiteY24554"/>
              </a:cxn>
              <a:cxn ang="0">
                <a:pos x="connsiteX24555" y="connsiteY24555"/>
              </a:cxn>
              <a:cxn ang="0">
                <a:pos x="connsiteX24556" y="connsiteY24556"/>
              </a:cxn>
              <a:cxn ang="0">
                <a:pos x="connsiteX24557" y="connsiteY24557"/>
              </a:cxn>
              <a:cxn ang="0">
                <a:pos x="connsiteX24558" y="connsiteY24558"/>
              </a:cxn>
              <a:cxn ang="0">
                <a:pos x="connsiteX24559" y="connsiteY24559"/>
              </a:cxn>
              <a:cxn ang="0">
                <a:pos x="connsiteX24560" y="connsiteY24560"/>
              </a:cxn>
              <a:cxn ang="0">
                <a:pos x="connsiteX24561" y="connsiteY24561"/>
              </a:cxn>
              <a:cxn ang="0">
                <a:pos x="connsiteX24562" y="connsiteY24562"/>
              </a:cxn>
              <a:cxn ang="0">
                <a:pos x="connsiteX24563" y="connsiteY24563"/>
              </a:cxn>
              <a:cxn ang="0">
                <a:pos x="connsiteX24564" y="connsiteY24564"/>
              </a:cxn>
              <a:cxn ang="0">
                <a:pos x="connsiteX24565" y="connsiteY24565"/>
              </a:cxn>
              <a:cxn ang="0">
                <a:pos x="connsiteX24566" y="connsiteY24566"/>
              </a:cxn>
              <a:cxn ang="0">
                <a:pos x="connsiteX24567" y="connsiteY24567"/>
              </a:cxn>
              <a:cxn ang="0">
                <a:pos x="connsiteX24568" y="connsiteY24568"/>
              </a:cxn>
              <a:cxn ang="0">
                <a:pos x="connsiteX24569" y="connsiteY24569"/>
              </a:cxn>
              <a:cxn ang="0">
                <a:pos x="connsiteX24570" y="connsiteY24570"/>
              </a:cxn>
              <a:cxn ang="0">
                <a:pos x="connsiteX24571" y="connsiteY24571"/>
              </a:cxn>
              <a:cxn ang="0">
                <a:pos x="connsiteX24572" y="connsiteY24572"/>
              </a:cxn>
              <a:cxn ang="0">
                <a:pos x="connsiteX24573" y="connsiteY24573"/>
              </a:cxn>
              <a:cxn ang="0">
                <a:pos x="connsiteX24574" y="connsiteY24574"/>
              </a:cxn>
              <a:cxn ang="0">
                <a:pos x="connsiteX24575" y="connsiteY24575"/>
              </a:cxn>
              <a:cxn ang="0">
                <a:pos x="connsiteX24576" y="connsiteY24576"/>
              </a:cxn>
              <a:cxn ang="0">
                <a:pos x="connsiteX24577" y="connsiteY24577"/>
              </a:cxn>
              <a:cxn ang="0">
                <a:pos x="connsiteX24578" y="connsiteY24578"/>
              </a:cxn>
              <a:cxn ang="0">
                <a:pos x="connsiteX24579" y="connsiteY24579"/>
              </a:cxn>
              <a:cxn ang="0">
                <a:pos x="connsiteX24580" y="connsiteY24580"/>
              </a:cxn>
              <a:cxn ang="0">
                <a:pos x="connsiteX24581" y="connsiteY24581"/>
              </a:cxn>
              <a:cxn ang="0">
                <a:pos x="connsiteX24582" y="connsiteY24582"/>
              </a:cxn>
              <a:cxn ang="0">
                <a:pos x="connsiteX24583" y="connsiteY24583"/>
              </a:cxn>
              <a:cxn ang="0">
                <a:pos x="connsiteX24584" y="connsiteY24584"/>
              </a:cxn>
              <a:cxn ang="0">
                <a:pos x="connsiteX24585" y="connsiteY24585"/>
              </a:cxn>
              <a:cxn ang="0">
                <a:pos x="connsiteX24586" y="connsiteY24586"/>
              </a:cxn>
              <a:cxn ang="0">
                <a:pos x="connsiteX24587" y="connsiteY24587"/>
              </a:cxn>
              <a:cxn ang="0">
                <a:pos x="connsiteX24588" y="connsiteY24588"/>
              </a:cxn>
              <a:cxn ang="0">
                <a:pos x="connsiteX24589" y="connsiteY24589"/>
              </a:cxn>
              <a:cxn ang="0">
                <a:pos x="connsiteX24590" y="connsiteY24590"/>
              </a:cxn>
              <a:cxn ang="0">
                <a:pos x="connsiteX24591" y="connsiteY24591"/>
              </a:cxn>
              <a:cxn ang="0">
                <a:pos x="connsiteX24592" y="connsiteY24592"/>
              </a:cxn>
              <a:cxn ang="0">
                <a:pos x="connsiteX24593" y="connsiteY24593"/>
              </a:cxn>
              <a:cxn ang="0">
                <a:pos x="connsiteX24594" y="connsiteY24594"/>
              </a:cxn>
              <a:cxn ang="0">
                <a:pos x="connsiteX24595" y="connsiteY24595"/>
              </a:cxn>
              <a:cxn ang="0">
                <a:pos x="connsiteX24596" y="connsiteY24596"/>
              </a:cxn>
              <a:cxn ang="0">
                <a:pos x="connsiteX24597" y="connsiteY24597"/>
              </a:cxn>
              <a:cxn ang="0">
                <a:pos x="connsiteX24598" y="connsiteY24598"/>
              </a:cxn>
              <a:cxn ang="0">
                <a:pos x="connsiteX24599" y="connsiteY24599"/>
              </a:cxn>
              <a:cxn ang="0">
                <a:pos x="connsiteX24600" y="connsiteY24600"/>
              </a:cxn>
              <a:cxn ang="0">
                <a:pos x="connsiteX24601" y="connsiteY24601"/>
              </a:cxn>
              <a:cxn ang="0">
                <a:pos x="connsiteX24602" y="connsiteY24602"/>
              </a:cxn>
              <a:cxn ang="0">
                <a:pos x="connsiteX24603" y="connsiteY24603"/>
              </a:cxn>
              <a:cxn ang="0">
                <a:pos x="connsiteX24604" y="connsiteY24604"/>
              </a:cxn>
              <a:cxn ang="0">
                <a:pos x="connsiteX24605" y="connsiteY24605"/>
              </a:cxn>
              <a:cxn ang="0">
                <a:pos x="connsiteX24606" y="connsiteY24606"/>
              </a:cxn>
              <a:cxn ang="0">
                <a:pos x="connsiteX24607" y="connsiteY24607"/>
              </a:cxn>
              <a:cxn ang="0">
                <a:pos x="connsiteX24608" y="connsiteY24608"/>
              </a:cxn>
              <a:cxn ang="0">
                <a:pos x="connsiteX24609" y="connsiteY24609"/>
              </a:cxn>
              <a:cxn ang="0">
                <a:pos x="connsiteX24610" y="connsiteY24610"/>
              </a:cxn>
              <a:cxn ang="0">
                <a:pos x="connsiteX24611" y="connsiteY24611"/>
              </a:cxn>
              <a:cxn ang="0">
                <a:pos x="connsiteX24612" y="connsiteY24612"/>
              </a:cxn>
              <a:cxn ang="0">
                <a:pos x="connsiteX24613" y="connsiteY24613"/>
              </a:cxn>
              <a:cxn ang="0">
                <a:pos x="connsiteX24614" y="connsiteY24614"/>
              </a:cxn>
              <a:cxn ang="0">
                <a:pos x="connsiteX24615" y="connsiteY24615"/>
              </a:cxn>
              <a:cxn ang="0">
                <a:pos x="connsiteX24616" y="connsiteY24616"/>
              </a:cxn>
              <a:cxn ang="0">
                <a:pos x="connsiteX24617" y="connsiteY24617"/>
              </a:cxn>
              <a:cxn ang="0">
                <a:pos x="connsiteX24618" y="connsiteY24618"/>
              </a:cxn>
              <a:cxn ang="0">
                <a:pos x="connsiteX24619" y="connsiteY24619"/>
              </a:cxn>
              <a:cxn ang="0">
                <a:pos x="connsiteX24620" y="connsiteY24620"/>
              </a:cxn>
              <a:cxn ang="0">
                <a:pos x="connsiteX24621" y="connsiteY24621"/>
              </a:cxn>
              <a:cxn ang="0">
                <a:pos x="connsiteX24622" y="connsiteY24622"/>
              </a:cxn>
              <a:cxn ang="0">
                <a:pos x="connsiteX24623" y="connsiteY24623"/>
              </a:cxn>
              <a:cxn ang="0">
                <a:pos x="connsiteX24624" y="connsiteY24624"/>
              </a:cxn>
              <a:cxn ang="0">
                <a:pos x="connsiteX24625" y="connsiteY24625"/>
              </a:cxn>
              <a:cxn ang="0">
                <a:pos x="connsiteX24626" y="connsiteY24626"/>
              </a:cxn>
              <a:cxn ang="0">
                <a:pos x="connsiteX24627" y="connsiteY24627"/>
              </a:cxn>
              <a:cxn ang="0">
                <a:pos x="connsiteX24628" y="connsiteY24628"/>
              </a:cxn>
              <a:cxn ang="0">
                <a:pos x="connsiteX24629" y="connsiteY24629"/>
              </a:cxn>
              <a:cxn ang="0">
                <a:pos x="connsiteX24630" y="connsiteY24630"/>
              </a:cxn>
              <a:cxn ang="0">
                <a:pos x="connsiteX24631" y="connsiteY24631"/>
              </a:cxn>
              <a:cxn ang="0">
                <a:pos x="connsiteX24632" y="connsiteY24632"/>
              </a:cxn>
              <a:cxn ang="0">
                <a:pos x="connsiteX24633" y="connsiteY24633"/>
              </a:cxn>
              <a:cxn ang="0">
                <a:pos x="connsiteX24634" y="connsiteY24634"/>
              </a:cxn>
              <a:cxn ang="0">
                <a:pos x="connsiteX24635" y="connsiteY24635"/>
              </a:cxn>
              <a:cxn ang="0">
                <a:pos x="connsiteX24636" y="connsiteY24636"/>
              </a:cxn>
              <a:cxn ang="0">
                <a:pos x="connsiteX24637" y="connsiteY24637"/>
              </a:cxn>
              <a:cxn ang="0">
                <a:pos x="connsiteX24638" y="connsiteY24638"/>
              </a:cxn>
              <a:cxn ang="0">
                <a:pos x="connsiteX24639" y="connsiteY24639"/>
              </a:cxn>
              <a:cxn ang="0">
                <a:pos x="connsiteX24640" y="connsiteY24640"/>
              </a:cxn>
              <a:cxn ang="0">
                <a:pos x="connsiteX24641" y="connsiteY24641"/>
              </a:cxn>
              <a:cxn ang="0">
                <a:pos x="connsiteX24642" y="connsiteY24642"/>
              </a:cxn>
              <a:cxn ang="0">
                <a:pos x="connsiteX24643" y="connsiteY24643"/>
              </a:cxn>
              <a:cxn ang="0">
                <a:pos x="connsiteX24644" y="connsiteY24644"/>
              </a:cxn>
              <a:cxn ang="0">
                <a:pos x="connsiteX24645" y="connsiteY24645"/>
              </a:cxn>
              <a:cxn ang="0">
                <a:pos x="connsiteX24646" y="connsiteY24646"/>
              </a:cxn>
              <a:cxn ang="0">
                <a:pos x="connsiteX24647" y="connsiteY24647"/>
              </a:cxn>
              <a:cxn ang="0">
                <a:pos x="connsiteX24648" y="connsiteY24648"/>
              </a:cxn>
              <a:cxn ang="0">
                <a:pos x="connsiteX24649" y="connsiteY24649"/>
              </a:cxn>
              <a:cxn ang="0">
                <a:pos x="connsiteX24650" y="connsiteY24650"/>
              </a:cxn>
              <a:cxn ang="0">
                <a:pos x="connsiteX24651" y="connsiteY24651"/>
              </a:cxn>
              <a:cxn ang="0">
                <a:pos x="connsiteX24652" y="connsiteY24652"/>
              </a:cxn>
              <a:cxn ang="0">
                <a:pos x="connsiteX24653" y="connsiteY24653"/>
              </a:cxn>
              <a:cxn ang="0">
                <a:pos x="connsiteX24654" y="connsiteY24654"/>
              </a:cxn>
              <a:cxn ang="0">
                <a:pos x="connsiteX24655" y="connsiteY24655"/>
              </a:cxn>
              <a:cxn ang="0">
                <a:pos x="connsiteX24656" y="connsiteY24656"/>
              </a:cxn>
              <a:cxn ang="0">
                <a:pos x="connsiteX24657" y="connsiteY24657"/>
              </a:cxn>
              <a:cxn ang="0">
                <a:pos x="connsiteX24658" y="connsiteY24658"/>
              </a:cxn>
              <a:cxn ang="0">
                <a:pos x="connsiteX24659" y="connsiteY24659"/>
              </a:cxn>
              <a:cxn ang="0">
                <a:pos x="connsiteX24660" y="connsiteY24660"/>
              </a:cxn>
              <a:cxn ang="0">
                <a:pos x="connsiteX24661" y="connsiteY24661"/>
              </a:cxn>
              <a:cxn ang="0">
                <a:pos x="connsiteX24662" y="connsiteY24662"/>
              </a:cxn>
              <a:cxn ang="0">
                <a:pos x="connsiteX24663" y="connsiteY24663"/>
              </a:cxn>
              <a:cxn ang="0">
                <a:pos x="connsiteX24664" y="connsiteY24664"/>
              </a:cxn>
              <a:cxn ang="0">
                <a:pos x="connsiteX24665" y="connsiteY24665"/>
              </a:cxn>
              <a:cxn ang="0">
                <a:pos x="connsiteX24666" y="connsiteY24666"/>
              </a:cxn>
              <a:cxn ang="0">
                <a:pos x="connsiteX24667" y="connsiteY24667"/>
              </a:cxn>
              <a:cxn ang="0">
                <a:pos x="connsiteX24668" y="connsiteY24668"/>
              </a:cxn>
              <a:cxn ang="0">
                <a:pos x="connsiteX24669" y="connsiteY24669"/>
              </a:cxn>
              <a:cxn ang="0">
                <a:pos x="connsiteX24670" y="connsiteY24670"/>
              </a:cxn>
              <a:cxn ang="0">
                <a:pos x="connsiteX24671" y="connsiteY24671"/>
              </a:cxn>
              <a:cxn ang="0">
                <a:pos x="connsiteX24672" y="connsiteY24672"/>
              </a:cxn>
              <a:cxn ang="0">
                <a:pos x="connsiteX24673" y="connsiteY24673"/>
              </a:cxn>
              <a:cxn ang="0">
                <a:pos x="connsiteX24674" y="connsiteY24674"/>
              </a:cxn>
              <a:cxn ang="0">
                <a:pos x="connsiteX24675" y="connsiteY24675"/>
              </a:cxn>
              <a:cxn ang="0">
                <a:pos x="connsiteX24676" y="connsiteY24676"/>
              </a:cxn>
              <a:cxn ang="0">
                <a:pos x="connsiteX24677" y="connsiteY24677"/>
              </a:cxn>
              <a:cxn ang="0">
                <a:pos x="connsiteX24678" y="connsiteY24678"/>
              </a:cxn>
              <a:cxn ang="0">
                <a:pos x="connsiteX24679" y="connsiteY24679"/>
              </a:cxn>
              <a:cxn ang="0">
                <a:pos x="connsiteX24680" y="connsiteY24680"/>
              </a:cxn>
              <a:cxn ang="0">
                <a:pos x="connsiteX24681" y="connsiteY24681"/>
              </a:cxn>
              <a:cxn ang="0">
                <a:pos x="connsiteX24682" y="connsiteY24682"/>
              </a:cxn>
              <a:cxn ang="0">
                <a:pos x="connsiteX24683" y="connsiteY24683"/>
              </a:cxn>
              <a:cxn ang="0">
                <a:pos x="connsiteX24684" y="connsiteY24684"/>
              </a:cxn>
              <a:cxn ang="0">
                <a:pos x="connsiteX24685" y="connsiteY24685"/>
              </a:cxn>
              <a:cxn ang="0">
                <a:pos x="connsiteX24686" y="connsiteY24686"/>
              </a:cxn>
              <a:cxn ang="0">
                <a:pos x="connsiteX24687" y="connsiteY24687"/>
              </a:cxn>
              <a:cxn ang="0">
                <a:pos x="connsiteX24688" y="connsiteY24688"/>
              </a:cxn>
              <a:cxn ang="0">
                <a:pos x="connsiteX24689" y="connsiteY24689"/>
              </a:cxn>
              <a:cxn ang="0">
                <a:pos x="connsiteX24690" y="connsiteY24690"/>
              </a:cxn>
              <a:cxn ang="0">
                <a:pos x="connsiteX24691" y="connsiteY24691"/>
              </a:cxn>
              <a:cxn ang="0">
                <a:pos x="connsiteX24692" y="connsiteY24692"/>
              </a:cxn>
              <a:cxn ang="0">
                <a:pos x="connsiteX24693" y="connsiteY24693"/>
              </a:cxn>
              <a:cxn ang="0">
                <a:pos x="connsiteX24694" y="connsiteY24694"/>
              </a:cxn>
              <a:cxn ang="0">
                <a:pos x="connsiteX24695" y="connsiteY24695"/>
              </a:cxn>
              <a:cxn ang="0">
                <a:pos x="connsiteX24696" y="connsiteY24696"/>
              </a:cxn>
              <a:cxn ang="0">
                <a:pos x="connsiteX24697" y="connsiteY24697"/>
              </a:cxn>
              <a:cxn ang="0">
                <a:pos x="connsiteX24698" y="connsiteY24698"/>
              </a:cxn>
              <a:cxn ang="0">
                <a:pos x="connsiteX24699" y="connsiteY24699"/>
              </a:cxn>
              <a:cxn ang="0">
                <a:pos x="connsiteX24700" y="connsiteY24700"/>
              </a:cxn>
              <a:cxn ang="0">
                <a:pos x="connsiteX24701" y="connsiteY24701"/>
              </a:cxn>
              <a:cxn ang="0">
                <a:pos x="connsiteX24702" y="connsiteY24702"/>
              </a:cxn>
              <a:cxn ang="0">
                <a:pos x="connsiteX24703" y="connsiteY24703"/>
              </a:cxn>
              <a:cxn ang="0">
                <a:pos x="connsiteX24704" y="connsiteY24704"/>
              </a:cxn>
              <a:cxn ang="0">
                <a:pos x="connsiteX24705" y="connsiteY24705"/>
              </a:cxn>
              <a:cxn ang="0">
                <a:pos x="connsiteX24706" y="connsiteY24706"/>
              </a:cxn>
              <a:cxn ang="0">
                <a:pos x="connsiteX24707" y="connsiteY24707"/>
              </a:cxn>
              <a:cxn ang="0">
                <a:pos x="connsiteX24708" y="connsiteY24708"/>
              </a:cxn>
              <a:cxn ang="0">
                <a:pos x="connsiteX24709" y="connsiteY24709"/>
              </a:cxn>
              <a:cxn ang="0">
                <a:pos x="connsiteX24710" y="connsiteY24710"/>
              </a:cxn>
              <a:cxn ang="0">
                <a:pos x="connsiteX24711" y="connsiteY24711"/>
              </a:cxn>
              <a:cxn ang="0">
                <a:pos x="connsiteX24712" y="connsiteY24712"/>
              </a:cxn>
              <a:cxn ang="0">
                <a:pos x="connsiteX24713" y="connsiteY24713"/>
              </a:cxn>
              <a:cxn ang="0">
                <a:pos x="connsiteX24714" y="connsiteY24714"/>
              </a:cxn>
              <a:cxn ang="0">
                <a:pos x="connsiteX24715" y="connsiteY24715"/>
              </a:cxn>
              <a:cxn ang="0">
                <a:pos x="connsiteX24716" y="connsiteY24716"/>
              </a:cxn>
              <a:cxn ang="0">
                <a:pos x="connsiteX24717" y="connsiteY24717"/>
              </a:cxn>
              <a:cxn ang="0">
                <a:pos x="connsiteX24718" y="connsiteY24718"/>
              </a:cxn>
              <a:cxn ang="0">
                <a:pos x="connsiteX24719" y="connsiteY24719"/>
              </a:cxn>
              <a:cxn ang="0">
                <a:pos x="connsiteX24720" y="connsiteY24720"/>
              </a:cxn>
              <a:cxn ang="0">
                <a:pos x="connsiteX24721" y="connsiteY24721"/>
              </a:cxn>
              <a:cxn ang="0">
                <a:pos x="connsiteX24722" y="connsiteY24722"/>
              </a:cxn>
              <a:cxn ang="0">
                <a:pos x="connsiteX24723" y="connsiteY24723"/>
              </a:cxn>
              <a:cxn ang="0">
                <a:pos x="connsiteX24724" y="connsiteY24724"/>
              </a:cxn>
              <a:cxn ang="0">
                <a:pos x="connsiteX24725" y="connsiteY24725"/>
              </a:cxn>
              <a:cxn ang="0">
                <a:pos x="connsiteX24726" y="connsiteY24726"/>
              </a:cxn>
              <a:cxn ang="0">
                <a:pos x="connsiteX24727" y="connsiteY24727"/>
              </a:cxn>
              <a:cxn ang="0">
                <a:pos x="connsiteX24728" y="connsiteY24728"/>
              </a:cxn>
              <a:cxn ang="0">
                <a:pos x="connsiteX24729" y="connsiteY24729"/>
              </a:cxn>
              <a:cxn ang="0">
                <a:pos x="connsiteX24730" y="connsiteY24730"/>
              </a:cxn>
              <a:cxn ang="0">
                <a:pos x="connsiteX24731" y="connsiteY24731"/>
              </a:cxn>
              <a:cxn ang="0">
                <a:pos x="connsiteX24732" y="connsiteY24732"/>
              </a:cxn>
              <a:cxn ang="0">
                <a:pos x="connsiteX24733" y="connsiteY24733"/>
              </a:cxn>
              <a:cxn ang="0">
                <a:pos x="connsiteX24734" y="connsiteY24734"/>
              </a:cxn>
              <a:cxn ang="0">
                <a:pos x="connsiteX24735" y="connsiteY24735"/>
              </a:cxn>
              <a:cxn ang="0">
                <a:pos x="connsiteX24736" y="connsiteY24736"/>
              </a:cxn>
              <a:cxn ang="0">
                <a:pos x="connsiteX24737" y="connsiteY24737"/>
              </a:cxn>
              <a:cxn ang="0">
                <a:pos x="connsiteX24738" y="connsiteY24738"/>
              </a:cxn>
              <a:cxn ang="0">
                <a:pos x="connsiteX24739" y="connsiteY24739"/>
              </a:cxn>
              <a:cxn ang="0">
                <a:pos x="connsiteX24740" y="connsiteY24740"/>
              </a:cxn>
              <a:cxn ang="0">
                <a:pos x="connsiteX24741" y="connsiteY24741"/>
              </a:cxn>
              <a:cxn ang="0">
                <a:pos x="connsiteX24742" y="connsiteY24742"/>
              </a:cxn>
              <a:cxn ang="0">
                <a:pos x="connsiteX24743" y="connsiteY24743"/>
              </a:cxn>
              <a:cxn ang="0">
                <a:pos x="connsiteX24744" y="connsiteY24744"/>
              </a:cxn>
              <a:cxn ang="0">
                <a:pos x="connsiteX24745" y="connsiteY24745"/>
              </a:cxn>
              <a:cxn ang="0">
                <a:pos x="connsiteX24746" y="connsiteY24746"/>
              </a:cxn>
              <a:cxn ang="0">
                <a:pos x="connsiteX24747" y="connsiteY24747"/>
              </a:cxn>
              <a:cxn ang="0">
                <a:pos x="connsiteX24748" y="connsiteY24748"/>
              </a:cxn>
              <a:cxn ang="0">
                <a:pos x="connsiteX24749" y="connsiteY24749"/>
              </a:cxn>
              <a:cxn ang="0">
                <a:pos x="connsiteX24750" y="connsiteY24750"/>
              </a:cxn>
              <a:cxn ang="0">
                <a:pos x="connsiteX24751" y="connsiteY24751"/>
              </a:cxn>
              <a:cxn ang="0">
                <a:pos x="connsiteX24752" y="connsiteY24752"/>
              </a:cxn>
              <a:cxn ang="0">
                <a:pos x="connsiteX24753" y="connsiteY24753"/>
              </a:cxn>
              <a:cxn ang="0">
                <a:pos x="connsiteX24754" y="connsiteY24754"/>
              </a:cxn>
              <a:cxn ang="0">
                <a:pos x="connsiteX24755" y="connsiteY24755"/>
              </a:cxn>
              <a:cxn ang="0">
                <a:pos x="connsiteX24756" y="connsiteY24756"/>
              </a:cxn>
              <a:cxn ang="0">
                <a:pos x="connsiteX24757" y="connsiteY24757"/>
              </a:cxn>
              <a:cxn ang="0">
                <a:pos x="connsiteX24758" y="connsiteY24758"/>
              </a:cxn>
              <a:cxn ang="0">
                <a:pos x="connsiteX24759" y="connsiteY24759"/>
              </a:cxn>
              <a:cxn ang="0">
                <a:pos x="connsiteX24760" y="connsiteY24760"/>
              </a:cxn>
              <a:cxn ang="0">
                <a:pos x="connsiteX24761" y="connsiteY24761"/>
              </a:cxn>
              <a:cxn ang="0">
                <a:pos x="connsiteX24762" y="connsiteY24762"/>
              </a:cxn>
              <a:cxn ang="0">
                <a:pos x="connsiteX24763" y="connsiteY24763"/>
              </a:cxn>
              <a:cxn ang="0">
                <a:pos x="connsiteX24764" y="connsiteY24764"/>
              </a:cxn>
              <a:cxn ang="0">
                <a:pos x="connsiteX24765" y="connsiteY24765"/>
              </a:cxn>
              <a:cxn ang="0">
                <a:pos x="connsiteX24766" y="connsiteY24766"/>
              </a:cxn>
              <a:cxn ang="0">
                <a:pos x="connsiteX24767" y="connsiteY24767"/>
              </a:cxn>
              <a:cxn ang="0">
                <a:pos x="connsiteX24768" y="connsiteY24768"/>
              </a:cxn>
              <a:cxn ang="0">
                <a:pos x="connsiteX24769" y="connsiteY24769"/>
              </a:cxn>
              <a:cxn ang="0">
                <a:pos x="connsiteX24770" y="connsiteY24770"/>
              </a:cxn>
              <a:cxn ang="0">
                <a:pos x="connsiteX24771" y="connsiteY24771"/>
              </a:cxn>
              <a:cxn ang="0">
                <a:pos x="connsiteX24772" y="connsiteY24772"/>
              </a:cxn>
              <a:cxn ang="0">
                <a:pos x="connsiteX24773" y="connsiteY24773"/>
              </a:cxn>
              <a:cxn ang="0">
                <a:pos x="connsiteX24774" y="connsiteY24774"/>
              </a:cxn>
              <a:cxn ang="0">
                <a:pos x="connsiteX24775" y="connsiteY24775"/>
              </a:cxn>
              <a:cxn ang="0">
                <a:pos x="connsiteX24776" y="connsiteY24776"/>
              </a:cxn>
              <a:cxn ang="0">
                <a:pos x="connsiteX24777" y="connsiteY24777"/>
              </a:cxn>
              <a:cxn ang="0">
                <a:pos x="connsiteX24778" y="connsiteY24778"/>
              </a:cxn>
              <a:cxn ang="0">
                <a:pos x="connsiteX24779" y="connsiteY24779"/>
              </a:cxn>
              <a:cxn ang="0">
                <a:pos x="connsiteX24780" y="connsiteY24780"/>
              </a:cxn>
              <a:cxn ang="0">
                <a:pos x="connsiteX24781" y="connsiteY24781"/>
              </a:cxn>
              <a:cxn ang="0">
                <a:pos x="connsiteX24782" y="connsiteY24782"/>
              </a:cxn>
              <a:cxn ang="0">
                <a:pos x="connsiteX24783" y="connsiteY24783"/>
              </a:cxn>
              <a:cxn ang="0">
                <a:pos x="connsiteX24784" y="connsiteY24784"/>
              </a:cxn>
              <a:cxn ang="0">
                <a:pos x="connsiteX24785" y="connsiteY24785"/>
              </a:cxn>
              <a:cxn ang="0">
                <a:pos x="connsiteX24786" y="connsiteY24786"/>
              </a:cxn>
              <a:cxn ang="0">
                <a:pos x="connsiteX24787" y="connsiteY24787"/>
              </a:cxn>
              <a:cxn ang="0">
                <a:pos x="connsiteX24788" y="connsiteY24788"/>
              </a:cxn>
              <a:cxn ang="0">
                <a:pos x="connsiteX24789" y="connsiteY24789"/>
              </a:cxn>
              <a:cxn ang="0">
                <a:pos x="connsiteX24790" y="connsiteY24790"/>
              </a:cxn>
              <a:cxn ang="0">
                <a:pos x="connsiteX24791" y="connsiteY24791"/>
              </a:cxn>
              <a:cxn ang="0">
                <a:pos x="connsiteX24792" y="connsiteY24792"/>
              </a:cxn>
              <a:cxn ang="0">
                <a:pos x="connsiteX24793" y="connsiteY24793"/>
              </a:cxn>
              <a:cxn ang="0">
                <a:pos x="connsiteX24794" y="connsiteY24794"/>
              </a:cxn>
              <a:cxn ang="0">
                <a:pos x="connsiteX24795" y="connsiteY24795"/>
              </a:cxn>
              <a:cxn ang="0">
                <a:pos x="connsiteX24796" y="connsiteY24796"/>
              </a:cxn>
              <a:cxn ang="0">
                <a:pos x="connsiteX24797" y="connsiteY24797"/>
              </a:cxn>
              <a:cxn ang="0">
                <a:pos x="connsiteX24798" y="connsiteY24798"/>
              </a:cxn>
              <a:cxn ang="0">
                <a:pos x="connsiteX24799" y="connsiteY24799"/>
              </a:cxn>
              <a:cxn ang="0">
                <a:pos x="connsiteX24800" y="connsiteY24800"/>
              </a:cxn>
              <a:cxn ang="0">
                <a:pos x="connsiteX24801" y="connsiteY24801"/>
              </a:cxn>
              <a:cxn ang="0">
                <a:pos x="connsiteX24802" y="connsiteY24802"/>
              </a:cxn>
              <a:cxn ang="0">
                <a:pos x="connsiteX24803" y="connsiteY24803"/>
              </a:cxn>
              <a:cxn ang="0">
                <a:pos x="connsiteX24804" y="connsiteY24804"/>
              </a:cxn>
              <a:cxn ang="0">
                <a:pos x="connsiteX24805" y="connsiteY24805"/>
              </a:cxn>
              <a:cxn ang="0">
                <a:pos x="connsiteX24806" y="connsiteY24806"/>
              </a:cxn>
              <a:cxn ang="0">
                <a:pos x="connsiteX24807" y="connsiteY24807"/>
              </a:cxn>
              <a:cxn ang="0">
                <a:pos x="connsiteX24808" y="connsiteY24808"/>
              </a:cxn>
              <a:cxn ang="0">
                <a:pos x="connsiteX24809" y="connsiteY24809"/>
              </a:cxn>
              <a:cxn ang="0">
                <a:pos x="connsiteX24810" y="connsiteY24810"/>
              </a:cxn>
              <a:cxn ang="0">
                <a:pos x="connsiteX24811" y="connsiteY24811"/>
              </a:cxn>
              <a:cxn ang="0">
                <a:pos x="connsiteX24812" y="connsiteY24812"/>
              </a:cxn>
              <a:cxn ang="0">
                <a:pos x="connsiteX24813" y="connsiteY24813"/>
              </a:cxn>
              <a:cxn ang="0">
                <a:pos x="connsiteX24814" y="connsiteY24814"/>
              </a:cxn>
              <a:cxn ang="0">
                <a:pos x="connsiteX24815" y="connsiteY24815"/>
              </a:cxn>
              <a:cxn ang="0">
                <a:pos x="connsiteX24816" y="connsiteY24816"/>
              </a:cxn>
              <a:cxn ang="0">
                <a:pos x="connsiteX24817" y="connsiteY24817"/>
              </a:cxn>
              <a:cxn ang="0">
                <a:pos x="connsiteX24818" y="connsiteY24818"/>
              </a:cxn>
              <a:cxn ang="0">
                <a:pos x="connsiteX24819" y="connsiteY24819"/>
              </a:cxn>
              <a:cxn ang="0">
                <a:pos x="connsiteX24820" y="connsiteY24820"/>
              </a:cxn>
              <a:cxn ang="0">
                <a:pos x="connsiteX24821" y="connsiteY24821"/>
              </a:cxn>
              <a:cxn ang="0">
                <a:pos x="connsiteX24822" y="connsiteY24822"/>
              </a:cxn>
              <a:cxn ang="0">
                <a:pos x="connsiteX24823" y="connsiteY24823"/>
              </a:cxn>
              <a:cxn ang="0">
                <a:pos x="connsiteX24824" y="connsiteY24824"/>
              </a:cxn>
              <a:cxn ang="0">
                <a:pos x="connsiteX24825" y="connsiteY24825"/>
              </a:cxn>
              <a:cxn ang="0">
                <a:pos x="connsiteX24826" y="connsiteY24826"/>
              </a:cxn>
              <a:cxn ang="0">
                <a:pos x="connsiteX24827" y="connsiteY24827"/>
              </a:cxn>
              <a:cxn ang="0">
                <a:pos x="connsiteX24828" y="connsiteY24828"/>
              </a:cxn>
              <a:cxn ang="0">
                <a:pos x="connsiteX24829" y="connsiteY24829"/>
              </a:cxn>
              <a:cxn ang="0">
                <a:pos x="connsiteX24830" y="connsiteY24830"/>
              </a:cxn>
              <a:cxn ang="0">
                <a:pos x="connsiteX24831" y="connsiteY24831"/>
              </a:cxn>
              <a:cxn ang="0">
                <a:pos x="connsiteX24832" y="connsiteY24832"/>
              </a:cxn>
              <a:cxn ang="0">
                <a:pos x="connsiteX24833" y="connsiteY24833"/>
              </a:cxn>
              <a:cxn ang="0">
                <a:pos x="connsiteX24834" y="connsiteY24834"/>
              </a:cxn>
              <a:cxn ang="0">
                <a:pos x="connsiteX24835" y="connsiteY24835"/>
              </a:cxn>
              <a:cxn ang="0">
                <a:pos x="connsiteX24836" y="connsiteY24836"/>
              </a:cxn>
              <a:cxn ang="0">
                <a:pos x="connsiteX24837" y="connsiteY24837"/>
              </a:cxn>
              <a:cxn ang="0">
                <a:pos x="connsiteX24838" y="connsiteY24838"/>
              </a:cxn>
              <a:cxn ang="0">
                <a:pos x="connsiteX24839" y="connsiteY24839"/>
              </a:cxn>
              <a:cxn ang="0">
                <a:pos x="connsiteX24840" y="connsiteY24840"/>
              </a:cxn>
              <a:cxn ang="0">
                <a:pos x="connsiteX24841" y="connsiteY24841"/>
              </a:cxn>
              <a:cxn ang="0">
                <a:pos x="connsiteX24842" y="connsiteY24842"/>
              </a:cxn>
              <a:cxn ang="0">
                <a:pos x="connsiteX24843" y="connsiteY24843"/>
              </a:cxn>
              <a:cxn ang="0">
                <a:pos x="connsiteX24844" y="connsiteY24844"/>
              </a:cxn>
              <a:cxn ang="0">
                <a:pos x="connsiteX24845" y="connsiteY24845"/>
              </a:cxn>
              <a:cxn ang="0">
                <a:pos x="connsiteX24846" y="connsiteY24846"/>
              </a:cxn>
              <a:cxn ang="0">
                <a:pos x="connsiteX24847" y="connsiteY24847"/>
              </a:cxn>
              <a:cxn ang="0">
                <a:pos x="connsiteX24848" y="connsiteY24848"/>
              </a:cxn>
              <a:cxn ang="0">
                <a:pos x="connsiteX24849" y="connsiteY24849"/>
              </a:cxn>
              <a:cxn ang="0">
                <a:pos x="connsiteX24850" y="connsiteY24850"/>
              </a:cxn>
              <a:cxn ang="0">
                <a:pos x="connsiteX24851" y="connsiteY24851"/>
              </a:cxn>
              <a:cxn ang="0">
                <a:pos x="connsiteX24852" y="connsiteY24852"/>
              </a:cxn>
              <a:cxn ang="0">
                <a:pos x="connsiteX24853" y="connsiteY24853"/>
              </a:cxn>
              <a:cxn ang="0">
                <a:pos x="connsiteX24854" y="connsiteY24854"/>
              </a:cxn>
              <a:cxn ang="0">
                <a:pos x="connsiteX24855" y="connsiteY24855"/>
              </a:cxn>
              <a:cxn ang="0">
                <a:pos x="connsiteX24856" y="connsiteY24856"/>
              </a:cxn>
              <a:cxn ang="0">
                <a:pos x="connsiteX24857" y="connsiteY24857"/>
              </a:cxn>
              <a:cxn ang="0">
                <a:pos x="connsiteX24858" y="connsiteY24858"/>
              </a:cxn>
              <a:cxn ang="0">
                <a:pos x="connsiteX24859" y="connsiteY24859"/>
              </a:cxn>
              <a:cxn ang="0">
                <a:pos x="connsiteX24860" y="connsiteY24860"/>
              </a:cxn>
              <a:cxn ang="0">
                <a:pos x="connsiteX24861" y="connsiteY24861"/>
              </a:cxn>
              <a:cxn ang="0">
                <a:pos x="connsiteX24862" y="connsiteY24862"/>
              </a:cxn>
              <a:cxn ang="0">
                <a:pos x="connsiteX24863" y="connsiteY24863"/>
              </a:cxn>
              <a:cxn ang="0">
                <a:pos x="connsiteX24864" y="connsiteY24864"/>
              </a:cxn>
              <a:cxn ang="0">
                <a:pos x="connsiteX24865" y="connsiteY24865"/>
              </a:cxn>
              <a:cxn ang="0">
                <a:pos x="connsiteX24866" y="connsiteY24866"/>
              </a:cxn>
              <a:cxn ang="0">
                <a:pos x="connsiteX24867" y="connsiteY24867"/>
              </a:cxn>
              <a:cxn ang="0">
                <a:pos x="connsiteX24868" y="connsiteY24868"/>
              </a:cxn>
              <a:cxn ang="0">
                <a:pos x="connsiteX24869" y="connsiteY24869"/>
              </a:cxn>
              <a:cxn ang="0">
                <a:pos x="connsiteX24870" y="connsiteY24870"/>
              </a:cxn>
              <a:cxn ang="0">
                <a:pos x="connsiteX24871" y="connsiteY24871"/>
              </a:cxn>
              <a:cxn ang="0">
                <a:pos x="connsiteX24872" y="connsiteY24872"/>
              </a:cxn>
              <a:cxn ang="0">
                <a:pos x="connsiteX24873" y="connsiteY24873"/>
              </a:cxn>
              <a:cxn ang="0">
                <a:pos x="connsiteX24874" y="connsiteY24874"/>
              </a:cxn>
              <a:cxn ang="0">
                <a:pos x="connsiteX24875" y="connsiteY24875"/>
              </a:cxn>
              <a:cxn ang="0">
                <a:pos x="connsiteX24876" y="connsiteY24876"/>
              </a:cxn>
              <a:cxn ang="0">
                <a:pos x="connsiteX24877" y="connsiteY24877"/>
              </a:cxn>
              <a:cxn ang="0">
                <a:pos x="connsiteX24878" y="connsiteY24878"/>
              </a:cxn>
              <a:cxn ang="0">
                <a:pos x="connsiteX24879" y="connsiteY24879"/>
              </a:cxn>
              <a:cxn ang="0">
                <a:pos x="connsiteX24880" y="connsiteY24880"/>
              </a:cxn>
              <a:cxn ang="0">
                <a:pos x="connsiteX24881" y="connsiteY24881"/>
              </a:cxn>
              <a:cxn ang="0">
                <a:pos x="connsiteX24882" y="connsiteY24882"/>
              </a:cxn>
              <a:cxn ang="0">
                <a:pos x="connsiteX24883" y="connsiteY24883"/>
              </a:cxn>
              <a:cxn ang="0">
                <a:pos x="connsiteX24884" y="connsiteY24884"/>
              </a:cxn>
              <a:cxn ang="0">
                <a:pos x="connsiteX24885" y="connsiteY24885"/>
              </a:cxn>
              <a:cxn ang="0">
                <a:pos x="connsiteX24886" y="connsiteY24886"/>
              </a:cxn>
              <a:cxn ang="0">
                <a:pos x="connsiteX24887" y="connsiteY24887"/>
              </a:cxn>
              <a:cxn ang="0">
                <a:pos x="connsiteX24888" y="connsiteY24888"/>
              </a:cxn>
              <a:cxn ang="0">
                <a:pos x="connsiteX24889" y="connsiteY24889"/>
              </a:cxn>
              <a:cxn ang="0">
                <a:pos x="connsiteX24890" y="connsiteY24890"/>
              </a:cxn>
              <a:cxn ang="0">
                <a:pos x="connsiteX24891" y="connsiteY24891"/>
              </a:cxn>
              <a:cxn ang="0">
                <a:pos x="connsiteX24892" y="connsiteY24892"/>
              </a:cxn>
              <a:cxn ang="0">
                <a:pos x="connsiteX24893" y="connsiteY24893"/>
              </a:cxn>
              <a:cxn ang="0">
                <a:pos x="connsiteX24894" y="connsiteY24894"/>
              </a:cxn>
              <a:cxn ang="0">
                <a:pos x="connsiteX24895" y="connsiteY24895"/>
              </a:cxn>
              <a:cxn ang="0">
                <a:pos x="connsiteX24896" y="connsiteY24896"/>
              </a:cxn>
              <a:cxn ang="0">
                <a:pos x="connsiteX24897" y="connsiteY24897"/>
              </a:cxn>
              <a:cxn ang="0">
                <a:pos x="connsiteX24898" y="connsiteY24898"/>
              </a:cxn>
              <a:cxn ang="0">
                <a:pos x="connsiteX24899" y="connsiteY24899"/>
              </a:cxn>
              <a:cxn ang="0">
                <a:pos x="connsiteX24900" y="connsiteY24900"/>
              </a:cxn>
              <a:cxn ang="0">
                <a:pos x="connsiteX24901" y="connsiteY24901"/>
              </a:cxn>
              <a:cxn ang="0">
                <a:pos x="connsiteX24902" y="connsiteY24902"/>
              </a:cxn>
              <a:cxn ang="0">
                <a:pos x="connsiteX24903" y="connsiteY24903"/>
              </a:cxn>
              <a:cxn ang="0">
                <a:pos x="connsiteX24904" y="connsiteY24904"/>
              </a:cxn>
              <a:cxn ang="0">
                <a:pos x="connsiteX24905" y="connsiteY24905"/>
              </a:cxn>
              <a:cxn ang="0">
                <a:pos x="connsiteX24906" y="connsiteY24906"/>
              </a:cxn>
              <a:cxn ang="0">
                <a:pos x="connsiteX24907" y="connsiteY24907"/>
              </a:cxn>
              <a:cxn ang="0">
                <a:pos x="connsiteX24908" y="connsiteY24908"/>
              </a:cxn>
              <a:cxn ang="0">
                <a:pos x="connsiteX24909" y="connsiteY24909"/>
              </a:cxn>
              <a:cxn ang="0">
                <a:pos x="connsiteX24910" y="connsiteY24910"/>
              </a:cxn>
              <a:cxn ang="0">
                <a:pos x="connsiteX24911" y="connsiteY24911"/>
              </a:cxn>
              <a:cxn ang="0">
                <a:pos x="connsiteX24912" y="connsiteY24912"/>
              </a:cxn>
              <a:cxn ang="0">
                <a:pos x="connsiteX24913" y="connsiteY24913"/>
              </a:cxn>
              <a:cxn ang="0">
                <a:pos x="connsiteX24914" y="connsiteY24914"/>
              </a:cxn>
              <a:cxn ang="0">
                <a:pos x="connsiteX24915" y="connsiteY24915"/>
              </a:cxn>
              <a:cxn ang="0">
                <a:pos x="connsiteX24916" y="connsiteY24916"/>
              </a:cxn>
              <a:cxn ang="0">
                <a:pos x="connsiteX24917" y="connsiteY24917"/>
              </a:cxn>
              <a:cxn ang="0">
                <a:pos x="connsiteX24918" y="connsiteY24918"/>
              </a:cxn>
              <a:cxn ang="0">
                <a:pos x="connsiteX24919" y="connsiteY24919"/>
              </a:cxn>
              <a:cxn ang="0">
                <a:pos x="connsiteX24920" y="connsiteY24920"/>
              </a:cxn>
              <a:cxn ang="0">
                <a:pos x="connsiteX24921" y="connsiteY24921"/>
              </a:cxn>
              <a:cxn ang="0">
                <a:pos x="connsiteX24922" y="connsiteY24922"/>
              </a:cxn>
              <a:cxn ang="0">
                <a:pos x="connsiteX24923" y="connsiteY24923"/>
              </a:cxn>
              <a:cxn ang="0">
                <a:pos x="connsiteX24924" y="connsiteY24924"/>
              </a:cxn>
              <a:cxn ang="0">
                <a:pos x="connsiteX24925" y="connsiteY24925"/>
              </a:cxn>
              <a:cxn ang="0">
                <a:pos x="connsiteX24926" y="connsiteY24926"/>
              </a:cxn>
              <a:cxn ang="0">
                <a:pos x="connsiteX24927" y="connsiteY24927"/>
              </a:cxn>
              <a:cxn ang="0">
                <a:pos x="connsiteX24928" y="connsiteY24928"/>
              </a:cxn>
              <a:cxn ang="0">
                <a:pos x="connsiteX24929" y="connsiteY24929"/>
              </a:cxn>
              <a:cxn ang="0">
                <a:pos x="connsiteX24930" y="connsiteY24930"/>
              </a:cxn>
              <a:cxn ang="0">
                <a:pos x="connsiteX24931" y="connsiteY24931"/>
              </a:cxn>
              <a:cxn ang="0">
                <a:pos x="connsiteX24932" y="connsiteY24932"/>
              </a:cxn>
              <a:cxn ang="0">
                <a:pos x="connsiteX24933" y="connsiteY24933"/>
              </a:cxn>
              <a:cxn ang="0">
                <a:pos x="connsiteX24934" y="connsiteY24934"/>
              </a:cxn>
              <a:cxn ang="0">
                <a:pos x="connsiteX24935" y="connsiteY24935"/>
              </a:cxn>
              <a:cxn ang="0">
                <a:pos x="connsiteX24936" y="connsiteY24936"/>
              </a:cxn>
              <a:cxn ang="0">
                <a:pos x="connsiteX24937" y="connsiteY24937"/>
              </a:cxn>
              <a:cxn ang="0">
                <a:pos x="connsiteX24938" y="connsiteY24938"/>
              </a:cxn>
              <a:cxn ang="0">
                <a:pos x="connsiteX24939" y="connsiteY24939"/>
              </a:cxn>
              <a:cxn ang="0">
                <a:pos x="connsiteX24940" y="connsiteY24940"/>
              </a:cxn>
              <a:cxn ang="0">
                <a:pos x="connsiteX24941" y="connsiteY24941"/>
              </a:cxn>
              <a:cxn ang="0">
                <a:pos x="connsiteX24942" y="connsiteY24942"/>
              </a:cxn>
              <a:cxn ang="0">
                <a:pos x="connsiteX24943" y="connsiteY24943"/>
              </a:cxn>
              <a:cxn ang="0">
                <a:pos x="connsiteX24944" y="connsiteY24944"/>
              </a:cxn>
              <a:cxn ang="0">
                <a:pos x="connsiteX24945" y="connsiteY24945"/>
              </a:cxn>
              <a:cxn ang="0">
                <a:pos x="connsiteX24946" y="connsiteY24946"/>
              </a:cxn>
              <a:cxn ang="0">
                <a:pos x="connsiteX24947" y="connsiteY24947"/>
              </a:cxn>
              <a:cxn ang="0">
                <a:pos x="connsiteX24948" y="connsiteY24948"/>
              </a:cxn>
              <a:cxn ang="0">
                <a:pos x="connsiteX24949" y="connsiteY24949"/>
              </a:cxn>
              <a:cxn ang="0">
                <a:pos x="connsiteX24950" y="connsiteY24950"/>
              </a:cxn>
              <a:cxn ang="0">
                <a:pos x="connsiteX24951" y="connsiteY24951"/>
              </a:cxn>
              <a:cxn ang="0">
                <a:pos x="connsiteX24952" y="connsiteY24952"/>
              </a:cxn>
              <a:cxn ang="0">
                <a:pos x="connsiteX24953" y="connsiteY24953"/>
              </a:cxn>
              <a:cxn ang="0">
                <a:pos x="connsiteX24954" y="connsiteY24954"/>
              </a:cxn>
              <a:cxn ang="0">
                <a:pos x="connsiteX24955" y="connsiteY24955"/>
              </a:cxn>
              <a:cxn ang="0">
                <a:pos x="connsiteX24956" y="connsiteY24956"/>
              </a:cxn>
              <a:cxn ang="0">
                <a:pos x="connsiteX24957" y="connsiteY24957"/>
              </a:cxn>
              <a:cxn ang="0">
                <a:pos x="connsiteX24958" y="connsiteY24958"/>
              </a:cxn>
              <a:cxn ang="0">
                <a:pos x="connsiteX24959" y="connsiteY24959"/>
              </a:cxn>
              <a:cxn ang="0">
                <a:pos x="connsiteX24960" y="connsiteY24960"/>
              </a:cxn>
              <a:cxn ang="0">
                <a:pos x="connsiteX24961" y="connsiteY24961"/>
              </a:cxn>
              <a:cxn ang="0">
                <a:pos x="connsiteX24962" y="connsiteY24962"/>
              </a:cxn>
              <a:cxn ang="0">
                <a:pos x="connsiteX24963" y="connsiteY24963"/>
              </a:cxn>
              <a:cxn ang="0">
                <a:pos x="connsiteX24964" y="connsiteY24964"/>
              </a:cxn>
              <a:cxn ang="0">
                <a:pos x="connsiteX24965" y="connsiteY24965"/>
              </a:cxn>
              <a:cxn ang="0">
                <a:pos x="connsiteX24966" y="connsiteY24966"/>
              </a:cxn>
              <a:cxn ang="0">
                <a:pos x="connsiteX24967" y="connsiteY24967"/>
              </a:cxn>
              <a:cxn ang="0">
                <a:pos x="connsiteX24968" y="connsiteY24968"/>
              </a:cxn>
              <a:cxn ang="0">
                <a:pos x="connsiteX24969" y="connsiteY24969"/>
              </a:cxn>
              <a:cxn ang="0">
                <a:pos x="connsiteX24970" y="connsiteY24970"/>
              </a:cxn>
              <a:cxn ang="0">
                <a:pos x="connsiteX24971" y="connsiteY24971"/>
              </a:cxn>
              <a:cxn ang="0">
                <a:pos x="connsiteX24972" y="connsiteY24972"/>
              </a:cxn>
              <a:cxn ang="0">
                <a:pos x="connsiteX24973" y="connsiteY24973"/>
              </a:cxn>
              <a:cxn ang="0">
                <a:pos x="connsiteX24974" y="connsiteY24974"/>
              </a:cxn>
              <a:cxn ang="0">
                <a:pos x="connsiteX24975" y="connsiteY24975"/>
              </a:cxn>
              <a:cxn ang="0">
                <a:pos x="connsiteX24976" y="connsiteY24976"/>
              </a:cxn>
              <a:cxn ang="0">
                <a:pos x="connsiteX24977" y="connsiteY24977"/>
              </a:cxn>
              <a:cxn ang="0">
                <a:pos x="connsiteX24978" y="connsiteY24978"/>
              </a:cxn>
              <a:cxn ang="0">
                <a:pos x="connsiteX24979" y="connsiteY24979"/>
              </a:cxn>
              <a:cxn ang="0">
                <a:pos x="connsiteX24980" y="connsiteY24980"/>
              </a:cxn>
              <a:cxn ang="0">
                <a:pos x="connsiteX24981" y="connsiteY24981"/>
              </a:cxn>
              <a:cxn ang="0">
                <a:pos x="connsiteX24982" y="connsiteY24982"/>
              </a:cxn>
              <a:cxn ang="0">
                <a:pos x="connsiteX24983" y="connsiteY24983"/>
              </a:cxn>
              <a:cxn ang="0">
                <a:pos x="connsiteX24984" y="connsiteY24984"/>
              </a:cxn>
              <a:cxn ang="0">
                <a:pos x="connsiteX24985" y="connsiteY24985"/>
              </a:cxn>
              <a:cxn ang="0">
                <a:pos x="connsiteX24986" y="connsiteY24986"/>
              </a:cxn>
              <a:cxn ang="0">
                <a:pos x="connsiteX24987" y="connsiteY24987"/>
              </a:cxn>
              <a:cxn ang="0">
                <a:pos x="connsiteX24988" y="connsiteY24988"/>
              </a:cxn>
              <a:cxn ang="0">
                <a:pos x="connsiteX24989" y="connsiteY24989"/>
              </a:cxn>
              <a:cxn ang="0">
                <a:pos x="connsiteX24990" y="connsiteY24990"/>
              </a:cxn>
              <a:cxn ang="0">
                <a:pos x="connsiteX24991" y="connsiteY24991"/>
              </a:cxn>
              <a:cxn ang="0">
                <a:pos x="connsiteX24992" y="connsiteY24992"/>
              </a:cxn>
              <a:cxn ang="0">
                <a:pos x="connsiteX24993" y="connsiteY24993"/>
              </a:cxn>
              <a:cxn ang="0">
                <a:pos x="connsiteX24994" y="connsiteY24994"/>
              </a:cxn>
              <a:cxn ang="0">
                <a:pos x="connsiteX24995" y="connsiteY24995"/>
              </a:cxn>
              <a:cxn ang="0">
                <a:pos x="connsiteX24996" y="connsiteY24996"/>
              </a:cxn>
              <a:cxn ang="0">
                <a:pos x="connsiteX24997" y="connsiteY24997"/>
              </a:cxn>
              <a:cxn ang="0">
                <a:pos x="connsiteX24998" y="connsiteY24998"/>
              </a:cxn>
              <a:cxn ang="0">
                <a:pos x="connsiteX24999" y="connsiteY24999"/>
              </a:cxn>
              <a:cxn ang="0">
                <a:pos x="connsiteX25000" y="connsiteY25000"/>
              </a:cxn>
              <a:cxn ang="0">
                <a:pos x="connsiteX25001" y="connsiteY25001"/>
              </a:cxn>
              <a:cxn ang="0">
                <a:pos x="connsiteX25002" y="connsiteY25002"/>
              </a:cxn>
              <a:cxn ang="0">
                <a:pos x="connsiteX25003" y="connsiteY25003"/>
              </a:cxn>
              <a:cxn ang="0">
                <a:pos x="connsiteX25004" y="connsiteY25004"/>
              </a:cxn>
              <a:cxn ang="0">
                <a:pos x="connsiteX25005" y="connsiteY25005"/>
              </a:cxn>
              <a:cxn ang="0">
                <a:pos x="connsiteX25006" y="connsiteY25006"/>
              </a:cxn>
              <a:cxn ang="0">
                <a:pos x="connsiteX25007" y="connsiteY25007"/>
              </a:cxn>
              <a:cxn ang="0">
                <a:pos x="connsiteX25008" y="connsiteY25008"/>
              </a:cxn>
              <a:cxn ang="0">
                <a:pos x="connsiteX25009" y="connsiteY25009"/>
              </a:cxn>
              <a:cxn ang="0">
                <a:pos x="connsiteX25010" y="connsiteY25010"/>
              </a:cxn>
              <a:cxn ang="0">
                <a:pos x="connsiteX25011" y="connsiteY25011"/>
              </a:cxn>
              <a:cxn ang="0">
                <a:pos x="connsiteX25012" y="connsiteY25012"/>
              </a:cxn>
              <a:cxn ang="0">
                <a:pos x="connsiteX25013" y="connsiteY25013"/>
              </a:cxn>
              <a:cxn ang="0">
                <a:pos x="connsiteX25014" y="connsiteY25014"/>
              </a:cxn>
              <a:cxn ang="0">
                <a:pos x="connsiteX25015" y="connsiteY25015"/>
              </a:cxn>
              <a:cxn ang="0">
                <a:pos x="connsiteX25016" y="connsiteY25016"/>
              </a:cxn>
              <a:cxn ang="0">
                <a:pos x="connsiteX25017" y="connsiteY25017"/>
              </a:cxn>
              <a:cxn ang="0">
                <a:pos x="connsiteX25018" y="connsiteY25018"/>
              </a:cxn>
              <a:cxn ang="0">
                <a:pos x="connsiteX25019" y="connsiteY25019"/>
              </a:cxn>
              <a:cxn ang="0">
                <a:pos x="connsiteX25020" y="connsiteY25020"/>
              </a:cxn>
              <a:cxn ang="0">
                <a:pos x="connsiteX25021" y="connsiteY25021"/>
              </a:cxn>
              <a:cxn ang="0">
                <a:pos x="connsiteX25022" y="connsiteY25022"/>
              </a:cxn>
              <a:cxn ang="0">
                <a:pos x="connsiteX25023" y="connsiteY25023"/>
              </a:cxn>
              <a:cxn ang="0">
                <a:pos x="connsiteX25024" y="connsiteY25024"/>
              </a:cxn>
              <a:cxn ang="0">
                <a:pos x="connsiteX25025" y="connsiteY25025"/>
              </a:cxn>
              <a:cxn ang="0">
                <a:pos x="connsiteX25026" y="connsiteY25026"/>
              </a:cxn>
              <a:cxn ang="0">
                <a:pos x="connsiteX25027" y="connsiteY25027"/>
              </a:cxn>
              <a:cxn ang="0">
                <a:pos x="connsiteX25028" y="connsiteY25028"/>
              </a:cxn>
              <a:cxn ang="0">
                <a:pos x="connsiteX25029" y="connsiteY25029"/>
              </a:cxn>
              <a:cxn ang="0">
                <a:pos x="connsiteX25030" y="connsiteY25030"/>
              </a:cxn>
              <a:cxn ang="0">
                <a:pos x="connsiteX25031" y="connsiteY25031"/>
              </a:cxn>
              <a:cxn ang="0">
                <a:pos x="connsiteX25032" y="connsiteY25032"/>
              </a:cxn>
              <a:cxn ang="0">
                <a:pos x="connsiteX25033" y="connsiteY25033"/>
              </a:cxn>
              <a:cxn ang="0">
                <a:pos x="connsiteX25034" y="connsiteY25034"/>
              </a:cxn>
              <a:cxn ang="0">
                <a:pos x="connsiteX25035" y="connsiteY25035"/>
              </a:cxn>
              <a:cxn ang="0">
                <a:pos x="connsiteX25036" y="connsiteY25036"/>
              </a:cxn>
              <a:cxn ang="0">
                <a:pos x="connsiteX25037" y="connsiteY25037"/>
              </a:cxn>
              <a:cxn ang="0">
                <a:pos x="connsiteX25038" y="connsiteY25038"/>
              </a:cxn>
              <a:cxn ang="0">
                <a:pos x="connsiteX25039" y="connsiteY25039"/>
              </a:cxn>
              <a:cxn ang="0">
                <a:pos x="connsiteX25040" y="connsiteY25040"/>
              </a:cxn>
              <a:cxn ang="0">
                <a:pos x="connsiteX25041" y="connsiteY25041"/>
              </a:cxn>
              <a:cxn ang="0">
                <a:pos x="connsiteX25042" y="connsiteY25042"/>
              </a:cxn>
              <a:cxn ang="0">
                <a:pos x="connsiteX25043" y="connsiteY25043"/>
              </a:cxn>
              <a:cxn ang="0">
                <a:pos x="connsiteX25044" y="connsiteY25044"/>
              </a:cxn>
              <a:cxn ang="0">
                <a:pos x="connsiteX25045" y="connsiteY25045"/>
              </a:cxn>
              <a:cxn ang="0">
                <a:pos x="connsiteX25046" y="connsiteY25046"/>
              </a:cxn>
              <a:cxn ang="0">
                <a:pos x="connsiteX25047" y="connsiteY25047"/>
              </a:cxn>
              <a:cxn ang="0">
                <a:pos x="connsiteX25048" y="connsiteY25048"/>
              </a:cxn>
              <a:cxn ang="0">
                <a:pos x="connsiteX25049" y="connsiteY25049"/>
              </a:cxn>
              <a:cxn ang="0">
                <a:pos x="connsiteX25050" y="connsiteY25050"/>
              </a:cxn>
              <a:cxn ang="0">
                <a:pos x="connsiteX25051" y="connsiteY25051"/>
              </a:cxn>
              <a:cxn ang="0">
                <a:pos x="connsiteX25052" y="connsiteY25052"/>
              </a:cxn>
              <a:cxn ang="0">
                <a:pos x="connsiteX25053" y="connsiteY25053"/>
              </a:cxn>
              <a:cxn ang="0">
                <a:pos x="connsiteX25054" y="connsiteY25054"/>
              </a:cxn>
              <a:cxn ang="0">
                <a:pos x="connsiteX25055" y="connsiteY25055"/>
              </a:cxn>
              <a:cxn ang="0">
                <a:pos x="connsiteX25056" y="connsiteY25056"/>
              </a:cxn>
              <a:cxn ang="0">
                <a:pos x="connsiteX25057" y="connsiteY25057"/>
              </a:cxn>
              <a:cxn ang="0">
                <a:pos x="connsiteX25058" y="connsiteY25058"/>
              </a:cxn>
              <a:cxn ang="0">
                <a:pos x="connsiteX25059" y="connsiteY25059"/>
              </a:cxn>
              <a:cxn ang="0">
                <a:pos x="connsiteX25060" y="connsiteY25060"/>
              </a:cxn>
              <a:cxn ang="0">
                <a:pos x="connsiteX25061" y="connsiteY25061"/>
              </a:cxn>
              <a:cxn ang="0">
                <a:pos x="connsiteX25062" y="connsiteY25062"/>
              </a:cxn>
              <a:cxn ang="0">
                <a:pos x="connsiteX25063" y="connsiteY25063"/>
              </a:cxn>
              <a:cxn ang="0">
                <a:pos x="connsiteX25064" y="connsiteY25064"/>
              </a:cxn>
              <a:cxn ang="0">
                <a:pos x="connsiteX25065" y="connsiteY25065"/>
              </a:cxn>
              <a:cxn ang="0">
                <a:pos x="connsiteX25066" y="connsiteY25066"/>
              </a:cxn>
              <a:cxn ang="0">
                <a:pos x="connsiteX25067" y="connsiteY25067"/>
              </a:cxn>
              <a:cxn ang="0">
                <a:pos x="connsiteX25068" y="connsiteY25068"/>
              </a:cxn>
              <a:cxn ang="0">
                <a:pos x="connsiteX25069" y="connsiteY25069"/>
              </a:cxn>
              <a:cxn ang="0">
                <a:pos x="connsiteX25070" y="connsiteY25070"/>
              </a:cxn>
              <a:cxn ang="0">
                <a:pos x="connsiteX25071" y="connsiteY25071"/>
              </a:cxn>
              <a:cxn ang="0">
                <a:pos x="connsiteX25072" y="connsiteY25072"/>
              </a:cxn>
              <a:cxn ang="0">
                <a:pos x="connsiteX25073" y="connsiteY25073"/>
              </a:cxn>
              <a:cxn ang="0">
                <a:pos x="connsiteX25074" y="connsiteY25074"/>
              </a:cxn>
              <a:cxn ang="0">
                <a:pos x="connsiteX25075" y="connsiteY25075"/>
              </a:cxn>
              <a:cxn ang="0">
                <a:pos x="connsiteX25076" y="connsiteY25076"/>
              </a:cxn>
              <a:cxn ang="0">
                <a:pos x="connsiteX25077" y="connsiteY25077"/>
              </a:cxn>
              <a:cxn ang="0">
                <a:pos x="connsiteX25078" y="connsiteY25078"/>
              </a:cxn>
              <a:cxn ang="0">
                <a:pos x="connsiteX25079" y="connsiteY25079"/>
              </a:cxn>
              <a:cxn ang="0">
                <a:pos x="connsiteX25080" y="connsiteY25080"/>
              </a:cxn>
              <a:cxn ang="0">
                <a:pos x="connsiteX25081" y="connsiteY25081"/>
              </a:cxn>
              <a:cxn ang="0">
                <a:pos x="connsiteX25082" y="connsiteY25082"/>
              </a:cxn>
              <a:cxn ang="0">
                <a:pos x="connsiteX25083" y="connsiteY25083"/>
              </a:cxn>
              <a:cxn ang="0">
                <a:pos x="connsiteX25084" y="connsiteY25084"/>
              </a:cxn>
              <a:cxn ang="0">
                <a:pos x="connsiteX25085" y="connsiteY25085"/>
              </a:cxn>
              <a:cxn ang="0">
                <a:pos x="connsiteX25086" y="connsiteY25086"/>
              </a:cxn>
              <a:cxn ang="0">
                <a:pos x="connsiteX25087" y="connsiteY25087"/>
              </a:cxn>
              <a:cxn ang="0">
                <a:pos x="connsiteX25088" y="connsiteY25088"/>
              </a:cxn>
              <a:cxn ang="0">
                <a:pos x="connsiteX25089" y="connsiteY25089"/>
              </a:cxn>
              <a:cxn ang="0">
                <a:pos x="connsiteX25090" y="connsiteY25090"/>
              </a:cxn>
              <a:cxn ang="0">
                <a:pos x="connsiteX25091" y="connsiteY25091"/>
              </a:cxn>
              <a:cxn ang="0">
                <a:pos x="connsiteX25092" y="connsiteY25092"/>
              </a:cxn>
              <a:cxn ang="0">
                <a:pos x="connsiteX25093" y="connsiteY25093"/>
              </a:cxn>
              <a:cxn ang="0">
                <a:pos x="connsiteX25094" y="connsiteY25094"/>
              </a:cxn>
              <a:cxn ang="0">
                <a:pos x="connsiteX25095" y="connsiteY25095"/>
              </a:cxn>
              <a:cxn ang="0">
                <a:pos x="connsiteX25096" y="connsiteY25096"/>
              </a:cxn>
              <a:cxn ang="0">
                <a:pos x="connsiteX25097" y="connsiteY25097"/>
              </a:cxn>
              <a:cxn ang="0">
                <a:pos x="connsiteX25098" y="connsiteY25098"/>
              </a:cxn>
              <a:cxn ang="0">
                <a:pos x="connsiteX25099" y="connsiteY25099"/>
              </a:cxn>
              <a:cxn ang="0">
                <a:pos x="connsiteX25100" y="connsiteY25100"/>
              </a:cxn>
              <a:cxn ang="0">
                <a:pos x="connsiteX25101" y="connsiteY25101"/>
              </a:cxn>
              <a:cxn ang="0">
                <a:pos x="connsiteX25102" y="connsiteY25102"/>
              </a:cxn>
              <a:cxn ang="0">
                <a:pos x="connsiteX25103" y="connsiteY25103"/>
              </a:cxn>
              <a:cxn ang="0">
                <a:pos x="connsiteX25104" y="connsiteY25104"/>
              </a:cxn>
              <a:cxn ang="0">
                <a:pos x="connsiteX25105" y="connsiteY25105"/>
              </a:cxn>
              <a:cxn ang="0">
                <a:pos x="connsiteX25106" y="connsiteY25106"/>
              </a:cxn>
              <a:cxn ang="0">
                <a:pos x="connsiteX25107" y="connsiteY25107"/>
              </a:cxn>
              <a:cxn ang="0">
                <a:pos x="connsiteX25108" y="connsiteY25108"/>
              </a:cxn>
              <a:cxn ang="0">
                <a:pos x="connsiteX25109" y="connsiteY25109"/>
              </a:cxn>
              <a:cxn ang="0">
                <a:pos x="connsiteX25110" y="connsiteY25110"/>
              </a:cxn>
              <a:cxn ang="0">
                <a:pos x="connsiteX25111" y="connsiteY25111"/>
              </a:cxn>
              <a:cxn ang="0">
                <a:pos x="connsiteX25112" y="connsiteY25112"/>
              </a:cxn>
              <a:cxn ang="0">
                <a:pos x="connsiteX25113" y="connsiteY25113"/>
              </a:cxn>
              <a:cxn ang="0">
                <a:pos x="connsiteX25114" y="connsiteY25114"/>
              </a:cxn>
              <a:cxn ang="0">
                <a:pos x="connsiteX25115" y="connsiteY25115"/>
              </a:cxn>
              <a:cxn ang="0">
                <a:pos x="connsiteX25116" y="connsiteY25116"/>
              </a:cxn>
              <a:cxn ang="0">
                <a:pos x="connsiteX25117" y="connsiteY25117"/>
              </a:cxn>
              <a:cxn ang="0">
                <a:pos x="connsiteX25118" y="connsiteY25118"/>
              </a:cxn>
              <a:cxn ang="0">
                <a:pos x="connsiteX25119" y="connsiteY25119"/>
              </a:cxn>
              <a:cxn ang="0">
                <a:pos x="connsiteX25120" y="connsiteY25120"/>
              </a:cxn>
              <a:cxn ang="0">
                <a:pos x="connsiteX25121" y="connsiteY25121"/>
              </a:cxn>
              <a:cxn ang="0">
                <a:pos x="connsiteX25122" y="connsiteY25122"/>
              </a:cxn>
              <a:cxn ang="0">
                <a:pos x="connsiteX25123" y="connsiteY25123"/>
              </a:cxn>
              <a:cxn ang="0">
                <a:pos x="connsiteX25124" y="connsiteY25124"/>
              </a:cxn>
              <a:cxn ang="0">
                <a:pos x="connsiteX25125" y="connsiteY25125"/>
              </a:cxn>
              <a:cxn ang="0">
                <a:pos x="connsiteX25126" y="connsiteY25126"/>
              </a:cxn>
              <a:cxn ang="0">
                <a:pos x="connsiteX25127" y="connsiteY25127"/>
              </a:cxn>
              <a:cxn ang="0">
                <a:pos x="connsiteX25128" y="connsiteY25128"/>
              </a:cxn>
              <a:cxn ang="0">
                <a:pos x="connsiteX25129" y="connsiteY25129"/>
              </a:cxn>
              <a:cxn ang="0">
                <a:pos x="connsiteX25130" y="connsiteY25130"/>
              </a:cxn>
              <a:cxn ang="0">
                <a:pos x="connsiteX25131" y="connsiteY25131"/>
              </a:cxn>
              <a:cxn ang="0">
                <a:pos x="connsiteX25132" y="connsiteY25132"/>
              </a:cxn>
              <a:cxn ang="0">
                <a:pos x="connsiteX25133" y="connsiteY25133"/>
              </a:cxn>
              <a:cxn ang="0">
                <a:pos x="connsiteX25134" y="connsiteY25134"/>
              </a:cxn>
              <a:cxn ang="0">
                <a:pos x="connsiteX25135" y="connsiteY25135"/>
              </a:cxn>
              <a:cxn ang="0">
                <a:pos x="connsiteX25136" y="connsiteY25136"/>
              </a:cxn>
              <a:cxn ang="0">
                <a:pos x="connsiteX25137" y="connsiteY25137"/>
              </a:cxn>
              <a:cxn ang="0">
                <a:pos x="connsiteX25138" y="connsiteY25138"/>
              </a:cxn>
              <a:cxn ang="0">
                <a:pos x="connsiteX25139" y="connsiteY25139"/>
              </a:cxn>
              <a:cxn ang="0">
                <a:pos x="connsiteX25140" y="connsiteY25140"/>
              </a:cxn>
              <a:cxn ang="0">
                <a:pos x="connsiteX25141" y="connsiteY25141"/>
              </a:cxn>
              <a:cxn ang="0">
                <a:pos x="connsiteX25142" y="connsiteY25142"/>
              </a:cxn>
              <a:cxn ang="0">
                <a:pos x="connsiteX25143" y="connsiteY25143"/>
              </a:cxn>
              <a:cxn ang="0">
                <a:pos x="connsiteX25144" y="connsiteY25144"/>
              </a:cxn>
              <a:cxn ang="0">
                <a:pos x="connsiteX25145" y="connsiteY25145"/>
              </a:cxn>
              <a:cxn ang="0">
                <a:pos x="connsiteX25146" y="connsiteY25146"/>
              </a:cxn>
              <a:cxn ang="0">
                <a:pos x="connsiteX25147" y="connsiteY25147"/>
              </a:cxn>
              <a:cxn ang="0">
                <a:pos x="connsiteX25148" y="connsiteY25148"/>
              </a:cxn>
              <a:cxn ang="0">
                <a:pos x="connsiteX25149" y="connsiteY25149"/>
              </a:cxn>
              <a:cxn ang="0">
                <a:pos x="connsiteX25150" y="connsiteY25150"/>
              </a:cxn>
              <a:cxn ang="0">
                <a:pos x="connsiteX25151" y="connsiteY25151"/>
              </a:cxn>
              <a:cxn ang="0">
                <a:pos x="connsiteX25152" y="connsiteY25152"/>
              </a:cxn>
              <a:cxn ang="0">
                <a:pos x="connsiteX25153" y="connsiteY25153"/>
              </a:cxn>
              <a:cxn ang="0">
                <a:pos x="connsiteX25154" y="connsiteY25154"/>
              </a:cxn>
              <a:cxn ang="0">
                <a:pos x="connsiteX25155" y="connsiteY25155"/>
              </a:cxn>
              <a:cxn ang="0">
                <a:pos x="connsiteX25156" y="connsiteY25156"/>
              </a:cxn>
              <a:cxn ang="0">
                <a:pos x="connsiteX25157" y="connsiteY25157"/>
              </a:cxn>
              <a:cxn ang="0">
                <a:pos x="connsiteX25158" y="connsiteY25158"/>
              </a:cxn>
              <a:cxn ang="0">
                <a:pos x="connsiteX25159" y="connsiteY25159"/>
              </a:cxn>
              <a:cxn ang="0">
                <a:pos x="connsiteX25160" y="connsiteY25160"/>
              </a:cxn>
              <a:cxn ang="0">
                <a:pos x="connsiteX25161" y="connsiteY25161"/>
              </a:cxn>
              <a:cxn ang="0">
                <a:pos x="connsiteX25162" y="connsiteY25162"/>
              </a:cxn>
              <a:cxn ang="0">
                <a:pos x="connsiteX25163" y="connsiteY25163"/>
              </a:cxn>
              <a:cxn ang="0">
                <a:pos x="connsiteX25164" y="connsiteY25164"/>
              </a:cxn>
              <a:cxn ang="0">
                <a:pos x="connsiteX25165" y="connsiteY25165"/>
              </a:cxn>
              <a:cxn ang="0">
                <a:pos x="connsiteX25166" y="connsiteY25166"/>
              </a:cxn>
              <a:cxn ang="0">
                <a:pos x="connsiteX25167" y="connsiteY25167"/>
              </a:cxn>
              <a:cxn ang="0">
                <a:pos x="connsiteX25168" y="connsiteY25168"/>
              </a:cxn>
              <a:cxn ang="0">
                <a:pos x="connsiteX25169" y="connsiteY25169"/>
              </a:cxn>
              <a:cxn ang="0">
                <a:pos x="connsiteX25170" y="connsiteY25170"/>
              </a:cxn>
              <a:cxn ang="0">
                <a:pos x="connsiteX25171" y="connsiteY25171"/>
              </a:cxn>
              <a:cxn ang="0">
                <a:pos x="connsiteX25172" y="connsiteY25172"/>
              </a:cxn>
              <a:cxn ang="0">
                <a:pos x="connsiteX25173" y="connsiteY25173"/>
              </a:cxn>
              <a:cxn ang="0">
                <a:pos x="connsiteX25174" y="connsiteY25174"/>
              </a:cxn>
              <a:cxn ang="0">
                <a:pos x="connsiteX25175" y="connsiteY25175"/>
              </a:cxn>
              <a:cxn ang="0">
                <a:pos x="connsiteX25176" y="connsiteY25176"/>
              </a:cxn>
              <a:cxn ang="0">
                <a:pos x="connsiteX25177" y="connsiteY25177"/>
              </a:cxn>
              <a:cxn ang="0">
                <a:pos x="connsiteX25178" y="connsiteY25178"/>
              </a:cxn>
              <a:cxn ang="0">
                <a:pos x="connsiteX25179" y="connsiteY25179"/>
              </a:cxn>
              <a:cxn ang="0">
                <a:pos x="connsiteX25180" y="connsiteY25180"/>
              </a:cxn>
              <a:cxn ang="0">
                <a:pos x="connsiteX25181" y="connsiteY25181"/>
              </a:cxn>
              <a:cxn ang="0">
                <a:pos x="connsiteX25182" y="connsiteY25182"/>
              </a:cxn>
              <a:cxn ang="0">
                <a:pos x="connsiteX25183" y="connsiteY25183"/>
              </a:cxn>
              <a:cxn ang="0">
                <a:pos x="connsiteX25184" y="connsiteY25184"/>
              </a:cxn>
              <a:cxn ang="0">
                <a:pos x="connsiteX25185" y="connsiteY25185"/>
              </a:cxn>
              <a:cxn ang="0">
                <a:pos x="connsiteX25186" y="connsiteY25186"/>
              </a:cxn>
              <a:cxn ang="0">
                <a:pos x="connsiteX25187" y="connsiteY25187"/>
              </a:cxn>
              <a:cxn ang="0">
                <a:pos x="connsiteX25188" y="connsiteY25188"/>
              </a:cxn>
              <a:cxn ang="0">
                <a:pos x="connsiteX25189" y="connsiteY25189"/>
              </a:cxn>
              <a:cxn ang="0">
                <a:pos x="connsiteX25190" y="connsiteY25190"/>
              </a:cxn>
              <a:cxn ang="0">
                <a:pos x="connsiteX25191" y="connsiteY25191"/>
              </a:cxn>
              <a:cxn ang="0">
                <a:pos x="connsiteX25192" y="connsiteY25192"/>
              </a:cxn>
              <a:cxn ang="0">
                <a:pos x="connsiteX25193" y="connsiteY25193"/>
              </a:cxn>
              <a:cxn ang="0">
                <a:pos x="connsiteX25194" y="connsiteY25194"/>
              </a:cxn>
              <a:cxn ang="0">
                <a:pos x="connsiteX25195" y="connsiteY25195"/>
              </a:cxn>
              <a:cxn ang="0">
                <a:pos x="connsiteX25196" y="connsiteY25196"/>
              </a:cxn>
              <a:cxn ang="0">
                <a:pos x="connsiteX25197" y="connsiteY25197"/>
              </a:cxn>
              <a:cxn ang="0">
                <a:pos x="connsiteX25198" y="connsiteY25198"/>
              </a:cxn>
              <a:cxn ang="0">
                <a:pos x="connsiteX25199" y="connsiteY25199"/>
              </a:cxn>
              <a:cxn ang="0">
                <a:pos x="connsiteX25200" y="connsiteY25200"/>
              </a:cxn>
              <a:cxn ang="0">
                <a:pos x="connsiteX25201" y="connsiteY25201"/>
              </a:cxn>
              <a:cxn ang="0">
                <a:pos x="connsiteX25202" y="connsiteY25202"/>
              </a:cxn>
              <a:cxn ang="0">
                <a:pos x="connsiteX25203" y="connsiteY25203"/>
              </a:cxn>
              <a:cxn ang="0">
                <a:pos x="connsiteX25204" y="connsiteY25204"/>
              </a:cxn>
              <a:cxn ang="0">
                <a:pos x="connsiteX25205" y="connsiteY25205"/>
              </a:cxn>
              <a:cxn ang="0">
                <a:pos x="connsiteX25206" y="connsiteY25206"/>
              </a:cxn>
              <a:cxn ang="0">
                <a:pos x="connsiteX25207" y="connsiteY25207"/>
              </a:cxn>
              <a:cxn ang="0">
                <a:pos x="connsiteX25208" y="connsiteY25208"/>
              </a:cxn>
              <a:cxn ang="0">
                <a:pos x="connsiteX25209" y="connsiteY25209"/>
              </a:cxn>
              <a:cxn ang="0">
                <a:pos x="connsiteX25210" y="connsiteY25210"/>
              </a:cxn>
              <a:cxn ang="0">
                <a:pos x="connsiteX25211" y="connsiteY25211"/>
              </a:cxn>
              <a:cxn ang="0">
                <a:pos x="connsiteX25212" y="connsiteY25212"/>
              </a:cxn>
              <a:cxn ang="0">
                <a:pos x="connsiteX25213" y="connsiteY25213"/>
              </a:cxn>
              <a:cxn ang="0">
                <a:pos x="connsiteX25214" y="connsiteY25214"/>
              </a:cxn>
              <a:cxn ang="0">
                <a:pos x="connsiteX25215" y="connsiteY25215"/>
              </a:cxn>
              <a:cxn ang="0">
                <a:pos x="connsiteX25216" y="connsiteY25216"/>
              </a:cxn>
              <a:cxn ang="0">
                <a:pos x="connsiteX25217" y="connsiteY25217"/>
              </a:cxn>
              <a:cxn ang="0">
                <a:pos x="connsiteX25218" y="connsiteY25218"/>
              </a:cxn>
              <a:cxn ang="0">
                <a:pos x="connsiteX25219" y="connsiteY25219"/>
              </a:cxn>
              <a:cxn ang="0">
                <a:pos x="connsiteX25220" y="connsiteY25220"/>
              </a:cxn>
              <a:cxn ang="0">
                <a:pos x="connsiteX25221" y="connsiteY25221"/>
              </a:cxn>
              <a:cxn ang="0">
                <a:pos x="connsiteX25222" y="connsiteY25222"/>
              </a:cxn>
              <a:cxn ang="0">
                <a:pos x="connsiteX25223" y="connsiteY25223"/>
              </a:cxn>
              <a:cxn ang="0">
                <a:pos x="connsiteX25224" y="connsiteY25224"/>
              </a:cxn>
              <a:cxn ang="0">
                <a:pos x="connsiteX25225" y="connsiteY25225"/>
              </a:cxn>
              <a:cxn ang="0">
                <a:pos x="connsiteX25226" y="connsiteY25226"/>
              </a:cxn>
              <a:cxn ang="0">
                <a:pos x="connsiteX25227" y="connsiteY25227"/>
              </a:cxn>
              <a:cxn ang="0">
                <a:pos x="connsiteX25228" y="connsiteY25228"/>
              </a:cxn>
              <a:cxn ang="0">
                <a:pos x="connsiteX25229" y="connsiteY25229"/>
              </a:cxn>
              <a:cxn ang="0">
                <a:pos x="connsiteX25230" y="connsiteY25230"/>
              </a:cxn>
              <a:cxn ang="0">
                <a:pos x="connsiteX25231" y="connsiteY25231"/>
              </a:cxn>
              <a:cxn ang="0">
                <a:pos x="connsiteX25232" y="connsiteY25232"/>
              </a:cxn>
              <a:cxn ang="0">
                <a:pos x="connsiteX25233" y="connsiteY25233"/>
              </a:cxn>
              <a:cxn ang="0">
                <a:pos x="connsiteX25234" y="connsiteY25234"/>
              </a:cxn>
              <a:cxn ang="0">
                <a:pos x="connsiteX25235" y="connsiteY25235"/>
              </a:cxn>
              <a:cxn ang="0">
                <a:pos x="connsiteX25236" y="connsiteY25236"/>
              </a:cxn>
              <a:cxn ang="0">
                <a:pos x="connsiteX25237" y="connsiteY25237"/>
              </a:cxn>
              <a:cxn ang="0">
                <a:pos x="connsiteX25238" y="connsiteY25238"/>
              </a:cxn>
              <a:cxn ang="0">
                <a:pos x="connsiteX25239" y="connsiteY25239"/>
              </a:cxn>
              <a:cxn ang="0">
                <a:pos x="connsiteX25240" y="connsiteY25240"/>
              </a:cxn>
              <a:cxn ang="0">
                <a:pos x="connsiteX25241" y="connsiteY25241"/>
              </a:cxn>
              <a:cxn ang="0">
                <a:pos x="connsiteX25242" y="connsiteY25242"/>
              </a:cxn>
              <a:cxn ang="0">
                <a:pos x="connsiteX25243" y="connsiteY25243"/>
              </a:cxn>
              <a:cxn ang="0">
                <a:pos x="connsiteX25244" y="connsiteY25244"/>
              </a:cxn>
              <a:cxn ang="0">
                <a:pos x="connsiteX25245" y="connsiteY25245"/>
              </a:cxn>
              <a:cxn ang="0">
                <a:pos x="connsiteX25246" y="connsiteY25246"/>
              </a:cxn>
              <a:cxn ang="0">
                <a:pos x="connsiteX25247" y="connsiteY25247"/>
              </a:cxn>
              <a:cxn ang="0">
                <a:pos x="connsiteX25248" y="connsiteY25248"/>
              </a:cxn>
              <a:cxn ang="0">
                <a:pos x="connsiteX25249" y="connsiteY25249"/>
              </a:cxn>
              <a:cxn ang="0">
                <a:pos x="connsiteX25250" y="connsiteY25250"/>
              </a:cxn>
              <a:cxn ang="0">
                <a:pos x="connsiteX25251" y="connsiteY25251"/>
              </a:cxn>
              <a:cxn ang="0">
                <a:pos x="connsiteX25252" y="connsiteY25252"/>
              </a:cxn>
              <a:cxn ang="0">
                <a:pos x="connsiteX25253" y="connsiteY25253"/>
              </a:cxn>
              <a:cxn ang="0">
                <a:pos x="connsiteX25254" y="connsiteY25254"/>
              </a:cxn>
              <a:cxn ang="0">
                <a:pos x="connsiteX25255" y="connsiteY25255"/>
              </a:cxn>
              <a:cxn ang="0">
                <a:pos x="connsiteX25256" y="connsiteY25256"/>
              </a:cxn>
              <a:cxn ang="0">
                <a:pos x="connsiteX25257" y="connsiteY25257"/>
              </a:cxn>
              <a:cxn ang="0">
                <a:pos x="connsiteX25258" y="connsiteY25258"/>
              </a:cxn>
              <a:cxn ang="0">
                <a:pos x="connsiteX25259" y="connsiteY25259"/>
              </a:cxn>
              <a:cxn ang="0">
                <a:pos x="connsiteX25260" y="connsiteY25260"/>
              </a:cxn>
              <a:cxn ang="0">
                <a:pos x="connsiteX25261" y="connsiteY25261"/>
              </a:cxn>
              <a:cxn ang="0">
                <a:pos x="connsiteX25262" y="connsiteY25262"/>
              </a:cxn>
              <a:cxn ang="0">
                <a:pos x="connsiteX25263" y="connsiteY25263"/>
              </a:cxn>
              <a:cxn ang="0">
                <a:pos x="connsiteX25264" y="connsiteY25264"/>
              </a:cxn>
              <a:cxn ang="0">
                <a:pos x="connsiteX25265" y="connsiteY25265"/>
              </a:cxn>
              <a:cxn ang="0">
                <a:pos x="connsiteX25266" y="connsiteY25266"/>
              </a:cxn>
              <a:cxn ang="0">
                <a:pos x="connsiteX25267" y="connsiteY25267"/>
              </a:cxn>
              <a:cxn ang="0">
                <a:pos x="connsiteX25268" y="connsiteY25268"/>
              </a:cxn>
              <a:cxn ang="0">
                <a:pos x="connsiteX25269" y="connsiteY25269"/>
              </a:cxn>
              <a:cxn ang="0">
                <a:pos x="connsiteX25270" y="connsiteY25270"/>
              </a:cxn>
              <a:cxn ang="0">
                <a:pos x="connsiteX25271" y="connsiteY25271"/>
              </a:cxn>
              <a:cxn ang="0">
                <a:pos x="connsiteX25272" y="connsiteY25272"/>
              </a:cxn>
              <a:cxn ang="0">
                <a:pos x="connsiteX25273" y="connsiteY25273"/>
              </a:cxn>
              <a:cxn ang="0">
                <a:pos x="connsiteX25274" y="connsiteY25274"/>
              </a:cxn>
              <a:cxn ang="0">
                <a:pos x="connsiteX25275" y="connsiteY25275"/>
              </a:cxn>
              <a:cxn ang="0">
                <a:pos x="connsiteX25276" y="connsiteY25276"/>
              </a:cxn>
              <a:cxn ang="0">
                <a:pos x="connsiteX25277" y="connsiteY25277"/>
              </a:cxn>
              <a:cxn ang="0">
                <a:pos x="connsiteX25278" y="connsiteY25278"/>
              </a:cxn>
              <a:cxn ang="0">
                <a:pos x="connsiteX25279" y="connsiteY25279"/>
              </a:cxn>
              <a:cxn ang="0">
                <a:pos x="connsiteX25280" y="connsiteY25280"/>
              </a:cxn>
              <a:cxn ang="0">
                <a:pos x="connsiteX25281" y="connsiteY25281"/>
              </a:cxn>
              <a:cxn ang="0">
                <a:pos x="connsiteX25282" y="connsiteY25282"/>
              </a:cxn>
              <a:cxn ang="0">
                <a:pos x="connsiteX25283" y="connsiteY25283"/>
              </a:cxn>
              <a:cxn ang="0">
                <a:pos x="connsiteX25284" y="connsiteY25284"/>
              </a:cxn>
              <a:cxn ang="0">
                <a:pos x="connsiteX25285" y="connsiteY25285"/>
              </a:cxn>
              <a:cxn ang="0">
                <a:pos x="connsiteX25286" y="connsiteY25286"/>
              </a:cxn>
              <a:cxn ang="0">
                <a:pos x="connsiteX25287" y="connsiteY25287"/>
              </a:cxn>
              <a:cxn ang="0">
                <a:pos x="connsiteX25288" y="connsiteY25288"/>
              </a:cxn>
              <a:cxn ang="0">
                <a:pos x="connsiteX25289" y="connsiteY25289"/>
              </a:cxn>
              <a:cxn ang="0">
                <a:pos x="connsiteX25290" y="connsiteY25290"/>
              </a:cxn>
              <a:cxn ang="0">
                <a:pos x="connsiteX25291" y="connsiteY25291"/>
              </a:cxn>
              <a:cxn ang="0">
                <a:pos x="connsiteX25292" y="connsiteY25292"/>
              </a:cxn>
              <a:cxn ang="0">
                <a:pos x="connsiteX25293" y="connsiteY25293"/>
              </a:cxn>
              <a:cxn ang="0">
                <a:pos x="connsiteX25294" y="connsiteY25294"/>
              </a:cxn>
              <a:cxn ang="0">
                <a:pos x="connsiteX25295" y="connsiteY25295"/>
              </a:cxn>
              <a:cxn ang="0">
                <a:pos x="connsiteX25296" y="connsiteY25296"/>
              </a:cxn>
              <a:cxn ang="0">
                <a:pos x="connsiteX25297" y="connsiteY25297"/>
              </a:cxn>
              <a:cxn ang="0">
                <a:pos x="connsiteX25298" y="connsiteY25298"/>
              </a:cxn>
              <a:cxn ang="0">
                <a:pos x="connsiteX25299" y="connsiteY25299"/>
              </a:cxn>
              <a:cxn ang="0">
                <a:pos x="connsiteX25300" y="connsiteY25300"/>
              </a:cxn>
              <a:cxn ang="0">
                <a:pos x="connsiteX25301" y="connsiteY25301"/>
              </a:cxn>
              <a:cxn ang="0">
                <a:pos x="connsiteX25302" y="connsiteY25302"/>
              </a:cxn>
              <a:cxn ang="0">
                <a:pos x="connsiteX25303" y="connsiteY25303"/>
              </a:cxn>
              <a:cxn ang="0">
                <a:pos x="connsiteX25304" y="connsiteY25304"/>
              </a:cxn>
              <a:cxn ang="0">
                <a:pos x="connsiteX25305" y="connsiteY25305"/>
              </a:cxn>
              <a:cxn ang="0">
                <a:pos x="connsiteX25306" y="connsiteY25306"/>
              </a:cxn>
              <a:cxn ang="0">
                <a:pos x="connsiteX25307" y="connsiteY25307"/>
              </a:cxn>
              <a:cxn ang="0">
                <a:pos x="connsiteX25308" y="connsiteY25308"/>
              </a:cxn>
              <a:cxn ang="0">
                <a:pos x="connsiteX25309" y="connsiteY25309"/>
              </a:cxn>
              <a:cxn ang="0">
                <a:pos x="connsiteX25310" y="connsiteY25310"/>
              </a:cxn>
              <a:cxn ang="0">
                <a:pos x="connsiteX25311" y="connsiteY25311"/>
              </a:cxn>
              <a:cxn ang="0">
                <a:pos x="connsiteX25312" y="connsiteY25312"/>
              </a:cxn>
              <a:cxn ang="0">
                <a:pos x="connsiteX25313" y="connsiteY25313"/>
              </a:cxn>
              <a:cxn ang="0">
                <a:pos x="connsiteX25314" y="connsiteY25314"/>
              </a:cxn>
              <a:cxn ang="0">
                <a:pos x="connsiteX25315" y="connsiteY25315"/>
              </a:cxn>
              <a:cxn ang="0">
                <a:pos x="connsiteX25316" y="connsiteY25316"/>
              </a:cxn>
              <a:cxn ang="0">
                <a:pos x="connsiteX25317" y="connsiteY25317"/>
              </a:cxn>
              <a:cxn ang="0">
                <a:pos x="connsiteX25318" y="connsiteY25318"/>
              </a:cxn>
              <a:cxn ang="0">
                <a:pos x="connsiteX25319" y="connsiteY25319"/>
              </a:cxn>
              <a:cxn ang="0">
                <a:pos x="connsiteX25320" y="connsiteY25320"/>
              </a:cxn>
              <a:cxn ang="0">
                <a:pos x="connsiteX25321" y="connsiteY25321"/>
              </a:cxn>
              <a:cxn ang="0">
                <a:pos x="connsiteX25322" y="connsiteY25322"/>
              </a:cxn>
              <a:cxn ang="0">
                <a:pos x="connsiteX25323" y="connsiteY25323"/>
              </a:cxn>
              <a:cxn ang="0">
                <a:pos x="connsiteX25324" y="connsiteY25324"/>
              </a:cxn>
              <a:cxn ang="0">
                <a:pos x="connsiteX25325" y="connsiteY25325"/>
              </a:cxn>
              <a:cxn ang="0">
                <a:pos x="connsiteX25326" y="connsiteY25326"/>
              </a:cxn>
              <a:cxn ang="0">
                <a:pos x="connsiteX25327" y="connsiteY25327"/>
              </a:cxn>
              <a:cxn ang="0">
                <a:pos x="connsiteX25328" y="connsiteY25328"/>
              </a:cxn>
              <a:cxn ang="0">
                <a:pos x="connsiteX25329" y="connsiteY25329"/>
              </a:cxn>
              <a:cxn ang="0">
                <a:pos x="connsiteX25330" y="connsiteY25330"/>
              </a:cxn>
              <a:cxn ang="0">
                <a:pos x="connsiteX25331" y="connsiteY25331"/>
              </a:cxn>
              <a:cxn ang="0">
                <a:pos x="connsiteX25332" y="connsiteY25332"/>
              </a:cxn>
              <a:cxn ang="0">
                <a:pos x="connsiteX25333" y="connsiteY25333"/>
              </a:cxn>
              <a:cxn ang="0">
                <a:pos x="connsiteX25334" y="connsiteY25334"/>
              </a:cxn>
              <a:cxn ang="0">
                <a:pos x="connsiteX25335" y="connsiteY25335"/>
              </a:cxn>
              <a:cxn ang="0">
                <a:pos x="connsiteX25336" y="connsiteY25336"/>
              </a:cxn>
              <a:cxn ang="0">
                <a:pos x="connsiteX25337" y="connsiteY25337"/>
              </a:cxn>
              <a:cxn ang="0">
                <a:pos x="connsiteX25338" y="connsiteY25338"/>
              </a:cxn>
              <a:cxn ang="0">
                <a:pos x="connsiteX25339" y="connsiteY25339"/>
              </a:cxn>
              <a:cxn ang="0">
                <a:pos x="connsiteX25340" y="connsiteY25340"/>
              </a:cxn>
              <a:cxn ang="0">
                <a:pos x="connsiteX25341" y="connsiteY25341"/>
              </a:cxn>
              <a:cxn ang="0">
                <a:pos x="connsiteX25342" y="connsiteY25342"/>
              </a:cxn>
              <a:cxn ang="0">
                <a:pos x="connsiteX25343" y="connsiteY25343"/>
              </a:cxn>
              <a:cxn ang="0">
                <a:pos x="connsiteX25344" y="connsiteY25344"/>
              </a:cxn>
              <a:cxn ang="0">
                <a:pos x="connsiteX25345" y="connsiteY25345"/>
              </a:cxn>
              <a:cxn ang="0">
                <a:pos x="connsiteX25346" y="connsiteY25346"/>
              </a:cxn>
              <a:cxn ang="0">
                <a:pos x="connsiteX25347" y="connsiteY25347"/>
              </a:cxn>
              <a:cxn ang="0">
                <a:pos x="connsiteX25348" y="connsiteY25348"/>
              </a:cxn>
              <a:cxn ang="0">
                <a:pos x="connsiteX25349" y="connsiteY25349"/>
              </a:cxn>
              <a:cxn ang="0">
                <a:pos x="connsiteX25350" y="connsiteY25350"/>
              </a:cxn>
              <a:cxn ang="0">
                <a:pos x="connsiteX25351" y="connsiteY25351"/>
              </a:cxn>
              <a:cxn ang="0">
                <a:pos x="connsiteX25352" y="connsiteY25352"/>
              </a:cxn>
              <a:cxn ang="0">
                <a:pos x="connsiteX25353" y="connsiteY25353"/>
              </a:cxn>
              <a:cxn ang="0">
                <a:pos x="connsiteX25354" y="connsiteY25354"/>
              </a:cxn>
              <a:cxn ang="0">
                <a:pos x="connsiteX25355" y="connsiteY25355"/>
              </a:cxn>
              <a:cxn ang="0">
                <a:pos x="connsiteX25356" y="connsiteY25356"/>
              </a:cxn>
              <a:cxn ang="0">
                <a:pos x="connsiteX25357" y="connsiteY25357"/>
              </a:cxn>
              <a:cxn ang="0">
                <a:pos x="connsiteX25358" y="connsiteY25358"/>
              </a:cxn>
              <a:cxn ang="0">
                <a:pos x="connsiteX25359" y="connsiteY25359"/>
              </a:cxn>
              <a:cxn ang="0">
                <a:pos x="connsiteX25360" y="connsiteY25360"/>
              </a:cxn>
              <a:cxn ang="0">
                <a:pos x="connsiteX25361" y="connsiteY25361"/>
              </a:cxn>
              <a:cxn ang="0">
                <a:pos x="connsiteX25362" y="connsiteY25362"/>
              </a:cxn>
              <a:cxn ang="0">
                <a:pos x="connsiteX25363" y="connsiteY25363"/>
              </a:cxn>
              <a:cxn ang="0">
                <a:pos x="connsiteX25364" y="connsiteY25364"/>
              </a:cxn>
              <a:cxn ang="0">
                <a:pos x="connsiteX25365" y="connsiteY25365"/>
              </a:cxn>
              <a:cxn ang="0">
                <a:pos x="connsiteX25366" y="connsiteY25366"/>
              </a:cxn>
              <a:cxn ang="0">
                <a:pos x="connsiteX25367" y="connsiteY25367"/>
              </a:cxn>
              <a:cxn ang="0">
                <a:pos x="connsiteX25368" y="connsiteY25368"/>
              </a:cxn>
              <a:cxn ang="0">
                <a:pos x="connsiteX25369" y="connsiteY25369"/>
              </a:cxn>
              <a:cxn ang="0">
                <a:pos x="connsiteX25370" y="connsiteY25370"/>
              </a:cxn>
              <a:cxn ang="0">
                <a:pos x="connsiteX25371" y="connsiteY25371"/>
              </a:cxn>
              <a:cxn ang="0">
                <a:pos x="connsiteX25372" y="connsiteY25372"/>
              </a:cxn>
              <a:cxn ang="0">
                <a:pos x="connsiteX25373" y="connsiteY25373"/>
              </a:cxn>
              <a:cxn ang="0">
                <a:pos x="connsiteX25374" y="connsiteY25374"/>
              </a:cxn>
              <a:cxn ang="0">
                <a:pos x="connsiteX25375" y="connsiteY25375"/>
              </a:cxn>
              <a:cxn ang="0">
                <a:pos x="connsiteX25376" y="connsiteY25376"/>
              </a:cxn>
              <a:cxn ang="0">
                <a:pos x="connsiteX25377" y="connsiteY25377"/>
              </a:cxn>
              <a:cxn ang="0">
                <a:pos x="connsiteX25378" y="connsiteY25378"/>
              </a:cxn>
              <a:cxn ang="0">
                <a:pos x="connsiteX25379" y="connsiteY25379"/>
              </a:cxn>
              <a:cxn ang="0">
                <a:pos x="connsiteX25380" y="connsiteY25380"/>
              </a:cxn>
              <a:cxn ang="0">
                <a:pos x="connsiteX25381" y="connsiteY25381"/>
              </a:cxn>
              <a:cxn ang="0">
                <a:pos x="connsiteX25382" y="connsiteY25382"/>
              </a:cxn>
              <a:cxn ang="0">
                <a:pos x="connsiteX25383" y="connsiteY25383"/>
              </a:cxn>
              <a:cxn ang="0">
                <a:pos x="connsiteX25384" y="connsiteY25384"/>
              </a:cxn>
              <a:cxn ang="0">
                <a:pos x="connsiteX25385" y="connsiteY25385"/>
              </a:cxn>
              <a:cxn ang="0">
                <a:pos x="connsiteX25386" y="connsiteY25386"/>
              </a:cxn>
              <a:cxn ang="0">
                <a:pos x="connsiteX25387" y="connsiteY25387"/>
              </a:cxn>
              <a:cxn ang="0">
                <a:pos x="connsiteX25388" y="connsiteY25388"/>
              </a:cxn>
              <a:cxn ang="0">
                <a:pos x="connsiteX25389" y="connsiteY25389"/>
              </a:cxn>
              <a:cxn ang="0">
                <a:pos x="connsiteX25390" y="connsiteY25390"/>
              </a:cxn>
              <a:cxn ang="0">
                <a:pos x="connsiteX25391" y="connsiteY25391"/>
              </a:cxn>
              <a:cxn ang="0">
                <a:pos x="connsiteX25392" y="connsiteY25392"/>
              </a:cxn>
              <a:cxn ang="0">
                <a:pos x="connsiteX25393" y="connsiteY25393"/>
              </a:cxn>
              <a:cxn ang="0">
                <a:pos x="connsiteX25394" y="connsiteY25394"/>
              </a:cxn>
              <a:cxn ang="0">
                <a:pos x="connsiteX25395" y="connsiteY25395"/>
              </a:cxn>
              <a:cxn ang="0">
                <a:pos x="connsiteX25396" y="connsiteY25396"/>
              </a:cxn>
              <a:cxn ang="0">
                <a:pos x="connsiteX25397" y="connsiteY25397"/>
              </a:cxn>
              <a:cxn ang="0">
                <a:pos x="connsiteX25398" y="connsiteY25398"/>
              </a:cxn>
              <a:cxn ang="0">
                <a:pos x="connsiteX25399" y="connsiteY25399"/>
              </a:cxn>
              <a:cxn ang="0">
                <a:pos x="connsiteX25400" y="connsiteY25400"/>
              </a:cxn>
              <a:cxn ang="0">
                <a:pos x="connsiteX25401" y="connsiteY25401"/>
              </a:cxn>
              <a:cxn ang="0">
                <a:pos x="connsiteX25402" y="connsiteY25402"/>
              </a:cxn>
              <a:cxn ang="0">
                <a:pos x="connsiteX25403" y="connsiteY25403"/>
              </a:cxn>
              <a:cxn ang="0">
                <a:pos x="connsiteX25404" y="connsiteY25404"/>
              </a:cxn>
              <a:cxn ang="0">
                <a:pos x="connsiteX25405" y="connsiteY25405"/>
              </a:cxn>
              <a:cxn ang="0">
                <a:pos x="connsiteX25406" y="connsiteY25406"/>
              </a:cxn>
              <a:cxn ang="0">
                <a:pos x="connsiteX25407" y="connsiteY25407"/>
              </a:cxn>
              <a:cxn ang="0">
                <a:pos x="connsiteX25408" y="connsiteY25408"/>
              </a:cxn>
              <a:cxn ang="0">
                <a:pos x="connsiteX25409" y="connsiteY25409"/>
              </a:cxn>
              <a:cxn ang="0">
                <a:pos x="connsiteX25410" y="connsiteY25410"/>
              </a:cxn>
              <a:cxn ang="0">
                <a:pos x="connsiteX25411" y="connsiteY25411"/>
              </a:cxn>
              <a:cxn ang="0">
                <a:pos x="connsiteX25412" y="connsiteY25412"/>
              </a:cxn>
              <a:cxn ang="0">
                <a:pos x="connsiteX25413" y="connsiteY25413"/>
              </a:cxn>
              <a:cxn ang="0">
                <a:pos x="connsiteX25414" y="connsiteY25414"/>
              </a:cxn>
              <a:cxn ang="0">
                <a:pos x="connsiteX25415" y="connsiteY25415"/>
              </a:cxn>
              <a:cxn ang="0">
                <a:pos x="connsiteX25416" y="connsiteY25416"/>
              </a:cxn>
              <a:cxn ang="0">
                <a:pos x="connsiteX25417" y="connsiteY25417"/>
              </a:cxn>
              <a:cxn ang="0">
                <a:pos x="connsiteX25418" y="connsiteY25418"/>
              </a:cxn>
              <a:cxn ang="0">
                <a:pos x="connsiteX25419" y="connsiteY25419"/>
              </a:cxn>
              <a:cxn ang="0">
                <a:pos x="connsiteX25420" y="connsiteY25420"/>
              </a:cxn>
              <a:cxn ang="0">
                <a:pos x="connsiteX25421" y="connsiteY25421"/>
              </a:cxn>
              <a:cxn ang="0">
                <a:pos x="connsiteX25422" y="connsiteY25422"/>
              </a:cxn>
              <a:cxn ang="0">
                <a:pos x="connsiteX25423" y="connsiteY25423"/>
              </a:cxn>
              <a:cxn ang="0">
                <a:pos x="connsiteX25424" y="connsiteY25424"/>
              </a:cxn>
              <a:cxn ang="0">
                <a:pos x="connsiteX25425" y="connsiteY25425"/>
              </a:cxn>
              <a:cxn ang="0">
                <a:pos x="connsiteX25426" y="connsiteY25426"/>
              </a:cxn>
              <a:cxn ang="0">
                <a:pos x="connsiteX25427" y="connsiteY25427"/>
              </a:cxn>
              <a:cxn ang="0">
                <a:pos x="connsiteX25428" y="connsiteY25428"/>
              </a:cxn>
              <a:cxn ang="0">
                <a:pos x="connsiteX25429" y="connsiteY25429"/>
              </a:cxn>
              <a:cxn ang="0">
                <a:pos x="connsiteX25430" y="connsiteY25430"/>
              </a:cxn>
              <a:cxn ang="0">
                <a:pos x="connsiteX25431" y="connsiteY25431"/>
              </a:cxn>
              <a:cxn ang="0">
                <a:pos x="connsiteX25432" y="connsiteY25432"/>
              </a:cxn>
              <a:cxn ang="0">
                <a:pos x="connsiteX25433" y="connsiteY25433"/>
              </a:cxn>
              <a:cxn ang="0">
                <a:pos x="connsiteX25434" y="connsiteY25434"/>
              </a:cxn>
              <a:cxn ang="0">
                <a:pos x="connsiteX25435" y="connsiteY25435"/>
              </a:cxn>
              <a:cxn ang="0">
                <a:pos x="connsiteX25436" y="connsiteY25436"/>
              </a:cxn>
              <a:cxn ang="0">
                <a:pos x="connsiteX25437" y="connsiteY25437"/>
              </a:cxn>
              <a:cxn ang="0">
                <a:pos x="connsiteX25438" y="connsiteY25438"/>
              </a:cxn>
              <a:cxn ang="0">
                <a:pos x="connsiteX25439" y="connsiteY25439"/>
              </a:cxn>
              <a:cxn ang="0">
                <a:pos x="connsiteX25440" y="connsiteY25440"/>
              </a:cxn>
              <a:cxn ang="0">
                <a:pos x="connsiteX25441" y="connsiteY25441"/>
              </a:cxn>
              <a:cxn ang="0">
                <a:pos x="connsiteX25442" y="connsiteY25442"/>
              </a:cxn>
              <a:cxn ang="0">
                <a:pos x="connsiteX25443" y="connsiteY25443"/>
              </a:cxn>
              <a:cxn ang="0">
                <a:pos x="connsiteX25444" y="connsiteY25444"/>
              </a:cxn>
              <a:cxn ang="0">
                <a:pos x="connsiteX25445" y="connsiteY25445"/>
              </a:cxn>
              <a:cxn ang="0">
                <a:pos x="connsiteX25446" y="connsiteY25446"/>
              </a:cxn>
              <a:cxn ang="0">
                <a:pos x="connsiteX25447" y="connsiteY25447"/>
              </a:cxn>
              <a:cxn ang="0">
                <a:pos x="connsiteX25448" y="connsiteY25448"/>
              </a:cxn>
              <a:cxn ang="0">
                <a:pos x="connsiteX25449" y="connsiteY25449"/>
              </a:cxn>
              <a:cxn ang="0">
                <a:pos x="connsiteX25450" y="connsiteY25450"/>
              </a:cxn>
              <a:cxn ang="0">
                <a:pos x="connsiteX25451" y="connsiteY25451"/>
              </a:cxn>
              <a:cxn ang="0">
                <a:pos x="connsiteX25452" y="connsiteY25452"/>
              </a:cxn>
              <a:cxn ang="0">
                <a:pos x="connsiteX25453" y="connsiteY25453"/>
              </a:cxn>
              <a:cxn ang="0">
                <a:pos x="connsiteX25454" y="connsiteY25454"/>
              </a:cxn>
              <a:cxn ang="0">
                <a:pos x="connsiteX25455" y="connsiteY25455"/>
              </a:cxn>
              <a:cxn ang="0">
                <a:pos x="connsiteX25456" y="connsiteY25456"/>
              </a:cxn>
              <a:cxn ang="0">
                <a:pos x="connsiteX25457" y="connsiteY25457"/>
              </a:cxn>
              <a:cxn ang="0">
                <a:pos x="connsiteX25458" y="connsiteY25458"/>
              </a:cxn>
              <a:cxn ang="0">
                <a:pos x="connsiteX25459" y="connsiteY25459"/>
              </a:cxn>
              <a:cxn ang="0">
                <a:pos x="connsiteX25460" y="connsiteY25460"/>
              </a:cxn>
              <a:cxn ang="0">
                <a:pos x="connsiteX25461" y="connsiteY25461"/>
              </a:cxn>
              <a:cxn ang="0">
                <a:pos x="connsiteX25462" y="connsiteY25462"/>
              </a:cxn>
              <a:cxn ang="0">
                <a:pos x="connsiteX25463" y="connsiteY25463"/>
              </a:cxn>
              <a:cxn ang="0">
                <a:pos x="connsiteX25464" y="connsiteY25464"/>
              </a:cxn>
              <a:cxn ang="0">
                <a:pos x="connsiteX25465" y="connsiteY25465"/>
              </a:cxn>
              <a:cxn ang="0">
                <a:pos x="connsiteX25466" y="connsiteY25466"/>
              </a:cxn>
              <a:cxn ang="0">
                <a:pos x="connsiteX25467" y="connsiteY25467"/>
              </a:cxn>
              <a:cxn ang="0">
                <a:pos x="connsiteX25468" y="connsiteY25468"/>
              </a:cxn>
              <a:cxn ang="0">
                <a:pos x="connsiteX25469" y="connsiteY25469"/>
              </a:cxn>
              <a:cxn ang="0">
                <a:pos x="connsiteX25470" y="connsiteY25470"/>
              </a:cxn>
              <a:cxn ang="0">
                <a:pos x="connsiteX25471" y="connsiteY25471"/>
              </a:cxn>
              <a:cxn ang="0">
                <a:pos x="connsiteX25472" y="connsiteY25472"/>
              </a:cxn>
              <a:cxn ang="0">
                <a:pos x="connsiteX25473" y="connsiteY25473"/>
              </a:cxn>
              <a:cxn ang="0">
                <a:pos x="connsiteX25474" y="connsiteY25474"/>
              </a:cxn>
              <a:cxn ang="0">
                <a:pos x="connsiteX25475" y="connsiteY25475"/>
              </a:cxn>
              <a:cxn ang="0">
                <a:pos x="connsiteX25476" y="connsiteY25476"/>
              </a:cxn>
              <a:cxn ang="0">
                <a:pos x="connsiteX25477" y="connsiteY25477"/>
              </a:cxn>
              <a:cxn ang="0">
                <a:pos x="connsiteX25478" y="connsiteY25478"/>
              </a:cxn>
              <a:cxn ang="0">
                <a:pos x="connsiteX25479" y="connsiteY25479"/>
              </a:cxn>
              <a:cxn ang="0">
                <a:pos x="connsiteX25480" y="connsiteY25480"/>
              </a:cxn>
              <a:cxn ang="0">
                <a:pos x="connsiteX25481" y="connsiteY25481"/>
              </a:cxn>
              <a:cxn ang="0">
                <a:pos x="connsiteX25482" y="connsiteY25482"/>
              </a:cxn>
              <a:cxn ang="0">
                <a:pos x="connsiteX25483" y="connsiteY25483"/>
              </a:cxn>
              <a:cxn ang="0">
                <a:pos x="connsiteX25484" y="connsiteY25484"/>
              </a:cxn>
              <a:cxn ang="0">
                <a:pos x="connsiteX25485" y="connsiteY25485"/>
              </a:cxn>
              <a:cxn ang="0">
                <a:pos x="connsiteX25486" y="connsiteY25486"/>
              </a:cxn>
              <a:cxn ang="0">
                <a:pos x="connsiteX25487" y="connsiteY25487"/>
              </a:cxn>
              <a:cxn ang="0">
                <a:pos x="connsiteX25488" y="connsiteY25488"/>
              </a:cxn>
              <a:cxn ang="0">
                <a:pos x="connsiteX25489" y="connsiteY25489"/>
              </a:cxn>
              <a:cxn ang="0">
                <a:pos x="connsiteX25490" y="connsiteY25490"/>
              </a:cxn>
              <a:cxn ang="0">
                <a:pos x="connsiteX25491" y="connsiteY25491"/>
              </a:cxn>
              <a:cxn ang="0">
                <a:pos x="connsiteX25492" y="connsiteY25492"/>
              </a:cxn>
              <a:cxn ang="0">
                <a:pos x="connsiteX25493" y="connsiteY25493"/>
              </a:cxn>
              <a:cxn ang="0">
                <a:pos x="connsiteX25494" y="connsiteY25494"/>
              </a:cxn>
              <a:cxn ang="0">
                <a:pos x="connsiteX25495" y="connsiteY25495"/>
              </a:cxn>
              <a:cxn ang="0">
                <a:pos x="connsiteX25496" y="connsiteY25496"/>
              </a:cxn>
              <a:cxn ang="0">
                <a:pos x="connsiteX25497" y="connsiteY25497"/>
              </a:cxn>
              <a:cxn ang="0">
                <a:pos x="connsiteX25498" y="connsiteY25498"/>
              </a:cxn>
              <a:cxn ang="0">
                <a:pos x="connsiteX25499" y="connsiteY25499"/>
              </a:cxn>
              <a:cxn ang="0">
                <a:pos x="connsiteX25500" y="connsiteY25500"/>
              </a:cxn>
              <a:cxn ang="0">
                <a:pos x="connsiteX25501" y="connsiteY25501"/>
              </a:cxn>
              <a:cxn ang="0">
                <a:pos x="connsiteX25502" y="connsiteY25502"/>
              </a:cxn>
              <a:cxn ang="0">
                <a:pos x="connsiteX25503" y="connsiteY25503"/>
              </a:cxn>
              <a:cxn ang="0">
                <a:pos x="connsiteX25504" y="connsiteY25504"/>
              </a:cxn>
              <a:cxn ang="0">
                <a:pos x="connsiteX25505" y="connsiteY25505"/>
              </a:cxn>
              <a:cxn ang="0">
                <a:pos x="connsiteX25506" y="connsiteY25506"/>
              </a:cxn>
              <a:cxn ang="0">
                <a:pos x="connsiteX25507" y="connsiteY25507"/>
              </a:cxn>
              <a:cxn ang="0">
                <a:pos x="connsiteX25508" y="connsiteY25508"/>
              </a:cxn>
              <a:cxn ang="0">
                <a:pos x="connsiteX25509" y="connsiteY25509"/>
              </a:cxn>
              <a:cxn ang="0">
                <a:pos x="connsiteX25510" y="connsiteY25510"/>
              </a:cxn>
              <a:cxn ang="0">
                <a:pos x="connsiteX25511" y="connsiteY25511"/>
              </a:cxn>
              <a:cxn ang="0">
                <a:pos x="connsiteX25512" y="connsiteY25512"/>
              </a:cxn>
              <a:cxn ang="0">
                <a:pos x="connsiteX25513" y="connsiteY25513"/>
              </a:cxn>
              <a:cxn ang="0">
                <a:pos x="connsiteX25514" y="connsiteY25514"/>
              </a:cxn>
              <a:cxn ang="0">
                <a:pos x="connsiteX25515" y="connsiteY25515"/>
              </a:cxn>
              <a:cxn ang="0">
                <a:pos x="connsiteX25516" y="connsiteY25516"/>
              </a:cxn>
              <a:cxn ang="0">
                <a:pos x="connsiteX25517" y="connsiteY25517"/>
              </a:cxn>
              <a:cxn ang="0">
                <a:pos x="connsiteX25518" y="connsiteY25518"/>
              </a:cxn>
              <a:cxn ang="0">
                <a:pos x="connsiteX25519" y="connsiteY25519"/>
              </a:cxn>
              <a:cxn ang="0">
                <a:pos x="connsiteX25520" y="connsiteY25520"/>
              </a:cxn>
              <a:cxn ang="0">
                <a:pos x="connsiteX25521" y="connsiteY25521"/>
              </a:cxn>
              <a:cxn ang="0">
                <a:pos x="connsiteX25522" y="connsiteY25522"/>
              </a:cxn>
              <a:cxn ang="0">
                <a:pos x="connsiteX25523" y="connsiteY25523"/>
              </a:cxn>
              <a:cxn ang="0">
                <a:pos x="connsiteX25524" y="connsiteY25524"/>
              </a:cxn>
              <a:cxn ang="0">
                <a:pos x="connsiteX25525" y="connsiteY25525"/>
              </a:cxn>
              <a:cxn ang="0">
                <a:pos x="connsiteX25526" y="connsiteY25526"/>
              </a:cxn>
              <a:cxn ang="0">
                <a:pos x="connsiteX25527" y="connsiteY25527"/>
              </a:cxn>
              <a:cxn ang="0">
                <a:pos x="connsiteX25528" y="connsiteY25528"/>
              </a:cxn>
              <a:cxn ang="0">
                <a:pos x="connsiteX25529" y="connsiteY25529"/>
              </a:cxn>
              <a:cxn ang="0">
                <a:pos x="connsiteX25530" y="connsiteY25530"/>
              </a:cxn>
              <a:cxn ang="0">
                <a:pos x="connsiteX25531" y="connsiteY25531"/>
              </a:cxn>
              <a:cxn ang="0">
                <a:pos x="connsiteX25532" y="connsiteY25532"/>
              </a:cxn>
              <a:cxn ang="0">
                <a:pos x="connsiteX25533" y="connsiteY25533"/>
              </a:cxn>
              <a:cxn ang="0">
                <a:pos x="connsiteX25534" y="connsiteY25534"/>
              </a:cxn>
              <a:cxn ang="0">
                <a:pos x="connsiteX25535" y="connsiteY25535"/>
              </a:cxn>
              <a:cxn ang="0">
                <a:pos x="connsiteX25536" y="connsiteY25536"/>
              </a:cxn>
              <a:cxn ang="0">
                <a:pos x="connsiteX25537" y="connsiteY25537"/>
              </a:cxn>
              <a:cxn ang="0">
                <a:pos x="connsiteX25538" y="connsiteY25538"/>
              </a:cxn>
              <a:cxn ang="0">
                <a:pos x="connsiteX25539" y="connsiteY25539"/>
              </a:cxn>
              <a:cxn ang="0">
                <a:pos x="connsiteX25540" y="connsiteY25540"/>
              </a:cxn>
              <a:cxn ang="0">
                <a:pos x="connsiteX25541" y="connsiteY25541"/>
              </a:cxn>
              <a:cxn ang="0">
                <a:pos x="connsiteX25542" y="connsiteY25542"/>
              </a:cxn>
              <a:cxn ang="0">
                <a:pos x="connsiteX25543" y="connsiteY25543"/>
              </a:cxn>
              <a:cxn ang="0">
                <a:pos x="connsiteX25544" y="connsiteY25544"/>
              </a:cxn>
              <a:cxn ang="0">
                <a:pos x="connsiteX25545" y="connsiteY25545"/>
              </a:cxn>
              <a:cxn ang="0">
                <a:pos x="connsiteX25546" y="connsiteY25546"/>
              </a:cxn>
              <a:cxn ang="0">
                <a:pos x="connsiteX25547" y="connsiteY25547"/>
              </a:cxn>
              <a:cxn ang="0">
                <a:pos x="connsiteX25548" y="connsiteY25548"/>
              </a:cxn>
              <a:cxn ang="0">
                <a:pos x="connsiteX25549" y="connsiteY25549"/>
              </a:cxn>
              <a:cxn ang="0">
                <a:pos x="connsiteX25550" y="connsiteY25550"/>
              </a:cxn>
              <a:cxn ang="0">
                <a:pos x="connsiteX25551" y="connsiteY25551"/>
              </a:cxn>
              <a:cxn ang="0">
                <a:pos x="connsiteX25552" y="connsiteY25552"/>
              </a:cxn>
              <a:cxn ang="0">
                <a:pos x="connsiteX25553" y="connsiteY25553"/>
              </a:cxn>
              <a:cxn ang="0">
                <a:pos x="connsiteX25554" y="connsiteY25554"/>
              </a:cxn>
              <a:cxn ang="0">
                <a:pos x="connsiteX25555" y="connsiteY25555"/>
              </a:cxn>
              <a:cxn ang="0">
                <a:pos x="connsiteX25556" y="connsiteY25556"/>
              </a:cxn>
              <a:cxn ang="0">
                <a:pos x="connsiteX25557" y="connsiteY25557"/>
              </a:cxn>
              <a:cxn ang="0">
                <a:pos x="connsiteX25558" y="connsiteY25558"/>
              </a:cxn>
              <a:cxn ang="0">
                <a:pos x="connsiteX25559" y="connsiteY25559"/>
              </a:cxn>
              <a:cxn ang="0">
                <a:pos x="connsiteX25560" y="connsiteY25560"/>
              </a:cxn>
              <a:cxn ang="0">
                <a:pos x="connsiteX25561" y="connsiteY25561"/>
              </a:cxn>
              <a:cxn ang="0">
                <a:pos x="connsiteX25562" y="connsiteY25562"/>
              </a:cxn>
              <a:cxn ang="0">
                <a:pos x="connsiteX25563" y="connsiteY25563"/>
              </a:cxn>
              <a:cxn ang="0">
                <a:pos x="connsiteX25564" y="connsiteY25564"/>
              </a:cxn>
              <a:cxn ang="0">
                <a:pos x="connsiteX25565" y="connsiteY25565"/>
              </a:cxn>
              <a:cxn ang="0">
                <a:pos x="connsiteX25566" y="connsiteY25566"/>
              </a:cxn>
              <a:cxn ang="0">
                <a:pos x="connsiteX25567" y="connsiteY25567"/>
              </a:cxn>
              <a:cxn ang="0">
                <a:pos x="connsiteX25568" y="connsiteY25568"/>
              </a:cxn>
              <a:cxn ang="0">
                <a:pos x="connsiteX25569" y="connsiteY25569"/>
              </a:cxn>
              <a:cxn ang="0">
                <a:pos x="connsiteX25570" y="connsiteY25570"/>
              </a:cxn>
              <a:cxn ang="0">
                <a:pos x="connsiteX25571" y="connsiteY25571"/>
              </a:cxn>
              <a:cxn ang="0">
                <a:pos x="connsiteX25572" y="connsiteY25572"/>
              </a:cxn>
              <a:cxn ang="0">
                <a:pos x="connsiteX25573" y="connsiteY25573"/>
              </a:cxn>
              <a:cxn ang="0">
                <a:pos x="connsiteX25574" y="connsiteY25574"/>
              </a:cxn>
              <a:cxn ang="0">
                <a:pos x="connsiteX25575" y="connsiteY25575"/>
              </a:cxn>
              <a:cxn ang="0">
                <a:pos x="connsiteX25576" y="connsiteY25576"/>
              </a:cxn>
              <a:cxn ang="0">
                <a:pos x="connsiteX25577" y="connsiteY25577"/>
              </a:cxn>
              <a:cxn ang="0">
                <a:pos x="connsiteX25578" y="connsiteY25578"/>
              </a:cxn>
              <a:cxn ang="0">
                <a:pos x="connsiteX25579" y="connsiteY25579"/>
              </a:cxn>
              <a:cxn ang="0">
                <a:pos x="connsiteX25580" y="connsiteY25580"/>
              </a:cxn>
              <a:cxn ang="0">
                <a:pos x="connsiteX25581" y="connsiteY25581"/>
              </a:cxn>
              <a:cxn ang="0">
                <a:pos x="connsiteX25582" y="connsiteY25582"/>
              </a:cxn>
              <a:cxn ang="0">
                <a:pos x="connsiteX25583" y="connsiteY25583"/>
              </a:cxn>
              <a:cxn ang="0">
                <a:pos x="connsiteX25584" y="connsiteY25584"/>
              </a:cxn>
              <a:cxn ang="0">
                <a:pos x="connsiteX25585" y="connsiteY25585"/>
              </a:cxn>
              <a:cxn ang="0">
                <a:pos x="connsiteX25586" y="connsiteY25586"/>
              </a:cxn>
              <a:cxn ang="0">
                <a:pos x="connsiteX25587" y="connsiteY25587"/>
              </a:cxn>
              <a:cxn ang="0">
                <a:pos x="connsiteX25588" y="connsiteY25588"/>
              </a:cxn>
              <a:cxn ang="0">
                <a:pos x="connsiteX25589" y="connsiteY25589"/>
              </a:cxn>
              <a:cxn ang="0">
                <a:pos x="connsiteX25590" y="connsiteY25590"/>
              </a:cxn>
              <a:cxn ang="0">
                <a:pos x="connsiteX25591" y="connsiteY25591"/>
              </a:cxn>
              <a:cxn ang="0">
                <a:pos x="connsiteX25592" y="connsiteY25592"/>
              </a:cxn>
              <a:cxn ang="0">
                <a:pos x="connsiteX25593" y="connsiteY25593"/>
              </a:cxn>
              <a:cxn ang="0">
                <a:pos x="connsiteX25594" y="connsiteY25594"/>
              </a:cxn>
              <a:cxn ang="0">
                <a:pos x="connsiteX25595" y="connsiteY25595"/>
              </a:cxn>
              <a:cxn ang="0">
                <a:pos x="connsiteX25596" y="connsiteY25596"/>
              </a:cxn>
              <a:cxn ang="0">
                <a:pos x="connsiteX25597" y="connsiteY25597"/>
              </a:cxn>
              <a:cxn ang="0">
                <a:pos x="connsiteX25598" y="connsiteY25598"/>
              </a:cxn>
              <a:cxn ang="0">
                <a:pos x="connsiteX25599" y="connsiteY25599"/>
              </a:cxn>
              <a:cxn ang="0">
                <a:pos x="connsiteX25600" y="connsiteY25600"/>
              </a:cxn>
              <a:cxn ang="0">
                <a:pos x="connsiteX25601" y="connsiteY25601"/>
              </a:cxn>
              <a:cxn ang="0">
                <a:pos x="connsiteX25602" y="connsiteY25602"/>
              </a:cxn>
              <a:cxn ang="0">
                <a:pos x="connsiteX25603" y="connsiteY25603"/>
              </a:cxn>
              <a:cxn ang="0">
                <a:pos x="connsiteX25604" y="connsiteY25604"/>
              </a:cxn>
              <a:cxn ang="0">
                <a:pos x="connsiteX25605" y="connsiteY25605"/>
              </a:cxn>
              <a:cxn ang="0">
                <a:pos x="connsiteX25606" y="connsiteY25606"/>
              </a:cxn>
              <a:cxn ang="0">
                <a:pos x="connsiteX25607" y="connsiteY25607"/>
              </a:cxn>
              <a:cxn ang="0">
                <a:pos x="connsiteX25608" y="connsiteY25608"/>
              </a:cxn>
              <a:cxn ang="0">
                <a:pos x="connsiteX25609" y="connsiteY25609"/>
              </a:cxn>
              <a:cxn ang="0">
                <a:pos x="connsiteX25610" y="connsiteY25610"/>
              </a:cxn>
              <a:cxn ang="0">
                <a:pos x="connsiteX25611" y="connsiteY25611"/>
              </a:cxn>
              <a:cxn ang="0">
                <a:pos x="connsiteX25612" y="connsiteY25612"/>
              </a:cxn>
              <a:cxn ang="0">
                <a:pos x="connsiteX25613" y="connsiteY25613"/>
              </a:cxn>
              <a:cxn ang="0">
                <a:pos x="connsiteX25614" y="connsiteY25614"/>
              </a:cxn>
              <a:cxn ang="0">
                <a:pos x="connsiteX25615" y="connsiteY25615"/>
              </a:cxn>
              <a:cxn ang="0">
                <a:pos x="connsiteX25616" y="connsiteY25616"/>
              </a:cxn>
              <a:cxn ang="0">
                <a:pos x="connsiteX25617" y="connsiteY25617"/>
              </a:cxn>
              <a:cxn ang="0">
                <a:pos x="connsiteX25618" y="connsiteY25618"/>
              </a:cxn>
              <a:cxn ang="0">
                <a:pos x="connsiteX25619" y="connsiteY25619"/>
              </a:cxn>
              <a:cxn ang="0">
                <a:pos x="connsiteX25620" y="connsiteY25620"/>
              </a:cxn>
              <a:cxn ang="0">
                <a:pos x="connsiteX25621" y="connsiteY25621"/>
              </a:cxn>
              <a:cxn ang="0">
                <a:pos x="connsiteX25622" y="connsiteY25622"/>
              </a:cxn>
              <a:cxn ang="0">
                <a:pos x="connsiteX25623" y="connsiteY25623"/>
              </a:cxn>
              <a:cxn ang="0">
                <a:pos x="connsiteX25624" y="connsiteY25624"/>
              </a:cxn>
              <a:cxn ang="0">
                <a:pos x="connsiteX25625" y="connsiteY25625"/>
              </a:cxn>
              <a:cxn ang="0">
                <a:pos x="connsiteX25626" y="connsiteY25626"/>
              </a:cxn>
              <a:cxn ang="0">
                <a:pos x="connsiteX25627" y="connsiteY25627"/>
              </a:cxn>
              <a:cxn ang="0">
                <a:pos x="connsiteX25628" y="connsiteY25628"/>
              </a:cxn>
              <a:cxn ang="0">
                <a:pos x="connsiteX25629" y="connsiteY25629"/>
              </a:cxn>
              <a:cxn ang="0">
                <a:pos x="connsiteX25630" y="connsiteY25630"/>
              </a:cxn>
              <a:cxn ang="0">
                <a:pos x="connsiteX25631" y="connsiteY25631"/>
              </a:cxn>
              <a:cxn ang="0">
                <a:pos x="connsiteX25632" y="connsiteY25632"/>
              </a:cxn>
              <a:cxn ang="0">
                <a:pos x="connsiteX25633" y="connsiteY25633"/>
              </a:cxn>
              <a:cxn ang="0">
                <a:pos x="connsiteX25634" y="connsiteY25634"/>
              </a:cxn>
              <a:cxn ang="0">
                <a:pos x="connsiteX25635" y="connsiteY25635"/>
              </a:cxn>
              <a:cxn ang="0">
                <a:pos x="connsiteX25636" y="connsiteY25636"/>
              </a:cxn>
              <a:cxn ang="0">
                <a:pos x="connsiteX25637" y="connsiteY25637"/>
              </a:cxn>
              <a:cxn ang="0">
                <a:pos x="connsiteX25638" y="connsiteY25638"/>
              </a:cxn>
              <a:cxn ang="0">
                <a:pos x="connsiteX25639" y="connsiteY25639"/>
              </a:cxn>
              <a:cxn ang="0">
                <a:pos x="connsiteX25640" y="connsiteY25640"/>
              </a:cxn>
              <a:cxn ang="0">
                <a:pos x="connsiteX25641" y="connsiteY25641"/>
              </a:cxn>
              <a:cxn ang="0">
                <a:pos x="connsiteX25642" y="connsiteY25642"/>
              </a:cxn>
              <a:cxn ang="0">
                <a:pos x="connsiteX25643" y="connsiteY25643"/>
              </a:cxn>
              <a:cxn ang="0">
                <a:pos x="connsiteX25644" y="connsiteY25644"/>
              </a:cxn>
              <a:cxn ang="0">
                <a:pos x="connsiteX25645" y="connsiteY25645"/>
              </a:cxn>
              <a:cxn ang="0">
                <a:pos x="connsiteX25646" y="connsiteY25646"/>
              </a:cxn>
              <a:cxn ang="0">
                <a:pos x="connsiteX25647" y="connsiteY25647"/>
              </a:cxn>
              <a:cxn ang="0">
                <a:pos x="connsiteX25648" y="connsiteY25648"/>
              </a:cxn>
              <a:cxn ang="0">
                <a:pos x="connsiteX25649" y="connsiteY25649"/>
              </a:cxn>
              <a:cxn ang="0">
                <a:pos x="connsiteX25650" y="connsiteY25650"/>
              </a:cxn>
              <a:cxn ang="0">
                <a:pos x="connsiteX25651" y="connsiteY25651"/>
              </a:cxn>
              <a:cxn ang="0">
                <a:pos x="connsiteX25652" y="connsiteY25652"/>
              </a:cxn>
              <a:cxn ang="0">
                <a:pos x="connsiteX25653" y="connsiteY25653"/>
              </a:cxn>
              <a:cxn ang="0">
                <a:pos x="connsiteX25654" y="connsiteY25654"/>
              </a:cxn>
              <a:cxn ang="0">
                <a:pos x="connsiteX25655" y="connsiteY25655"/>
              </a:cxn>
              <a:cxn ang="0">
                <a:pos x="connsiteX25656" y="connsiteY25656"/>
              </a:cxn>
              <a:cxn ang="0">
                <a:pos x="connsiteX25657" y="connsiteY25657"/>
              </a:cxn>
              <a:cxn ang="0">
                <a:pos x="connsiteX25658" y="connsiteY25658"/>
              </a:cxn>
              <a:cxn ang="0">
                <a:pos x="connsiteX25659" y="connsiteY25659"/>
              </a:cxn>
              <a:cxn ang="0">
                <a:pos x="connsiteX25660" y="connsiteY25660"/>
              </a:cxn>
              <a:cxn ang="0">
                <a:pos x="connsiteX25661" y="connsiteY25661"/>
              </a:cxn>
              <a:cxn ang="0">
                <a:pos x="connsiteX25662" y="connsiteY25662"/>
              </a:cxn>
              <a:cxn ang="0">
                <a:pos x="connsiteX25663" y="connsiteY25663"/>
              </a:cxn>
              <a:cxn ang="0">
                <a:pos x="connsiteX25664" y="connsiteY25664"/>
              </a:cxn>
              <a:cxn ang="0">
                <a:pos x="connsiteX25665" y="connsiteY25665"/>
              </a:cxn>
              <a:cxn ang="0">
                <a:pos x="connsiteX25666" y="connsiteY25666"/>
              </a:cxn>
              <a:cxn ang="0">
                <a:pos x="connsiteX25667" y="connsiteY25667"/>
              </a:cxn>
              <a:cxn ang="0">
                <a:pos x="connsiteX25668" y="connsiteY25668"/>
              </a:cxn>
              <a:cxn ang="0">
                <a:pos x="connsiteX25669" y="connsiteY25669"/>
              </a:cxn>
              <a:cxn ang="0">
                <a:pos x="connsiteX25670" y="connsiteY25670"/>
              </a:cxn>
              <a:cxn ang="0">
                <a:pos x="connsiteX25671" y="connsiteY25671"/>
              </a:cxn>
              <a:cxn ang="0">
                <a:pos x="connsiteX25672" y="connsiteY25672"/>
              </a:cxn>
              <a:cxn ang="0">
                <a:pos x="connsiteX25673" y="connsiteY25673"/>
              </a:cxn>
              <a:cxn ang="0">
                <a:pos x="connsiteX25674" y="connsiteY25674"/>
              </a:cxn>
              <a:cxn ang="0">
                <a:pos x="connsiteX25675" y="connsiteY25675"/>
              </a:cxn>
              <a:cxn ang="0">
                <a:pos x="connsiteX25676" y="connsiteY25676"/>
              </a:cxn>
              <a:cxn ang="0">
                <a:pos x="connsiteX25677" y="connsiteY25677"/>
              </a:cxn>
              <a:cxn ang="0">
                <a:pos x="connsiteX25678" y="connsiteY25678"/>
              </a:cxn>
              <a:cxn ang="0">
                <a:pos x="connsiteX25679" y="connsiteY25679"/>
              </a:cxn>
              <a:cxn ang="0">
                <a:pos x="connsiteX25680" y="connsiteY25680"/>
              </a:cxn>
              <a:cxn ang="0">
                <a:pos x="connsiteX25681" y="connsiteY25681"/>
              </a:cxn>
              <a:cxn ang="0">
                <a:pos x="connsiteX25682" y="connsiteY25682"/>
              </a:cxn>
              <a:cxn ang="0">
                <a:pos x="connsiteX25683" y="connsiteY25683"/>
              </a:cxn>
              <a:cxn ang="0">
                <a:pos x="connsiteX25684" y="connsiteY25684"/>
              </a:cxn>
              <a:cxn ang="0">
                <a:pos x="connsiteX25685" y="connsiteY25685"/>
              </a:cxn>
              <a:cxn ang="0">
                <a:pos x="connsiteX25686" y="connsiteY25686"/>
              </a:cxn>
              <a:cxn ang="0">
                <a:pos x="connsiteX25687" y="connsiteY25687"/>
              </a:cxn>
              <a:cxn ang="0">
                <a:pos x="connsiteX25688" y="connsiteY25688"/>
              </a:cxn>
              <a:cxn ang="0">
                <a:pos x="connsiteX25689" y="connsiteY25689"/>
              </a:cxn>
              <a:cxn ang="0">
                <a:pos x="connsiteX25690" y="connsiteY25690"/>
              </a:cxn>
              <a:cxn ang="0">
                <a:pos x="connsiteX25691" y="connsiteY25691"/>
              </a:cxn>
              <a:cxn ang="0">
                <a:pos x="connsiteX25692" y="connsiteY25692"/>
              </a:cxn>
              <a:cxn ang="0">
                <a:pos x="connsiteX25693" y="connsiteY25693"/>
              </a:cxn>
              <a:cxn ang="0">
                <a:pos x="connsiteX25694" y="connsiteY25694"/>
              </a:cxn>
              <a:cxn ang="0">
                <a:pos x="connsiteX25695" y="connsiteY25695"/>
              </a:cxn>
              <a:cxn ang="0">
                <a:pos x="connsiteX25696" y="connsiteY25696"/>
              </a:cxn>
              <a:cxn ang="0">
                <a:pos x="connsiteX25697" y="connsiteY25697"/>
              </a:cxn>
              <a:cxn ang="0">
                <a:pos x="connsiteX25698" y="connsiteY25698"/>
              </a:cxn>
              <a:cxn ang="0">
                <a:pos x="connsiteX25699" y="connsiteY25699"/>
              </a:cxn>
              <a:cxn ang="0">
                <a:pos x="connsiteX25700" y="connsiteY25700"/>
              </a:cxn>
              <a:cxn ang="0">
                <a:pos x="connsiteX25701" y="connsiteY25701"/>
              </a:cxn>
              <a:cxn ang="0">
                <a:pos x="connsiteX25702" y="connsiteY25702"/>
              </a:cxn>
              <a:cxn ang="0">
                <a:pos x="connsiteX25703" y="connsiteY25703"/>
              </a:cxn>
              <a:cxn ang="0">
                <a:pos x="connsiteX25704" y="connsiteY25704"/>
              </a:cxn>
              <a:cxn ang="0">
                <a:pos x="connsiteX25705" y="connsiteY25705"/>
              </a:cxn>
              <a:cxn ang="0">
                <a:pos x="connsiteX25706" y="connsiteY25706"/>
              </a:cxn>
              <a:cxn ang="0">
                <a:pos x="connsiteX25707" y="connsiteY25707"/>
              </a:cxn>
              <a:cxn ang="0">
                <a:pos x="connsiteX25708" y="connsiteY25708"/>
              </a:cxn>
              <a:cxn ang="0">
                <a:pos x="connsiteX25709" y="connsiteY25709"/>
              </a:cxn>
              <a:cxn ang="0">
                <a:pos x="connsiteX25710" y="connsiteY25710"/>
              </a:cxn>
              <a:cxn ang="0">
                <a:pos x="connsiteX25711" y="connsiteY25711"/>
              </a:cxn>
              <a:cxn ang="0">
                <a:pos x="connsiteX25712" y="connsiteY25712"/>
              </a:cxn>
              <a:cxn ang="0">
                <a:pos x="connsiteX25713" y="connsiteY25713"/>
              </a:cxn>
              <a:cxn ang="0">
                <a:pos x="connsiteX25714" y="connsiteY25714"/>
              </a:cxn>
              <a:cxn ang="0">
                <a:pos x="connsiteX25715" y="connsiteY25715"/>
              </a:cxn>
              <a:cxn ang="0">
                <a:pos x="connsiteX25716" y="connsiteY25716"/>
              </a:cxn>
              <a:cxn ang="0">
                <a:pos x="connsiteX25717" y="connsiteY25717"/>
              </a:cxn>
              <a:cxn ang="0">
                <a:pos x="connsiteX25718" y="connsiteY25718"/>
              </a:cxn>
              <a:cxn ang="0">
                <a:pos x="connsiteX25719" y="connsiteY25719"/>
              </a:cxn>
              <a:cxn ang="0">
                <a:pos x="connsiteX25720" y="connsiteY25720"/>
              </a:cxn>
              <a:cxn ang="0">
                <a:pos x="connsiteX25721" y="connsiteY25721"/>
              </a:cxn>
              <a:cxn ang="0">
                <a:pos x="connsiteX25722" y="connsiteY25722"/>
              </a:cxn>
              <a:cxn ang="0">
                <a:pos x="connsiteX25723" y="connsiteY25723"/>
              </a:cxn>
              <a:cxn ang="0">
                <a:pos x="connsiteX25724" y="connsiteY25724"/>
              </a:cxn>
              <a:cxn ang="0">
                <a:pos x="connsiteX25725" y="connsiteY25725"/>
              </a:cxn>
              <a:cxn ang="0">
                <a:pos x="connsiteX25726" y="connsiteY25726"/>
              </a:cxn>
              <a:cxn ang="0">
                <a:pos x="connsiteX25727" y="connsiteY25727"/>
              </a:cxn>
              <a:cxn ang="0">
                <a:pos x="connsiteX25728" y="connsiteY25728"/>
              </a:cxn>
              <a:cxn ang="0">
                <a:pos x="connsiteX25729" y="connsiteY25729"/>
              </a:cxn>
              <a:cxn ang="0">
                <a:pos x="connsiteX25730" y="connsiteY25730"/>
              </a:cxn>
              <a:cxn ang="0">
                <a:pos x="connsiteX25731" y="connsiteY25731"/>
              </a:cxn>
              <a:cxn ang="0">
                <a:pos x="connsiteX25732" y="connsiteY25732"/>
              </a:cxn>
              <a:cxn ang="0">
                <a:pos x="connsiteX25733" y="connsiteY25733"/>
              </a:cxn>
              <a:cxn ang="0">
                <a:pos x="connsiteX25734" y="connsiteY25734"/>
              </a:cxn>
              <a:cxn ang="0">
                <a:pos x="connsiteX25735" y="connsiteY25735"/>
              </a:cxn>
              <a:cxn ang="0">
                <a:pos x="connsiteX25736" y="connsiteY25736"/>
              </a:cxn>
              <a:cxn ang="0">
                <a:pos x="connsiteX25737" y="connsiteY25737"/>
              </a:cxn>
              <a:cxn ang="0">
                <a:pos x="connsiteX25738" y="connsiteY25738"/>
              </a:cxn>
              <a:cxn ang="0">
                <a:pos x="connsiteX25739" y="connsiteY25739"/>
              </a:cxn>
              <a:cxn ang="0">
                <a:pos x="connsiteX25740" y="connsiteY25740"/>
              </a:cxn>
              <a:cxn ang="0">
                <a:pos x="connsiteX25741" y="connsiteY25741"/>
              </a:cxn>
              <a:cxn ang="0">
                <a:pos x="connsiteX25742" y="connsiteY25742"/>
              </a:cxn>
              <a:cxn ang="0">
                <a:pos x="connsiteX25743" y="connsiteY25743"/>
              </a:cxn>
              <a:cxn ang="0">
                <a:pos x="connsiteX25744" y="connsiteY25744"/>
              </a:cxn>
              <a:cxn ang="0">
                <a:pos x="connsiteX25745" y="connsiteY25745"/>
              </a:cxn>
              <a:cxn ang="0">
                <a:pos x="connsiteX25746" y="connsiteY25746"/>
              </a:cxn>
              <a:cxn ang="0">
                <a:pos x="connsiteX25747" y="connsiteY25747"/>
              </a:cxn>
              <a:cxn ang="0">
                <a:pos x="connsiteX25748" y="connsiteY25748"/>
              </a:cxn>
              <a:cxn ang="0">
                <a:pos x="connsiteX25749" y="connsiteY25749"/>
              </a:cxn>
              <a:cxn ang="0">
                <a:pos x="connsiteX25750" y="connsiteY25750"/>
              </a:cxn>
              <a:cxn ang="0">
                <a:pos x="connsiteX25751" y="connsiteY25751"/>
              </a:cxn>
              <a:cxn ang="0">
                <a:pos x="connsiteX25752" y="connsiteY25752"/>
              </a:cxn>
              <a:cxn ang="0">
                <a:pos x="connsiteX25753" y="connsiteY25753"/>
              </a:cxn>
              <a:cxn ang="0">
                <a:pos x="connsiteX25754" y="connsiteY25754"/>
              </a:cxn>
              <a:cxn ang="0">
                <a:pos x="connsiteX25755" y="connsiteY25755"/>
              </a:cxn>
              <a:cxn ang="0">
                <a:pos x="connsiteX25756" y="connsiteY25756"/>
              </a:cxn>
              <a:cxn ang="0">
                <a:pos x="connsiteX25757" y="connsiteY25757"/>
              </a:cxn>
              <a:cxn ang="0">
                <a:pos x="connsiteX25758" y="connsiteY25758"/>
              </a:cxn>
              <a:cxn ang="0">
                <a:pos x="connsiteX25759" y="connsiteY25759"/>
              </a:cxn>
              <a:cxn ang="0">
                <a:pos x="connsiteX25760" y="connsiteY25760"/>
              </a:cxn>
              <a:cxn ang="0">
                <a:pos x="connsiteX25761" y="connsiteY25761"/>
              </a:cxn>
              <a:cxn ang="0">
                <a:pos x="connsiteX25762" y="connsiteY25762"/>
              </a:cxn>
              <a:cxn ang="0">
                <a:pos x="connsiteX25763" y="connsiteY25763"/>
              </a:cxn>
              <a:cxn ang="0">
                <a:pos x="connsiteX25764" y="connsiteY25764"/>
              </a:cxn>
              <a:cxn ang="0">
                <a:pos x="connsiteX25765" y="connsiteY25765"/>
              </a:cxn>
              <a:cxn ang="0">
                <a:pos x="connsiteX25766" y="connsiteY25766"/>
              </a:cxn>
              <a:cxn ang="0">
                <a:pos x="connsiteX25767" y="connsiteY25767"/>
              </a:cxn>
              <a:cxn ang="0">
                <a:pos x="connsiteX25768" y="connsiteY25768"/>
              </a:cxn>
              <a:cxn ang="0">
                <a:pos x="connsiteX25769" y="connsiteY25769"/>
              </a:cxn>
              <a:cxn ang="0">
                <a:pos x="connsiteX25770" y="connsiteY25770"/>
              </a:cxn>
              <a:cxn ang="0">
                <a:pos x="connsiteX25771" y="connsiteY25771"/>
              </a:cxn>
              <a:cxn ang="0">
                <a:pos x="connsiteX25772" y="connsiteY25772"/>
              </a:cxn>
              <a:cxn ang="0">
                <a:pos x="connsiteX25773" y="connsiteY25773"/>
              </a:cxn>
              <a:cxn ang="0">
                <a:pos x="connsiteX25774" y="connsiteY25774"/>
              </a:cxn>
              <a:cxn ang="0">
                <a:pos x="connsiteX25775" y="connsiteY25775"/>
              </a:cxn>
              <a:cxn ang="0">
                <a:pos x="connsiteX25776" y="connsiteY25776"/>
              </a:cxn>
              <a:cxn ang="0">
                <a:pos x="connsiteX25777" y="connsiteY25777"/>
              </a:cxn>
              <a:cxn ang="0">
                <a:pos x="connsiteX25778" y="connsiteY25778"/>
              </a:cxn>
              <a:cxn ang="0">
                <a:pos x="connsiteX25779" y="connsiteY25779"/>
              </a:cxn>
              <a:cxn ang="0">
                <a:pos x="connsiteX25780" y="connsiteY25780"/>
              </a:cxn>
              <a:cxn ang="0">
                <a:pos x="connsiteX25781" y="connsiteY25781"/>
              </a:cxn>
              <a:cxn ang="0">
                <a:pos x="connsiteX25782" y="connsiteY25782"/>
              </a:cxn>
              <a:cxn ang="0">
                <a:pos x="connsiteX25783" y="connsiteY25783"/>
              </a:cxn>
              <a:cxn ang="0">
                <a:pos x="connsiteX25784" y="connsiteY25784"/>
              </a:cxn>
              <a:cxn ang="0">
                <a:pos x="connsiteX25785" y="connsiteY25785"/>
              </a:cxn>
              <a:cxn ang="0">
                <a:pos x="connsiteX25786" y="connsiteY25786"/>
              </a:cxn>
              <a:cxn ang="0">
                <a:pos x="connsiteX25787" y="connsiteY25787"/>
              </a:cxn>
              <a:cxn ang="0">
                <a:pos x="connsiteX25788" y="connsiteY25788"/>
              </a:cxn>
              <a:cxn ang="0">
                <a:pos x="connsiteX25789" y="connsiteY25789"/>
              </a:cxn>
              <a:cxn ang="0">
                <a:pos x="connsiteX25790" y="connsiteY25790"/>
              </a:cxn>
              <a:cxn ang="0">
                <a:pos x="connsiteX25791" y="connsiteY25791"/>
              </a:cxn>
              <a:cxn ang="0">
                <a:pos x="connsiteX25792" y="connsiteY25792"/>
              </a:cxn>
              <a:cxn ang="0">
                <a:pos x="connsiteX25793" y="connsiteY25793"/>
              </a:cxn>
              <a:cxn ang="0">
                <a:pos x="connsiteX25794" y="connsiteY25794"/>
              </a:cxn>
              <a:cxn ang="0">
                <a:pos x="connsiteX25795" y="connsiteY25795"/>
              </a:cxn>
              <a:cxn ang="0">
                <a:pos x="connsiteX25796" y="connsiteY25796"/>
              </a:cxn>
              <a:cxn ang="0">
                <a:pos x="connsiteX25797" y="connsiteY25797"/>
              </a:cxn>
              <a:cxn ang="0">
                <a:pos x="connsiteX25798" y="connsiteY25798"/>
              </a:cxn>
              <a:cxn ang="0">
                <a:pos x="connsiteX25799" y="connsiteY25799"/>
              </a:cxn>
              <a:cxn ang="0">
                <a:pos x="connsiteX25800" y="connsiteY25800"/>
              </a:cxn>
              <a:cxn ang="0">
                <a:pos x="connsiteX25801" y="connsiteY25801"/>
              </a:cxn>
              <a:cxn ang="0">
                <a:pos x="connsiteX25802" y="connsiteY25802"/>
              </a:cxn>
              <a:cxn ang="0">
                <a:pos x="connsiteX25803" y="connsiteY25803"/>
              </a:cxn>
              <a:cxn ang="0">
                <a:pos x="connsiteX25804" y="connsiteY25804"/>
              </a:cxn>
              <a:cxn ang="0">
                <a:pos x="connsiteX25805" y="connsiteY25805"/>
              </a:cxn>
              <a:cxn ang="0">
                <a:pos x="connsiteX25806" y="connsiteY25806"/>
              </a:cxn>
              <a:cxn ang="0">
                <a:pos x="connsiteX25807" y="connsiteY25807"/>
              </a:cxn>
              <a:cxn ang="0">
                <a:pos x="connsiteX25808" y="connsiteY25808"/>
              </a:cxn>
              <a:cxn ang="0">
                <a:pos x="connsiteX25809" y="connsiteY25809"/>
              </a:cxn>
              <a:cxn ang="0">
                <a:pos x="connsiteX25810" y="connsiteY25810"/>
              </a:cxn>
              <a:cxn ang="0">
                <a:pos x="connsiteX25811" y="connsiteY25811"/>
              </a:cxn>
              <a:cxn ang="0">
                <a:pos x="connsiteX25812" y="connsiteY25812"/>
              </a:cxn>
              <a:cxn ang="0">
                <a:pos x="connsiteX25813" y="connsiteY25813"/>
              </a:cxn>
              <a:cxn ang="0">
                <a:pos x="connsiteX25814" y="connsiteY25814"/>
              </a:cxn>
              <a:cxn ang="0">
                <a:pos x="connsiteX25815" y="connsiteY25815"/>
              </a:cxn>
              <a:cxn ang="0">
                <a:pos x="connsiteX25816" y="connsiteY25816"/>
              </a:cxn>
              <a:cxn ang="0">
                <a:pos x="connsiteX25817" y="connsiteY25817"/>
              </a:cxn>
              <a:cxn ang="0">
                <a:pos x="connsiteX25818" y="connsiteY25818"/>
              </a:cxn>
              <a:cxn ang="0">
                <a:pos x="connsiteX25819" y="connsiteY25819"/>
              </a:cxn>
              <a:cxn ang="0">
                <a:pos x="connsiteX25820" y="connsiteY25820"/>
              </a:cxn>
              <a:cxn ang="0">
                <a:pos x="connsiteX25821" y="connsiteY25821"/>
              </a:cxn>
              <a:cxn ang="0">
                <a:pos x="connsiteX25822" y="connsiteY25822"/>
              </a:cxn>
              <a:cxn ang="0">
                <a:pos x="connsiteX25823" y="connsiteY25823"/>
              </a:cxn>
              <a:cxn ang="0">
                <a:pos x="connsiteX25824" y="connsiteY25824"/>
              </a:cxn>
              <a:cxn ang="0">
                <a:pos x="connsiteX25825" y="connsiteY25825"/>
              </a:cxn>
              <a:cxn ang="0">
                <a:pos x="connsiteX25826" y="connsiteY25826"/>
              </a:cxn>
              <a:cxn ang="0">
                <a:pos x="connsiteX25827" y="connsiteY25827"/>
              </a:cxn>
              <a:cxn ang="0">
                <a:pos x="connsiteX25828" y="connsiteY25828"/>
              </a:cxn>
              <a:cxn ang="0">
                <a:pos x="connsiteX25829" y="connsiteY25829"/>
              </a:cxn>
              <a:cxn ang="0">
                <a:pos x="connsiteX25830" y="connsiteY25830"/>
              </a:cxn>
              <a:cxn ang="0">
                <a:pos x="connsiteX25831" y="connsiteY25831"/>
              </a:cxn>
              <a:cxn ang="0">
                <a:pos x="connsiteX25832" y="connsiteY25832"/>
              </a:cxn>
              <a:cxn ang="0">
                <a:pos x="connsiteX25833" y="connsiteY25833"/>
              </a:cxn>
              <a:cxn ang="0">
                <a:pos x="connsiteX25834" y="connsiteY25834"/>
              </a:cxn>
              <a:cxn ang="0">
                <a:pos x="connsiteX25835" y="connsiteY25835"/>
              </a:cxn>
              <a:cxn ang="0">
                <a:pos x="connsiteX25836" y="connsiteY25836"/>
              </a:cxn>
              <a:cxn ang="0">
                <a:pos x="connsiteX25837" y="connsiteY25837"/>
              </a:cxn>
              <a:cxn ang="0">
                <a:pos x="connsiteX25838" y="connsiteY25838"/>
              </a:cxn>
              <a:cxn ang="0">
                <a:pos x="connsiteX25839" y="connsiteY25839"/>
              </a:cxn>
              <a:cxn ang="0">
                <a:pos x="connsiteX25840" y="connsiteY25840"/>
              </a:cxn>
              <a:cxn ang="0">
                <a:pos x="connsiteX25841" y="connsiteY25841"/>
              </a:cxn>
              <a:cxn ang="0">
                <a:pos x="connsiteX25842" y="connsiteY25842"/>
              </a:cxn>
              <a:cxn ang="0">
                <a:pos x="connsiteX25843" y="connsiteY25843"/>
              </a:cxn>
              <a:cxn ang="0">
                <a:pos x="connsiteX25844" y="connsiteY25844"/>
              </a:cxn>
              <a:cxn ang="0">
                <a:pos x="connsiteX25845" y="connsiteY25845"/>
              </a:cxn>
              <a:cxn ang="0">
                <a:pos x="connsiteX25846" y="connsiteY25846"/>
              </a:cxn>
              <a:cxn ang="0">
                <a:pos x="connsiteX25847" y="connsiteY25847"/>
              </a:cxn>
              <a:cxn ang="0">
                <a:pos x="connsiteX25848" y="connsiteY25848"/>
              </a:cxn>
              <a:cxn ang="0">
                <a:pos x="connsiteX25849" y="connsiteY25849"/>
              </a:cxn>
              <a:cxn ang="0">
                <a:pos x="connsiteX25850" y="connsiteY25850"/>
              </a:cxn>
              <a:cxn ang="0">
                <a:pos x="connsiteX25851" y="connsiteY25851"/>
              </a:cxn>
              <a:cxn ang="0">
                <a:pos x="connsiteX25852" y="connsiteY25852"/>
              </a:cxn>
              <a:cxn ang="0">
                <a:pos x="connsiteX25853" y="connsiteY25853"/>
              </a:cxn>
              <a:cxn ang="0">
                <a:pos x="connsiteX25854" y="connsiteY25854"/>
              </a:cxn>
              <a:cxn ang="0">
                <a:pos x="connsiteX25855" y="connsiteY25855"/>
              </a:cxn>
              <a:cxn ang="0">
                <a:pos x="connsiteX25856" y="connsiteY25856"/>
              </a:cxn>
              <a:cxn ang="0">
                <a:pos x="connsiteX25857" y="connsiteY25857"/>
              </a:cxn>
              <a:cxn ang="0">
                <a:pos x="connsiteX25858" y="connsiteY25858"/>
              </a:cxn>
              <a:cxn ang="0">
                <a:pos x="connsiteX25859" y="connsiteY25859"/>
              </a:cxn>
              <a:cxn ang="0">
                <a:pos x="connsiteX25860" y="connsiteY25860"/>
              </a:cxn>
              <a:cxn ang="0">
                <a:pos x="connsiteX25861" y="connsiteY25861"/>
              </a:cxn>
              <a:cxn ang="0">
                <a:pos x="connsiteX25862" y="connsiteY25862"/>
              </a:cxn>
              <a:cxn ang="0">
                <a:pos x="connsiteX25863" y="connsiteY25863"/>
              </a:cxn>
              <a:cxn ang="0">
                <a:pos x="connsiteX25864" y="connsiteY25864"/>
              </a:cxn>
              <a:cxn ang="0">
                <a:pos x="connsiteX25865" y="connsiteY25865"/>
              </a:cxn>
              <a:cxn ang="0">
                <a:pos x="connsiteX25866" y="connsiteY25866"/>
              </a:cxn>
              <a:cxn ang="0">
                <a:pos x="connsiteX25867" y="connsiteY25867"/>
              </a:cxn>
              <a:cxn ang="0">
                <a:pos x="connsiteX25868" y="connsiteY25868"/>
              </a:cxn>
              <a:cxn ang="0">
                <a:pos x="connsiteX25869" y="connsiteY25869"/>
              </a:cxn>
              <a:cxn ang="0">
                <a:pos x="connsiteX25870" y="connsiteY25870"/>
              </a:cxn>
              <a:cxn ang="0">
                <a:pos x="connsiteX25871" y="connsiteY25871"/>
              </a:cxn>
              <a:cxn ang="0">
                <a:pos x="connsiteX25872" y="connsiteY25872"/>
              </a:cxn>
              <a:cxn ang="0">
                <a:pos x="connsiteX25873" y="connsiteY25873"/>
              </a:cxn>
              <a:cxn ang="0">
                <a:pos x="connsiteX25874" y="connsiteY25874"/>
              </a:cxn>
              <a:cxn ang="0">
                <a:pos x="connsiteX25875" y="connsiteY25875"/>
              </a:cxn>
              <a:cxn ang="0">
                <a:pos x="connsiteX25876" y="connsiteY25876"/>
              </a:cxn>
              <a:cxn ang="0">
                <a:pos x="connsiteX25877" y="connsiteY25877"/>
              </a:cxn>
              <a:cxn ang="0">
                <a:pos x="connsiteX25878" y="connsiteY25878"/>
              </a:cxn>
              <a:cxn ang="0">
                <a:pos x="connsiteX25879" y="connsiteY25879"/>
              </a:cxn>
              <a:cxn ang="0">
                <a:pos x="connsiteX25880" y="connsiteY25880"/>
              </a:cxn>
              <a:cxn ang="0">
                <a:pos x="connsiteX25881" y="connsiteY25881"/>
              </a:cxn>
              <a:cxn ang="0">
                <a:pos x="connsiteX25882" y="connsiteY25882"/>
              </a:cxn>
              <a:cxn ang="0">
                <a:pos x="connsiteX25883" y="connsiteY25883"/>
              </a:cxn>
              <a:cxn ang="0">
                <a:pos x="connsiteX25884" y="connsiteY25884"/>
              </a:cxn>
              <a:cxn ang="0">
                <a:pos x="connsiteX25885" y="connsiteY25885"/>
              </a:cxn>
              <a:cxn ang="0">
                <a:pos x="connsiteX25886" y="connsiteY25886"/>
              </a:cxn>
              <a:cxn ang="0">
                <a:pos x="connsiteX25887" y="connsiteY25887"/>
              </a:cxn>
              <a:cxn ang="0">
                <a:pos x="connsiteX25888" y="connsiteY25888"/>
              </a:cxn>
              <a:cxn ang="0">
                <a:pos x="connsiteX25889" y="connsiteY25889"/>
              </a:cxn>
              <a:cxn ang="0">
                <a:pos x="connsiteX25890" y="connsiteY25890"/>
              </a:cxn>
              <a:cxn ang="0">
                <a:pos x="connsiteX25891" y="connsiteY25891"/>
              </a:cxn>
              <a:cxn ang="0">
                <a:pos x="connsiteX25892" y="connsiteY25892"/>
              </a:cxn>
              <a:cxn ang="0">
                <a:pos x="connsiteX25893" y="connsiteY25893"/>
              </a:cxn>
              <a:cxn ang="0">
                <a:pos x="connsiteX25894" y="connsiteY25894"/>
              </a:cxn>
              <a:cxn ang="0">
                <a:pos x="connsiteX25895" y="connsiteY25895"/>
              </a:cxn>
              <a:cxn ang="0">
                <a:pos x="connsiteX25896" y="connsiteY25896"/>
              </a:cxn>
              <a:cxn ang="0">
                <a:pos x="connsiteX25897" y="connsiteY25897"/>
              </a:cxn>
              <a:cxn ang="0">
                <a:pos x="connsiteX25898" y="connsiteY25898"/>
              </a:cxn>
              <a:cxn ang="0">
                <a:pos x="connsiteX25899" y="connsiteY25899"/>
              </a:cxn>
              <a:cxn ang="0">
                <a:pos x="connsiteX25900" y="connsiteY25900"/>
              </a:cxn>
              <a:cxn ang="0">
                <a:pos x="connsiteX25901" y="connsiteY25901"/>
              </a:cxn>
              <a:cxn ang="0">
                <a:pos x="connsiteX25902" y="connsiteY25902"/>
              </a:cxn>
              <a:cxn ang="0">
                <a:pos x="connsiteX25903" y="connsiteY25903"/>
              </a:cxn>
              <a:cxn ang="0">
                <a:pos x="connsiteX25904" y="connsiteY25904"/>
              </a:cxn>
              <a:cxn ang="0">
                <a:pos x="connsiteX25905" y="connsiteY25905"/>
              </a:cxn>
              <a:cxn ang="0">
                <a:pos x="connsiteX25906" y="connsiteY25906"/>
              </a:cxn>
              <a:cxn ang="0">
                <a:pos x="connsiteX25907" y="connsiteY25907"/>
              </a:cxn>
              <a:cxn ang="0">
                <a:pos x="connsiteX25908" y="connsiteY25908"/>
              </a:cxn>
              <a:cxn ang="0">
                <a:pos x="connsiteX25909" y="connsiteY25909"/>
              </a:cxn>
              <a:cxn ang="0">
                <a:pos x="connsiteX25910" y="connsiteY25910"/>
              </a:cxn>
              <a:cxn ang="0">
                <a:pos x="connsiteX25911" y="connsiteY25911"/>
              </a:cxn>
              <a:cxn ang="0">
                <a:pos x="connsiteX25912" y="connsiteY25912"/>
              </a:cxn>
              <a:cxn ang="0">
                <a:pos x="connsiteX25913" y="connsiteY25913"/>
              </a:cxn>
              <a:cxn ang="0">
                <a:pos x="connsiteX25914" y="connsiteY25914"/>
              </a:cxn>
              <a:cxn ang="0">
                <a:pos x="connsiteX25915" y="connsiteY25915"/>
              </a:cxn>
              <a:cxn ang="0">
                <a:pos x="connsiteX25916" y="connsiteY25916"/>
              </a:cxn>
              <a:cxn ang="0">
                <a:pos x="connsiteX25917" y="connsiteY25917"/>
              </a:cxn>
              <a:cxn ang="0">
                <a:pos x="connsiteX25918" y="connsiteY25918"/>
              </a:cxn>
              <a:cxn ang="0">
                <a:pos x="connsiteX25919" y="connsiteY25919"/>
              </a:cxn>
              <a:cxn ang="0">
                <a:pos x="connsiteX25920" y="connsiteY25920"/>
              </a:cxn>
              <a:cxn ang="0">
                <a:pos x="connsiteX25921" y="connsiteY25921"/>
              </a:cxn>
              <a:cxn ang="0">
                <a:pos x="connsiteX25922" y="connsiteY25922"/>
              </a:cxn>
              <a:cxn ang="0">
                <a:pos x="connsiteX25923" y="connsiteY25923"/>
              </a:cxn>
              <a:cxn ang="0">
                <a:pos x="connsiteX25924" y="connsiteY25924"/>
              </a:cxn>
              <a:cxn ang="0">
                <a:pos x="connsiteX25925" y="connsiteY25925"/>
              </a:cxn>
              <a:cxn ang="0">
                <a:pos x="connsiteX25926" y="connsiteY25926"/>
              </a:cxn>
              <a:cxn ang="0">
                <a:pos x="connsiteX25927" y="connsiteY25927"/>
              </a:cxn>
              <a:cxn ang="0">
                <a:pos x="connsiteX25928" y="connsiteY25928"/>
              </a:cxn>
              <a:cxn ang="0">
                <a:pos x="connsiteX25929" y="connsiteY25929"/>
              </a:cxn>
              <a:cxn ang="0">
                <a:pos x="connsiteX25930" y="connsiteY25930"/>
              </a:cxn>
              <a:cxn ang="0">
                <a:pos x="connsiteX25931" y="connsiteY25931"/>
              </a:cxn>
              <a:cxn ang="0">
                <a:pos x="connsiteX25932" y="connsiteY25932"/>
              </a:cxn>
              <a:cxn ang="0">
                <a:pos x="connsiteX25933" y="connsiteY25933"/>
              </a:cxn>
              <a:cxn ang="0">
                <a:pos x="connsiteX25934" y="connsiteY25934"/>
              </a:cxn>
              <a:cxn ang="0">
                <a:pos x="connsiteX25935" y="connsiteY25935"/>
              </a:cxn>
              <a:cxn ang="0">
                <a:pos x="connsiteX25936" y="connsiteY25936"/>
              </a:cxn>
              <a:cxn ang="0">
                <a:pos x="connsiteX25937" y="connsiteY25937"/>
              </a:cxn>
              <a:cxn ang="0">
                <a:pos x="connsiteX25938" y="connsiteY25938"/>
              </a:cxn>
              <a:cxn ang="0">
                <a:pos x="connsiteX25939" y="connsiteY25939"/>
              </a:cxn>
              <a:cxn ang="0">
                <a:pos x="connsiteX25940" y="connsiteY25940"/>
              </a:cxn>
              <a:cxn ang="0">
                <a:pos x="connsiteX25941" y="connsiteY25941"/>
              </a:cxn>
              <a:cxn ang="0">
                <a:pos x="connsiteX25942" y="connsiteY25942"/>
              </a:cxn>
              <a:cxn ang="0">
                <a:pos x="connsiteX25943" y="connsiteY25943"/>
              </a:cxn>
              <a:cxn ang="0">
                <a:pos x="connsiteX25944" y="connsiteY25944"/>
              </a:cxn>
              <a:cxn ang="0">
                <a:pos x="connsiteX25945" y="connsiteY25945"/>
              </a:cxn>
              <a:cxn ang="0">
                <a:pos x="connsiteX25946" y="connsiteY25946"/>
              </a:cxn>
              <a:cxn ang="0">
                <a:pos x="connsiteX25947" y="connsiteY25947"/>
              </a:cxn>
              <a:cxn ang="0">
                <a:pos x="connsiteX25948" y="connsiteY25948"/>
              </a:cxn>
              <a:cxn ang="0">
                <a:pos x="connsiteX25949" y="connsiteY25949"/>
              </a:cxn>
              <a:cxn ang="0">
                <a:pos x="connsiteX25950" y="connsiteY25950"/>
              </a:cxn>
              <a:cxn ang="0">
                <a:pos x="connsiteX25951" y="connsiteY25951"/>
              </a:cxn>
              <a:cxn ang="0">
                <a:pos x="connsiteX25952" y="connsiteY25952"/>
              </a:cxn>
              <a:cxn ang="0">
                <a:pos x="connsiteX25953" y="connsiteY25953"/>
              </a:cxn>
              <a:cxn ang="0">
                <a:pos x="connsiteX25954" y="connsiteY25954"/>
              </a:cxn>
              <a:cxn ang="0">
                <a:pos x="connsiteX25955" y="connsiteY25955"/>
              </a:cxn>
              <a:cxn ang="0">
                <a:pos x="connsiteX25956" y="connsiteY25956"/>
              </a:cxn>
              <a:cxn ang="0">
                <a:pos x="connsiteX25957" y="connsiteY25957"/>
              </a:cxn>
              <a:cxn ang="0">
                <a:pos x="connsiteX25958" y="connsiteY25958"/>
              </a:cxn>
              <a:cxn ang="0">
                <a:pos x="connsiteX25959" y="connsiteY25959"/>
              </a:cxn>
              <a:cxn ang="0">
                <a:pos x="connsiteX25960" y="connsiteY25960"/>
              </a:cxn>
              <a:cxn ang="0">
                <a:pos x="connsiteX25961" y="connsiteY25961"/>
              </a:cxn>
              <a:cxn ang="0">
                <a:pos x="connsiteX25962" y="connsiteY25962"/>
              </a:cxn>
              <a:cxn ang="0">
                <a:pos x="connsiteX25963" y="connsiteY25963"/>
              </a:cxn>
              <a:cxn ang="0">
                <a:pos x="connsiteX25964" y="connsiteY25964"/>
              </a:cxn>
              <a:cxn ang="0">
                <a:pos x="connsiteX25965" y="connsiteY25965"/>
              </a:cxn>
              <a:cxn ang="0">
                <a:pos x="connsiteX25966" y="connsiteY25966"/>
              </a:cxn>
              <a:cxn ang="0">
                <a:pos x="connsiteX25967" y="connsiteY25967"/>
              </a:cxn>
              <a:cxn ang="0">
                <a:pos x="connsiteX25968" y="connsiteY25968"/>
              </a:cxn>
              <a:cxn ang="0">
                <a:pos x="connsiteX25969" y="connsiteY25969"/>
              </a:cxn>
              <a:cxn ang="0">
                <a:pos x="connsiteX25970" y="connsiteY25970"/>
              </a:cxn>
              <a:cxn ang="0">
                <a:pos x="connsiteX25971" y="connsiteY25971"/>
              </a:cxn>
              <a:cxn ang="0">
                <a:pos x="connsiteX25972" y="connsiteY25972"/>
              </a:cxn>
              <a:cxn ang="0">
                <a:pos x="connsiteX25973" y="connsiteY25973"/>
              </a:cxn>
              <a:cxn ang="0">
                <a:pos x="connsiteX25974" y="connsiteY25974"/>
              </a:cxn>
              <a:cxn ang="0">
                <a:pos x="connsiteX25975" y="connsiteY25975"/>
              </a:cxn>
              <a:cxn ang="0">
                <a:pos x="connsiteX25976" y="connsiteY25976"/>
              </a:cxn>
              <a:cxn ang="0">
                <a:pos x="connsiteX25977" y="connsiteY25977"/>
              </a:cxn>
              <a:cxn ang="0">
                <a:pos x="connsiteX25978" y="connsiteY25978"/>
              </a:cxn>
              <a:cxn ang="0">
                <a:pos x="connsiteX25979" y="connsiteY25979"/>
              </a:cxn>
              <a:cxn ang="0">
                <a:pos x="connsiteX25980" y="connsiteY25980"/>
              </a:cxn>
              <a:cxn ang="0">
                <a:pos x="connsiteX25981" y="connsiteY25981"/>
              </a:cxn>
              <a:cxn ang="0">
                <a:pos x="connsiteX25982" y="connsiteY25982"/>
              </a:cxn>
              <a:cxn ang="0">
                <a:pos x="connsiteX25983" y="connsiteY25983"/>
              </a:cxn>
              <a:cxn ang="0">
                <a:pos x="connsiteX25984" y="connsiteY25984"/>
              </a:cxn>
              <a:cxn ang="0">
                <a:pos x="connsiteX25985" y="connsiteY25985"/>
              </a:cxn>
              <a:cxn ang="0">
                <a:pos x="connsiteX25986" y="connsiteY25986"/>
              </a:cxn>
              <a:cxn ang="0">
                <a:pos x="connsiteX25987" y="connsiteY25987"/>
              </a:cxn>
              <a:cxn ang="0">
                <a:pos x="connsiteX25988" y="connsiteY25988"/>
              </a:cxn>
              <a:cxn ang="0">
                <a:pos x="connsiteX25989" y="connsiteY25989"/>
              </a:cxn>
              <a:cxn ang="0">
                <a:pos x="connsiteX25990" y="connsiteY25990"/>
              </a:cxn>
              <a:cxn ang="0">
                <a:pos x="connsiteX25991" y="connsiteY25991"/>
              </a:cxn>
              <a:cxn ang="0">
                <a:pos x="connsiteX25992" y="connsiteY25992"/>
              </a:cxn>
              <a:cxn ang="0">
                <a:pos x="connsiteX25993" y="connsiteY25993"/>
              </a:cxn>
              <a:cxn ang="0">
                <a:pos x="connsiteX25994" y="connsiteY25994"/>
              </a:cxn>
              <a:cxn ang="0">
                <a:pos x="connsiteX25995" y="connsiteY25995"/>
              </a:cxn>
              <a:cxn ang="0">
                <a:pos x="connsiteX25996" y="connsiteY25996"/>
              </a:cxn>
              <a:cxn ang="0">
                <a:pos x="connsiteX25997" y="connsiteY25997"/>
              </a:cxn>
              <a:cxn ang="0">
                <a:pos x="connsiteX25998" y="connsiteY25998"/>
              </a:cxn>
              <a:cxn ang="0">
                <a:pos x="connsiteX25999" y="connsiteY25999"/>
              </a:cxn>
              <a:cxn ang="0">
                <a:pos x="connsiteX26000" y="connsiteY26000"/>
              </a:cxn>
              <a:cxn ang="0">
                <a:pos x="connsiteX26001" y="connsiteY26001"/>
              </a:cxn>
              <a:cxn ang="0">
                <a:pos x="connsiteX26002" y="connsiteY26002"/>
              </a:cxn>
              <a:cxn ang="0">
                <a:pos x="connsiteX26003" y="connsiteY26003"/>
              </a:cxn>
              <a:cxn ang="0">
                <a:pos x="connsiteX26004" y="connsiteY26004"/>
              </a:cxn>
              <a:cxn ang="0">
                <a:pos x="connsiteX26005" y="connsiteY26005"/>
              </a:cxn>
              <a:cxn ang="0">
                <a:pos x="connsiteX26006" y="connsiteY26006"/>
              </a:cxn>
              <a:cxn ang="0">
                <a:pos x="connsiteX26007" y="connsiteY26007"/>
              </a:cxn>
              <a:cxn ang="0">
                <a:pos x="connsiteX26008" y="connsiteY26008"/>
              </a:cxn>
              <a:cxn ang="0">
                <a:pos x="connsiteX26009" y="connsiteY26009"/>
              </a:cxn>
              <a:cxn ang="0">
                <a:pos x="connsiteX26010" y="connsiteY26010"/>
              </a:cxn>
              <a:cxn ang="0">
                <a:pos x="connsiteX26011" y="connsiteY26011"/>
              </a:cxn>
              <a:cxn ang="0">
                <a:pos x="connsiteX26012" y="connsiteY26012"/>
              </a:cxn>
              <a:cxn ang="0">
                <a:pos x="connsiteX26013" y="connsiteY26013"/>
              </a:cxn>
              <a:cxn ang="0">
                <a:pos x="connsiteX26014" y="connsiteY26014"/>
              </a:cxn>
              <a:cxn ang="0">
                <a:pos x="connsiteX26015" y="connsiteY26015"/>
              </a:cxn>
              <a:cxn ang="0">
                <a:pos x="connsiteX26016" y="connsiteY26016"/>
              </a:cxn>
              <a:cxn ang="0">
                <a:pos x="connsiteX26017" y="connsiteY26017"/>
              </a:cxn>
              <a:cxn ang="0">
                <a:pos x="connsiteX26018" y="connsiteY26018"/>
              </a:cxn>
              <a:cxn ang="0">
                <a:pos x="connsiteX26019" y="connsiteY26019"/>
              </a:cxn>
              <a:cxn ang="0">
                <a:pos x="connsiteX26020" y="connsiteY26020"/>
              </a:cxn>
              <a:cxn ang="0">
                <a:pos x="connsiteX26021" y="connsiteY26021"/>
              </a:cxn>
              <a:cxn ang="0">
                <a:pos x="connsiteX26022" y="connsiteY26022"/>
              </a:cxn>
              <a:cxn ang="0">
                <a:pos x="connsiteX26023" y="connsiteY26023"/>
              </a:cxn>
              <a:cxn ang="0">
                <a:pos x="connsiteX26024" y="connsiteY26024"/>
              </a:cxn>
              <a:cxn ang="0">
                <a:pos x="connsiteX26025" y="connsiteY26025"/>
              </a:cxn>
              <a:cxn ang="0">
                <a:pos x="connsiteX26026" y="connsiteY26026"/>
              </a:cxn>
              <a:cxn ang="0">
                <a:pos x="connsiteX26027" y="connsiteY26027"/>
              </a:cxn>
              <a:cxn ang="0">
                <a:pos x="connsiteX26028" y="connsiteY26028"/>
              </a:cxn>
              <a:cxn ang="0">
                <a:pos x="connsiteX26029" y="connsiteY26029"/>
              </a:cxn>
              <a:cxn ang="0">
                <a:pos x="connsiteX26030" y="connsiteY26030"/>
              </a:cxn>
              <a:cxn ang="0">
                <a:pos x="connsiteX26031" y="connsiteY26031"/>
              </a:cxn>
              <a:cxn ang="0">
                <a:pos x="connsiteX26032" y="connsiteY26032"/>
              </a:cxn>
              <a:cxn ang="0">
                <a:pos x="connsiteX26033" y="connsiteY26033"/>
              </a:cxn>
              <a:cxn ang="0">
                <a:pos x="connsiteX26034" y="connsiteY26034"/>
              </a:cxn>
              <a:cxn ang="0">
                <a:pos x="connsiteX26035" y="connsiteY26035"/>
              </a:cxn>
              <a:cxn ang="0">
                <a:pos x="connsiteX26036" y="connsiteY26036"/>
              </a:cxn>
              <a:cxn ang="0">
                <a:pos x="connsiteX26037" y="connsiteY26037"/>
              </a:cxn>
              <a:cxn ang="0">
                <a:pos x="connsiteX26038" y="connsiteY26038"/>
              </a:cxn>
              <a:cxn ang="0">
                <a:pos x="connsiteX26039" y="connsiteY26039"/>
              </a:cxn>
              <a:cxn ang="0">
                <a:pos x="connsiteX26040" y="connsiteY26040"/>
              </a:cxn>
              <a:cxn ang="0">
                <a:pos x="connsiteX26041" y="connsiteY26041"/>
              </a:cxn>
              <a:cxn ang="0">
                <a:pos x="connsiteX26042" y="connsiteY26042"/>
              </a:cxn>
              <a:cxn ang="0">
                <a:pos x="connsiteX26043" y="connsiteY26043"/>
              </a:cxn>
              <a:cxn ang="0">
                <a:pos x="connsiteX26044" y="connsiteY26044"/>
              </a:cxn>
              <a:cxn ang="0">
                <a:pos x="connsiteX26045" y="connsiteY26045"/>
              </a:cxn>
              <a:cxn ang="0">
                <a:pos x="connsiteX26046" y="connsiteY26046"/>
              </a:cxn>
              <a:cxn ang="0">
                <a:pos x="connsiteX26047" y="connsiteY26047"/>
              </a:cxn>
              <a:cxn ang="0">
                <a:pos x="connsiteX26048" y="connsiteY26048"/>
              </a:cxn>
              <a:cxn ang="0">
                <a:pos x="connsiteX26049" y="connsiteY26049"/>
              </a:cxn>
              <a:cxn ang="0">
                <a:pos x="connsiteX26050" y="connsiteY26050"/>
              </a:cxn>
              <a:cxn ang="0">
                <a:pos x="connsiteX26051" y="connsiteY26051"/>
              </a:cxn>
              <a:cxn ang="0">
                <a:pos x="connsiteX26052" y="connsiteY26052"/>
              </a:cxn>
              <a:cxn ang="0">
                <a:pos x="connsiteX26053" y="connsiteY26053"/>
              </a:cxn>
              <a:cxn ang="0">
                <a:pos x="connsiteX26054" y="connsiteY26054"/>
              </a:cxn>
              <a:cxn ang="0">
                <a:pos x="connsiteX26055" y="connsiteY26055"/>
              </a:cxn>
              <a:cxn ang="0">
                <a:pos x="connsiteX26056" y="connsiteY26056"/>
              </a:cxn>
              <a:cxn ang="0">
                <a:pos x="connsiteX26057" y="connsiteY26057"/>
              </a:cxn>
              <a:cxn ang="0">
                <a:pos x="connsiteX26058" y="connsiteY26058"/>
              </a:cxn>
              <a:cxn ang="0">
                <a:pos x="connsiteX26059" y="connsiteY26059"/>
              </a:cxn>
              <a:cxn ang="0">
                <a:pos x="connsiteX26060" y="connsiteY26060"/>
              </a:cxn>
              <a:cxn ang="0">
                <a:pos x="connsiteX26061" y="connsiteY26061"/>
              </a:cxn>
              <a:cxn ang="0">
                <a:pos x="connsiteX26062" y="connsiteY26062"/>
              </a:cxn>
              <a:cxn ang="0">
                <a:pos x="connsiteX26063" y="connsiteY26063"/>
              </a:cxn>
              <a:cxn ang="0">
                <a:pos x="connsiteX26064" y="connsiteY26064"/>
              </a:cxn>
              <a:cxn ang="0">
                <a:pos x="connsiteX26065" y="connsiteY26065"/>
              </a:cxn>
              <a:cxn ang="0">
                <a:pos x="connsiteX26066" y="connsiteY26066"/>
              </a:cxn>
              <a:cxn ang="0">
                <a:pos x="connsiteX26067" y="connsiteY26067"/>
              </a:cxn>
              <a:cxn ang="0">
                <a:pos x="connsiteX26068" y="connsiteY26068"/>
              </a:cxn>
              <a:cxn ang="0">
                <a:pos x="connsiteX26069" y="connsiteY26069"/>
              </a:cxn>
              <a:cxn ang="0">
                <a:pos x="connsiteX26070" y="connsiteY26070"/>
              </a:cxn>
              <a:cxn ang="0">
                <a:pos x="connsiteX26071" y="connsiteY26071"/>
              </a:cxn>
              <a:cxn ang="0">
                <a:pos x="connsiteX26072" y="connsiteY26072"/>
              </a:cxn>
              <a:cxn ang="0">
                <a:pos x="connsiteX26073" y="connsiteY26073"/>
              </a:cxn>
              <a:cxn ang="0">
                <a:pos x="connsiteX26074" y="connsiteY26074"/>
              </a:cxn>
              <a:cxn ang="0">
                <a:pos x="connsiteX26075" y="connsiteY26075"/>
              </a:cxn>
              <a:cxn ang="0">
                <a:pos x="connsiteX26076" y="connsiteY26076"/>
              </a:cxn>
              <a:cxn ang="0">
                <a:pos x="connsiteX26077" y="connsiteY26077"/>
              </a:cxn>
              <a:cxn ang="0">
                <a:pos x="connsiteX26078" y="connsiteY26078"/>
              </a:cxn>
              <a:cxn ang="0">
                <a:pos x="connsiteX26079" y="connsiteY26079"/>
              </a:cxn>
              <a:cxn ang="0">
                <a:pos x="connsiteX26080" y="connsiteY26080"/>
              </a:cxn>
              <a:cxn ang="0">
                <a:pos x="connsiteX26081" y="connsiteY26081"/>
              </a:cxn>
              <a:cxn ang="0">
                <a:pos x="connsiteX26082" y="connsiteY26082"/>
              </a:cxn>
              <a:cxn ang="0">
                <a:pos x="connsiteX26083" y="connsiteY26083"/>
              </a:cxn>
              <a:cxn ang="0">
                <a:pos x="connsiteX26084" y="connsiteY26084"/>
              </a:cxn>
              <a:cxn ang="0">
                <a:pos x="connsiteX26085" y="connsiteY26085"/>
              </a:cxn>
              <a:cxn ang="0">
                <a:pos x="connsiteX26086" y="connsiteY26086"/>
              </a:cxn>
              <a:cxn ang="0">
                <a:pos x="connsiteX26087" y="connsiteY26087"/>
              </a:cxn>
              <a:cxn ang="0">
                <a:pos x="connsiteX26088" y="connsiteY26088"/>
              </a:cxn>
              <a:cxn ang="0">
                <a:pos x="connsiteX26089" y="connsiteY26089"/>
              </a:cxn>
              <a:cxn ang="0">
                <a:pos x="connsiteX26090" y="connsiteY26090"/>
              </a:cxn>
              <a:cxn ang="0">
                <a:pos x="connsiteX26091" y="connsiteY26091"/>
              </a:cxn>
              <a:cxn ang="0">
                <a:pos x="connsiteX26092" y="connsiteY26092"/>
              </a:cxn>
              <a:cxn ang="0">
                <a:pos x="connsiteX26093" y="connsiteY26093"/>
              </a:cxn>
              <a:cxn ang="0">
                <a:pos x="connsiteX26094" y="connsiteY26094"/>
              </a:cxn>
              <a:cxn ang="0">
                <a:pos x="connsiteX26095" y="connsiteY26095"/>
              </a:cxn>
              <a:cxn ang="0">
                <a:pos x="connsiteX26096" y="connsiteY26096"/>
              </a:cxn>
              <a:cxn ang="0">
                <a:pos x="connsiteX26097" y="connsiteY26097"/>
              </a:cxn>
              <a:cxn ang="0">
                <a:pos x="connsiteX26098" y="connsiteY26098"/>
              </a:cxn>
              <a:cxn ang="0">
                <a:pos x="connsiteX26099" y="connsiteY26099"/>
              </a:cxn>
              <a:cxn ang="0">
                <a:pos x="connsiteX26100" y="connsiteY26100"/>
              </a:cxn>
              <a:cxn ang="0">
                <a:pos x="connsiteX26101" y="connsiteY26101"/>
              </a:cxn>
              <a:cxn ang="0">
                <a:pos x="connsiteX26102" y="connsiteY26102"/>
              </a:cxn>
              <a:cxn ang="0">
                <a:pos x="connsiteX26103" y="connsiteY26103"/>
              </a:cxn>
              <a:cxn ang="0">
                <a:pos x="connsiteX26104" y="connsiteY26104"/>
              </a:cxn>
              <a:cxn ang="0">
                <a:pos x="connsiteX26105" y="connsiteY26105"/>
              </a:cxn>
              <a:cxn ang="0">
                <a:pos x="connsiteX26106" y="connsiteY26106"/>
              </a:cxn>
              <a:cxn ang="0">
                <a:pos x="connsiteX26107" y="connsiteY26107"/>
              </a:cxn>
              <a:cxn ang="0">
                <a:pos x="connsiteX26108" y="connsiteY26108"/>
              </a:cxn>
              <a:cxn ang="0">
                <a:pos x="connsiteX26109" y="connsiteY26109"/>
              </a:cxn>
              <a:cxn ang="0">
                <a:pos x="connsiteX26110" y="connsiteY26110"/>
              </a:cxn>
              <a:cxn ang="0">
                <a:pos x="connsiteX26111" y="connsiteY26111"/>
              </a:cxn>
              <a:cxn ang="0">
                <a:pos x="connsiteX26112" y="connsiteY26112"/>
              </a:cxn>
              <a:cxn ang="0">
                <a:pos x="connsiteX26113" y="connsiteY26113"/>
              </a:cxn>
              <a:cxn ang="0">
                <a:pos x="connsiteX26114" y="connsiteY26114"/>
              </a:cxn>
              <a:cxn ang="0">
                <a:pos x="connsiteX26115" y="connsiteY26115"/>
              </a:cxn>
              <a:cxn ang="0">
                <a:pos x="connsiteX26116" y="connsiteY26116"/>
              </a:cxn>
              <a:cxn ang="0">
                <a:pos x="connsiteX26117" y="connsiteY26117"/>
              </a:cxn>
              <a:cxn ang="0">
                <a:pos x="connsiteX26118" y="connsiteY26118"/>
              </a:cxn>
              <a:cxn ang="0">
                <a:pos x="connsiteX26119" y="connsiteY26119"/>
              </a:cxn>
              <a:cxn ang="0">
                <a:pos x="connsiteX26120" y="connsiteY26120"/>
              </a:cxn>
              <a:cxn ang="0">
                <a:pos x="connsiteX26121" y="connsiteY26121"/>
              </a:cxn>
              <a:cxn ang="0">
                <a:pos x="connsiteX26122" y="connsiteY26122"/>
              </a:cxn>
              <a:cxn ang="0">
                <a:pos x="connsiteX26123" y="connsiteY26123"/>
              </a:cxn>
              <a:cxn ang="0">
                <a:pos x="connsiteX26124" y="connsiteY26124"/>
              </a:cxn>
              <a:cxn ang="0">
                <a:pos x="connsiteX26125" y="connsiteY26125"/>
              </a:cxn>
              <a:cxn ang="0">
                <a:pos x="connsiteX26126" y="connsiteY26126"/>
              </a:cxn>
              <a:cxn ang="0">
                <a:pos x="connsiteX26127" y="connsiteY26127"/>
              </a:cxn>
              <a:cxn ang="0">
                <a:pos x="connsiteX26128" y="connsiteY26128"/>
              </a:cxn>
              <a:cxn ang="0">
                <a:pos x="connsiteX26129" y="connsiteY26129"/>
              </a:cxn>
              <a:cxn ang="0">
                <a:pos x="connsiteX26130" y="connsiteY26130"/>
              </a:cxn>
              <a:cxn ang="0">
                <a:pos x="connsiteX26131" y="connsiteY26131"/>
              </a:cxn>
              <a:cxn ang="0">
                <a:pos x="connsiteX26132" y="connsiteY26132"/>
              </a:cxn>
              <a:cxn ang="0">
                <a:pos x="connsiteX26133" y="connsiteY26133"/>
              </a:cxn>
              <a:cxn ang="0">
                <a:pos x="connsiteX26134" y="connsiteY26134"/>
              </a:cxn>
              <a:cxn ang="0">
                <a:pos x="connsiteX26135" y="connsiteY26135"/>
              </a:cxn>
              <a:cxn ang="0">
                <a:pos x="connsiteX26136" y="connsiteY26136"/>
              </a:cxn>
              <a:cxn ang="0">
                <a:pos x="connsiteX26137" y="connsiteY26137"/>
              </a:cxn>
              <a:cxn ang="0">
                <a:pos x="connsiteX26138" y="connsiteY26138"/>
              </a:cxn>
              <a:cxn ang="0">
                <a:pos x="connsiteX26139" y="connsiteY26139"/>
              </a:cxn>
              <a:cxn ang="0">
                <a:pos x="connsiteX26140" y="connsiteY26140"/>
              </a:cxn>
              <a:cxn ang="0">
                <a:pos x="connsiteX26141" y="connsiteY26141"/>
              </a:cxn>
              <a:cxn ang="0">
                <a:pos x="connsiteX26142" y="connsiteY26142"/>
              </a:cxn>
              <a:cxn ang="0">
                <a:pos x="connsiteX26143" y="connsiteY26143"/>
              </a:cxn>
              <a:cxn ang="0">
                <a:pos x="connsiteX26144" y="connsiteY26144"/>
              </a:cxn>
              <a:cxn ang="0">
                <a:pos x="connsiteX26145" y="connsiteY26145"/>
              </a:cxn>
              <a:cxn ang="0">
                <a:pos x="connsiteX26146" y="connsiteY26146"/>
              </a:cxn>
              <a:cxn ang="0">
                <a:pos x="connsiteX26147" y="connsiteY26147"/>
              </a:cxn>
              <a:cxn ang="0">
                <a:pos x="connsiteX26148" y="connsiteY26148"/>
              </a:cxn>
              <a:cxn ang="0">
                <a:pos x="connsiteX26149" y="connsiteY26149"/>
              </a:cxn>
              <a:cxn ang="0">
                <a:pos x="connsiteX26150" y="connsiteY26150"/>
              </a:cxn>
              <a:cxn ang="0">
                <a:pos x="connsiteX26151" y="connsiteY26151"/>
              </a:cxn>
              <a:cxn ang="0">
                <a:pos x="connsiteX26152" y="connsiteY26152"/>
              </a:cxn>
              <a:cxn ang="0">
                <a:pos x="connsiteX26153" y="connsiteY26153"/>
              </a:cxn>
              <a:cxn ang="0">
                <a:pos x="connsiteX26154" y="connsiteY26154"/>
              </a:cxn>
              <a:cxn ang="0">
                <a:pos x="connsiteX26155" y="connsiteY26155"/>
              </a:cxn>
              <a:cxn ang="0">
                <a:pos x="connsiteX26156" y="connsiteY26156"/>
              </a:cxn>
              <a:cxn ang="0">
                <a:pos x="connsiteX26157" y="connsiteY26157"/>
              </a:cxn>
              <a:cxn ang="0">
                <a:pos x="connsiteX26158" y="connsiteY26158"/>
              </a:cxn>
              <a:cxn ang="0">
                <a:pos x="connsiteX26159" y="connsiteY26159"/>
              </a:cxn>
              <a:cxn ang="0">
                <a:pos x="connsiteX26160" y="connsiteY26160"/>
              </a:cxn>
              <a:cxn ang="0">
                <a:pos x="connsiteX26161" y="connsiteY26161"/>
              </a:cxn>
              <a:cxn ang="0">
                <a:pos x="connsiteX26162" y="connsiteY26162"/>
              </a:cxn>
              <a:cxn ang="0">
                <a:pos x="connsiteX26163" y="connsiteY26163"/>
              </a:cxn>
              <a:cxn ang="0">
                <a:pos x="connsiteX26164" y="connsiteY26164"/>
              </a:cxn>
              <a:cxn ang="0">
                <a:pos x="connsiteX26165" y="connsiteY26165"/>
              </a:cxn>
              <a:cxn ang="0">
                <a:pos x="connsiteX26166" y="connsiteY26166"/>
              </a:cxn>
              <a:cxn ang="0">
                <a:pos x="connsiteX26167" y="connsiteY26167"/>
              </a:cxn>
              <a:cxn ang="0">
                <a:pos x="connsiteX26168" y="connsiteY26168"/>
              </a:cxn>
              <a:cxn ang="0">
                <a:pos x="connsiteX26169" y="connsiteY26169"/>
              </a:cxn>
              <a:cxn ang="0">
                <a:pos x="connsiteX26170" y="connsiteY26170"/>
              </a:cxn>
              <a:cxn ang="0">
                <a:pos x="connsiteX26171" y="connsiteY26171"/>
              </a:cxn>
              <a:cxn ang="0">
                <a:pos x="connsiteX26172" y="connsiteY26172"/>
              </a:cxn>
              <a:cxn ang="0">
                <a:pos x="connsiteX26173" y="connsiteY26173"/>
              </a:cxn>
              <a:cxn ang="0">
                <a:pos x="connsiteX26174" y="connsiteY26174"/>
              </a:cxn>
              <a:cxn ang="0">
                <a:pos x="connsiteX26175" y="connsiteY26175"/>
              </a:cxn>
              <a:cxn ang="0">
                <a:pos x="connsiteX26176" y="connsiteY26176"/>
              </a:cxn>
              <a:cxn ang="0">
                <a:pos x="connsiteX26177" y="connsiteY26177"/>
              </a:cxn>
              <a:cxn ang="0">
                <a:pos x="connsiteX26178" y="connsiteY26178"/>
              </a:cxn>
              <a:cxn ang="0">
                <a:pos x="connsiteX26179" y="connsiteY26179"/>
              </a:cxn>
              <a:cxn ang="0">
                <a:pos x="connsiteX26180" y="connsiteY26180"/>
              </a:cxn>
              <a:cxn ang="0">
                <a:pos x="connsiteX26181" y="connsiteY26181"/>
              </a:cxn>
              <a:cxn ang="0">
                <a:pos x="connsiteX26182" y="connsiteY26182"/>
              </a:cxn>
              <a:cxn ang="0">
                <a:pos x="connsiteX26183" y="connsiteY26183"/>
              </a:cxn>
              <a:cxn ang="0">
                <a:pos x="connsiteX26184" y="connsiteY26184"/>
              </a:cxn>
              <a:cxn ang="0">
                <a:pos x="connsiteX26185" y="connsiteY26185"/>
              </a:cxn>
              <a:cxn ang="0">
                <a:pos x="connsiteX26186" y="connsiteY26186"/>
              </a:cxn>
              <a:cxn ang="0">
                <a:pos x="connsiteX26187" y="connsiteY26187"/>
              </a:cxn>
              <a:cxn ang="0">
                <a:pos x="connsiteX26188" y="connsiteY26188"/>
              </a:cxn>
              <a:cxn ang="0">
                <a:pos x="connsiteX26189" y="connsiteY26189"/>
              </a:cxn>
              <a:cxn ang="0">
                <a:pos x="connsiteX26190" y="connsiteY26190"/>
              </a:cxn>
              <a:cxn ang="0">
                <a:pos x="connsiteX26191" y="connsiteY26191"/>
              </a:cxn>
              <a:cxn ang="0">
                <a:pos x="connsiteX26192" y="connsiteY26192"/>
              </a:cxn>
              <a:cxn ang="0">
                <a:pos x="connsiteX26193" y="connsiteY26193"/>
              </a:cxn>
              <a:cxn ang="0">
                <a:pos x="connsiteX26194" y="connsiteY26194"/>
              </a:cxn>
              <a:cxn ang="0">
                <a:pos x="connsiteX26195" y="connsiteY26195"/>
              </a:cxn>
              <a:cxn ang="0">
                <a:pos x="connsiteX26196" y="connsiteY26196"/>
              </a:cxn>
              <a:cxn ang="0">
                <a:pos x="connsiteX26197" y="connsiteY26197"/>
              </a:cxn>
              <a:cxn ang="0">
                <a:pos x="connsiteX26198" y="connsiteY26198"/>
              </a:cxn>
              <a:cxn ang="0">
                <a:pos x="connsiteX26199" y="connsiteY26199"/>
              </a:cxn>
              <a:cxn ang="0">
                <a:pos x="connsiteX26200" y="connsiteY26200"/>
              </a:cxn>
              <a:cxn ang="0">
                <a:pos x="connsiteX26201" y="connsiteY26201"/>
              </a:cxn>
              <a:cxn ang="0">
                <a:pos x="connsiteX26202" y="connsiteY26202"/>
              </a:cxn>
              <a:cxn ang="0">
                <a:pos x="connsiteX26203" y="connsiteY26203"/>
              </a:cxn>
              <a:cxn ang="0">
                <a:pos x="connsiteX26204" y="connsiteY26204"/>
              </a:cxn>
              <a:cxn ang="0">
                <a:pos x="connsiteX26205" y="connsiteY26205"/>
              </a:cxn>
              <a:cxn ang="0">
                <a:pos x="connsiteX26206" y="connsiteY26206"/>
              </a:cxn>
              <a:cxn ang="0">
                <a:pos x="connsiteX26207" y="connsiteY26207"/>
              </a:cxn>
              <a:cxn ang="0">
                <a:pos x="connsiteX26208" y="connsiteY26208"/>
              </a:cxn>
              <a:cxn ang="0">
                <a:pos x="connsiteX26209" y="connsiteY26209"/>
              </a:cxn>
              <a:cxn ang="0">
                <a:pos x="connsiteX26210" y="connsiteY26210"/>
              </a:cxn>
              <a:cxn ang="0">
                <a:pos x="connsiteX26211" y="connsiteY26211"/>
              </a:cxn>
              <a:cxn ang="0">
                <a:pos x="connsiteX26212" y="connsiteY26212"/>
              </a:cxn>
              <a:cxn ang="0">
                <a:pos x="connsiteX26213" y="connsiteY26213"/>
              </a:cxn>
              <a:cxn ang="0">
                <a:pos x="connsiteX26214" y="connsiteY26214"/>
              </a:cxn>
              <a:cxn ang="0">
                <a:pos x="connsiteX26215" y="connsiteY26215"/>
              </a:cxn>
              <a:cxn ang="0">
                <a:pos x="connsiteX26216" y="connsiteY26216"/>
              </a:cxn>
              <a:cxn ang="0">
                <a:pos x="connsiteX26217" y="connsiteY26217"/>
              </a:cxn>
              <a:cxn ang="0">
                <a:pos x="connsiteX26218" y="connsiteY26218"/>
              </a:cxn>
              <a:cxn ang="0">
                <a:pos x="connsiteX26219" y="connsiteY26219"/>
              </a:cxn>
              <a:cxn ang="0">
                <a:pos x="connsiteX26220" y="connsiteY26220"/>
              </a:cxn>
              <a:cxn ang="0">
                <a:pos x="connsiteX26221" y="connsiteY26221"/>
              </a:cxn>
              <a:cxn ang="0">
                <a:pos x="connsiteX26222" y="connsiteY26222"/>
              </a:cxn>
              <a:cxn ang="0">
                <a:pos x="connsiteX26223" y="connsiteY26223"/>
              </a:cxn>
              <a:cxn ang="0">
                <a:pos x="connsiteX26224" y="connsiteY26224"/>
              </a:cxn>
              <a:cxn ang="0">
                <a:pos x="connsiteX26225" y="connsiteY26225"/>
              </a:cxn>
              <a:cxn ang="0">
                <a:pos x="connsiteX26226" y="connsiteY26226"/>
              </a:cxn>
              <a:cxn ang="0">
                <a:pos x="connsiteX26227" y="connsiteY26227"/>
              </a:cxn>
              <a:cxn ang="0">
                <a:pos x="connsiteX26228" y="connsiteY26228"/>
              </a:cxn>
              <a:cxn ang="0">
                <a:pos x="connsiteX26229" y="connsiteY26229"/>
              </a:cxn>
              <a:cxn ang="0">
                <a:pos x="connsiteX26230" y="connsiteY26230"/>
              </a:cxn>
              <a:cxn ang="0">
                <a:pos x="connsiteX26231" y="connsiteY26231"/>
              </a:cxn>
              <a:cxn ang="0">
                <a:pos x="connsiteX26232" y="connsiteY26232"/>
              </a:cxn>
              <a:cxn ang="0">
                <a:pos x="connsiteX26233" y="connsiteY26233"/>
              </a:cxn>
              <a:cxn ang="0">
                <a:pos x="connsiteX26234" y="connsiteY26234"/>
              </a:cxn>
              <a:cxn ang="0">
                <a:pos x="connsiteX26235" y="connsiteY26235"/>
              </a:cxn>
              <a:cxn ang="0">
                <a:pos x="connsiteX26236" y="connsiteY26236"/>
              </a:cxn>
              <a:cxn ang="0">
                <a:pos x="connsiteX26237" y="connsiteY26237"/>
              </a:cxn>
              <a:cxn ang="0">
                <a:pos x="connsiteX26238" y="connsiteY26238"/>
              </a:cxn>
              <a:cxn ang="0">
                <a:pos x="connsiteX26239" y="connsiteY26239"/>
              </a:cxn>
              <a:cxn ang="0">
                <a:pos x="connsiteX26240" y="connsiteY26240"/>
              </a:cxn>
              <a:cxn ang="0">
                <a:pos x="connsiteX26241" y="connsiteY26241"/>
              </a:cxn>
              <a:cxn ang="0">
                <a:pos x="connsiteX26242" y="connsiteY26242"/>
              </a:cxn>
              <a:cxn ang="0">
                <a:pos x="connsiteX26243" y="connsiteY26243"/>
              </a:cxn>
              <a:cxn ang="0">
                <a:pos x="connsiteX26244" y="connsiteY26244"/>
              </a:cxn>
              <a:cxn ang="0">
                <a:pos x="connsiteX26245" y="connsiteY26245"/>
              </a:cxn>
              <a:cxn ang="0">
                <a:pos x="connsiteX26246" y="connsiteY26246"/>
              </a:cxn>
              <a:cxn ang="0">
                <a:pos x="connsiteX26247" y="connsiteY26247"/>
              </a:cxn>
              <a:cxn ang="0">
                <a:pos x="connsiteX26248" y="connsiteY26248"/>
              </a:cxn>
              <a:cxn ang="0">
                <a:pos x="connsiteX26249" y="connsiteY26249"/>
              </a:cxn>
              <a:cxn ang="0">
                <a:pos x="connsiteX26250" y="connsiteY26250"/>
              </a:cxn>
              <a:cxn ang="0">
                <a:pos x="connsiteX26251" y="connsiteY26251"/>
              </a:cxn>
              <a:cxn ang="0">
                <a:pos x="connsiteX26252" y="connsiteY26252"/>
              </a:cxn>
              <a:cxn ang="0">
                <a:pos x="connsiteX26253" y="connsiteY26253"/>
              </a:cxn>
              <a:cxn ang="0">
                <a:pos x="connsiteX26254" y="connsiteY26254"/>
              </a:cxn>
              <a:cxn ang="0">
                <a:pos x="connsiteX26255" y="connsiteY26255"/>
              </a:cxn>
              <a:cxn ang="0">
                <a:pos x="connsiteX26256" y="connsiteY26256"/>
              </a:cxn>
              <a:cxn ang="0">
                <a:pos x="connsiteX26257" y="connsiteY26257"/>
              </a:cxn>
              <a:cxn ang="0">
                <a:pos x="connsiteX26258" y="connsiteY26258"/>
              </a:cxn>
              <a:cxn ang="0">
                <a:pos x="connsiteX26259" y="connsiteY26259"/>
              </a:cxn>
              <a:cxn ang="0">
                <a:pos x="connsiteX26260" y="connsiteY26260"/>
              </a:cxn>
              <a:cxn ang="0">
                <a:pos x="connsiteX26261" y="connsiteY26261"/>
              </a:cxn>
              <a:cxn ang="0">
                <a:pos x="connsiteX26262" y="connsiteY26262"/>
              </a:cxn>
              <a:cxn ang="0">
                <a:pos x="connsiteX26263" y="connsiteY26263"/>
              </a:cxn>
              <a:cxn ang="0">
                <a:pos x="connsiteX26264" y="connsiteY26264"/>
              </a:cxn>
              <a:cxn ang="0">
                <a:pos x="connsiteX26265" y="connsiteY26265"/>
              </a:cxn>
              <a:cxn ang="0">
                <a:pos x="connsiteX26266" y="connsiteY26266"/>
              </a:cxn>
              <a:cxn ang="0">
                <a:pos x="connsiteX26267" y="connsiteY26267"/>
              </a:cxn>
              <a:cxn ang="0">
                <a:pos x="connsiteX26268" y="connsiteY26268"/>
              </a:cxn>
              <a:cxn ang="0">
                <a:pos x="connsiteX26269" y="connsiteY26269"/>
              </a:cxn>
              <a:cxn ang="0">
                <a:pos x="connsiteX26270" y="connsiteY26270"/>
              </a:cxn>
              <a:cxn ang="0">
                <a:pos x="connsiteX26271" y="connsiteY26271"/>
              </a:cxn>
              <a:cxn ang="0">
                <a:pos x="connsiteX26272" y="connsiteY26272"/>
              </a:cxn>
              <a:cxn ang="0">
                <a:pos x="connsiteX26273" y="connsiteY26273"/>
              </a:cxn>
              <a:cxn ang="0">
                <a:pos x="connsiteX26274" y="connsiteY26274"/>
              </a:cxn>
              <a:cxn ang="0">
                <a:pos x="connsiteX26275" y="connsiteY26275"/>
              </a:cxn>
              <a:cxn ang="0">
                <a:pos x="connsiteX26276" y="connsiteY26276"/>
              </a:cxn>
              <a:cxn ang="0">
                <a:pos x="connsiteX26277" y="connsiteY26277"/>
              </a:cxn>
              <a:cxn ang="0">
                <a:pos x="connsiteX26278" y="connsiteY26278"/>
              </a:cxn>
              <a:cxn ang="0">
                <a:pos x="connsiteX26279" y="connsiteY26279"/>
              </a:cxn>
              <a:cxn ang="0">
                <a:pos x="connsiteX26280" y="connsiteY26280"/>
              </a:cxn>
              <a:cxn ang="0">
                <a:pos x="connsiteX26281" y="connsiteY26281"/>
              </a:cxn>
              <a:cxn ang="0">
                <a:pos x="connsiteX26282" y="connsiteY26282"/>
              </a:cxn>
              <a:cxn ang="0">
                <a:pos x="connsiteX26283" y="connsiteY26283"/>
              </a:cxn>
              <a:cxn ang="0">
                <a:pos x="connsiteX26284" y="connsiteY26284"/>
              </a:cxn>
              <a:cxn ang="0">
                <a:pos x="connsiteX26285" y="connsiteY26285"/>
              </a:cxn>
              <a:cxn ang="0">
                <a:pos x="connsiteX26286" y="connsiteY26286"/>
              </a:cxn>
              <a:cxn ang="0">
                <a:pos x="connsiteX26287" y="connsiteY26287"/>
              </a:cxn>
              <a:cxn ang="0">
                <a:pos x="connsiteX26288" y="connsiteY26288"/>
              </a:cxn>
              <a:cxn ang="0">
                <a:pos x="connsiteX26289" y="connsiteY26289"/>
              </a:cxn>
              <a:cxn ang="0">
                <a:pos x="connsiteX26290" y="connsiteY26290"/>
              </a:cxn>
              <a:cxn ang="0">
                <a:pos x="connsiteX26291" y="connsiteY26291"/>
              </a:cxn>
              <a:cxn ang="0">
                <a:pos x="connsiteX26292" y="connsiteY26292"/>
              </a:cxn>
              <a:cxn ang="0">
                <a:pos x="connsiteX26293" y="connsiteY26293"/>
              </a:cxn>
              <a:cxn ang="0">
                <a:pos x="connsiteX26294" y="connsiteY26294"/>
              </a:cxn>
              <a:cxn ang="0">
                <a:pos x="connsiteX26295" y="connsiteY26295"/>
              </a:cxn>
              <a:cxn ang="0">
                <a:pos x="connsiteX26296" y="connsiteY26296"/>
              </a:cxn>
              <a:cxn ang="0">
                <a:pos x="connsiteX26297" y="connsiteY26297"/>
              </a:cxn>
              <a:cxn ang="0">
                <a:pos x="connsiteX26298" y="connsiteY26298"/>
              </a:cxn>
              <a:cxn ang="0">
                <a:pos x="connsiteX26299" y="connsiteY26299"/>
              </a:cxn>
              <a:cxn ang="0">
                <a:pos x="connsiteX26300" y="connsiteY26300"/>
              </a:cxn>
              <a:cxn ang="0">
                <a:pos x="connsiteX26301" y="connsiteY26301"/>
              </a:cxn>
              <a:cxn ang="0">
                <a:pos x="connsiteX26302" y="connsiteY26302"/>
              </a:cxn>
              <a:cxn ang="0">
                <a:pos x="connsiteX26303" y="connsiteY26303"/>
              </a:cxn>
              <a:cxn ang="0">
                <a:pos x="connsiteX26304" y="connsiteY26304"/>
              </a:cxn>
              <a:cxn ang="0">
                <a:pos x="connsiteX26305" y="connsiteY26305"/>
              </a:cxn>
              <a:cxn ang="0">
                <a:pos x="connsiteX26306" y="connsiteY26306"/>
              </a:cxn>
              <a:cxn ang="0">
                <a:pos x="connsiteX26307" y="connsiteY26307"/>
              </a:cxn>
              <a:cxn ang="0">
                <a:pos x="connsiteX26308" y="connsiteY26308"/>
              </a:cxn>
              <a:cxn ang="0">
                <a:pos x="connsiteX26309" y="connsiteY26309"/>
              </a:cxn>
              <a:cxn ang="0">
                <a:pos x="connsiteX26310" y="connsiteY26310"/>
              </a:cxn>
              <a:cxn ang="0">
                <a:pos x="connsiteX26311" y="connsiteY26311"/>
              </a:cxn>
              <a:cxn ang="0">
                <a:pos x="connsiteX26312" y="connsiteY26312"/>
              </a:cxn>
              <a:cxn ang="0">
                <a:pos x="connsiteX26313" y="connsiteY26313"/>
              </a:cxn>
              <a:cxn ang="0">
                <a:pos x="connsiteX26314" y="connsiteY26314"/>
              </a:cxn>
              <a:cxn ang="0">
                <a:pos x="connsiteX26315" y="connsiteY26315"/>
              </a:cxn>
              <a:cxn ang="0">
                <a:pos x="connsiteX26316" y="connsiteY26316"/>
              </a:cxn>
              <a:cxn ang="0">
                <a:pos x="connsiteX26317" y="connsiteY26317"/>
              </a:cxn>
              <a:cxn ang="0">
                <a:pos x="connsiteX26318" y="connsiteY26318"/>
              </a:cxn>
              <a:cxn ang="0">
                <a:pos x="connsiteX26319" y="connsiteY26319"/>
              </a:cxn>
              <a:cxn ang="0">
                <a:pos x="connsiteX26320" y="connsiteY26320"/>
              </a:cxn>
              <a:cxn ang="0">
                <a:pos x="connsiteX26321" y="connsiteY26321"/>
              </a:cxn>
              <a:cxn ang="0">
                <a:pos x="connsiteX26322" y="connsiteY26322"/>
              </a:cxn>
              <a:cxn ang="0">
                <a:pos x="connsiteX26323" y="connsiteY26323"/>
              </a:cxn>
              <a:cxn ang="0">
                <a:pos x="connsiteX26324" y="connsiteY26324"/>
              </a:cxn>
              <a:cxn ang="0">
                <a:pos x="connsiteX26325" y="connsiteY26325"/>
              </a:cxn>
              <a:cxn ang="0">
                <a:pos x="connsiteX26326" y="connsiteY26326"/>
              </a:cxn>
              <a:cxn ang="0">
                <a:pos x="connsiteX26327" y="connsiteY26327"/>
              </a:cxn>
              <a:cxn ang="0">
                <a:pos x="connsiteX26328" y="connsiteY26328"/>
              </a:cxn>
              <a:cxn ang="0">
                <a:pos x="connsiteX26329" y="connsiteY26329"/>
              </a:cxn>
              <a:cxn ang="0">
                <a:pos x="connsiteX26330" y="connsiteY26330"/>
              </a:cxn>
              <a:cxn ang="0">
                <a:pos x="connsiteX26331" y="connsiteY26331"/>
              </a:cxn>
              <a:cxn ang="0">
                <a:pos x="connsiteX26332" y="connsiteY26332"/>
              </a:cxn>
              <a:cxn ang="0">
                <a:pos x="connsiteX26333" y="connsiteY26333"/>
              </a:cxn>
              <a:cxn ang="0">
                <a:pos x="connsiteX26334" y="connsiteY26334"/>
              </a:cxn>
              <a:cxn ang="0">
                <a:pos x="connsiteX26335" y="connsiteY26335"/>
              </a:cxn>
              <a:cxn ang="0">
                <a:pos x="connsiteX26336" y="connsiteY26336"/>
              </a:cxn>
              <a:cxn ang="0">
                <a:pos x="connsiteX26337" y="connsiteY26337"/>
              </a:cxn>
              <a:cxn ang="0">
                <a:pos x="connsiteX26338" y="connsiteY26338"/>
              </a:cxn>
              <a:cxn ang="0">
                <a:pos x="connsiteX26339" y="connsiteY26339"/>
              </a:cxn>
              <a:cxn ang="0">
                <a:pos x="connsiteX26340" y="connsiteY26340"/>
              </a:cxn>
              <a:cxn ang="0">
                <a:pos x="connsiteX26341" y="connsiteY26341"/>
              </a:cxn>
              <a:cxn ang="0">
                <a:pos x="connsiteX26342" y="connsiteY26342"/>
              </a:cxn>
              <a:cxn ang="0">
                <a:pos x="connsiteX26343" y="connsiteY26343"/>
              </a:cxn>
              <a:cxn ang="0">
                <a:pos x="connsiteX26344" y="connsiteY26344"/>
              </a:cxn>
              <a:cxn ang="0">
                <a:pos x="connsiteX26345" y="connsiteY26345"/>
              </a:cxn>
              <a:cxn ang="0">
                <a:pos x="connsiteX26346" y="connsiteY26346"/>
              </a:cxn>
              <a:cxn ang="0">
                <a:pos x="connsiteX26347" y="connsiteY26347"/>
              </a:cxn>
              <a:cxn ang="0">
                <a:pos x="connsiteX26348" y="connsiteY26348"/>
              </a:cxn>
              <a:cxn ang="0">
                <a:pos x="connsiteX26349" y="connsiteY26349"/>
              </a:cxn>
              <a:cxn ang="0">
                <a:pos x="connsiteX26350" y="connsiteY26350"/>
              </a:cxn>
              <a:cxn ang="0">
                <a:pos x="connsiteX26351" y="connsiteY26351"/>
              </a:cxn>
              <a:cxn ang="0">
                <a:pos x="connsiteX26352" y="connsiteY26352"/>
              </a:cxn>
              <a:cxn ang="0">
                <a:pos x="connsiteX26353" y="connsiteY26353"/>
              </a:cxn>
              <a:cxn ang="0">
                <a:pos x="connsiteX26354" y="connsiteY26354"/>
              </a:cxn>
              <a:cxn ang="0">
                <a:pos x="connsiteX26355" y="connsiteY26355"/>
              </a:cxn>
              <a:cxn ang="0">
                <a:pos x="connsiteX26356" y="connsiteY26356"/>
              </a:cxn>
              <a:cxn ang="0">
                <a:pos x="connsiteX26357" y="connsiteY26357"/>
              </a:cxn>
              <a:cxn ang="0">
                <a:pos x="connsiteX26358" y="connsiteY26358"/>
              </a:cxn>
              <a:cxn ang="0">
                <a:pos x="connsiteX26359" y="connsiteY26359"/>
              </a:cxn>
              <a:cxn ang="0">
                <a:pos x="connsiteX26360" y="connsiteY26360"/>
              </a:cxn>
              <a:cxn ang="0">
                <a:pos x="connsiteX26361" y="connsiteY26361"/>
              </a:cxn>
              <a:cxn ang="0">
                <a:pos x="connsiteX26362" y="connsiteY26362"/>
              </a:cxn>
              <a:cxn ang="0">
                <a:pos x="connsiteX26363" y="connsiteY26363"/>
              </a:cxn>
              <a:cxn ang="0">
                <a:pos x="connsiteX26364" y="connsiteY26364"/>
              </a:cxn>
              <a:cxn ang="0">
                <a:pos x="connsiteX26365" y="connsiteY26365"/>
              </a:cxn>
              <a:cxn ang="0">
                <a:pos x="connsiteX26366" y="connsiteY26366"/>
              </a:cxn>
              <a:cxn ang="0">
                <a:pos x="connsiteX26367" y="connsiteY26367"/>
              </a:cxn>
              <a:cxn ang="0">
                <a:pos x="connsiteX26368" y="connsiteY26368"/>
              </a:cxn>
              <a:cxn ang="0">
                <a:pos x="connsiteX26369" y="connsiteY26369"/>
              </a:cxn>
              <a:cxn ang="0">
                <a:pos x="connsiteX26370" y="connsiteY26370"/>
              </a:cxn>
              <a:cxn ang="0">
                <a:pos x="connsiteX26371" y="connsiteY26371"/>
              </a:cxn>
              <a:cxn ang="0">
                <a:pos x="connsiteX26372" y="connsiteY26372"/>
              </a:cxn>
              <a:cxn ang="0">
                <a:pos x="connsiteX26373" y="connsiteY26373"/>
              </a:cxn>
              <a:cxn ang="0">
                <a:pos x="connsiteX26374" y="connsiteY26374"/>
              </a:cxn>
              <a:cxn ang="0">
                <a:pos x="connsiteX26375" y="connsiteY26375"/>
              </a:cxn>
              <a:cxn ang="0">
                <a:pos x="connsiteX26376" y="connsiteY26376"/>
              </a:cxn>
              <a:cxn ang="0">
                <a:pos x="connsiteX26377" y="connsiteY26377"/>
              </a:cxn>
              <a:cxn ang="0">
                <a:pos x="connsiteX26378" y="connsiteY26378"/>
              </a:cxn>
              <a:cxn ang="0">
                <a:pos x="connsiteX26379" y="connsiteY26379"/>
              </a:cxn>
              <a:cxn ang="0">
                <a:pos x="connsiteX26380" y="connsiteY26380"/>
              </a:cxn>
              <a:cxn ang="0">
                <a:pos x="connsiteX26381" y="connsiteY26381"/>
              </a:cxn>
              <a:cxn ang="0">
                <a:pos x="connsiteX26382" y="connsiteY26382"/>
              </a:cxn>
              <a:cxn ang="0">
                <a:pos x="connsiteX26383" y="connsiteY26383"/>
              </a:cxn>
              <a:cxn ang="0">
                <a:pos x="connsiteX26384" y="connsiteY26384"/>
              </a:cxn>
              <a:cxn ang="0">
                <a:pos x="connsiteX26385" y="connsiteY26385"/>
              </a:cxn>
              <a:cxn ang="0">
                <a:pos x="connsiteX26386" y="connsiteY26386"/>
              </a:cxn>
              <a:cxn ang="0">
                <a:pos x="connsiteX26387" y="connsiteY26387"/>
              </a:cxn>
              <a:cxn ang="0">
                <a:pos x="connsiteX26388" y="connsiteY26388"/>
              </a:cxn>
              <a:cxn ang="0">
                <a:pos x="connsiteX26389" y="connsiteY26389"/>
              </a:cxn>
              <a:cxn ang="0">
                <a:pos x="connsiteX26390" y="connsiteY26390"/>
              </a:cxn>
              <a:cxn ang="0">
                <a:pos x="connsiteX26391" y="connsiteY26391"/>
              </a:cxn>
              <a:cxn ang="0">
                <a:pos x="connsiteX26392" y="connsiteY26392"/>
              </a:cxn>
              <a:cxn ang="0">
                <a:pos x="connsiteX26393" y="connsiteY26393"/>
              </a:cxn>
              <a:cxn ang="0">
                <a:pos x="connsiteX26394" y="connsiteY26394"/>
              </a:cxn>
              <a:cxn ang="0">
                <a:pos x="connsiteX26395" y="connsiteY26395"/>
              </a:cxn>
              <a:cxn ang="0">
                <a:pos x="connsiteX26396" y="connsiteY26396"/>
              </a:cxn>
              <a:cxn ang="0">
                <a:pos x="connsiteX26397" y="connsiteY26397"/>
              </a:cxn>
              <a:cxn ang="0">
                <a:pos x="connsiteX26398" y="connsiteY26398"/>
              </a:cxn>
              <a:cxn ang="0">
                <a:pos x="connsiteX26399" y="connsiteY26399"/>
              </a:cxn>
              <a:cxn ang="0">
                <a:pos x="connsiteX26400" y="connsiteY26400"/>
              </a:cxn>
              <a:cxn ang="0">
                <a:pos x="connsiteX26401" y="connsiteY26401"/>
              </a:cxn>
              <a:cxn ang="0">
                <a:pos x="connsiteX26402" y="connsiteY26402"/>
              </a:cxn>
              <a:cxn ang="0">
                <a:pos x="connsiteX26403" y="connsiteY26403"/>
              </a:cxn>
              <a:cxn ang="0">
                <a:pos x="connsiteX26404" y="connsiteY26404"/>
              </a:cxn>
              <a:cxn ang="0">
                <a:pos x="connsiteX26405" y="connsiteY26405"/>
              </a:cxn>
              <a:cxn ang="0">
                <a:pos x="connsiteX26406" y="connsiteY26406"/>
              </a:cxn>
              <a:cxn ang="0">
                <a:pos x="connsiteX26407" y="connsiteY26407"/>
              </a:cxn>
              <a:cxn ang="0">
                <a:pos x="connsiteX26408" y="connsiteY26408"/>
              </a:cxn>
              <a:cxn ang="0">
                <a:pos x="connsiteX26409" y="connsiteY26409"/>
              </a:cxn>
              <a:cxn ang="0">
                <a:pos x="connsiteX26410" y="connsiteY26410"/>
              </a:cxn>
              <a:cxn ang="0">
                <a:pos x="connsiteX26411" y="connsiteY26411"/>
              </a:cxn>
              <a:cxn ang="0">
                <a:pos x="connsiteX26412" y="connsiteY26412"/>
              </a:cxn>
              <a:cxn ang="0">
                <a:pos x="connsiteX26413" y="connsiteY26413"/>
              </a:cxn>
              <a:cxn ang="0">
                <a:pos x="connsiteX26414" y="connsiteY26414"/>
              </a:cxn>
              <a:cxn ang="0">
                <a:pos x="connsiteX26415" y="connsiteY26415"/>
              </a:cxn>
              <a:cxn ang="0">
                <a:pos x="connsiteX26416" y="connsiteY26416"/>
              </a:cxn>
              <a:cxn ang="0">
                <a:pos x="connsiteX26417" y="connsiteY26417"/>
              </a:cxn>
              <a:cxn ang="0">
                <a:pos x="connsiteX26418" y="connsiteY26418"/>
              </a:cxn>
              <a:cxn ang="0">
                <a:pos x="connsiteX26419" y="connsiteY26419"/>
              </a:cxn>
              <a:cxn ang="0">
                <a:pos x="connsiteX26420" y="connsiteY26420"/>
              </a:cxn>
              <a:cxn ang="0">
                <a:pos x="connsiteX26421" y="connsiteY26421"/>
              </a:cxn>
              <a:cxn ang="0">
                <a:pos x="connsiteX26422" y="connsiteY26422"/>
              </a:cxn>
              <a:cxn ang="0">
                <a:pos x="connsiteX26423" y="connsiteY26423"/>
              </a:cxn>
              <a:cxn ang="0">
                <a:pos x="connsiteX26424" y="connsiteY26424"/>
              </a:cxn>
              <a:cxn ang="0">
                <a:pos x="connsiteX26425" y="connsiteY26425"/>
              </a:cxn>
              <a:cxn ang="0">
                <a:pos x="connsiteX26426" y="connsiteY26426"/>
              </a:cxn>
              <a:cxn ang="0">
                <a:pos x="connsiteX26427" y="connsiteY26427"/>
              </a:cxn>
              <a:cxn ang="0">
                <a:pos x="connsiteX26428" y="connsiteY26428"/>
              </a:cxn>
              <a:cxn ang="0">
                <a:pos x="connsiteX26429" y="connsiteY26429"/>
              </a:cxn>
              <a:cxn ang="0">
                <a:pos x="connsiteX26430" y="connsiteY26430"/>
              </a:cxn>
              <a:cxn ang="0">
                <a:pos x="connsiteX26431" y="connsiteY26431"/>
              </a:cxn>
              <a:cxn ang="0">
                <a:pos x="connsiteX26432" y="connsiteY26432"/>
              </a:cxn>
              <a:cxn ang="0">
                <a:pos x="connsiteX26433" y="connsiteY26433"/>
              </a:cxn>
              <a:cxn ang="0">
                <a:pos x="connsiteX26434" y="connsiteY26434"/>
              </a:cxn>
              <a:cxn ang="0">
                <a:pos x="connsiteX26435" y="connsiteY26435"/>
              </a:cxn>
              <a:cxn ang="0">
                <a:pos x="connsiteX26436" y="connsiteY26436"/>
              </a:cxn>
              <a:cxn ang="0">
                <a:pos x="connsiteX26437" y="connsiteY26437"/>
              </a:cxn>
              <a:cxn ang="0">
                <a:pos x="connsiteX26438" y="connsiteY26438"/>
              </a:cxn>
              <a:cxn ang="0">
                <a:pos x="connsiteX26439" y="connsiteY26439"/>
              </a:cxn>
              <a:cxn ang="0">
                <a:pos x="connsiteX26440" y="connsiteY26440"/>
              </a:cxn>
              <a:cxn ang="0">
                <a:pos x="connsiteX26441" y="connsiteY26441"/>
              </a:cxn>
              <a:cxn ang="0">
                <a:pos x="connsiteX26442" y="connsiteY26442"/>
              </a:cxn>
              <a:cxn ang="0">
                <a:pos x="connsiteX26443" y="connsiteY26443"/>
              </a:cxn>
              <a:cxn ang="0">
                <a:pos x="connsiteX26444" y="connsiteY26444"/>
              </a:cxn>
              <a:cxn ang="0">
                <a:pos x="connsiteX26445" y="connsiteY26445"/>
              </a:cxn>
              <a:cxn ang="0">
                <a:pos x="connsiteX26446" y="connsiteY26446"/>
              </a:cxn>
              <a:cxn ang="0">
                <a:pos x="connsiteX26447" y="connsiteY26447"/>
              </a:cxn>
              <a:cxn ang="0">
                <a:pos x="connsiteX26448" y="connsiteY26448"/>
              </a:cxn>
              <a:cxn ang="0">
                <a:pos x="connsiteX26449" y="connsiteY26449"/>
              </a:cxn>
              <a:cxn ang="0">
                <a:pos x="connsiteX26450" y="connsiteY26450"/>
              </a:cxn>
              <a:cxn ang="0">
                <a:pos x="connsiteX26451" y="connsiteY26451"/>
              </a:cxn>
              <a:cxn ang="0">
                <a:pos x="connsiteX26452" y="connsiteY26452"/>
              </a:cxn>
              <a:cxn ang="0">
                <a:pos x="connsiteX26453" y="connsiteY26453"/>
              </a:cxn>
              <a:cxn ang="0">
                <a:pos x="connsiteX26454" y="connsiteY26454"/>
              </a:cxn>
              <a:cxn ang="0">
                <a:pos x="connsiteX26455" y="connsiteY26455"/>
              </a:cxn>
              <a:cxn ang="0">
                <a:pos x="connsiteX26456" y="connsiteY26456"/>
              </a:cxn>
              <a:cxn ang="0">
                <a:pos x="connsiteX26457" y="connsiteY26457"/>
              </a:cxn>
              <a:cxn ang="0">
                <a:pos x="connsiteX26458" y="connsiteY26458"/>
              </a:cxn>
              <a:cxn ang="0">
                <a:pos x="connsiteX26459" y="connsiteY26459"/>
              </a:cxn>
              <a:cxn ang="0">
                <a:pos x="connsiteX26460" y="connsiteY26460"/>
              </a:cxn>
              <a:cxn ang="0">
                <a:pos x="connsiteX26461" y="connsiteY26461"/>
              </a:cxn>
              <a:cxn ang="0">
                <a:pos x="connsiteX26462" y="connsiteY26462"/>
              </a:cxn>
              <a:cxn ang="0">
                <a:pos x="connsiteX26463" y="connsiteY26463"/>
              </a:cxn>
              <a:cxn ang="0">
                <a:pos x="connsiteX26464" y="connsiteY26464"/>
              </a:cxn>
              <a:cxn ang="0">
                <a:pos x="connsiteX26465" y="connsiteY26465"/>
              </a:cxn>
              <a:cxn ang="0">
                <a:pos x="connsiteX26466" y="connsiteY26466"/>
              </a:cxn>
              <a:cxn ang="0">
                <a:pos x="connsiteX26467" y="connsiteY26467"/>
              </a:cxn>
              <a:cxn ang="0">
                <a:pos x="connsiteX26468" y="connsiteY26468"/>
              </a:cxn>
              <a:cxn ang="0">
                <a:pos x="connsiteX26469" y="connsiteY26469"/>
              </a:cxn>
              <a:cxn ang="0">
                <a:pos x="connsiteX26470" y="connsiteY26470"/>
              </a:cxn>
              <a:cxn ang="0">
                <a:pos x="connsiteX26471" y="connsiteY26471"/>
              </a:cxn>
              <a:cxn ang="0">
                <a:pos x="connsiteX26472" y="connsiteY26472"/>
              </a:cxn>
              <a:cxn ang="0">
                <a:pos x="connsiteX26473" y="connsiteY26473"/>
              </a:cxn>
              <a:cxn ang="0">
                <a:pos x="connsiteX26474" y="connsiteY26474"/>
              </a:cxn>
              <a:cxn ang="0">
                <a:pos x="connsiteX26475" y="connsiteY26475"/>
              </a:cxn>
              <a:cxn ang="0">
                <a:pos x="connsiteX26476" y="connsiteY26476"/>
              </a:cxn>
              <a:cxn ang="0">
                <a:pos x="connsiteX26477" y="connsiteY26477"/>
              </a:cxn>
              <a:cxn ang="0">
                <a:pos x="connsiteX26478" y="connsiteY26478"/>
              </a:cxn>
              <a:cxn ang="0">
                <a:pos x="connsiteX26479" y="connsiteY26479"/>
              </a:cxn>
              <a:cxn ang="0">
                <a:pos x="connsiteX26480" y="connsiteY26480"/>
              </a:cxn>
              <a:cxn ang="0">
                <a:pos x="connsiteX26481" y="connsiteY26481"/>
              </a:cxn>
              <a:cxn ang="0">
                <a:pos x="connsiteX26482" y="connsiteY26482"/>
              </a:cxn>
              <a:cxn ang="0">
                <a:pos x="connsiteX26483" y="connsiteY26483"/>
              </a:cxn>
              <a:cxn ang="0">
                <a:pos x="connsiteX26484" y="connsiteY26484"/>
              </a:cxn>
              <a:cxn ang="0">
                <a:pos x="connsiteX26485" y="connsiteY26485"/>
              </a:cxn>
              <a:cxn ang="0">
                <a:pos x="connsiteX26486" y="connsiteY26486"/>
              </a:cxn>
              <a:cxn ang="0">
                <a:pos x="connsiteX26487" y="connsiteY26487"/>
              </a:cxn>
              <a:cxn ang="0">
                <a:pos x="connsiteX26488" y="connsiteY26488"/>
              </a:cxn>
              <a:cxn ang="0">
                <a:pos x="connsiteX26489" y="connsiteY26489"/>
              </a:cxn>
              <a:cxn ang="0">
                <a:pos x="connsiteX26490" y="connsiteY26490"/>
              </a:cxn>
              <a:cxn ang="0">
                <a:pos x="connsiteX26491" y="connsiteY26491"/>
              </a:cxn>
              <a:cxn ang="0">
                <a:pos x="connsiteX26492" y="connsiteY26492"/>
              </a:cxn>
              <a:cxn ang="0">
                <a:pos x="connsiteX26493" y="connsiteY26493"/>
              </a:cxn>
              <a:cxn ang="0">
                <a:pos x="connsiteX26494" y="connsiteY26494"/>
              </a:cxn>
              <a:cxn ang="0">
                <a:pos x="connsiteX26495" y="connsiteY26495"/>
              </a:cxn>
              <a:cxn ang="0">
                <a:pos x="connsiteX26496" y="connsiteY26496"/>
              </a:cxn>
              <a:cxn ang="0">
                <a:pos x="connsiteX26497" y="connsiteY26497"/>
              </a:cxn>
              <a:cxn ang="0">
                <a:pos x="connsiteX26498" y="connsiteY26498"/>
              </a:cxn>
              <a:cxn ang="0">
                <a:pos x="connsiteX26499" y="connsiteY26499"/>
              </a:cxn>
              <a:cxn ang="0">
                <a:pos x="connsiteX26500" y="connsiteY26500"/>
              </a:cxn>
              <a:cxn ang="0">
                <a:pos x="connsiteX26501" y="connsiteY26501"/>
              </a:cxn>
              <a:cxn ang="0">
                <a:pos x="connsiteX26502" y="connsiteY26502"/>
              </a:cxn>
              <a:cxn ang="0">
                <a:pos x="connsiteX26503" y="connsiteY26503"/>
              </a:cxn>
              <a:cxn ang="0">
                <a:pos x="connsiteX26504" y="connsiteY26504"/>
              </a:cxn>
              <a:cxn ang="0">
                <a:pos x="connsiteX26505" y="connsiteY26505"/>
              </a:cxn>
              <a:cxn ang="0">
                <a:pos x="connsiteX26506" y="connsiteY26506"/>
              </a:cxn>
              <a:cxn ang="0">
                <a:pos x="connsiteX26507" y="connsiteY26507"/>
              </a:cxn>
              <a:cxn ang="0">
                <a:pos x="connsiteX26508" y="connsiteY26508"/>
              </a:cxn>
              <a:cxn ang="0">
                <a:pos x="connsiteX26509" y="connsiteY26509"/>
              </a:cxn>
              <a:cxn ang="0">
                <a:pos x="connsiteX26510" y="connsiteY26510"/>
              </a:cxn>
              <a:cxn ang="0">
                <a:pos x="connsiteX26511" y="connsiteY26511"/>
              </a:cxn>
              <a:cxn ang="0">
                <a:pos x="connsiteX26512" y="connsiteY26512"/>
              </a:cxn>
              <a:cxn ang="0">
                <a:pos x="connsiteX26513" y="connsiteY26513"/>
              </a:cxn>
              <a:cxn ang="0">
                <a:pos x="connsiteX26514" y="connsiteY26514"/>
              </a:cxn>
              <a:cxn ang="0">
                <a:pos x="connsiteX26515" y="connsiteY26515"/>
              </a:cxn>
              <a:cxn ang="0">
                <a:pos x="connsiteX26516" y="connsiteY26516"/>
              </a:cxn>
              <a:cxn ang="0">
                <a:pos x="connsiteX26517" y="connsiteY26517"/>
              </a:cxn>
              <a:cxn ang="0">
                <a:pos x="connsiteX26518" y="connsiteY26518"/>
              </a:cxn>
              <a:cxn ang="0">
                <a:pos x="connsiteX26519" y="connsiteY26519"/>
              </a:cxn>
              <a:cxn ang="0">
                <a:pos x="connsiteX26520" y="connsiteY26520"/>
              </a:cxn>
              <a:cxn ang="0">
                <a:pos x="connsiteX26521" y="connsiteY26521"/>
              </a:cxn>
              <a:cxn ang="0">
                <a:pos x="connsiteX26522" y="connsiteY26522"/>
              </a:cxn>
              <a:cxn ang="0">
                <a:pos x="connsiteX26523" y="connsiteY26523"/>
              </a:cxn>
              <a:cxn ang="0">
                <a:pos x="connsiteX26524" y="connsiteY26524"/>
              </a:cxn>
              <a:cxn ang="0">
                <a:pos x="connsiteX26525" y="connsiteY26525"/>
              </a:cxn>
              <a:cxn ang="0">
                <a:pos x="connsiteX26526" y="connsiteY26526"/>
              </a:cxn>
              <a:cxn ang="0">
                <a:pos x="connsiteX26527" y="connsiteY26527"/>
              </a:cxn>
              <a:cxn ang="0">
                <a:pos x="connsiteX26528" y="connsiteY26528"/>
              </a:cxn>
              <a:cxn ang="0">
                <a:pos x="connsiteX26529" y="connsiteY26529"/>
              </a:cxn>
              <a:cxn ang="0">
                <a:pos x="connsiteX26530" y="connsiteY26530"/>
              </a:cxn>
              <a:cxn ang="0">
                <a:pos x="connsiteX26531" y="connsiteY26531"/>
              </a:cxn>
              <a:cxn ang="0">
                <a:pos x="connsiteX26532" y="connsiteY26532"/>
              </a:cxn>
              <a:cxn ang="0">
                <a:pos x="connsiteX26533" y="connsiteY26533"/>
              </a:cxn>
              <a:cxn ang="0">
                <a:pos x="connsiteX26534" y="connsiteY26534"/>
              </a:cxn>
              <a:cxn ang="0">
                <a:pos x="connsiteX26535" y="connsiteY26535"/>
              </a:cxn>
              <a:cxn ang="0">
                <a:pos x="connsiteX26536" y="connsiteY26536"/>
              </a:cxn>
              <a:cxn ang="0">
                <a:pos x="connsiteX26537" y="connsiteY26537"/>
              </a:cxn>
              <a:cxn ang="0">
                <a:pos x="connsiteX26538" y="connsiteY26538"/>
              </a:cxn>
              <a:cxn ang="0">
                <a:pos x="connsiteX26539" y="connsiteY26539"/>
              </a:cxn>
              <a:cxn ang="0">
                <a:pos x="connsiteX26540" y="connsiteY26540"/>
              </a:cxn>
              <a:cxn ang="0">
                <a:pos x="connsiteX26541" y="connsiteY26541"/>
              </a:cxn>
              <a:cxn ang="0">
                <a:pos x="connsiteX26542" y="connsiteY26542"/>
              </a:cxn>
              <a:cxn ang="0">
                <a:pos x="connsiteX26543" y="connsiteY26543"/>
              </a:cxn>
              <a:cxn ang="0">
                <a:pos x="connsiteX26544" y="connsiteY26544"/>
              </a:cxn>
              <a:cxn ang="0">
                <a:pos x="connsiteX26545" y="connsiteY26545"/>
              </a:cxn>
              <a:cxn ang="0">
                <a:pos x="connsiteX26546" y="connsiteY26546"/>
              </a:cxn>
              <a:cxn ang="0">
                <a:pos x="connsiteX26547" y="connsiteY26547"/>
              </a:cxn>
              <a:cxn ang="0">
                <a:pos x="connsiteX26548" y="connsiteY26548"/>
              </a:cxn>
              <a:cxn ang="0">
                <a:pos x="connsiteX26549" y="connsiteY26549"/>
              </a:cxn>
              <a:cxn ang="0">
                <a:pos x="connsiteX26550" y="connsiteY26550"/>
              </a:cxn>
              <a:cxn ang="0">
                <a:pos x="connsiteX26551" y="connsiteY26551"/>
              </a:cxn>
              <a:cxn ang="0">
                <a:pos x="connsiteX26552" y="connsiteY26552"/>
              </a:cxn>
              <a:cxn ang="0">
                <a:pos x="connsiteX26553" y="connsiteY26553"/>
              </a:cxn>
              <a:cxn ang="0">
                <a:pos x="connsiteX26554" y="connsiteY26554"/>
              </a:cxn>
              <a:cxn ang="0">
                <a:pos x="connsiteX26555" y="connsiteY26555"/>
              </a:cxn>
              <a:cxn ang="0">
                <a:pos x="connsiteX26556" y="connsiteY26556"/>
              </a:cxn>
              <a:cxn ang="0">
                <a:pos x="connsiteX26557" y="connsiteY26557"/>
              </a:cxn>
              <a:cxn ang="0">
                <a:pos x="connsiteX26558" y="connsiteY26558"/>
              </a:cxn>
            </a:cxnLst>
            <a:rect l="l" t="t" r="r" b="b"/>
            <a:pathLst>
              <a:path w="12192000" h="2107945">
                <a:moveTo>
                  <a:pt x="2612572" y="2106772"/>
                </a:moveTo>
                <a:lnTo>
                  <a:pt x="2614480" y="2107945"/>
                </a:lnTo>
                <a:lnTo>
                  <a:pt x="2606817" y="2107945"/>
                </a:lnTo>
                <a:close/>
                <a:moveTo>
                  <a:pt x="6276933" y="2105761"/>
                </a:moveTo>
                <a:lnTo>
                  <a:pt x="6280551" y="2107945"/>
                </a:lnTo>
                <a:lnTo>
                  <a:pt x="6266647" y="2107945"/>
                </a:lnTo>
                <a:close/>
                <a:moveTo>
                  <a:pt x="789550" y="2103832"/>
                </a:moveTo>
                <a:lnTo>
                  <a:pt x="796370" y="2107945"/>
                </a:lnTo>
                <a:lnTo>
                  <a:pt x="776609" y="2107945"/>
                </a:lnTo>
                <a:lnTo>
                  <a:pt x="777549" y="2106486"/>
                </a:lnTo>
                <a:cubicBezTo>
                  <a:pt x="780863" y="2104240"/>
                  <a:pt x="785130" y="2103178"/>
                  <a:pt x="789550" y="2103832"/>
                </a:cubicBezTo>
                <a:close/>
                <a:moveTo>
                  <a:pt x="10257651" y="2102590"/>
                </a:moveTo>
                <a:lnTo>
                  <a:pt x="10266601" y="2107945"/>
                </a:lnTo>
                <a:lnTo>
                  <a:pt x="10244281" y="2107945"/>
                </a:lnTo>
                <a:lnTo>
                  <a:pt x="10246163" y="2104981"/>
                </a:lnTo>
                <a:cubicBezTo>
                  <a:pt x="10249333" y="2102830"/>
                  <a:pt x="10253413" y="2101863"/>
                  <a:pt x="10257651" y="2102590"/>
                </a:cubicBezTo>
                <a:close/>
                <a:moveTo>
                  <a:pt x="4575828" y="2101217"/>
                </a:moveTo>
                <a:cubicBezTo>
                  <a:pt x="4579944" y="2101871"/>
                  <a:pt x="4583449" y="2104076"/>
                  <a:pt x="4585774" y="2107099"/>
                </a:cubicBezTo>
                <a:lnTo>
                  <a:pt x="4585998" y="2107945"/>
                </a:lnTo>
                <a:lnTo>
                  <a:pt x="4561954" y="2107945"/>
                </a:lnTo>
                <a:lnTo>
                  <a:pt x="4564665" y="2103668"/>
                </a:lnTo>
                <a:cubicBezTo>
                  <a:pt x="4567752" y="2101545"/>
                  <a:pt x="4571714" y="2100564"/>
                  <a:pt x="4575828" y="2101217"/>
                </a:cubicBezTo>
                <a:close/>
                <a:moveTo>
                  <a:pt x="8157717" y="2100429"/>
                </a:moveTo>
                <a:cubicBezTo>
                  <a:pt x="8162537" y="2101256"/>
                  <a:pt x="8166620" y="2103883"/>
                  <a:pt x="8169326" y="2107461"/>
                </a:cubicBezTo>
                <a:lnTo>
                  <a:pt x="8169453" y="2107945"/>
                </a:lnTo>
                <a:lnTo>
                  <a:pt x="8141680" y="2107945"/>
                </a:lnTo>
                <a:lnTo>
                  <a:pt x="8144640" y="2103224"/>
                </a:lnTo>
                <a:cubicBezTo>
                  <a:pt x="8148252" y="2100730"/>
                  <a:pt x="8152897" y="2099602"/>
                  <a:pt x="8157717" y="2100429"/>
                </a:cubicBezTo>
                <a:close/>
                <a:moveTo>
                  <a:pt x="11366731" y="2100237"/>
                </a:moveTo>
                <a:cubicBezTo>
                  <a:pt x="11370846" y="2100891"/>
                  <a:pt x="11374352" y="2103096"/>
                  <a:pt x="11376676" y="2106159"/>
                </a:cubicBezTo>
                <a:lnTo>
                  <a:pt x="11377138" y="2107945"/>
                </a:lnTo>
                <a:lnTo>
                  <a:pt x="11352185" y="2107945"/>
                </a:lnTo>
                <a:lnTo>
                  <a:pt x="11355454" y="2102688"/>
                </a:lnTo>
                <a:cubicBezTo>
                  <a:pt x="11358578" y="2100565"/>
                  <a:pt x="11362616" y="2099584"/>
                  <a:pt x="11366731" y="2100237"/>
                </a:cubicBezTo>
                <a:close/>
                <a:moveTo>
                  <a:pt x="10105364" y="2099588"/>
                </a:moveTo>
                <a:cubicBezTo>
                  <a:pt x="10109602" y="2100316"/>
                  <a:pt x="10113197" y="2102599"/>
                  <a:pt x="10115582" y="2105703"/>
                </a:cubicBezTo>
                <a:lnTo>
                  <a:pt x="10116184" y="2107945"/>
                </a:lnTo>
                <a:lnTo>
                  <a:pt x="10090084" y="2107945"/>
                </a:lnTo>
                <a:lnTo>
                  <a:pt x="10093875" y="2101977"/>
                </a:lnTo>
                <a:cubicBezTo>
                  <a:pt x="10097045" y="2099827"/>
                  <a:pt x="10101125" y="2098861"/>
                  <a:pt x="10105364" y="2099588"/>
                </a:cubicBezTo>
                <a:close/>
                <a:moveTo>
                  <a:pt x="3833528" y="2097117"/>
                </a:moveTo>
                <a:cubicBezTo>
                  <a:pt x="3837846" y="2097859"/>
                  <a:pt x="3841509" y="2100191"/>
                  <a:pt x="3843939" y="2103363"/>
                </a:cubicBezTo>
                <a:lnTo>
                  <a:pt x="3845165" y="2107945"/>
                </a:lnTo>
                <a:lnTo>
                  <a:pt x="3816501" y="2107945"/>
                </a:lnTo>
                <a:lnTo>
                  <a:pt x="3821813" y="2099564"/>
                </a:lnTo>
                <a:cubicBezTo>
                  <a:pt x="3825046" y="2097365"/>
                  <a:pt x="3829207" y="2096376"/>
                  <a:pt x="3833528" y="2097117"/>
                </a:cubicBezTo>
                <a:close/>
                <a:moveTo>
                  <a:pt x="9722632" y="2091089"/>
                </a:moveTo>
                <a:cubicBezTo>
                  <a:pt x="9730861" y="2092396"/>
                  <a:pt x="9736652" y="2099911"/>
                  <a:pt x="9735433" y="2107752"/>
                </a:cubicBezTo>
                <a:lnTo>
                  <a:pt x="9735311" y="2107945"/>
                </a:lnTo>
                <a:lnTo>
                  <a:pt x="9706913" y="2107945"/>
                </a:lnTo>
                <a:lnTo>
                  <a:pt x="9705562" y="2102851"/>
                </a:lnTo>
                <a:cubicBezTo>
                  <a:pt x="9706782" y="2094683"/>
                  <a:pt x="9714403" y="2089456"/>
                  <a:pt x="9722632" y="2091089"/>
                </a:cubicBezTo>
                <a:close/>
                <a:moveTo>
                  <a:pt x="1408917" y="2089130"/>
                </a:moveTo>
                <a:cubicBezTo>
                  <a:pt x="1417451" y="2090763"/>
                  <a:pt x="1423547" y="2098604"/>
                  <a:pt x="1422328" y="2106772"/>
                </a:cubicBezTo>
                <a:lnTo>
                  <a:pt x="1421592" y="2107945"/>
                </a:lnTo>
                <a:lnTo>
                  <a:pt x="1393057" y="2107945"/>
                </a:lnTo>
                <a:lnTo>
                  <a:pt x="1391238" y="2101218"/>
                </a:lnTo>
                <a:cubicBezTo>
                  <a:pt x="1392457" y="2093050"/>
                  <a:pt x="1400382" y="2087496"/>
                  <a:pt x="1408917" y="2089130"/>
                </a:cubicBezTo>
                <a:close/>
                <a:moveTo>
                  <a:pt x="5493856" y="2088802"/>
                </a:moveTo>
                <a:cubicBezTo>
                  <a:pt x="5503000" y="2090436"/>
                  <a:pt x="5509095" y="2098604"/>
                  <a:pt x="5507877" y="2107098"/>
                </a:cubicBezTo>
                <a:lnTo>
                  <a:pt x="5507340" y="2107945"/>
                </a:lnTo>
                <a:lnTo>
                  <a:pt x="5476969" y="2107945"/>
                </a:lnTo>
                <a:lnTo>
                  <a:pt x="5475262" y="2101544"/>
                </a:lnTo>
                <a:cubicBezTo>
                  <a:pt x="5476481" y="2093050"/>
                  <a:pt x="5485016" y="2087496"/>
                  <a:pt x="5493856" y="2088802"/>
                </a:cubicBezTo>
                <a:close/>
                <a:moveTo>
                  <a:pt x="4921496" y="2088150"/>
                </a:moveTo>
                <a:cubicBezTo>
                  <a:pt x="4929422" y="2089457"/>
                  <a:pt x="4935213" y="2096971"/>
                  <a:pt x="4933994" y="2104485"/>
                </a:cubicBezTo>
                <a:lnTo>
                  <a:pt x="4931788" y="2107945"/>
                </a:lnTo>
                <a:lnTo>
                  <a:pt x="4906978" y="2107945"/>
                </a:lnTo>
                <a:lnTo>
                  <a:pt x="4904732" y="2099584"/>
                </a:lnTo>
                <a:cubicBezTo>
                  <a:pt x="4906256" y="2092070"/>
                  <a:pt x="4913572" y="2086842"/>
                  <a:pt x="4921496" y="2088150"/>
                </a:cubicBezTo>
                <a:close/>
                <a:moveTo>
                  <a:pt x="8288540" y="2087169"/>
                </a:moveTo>
                <a:cubicBezTo>
                  <a:pt x="8297988" y="2088802"/>
                  <a:pt x="8304390" y="2097297"/>
                  <a:pt x="8303171" y="2106445"/>
                </a:cubicBezTo>
                <a:lnTo>
                  <a:pt x="8302229" y="2107945"/>
                </a:lnTo>
                <a:lnTo>
                  <a:pt x="8270997" y="2107945"/>
                </a:lnTo>
                <a:lnTo>
                  <a:pt x="8269032" y="2100564"/>
                </a:lnTo>
                <a:cubicBezTo>
                  <a:pt x="8270556" y="2091416"/>
                  <a:pt x="8279091" y="2085535"/>
                  <a:pt x="8288540" y="2087169"/>
                </a:cubicBezTo>
                <a:close/>
                <a:moveTo>
                  <a:pt x="8366265" y="2085862"/>
                </a:moveTo>
                <a:cubicBezTo>
                  <a:pt x="8370684" y="2086679"/>
                  <a:pt x="8374418" y="2089048"/>
                  <a:pt x="8376894" y="2092274"/>
                </a:cubicBezTo>
                <a:lnTo>
                  <a:pt x="8379153" y="2100731"/>
                </a:lnTo>
                <a:lnTo>
                  <a:pt x="8381324" y="2097262"/>
                </a:lnTo>
                <a:cubicBezTo>
                  <a:pt x="8384376" y="2095151"/>
                  <a:pt x="8388300" y="2094194"/>
                  <a:pt x="8392372" y="2094893"/>
                </a:cubicBezTo>
                <a:cubicBezTo>
                  <a:pt x="8396444" y="2095592"/>
                  <a:pt x="8399894" y="2097813"/>
                  <a:pt x="8402179" y="2100839"/>
                </a:cubicBezTo>
                <a:lnTo>
                  <a:pt x="8404040" y="2107945"/>
                </a:lnTo>
                <a:lnTo>
                  <a:pt x="8350558" y="2107945"/>
                </a:lnTo>
                <a:lnTo>
                  <a:pt x="8347976" y="2098278"/>
                </a:lnTo>
                <a:cubicBezTo>
                  <a:pt x="8349195" y="2090110"/>
                  <a:pt x="8357425" y="2084555"/>
                  <a:pt x="8366265" y="2085862"/>
                </a:cubicBezTo>
                <a:close/>
                <a:moveTo>
                  <a:pt x="4216144" y="2085535"/>
                </a:moveTo>
                <a:cubicBezTo>
                  <a:pt x="4224677" y="2086842"/>
                  <a:pt x="4230469" y="2094683"/>
                  <a:pt x="4229250" y="2102851"/>
                </a:cubicBezTo>
                <a:lnTo>
                  <a:pt x="4226015" y="2107945"/>
                </a:lnTo>
                <a:lnTo>
                  <a:pt x="4201126" y="2107945"/>
                </a:lnTo>
                <a:lnTo>
                  <a:pt x="4198466" y="2097624"/>
                </a:lnTo>
                <a:cubicBezTo>
                  <a:pt x="4199685" y="2089456"/>
                  <a:pt x="4207914" y="2084228"/>
                  <a:pt x="4216144" y="2085535"/>
                </a:cubicBezTo>
                <a:close/>
                <a:moveTo>
                  <a:pt x="8691182" y="2083248"/>
                </a:moveTo>
                <a:cubicBezTo>
                  <a:pt x="8698802" y="2084555"/>
                  <a:pt x="8703984" y="2091416"/>
                  <a:pt x="8703070" y="2098604"/>
                </a:cubicBezTo>
                <a:cubicBezTo>
                  <a:pt x="8702460" y="2102198"/>
                  <a:pt x="8700402" y="2105220"/>
                  <a:pt x="8697545" y="2107181"/>
                </a:cubicBezTo>
                <a:lnTo>
                  <a:pt x="8693964" y="2107945"/>
                </a:lnTo>
                <a:lnTo>
                  <a:pt x="8684814" y="2107945"/>
                </a:lnTo>
                <a:lnTo>
                  <a:pt x="8678076" y="2103913"/>
                </a:lnTo>
                <a:cubicBezTo>
                  <a:pt x="8675942" y="2101136"/>
                  <a:pt x="8674875" y="2097624"/>
                  <a:pt x="8675333" y="2094030"/>
                </a:cubicBezTo>
                <a:cubicBezTo>
                  <a:pt x="8676552" y="2086842"/>
                  <a:pt x="8683562" y="2081941"/>
                  <a:pt x="8691182" y="2083248"/>
                </a:cubicBezTo>
                <a:close/>
                <a:moveTo>
                  <a:pt x="9157834" y="2081288"/>
                </a:moveTo>
                <a:cubicBezTo>
                  <a:pt x="9165760" y="2082595"/>
                  <a:pt x="9170941" y="2089783"/>
                  <a:pt x="9170026" y="2096971"/>
                </a:cubicBezTo>
                <a:cubicBezTo>
                  <a:pt x="9169569" y="2100565"/>
                  <a:pt x="9167512" y="2103668"/>
                  <a:pt x="9164578" y="2105710"/>
                </a:cubicBezTo>
                <a:lnTo>
                  <a:pt x="9154478" y="2107945"/>
                </a:lnTo>
                <a:lnTo>
                  <a:pt x="9153648" y="2107945"/>
                </a:lnTo>
                <a:lnTo>
                  <a:pt x="9144461" y="2102443"/>
                </a:lnTo>
                <a:cubicBezTo>
                  <a:pt x="9142289" y="2099584"/>
                  <a:pt x="9141222" y="2095990"/>
                  <a:pt x="9141680" y="2092396"/>
                </a:cubicBezTo>
                <a:cubicBezTo>
                  <a:pt x="9142899" y="2084882"/>
                  <a:pt x="9150214" y="2079981"/>
                  <a:pt x="9157834" y="2081288"/>
                </a:cubicBezTo>
                <a:close/>
                <a:moveTo>
                  <a:pt x="10469396" y="2080635"/>
                </a:moveTo>
                <a:cubicBezTo>
                  <a:pt x="10477626" y="2081942"/>
                  <a:pt x="10483416" y="2089456"/>
                  <a:pt x="10482198" y="2097298"/>
                </a:cubicBezTo>
                <a:cubicBezTo>
                  <a:pt x="10481589" y="2101218"/>
                  <a:pt x="10479379" y="2104485"/>
                  <a:pt x="10476293" y="2106609"/>
                </a:cubicBezTo>
                <a:lnTo>
                  <a:pt x="10470205" y="2107945"/>
                </a:lnTo>
                <a:lnTo>
                  <a:pt x="10463245" y="2107945"/>
                </a:lnTo>
                <a:lnTo>
                  <a:pt x="10455184" y="2103179"/>
                </a:lnTo>
                <a:cubicBezTo>
                  <a:pt x="10452860" y="2100157"/>
                  <a:pt x="10451717" y="2096318"/>
                  <a:pt x="10452327" y="2092397"/>
                </a:cubicBezTo>
                <a:cubicBezTo>
                  <a:pt x="10453547" y="2084555"/>
                  <a:pt x="10461166" y="2079328"/>
                  <a:pt x="10469396" y="2080635"/>
                </a:cubicBezTo>
                <a:close/>
                <a:moveTo>
                  <a:pt x="5164106" y="2080635"/>
                </a:moveTo>
                <a:cubicBezTo>
                  <a:pt x="5172337" y="2081942"/>
                  <a:pt x="5178128" y="2089457"/>
                  <a:pt x="5176908" y="2097624"/>
                </a:cubicBezTo>
                <a:cubicBezTo>
                  <a:pt x="5176299" y="2101545"/>
                  <a:pt x="5174089" y="2104812"/>
                  <a:pt x="5171003" y="2106936"/>
                </a:cubicBezTo>
                <a:lnTo>
                  <a:pt x="5166404" y="2107945"/>
                </a:lnTo>
                <a:lnTo>
                  <a:pt x="5157419" y="2107945"/>
                </a:lnTo>
                <a:lnTo>
                  <a:pt x="5149895" y="2103465"/>
                </a:lnTo>
                <a:cubicBezTo>
                  <a:pt x="5147571" y="2100402"/>
                  <a:pt x="5146428" y="2096481"/>
                  <a:pt x="5147038" y="2092397"/>
                </a:cubicBezTo>
                <a:cubicBezTo>
                  <a:pt x="5147952" y="2084229"/>
                  <a:pt x="5155877" y="2079001"/>
                  <a:pt x="5164106" y="2080635"/>
                </a:cubicBezTo>
                <a:close/>
                <a:moveTo>
                  <a:pt x="8457985" y="2078359"/>
                </a:moveTo>
                <a:cubicBezTo>
                  <a:pt x="8465797" y="2079699"/>
                  <a:pt x="8471246" y="2086707"/>
                  <a:pt x="8470156" y="2094013"/>
                </a:cubicBezTo>
                <a:cubicBezTo>
                  <a:pt x="8469065" y="2101317"/>
                  <a:pt x="8461848" y="2106154"/>
                  <a:pt x="8454036" y="2104813"/>
                </a:cubicBezTo>
                <a:cubicBezTo>
                  <a:pt x="8446224" y="2103473"/>
                  <a:pt x="8440775" y="2096465"/>
                  <a:pt x="8441865" y="2089160"/>
                </a:cubicBezTo>
                <a:cubicBezTo>
                  <a:pt x="8442956" y="2081855"/>
                  <a:pt x="8450172" y="2077019"/>
                  <a:pt x="8457985" y="2078359"/>
                </a:cubicBezTo>
                <a:close/>
                <a:moveTo>
                  <a:pt x="640503" y="2075407"/>
                </a:moveTo>
                <a:cubicBezTo>
                  <a:pt x="649342" y="2077041"/>
                  <a:pt x="655439" y="2084882"/>
                  <a:pt x="654219" y="2093376"/>
                </a:cubicBezTo>
                <a:cubicBezTo>
                  <a:pt x="653000" y="2101871"/>
                  <a:pt x="644770" y="2107425"/>
                  <a:pt x="635931" y="2105792"/>
                </a:cubicBezTo>
                <a:cubicBezTo>
                  <a:pt x="627093" y="2104158"/>
                  <a:pt x="620996" y="2096317"/>
                  <a:pt x="622216" y="2087823"/>
                </a:cubicBezTo>
                <a:cubicBezTo>
                  <a:pt x="623435" y="2079655"/>
                  <a:pt x="631664" y="2074100"/>
                  <a:pt x="640503" y="2075407"/>
                </a:cubicBezTo>
                <a:close/>
                <a:moveTo>
                  <a:pt x="4781285" y="2074753"/>
                </a:moveTo>
                <a:cubicBezTo>
                  <a:pt x="4789210" y="2076060"/>
                  <a:pt x="4795001" y="2083575"/>
                  <a:pt x="4793781" y="2091089"/>
                </a:cubicBezTo>
                <a:cubicBezTo>
                  <a:pt x="4792563" y="2098604"/>
                  <a:pt x="4785247" y="2103832"/>
                  <a:pt x="4777018" y="2102525"/>
                </a:cubicBezTo>
                <a:cubicBezTo>
                  <a:pt x="4769092" y="2101217"/>
                  <a:pt x="4763301" y="2093703"/>
                  <a:pt x="4764520" y="2086189"/>
                </a:cubicBezTo>
                <a:cubicBezTo>
                  <a:pt x="4765740" y="2078348"/>
                  <a:pt x="4773056" y="2073447"/>
                  <a:pt x="4781285" y="2074753"/>
                </a:cubicBezTo>
                <a:close/>
                <a:moveTo>
                  <a:pt x="8828953" y="2074427"/>
                </a:moveTo>
                <a:cubicBezTo>
                  <a:pt x="8836574" y="2075733"/>
                  <a:pt x="8841755" y="2082595"/>
                  <a:pt x="8840840" y="2089782"/>
                </a:cubicBezTo>
                <a:cubicBezTo>
                  <a:pt x="8839926" y="2096970"/>
                  <a:pt x="8832611" y="2101871"/>
                  <a:pt x="8824991" y="2100564"/>
                </a:cubicBezTo>
                <a:cubicBezTo>
                  <a:pt x="8817371" y="2099257"/>
                  <a:pt x="8812189" y="2092396"/>
                  <a:pt x="8813103" y="2085209"/>
                </a:cubicBezTo>
                <a:cubicBezTo>
                  <a:pt x="8814323" y="2078021"/>
                  <a:pt x="8821333" y="2073120"/>
                  <a:pt x="8828953" y="2074427"/>
                </a:cubicBezTo>
                <a:close/>
                <a:moveTo>
                  <a:pt x="6950063" y="2074339"/>
                </a:moveTo>
                <a:cubicBezTo>
                  <a:pt x="6959703" y="2075993"/>
                  <a:pt x="6966419" y="2084700"/>
                  <a:pt x="6965062" y="2093786"/>
                </a:cubicBezTo>
                <a:cubicBezTo>
                  <a:pt x="6963706" y="2102873"/>
                  <a:pt x="6954791" y="2108899"/>
                  <a:pt x="6945150" y="2107245"/>
                </a:cubicBezTo>
                <a:cubicBezTo>
                  <a:pt x="6935509" y="2105591"/>
                  <a:pt x="6928794" y="2096885"/>
                  <a:pt x="6930150" y="2087798"/>
                </a:cubicBezTo>
                <a:cubicBezTo>
                  <a:pt x="6931507" y="2078712"/>
                  <a:pt x="6940422" y="2072685"/>
                  <a:pt x="6950063" y="2074339"/>
                </a:cubicBezTo>
                <a:close/>
                <a:moveTo>
                  <a:pt x="5066281" y="2074101"/>
                </a:moveTo>
                <a:cubicBezTo>
                  <a:pt x="5074206" y="2075408"/>
                  <a:pt x="5079997" y="2082922"/>
                  <a:pt x="5078778" y="2090437"/>
                </a:cubicBezTo>
                <a:cubicBezTo>
                  <a:pt x="5077559" y="2097951"/>
                  <a:pt x="5070243" y="2103178"/>
                  <a:pt x="5062014" y="2101871"/>
                </a:cubicBezTo>
                <a:cubicBezTo>
                  <a:pt x="5054088" y="2100565"/>
                  <a:pt x="5048297" y="2093050"/>
                  <a:pt x="5049516" y="2085535"/>
                </a:cubicBezTo>
                <a:cubicBezTo>
                  <a:pt x="5050735" y="2078021"/>
                  <a:pt x="5058355" y="2072794"/>
                  <a:pt x="5066281" y="2074101"/>
                </a:cubicBezTo>
                <a:close/>
                <a:moveTo>
                  <a:pt x="5269857" y="2068873"/>
                </a:moveTo>
                <a:cubicBezTo>
                  <a:pt x="5278392" y="2070180"/>
                  <a:pt x="5284184" y="2078021"/>
                  <a:pt x="5282964" y="2086189"/>
                </a:cubicBezTo>
                <a:cubicBezTo>
                  <a:pt x="5281745" y="2094357"/>
                  <a:pt x="5273820" y="2099584"/>
                  <a:pt x="5265287" y="2098277"/>
                </a:cubicBezTo>
                <a:cubicBezTo>
                  <a:pt x="5256751" y="2096971"/>
                  <a:pt x="5250959" y="2089130"/>
                  <a:pt x="5252178" y="2080962"/>
                </a:cubicBezTo>
                <a:cubicBezTo>
                  <a:pt x="5253399" y="2072794"/>
                  <a:pt x="5261323" y="2067566"/>
                  <a:pt x="5269857" y="2068873"/>
                </a:cubicBezTo>
                <a:close/>
                <a:moveTo>
                  <a:pt x="2770155" y="2068873"/>
                </a:moveTo>
                <a:cubicBezTo>
                  <a:pt x="2778689" y="2070507"/>
                  <a:pt x="2784785" y="2078348"/>
                  <a:pt x="2783566" y="2086516"/>
                </a:cubicBezTo>
                <a:cubicBezTo>
                  <a:pt x="2782347" y="2094684"/>
                  <a:pt x="2774422" y="2100238"/>
                  <a:pt x="2765583" y="2098604"/>
                </a:cubicBezTo>
                <a:cubicBezTo>
                  <a:pt x="2757049" y="2096971"/>
                  <a:pt x="2750952" y="2089130"/>
                  <a:pt x="2752171" y="2080962"/>
                </a:cubicBezTo>
                <a:cubicBezTo>
                  <a:pt x="2753391" y="2072794"/>
                  <a:pt x="2761316" y="2067240"/>
                  <a:pt x="2770155" y="2068873"/>
                </a:cubicBezTo>
                <a:close/>
                <a:moveTo>
                  <a:pt x="9508051" y="2065605"/>
                </a:moveTo>
                <a:cubicBezTo>
                  <a:pt x="9515977" y="2066912"/>
                  <a:pt x="9521767" y="2074427"/>
                  <a:pt x="9520548" y="2081941"/>
                </a:cubicBezTo>
                <a:cubicBezTo>
                  <a:pt x="9519329" y="2089456"/>
                  <a:pt x="9512013" y="2094683"/>
                  <a:pt x="9504089" y="2093376"/>
                </a:cubicBezTo>
                <a:cubicBezTo>
                  <a:pt x="9496164" y="2092069"/>
                  <a:pt x="9490374" y="2084555"/>
                  <a:pt x="9491591" y="2077041"/>
                </a:cubicBezTo>
                <a:cubicBezTo>
                  <a:pt x="9492506" y="2069199"/>
                  <a:pt x="9500126" y="2064299"/>
                  <a:pt x="9508051" y="2065605"/>
                </a:cubicBezTo>
                <a:close/>
                <a:moveTo>
                  <a:pt x="8557375" y="2064299"/>
                </a:moveTo>
                <a:cubicBezTo>
                  <a:pt x="8564995" y="2065606"/>
                  <a:pt x="8570176" y="2072467"/>
                  <a:pt x="8569262" y="2079655"/>
                </a:cubicBezTo>
                <a:cubicBezTo>
                  <a:pt x="8568043" y="2086842"/>
                  <a:pt x="8561033" y="2091743"/>
                  <a:pt x="8553412" y="2090436"/>
                </a:cubicBezTo>
                <a:cubicBezTo>
                  <a:pt x="8545792" y="2089130"/>
                  <a:pt x="8540611" y="2082268"/>
                  <a:pt x="8541525" y="2075080"/>
                </a:cubicBezTo>
                <a:cubicBezTo>
                  <a:pt x="8542744" y="2067566"/>
                  <a:pt x="8549755" y="2062992"/>
                  <a:pt x="8557375" y="2064299"/>
                </a:cubicBezTo>
                <a:close/>
                <a:moveTo>
                  <a:pt x="5381094" y="2062665"/>
                </a:moveTo>
                <a:cubicBezTo>
                  <a:pt x="5389934" y="2064299"/>
                  <a:pt x="5396030" y="2072140"/>
                  <a:pt x="5394811" y="2080308"/>
                </a:cubicBezTo>
                <a:cubicBezTo>
                  <a:pt x="5393592" y="2088476"/>
                  <a:pt x="5385362" y="2094030"/>
                  <a:pt x="5376828" y="2092723"/>
                </a:cubicBezTo>
                <a:cubicBezTo>
                  <a:pt x="5368293" y="2091416"/>
                  <a:pt x="5361892" y="2083248"/>
                  <a:pt x="5363111" y="2075081"/>
                </a:cubicBezTo>
                <a:cubicBezTo>
                  <a:pt x="5364331" y="2066586"/>
                  <a:pt x="5372256" y="2061358"/>
                  <a:pt x="5381094" y="2062665"/>
                </a:cubicBezTo>
                <a:close/>
                <a:moveTo>
                  <a:pt x="30599" y="2062012"/>
                </a:moveTo>
                <a:cubicBezTo>
                  <a:pt x="39438" y="2063645"/>
                  <a:pt x="45535" y="2071487"/>
                  <a:pt x="44315" y="2079981"/>
                </a:cubicBezTo>
                <a:cubicBezTo>
                  <a:pt x="43096" y="2088476"/>
                  <a:pt x="34867" y="2094030"/>
                  <a:pt x="26027" y="2092396"/>
                </a:cubicBezTo>
                <a:cubicBezTo>
                  <a:pt x="17188" y="2090763"/>
                  <a:pt x="11091" y="2082921"/>
                  <a:pt x="12311" y="2074427"/>
                </a:cubicBezTo>
                <a:cubicBezTo>
                  <a:pt x="13835" y="2065932"/>
                  <a:pt x="22065" y="2060378"/>
                  <a:pt x="30599" y="2062012"/>
                </a:cubicBezTo>
                <a:close/>
                <a:moveTo>
                  <a:pt x="11523705" y="2058418"/>
                </a:moveTo>
                <a:cubicBezTo>
                  <a:pt x="11531935" y="2059725"/>
                  <a:pt x="11537727" y="2067239"/>
                  <a:pt x="11536507" y="2075407"/>
                </a:cubicBezTo>
                <a:cubicBezTo>
                  <a:pt x="11535287" y="2083248"/>
                  <a:pt x="11527668" y="2088476"/>
                  <a:pt x="11519438" y="2087169"/>
                </a:cubicBezTo>
                <a:cubicBezTo>
                  <a:pt x="11511208" y="2085862"/>
                  <a:pt x="11505417" y="2078348"/>
                  <a:pt x="11506637" y="2070180"/>
                </a:cubicBezTo>
                <a:cubicBezTo>
                  <a:pt x="11507856" y="2062012"/>
                  <a:pt x="11515476" y="2057111"/>
                  <a:pt x="11523705" y="2058418"/>
                </a:cubicBezTo>
                <a:close/>
                <a:moveTo>
                  <a:pt x="5658754" y="2058091"/>
                </a:moveTo>
                <a:cubicBezTo>
                  <a:pt x="5667898" y="2059725"/>
                  <a:pt x="5673994" y="2067893"/>
                  <a:pt x="5672776" y="2076387"/>
                </a:cubicBezTo>
                <a:cubicBezTo>
                  <a:pt x="5671556" y="2084882"/>
                  <a:pt x="5663021" y="2090763"/>
                  <a:pt x="5654182" y="2089130"/>
                </a:cubicBezTo>
                <a:cubicBezTo>
                  <a:pt x="5645038" y="2087496"/>
                  <a:pt x="5638942" y="2079328"/>
                  <a:pt x="5640162" y="2070833"/>
                </a:cubicBezTo>
                <a:cubicBezTo>
                  <a:pt x="5641379" y="2062339"/>
                  <a:pt x="5649609" y="2056785"/>
                  <a:pt x="5658754" y="2058091"/>
                </a:cubicBezTo>
                <a:close/>
                <a:moveTo>
                  <a:pt x="6450585" y="2057438"/>
                </a:moveTo>
                <a:cubicBezTo>
                  <a:pt x="6460034" y="2059071"/>
                  <a:pt x="6466435" y="2067566"/>
                  <a:pt x="6465216" y="2076387"/>
                </a:cubicBezTo>
                <a:cubicBezTo>
                  <a:pt x="6463996" y="2085209"/>
                  <a:pt x="6455157" y="2091089"/>
                  <a:pt x="6446014" y="2089456"/>
                </a:cubicBezTo>
                <a:cubicBezTo>
                  <a:pt x="6436564" y="2087823"/>
                  <a:pt x="6430164" y="2079328"/>
                  <a:pt x="6431383" y="2070507"/>
                </a:cubicBezTo>
                <a:cubicBezTo>
                  <a:pt x="6432602" y="2061685"/>
                  <a:pt x="6441136" y="2055804"/>
                  <a:pt x="6450585" y="2057438"/>
                </a:cubicBezTo>
                <a:close/>
                <a:moveTo>
                  <a:pt x="489931" y="2057438"/>
                </a:moveTo>
                <a:cubicBezTo>
                  <a:pt x="498771" y="2059071"/>
                  <a:pt x="504867" y="2066912"/>
                  <a:pt x="503648" y="2075407"/>
                </a:cubicBezTo>
                <a:cubicBezTo>
                  <a:pt x="502428" y="2083902"/>
                  <a:pt x="494199" y="2089456"/>
                  <a:pt x="485360" y="2087823"/>
                </a:cubicBezTo>
                <a:cubicBezTo>
                  <a:pt x="476521" y="2086189"/>
                  <a:pt x="470424" y="2078348"/>
                  <a:pt x="471644" y="2069853"/>
                </a:cubicBezTo>
                <a:cubicBezTo>
                  <a:pt x="472863" y="2061358"/>
                  <a:pt x="481093" y="2055805"/>
                  <a:pt x="489931" y="2057438"/>
                </a:cubicBezTo>
                <a:close/>
                <a:moveTo>
                  <a:pt x="7990139" y="2056784"/>
                </a:moveTo>
                <a:cubicBezTo>
                  <a:pt x="7999893" y="2058418"/>
                  <a:pt x="8006599" y="2067239"/>
                  <a:pt x="8005075" y="2076387"/>
                </a:cubicBezTo>
                <a:cubicBezTo>
                  <a:pt x="8003551" y="2085535"/>
                  <a:pt x="7994711" y="2091743"/>
                  <a:pt x="7984957" y="2090109"/>
                </a:cubicBezTo>
                <a:cubicBezTo>
                  <a:pt x="7975204" y="2088476"/>
                  <a:pt x="7968498" y="2079655"/>
                  <a:pt x="7970022" y="2070507"/>
                </a:cubicBezTo>
                <a:cubicBezTo>
                  <a:pt x="7971241" y="2061031"/>
                  <a:pt x="7980385" y="2055151"/>
                  <a:pt x="7990139" y="2056784"/>
                </a:cubicBezTo>
                <a:close/>
                <a:moveTo>
                  <a:pt x="3686385" y="2056131"/>
                </a:moveTo>
                <a:cubicBezTo>
                  <a:pt x="3695228" y="2057764"/>
                  <a:pt x="3701015" y="2065606"/>
                  <a:pt x="3699795" y="2073774"/>
                </a:cubicBezTo>
                <a:cubicBezTo>
                  <a:pt x="3698578" y="2081942"/>
                  <a:pt x="3690650" y="2087496"/>
                  <a:pt x="3681810" y="2086189"/>
                </a:cubicBezTo>
                <a:cubicBezTo>
                  <a:pt x="3672971" y="2084555"/>
                  <a:pt x="3667178" y="2076714"/>
                  <a:pt x="3668399" y="2068546"/>
                </a:cubicBezTo>
                <a:cubicBezTo>
                  <a:pt x="3669616" y="2060051"/>
                  <a:pt x="3677543" y="2054497"/>
                  <a:pt x="3686385" y="2056131"/>
                </a:cubicBezTo>
                <a:close/>
                <a:moveTo>
                  <a:pt x="9876557" y="2055804"/>
                </a:moveTo>
                <a:cubicBezTo>
                  <a:pt x="9884786" y="2057111"/>
                  <a:pt x="9890578" y="2064626"/>
                  <a:pt x="9889358" y="2072467"/>
                </a:cubicBezTo>
                <a:cubicBezTo>
                  <a:pt x="9888140" y="2080308"/>
                  <a:pt x="9880519" y="2085535"/>
                  <a:pt x="9872290" y="2084228"/>
                </a:cubicBezTo>
                <a:cubicBezTo>
                  <a:pt x="9864060" y="2082921"/>
                  <a:pt x="9858268" y="2075407"/>
                  <a:pt x="9859487" y="2067566"/>
                </a:cubicBezTo>
                <a:cubicBezTo>
                  <a:pt x="9860707" y="2059724"/>
                  <a:pt x="9868327" y="2054497"/>
                  <a:pt x="9876557" y="2055804"/>
                </a:cubicBezTo>
                <a:close/>
                <a:moveTo>
                  <a:pt x="8328949" y="2054567"/>
                </a:moveTo>
                <a:cubicBezTo>
                  <a:pt x="8337592" y="2056049"/>
                  <a:pt x="8343607" y="2063896"/>
                  <a:pt x="8342383" y="2072091"/>
                </a:cubicBezTo>
                <a:cubicBezTo>
                  <a:pt x="8341160" y="2080287"/>
                  <a:pt x="8333161" y="2085729"/>
                  <a:pt x="8324518" y="2084247"/>
                </a:cubicBezTo>
                <a:cubicBezTo>
                  <a:pt x="8315875" y="2082764"/>
                  <a:pt x="8309860" y="2074918"/>
                  <a:pt x="8311084" y="2066722"/>
                </a:cubicBezTo>
                <a:cubicBezTo>
                  <a:pt x="8312307" y="2058527"/>
                  <a:pt x="8320306" y="2053085"/>
                  <a:pt x="8328949" y="2054567"/>
                </a:cubicBezTo>
                <a:close/>
                <a:moveTo>
                  <a:pt x="4436838" y="2054497"/>
                </a:moveTo>
                <a:cubicBezTo>
                  <a:pt x="4445067" y="2055805"/>
                  <a:pt x="4450856" y="2063319"/>
                  <a:pt x="4449638" y="2071160"/>
                </a:cubicBezTo>
                <a:cubicBezTo>
                  <a:pt x="4448419" y="2079001"/>
                  <a:pt x="4440799" y="2084229"/>
                  <a:pt x="4432575" y="2082922"/>
                </a:cubicBezTo>
                <a:cubicBezTo>
                  <a:pt x="4424342" y="2081615"/>
                  <a:pt x="4418548" y="2074101"/>
                  <a:pt x="4419769" y="2066260"/>
                </a:cubicBezTo>
                <a:cubicBezTo>
                  <a:pt x="4420986" y="2058418"/>
                  <a:pt x="4428608" y="2053191"/>
                  <a:pt x="4436838" y="2054497"/>
                </a:cubicBezTo>
                <a:close/>
                <a:moveTo>
                  <a:pt x="10324006" y="2053844"/>
                </a:moveTo>
                <a:cubicBezTo>
                  <a:pt x="10332234" y="2055151"/>
                  <a:pt x="10338026" y="2062665"/>
                  <a:pt x="10336807" y="2070507"/>
                </a:cubicBezTo>
                <a:cubicBezTo>
                  <a:pt x="10335588" y="2078348"/>
                  <a:pt x="10327967" y="2083575"/>
                  <a:pt x="10319738" y="2082268"/>
                </a:cubicBezTo>
                <a:cubicBezTo>
                  <a:pt x="10311509" y="2080962"/>
                  <a:pt x="10305718" y="2073447"/>
                  <a:pt x="10306935" y="2065606"/>
                </a:cubicBezTo>
                <a:cubicBezTo>
                  <a:pt x="10308155" y="2057438"/>
                  <a:pt x="10315775" y="2052210"/>
                  <a:pt x="10324006" y="2053844"/>
                </a:cubicBezTo>
                <a:close/>
                <a:moveTo>
                  <a:pt x="1264442" y="2053844"/>
                </a:moveTo>
                <a:cubicBezTo>
                  <a:pt x="1272977" y="2055477"/>
                  <a:pt x="1279073" y="2062992"/>
                  <a:pt x="1277853" y="2071487"/>
                </a:cubicBezTo>
                <a:cubicBezTo>
                  <a:pt x="1276634" y="2079655"/>
                  <a:pt x="1268710" y="2085209"/>
                  <a:pt x="1260175" y="2083575"/>
                </a:cubicBezTo>
                <a:cubicBezTo>
                  <a:pt x="1251641" y="2081941"/>
                  <a:pt x="1245545" y="2074427"/>
                  <a:pt x="1246764" y="2065932"/>
                </a:cubicBezTo>
                <a:cubicBezTo>
                  <a:pt x="1247678" y="2057764"/>
                  <a:pt x="1255603" y="2052210"/>
                  <a:pt x="1264442" y="2053844"/>
                </a:cubicBezTo>
                <a:close/>
                <a:moveTo>
                  <a:pt x="184827" y="2052864"/>
                </a:moveTo>
                <a:cubicBezTo>
                  <a:pt x="193667" y="2054497"/>
                  <a:pt x="199763" y="2062339"/>
                  <a:pt x="198544" y="2070833"/>
                </a:cubicBezTo>
                <a:cubicBezTo>
                  <a:pt x="197324" y="2079328"/>
                  <a:pt x="189095" y="2084882"/>
                  <a:pt x="180255" y="2083248"/>
                </a:cubicBezTo>
                <a:cubicBezTo>
                  <a:pt x="171417" y="2081614"/>
                  <a:pt x="165320" y="2073773"/>
                  <a:pt x="166540" y="2065279"/>
                </a:cubicBezTo>
                <a:cubicBezTo>
                  <a:pt x="167759" y="2056784"/>
                  <a:pt x="175988" y="2051230"/>
                  <a:pt x="184827" y="2052864"/>
                </a:cubicBezTo>
                <a:close/>
                <a:moveTo>
                  <a:pt x="8359863" y="2051556"/>
                </a:moveTo>
                <a:cubicBezTo>
                  <a:pt x="8367788" y="2052864"/>
                  <a:pt x="8373275" y="2060051"/>
                  <a:pt x="8372360" y="2067892"/>
                </a:cubicBezTo>
                <a:cubicBezTo>
                  <a:pt x="8371141" y="2075407"/>
                  <a:pt x="8363826" y="2080634"/>
                  <a:pt x="8355901" y="2079001"/>
                </a:cubicBezTo>
                <a:cubicBezTo>
                  <a:pt x="8347976" y="2077367"/>
                  <a:pt x="8342489" y="2070507"/>
                  <a:pt x="8343404" y="2062665"/>
                </a:cubicBezTo>
                <a:cubicBezTo>
                  <a:pt x="8344319" y="2054824"/>
                  <a:pt x="8351939" y="2050250"/>
                  <a:pt x="8359863" y="2051556"/>
                </a:cubicBezTo>
                <a:close/>
                <a:moveTo>
                  <a:pt x="337837" y="2050250"/>
                </a:moveTo>
                <a:cubicBezTo>
                  <a:pt x="346676" y="2051883"/>
                  <a:pt x="352773" y="2059725"/>
                  <a:pt x="351553" y="2068219"/>
                </a:cubicBezTo>
                <a:cubicBezTo>
                  <a:pt x="350334" y="2076714"/>
                  <a:pt x="342105" y="2082268"/>
                  <a:pt x="333265" y="2080635"/>
                </a:cubicBezTo>
                <a:cubicBezTo>
                  <a:pt x="324426" y="2079001"/>
                  <a:pt x="318330" y="2071160"/>
                  <a:pt x="319549" y="2062665"/>
                </a:cubicBezTo>
                <a:cubicBezTo>
                  <a:pt x="320768" y="2054171"/>
                  <a:pt x="328998" y="2048617"/>
                  <a:pt x="337837" y="2050250"/>
                </a:cubicBezTo>
                <a:close/>
                <a:moveTo>
                  <a:pt x="10818699" y="2044369"/>
                </a:moveTo>
                <a:cubicBezTo>
                  <a:pt x="10826624" y="2045676"/>
                  <a:pt x="10832415" y="2053190"/>
                  <a:pt x="10831196" y="2060705"/>
                </a:cubicBezTo>
                <a:cubicBezTo>
                  <a:pt x="10829977" y="2068219"/>
                  <a:pt x="10822661" y="2073447"/>
                  <a:pt x="10814432" y="2072140"/>
                </a:cubicBezTo>
                <a:cubicBezTo>
                  <a:pt x="10806203" y="2070833"/>
                  <a:pt x="10800715" y="2063319"/>
                  <a:pt x="10801934" y="2055804"/>
                </a:cubicBezTo>
                <a:cubicBezTo>
                  <a:pt x="10803154" y="2048290"/>
                  <a:pt x="10810774" y="2043062"/>
                  <a:pt x="10818699" y="2044369"/>
                </a:cubicBezTo>
                <a:close/>
                <a:moveTo>
                  <a:pt x="8970381" y="2043062"/>
                </a:moveTo>
                <a:cubicBezTo>
                  <a:pt x="8978001" y="2044369"/>
                  <a:pt x="8983182" y="2051230"/>
                  <a:pt x="8982268" y="2058418"/>
                </a:cubicBezTo>
                <a:cubicBezTo>
                  <a:pt x="8981049" y="2065606"/>
                  <a:pt x="8974038" y="2070507"/>
                  <a:pt x="8966418" y="2069199"/>
                </a:cubicBezTo>
                <a:cubicBezTo>
                  <a:pt x="8958798" y="2067892"/>
                  <a:pt x="8953617" y="2061031"/>
                  <a:pt x="8954531" y="2053844"/>
                </a:cubicBezTo>
                <a:cubicBezTo>
                  <a:pt x="8955750" y="2046656"/>
                  <a:pt x="8962761" y="2041755"/>
                  <a:pt x="8970381" y="2043062"/>
                </a:cubicBezTo>
                <a:close/>
                <a:moveTo>
                  <a:pt x="5821475" y="2040449"/>
                </a:moveTo>
                <a:cubicBezTo>
                  <a:pt x="5830619" y="2042082"/>
                  <a:pt x="5836715" y="2050250"/>
                  <a:pt x="5835496" y="2058745"/>
                </a:cubicBezTo>
                <a:cubicBezTo>
                  <a:pt x="5834277" y="2067240"/>
                  <a:pt x="5825742" y="2073121"/>
                  <a:pt x="5816903" y="2071487"/>
                </a:cubicBezTo>
                <a:cubicBezTo>
                  <a:pt x="5807759" y="2069853"/>
                  <a:pt x="5801663" y="2061685"/>
                  <a:pt x="5802882" y="2053191"/>
                </a:cubicBezTo>
                <a:cubicBezTo>
                  <a:pt x="5804101" y="2044369"/>
                  <a:pt x="5812636" y="2038815"/>
                  <a:pt x="5821475" y="2040449"/>
                </a:cubicBezTo>
                <a:close/>
                <a:moveTo>
                  <a:pt x="4978209" y="2038162"/>
                </a:moveTo>
                <a:cubicBezTo>
                  <a:pt x="4986133" y="2039469"/>
                  <a:pt x="4991620" y="2046656"/>
                  <a:pt x="4990401" y="2054171"/>
                </a:cubicBezTo>
                <a:cubicBezTo>
                  <a:pt x="4989181" y="2061685"/>
                  <a:pt x="4981866" y="2066586"/>
                  <a:pt x="4974246" y="2065279"/>
                </a:cubicBezTo>
                <a:cubicBezTo>
                  <a:pt x="4966321" y="2063972"/>
                  <a:pt x="4960834" y="2056785"/>
                  <a:pt x="4962053" y="2049270"/>
                </a:cubicBezTo>
                <a:cubicBezTo>
                  <a:pt x="4962967" y="2041756"/>
                  <a:pt x="4970282" y="2036855"/>
                  <a:pt x="4978209" y="2038162"/>
                </a:cubicBezTo>
                <a:close/>
                <a:moveTo>
                  <a:pt x="4644428" y="2038162"/>
                </a:moveTo>
                <a:cubicBezTo>
                  <a:pt x="4652351" y="2039469"/>
                  <a:pt x="4658142" y="2046983"/>
                  <a:pt x="4656922" y="2054497"/>
                </a:cubicBezTo>
                <a:cubicBezTo>
                  <a:pt x="4655705" y="2062012"/>
                  <a:pt x="4648389" y="2067239"/>
                  <a:pt x="4640158" y="2065932"/>
                </a:cubicBezTo>
                <a:cubicBezTo>
                  <a:pt x="4632234" y="2064626"/>
                  <a:pt x="4626442" y="2057111"/>
                  <a:pt x="4627661" y="2049596"/>
                </a:cubicBezTo>
                <a:cubicBezTo>
                  <a:pt x="4628881" y="2042082"/>
                  <a:pt x="4636196" y="2036854"/>
                  <a:pt x="4644428" y="2038162"/>
                </a:cubicBezTo>
                <a:close/>
                <a:moveTo>
                  <a:pt x="74506" y="2038162"/>
                </a:moveTo>
                <a:cubicBezTo>
                  <a:pt x="83040" y="2039469"/>
                  <a:pt x="89136" y="2047310"/>
                  <a:pt x="87917" y="2055478"/>
                </a:cubicBezTo>
                <a:cubicBezTo>
                  <a:pt x="86698" y="2063646"/>
                  <a:pt x="78774" y="2068873"/>
                  <a:pt x="70239" y="2067566"/>
                </a:cubicBezTo>
                <a:cubicBezTo>
                  <a:pt x="61705" y="2066259"/>
                  <a:pt x="55609" y="2058418"/>
                  <a:pt x="56828" y="2050250"/>
                </a:cubicBezTo>
                <a:cubicBezTo>
                  <a:pt x="58047" y="2042082"/>
                  <a:pt x="65972" y="2036528"/>
                  <a:pt x="74506" y="2038162"/>
                </a:cubicBezTo>
                <a:close/>
                <a:moveTo>
                  <a:pt x="10965917" y="2037835"/>
                </a:moveTo>
                <a:cubicBezTo>
                  <a:pt x="10973843" y="2039142"/>
                  <a:pt x="10979634" y="2046656"/>
                  <a:pt x="10978415" y="2054171"/>
                </a:cubicBezTo>
                <a:cubicBezTo>
                  <a:pt x="10977195" y="2061685"/>
                  <a:pt x="10969881" y="2066913"/>
                  <a:pt x="10961651" y="2065606"/>
                </a:cubicBezTo>
                <a:cubicBezTo>
                  <a:pt x="10953421" y="2064299"/>
                  <a:pt x="10947935" y="2056785"/>
                  <a:pt x="10949153" y="2049270"/>
                </a:cubicBezTo>
                <a:cubicBezTo>
                  <a:pt x="10950373" y="2041756"/>
                  <a:pt x="10957689" y="2036528"/>
                  <a:pt x="10965917" y="2037835"/>
                </a:cubicBezTo>
                <a:close/>
                <a:moveTo>
                  <a:pt x="4074104" y="2037835"/>
                </a:moveTo>
                <a:cubicBezTo>
                  <a:pt x="4082638" y="2039141"/>
                  <a:pt x="4088431" y="2046983"/>
                  <a:pt x="4087210" y="2055151"/>
                </a:cubicBezTo>
                <a:cubicBezTo>
                  <a:pt x="4085990" y="2063319"/>
                  <a:pt x="4078066" y="2068546"/>
                  <a:pt x="4069835" y="2067239"/>
                </a:cubicBezTo>
                <a:cubicBezTo>
                  <a:pt x="4061301" y="2065932"/>
                  <a:pt x="4055510" y="2058091"/>
                  <a:pt x="4056729" y="2049923"/>
                </a:cubicBezTo>
                <a:cubicBezTo>
                  <a:pt x="4057642" y="2041755"/>
                  <a:pt x="4065569" y="2036201"/>
                  <a:pt x="4074104" y="2037835"/>
                </a:cubicBezTo>
                <a:close/>
                <a:moveTo>
                  <a:pt x="10027473" y="2037798"/>
                </a:moveTo>
                <a:cubicBezTo>
                  <a:pt x="10035784" y="2039224"/>
                  <a:pt x="10041572" y="2046734"/>
                  <a:pt x="10040403" y="2054573"/>
                </a:cubicBezTo>
                <a:cubicBezTo>
                  <a:pt x="10039233" y="2062412"/>
                  <a:pt x="10031546" y="2067612"/>
                  <a:pt x="10023236" y="2066186"/>
                </a:cubicBezTo>
                <a:cubicBezTo>
                  <a:pt x="10014925" y="2064760"/>
                  <a:pt x="10009136" y="2057250"/>
                  <a:pt x="10010306" y="2049411"/>
                </a:cubicBezTo>
                <a:cubicBezTo>
                  <a:pt x="10011476" y="2041572"/>
                  <a:pt x="10019162" y="2036372"/>
                  <a:pt x="10027473" y="2037798"/>
                </a:cubicBezTo>
                <a:close/>
                <a:moveTo>
                  <a:pt x="10177091" y="2037508"/>
                </a:moveTo>
                <a:cubicBezTo>
                  <a:pt x="10185320" y="2038815"/>
                  <a:pt x="10191111" y="2046329"/>
                  <a:pt x="10189893" y="2054171"/>
                </a:cubicBezTo>
                <a:cubicBezTo>
                  <a:pt x="10188674" y="2062012"/>
                  <a:pt x="10181053" y="2067239"/>
                  <a:pt x="10172824" y="2065932"/>
                </a:cubicBezTo>
                <a:cubicBezTo>
                  <a:pt x="10164595" y="2064626"/>
                  <a:pt x="10158802" y="2057111"/>
                  <a:pt x="10160022" y="2049270"/>
                </a:cubicBezTo>
                <a:cubicBezTo>
                  <a:pt x="10161241" y="2041428"/>
                  <a:pt x="10168861" y="2036201"/>
                  <a:pt x="10177091" y="2037508"/>
                </a:cubicBezTo>
                <a:close/>
                <a:moveTo>
                  <a:pt x="10673918" y="2035874"/>
                </a:moveTo>
                <a:cubicBezTo>
                  <a:pt x="10681843" y="2037181"/>
                  <a:pt x="10687634" y="2044696"/>
                  <a:pt x="10686415" y="2052210"/>
                </a:cubicBezTo>
                <a:cubicBezTo>
                  <a:pt x="10685195" y="2059725"/>
                  <a:pt x="10677880" y="2064953"/>
                  <a:pt x="10669651" y="2063646"/>
                </a:cubicBezTo>
                <a:cubicBezTo>
                  <a:pt x="10661726" y="2062339"/>
                  <a:pt x="10655935" y="2054824"/>
                  <a:pt x="10657154" y="2047310"/>
                </a:cubicBezTo>
                <a:cubicBezTo>
                  <a:pt x="10658372" y="2039469"/>
                  <a:pt x="10665994" y="2034568"/>
                  <a:pt x="10673918" y="2035874"/>
                </a:cubicBezTo>
                <a:close/>
                <a:moveTo>
                  <a:pt x="2927126" y="2033588"/>
                </a:moveTo>
                <a:cubicBezTo>
                  <a:pt x="2935661" y="2035221"/>
                  <a:pt x="2941755" y="2043062"/>
                  <a:pt x="2940537" y="2051230"/>
                </a:cubicBezTo>
                <a:cubicBezTo>
                  <a:pt x="2939317" y="2059398"/>
                  <a:pt x="2931394" y="2064953"/>
                  <a:pt x="2922554" y="2063319"/>
                </a:cubicBezTo>
                <a:cubicBezTo>
                  <a:pt x="2914019" y="2061685"/>
                  <a:pt x="2907924" y="2053844"/>
                  <a:pt x="2909143" y="2045676"/>
                </a:cubicBezTo>
                <a:cubicBezTo>
                  <a:pt x="2910362" y="2037508"/>
                  <a:pt x="2918591" y="2031954"/>
                  <a:pt x="2927126" y="2033588"/>
                </a:cubicBezTo>
                <a:close/>
                <a:moveTo>
                  <a:pt x="5215333" y="2033587"/>
                </a:moveTo>
                <a:cubicBezTo>
                  <a:pt x="5223257" y="2034894"/>
                  <a:pt x="5229049" y="2042408"/>
                  <a:pt x="5227829" y="2049923"/>
                </a:cubicBezTo>
                <a:cubicBezTo>
                  <a:pt x="5226610" y="2057438"/>
                  <a:pt x="5219296" y="2062665"/>
                  <a:pt x="5211066" y="2061358"/>
                </a:cubicBezTo>
                <a:cubicBezTo>
                  <a:pt x="5202836" y="2060051"/>
                  <a:pt x="5197349" y="2052537"/>
                  <a:pt x="5198569" y="2045022"/>
                </a:cubicBezTo>
                <a:cubicBezTo>
                  <a:pt x="5199787" y="2037181"/>
                  <a:pt x="5207103" y="2032281"/>
                  <a:pt x="5215333" y="2033587"/>
                </a:cubicBezTo>
                <a:close/>
                <a:moveTo>
                  <a:pt x="9305128" y="2033434"/>
                </a:moveTo>
                <a:cubicBezTo>
                  <a:pt x="9312940" y="2034774"/>
                  <a:pt x="9318367" y="2041926"/>
                  <a:pt x="9317251" y="2049409"/>
                </a:cubicBezTo>
                <a:cubicBezTo>
                  <a:pt x="9316133" y="2056892"/>
                  <a:pt x="9308894" y="2061872"/>
                  <a:pt x="9301082" y="2060532"/>
                </a:cubicBezTo>
                <a:cubicBezTo>
                  <a:pt x="9293270" y="2059192"/>
                  <a:pt x="9287843" y="2052040"/>
                  <a:pt x="9288959" y="2044556"/>
                </a:cubicBezTo>
                <a:cubicBezTo>
                  <a:pt x="9290077" y="2037074"/>
                  <a:pt x="9297316" y="2032094"/>
                  <a:pt x="9305128" y="2033434"/>
                </a:cubicBezTo>
                <a:close/>
                <a:moveTo>
                  <a:pt x="2297117" y="2032607"/>
                </a:moveTo>
                <a:cubicBezTo>
                  <a:pt x="2305651" y="2033914"/>
                  <a:pt x="2311441" y="2041755"/>
                  <a:pt x="2310223" y="2049596"/>
                </a:cubicBezTo>
                <a:cubicBezTo>
                  <a:pt x="2309004" y="2057438"/>
                  <a:pt x="2301383" y="2062992"/>
                  <a:pt x="2292849" y="2061358"/>
                </a:cubicBezTo>
                <a:cubicBezTo>
                  <a:pt x="2284315" y="2060051"/>
                  <a:pt x="2278523" y="2052210"/>
                  <a:pt x="2279743" y="2044369"/>
                </a:cubicBezTo>
                <a:cubicBezTo>
                  <a:pt x="2280962" y="2036528"/>
                  <a:pt x="2288887" y="2031301"/>
                  <a:pt x="2297117" y="2032607"/>
                </a:cubicBezTo>
                <a:close/>
                <a:moveTo>
                  <a:pt x="12132394" y="2031954"/>
                </a:moveTo>
                <a:cubicBezTo>
                  <a:pt x="12140625" y="2033261"/>
                  <a:pt x="12146416" y="2041102"/>
                  <a:pt x="12145196" y="2048943"/>
                </a:cubicBezTo>
                <a:cubicBezTo>
                  <a:pt x="12143976" y="2056784"/>
                  <a:pt x="12136357" y="2062012"/>
                  <a:pt x="12128127" y="2060705"/>
                </a:cubicBezTo>
                <a:cubicBezTo>
                  <a:pt x="12119897" y="2059398"/>
                  <a:pt x="12114106" y="2051557"/>
                  <a:pt x="12115326" y="2043715"/>
                </a:cubicBezTo>
                <a:cubicBezTo>
                  <a:pt x="12116544" y="2035874"/>
                  <a:pt x="12124165" y="2030647"/>
                  <a:pt x="12132394" y="2031954"/>
                </a:cubicBezTo>
                <a:close/>
                <a:moveTo>
                  <a:pt x="2150399" y="2030332"/>
                </a:moveTo>
                <a:cubicBezTo>
                  <a:pt x="2158876" y="2031786"/>
                  <a:pt x="2164778" y="2039464"/>
                  <a:pt x="2163581" y="2047482"/>
                </a:cubicBezTo>
                <a:cubicBezTo>
                  <a:pt x="2162384" y="2055499"/>
                  <a:pt x="2154542" y="2060820"/>
                  <a:pt x="2146064" y="2059366"/>
                </a:cubicBezTo>
                <a:cubicBezTo>
                  <a:pt x="2137588" y="2057912"/>
                  <a:pt x="2131686" y="2050234"/>
                  <a:pt x="2132883" y="2042217"/>
                </a:cubicBezTo>
                <a:cubicBezTo>
                  <a:pt x="2134080" y="2034198"/>
                  <a:pt x="2141922" y="2028878"/>
                  <a:pt x="2150399" y="2030332"/>
                </a:cubicBezTo>
                <a:close/>
                <a:moveTo>
                  <a:pt x="7129074" y="2029340"/>
                </a:moveTo>
                <a:cubicBezTo>
                  <a:pt x="7138828" y="2030973"/>
                  <a:pt x="7145534" y="2039795"/>
                  <a:pt x="7144009" y="2048943"/>
                </a:cubicBezTo>
                <a:cubicBezTo>
                  <a:pt x="7142790" y="2058091"/>
                  <a:pt x="7133645" y="2064299"/>
                  <a:pt x="7123892" y="2062665"/>
                </a:cubicBezTo>
                <a:cubicBezTo>
                  <a:pt x="7114139" y="2061031"/>
                  <a:pt x="7107433" y="2052210"/>
                  <a:pt x="7108957" y="2043062"/>
                </a:cubicBezTo>
                <a:cubicBezTo>
                  <a:pt x="7110481" y="2033587"/>
                  <a:pt x="7119625" y="2027379"/>
                  <a:pt x="7129074" y="2029340"/>
                </a:cubicBezTo>
                <a:close/>
                <a:moveTo>
                  <a:pt x="8255621" y="2027380"/>
                </a:moveTo>
                <a:cubicBezTo>
                  <a:pt x="8264765" y="2029013"/>
                  <a:pt x="8271166" y="2037181"/>
                  <a:pt x="8269947" y="2046003"/>
                </a:cubicBezTo>
                <a:cubicBezTo>
                  <a:pt x="8268728" y="2054824"/>
                  <a:pt x="8260193" y="2060378"/>
                  <a:pt x="8251049" y="2058745"/>
                </a:cubicBezTo>
                <a:cubicBezTo>
                  <a:pt x="8241905" y="2057112"/>
                  <a:pt x="8235504" y="2048944"/>
                  <a:pt x="8236724" y="2040122"/>
                </a:cubicBezTo>
                <a:cubicBezTo>
                  <a:pt x="8237943" y="2031301"/>
                  <a:pt x="8246477" y="2025747"/>
                  <a:pt x="8255621" y="2027380"/>
                </a:cubicBezTo>
                <a:close/>
                <a:moveTo>
                  <a:pt x="5119032" y="2026726"/>
                </a:moveTo>
                <a:cubicBezTo>
                  <a:pt x="5126956" y="2028033"/>
                  <a:pt x="5132442" y="2035221"/>
                  <a:pt x="5131223" y="2042735"/>
                </a:cubicBezTo>
                <a:cubicBezTo>
                  <a:pt x="5130003" y="2050250"/>
                  <a:pt x="5122688" y="2055151"/>
                  <a:pt x="5115068" y="2053844"/>
                </a:cubicBezTo>
                <a:cubicBezTo>
                  <a:pt x="5107447" y="2052537"/>
                  <a:pt x="5101657" y="2045349"/>
                  <a:pt x="5102875" y="2037835"/>
                </a:cubicBezTo>
                <a:cubicBezTo>
                  <a:pt x="5103790" y="2030320"/>
                  <a:pt x="5111106" y="2025420"/>
                  <a:pt x="5119032" y="2026726"/>
                </a:cubicBezTo>
                <a:close/>
                <a:moveTo>
                  <a:pt x="7820974" y="2026073"/>
                </a:moveTo>
                <a:cubicBezTo>
                  <a:pt x="7830728" y="2027707"/>
                  <a:pt x="7837434" y="2036528"/>
                  <a:pt x="7835909" y="2045676"/>
                </a:cubicBezTo>
                <a:cubicBezTo>
                  <a:pt x="7834385" y="2054824"/>
                  <a:pt x="7825545" y="2061032"/>
                  <a:pt x="7815792" y="2059398"/>
                </a:cubicBezTo>
                <a:cubicBezTo>
                  <a:pt x="7806039" y="2057765"/>
                  <a:pt x="7799333" y="2048944"/>
                  <a:pt x="7800857" y="2039795"/>
                </a:cubicBezTo>
                <a:cubicBezTo>
                  <a:pt x="7802381" y="2030320"/>
                  <a:pt x="7811525" y="2024440"/>
                  <a:pt x="7820974" y="2026073"/>
                </a:cubicBezTo>
                <a:close/>
                <a:moveTo>
                  <a:pt x="8294027" y="2025420"/>
                </a:moveTo>
                <a:cubicBezTo>
                  <a:pt x="8302561" y="2026726"/>
                  <a:pt x="8308352" y="2034568"/>
                  <a:pt x="8307133" y="2042409"/>
                </a:cubicBezTo>
                <a:cubicBezTo>
                  <a:pt x="8305914" y="2050250"/>
                  <a:pt x="8298294" y="2055805"/>
                  <a:pt x="8289759" y="2054171"/>
                </a:cubicBezTo>
                <a:cubicBezTo>
                  <a:pt x="8281224" y="2052864"/>
                  <a:pt x="8275434" y="2045022"/>
                  <a:pt x="8276652" y="2037181"/>
                </a:cubicBezTo>
                <a:cubicBezTo>
                  <a:pt x="8277872" y="2029340"/>
                  <a:pt x="8285492" y="2023786"/>
                  <a:pt x="8294027" y="2025420"/>
                </a:cubicBezTo>
                <a:close/>
                <a:moveTo>
                  <a:pt x="2445555" y="2024113"/>
                </a:moveTo>
                <a:cubicBezTo>
                  <a:pt x="2454088" y="2025420"/>
                  <a:pt x="2459880" y="2033261"/>
                  <a:pt x="2458661" y="2041102"/>
                </a:cubicBezTo>
                <a:cubicBezTo>
                  <a:pt x="2457441" y="2048943"/>
                  <a:pt x="2449821" y="2054497"/>
                  <a:pt x="2441287" y="2052864"/>
                </a:cubicBezTo>
                <a:cubicBezTo>
                  <a:pt x="2432752" y="2051557"/>
                  <a:pt x="2426962" y="2043716"/>
                  <a:pt x="2428180" y="2035874"/>
                </a:cubicBezTo>
                <a:cubicBezTo>
                  <a:pt x="2429400" y="2028033"/>
                  <a:pt x="2437020" y="2022806"/>
                  <a:pt x="2445555" y="2024113"/>
                </a:cubicBezTo>
                <a:close/>
                <a:moveTo>
                  <a:pt x="2004814" y="2023786"/>
                </a:moveTo>
                <a:cubicBezTo>
                  <a:pt x="2013348" y="2025093"/>
                  <a:pt x="2019140" y="2032934"/>
                  <a:pt x="2017921" y="2040775"/>
                </a:cubicBezTo>
                <a:cubicBezTo>
                  <a:pt x="2016701" y="2048616"/>
                  <a:pt x="2009081" y="2054171"/>
                  <a:pt x="2000546" y="2052537"/>
                </a:cubicBezTo>
                <a:cubicBezTo>
                  <a:pt x="1992012" y="2051230"/>
                  <a:pt x="1986221" y="2043389"/>
                  <a:pt x="1987440" y="2035547"/>
                </a:cubicBezTo>
                <a:cubicBezTo>
                  <a:pt x="1988660" y="2027706"/>
                  <a:pt x="1996584" y="2022479"/>
                  <a:pt x="2004814" y="2023786"/>
                </a:cubicBezTo>
                <a:close/>
                <a:moveTo>
                  <a:pt x="11679764" y="2023459"/>
                </a:moveTo>
                <a:cubicBezTo>
                  <a:pt x="11687993" y="2024766"/>
                  <a:pt x="11693784" y="2032280"/>
                  <a:pt x="11692565" y="2040448"/>
                </a:cubicBezTo>
                <a:cubicBezTo>
                  <a:pt x="11691347" y="2048290"/>
                  <a:pt x="11683725" y="2053517"/>
                  <a:pt x="11675496" y="2052210"/>
                </a:cubicBezTo>
                <a:cubicBezTo>
                  <a:pt x="11667267" y="2050903"/>
                  <a:pt x="11661475" y="2043389"/>
                  <a:pt x="11662695" y="2035221"/>
                </a:cubicBezTo>
                <a:cubicBezTo>
                  <a:pt x="11663914" y="2027379"/>
                  <a:pt x="11671534" y="2022152"/>
                  <a:pt x="11679764" y="2023459"/>
                </a:cubicBezTo>
                <a:close/>
                <a:moveTo>
                  <a:pt x="115061" y="2023459"/>
                </a:moveTo>
                <a:cubicBezTo>
                  <a:pt x="123290" y="2024766"/>
                  <a:pt x="129082" y="2032607"/>
                  <a:pt x="127863" y="2040448"/>
                </a:cubicBezTo>
                <a:cubicBezTo>
                  <a:pt x="126643" y="2048290"/>
                  <a:pt x="119023" y="2053517"/>
                  <a:pt x="110489" y="2052210"/>
                </a:cubicBezTo>
                <a:cubicBezTo>
                  <a:pt x="102259" y="2050903"/>
                  <a:pt x="96468" y="2043062"/>
                  <a:pt x="97687" y="2035221"/>
                </a:cubicBezTo>
                <a:cubicBezTo>
                  <a:pt x="98906" y="2027379"/>
                  <a:pt x="106526" y="2022152"/>
                  <a:pt x="115061" y="2023459"/>
                </a:cubicBezTo>
                <a:close/>
                <a:moveTo>
                  <a:pt x="5984848" y="2023133"/>
                </a:moveTo>
                <a:cubicBezTo>
                  <a:pt x="5993993" y="2024766"/>
                  <a:pt x="6000088" y="2032934"/>
                  <a:pt x="5998870" y="2041429"/>
                </a:cubicBezTo>
                <a:cubicBezTo>
                  <a:pt x="5997650" y="2049924"/>
                  <a:pt x="5989115" y="2055805"/>
                  <a:pt x="5980277" y="2054171"/>
                </a:cubicBezTo>
                <a:cubicBezTo>
                  <a:pt x="5971132" y="2052537"/>
                  <a:pt x="5965037" y="2044369"/>
                  <a:pt x="5966256" y="2035874"/>
                </a:cubicBezTo>
                <a:cubicBezTo>
                  <a:pt x="5967475" y="2027053"/>
                  <a:pt x="5975704" y="2021499"/>
                  <a:pt x="5984848" y="2023133"/>
                </a:cubicBezTo>
                <a:close/>
                <a:moveTo>
                  <a:pt x="3538556" y="2023133"/>
                </a:moveTo>
                <a:cubicBezTo>
                  <a:pt x="3547395" y="2024766"/>
                  <a:pt x="3553185" y="2032607"/>
                  <a:pt x="3551968" y="2040775"/>
                </a:cubicBezTo>
                <a:cubicBezTo>
                  <a:pt x="3550747" y="2048943"/>
                  <a:pt x="3542823" y="2054497"/>
                  <a:pt x="3533984" y="2053190"/>
                </a:cubicBezTo>
                <a:cubicBezTo>
                  <a:pt x="3525144" y="2051557"/>
                  <a:pt x="3519353" y="2043716"/>
                  <a:pt x="3520570" y="2035548"/>
                </a:cubicBezTo>
                <a:cubicBezTo>
                  <a:pt x="3521792" y="2027053"/>
                  <a:pt x="3529715" y="2021499"/>
                  <a:pt x="3538556" y="2023133"/>
                </a:cubicBezTo>
                <a:close/>
                <a:moveTo>
                  <a:pt x="4841654" y="2022152"/>
                </a:moveTo>
                <a:cubicBezTo>
                  <a:pt x="4849579" y="2023460"/>
                  <a:pt x="4855065" y="2030647"/>
                  <a:pt x="4853846" y="2038162"/>
                </a:cubicBezTo>
                <a:cubicBezTo>
                  <a:pt x="4852626" y="2045676"/>
                  <a:pt x="4845311" y="2050577"/>
                  <a:pt x="4837690" y="2049270"/>
                </a:cubicBezTo>
                <a:cubicBezTo>
                  <a:pt x="4830072" y="2047963"/>
                  <a:pt x="4824279" y="2040775"/>
                  <a:pt x="4825499" y="2033261"/>
                </a:cubicBezTo>
                <a:cubicBezTo>
                  <a:pt x="4826718" y="2025746"/>
                  <a:pt x="4833728" y="2020845"/>
                  <a:pt x="4841654" y="2022152"/>
                </a:cubicBezTo>
                <a:close/>
                <a:moveTo>
                  <a:pt x="1119663" y="2020845"/>
                </a:moveTo>
                <a:cubicBezTo>
                  <a:pt x="1128197" y="2022479"/>
                  <a:pt x="1134293" y="2029994"/>
                  <a:pt x="1133074" y="2038162"/>
                </a:cubicBezTo>
                <a:cubicBezTo>
                  <a:pt x="1131855" y="2046329"/>
                  <a:pt x="1123930" y="2051883"/>
                  <a:pt x="1115396" y="2050250"/>
                </a:cubicBezTo>
                <a:cubicBezTo>
                  <a:pt x="1106861" y="2048616"/>
                  <a:pt x="1100765" y="2041102"/>
                  <a:pt x="1101985" y="2032934"/>
                </a:cubicBezTo>
                <a:cubicBezTo>
                  <a:pt x="1102899" y="2024766"/>
                  <a:pt x="1110824" y="2019212"/>
                  <a:pt x="1119663" y="2020845"/>
                </a:cubicBezTo>
                <a:close/>
                <a:moveTo>
                  <a:pt x="9659233" y="2020519"/>
                </a:moveTo>
                <a:cubicBezTo>
                  <a:pt x="9667158" y="2021826"/>
                  <a:pt x="9672950" y="2029340"/>
                  <a:pt x="9671730" y="2036855"/>
                </a:cubicBezTo>
                <a:cubicBezTo>
                  <a:pt x="9670510" y="2044369"/>
                  <a:pt x="9663195" y="2049597"/>
                  <a:pt x="9655270" y="2048290"/>
                </a:cubicBezTo>
                <a:cubicBezTo>
                  <a:pt x="9647346" y="2046983"/>
                  <a:pt x="9641554" y="2039469"/>
                  <a:pt x="9642773" y="2031954"/>
                </a:cubicBezTo>
                <a:cubicBezTo>
                  <a:pt x="9643687" y="2024440"/>
                  <a:pt x="9651308" y="2019212"/>
                  <a:pt x="9659233" y="2020519"/>
                </a:cubicBezTo>
                <a:close/>
                <a:moveTo>
                  <a:pt x="5319864" y="2018885"/>
                </a:moveTo>
                <a:cubicBezTo>
                  <a:pt x="5328093" y="2020192"/>
                  <a:pt x="5333885" y="2027706"/>
                  <a:pt x="5332666" y="2035874"/>
                </a:cubicBezTo>
                <a:cubicBezTo>
                  <a:pt x="5331446" y="2044042"/>
                  <a:pt x="5323826" y="2048943"/>
                  <a:pt x="5315596" y="2047637"/>
                </a:cubicBezTo>
                <a:cubicBezTo>
                  <a:pt x="5307367" y="2046329"/>
                  <a:pt x="5301575" y="2038815"/>
                  <a:pt x="5302794" y="2030647"/>
                </a:cubicBezTo>
                <a:cubicBezTo>
                  <a:pt x="5304014" y="2022806"/>
                  <a:pt x="5311634" y="2017578"/>
                  <a:pt x="5319864" y="2018885"/>
                </a:cubicBezTo>
                <a:close/>
                <a:moveTo>
                  <a:pt x="10530966" y="2016925"/>
                </a:moveTo>
                <a:cubicBezTo>
                  <a:pt x="10538891" y="2018232"/>
                  <a:pt x="10544682" y="2025746"/>
                  <a:pt x="10543462" y="2033261"/>
                </a:cubicBezTo>
                <a:cubicBezTo>
                  <a:pt x="10542243" y="2040775"/>
                  <a:pt x="10534928" y="2046003"/>
                  <a:pt x="10526698" y="2044696"/>
                </a:cubicBezTo>
                <a:cubicBezTo>
                  <a:pt x="10518468" y="2043389"/>
                  <a:pt x="10512982" y="2035874"/>
                  <a:pt x="10514202" y="2028360"/>
                </a:cubicBezTo>
                <a:cubicBezTo>
                  <a:pt x="10515421" y="2020845"/>
                  <a:pt x="10523041" y="2015618"/>
                  <a:pt x="10530966" y="2016925"/>
                </a:cubicBezTo>
                <a:close/>
                <a:moveTo>
                  <a:pt x="8428139" y="2016925"/>
                </a:moveTo>
                <a:cubicBezTo>
                  <a:pt x="8435759" y="2018232"/>
                  <a:pt x="8440940" y="2025093"/>
                  <a:pt x="8440026" y="2032281"/>
                </a:cubicBezTo>
                <a:cubicBezTo>
                  <a:pt x="8438807" y="2039469"/>
                  <a:pt x="8431797" y="2044369"/>
                  <a:pt x="8424481" y="2043062"/>
                </a:cubicBezTo>
                <a:cubicBezTo>
                  <a:pt x="8417166" y="2041756"/>
                  <a:pt x="8411679" y="2034894"/>
                  <a:pt x="8412594" y="2027706"/>
                </a:cubicBezTo>
                <a:cubicBezTo>
                  <a:pt x="8413508" y="2020192"/>
                  <a:pt x="8420823" y="2015618"/>
                  <a:pt x="8428139" y="2016925"/>
                </a:cubicBezTo>
                <a:close/>
                <a:moveTo>
                  <a:pt x="225991" y="2016925"/>
                </a:moveTo>
                <a:cubicBezTo>
                  <a:pt x="234525" y="2018558"/>
                  <a:pt x="240622" y="2026073"/>
                  <a:pt x="239402" y="2034241"/>
                </a:cubicBezTo>
                <a:cubicBezTo>
                  <a:pt x="238183" y="2042409"/>
                  <a:pt x="230258" y="2047637"/>
                  <a:pt x="221724" y="2046329"/>
                </a:cubicBezTo>
                <a:cubicBezTo>
                  <a:pt x="213190" y="2044696"/>
                  <a:pt x="207094" y="2037181"/>
                  <a:pt x="208313" y="2029013"/>
                </a:cubicBezTo>
                <a:cubicBezTo>
                  <a:pt x="209532" y="2020845"/>
                  <a:pt x="217456" y="2015292"/>
                  <a:pt x="225991" y="2016925"/>
                </a:cubicBezTo>
                <a:close/>
                <a:moveTo>
                  <a:pt x="11115576" y="2014965"/>
                </a:moveTo>
                <a:cubicBezTo>
                  <a:pt x="11123501" y="2016272"/>
                  <a:pt x="11129292" y="2023786"/>
                  <a:pt x="11128072" y="2031301"/>
                </a:cubicBezTo>
                <a:cubicBezTo>
                  <a:pt x="11126853" y="2038815"/>
                  <a:pt x="11119538" y="2044042"/>
                  <a:pt x="11111308" y="2042736"/>
                </a:cubicBezTo>
                <a:cubicBezTo>
                  <a:pt x="11103383" y="2041429"/>
                  <a:pt x="11097592" y="2033915"/>
                  <a:pt x="11098812" y="2026400"/>
                </a:cubicBezTo>
                <a:cubicBezTo>
                  <a:pt x="11100030" y="2018559"/>
                  <a:pt x="11107650" y="2013658"/>
                  <a:pt x="11115576" y="2014965"/>
                </a:cubicBezTo>
                <a:close/>
                <a:moveTo>
                  <a:pt x="8130957" y="2013331"/>
                </a:moveTo>
                <a:cubicBezTo>
                  <a:pt x="8140406" y="2014965"/>
                  <a:pt x="8146807" y="2023460"/>
                  <a:pt x="8145588" y="2032281"/>
                </a:cubicBezTo>
                <a:cubicBezTo>
                  <a:pt x="8144368" y="2041103"/>
                  <a:pt x="8135529" y="2047310"/>
                  <a:pt x="8126080" y="2045676"/>
                </a:cubicBezTo>
                <a:cubicBezTo>
                  <a:pt x="8116631" y="2044042"/>
                  <a:pt x="8110231" y="2035548"/>
                  <a:pt x="8111450" y="2026727"/>
                </a:cubicBezTo>
                <a:cubicBezTo>
                  <a:pt x="8112973" y="2017579"/>
                  <a:pt x="8121509" y="2011698"/>
                  <a:pt x="8130957" y="2013331"/>
                </a:cubicBezTo>
                <a:close/>
                <a:moveTo>
                  <a:pt x="8657553" y="2012257"/>
                </a:moveTo>
                <a:cubicBezTo>
                  <a:pt x="8665032" y="2013540"/>
                  <a:pt x="8670234" y="2020357"/>
                  <a:pt x="8669170" y="2027484"/>
                </a:cubicBezTo>
                <a:cubicBezTo>
                  <a:pt x="8668106" y="2034612"/>
                  <a:pt x="8661180" y="2039349"/>
                  <a:pt x="8653700" y="2038066"/>
                </a:cubicBezTo>
                <a:cubicBezTo>
                  <a:pt x="8646220" y="2036783"/>
                  <a:pt x="8641019" y="2029966"/>
                  <a:pt x="8642083" y="2022838"/>
                </a:cubicBezTo>
                <a:cubicBezTo>
                  <a:pt x="8643148" y="2015712"/>
                  <a:pt x="8650073" y="2010974"/>
                  <a:pt x="8657553" y="2012257"/>
                </a:cubicBezTo>
                <a:close/>
                <a:moveTo>
                  <a:pt x="11983790" y="2009824"/>
                </a:moveTo>
                <a:cubicBezTo>
                  <a:pt x="11992102" y="2011249"/>
                  <a:pt x="11997890" y="2018760"/>
                  <a:pt x="11996719" y="2026599"/>
                </a:cubicBezTo>
                <a:cubicBezTo>
                  <a:pt x="11995549" y="2034438"/>
                  <a:pt x="11987863" y="2039638"/>
                  <a:pt x="11979552" y="2038212"/>
                </a:cubicBezTo>
                <a:cubicBezTo>
                  <a:pt x="11971242" y="2036787"/>
                  <a:pt x="11965453" y="2029276"/>
                  <a:pt x="11966623" y="2021437"/>
                </a:cubicBezTo>
                <a:cubicBezTo>
                  <a:pt x="11967794" y="2013598"/>
                  <a:pt x="11975480" y="2008398"/>
                  <a:pt x="11983790" y="2009824"/>
                </a:cubicBezTo>
                <a:close/>
                <a:moveTo>
                  <a:pt x="1860645" y="2009737"/>
                </a:moveTo>
                <a:cubicBezTo>
                  <a:pt x="1869178" y="2011044"/>
                  <a:pt x="1874969" y="2018885"/>
                  <a:pt x="1873750" y="2026726"/>
                </a:cubicBezTo>
                <a:cubicBezTo>
                  <a:pt x="1872531" y="2034567"/>
                  <a:pt x="1864911" y="2040122"/>
                  <a:pt x="1856377" y="2038488"/>
                </a:cubicBezTo>
                <a:cubicBezTo>
                  <a:pt x="1847843" y="2037181"/>
                  <a:pt x="1842051" y="2029340"/>
                  <a:pt x="1843270" y="2021499"/>
                </a:cubicBezTo>
                <a:cubicBezTo>
                  <a:pt x="1844185" y="2013658"/>
                  <a:pt x="1852110" y="2008103"/>
                  <a:pt x="1860645" y="2009737"/>
                </a:cubicBezTo>
                <a:close/>
                <a:moveTo>
                  <a:pt x="3083185" y="2008104"/>
                </a:moveTo>
                <a:cubicBezTo>
                  <a:pt x="3091719" y="2009737"/>
                  <a:pt x="3097816" y="2017579"/>
                  <a:pt x="3096597" y="2025747"/>
                </a:cubicBezTo>
                <a:cubicBezTo>
                  <a:pt x="3095377" y="2033915"/>
                  <a:pt x="3087452" y="2039469"/>
                  <a:pt x="3078613" y="2037835"/>
                </a:cubicBezTo>
                <a:cubicBezTo>
                  <a:pt x="3070079" y="2036201"/>
                  <a:pt x="3063983" y="2028360"/>
                  <a:pt x="3065202" y="2020192"/>
                </a:cubicBezTo>
                <a:cubicBezTo>
                  <a:pt x="3066421" y="2012024"/>
                  <a:pt x="3074346" y="2006470"/>
                  <a:pt x="3083185" y="2008104"/>
                </a:cubicBezTo>
                <a:close/>
                <a:moveTo>
                  <a:pt x="5544775" y="2007450"/>
                </a:moveTo>
                <a:cubicBezTo>
                  <a:pt x="5553614" y="2009083"/>
                  <a:pt x="5559710" y="2016924"/>
                  <a:pt x="5558492" y="2025419"/>
                </a:cubicBezTo>
                <a:cubicBezTo>
                  <a:pt x="5557272" y="2033914"/>
                  <a:pt x="5549042" y="2039141"/>
                  <a:pt x="5540203" y="2037835"/>
                </a:cubicBezTo>
                <a:cubicBezTo>
                  <a:pt x="5531363" y="2036201"/>
                  <a:pt x="5525267" y="2028360"/>
                  <a:pt x="5526487" y="2019865"/>
                </a:cubicBezTo>
                <a:cubicBezTo>
                  <a:pt x="5528010" y="2011370"/>
                  <a:pt x="5535936" y="2005817"/>
                  <a:pt x="5544775" y="2007450"/>
                </a:cubicBezTo>
                <a:close/>
                <a:moveTo>
                  <a:pt x="11833383" y="2005817"/>
                </a:moveTo>
                <a:cubicBezTo>
                  <a:pt x="11841613" y="2007124"/>
                  <a:pt x="11847404" y="2014638"/>
                  <a:pt x="11846186" y="2022806"/>
                </a:cubicBezTo>
                <a:cubicBezTo>
                  <a:pt x="11844966" y="2030647"/>
                  <a:pt x="11837347" y="2035874"/>
                  <a:pt x="11829116" y="2034568"/>
                </a:cubicBezTo>
                <a:cubicBezTo>
                  <a:pt x="11820887" y="2033261"/>
                  <a:pt x="11815096" y="2025746"/>
                  <a:pt x="11816314" y="2017578"/>
                </a:cubicBezTo>
                <a:cubicBezTo>
                  <a:pt x="11817534" y="2009737"/>
                  <a:pt x="11825154" y="2004509"/>
                  <a:pt x="11833383" y="2005817"/>
                </a:cubicBezTo>
                <a:close/>
                <a:moveTo>
                  <a:pt x="6624932" y="2002876"/>
                </a:moveTo>
                <a:cubicBezTo>
                  <a:pt x="6634381" y="2004509"/>
                  <a:pt x="6640782" y="2013004"/>
                  <a:pt x="6639563" y="2021826"/>
                </a:cubicBezTo>
                <a:cubicBezTo>
                  <a:pt x="6638343" y="2030647"/>
                  <a:pt x="6629504" y="2036528"/>
                  <a:pt x="6620360" y="2034894"/>
                </a:cubicBezTo>
                <a:cubicBezTo>
                  <a:pt x="6610911" y="2033261"/>
                  <a:pt x="6604511" y="2024766"/>
                  <a:pt x="6605729" y="2015945"/>
                </a:cubicBezTo>
                <a:cubicBezTo>
                  <a:pt x="6606949" y="2007124"/>
                  <a:pt x="6615483" y="2001242"/>
                  <a:pt x="6624932" y="2002876"/>
                </a:cubicBezTo>
                <a:close/>
                <a:moveTo>
                  <a:pt x="3388899" y="2002223"/>
                </a:moveTo>
                <a:cubicBezTo>
                  <a:pt x="3397738" y="2003856"/>
                  <a:pt x="3403529" y="2011698"/>
                  <a:pt x="3402310" y="2019866"/>
                </a:cubicBezTo>
                <a:cubicBezTo>
                  <a:pt x="3401091" y="2028034"/>
                  <a:pt x="3393167" y="2033588"/>
                  <a:pt x="3384328" y="2031954"/>
                </a:cubicBezTo>
                <a:cubicBezTo>
                  <a:pt x="3375488" y="2030320"/>
                  <a:pt x="3369697" y="2022479"/>
                  <a:pt x="3370916" y="2014311"/>
                </a:cubicBezTo>
                <a:cubicBezTo>
                  <a:pt x="3372135" y="2006143"/>
                  <a:pt x="3380060" y="2000590"/>
                  <a:pt x="3388899" y="2002223"/>
                </a:cubicBezTo>
                <a:close/>
                <a:moveTo>
                  <a:pt x="4299063" y="2001896"/>
                </a:moveTo>
                <a:cubicBezTo>
                  <a:pt x="4307292" y="2003203"/>
                  <a:pt x="4313085" y="2010718"/>
                  <a:pt x="4311865" y="2018559"/>
                </a:cubicBezTo>
                <a:cubicBezTo>
                  <a:pt x="4310646" y="2026400"/>
                  <a:pt x="4303027" y="2031627"/>
                  <a:pt x="4294796" y="2030320"/>
                </a:cubicBezTo>
                <a:cubicBezTo>
                  <a:pt x="4286570" y="2029013"/>
                  <a:pt x="4280777" y="2021499"/>
                  <a:pt x="4281997" y="2013658"/>
                </a:cubicBezTo>
                <a:cubicBezTo>
                  <a:pt x="4283215" y="2005817"/>
                  <a:pt x="4290835" y="2000589"/>
                  <a:pt x="4299063" y="2001896"/>
                </a:cubicBezTo>
                <a:close/>
                <a:moveTo>
                  <a:pt x="2596126" y="2001896"/>
                </a:moveTo>
                <a:cubicBezTo>
                  <a:pt x="2604660" y="2003203"/>
                  <a:pt x="2610452" y="2011044"/>
                  <a:pt x="2609232" y="2018885"/>
                </a:cubicBezTo>
                <a:cubicBezTo>
                  <a:pt x="2608012" y="2026726"/>
                  <a:pt x="2600392" y="2032281"/>
                  <a:pt x="2591858" y="2030647"/>
                </a:cubicBezTo>
                <a:cubicBezTo>
                  <a:pt x="2583325" y="2029340"/>
                  <a:pt x="2577534" y="2021499"/>
                  <a:pt x="2578752" y="2013658"/>
                </a:cubicBezTo>
                <a:cubicBezTo>
                  <a:pt x="2579972" y="2005817"/>
                  <a:pt x="2587591" y="2000589"/>
                  <a:pt x="2596126" y="2001896"/>
                </a:cubicBezTo>
                <a:close/>
                <a:moveTo>
                  <a:pt x="262278" y="2001896"/>
                </a:moveTo>
                <a:cubicBezTo>
                  <a:pt x="270508" y="2003203"/>
                  <a:pt x="276299" y="2011044"/>
                  <a:pt x="275081" y="2018885"/>
                </a:cubicBezTo>
                <a:cubicBezTo>
                  <a:pt x="273861" y="2026726"/>
                  <a:pt x="266241" y="2031954"/>
                  <a:pt x="257706" y="2030647"/>
                </a:cubicBezTo>
                <a:cubicBezTo>
                  <a:pt x="249477" y="2029340"/>
                  <a:pt x="243686" y="2021499"/>
                  <a:pt x="244905" y="2013658"/>
                </a:cubicBezTo>
                <a:cubicBezTo>
                  <a:pt x="246429" y="2005817"/>
                  <a:pt x="254049" y="2000589"/>
                  <a:pt x="262278" y="2001896"/>
                </a:cubicBezTo>
                <a:close/>
                <a:moveTo>
                  <a:pt x="7651504" y="2001895"/>
                </a:moveTo>
                <a:cubicBezTo>
                  <a:pt x="7661258" y="2003529"/>
                  <a:pt x="7667963" y="2012351"/>
                  <a:pt x="7666439" y="2021499"/>
                </a:cubicBezTo>
                <a:cubicBezTo>
                  <a:pt x="7664915" y="2030647"/>
                  <a:pt x="7656076" y="2036854"/>
                  <a:pt x="7646323" y="2035221"/>
                </a:cubicBezTo>
                <a:cubicBezTo>
                  <a:pt x="7636569" y="2033587"/>
                  <a:pt x="7629863" y="2024766"/>
                  <a:pt x="7631387" y="2015618"/>
                </a:cubicBezTo>
                <a:cubicBezTo>
                  <a:pt x="7632911" y="2006470"/>
                  <a:pt x="7641751" y="2000262"/>
                  <a:pt x="7651504" y="2001895"/>
                </a:cubicBezTo>
                <a:close/>
                <a:moveTo>
                  <a:pt x="5431101" y="2001570"/>
                </a:moveTo>
                <a:cubicBezTo>
                  <a:pt x="5439635" y="2002876"/>
                  <a:pt x="5445426" y="2010718"/>
                  <a:pt x="5444207" y="2018886"/>
                </a:cubicBezTo>
                <a:cubicBezTo>
                  <a:pt x="5442988" y="2027054"/>
                  <a:pt x="5435063" y="2032281"/>
                  <a:pt x="5426528" y="2030974"/>
                </a:cubicBezTo>
                <a:cubicBezTo>
                  <a:pt x="5417993" y="2029667"/>
                  <a:pt x="5412203" y="2021826"/>
                  <a:pt x="5413422" y="2013658"/>
                </a:cubicBezTo>
                <a:cubicBezTo>
                  <a:pt x="5414641" y="2005490"/>
                  <a:pt x="5422566" y="2000263"/>
                  <a:pt x="5431101" y="2001570"/>
                </a:cubicBezTo>
                <a:close/>
                <a:moveTo>
                  <a:pt x="8329908" y="2001443"/>
                </a:moveTo>
                <a:cubicBezTo>
                  <a:pt x="8337719" y="2002783"/>
                  <a:pt x="8343169" y="2009791"/>
                  <a:pt x="8342078" y="2017097"/>
                </a:cubicBezTo>
                <a:cubicBezTo>
                  <a:pt x="8340988" y="2024401"/>
                  <a:pt x="8333770" y="2029238"/>
                  <a:pt x="8325958" y="2027898"/>
                </a:cubicBezTo>
                <a:cubicBezTo>
                  <a:pt x="8318146" y="2026557"/>
                  <a:pt x="8312697" y="2019549"/>
                  <a:pt x="8313788" y="2012244"/>
                </a:cubicBezTo>
                <a:cubicBezTo>
                  <a:pt x="8314878" y="2004939"/>
                  <a:pt x="8322095" y="2000103"/>
                  <a:pt x="8329908" y="2001443"/>
                </a:cubicBezTo>
                <a:close/>
                <a:moveTo>
                  <a:pt x="7305859" y="2000916"/>
                </a:moveTo>
                <a:cubicBezTo>
                  <a:pt x="7315613" y="2002550"/>
                  <a:pt x="7322319" y="2011371"/>
                  <a:pt x="7320795" y="2020519"/>
                </a:cubicBezTo>
                <a:cubicBezTo>
                  <a:pt x="7319575" y="2029667"/>
                  <a:pt x="7310431" y="2035875"/>
                  <a:pt x="7300677" y="2034241"/>
                </a:cubicBezTo>
                <a:cubicBezTo>
                  <a:pt x="7290924" y="2032608"/>
                  <a:pt x="7284218" y="2023786"/>
                  <a:pt x="7285742" y="2014638"/>
                </a:cubicBezTo>
                <a:cubicBezTo>
                  <a:pt x="7287267" y="2005490"/>
                  <a:pt x="7296106" y="1999282"/>
                  <a:pt x="7305859" y="2000916"/>
                </a:cubicBezTo>
                <a:close/>
                <a:moveTo>
                  <a:pt x="8793291" y="1999282"/>
                </a:moveTo>
                <a:cubicBezTo>
                  <a:pt x="8800607" y="2000589"/>
                  <a:pt x="8805788" y="2007450"/>
                  <a:pt x="8804874" y="2014311"/>
                </a:cubicBezTo>
                <a:cubicBezTo>
                  <a:pt x="8803959" y="2021499"/>
                  <a:pt x="8796949" y="2026073"/>
                  <a:pt x="8789634" y="2024766"/>
                </a:cubicBezTo>
                <a:cubicBezTo>
                  <a:pt x="8782318" y="2023459"/>
                  <a:pt x="8777137" y="2016598"/>
                  <a:pt x="8778051" y="2009737"/>
                </a:cubicBezTo>
                <a:cubicBezTo>
                  <a:pt x="8778965" y="2002876"/>
                  <a:pt x="8785671" y="1997975"/>
                  <a:pt x="8793291" y="1999282"/>
                </a:cubicBezTo>
                <a:close/>
                <a:moveTo>
                  <a:pt x="8526895" y="1998629"/>
                </a:moveTo>
                <a:cubicBezTo>
                  <a:pt x="8534210" y="1999936"/>
                  <a:pt x="8539392" y="2006797"/>
                  <a:pt x="8538477" y="2013658"/>
                </a:cubicBezTo>
                <a:cubicBezTo>
                  <a:pt x="8537563" y="2020846"/>
                  <a:pt x="8530552" y="2025420"/>
                  <a:pt x="8523237" y="2024113"/>
                </a:cubicBezTo>
                <a:cubicBezTo>
                  <a:pt x="8515921" y="2022806"/>
                  <a:pt x="8510740" y="2015945"/>
                  <a:pt x="8511654" y="2009084"/>
                </a:cubicBezTo>
                <a:cubicBezTo>
                  <a:pt x="8512569" y="2002223"/>
                  <a:pt x="8519275" y="1997322"/>
                  <a:pt x="8526895" y="1998629"/>
                </a:cubicBezTo>
                <a:close/>
                <a:moveTo>
                  <a:pt x="9113943" y="1998629"/>
                </a:moveTo>
                <a:cubicBezTo>
                  <a:pt x="9121563" y="1999935"/>
                  <a:pt x="9126745" y="2006797"/>
                  <a:pt x="9125830" y="2013984"/>
                </a:cubicBezTo>
                <a:cubicBezTo>
                  <a:pt x="9124611" y="2021172"/>
                  <a:pt x="9117601" y="2026073"/>
                  <a:pt x="9109981" y="2024766"/>
                </a:cubicBezTo>
                <a:cubicBezTo>
                  <a:pt x="9102361" y="2023459"/>
                  <a:pt x="9097179" y="2016598"/>
                  <a:pt x="9098093" y="2009410"/>
                </a:cubicBezTo>
                <a:cubicBezTo>
                  <a:pt x="9099312" y="2002222"/>
                  <a:pt x="9106323" y="1997322"/>
                  <a:pt x="9113943" y="1998629"/>
                </a:cubicBezTo>
                <a:close/>
                <a:moveTo>
                  <a:pt x="3237109" y="1996995"/>
                </a:moveTo>
                <a:cubicBezTo>
                  <a:pt x="3245644" y="1998629"/>
                  <a:pt x="3251740" y="2006470"/>
                  <a:pt x="3250520" y="2014638"/>
                </a:cubicBezTo>
                <a:cubicBezTo>
                  <a:pt x="3249300" y="2022806"/>
                  <a:pt x="3241376" y="2028360"/>
                  <a:pt x="3232537" y="2026726"/>
                </a:cubicBezTo>
                <a:cubicBezTo>
                  <a:pt x="3224000" y="2025093"/>
                  <a:pt x="3217907" y="2017252"/>
                  <a:pt x="3219126" y="2009084"/>
                </a:cubicBezTo>
                <a:cubicBezTo>
                  <a:pt x="3220345" y="2000916"/>
                  <a:pt x="3228270" y="1995362"/>
                  <a:pt x="3237109" y="1996995"/>
                </a:cubicBezTo>
                <a:close/>
                <a:moveTo>
                  <a:pt x="377781" y="1996668"/>
                </a:moveTo>
                <a:cubicBezTo>
                  <a:pt x="386316" y="1998302"/>
                  <a:pt x="392412" y="2005817"/>
                  <a:pt x="391192" y="2013984"/>
                </a:cubicBezTo>
                <a:cubicBezTo>
                  <a:pt x="389974" y="2022152"/>
                  <a:pt x="382049" y="2027706"/>
                  <a:pt x="373514" y="2026072"/>
                </a:cubicBezTo>
                <a:cubicBezTo>
                  <a:pt x="364979" y="2024439"/>
                  <a:pt x="358883" y="2016925"/>
                  <a:pt x="360103" y="2008757"/>
                </a:cubicBezTo>
                <a:cubicBezTo>
                  <a:pt x="361017" y="2000589"/>
                  <a:pt x="368942" y="1995361"/>
                  <a:pt x="377781" y="1996668"/>
                </a:cubicBezTo>
                <a:close/>
                <a:moveTo>
                  <a:pt x="973969" y="1994708"/>
                </a:moveTo>
                <a:cubicBezTo>
                  <a:pt x="982503" y="1996342"/>
                  <a:pt x="988599" y="2003856"/>
                  <a:pt x="987380" y="2012024"/>
                </a:cubicBezTo>
                <a:cubicBezTo>
                  <a:pt x="986161" y="2020192"/>
                  <a:pt x="978236" y="2025746"/>
                  <a:pt x="969702" y="2024112"/>
                </a:cubicBezTo>
                <a:cubicBezTo>
                  <a:pt x="961167" y="2022479"/>
                  <a:pt x="955071" y="2014965"/>
                  <a:pt x="956291" y="2006797"/>
                </a:cubicBezTo>
                <a:cubicBezTo>
                  <a:pt x="957510" y="1998629"/>
                  <a:pt x="965435" y="1993401"/>
                  <a:pt x="973969" y="1994708"/>
                </a:cubicBezTo>
                <a:close/>
                <a:moveTo>
                  <a:pt x="155311" y="1994381"/>
                </a:moveTo>
                <a:cubicBezTo>
                  <a:pt x="163540" y="1995688"/>
                  <a:pt x="169027" y="2003202"/>
                  <a:pt x="167808" y="2010717"/>
                </a:cubicBezTo>
                <a:cubicBezTo>
                  <a:pt x="166589" y="2018232"/>
                  <a:pt x="159274" y="2023459"/>
                  <a:pt x="151044" y="2022152"/>
                </a:cubicBezTo>
                <a:cubicBezTo>
                  <a:pt x="142814" y="2020845"/>
                  <a:pt x="137328" y="2013331"/>
                  <a:pt x="138547" y="2005817"/>
                </a:cubicBezTo>
                <a:cubicBezTo>
                  <a:pt x="139766" y="1997975"/>
                  <a:pt x="147386" y="1993075"/>
                  <a:pt x="155311" y="1994381"/>
                </a:cubicBezTo>
                <a:close/>
                <a:moveTo>
                  <a:pt x="10388928" y="1994054"/>
                </a:moveTo>
                <a:cubicBezTo>
                  <a:pt x="10396853" y="1995361"/>
                  <a:pt x="10402644" y="2002876"/>
                  <a:pt x="10401425" y="2010390"/>
                </a:cubicBezTo>
                <a:cubicBezTo>
                  <a:pt x="10400206" y="2017905"/>
                  <a:pt x="10392891" y="2023133"/>
                  <a:pt x="10384661" y="2021826"/>
                </a:cubicBezTo>
                <a:cubicBezTo>
                  <a:pt x="10376431" y="2020519"/>
                  <a:pt x="10370945" y="2013004"/>
                  <a:pt x="10372164" y="2005490"/>
                </a:cubicBezTo>
                <a:cubicBezTo>
                  <a:pt x="10373384" y="1997649"/>
                  <a:pt x="10380699" y="1992421"/>
                  <a:pt x="10388928" y="1994054"/>
                </a:cubicBezTo>
                <a:close/>
                <a:moveTo>
                  <a:pt x="6149746" y="1994054"/>
                </a:moveTo>
                <a:cubicBezTo>
                  <a:pt x="6158890" y="1995688"/>
                  <a:pt x="6164986" y="2003856"/>
                  <a:pt x="6163767" y="2012351"/>
                </a:cubicBezTo>
                <a:cubicBezTo>
                  <a:pt x="6162547" y="2020845"/>
                  <a:pt x="6154013" y="2026726"/>
                  <a:pt x="6145175" y="2025092"/>
                </a:cubicBezTo>
                <a:cubicBezTo>
                  <a:pt x="6136030" y="2023459"/>
                  <a:pt x="6129934" y="2015291"/>
                  <a:pt x="6131154" y="2006797"/>
                </a:cubicBezTo>
                <a:cubicBezTo>
                  <a:pt x="6132373" y="1997975"/>
                  <a:pt x="6140907" y="1992421"/>
                  <a:pt x="6149746" y="1994054"/>
                </a:cubicBezTo>
                <a:close/>
                <a:moveTo>
                  <a:pt x="8261108" y="1993728"/>
                </a:moveTo>
                <a:cubicBezTo>
                  <a:pt x="8269337" y="1995035"/>
                  <a:pt x="8275128" y="2002550"/>
                  <a:pt x="8273909" y="2010391"/>
                </a:cubicBezTo>
                <a:cubicBezTo>
                  <a:pt x="8272690" y="2018232"/>
                  <a:pt x="8265070" y="2023460"/>
                  <a:pt x="8257145" y="2021826"/>
                </a:cubicBezTo>
                <a:cubicBezTo>
                  <a:pt x="8248916" y="2020519"/>
                  <a:pt x="8243124" y="2013004"/>
                  <a:pt x="8244344" y="2005163"/>
                </a:cubicBezTo>
                <a:cubicBezTo>
                  <a:pt x="8245563" y="1997322"/>
                  <a:pt x="8252878" y="1992422"/>
                  <a:pt x="8261108" y="1993728"/>
                </a:cubicBezTo>
                <a:close/>
                <a:moveTo>
                  <a:pt x="7479900" y="1992094"/>
                </a:moveTo>
                <a:cubicBezTo>
                  <a:pt x="7489654" y="1993728"/>
                  <a:pt x="7496359" y="2002549"/>
                  <a:pt x="7494836" y="2011697"/>
                </a:cubicBezTo>
                <a:cubicBezTo>
                  <a:pt x="7493312" y="2020845"/>
                  <a:pt x="7484473" y="2027053"/>
                  <a:pt x="7474719" y="2025420"/>
                </a:cubicBezTo>
                <a:cubicBezTo>
                  <a:pt x="7464966" y="2023786"/>
                  <a:pt x="7458260" y="2014965"/>
                  <a:pt x="7459783" y="2005817"/>
                </a:cubicBezTo>
                <a:cubicBezTo>
                  <a:pt x="7461308" y="1996668"/>
                  <a:pt x="7470147" y="1990461"/>
                  <a:pt x="7479900" y="1992094"/>
                </a:cubicBezTo>
                <a:close/>
                <a:moveTo>
                  <a:pt x="3931762" y="1991441"/>
                </a:moveTo>
                <a:cubicBezTo>
                  <a:pt x="3940297" y="1992748"/>
                  <a:pt x="3946086" y="2000589"/>
                  <a:pt x="3944867" y="2008757"/>
                </a:cubicBezTo>
                <a:cubicBezTo>
                  <a:pt x="3943649" y="2016925"/>
                  <a:pt x="3935722" y="2022152"/>
                  <a:pt x="3927493" y="2020845"/>
                </a:cubicBezTo>
                <a:cubicBezTo>
                  <a:pt x="3918959" y="2019539"/>
                  <a:pt x="3913169" y="2011698"/>
                  <a:pt x="3914387" y="2003530"/>
                </a:cubicBezTo>
                <a:cubicBezTo>
                  <a:pt x="3915301" y="1995362"/>
                  <a:pt x="3923228" y="1990134"/>
                  <a:pt x="3931762" y="1991441"/>
                </a:cubicBezTo>
                <a:close/>
                <a:moveTo>
                  <a:pt x="5031873" y="1990461"/>
                </a:moveTo>
                <a:cubicBezTo>
                  <a:pt x="5039494" y="1991768"/>
                  <a:pt x="5044979" y="1998629"/>
                  <a:pt x="5043761" y="2006143"/>
                </a:cubicBezTo>
                <a:cubicBezTo>
                  <a:pt x="5042542" y="2013658"/>
                  <a:pt x="5035531" y="2018232"/>
                  <a:pt x="5027911" y="2016925"/>
                </a:cubicBezTo>
                <a:cubicBezTo>
                  <a:pt x="5020290" y="2015618"/>
                  <a:pt x="5014805" y="2008757"/>
                  <a:pt x="5016023" y="2001243"/>
                </a:cubicBezTo>
                <a:cubicBezTo>
                  <a:pt x="5017242" y="1993728"/>
                  <a:pt x="5024252" y="1989154"/>
                  <a:pt x="5031873" y="1990461"/>
                </a:cubicBezTo>
                <a:close/>
                <a:moveTo>
                  <a:pt x="5263816" y="1988174"/>
                </a:moveTo>
                <a:cubicBezTo>
                  <a:pt x="5271741" y="1989481"/>
                  <a:pt x="5277227" y="1996668"/>
                  <a:pt x="5276008" y="2004183"/>
                </a:cubicBezTo>
                <a:cubicBezTo>
                  <a:pt x="5274788" y="2011697"/>
                  <a:pt x="5267473" y="2016598"/>
                  <a:pt x="5259853" y="2015291"/>
                </a:cubicBezTo>
                <a:cubicBezTo>
                  <a:pt x="5251928" y="2013984"/>
                  <a:pt x="5246441" y="2006797"/>
                  <a:pt x="5247660" y="1999282"/>
                </a:cubicBezTo>
                <a:cubicBezTo>
                  <a:pt x="5248880" y="1991767"/>
                  <a:pt x="5256195" y="1986866"/>
                  <a:pt x="5263816" y="1988174"/>
                </a:cubicBezTo>
                <a:close/>
                <a:moveTo>
                  <a:pt x="4510006" y="1987194"/>
                </a:moveTo>
                <a:cubicBezTo>
                  <a:pt x="4517930" y="1988500"/>
                  <a:pt x="4523723" y="1996015"/>
                  <a:pt x="4522502" y="2003530"/>
                </a:cubicBezTo>
                <a:cubicBezTo>
                  <a:pt x="4521285" y="2011044"/>
                  <a:pt x="4513969" y="2016272"/>
                  <a:pt x="4505739" y="2014965"/>
                </a:cubicBezTo>
                <a:cubicBezTo>
                  <a:pt x="4497814" y="2013658"/>
                  <a:pt x="4492022" y="2006143"/>
                  <a:pt x="4493241" y="1998629"/>
                </a:cubicBezTo>
                <a:cubicBezTo>
                  <a:pt x="4494460" y="1991115"/>
                  <a:pt x="4501776" y="1985887"/>
                  <a:pt x="4510006" y="1987194"/>
                </a:cubicBezTo>
                <a:close/>
                <a:moveTo>
                  <a:pt x="9453186" y="1986866"/>
                </a:moveTo>
                <a:cubicBezTo>
                  <a:pt x="9461111" y="1988174"/>
                  <a:pt x="9466293" y="1995361"/>
                  <a:pt x="9465378" y="2002876"/>
                </a:cubicBezTo>
                <a:cubicBezTo>
                  <a:pt x="9464465" y="2010390"/>
                  <a:pt x="9457150" y="2015291"/>
                  <a:pt x="9449224" y="2013984"/>
                </a:cubicBezTo>
                <a:cubicBezTo>
                  <a:pt x="9441299" y="2012677"/>
                  <a:pt x="9436118" y="2005490"/>
                  <a:pt x="9437033" y="1997975"/>
                </a:cubicBezTo>
                <a:cubicBezTo>
                  <a:pt x="9438252" y="1990461"/>
                  <a:pt x="9445567" y="1985233"/>
                  <a:pt x="9453186" y="1986866"/>
                </a:cubicBezTo>
                <a:close/>
                <a:moveTo>
                  <a:pt x="297043" y="1986540"/>
                </a:moveTo>
                <a:cubicBezTo>
                  <a:pt x="305272" y="1987847"/>
                  <a:pt x="310759" y="1995362"/>
                  <a:pt x="309539" y="2002876"/>
                </a:cubicBezTo>
                <a:cubicBezTo>
                  <a:pt x="308320" y="2010718"/>
                  <a:pt x="301005" y="2015618"/>
                  <a:pt x="292775" y="2014311"/>
                </a:cubicBezTo>
                <a:cubicBezTo>
                  <a:pt x="284546" y="2013004"/>
                  <a:pt x="279059" y="2005490"/>
                  <a:pt x="280279" y="1997975"/>
                </a:cubicBezTo>
                <a:cubicBezTo>
                  <a:pt x="281498" y="1990134"/>
                  <a:pt x="288813" y="1985234"/>
                  <a:pt x="297043" y="1986540"/>
                </a:cubicBezTo>
                <a:close/>
                <a:moveTo>
                  <a:pt x="1717413" y="1986433"/>
                </a:moveTo>
                <a:cubicBezTo>
                  <a:pt x="1725724" y="1987858"/>
                  <a:pt x="1731491" y="1995514"/>
                  <a:pt x="1730294" y="2003531"/>
                </a:cubicBezTo>
                <a:cubicBezTo>
                  <a:pt x="1729097" y="2011549"/>
                  <a:pt x="1721390" y="2016892"/>
                  <a:pt x="1713079" y="2015467"/>
                </a:cubicBezTo>
                <a:cubicBezTo>
                  <a:pt x="1704768" y="2014041"/>
                  <a:pt x="1699001" y="2006387"/>
                  <a:pt x="1700198" y="1998368"/>
                </a:cubicBezTo>
                <a:cubicBezTo>
                  <a:pt x="1701395" y="1990351"/>
                  <a:pt x="1709102" y="1985007"/>
                  <a:pt x="1717413" y="1986433"/>
                </a:cubicBezTo>
                <a:close/>
                <a:moveTo>
                  <a:pt x="9809195" y="1985886"/>
                </a:moveTo>
                <a:cubicBezTo>
                  <a:pt x="9817120" y="1987193"/>
                  <a:pt x="9822912" y="1994708"/>
                  <a:pt x="9821692" y="2002222"/>
                </a:cubicBezTo>
                <a:cubicBezTo>
                  <a:pt x="9820473" y="2009737"/>
                  <a:pt x="9813158" y="2014965"/>
                  <a:pt x="9805233" y="2013658"/>
                </a:cubicBezTo>
                <a:cubicBezTo>
                  <a:pt x="9797309" y="2012351"/>
                  <a:pt x="9791517" y="2004836"/>
                  <a:pt x="9792736" y="1997322"/>
                </a:cubicBezTo>
                <a:cubicBezTo>
                  <a:pt x="9793651" y="1989481"/>
                  <a:pt x="9801270" y="1984253"/>
                  <a:pt x="9809195" y="1985886"/>
                </a:cubicBezTo>
                <a:close/>
                <a:moveTo>
                  <a:pt x="8222398" y="1984580"/>
                </a:moveTo>
                <a:cubicBezTo>
                  <a:pt x="8231237" y="1986213"/>
                  <a:pt x="8237333" y="1994054"/>
                  <a:pt x="8236114" y="2002549"/>
                </a:cubicBezTo>
                <a:cubicBezTo>
                  <a:pt x="8234895" y="2011044"/>
                  <a:pt x="8226665" y="2016598"/>
                  <a:pt x="8217826" y="2014965"/>
                </a:cubicBezTo>
                <a:cubicBezTo>
                  <a:pt x="8208987" y="2013331"/>
                  <a:pt x="8202891" y="2005490"/>
                  <a:pt x="8204110" y="1996995"/>
                </a:cubicBezTo>
                <a:cubicBezTo>
                  <a:pt x="8205329" y="1988500"/>
                  <a:pt x="8213558" y="1982947"/>
                  <a:pt x="8222398" y="1984580"/>
                </a:cubicBezTo>
                <a:close/>
                <a:moveTo>
                  <a:pt x="4708599" y="1983219"/>
                </a:moveTo>
                <a:cubicBezTo>
                  <a:pt x="4716411" y="1984559"/>
                  <a:pt x="4721839" y="1991712"/>
                  <a:pt x="4720721" y="1999195"/>
                </a:cubicBezTo>
                <a:cubicBezTo>
                  <a:pt x="4719605" y="2006677"/>
                  <a:pt x="4712366" y="2011657"/>
                  <a:pt x="4704553" y="2010317"/>
                </a:cubicBezTo>
                <a:cubicBezTo>
                  <a:pt x="4696741" y="2008977"/>
                  <a:pt x="4691314" y="2001825"/>
                  <a:pt x="4692431" y="1994342"/>
                </a:cubicBezTo>
                <a:cubicBezTo>
                  <a:pt x="4693547" y="1986859"/>
                  <a:pt x="4700786" y="1981879"/>
                  <a:pt x="4708599" y="1983219"/>
                </a:cubicBezTo>
                <a:close/>
                <a:moveTo>
                  <a:pt x="528657" y="1981640"/>
                </a:moveTo>
                <a:cubicBezTo>
                  <a:pt x="537191" y="1983273"/>
                  <a:pt x="543288" y="1990788"/>
                  <a:pt x="542068" y="1998956"/>
                </a:cubicBezTo>
                <a:cubicBezTo>
                  <a:pt x="540849" y="2007124"/>
                  <a:pt x="532924" y="2012677"/>
                  <a:pt x="524390" y="2011044"/>
                </a:cubicBezTo>
                <a:cubicBezTo>
                  <a:pt x="515855" y="2009410"/>
                  <a:pt x="509759" y="2001896"/>
                  <a:pt x="510979" y="1993728"/>
                </a:cubicBezTo>
                <a:cubicBezTo>
                  <a:pt x="512198" y="1985560"/>
                  <a:pt x="520123" y="1980006"/>
                  <a:pt x="528657" y="1981640"/>
                </a:cubicBezTo>
                <a:close/>
                <a:moveTo>
                  <a:pt x="16933" y="1981313"/>
                </a:moveTo>
                <a:cubicBezTo>
                  <a:pt x="25162" y="1982620"/>
                  <a:pt x="30649" y="1990134"/>
                  <a:pt x="29430" y="1997649"/>
                </a:cubicBezTo>
                <a:cubicBezTo>
                  <a:pt x="28210" y="2005490"/>
                  <a:pt x="20896" y="2010390"/>
                  <a:pt x="12665" y="2009084"/>
                </a:cubicBezTo>
                <a:cubicBezTo>
                  <a:pt x="4436" y="2007777"/>
                  <a:pt x="-1050" y="2000263"/>
                  <a:pt x="169" y="1992748"/>
                </a:cubicBezTo>
                <a:cubicBezTo>
                  <a:pt x="1388" y="1984907"/>
                  <a:pt x="9008" y="1980006"/>
                  <a:pt x="16933" y="1981313"/>
                </a:cubicBezTo>
                <a:close/>
                <a:moveTo>
                  <a:pt x="5169037" y="1980332"/>
                </a:moveTo>
                <a:cubicBezTo>
                  <a:pt x="5176659" y="1981640"/>
                  <a:pt x="5182145" y="1988500"/>
                  <a:pt x="5180925" y="1996015"/>
                </a:cubicBezTo>
                <a:cubicBezTo>
                  <a:pt x="5179707" y="2003529"/>
                  <a:pt x="5172697" y="2008103"/>
                  <a:pt x="5165076" y="2006797"/>
                </a:cubicBezTo>
                <a:cubicBezTo>
                  <a:pt x="5157454" y="2005490"/>
                  <a:pt x="5151968" y="1998629"/>
                  <a:pt x="5153188" y="1991114"/>
                </a:cubicBezTo>
                <a:cubicBezTo>
                  <a:pt x="5154407" y="1983926"/>
                  <a:pt x="5161418" y="1979025"/>
                  <a:pt x="5169037" y="1980332"/>
                </a:cubicBezTo>
                <a:close/>
                <a:moveTo>
                  <a:pt x="827056" y="1979026"/>
                </a:moveTo>
                <a:cubicBezTo>
                  <a:pt x="835590" y="1980659"/>
                  <a:pt x="841686" y="1988174"/>
                  <a:pt x="840467" y="1996342"/>
                </a:cubicBezTo>
                <a:cubicBezTo>
                  <a:pt x="839248" y="2004510"/>
                  <a:pt x="831323" y="2010064"/>
                  <a:pt x="822789" y="2008431"/>
                </a:cubicBezTo>
                <a:cubicBezTo>
                  <a:pt x="814254" y="2006797"/>
                  <a:pt x="808159" y="1999282"/>
                  <a:pt x="809377" y="1991115"/>
                </a:cubicBezTo>
                <a:cubicBezTo>
                  <a:pt x="810597" y="1982947"/>
                  <a:pt x="818521" y="1977393"/>
                  <a:pt x="827056" y="1979026"/>
                </a:cubicBezTo>
                <a:close/>
                <a:moveTo>
                  <a:pt x="11267224" y="1977771"/>
                </a:moveTo>
                <a:cubicBezTo>
                  <a:pt x="11275370" y="1979168"/>
                  <a:pt x="11281044" y="1986512"/>
                  <a:pt x="11279901" y="1994174"/>
                </a:cubicBezTo>
                <a:cubicBezTo>
                  <a:pt x="11278757" y="2001834"/>
                  <a:pt x="11271228" y="2006912"/>
                  <a:pt x="11263083" y="2005516"/>
                </a:cubicBezTo>
                <a:cubicBezTo>
                  <a:pt x="11254938" y="2004119"/>
                  <a:pt x="11249263" y="1996775"/>
                  <a:pt x="11250406" y="1989114"/>
                </a:cubicBezTo>
                <a:cubicBezTo>
                  <a:pt x="11251550" y="1981454"/>
                  <a:pt x="11259080" y="1976375"/>
                  <a:pt x="11267224" y="1977771"/>
                </a:cubicBezTo>
                <a:close/>
                <a:moveTo>
                  <a:pt x="678618" y="1974779"/>
                </a:moveTo>
                <a:cubicBezTo>
                  <a:pt x="687153" y="1976412"/>
                  <a:pt x="693249" y="1983926"/>
                  <a:pt x="692029" y="1992094"/>
                </a:cubicBezTo>
                <a:cubicBezTo>
                  <a:pt x="690811" y="2000262"/>
                  <a:pt x="682886" y="2005817"/>
                  <a:pt x="674351" y="2004183"/>
                </a:cubicBezTo>
                <a:cubicBezTo>
                  <a:pt x="665817" y="2002549"/>
                  <a:pt x="659720" y="1995034"/>
                  <a:pt x="660940" y="1986866"/>
                </a:cubicBezTo>
                <a:cubicBezTo>
                  <a:pt x="662159" y="1978699"/>
                  <a:pt x="670084" y="1973472"/>
                  <a:pt x="678618" y="1974779"/>
                </a:cubicBezTo>
                <a:close/>
                <a:moveTo>
                  <a:pt x="10246281" y="1973798"/>
                </a:moveTo>
                <a:cubicBezTo>
                  <a:pt x="10254206" y="1975105"/>
                  <a:pt x="10259997" y="1982620"/>
                  <a:pt x="10258777" y="1990134"/>
                </a:cubicBezTo>
                <a:cubicBezTo>
                  <a:pt x="10257560" y="1997649"/>
                  <a:pt x="10250243" y="2002876"/>
                  <a:pt x="10242013" y="2001569"/>
                </a:cubicBezTo>
                <a:cubicBezTo>
                  <a:pt x="10233784" y="2000262"/>
                  <a:pt x="10228297" y="1992748"/>
                  <a:pt x="10229517" y="1985233"/>
                </a:cubicBezTo>
                <a:cubicBezTo>
                  <a:pt x="10230737" y="1977392"/>
                  <a:pt x="10238356" y="1972491"/>
                  <a:pt x="10246281" y="1973798"/>
                </a:cubicBezTo>
                <a:close/>
                <a:moveTo>
                  <a:pt x="4898974" y="1973798"/>
                </a:moveTo>
                <a:cubicBezTo>
                  <a:pt x="4906595" y="1975105"/>
                  <a:pt x="4912082" y="1981966"/>
                  <a:pt x="4910863" y="1989481"/>
                </a:cubicBezTo>
                <a:cubicBezTo>
                  <a:pt x="4909643" y="1996668"/>
                  <a:pt x="4902634" y="2001569"/>
                  <a:pt x="4895012" y="2000262"/>
                </a:cubicBezTo>
                <a:cubicBezTo>
                  <a:pt x="4887392" y="1998955"/>
                  <a:pt x="4881905" y="1992094"/>
                  <a:pt x="4883124" y="1984580"/>
                </a:cubicBezTo>
                <a:cubicBezTo>
                  <a:pt x="4884344" y="1977065"/>
                  <a:pt x="4891355" y="1972491"/>
                  <a:pt x="4898974" y="1973798"/>
                </a:cubicBezTo>
                <a:close/>
                <a:moveTo>
                  <a:pt x="5367128" y="1972818"/>
                </a:moveTo>
                <a:cubicBezTo>
                  <a:pt x="5375357" y="1974125"/>
                  <a:pt x="5380844" y="1981640"/>
                  <a:pt x="5379625" y="1989154"/>
                </a:cubicBezTo>
                <a:cubicBezTo>
                  <a:pt x="5378406" y="1996668"/>
                  <a:pt x="5371089" y="2001896"/>
                  <a:pt x="5362860" y="2000589"/>
                </a:cubicBezTo>
                <a:cubicBezTo>
                  <a:pt x="5354630" y="1999282"/>
                  <a:pt x="5349144" y="1991768"/>
                  <a:pt x="5350363" y="1984253"/>
                </a:cubicBezTo>
                <a:cubicBezTo>
                  <a:pt x="5351582" y="1976412"/>
                  <a:pt x="5359203" y="1971511"/>
                  <a:pt x="5367128" y="1972818"/>
                </a:cubicBezTo>
                <a:close/>
                <a:moveTo>
                  <a:pt x="411325" y="1972818"/>
                </a:moveTo>
                <a:cubicBezTo>
                  <a:pt x="419554" y="1974125"/>
                  <a:pt x="425346" y="1981966"/>
                  <a:pt x="424432" y="1989807"/>
                </a:cubicBezTo>
                <a:cubicBezTo>
                  <a:pt x="423213" y="1997649"/>
                  <a:pt x="415593" y="2002876"/>
                  <a:pt x="407058" y="2001569"/>
                </a:cubicBezTo>
                <a:cubicBezTo>
                  <a:pt x="398829" y="2000262"/>
                  <a:pt x="393037" y="1992421"/>
                  <a:pt x="393952" y="1984580"/>
                </a:cubicBezTo>
                <a:cubicBezTo>
                  <a:pt x="395171" y="1976412"/>
                  <a:pt x="402791" y="1971184"/>
                  <a:pt x="411325" y="1972818"/>
                </a:cubicBezTo>
                <a:close/>
                <a:moveTo>
                  <a:pt x="2748180" y="1969311"/>
                </a:moveTo>
                <a:cubicBezTo>
                  <a:pt x="2756659" y="1970765"/>
                  <a:pt x="2762561" y="1978444"/>
                  <a:pt x="2761364" y="1986462"/>
                </a:cubicBezTo>
                <a:cubicBezTo>
                  <a:pt x="2760167" y="1994479"/>
                  <a:pt x="2752324" y="1999799"/>
                  <a:pt x="2743846" y="1998345"/>
                </a:cubicBezTo>
                <a:cubicBezTo>
                  <a:pt x="2735368" y="1996891"/>
                  <a:pt x="2729465" y="1989214"/>
                  <a:pt x="2730662" y="1981196"/>
                </a:cubicBezTo>
                <a:cubicBezTo>
                  <a:pt x="2731859" y="1973178"/>
                  <a:pt x="2739702" y="1967857"/>
                  <a:pt x="2748180" y="1969311"/>
                </a:cubicBezTo>
                <a:close/>
                <a:moveTo>
                  <a:pt x="9957023" y="1965957"/>
                </a:moveTo>
                <a:cubicBezTo>
                  <a:pt x="9964949" y="1967264"/>
                  <a:pt x="9970740" y="1974779"/>
                  <a:pt x="9969521" y="1982293"/>
                </a:cubicBezTo>
                <a:cubicBezTo>
                  <a:pt x="9968302" y="1989807"/>
                  <a:pt x="9960987" y="1995034"/>
                  <a:pt x="9953062" y="1993728"/>
                </a:cubicBezTo>
                <a:cubicBezTo>
                  <a:pt x="9945137" y="1992421"/>
                  <a:pt x="9939346" y="1984907"/>
                  <a:pt x="9940566" y="1977392"/>
                </a:cubicBezTo>
                <a:cubicBezTo>
                  <a:pt x="9941783" y="1969551"/>
                  <a:pt x="9949100" y="1964650"/>
                  <a:pt x="9957023" y="1965957"/>
                </a:cubicBezTo>
                <a:close/>
                <a:moveTo>
                  <a:pt x="5706627" y="1965957"/>
                </a:moveTo>
                <a:cubicBezTo>
                  <a:pt x="5715466" y="1967590"/>
                  <a:pt x="5721562" y="1975431"/>
                  <a:pt x="5720343" y="1983926"/>
                </a:cubicBezTo>
                <a:cubicBezTo>
                  <a:pt x="5719124" y="1992421"/>
                  <a:pt x="5710893" y="1997649"/>
                  <a:pt x="5702054" y="1996342"/>
                </a:cubicBezTo>
                <a:cubicBezTo>
                  <a:pt x="5693215" y="1995034"/>
                  <a:pt x="5687119" y="1986866"/>
                  <a:pt x="5688338" y="1978372"/>
                </a:cubicBezTo>
                <a:cubicBezTo>
                  <a:pt x="5689558" y="1969877"/>
                  <a:pt x="5697787" y="1964323"/>
                  <a:pt x="5706627" y="1965957"/>
                </a:cubicBezTo>
                <a:close/>
                <a:moveTo>
                  <a:pt x="8931672" y="1965630"/>
                </a:moveTo>
                <a:cubicBezTo>
                  <a:pt x="8938987" y="1966938"/>
                  <a:pt x="8944168" y="1973798"/>
                  <a:pt x="8943254" y="1980659"/>
                </a:cubicBezTo>
                <a:cubicBezTo>
                  <a:pt x="8942340" y="1987847"/>
                  <a:pt x="8935329" y="1992422"/>
                  <a:pt x="8928014" y="1991115"/>
                </a:cubicBezTo>
                <a:cubicBezTo>
                  <a:pt x="8920698" y="1989807"/>
                  <a:pt x="8915517" y="1982947"/>
                  <a:pt x="8916431" y="1976086"/>
                </a:cubicBezTo>
                <a:cubicBezTo>
                  <a:pt x="8917346" y="1968898"/>
                  <a:pt x="8924356" y="1964324"/>
                  <a:pt x="8931672" y="1965630"/>
                </a:cubicBezTo>
                <a:close/>
                <a:moveTo>
                  <a:pt x="7969717" y="1964323"/>
                </a:moveTo>
                <a:cubicBezTo>
                  <a:pt x="7979167" y="1965957"/>
                  <a:pt x="7985567" y="1974452"/>
                  <a:pt x="7984348" y="1983273"/>
                </a:cubicBezTo>
                <a:cubicBezTo>
                  <a:pt x="7983129" y="1992095"/>
                  <a:pt x="7974289" y="1997975"/>
                  <a:pt x="7964841" y="1996668"/>
                </a:cubicBezTo>
                <a:cubicBezTo>
                  <a:pt x="7955392" y="1995035"/>
                  <a:pt x="7948991" y="1986540"/>
                  <a:pt x="7950210" y="1977719"/>
                </a:cubicBezTo>
                <a:cubicBezTo>
                  <a:pt x="7951734" y="1968897"/>
                  <a:pt x="7960269" y="1962690"/>
                  <a:pt x="7969717" y="1964323"/>
                </a:cubicBezTo>
                <a:close/>
                <a:moveTo>
                  <a:pt x="10102719" y="1962690"/>
                </a:moveTo>
                <a:cubicBezTo>
                  <a:pt x="10110644" y="1963997"/>
                  <a:pt x="10116435" y="1971511"/>
                  <a:pt x="10115217" y="1979026"/>
                </a:cubicBezTo>
                <a:cubicBezTo>
                  <a:pt x="10113997" y="1986540"/>
                  <a:pt x="10106682" y="1991768"/>
                  <a:pt x="10098757" y="1990461"/>
                </a:cubicBezTo>
                <a:cubicBezTo>
                  <a:pt x="10090831" y="1989154"/>
                  <a:pt x="10085040" y="1981640"/>
                  <a:pt x="10086260" y="1974125"/>
                </a:cubicBezTo>
                <a:cubicBezTo>
                  <a:pt x="10087174" y="1966611"/>
                  <a:pt x="10094794" y="1961383"/>
                  <a:pt x="10102719" y="1962690"/>
                </a:cubicBezTo>
                <a:close/>
                <a:moveTo>
                  <a:pt x="441517" y="1960403"/>
                </a:moveTo>
                <a:cubicBezTo>
                  <a:pt x="449746" y="1961710"/>
                  <a:pt x="455233" y="1969225"/>
                  <a:pt x="454014" y="1976739"/>
                </a:cubicBezTo>
                <a:cubicBezTo>
                  <a:pt x="452794" y="1984580"/>
                  <a:pt x="445479" y="1989481"/>
                  <a:pt x="437249" y="1988174"/>
                </a:cubicBezTo>
                <a:cubicBezTo>
                  <a:pt x="429020" y="1986867"/>
                  <a:pt x="423533" y="1979352"/>
                  <a:pt x="424753" y="1971838"/>
                </a:cubicBezTo>
                <a:cubicBezTo>
                  <a:pt x="425972" y="1963997"/>
                  <a:pt x="433287" y="1958770"/>
                  <a:pt x="441517" y="1960403"/>
                </a:cubicBezTo>
                <a:close/>
                <a:moveTo>
                  <a:pt x="12153730" y="1959096"/>
                </a:moveTo>
                <a:cubicBezTo>
                  <a:pt x="12161960" y="1960403"/>
                  <a:pt x="12167445" y="1967917"/>
                  <a:pt x="12166228" y="1975432"/>
                </a:cubicBezTo>
                <a:cubicBezTo>
                  <a:pt x="12165008" y="1982946"/>
                  <a:pt x="12157693" y="1988174"/>
                  <a:pt x="12149464" y="1986866"/>
                </a:cubicBezTo>
                <a:cubicBezTo>
                  <a:pt x="12141234" y="1985560"/>
                  <a:pt x="12135747" y="1978045"/>
                  <a:pt x="12136965" y="1970531"/>
                </a:cubicBezTo>
                <a:cubicBezTo>
                  <a:pt x="12138185" y="1963016"/>
                  <a:pt x="12145500" y="1957789"/>
                  <a:pt x="12153730" y="1959096"/>
                </a:cubicBezTo>
                <a:close/>
                <a:moveTo>
                  <a:pt x="1575657" y="1958116"/>
                </a:moveTo>
                <a:cubicBezTo>
                  <a:pt x="1584191" y="1959423"/>
                  <a:pt x="1589982" y="1967264"/>
                  <a:pt x="1588763" y="1975105"/>
                </a:cubicBezTo>
                <a:cubicBezTo>
                  <a:pt x="1587544" y="1982947"/>
                  <a:pt x="1579924" y="1988500"/>
                  <a:pt x="1571389" y="1986867"/>
                </a:cubicBezTo>
                <a:cubicBezTo>
                  <a:pt x="1562855" y="1985560"/>
                  <a:pt x="1557063" y="1977719"/>
                  <a:pt x="1558283" y="1969878"/>
                </a:cubicBezTo>
                <a:cubicBezTo>
                  <a:pt x="1559502" y="1961710"/>
                  <a:pt x="1567427" y="1956482"/>
                  <a:pt x="1575657" y="1958116"/>
                </a:cubicBezTo>
                <a:close/>
                <a:moveTo>
                  <a:pt x="8400097" y="1957462"/>
                </a:moveTo>
                <a:cubicBezTo>
                  <a:pt x="8407412" y="1958769"/>
                  <a:pt x="8412594" y="1965630"/>
                  <a:pt x="8411679" y="1972491"/>
                </a:cubicBezTo>
                <a:cubicBezTo>
                  <a:pt x="8410765" y="1979679"/>
                  <a:pt x="8403755" y="1984253"/>
                  <a:pt x="8396439" y="1982947"/>
                </a:cubicBezTo>
                <a:cubicBezTo>
                  <a:pt x="8389124" y="1981640"/>
                  <a:pt x="8383943" y="1974779"/>
                  <a:pt x="8384857" y="1967917"/>
                </a:cubicBezTo>
                <a:cubicBezTo>
                  <a:pt x="8385771" y="1961056"/>
                  <a:pt x="8392477" y="1956155"/>
                  <a:pt x="8400097" y="1957462"/>
                </a:cubicBezTo>
                <a:close/>
                <a:moveTo>
                  <a:pt x="8231237" y="1956155"/>
                </a:moveTo>
                <a:cubicBezTo>
                  <a:pt x="8239162" y="1957462"/>
                  <a:pt x="8244648" y="1964650"/>
                  <a:pt x="8243734" y="1972491"/>
                </a:cubicBezTo>
                <a:cubicBezTo>
                  <a:pt x="8242820" y="1980332"/>
                  <a:pt x="8235200" y="1985233"/>
                  <a:pt x="8227275" y="1983600"/>
                </a:cubicBezTo>
                <a:cubicBezTo>
                  <a:pt x="8219350" y="1982293"/>
                  <a:pt x="8213863" y="1975105"/>
                  <a:pt x="8214778" y="1967264"/>
                </a:cubicBezTo>
                <a:cubicBezTo>
                  <a:pt x="8215997" y="1959749"/>
                  <a:pt x="8223312" y="1954848"/>
                  <a:pt x="8231237" y="1956155"/>
                </a:cubicBezTo>
                <a:close/>
                <a:moveTo>
                  <a:pt x="8189783" y="1952562"/>
                </a:moveTo>
                <a:cubicBezTo>
                  <a:pt x="8198318" y="1954195"/>
                  <a:pt x="8204414" y="1962037"/>
                  <a:pt x="8203195" y="1970205"/>
                </a:cubicBezTo>
                <a:cubicBezTo>
                  <a:pt x="8201976" y="1978373"/>
                  <a:pt x="8194051" y="1983927"/>
                  <a:pt x="8185211" y="1982293"/>
                </a:cubicBezTo>
                <a:cubicBezTo>
                  <a:pt x="8176677" y="1980659"/>
                  <a:pt x="8170582" y="1972818"/>
                  <a:pt x="8171800" y="1964650"/>
                </a:cubicBezTo>
                <a:cubicBezTo>
                  <a:pt x="8173019" y="1956482"/>
                  <a:pt x="8180944" y="1950928"/>
                  <a:pt x="8189783" y="1952562"/>
                </a:cubicBezTo>
                <a:close/>
                <a:moveTo>
                  <a:pt x="9258669" y="1950991"/>
                </a:moveTo>
                <a:cubicBezTo>
                  <a:pt x="9266316" y="1952303"/>
                  <a:pt x="9271629" y="1959289"/>
                  <a:pt x="9270538" y="1966594"/>
                </a:cubicBezTo>
                <a:cubicBezTo>
                  <a:pt x="9269447" y="1973899"/>
                  <a:pt x="9262363" y="1978757"/>
                  <a:pt x="9254718" y="1977445"/>
                </a:cubicBezTo>
                <a:cubicBezTo>
                  <a:pt x="9247072" y="1976132"/>
                  <a:pt x="9241759" y="1969147"/>
                  <a:pt x="9242850" y="1961842"/>
                </a:cubicBezTo>
                <a:cubicBezTo>
                  <a:pt x="9243941" y="1954537"/>
                  <a:pt x="9251024" y="1949679"/>
                  <a:pt x="9258669" y="1950991"/>
                </a:cubicBezTo>
                <a:close/>
                <a:moveTo>
                  <a:pt x="4161291" y="1950928"/>
                </a:moveTo>
                <a:cubicBezTo>
                  <a:pt x="4169519" y="1952235"/>
                  <a:pt x="4175314" y="1959749"/>
                  <a:pt x="4174094" y="1967591"/>
                </a:cubicBezTo>
                <a:cubicBezTo>
                  <a:pt x="4172875" y="1975432"/>
                  <a:pt x="4165254" y="1980659"/>
                  <a:pt x="4157024" y="1979352"/>
                </a:cubicBezTo>
                <a:cubicBezTo>
                  <a:pt x="4148793" y="1978046"/>
                  <a:pt x="4143002" y="1970531"/>
                  <a:pt x="4144221" y="1962690"/>
                </a:cubicBezTo>
                <a:cubicBezTo>
                  <a:pt x="4145441" y="1954848"/>
                  <a:pt x="4153061" y="1949621"/>
                  <a:pt x="4161291" y="1950928"/>
                </a:cubicBezTo>
                <a:close/>
                <a:moveTo>
                  <a:pt x="6317387" y="1950275"/>
                </a:moveTo>
                <a:cubicBezTo>
                  <a:pt x="6326531" y="1951908"/>
                  <a:pt x="6332628" y="1960076"/>
                  <a:pt x="6331408" y="1968570"/>
                </a:cubicBezTo>
                <a:cubicBezTo>
                  <a:pt x="6330189" y="1977065"/>
                  <a:pt x="6321654" y="1982946"/>
                  <a:pt x="6312816" y="1981313"/>
                </a:cubicBezTo>
                <a:cubicBezTo>
                  <a:pt x="6303672" y="1979679"/>
                  <a:pt x="6297575" y="1971511"/>
                  <a:pt x="6298794" y="1963016"/>
                </a:cubicBezTo>
                <a:cubicBezTo>
                  <a:pt x="6300014" y="1954521"/>
                  <a:pt x="6308244" y="1948641"/>
                  <a:pt x="6317387" y="1950275"/>
                </a:cubicBezTo>
                <a:close/>
                <a:moveTo>
                  <a:pt x="6799584" y="1949621"/>
                </a:moveTo>
                <a:cubicBezTo>
                  <a:pt x="6809032" y="1951255"/>
                  <a:pt x="6815433" y="1959750"/>
                  <a:pt x="6814214" y="1968571"/>
                </a:cubicBezTo>
                <a:cubicBezTo>
                  <a:pt x="6812994" y="1977392"/>
                  <a:pt x="6804156" y="1983273"/>
                  <a:pt x="6795012" y="1981640"/>
                </a:cubicBezTo>
                <a:cubicBezTo>
                  <a:pt x="6785562" y="1980006"/>
                  <a:pt x="6779162" y="1971511"/>
                  <a:pt x="6780381" y="1962690"/>
                </a:cubicBezTo>
                <a:cubicBezTo>
                  <a:pt x="6781600" y="1953869"/>
                  <a:pt x="6790134" y="1947987"/>
                  <a:pt x="6799584" y="1949621"/>
                </a:cubicBezTo>
                <a:close/>
                <a:moveTo>
                  <a:pt x="8103525" y="1948968"/>
                </a:moveTo>
                <a:cubicBezTo>
                  <a:pt x="8112670" y="1950602"/>
                  <a:pt x="8119070" y="1958770"/>
                  <a:pt x="8117851" y="1967591"/>
                </a:cubicBezTo>
                <a:cubicBezTo>
                  <a:pt x="8116631" y="1976412"/>
                  <a:pt x="8108098" y="1981966"/>
                  <a:pt x="8098953" y="1980332"/>
                </a:cubicBezTo>
                <a:cubicBezTo>
                  <a:pt x="8089809" y="1978699"/>
                  <a:pt x="8083408" y="1970531"/>
                  <a:pt x="8084627" y="1961710"/>
                </a:cubicBezTo>
                <a:cubicBezTo>
                  <a:pt x="8085847" y="1953215"/>
                  <a:pt x="8094381" y="1947661"/>
                  <a:pt x="8103525" y="1948968"/>
                </a:cubicBezTo>
                <a:close/>
                <a:moveTo>
                  <a:pt x="5477449" y="1948968"/>
                </a:moveTo>
                <a:cubicBezTo>
                  <a:pt x="5485678" y="1950275"/>
                  <a:pt x="5491470" y="1957789"/>
                  <a:pt x="5490252" y="1965957"/>
                </a:cubicBezTo>
                <a:cubicBezTo>
                  <a:pt x="5489032" y="1973798"/>
                  <a:pt x="5481412" y="1979026"/>
                  <a:pt x="5473181" y="1977719"/>
                </a:cubicBezTo>
                <a:cubicBezTo>
                  <a:pt x="5464952" y="1976412"/>
                  <a:pt x="5459161" y="1968897"/>
                  <a:pt x="5460380" y="1960729"/>
                </a:cubicBezTo>
                <a:cubicBezTo>
                  <a:pt x="5461294" y="1952888"/>
                  <a:pt x="5469219" y="1947661"/>
                  <a:pt x="5477449" y="1948968"/>
                </a:cubicBezTo>
                <a:close/>
                <a:moveTo>
                  <a:pt x="333331" y="1947987"/>
                </a:moveTo>
                <a:cubicBezTo>
                  <a:pt x="341255" y="1949295"/>
                  <a:pt x="346741" y="1956482"/>
                  <a:pt x="345523" y="1963997"/>
                </a:cubicBezTo>
                <a:cubicBezTo>
                  <a:pt x="344303" y="1971511"/>
                  <a:pt x="336988" y="1976412"/>
                  <a:pt x="329064" y="1975105"/>
                </a:cubicBezTo>
                <a:cubicBezTo>
                  <a:pt x="321139" y="1973798"/>
                  <a:pt x="315652" y="1966611"/>
                  <a:pt x="316871" y="1959096"/>
                </a:cubicBezTo>
                <a:cubicBezTo>
                  <a:pt x="318091" y="1951582"/>
                  <a:pt x="325406" y="1946354"/>
                  <a:pt x="333331" y="1947987"/>
                </a:cubicBezTo>
                <a:close/>
                <a:moveTo>
                  <a:pt x="3789197" y="1947889"/>
                </a:moveTo>
                <a:cubicBezTo>
                  <a:pt x="3797672" y="1949343"/>
                  <a:pt x="3803573" y="1957021"/>
                  <a:pt x="3802376" y="1965039"/>
                </a:cubicBezTo>
                <a:cubicBezTo>
                  <a:pt x="3801178" y="1973056"/>
                  <a:pt x="3793340" y="1978377"/>
                  <a:pt x="3784861" y="1976923"/>
                </a:cubicBezTo>
                <a:cubicBezTo>
                  <a:pt x="3776383" y="1975469"/>
                  <a:pt x="3770478" y="1967791"/>
                  <a:pt x="3771677" y="1959773"/>
                </a:cubicBezTo>
                <a:cubicBezTo>
                  <a:pt x="3772873" y="1951756"/>
                  <a:pt x="3780718" y="1946435"/>
                  <a:pt x="3789197" y="1947889"/>
                </a:cubicBezTo>
                <a:close/>
                <a:moveTo>
                  <a:pt x="8302561" y="1946681"/>
                </a:moveTo>
                <a:cubicBezTo>
                  <a:pt x="8310180" y="1947988"/>
                  <a:pt x="8315363" y="1954849"/>
                  <a:pt x="8314448" y="1962037"/>
                </a:cubicBezTo>
                <a:cubicBezTo>
                  <a:pt x="8313228" y="1969225"/>
                  <a:pt x="8306219" y="1974125"/>
                  <a:pt x="8298903" y="1972818"/>
                </a:cubicBezTo>
                <a:cubicBezTo>
                  <a:pt x="8291283" y="1971511"/>
                  <a:pt x="8286102" y="1964650"/>
                  <a:pt x="8287016" y="1957462"/>
                </a:cubicBezTo>
                <a:cubicBezTo>
                  <a:pt x="8287931" y="1950275"/>
                  <a:pt x="8294941" y="1945374"/>
                  <a:pt x="8302561" y="1946681"/>
                </a:cubicBezTo>
                <a:close/>
                <a:moveTo>
                  <a:pt x="5083100" y="1944721"/>
                </a:moveTo>
                <a:cubicBezTo>
                  <a:pt x="5090720" y="1946027"/>
                  <a:pt x="5095902" y="1952889"/>
                  <a:pt x="5094683" y="1959750"/>
                </a:cubicBezTo>
                <a:cubicBezTo>
                  <a:pt x="5093768" y="1966938"/>
                  <a:pt x="5086758" y="1971511"/>
                  <a:pt x="5079137" y="1970204"/>
                </a:cubicBezTo>
                <a:cubicBezTo>
                  <a:pt x="5071518" y="1968897"/>
                  <a:pt x="5066335" y="1962036"/>
                  <a:pt x="5067554" y="1955175"/>
                </a:cubicBezTo>
                <a:cubicBezTo>
                  <a:pt x="5068774" y="1948314"/>
                  <a:pt x="5075784" y="1943414"/>
                  <a:pt x="5083100" y="1944721"/>
                </a:cubicBezTo>
                <a:close/>
                <a:moveTo>
                  <a:pt x="8626260" y="1944720"/>
                </a:moveTo>
                <a:cubicBezTo>
                  <a:pt x="8633575" y="1946027"/>
                  <a:pt x="8638452" y="1952561"/>
                  <a:pt x="8637538" y="1959423"/>
                </a:cubicBezTo>
                <a:cubicBezTo>
                  <a:pt x="8636623" y="1966284"/>
                  <a:pt x="8629918" y="1970857"/>
                  <a:pt x="8622602" y="1969551"/>
                </a:cubicBezTo>
                <a:cubicBezTo>
                  <a:pt x="8615287" y="1968244"/>
                  <a:pt x="8610410" y="1961710"/>
                  <a:pt x="8611324" y="1954848"/>
                </a:cubicBezTo>
                <a:cubicBezTo>
                  <a:pt x="8612239" y="1947987"/>
                  <a:pt x="8619250" y="1943740"/>
                  <a:pt x="8626260" y="1944720"/>
                </a:cubicBezTo>
                <a:close/>
                <a:moveTo>
                  <a:pt x="560372" y="1943414"/>
                </a:moveTo>
                <a:cubicBezTo>
                  <a:pt x="568601" y="1944721"/>
                  <a:pt x="574393" y="1952562"/>
                  <a:pt x="573478" y="1960403"/>
                </a:cubicBezTo>
                <a:cubicBezTo>
                  <a:pt x="572259" y="1968245"/>
                  <a:pt x="564639" y="1973472"/>
                  <a:pt x="556105" y="1972165"/>
                </a:cubicBezTo>
                <a:cubicBezTo>
                  <a:pt x="547875" y="1970858"/>
                  <a:pt x="542084" y="1963017"/>
                  <a:pt x="542998" y="1955176"/>
                </a:cubicBezTo>
                <a:cubicBezTo>
                  <a:pt x="544217" y="1947334"/>
                  <a:pt x="551838" y="1942107"/>
                  <a:pt x="560372" y="1943414"/>
                </a:cubicBezTo>
                <a:close/>
                <a:moveTo>
                  <a:pt x="5310471" y="1943087"/>
                </a:moveTo>
                <a:cubicBezTo>
                  <a:pt x="5318090" y="1944393"/>
                  <a:pt x="5323577" y="1951255"/>
                  <a:pt x="5322358" y="1958769"/>
                </a:cubicBezTo>
                <a:cubicBezTo>
                  <a:pt x="5321139" y="1965957"/>
                  <a:pt x="5314128" y="1970857"/>
                  <a:pt x="5306508" y="1969551"/>
                </a:cubicBezTo>
                <a:cubicBezTo>
                  <a:pt x="5298888" y="1968244"/>
                  <a:pt x="5293401" y="1961383"/>
                  <a:pt x="5294621" y="1953868"/>
                </a:cubicBezTo>
                <a:cubicBezTo>
                  <a:pt x="5295839" y="1946680"/>
                  <a:pt x="5302851" y="1941780"/>
                  <a:pt x="5310471" y="1943087"/>
                </a:cubicBezTo>
                <a:close/>
                <a:moveTo>
                  <a:pt x="9600711" y="1942760"/>
                </a:moveTo>
                <a:cubicBezTo>
                  <a:pt x="9608635" y="1944067"/>
                  <a:pt x="9613818" y="1951255"/>
                  <a:pt x="9612903" y="1958769"/>
                </a:cubicBezTo>
                <a:cubicBezTo>
                  <a:pt x="9611683" y="1966284"/>
                  <a:pt x="9604674" y="1971184"/>
                  <a:pt x="9596749" y="1969878"/>
                </a:cubicBezTo>
                <a:cubicBezTo>
                  <a:pt x="9588824" y="1968571"/>
                  <a:pt x="9583642" y="1961383"/>
                  <a:pt x="9584556" y="1953868"/>
                </a:cubicBezTo>
                <a:cubicBezTo>
                  <a:pt x="9585471" y="1946354"/>
                  <a:pt x="9592786" y="1941453"/>
                  <a:pt x="9600711" y="1942760"/>
                </a:cubicBezTo>
                <a:close/>
                <a:moveTo>
                  <a:pt x="5591428" y="1939166"/>
                </a:moveTo>
                <a:cubicBezTo>
                  <a:pt x="5599963" y="1940473"/>
                  <a:pt x="5605755" y="1948314"/>
                  <a:pt x="5604535" y="1956482"/>
                </a:cubicBezTo>
                <a:cubicBezTo>
                  <a:pt x="5603316" y="1964650"/>
                  <a:pt x="5595391" y="1969878"/>
                  <a:pt x="5586857" y="1968571"/>
                </a:cubicBezTo>
                <a:cubicBezTo>
                  <a:pt x="5578322" y="1967264"/>
                  <a:pt x="5572530" y="1959423"/>
                  <a:pt x="5573749" y="1951255"/>
                </a:cubicBezTo>
                <a:cubicBezTo>
                  <a:pt x="5574969" y="1943087"/>
                  <a:pt x="5582894" y="1937533"/>
                  <a:pt x="5591428" y="1939166"/>
                </a:cubicBezTo>
                <a:close/>
                <a:moveTo>
                  <a:pt x="471709" y="1938839"/>
                </a:moveTo>
                <a:cubicBezTo>
                  <a:pt x="479634" y="1940146"/>
                  <a:pt x="485120" y="1947334"/>
                  <a:pt x="483901" y="1954848"/>
                </a:cubicBezTo>
                <a:cubicBezTo>
                  <a:pt x="482681" y="1962363"/>
                  <a:pt x="475367" y="1967264"/>
                  <a:pt x="467442" y="1965957"/>
                </a:cubicBezTo>
                <a:cubicBezTo>
                  <a:pt x="459517" y="1964650"/>
                  <a:pt x="454030" y="1957462"/>
                  <a:pt x="455250" y="1949948"/>
                </a:cubicBezTo>
                <a:cubicBezTo>
                  <a:pt x="456469" y="1942433"/>
                  <a:pt x="463784" y="1937532"/>
                  <a:pt x="471709" y="1938839"/>
                </a:cubicBezTo>
                <a:close/>
                <a:moveTo>
                  <a:pt x="5866585" y="1937206"/>
                </a:moveTo>
                <a:cubicBezTo>
                  <a:pt x="5875425" y="1938839"/>
                  <a:pt x="5881521" y="1946680"/>
                  <a:pt x="5880301" y="1955175"/>
                </a:cubicBezTo>
                <a:cubicBezTo>
                  <a:pt x="5879083" y="1963670"/>
                  <a:pt x="5870853" y="1969224"/>
                  <a:pt x="5862013" y="1967591"/>
                </a:cubicBezTo>
                <a:cubicBezTo>
                  <a:pt x="5853175" y="1965957"/>
                  <a:pt x="5847079" y="1958116"/>
                  <a:pt x="5848297" y="1949621"/>
                </a:cubicBezTo>
                <a:cubicBezTo>
                  <a:pt x="5849517" y="1941453"/>
                  <a:pt x="5857746" y="1935899"/>
                  <a:pt x="5866585" y="1937206"/>
                </a:cubicBezTo>
                <a:close/>
                <a:moveTo>
                  <a:pt x="8497633" y="1935573"/>
                </a:moveTo>
                <a:cubicBezTo>
                  <a:pt x="8504949" y="1936879"/>
                  <a:pt x="8509826" y="1943414"/>
                  <a:pt x="8508912" y="1950275"/>
                </a:cubicBezTo>
                <a:cubicBezTo>
                  <a:pt x="8507997" y="1957136"/>
                  <a:pt x="8501292" y="1961710"/>
                  <a:pt x="8493976" y="1960403"/>
                </a:cubicBezTo>
                <a:cubicBezTo>
                  <a:pt x="8486661" y="1959096"/>
                  <a:pt x="8481784" y="1952562"/>
                  <a:pt x="8482698" y="1945701"/>
                </a:cubicBezTo>
                <a:cubicBezTo>
                  <a:pt x="8483613" y="1938840"/>
                  <a:pt x="8490319" y="1934266"/>
                  <a:pt x="8497633" y="1935573"/>
                </a:cubicBezTo>
                <a:close/>
                <a:moveTo>
                  <a:pt x="5217218" y="1934919"/>
                </a:moveTo>
                <a:cubicBezTo>
                  <a:pt x="5224838" y="1936226"/>
                  <a:pt x="5230019" y="1943087"/>
                  <a:pt x="5228800" y="1950275"/>
                </a:cubicBezTo>
                <a:cubicBezTo>
                  <a:pt x="5227886" y="1957462"/>
                  <a:pt x="5220875" y="1962037"/>
                  <a:pt x="5213254" y="1960730"/>
                </a:cubicBezTo>
                <a:cubicBezTo>
                  <a:pt x="5205634" y="1959423"/>
                  <a:pt x="5200452" y="1952562"/>
                  <a:pt x="5201671" y="1945374"/>
                </a:cubicBezTo>
                <a:cubicBezTo>
                  <a:pt x="5202586" y="1938513"/>
                  <a:pt x="5209596" y="1933612"/>
                  <a:pt x="5217218" y="1934919"/>
                </a:cubicBezTo>
                <a:close/>
                <a:moveTo>
                  <a:pt x="4769735" y="1934266"/>
                </a:moveTo>
                <a:cubicBezTo>
                  <a:pt x="4777355" y="1935573"/>
                  <a:pt x="4782842" y="1942434"/>
                  <a:pt x="4781622" y="1949948"/>
                </a:cubicBezTo>
                <a:cubicBezTo>
                  <a:pt x="4780403" y="1957462"/>
                  <a:pt x="4773393" y="1962037"/>
                  <a:pt x="4765773" y="1960730"/>
                </a:cubicBezTo>
                <a:cubicBezTo>
                  <a:pt x="4758151" y="1959423"/>
                  <a:pt x="4752666" y="1952562"/>
                  <a:pt x="4753884" y="1945048"/>
                </a:cubicBezTo>
                <a:cubicBezTo>
                  <a:pt x="4755104" y="1937533"/>
                  <a:pt x="4761810" y="1932959"/>
                  <a:pt x="4769735" y="1934266"/>
                </a:cubicBezTo>
                <a:close/>
                <a:moveTo>
                  <a:pt x="11420987" y="1933939"/>
                </a:moveTo>
                <a:cubicBezTo>
                  <a:pt x="11429216" y="1935245"/>
                  <a:pt x="11434703" y="1942760"/>
                  <a:pt x="11433483" y="1950275"/>
                </a:cubicBezTo>
                <a:cubicBezTo>
                  <a:pt x="11432265" y="1957789"/>
                  <a:pt x="11424949" y="1963016"/>
                  <a:pt x="11416719" y="1961709"/>
                </a:cubicBezTo>
                <a:cubicBezTo>
                  <a:pt x="11408489" y="1960402"/>
                  <a:pt x="11403003" y="1952888"/>
                  <a:pt x="11404223" y="1945374"/>
                </a:cubicBezTo>
                <a:cubicBezTo>
                  <a:pt x="11405442" y="1937859"/>
                  <a:pt x="11413062" y="1932632"/>
                  <a:pt x="11420987" y="1933939"/>
                </a:cubicBezTo>
                <a:close/>
                <a:moveTo>
                  <a:pt x="2901537" y="1933612"/>
                </a:moveTo>
                <a:cubicBezTo>
                  <a:pt x="2910071" y="1934919"/>
                  <a:pt x="2915861" y="1942760"/>
                  <a:pt x="2914642" y="1950601"/>
                </a:cubicBezTo>
                <a:cubicBezTo>
                  <a:pt x="2913423" y="1958769"/>
                  <a:pt x="2905500" y="1963997"/>
                  <a:pt x="2897271" y="1962363"/>
                </a:cubicBezTo>
                <a:cubicBezTo>
                  <a:pt x="2889041" y="1960729"/>
                  <a:pt x="2882944" y="1953215"/>
                  <a:pt x="2884165" y="1945374"/>
                </a:cubicBezTo>
                <a:cubicBezTo>
                  <a:pt x="2885078" y="1937532"/>
                  <a:pt x="2893002" y="1932305"/>
                  <a:pt x="2901537" y="1933612"/>
                </a:cubicBezTo>
                <a:close/>
                <a:moveTo>
                  <a:pt x="198610" y="1933612"/>
                </a:moveTo>
                <a:cubicBezTo>
                  <a:pt x="206534" y="1934919"/>
                  <a:pt x="212021" y="1942107"/>
                  <a:pt x="210802" y="1949621"/>
                </a:cubicBezTo>
                <a:cubicBezTo>
                  <a:pt x="209583" y="1957136"/>
                  <a:pt x="202268" y="1962036"/>
                  <a:pt x="194343" y="1960729"/>
                </a:cubicBezTo>
                <a:cubicBezTo>
                  <a:pt x="186418" y="1959423"/>
                  <a:pt x="180932" y="1952235"/>
                  <a:pt x="182151" y="1944720"/>
                </a:cubicBezTo>
                <a:cubicBezTo>
                  <a:pt x="183370" y="1937206"/>
                  <a:pt x="190685" y="1932305"/>
                  <a:pt x="198610" y="1933612"/>
                </a:cubicBezTo>
                <a:close/>
                <a:moveTo>
                  <a:pt x="10735487" y="1932632"/>
                </a:moveTo>
                <a:cubicBezTo>
                  <a:pt x="10743412" y="1933939"/>
                  <a:pt x="10748900" y="1941127"/>
                  <a:pt x="10747680" y="1948641"/>
                </a:cubicBezTo>
                <a:cubicBezTo>
                  <a:pt x="10746460" y="1956155"/>
                  <a:pt x="10739145" y="1961056"/>
                  <a:pt x="10731526" y="1959749"/>
                </a:cubicBezTo>
                <a:cubicBezTo>
                  <a:pt x="10723601" y="1958443"/>
                  <a:pt x="10718113" y="1951255"/>
                  <a:pt x="10719333" y="1943740"/>
                </a:cubicBezTo>
                <a:cubicBezTo>
                  <a:pt x="10720248" y="1936225"/>
                  <a:pt x="10727562" y="1931325"/>
                  <a:pt x="10735487" y="1932632"/>
                </a:cubicBezTo>
                <a:close/>
                <a:moveTo>
                  <a:pt x="4376195" y="1931652"/>
                </a:moveTo>
                <a:cubicBezTo>
                  <a:pt x="4384120" y="1932959"/>
                  <a:pt x="4389912" y="1940473"/>
                  <a:pt x="4388693" y="1947988"/>
                </a:cubicBezTo>
                <a:cubicBezTo>
                  <a:pt x="4387473" y="1955502"/>
                  <a:pt x="4380157" y="1960730"/>
                  <a:pt x="4371931" y="1959423"/>
                </a:cubicBezTo>
                <a:cubicBezTo>
                  <a:pt x="4364003" y="1958116"/>
                  <a:pt x="4358212" y="1950602"/>
                  <a:pt x="4359430" y="1943087"/>
                </a:cubicBezTo>
                <a:cubicBezTo>
                  <a:pt x="4360651" y="1935573"/>
                  <a:pt x="4368270" y="1930345"/>
                  <a:pt x="4376195" y="1931652"/>
                </a:cubicBezTo>
                <a:close/>
                <a:moveTo>
                  <a:pt x="4578299" y="1930345"/>
                </a:moveTo>
                <a:cubicBezTo>
                  <a:pt x="4586223" y="1931652"/>
                  <a:pt x="4591709" y="1938840"/>
                  <a:pt x="4590490" y="1946354"/>
                </a:cubicBezTo>
                <a:cubicBezTo>
                  <a:pt x="4589271" y="1953869"/>
                  <a:pt x="4582261" y="1958770"/>
                  <a:pt x="4574335" y="1957462"/>
                </a:cubicBezTo>
                <a:cubicBezTo>
                  <a:pt x="4566411" y="1956156"/>
                  <a:pt x="4560924" y="1948968"/>
                  <a:pt x="4562144" y="1941453"/>
                </a:cubicBezTo>
                <a:cubicBezTo>
                  <a:pt x="4563057" y="1933939"/>
                  <a:pt x="4570374" y="1929039"/>
                  <a:pt x="4578299" y="1930345"/>
                </a:cubicBezTo>
                <a:close/>
                <a:moveTo>
                  <a:pt x="10593755" y="1929364"/>
                </a:moveTo>
                <a:cubicBezTo>
                  <a:pt x="10601679" y="1930671"/>
                  <a:pt x="10607167" y="1937859"/>
                  <a:pt x="10605947" y="1945373"/>
                </a:cubicBezTo>
                <a:cubicBezTo>
                  <a:pt x="10604728" y="1952888"/>
                  <a:pt x="10597718" y="1957789"/>
                  <a:pt x="10589793" y="1956482"/>
                </a:cubicBezTo>
                <a:cubicBezTo>
                  <a:pt x="10581868" y="1955175"/>
                  <a:pt x="10576381" y="1947987"/>
                  <a:pt x="10577600" y="1940473"/>
                </a:cubicBezTo>
                <a:cubicBezTo>
                  <a:pt x="10578516" y="1932958"/>
                  <a:pt x="10585830" y="1928057"/>
                  <a:pt x="10593755" y="1929364"/>
                </a:cubicBezTo>
                <a:close/>
                <a:moveTo>
                  <a:pt x="8758849" y="1929038"/>
                </a:moveTo>
                <a:cubicBezTo>
                  <a:pt x="8766164" y="1930344"/>
                  <a:pt x="8771041" y="1936879"/>
                  <a:pt x="8770126" y="1943740"/>
                </a:cubicBezTo>
                <a:cubicBezTo>
                  <a:pt x="8769212" y="1950601"/>
                  <a:pt x="8762506" y="1955175"/>
                  <a:pt x="8755191" y="1953868"/>
                </a:cubicBezTo>
                <a:cubicBezTo>
                  <a:pt x="8747876" y="1952561"/>
                  <a:pt x="8742999" y="1946027"/>
                  <a:pt x="8743913" y="1939166"/>
                </a:cubicBezTo>
                <a:cubicBezTo>
                  <a:pt x="8744827" y="1932305"/>
                  <a:pt x="8751533" y="1927731"/>
                  <a:pt x="8758849" y="1929038"/>
                </a:cubicBezTo>
                <a:close/>
                <a:moveTo>
                  <a:pt x="1434230" y="1929038"/>
                </a:moveTo>
                <a:cubicBezTo>
                  <a:pt x="1442460" y="1930345"/>
                  <a:pt x="1448556" y="1938186"/>
                  <a:pt x="1447336" y="1946027"/>
                </a:cubicBezTo>
                <a:cubicBezTo>
                  <a:pt x="1446117" y="1953868"/>
                  <a:pt x="1438498" y="1959423"/>
                  <a:pt x="1429963" y="1957789"/>
                </a:cubicBezTo>
                <a:cubicBezTo>
                  <a:pt x="1421733" y="1956482"/>
                  <a:pt x="1415638" y="1948641"/>
                  <a:pt x="1416857" y="1940800"/>
                </a:cubicBezTo>
                <a:cubicBezTo>
                  <a:pt x="1418076" y="1932959"/>
                  <a:pt x="1425696" y="1927731"/>
                  <a:pt x="1434230" y="1929038"/>
                </a:cubicBezTo>
                <a:close/>
                <a:moveTo>
                  <a:pt x="5412259" y="1928711"/>
                </a:moveTo>
                <a:cubicBezTo>
                  <a:pt x="5420183" y="1930018"/>
                  <a:pt x="5425670" y="1937206"/>
                  <a:pt x="5424450" y="1944721"/>
                </a:cubicBezTo>
                <a:cubicBezTo>
                  <a:pt x="5423231" y="1952235"/>
                  <a:pt x="5415915" y="1957136"/>
                  <a:pt x="5408295" y="1955829"/>
                </a:cubicBezTo>
                <a:cubicBezTo>
                  <a:pt x="5400371" y="1954522"/>
                  <a:pt x="5394884" y="1947334"/>
                  <a:pt x="5396104" y="1939819"/>
                </a:cubicBezTo>
                <a:cubicBezTo>
                  <a:pt x="5397018" y="1932305"/>
                  <a:pt x="5404333" y="1927078"/>
                  <a:pt x="5412259" y="1928711"/>
                </a:cubicBezTo>
                <a:close/>
                <a:moveTo>
                  <a:pt x="7806953" y="1928385"/>
                </a:moveTo>
                <a:cubicBezTo>
                  <a:pt x="7816402" y="1930018"/>
                  <a:pt x="7822803" y="1938513"/>
                  <a:pt x="7821584" y="1947334"/>
                </a:cubicBezTo>
                <a:cubicBezTo>
                  <a:pt x="7820364" y="1956156"/>
                  <a:pt x="7811525" y="1962037"/>
                  <a:pt x="7802076" y="1960730"/>
                </a:cubicBezTo>
                <a:cubicBezTo>
                  <a:pt x="7792628" y="1959096"/>
                  <a:pt x="7786227" y="1950602"/>
                  <a:pt x="7787446" y="1941780"/>
                </a:cubicBezTo>
                <a:cubicBezTo>
                  <a:pt x="7788969" y="1932632"/>
                  <a:pt x="7797504" y="1926751"/>
                  <a:pt x="7806953" y="1928385"/>
                </a:cubicBezTo>
                <a:close/>
                <a:moveTo>
                  <a:pt x="4953554" y="1928058"/>
                </a:moveTo>
                <a:cubicBezTo>
                  <a:pt x="4961173" y="1929364"/>
                  <a:pt x="4966357" y="1936225"/>
                  <a:pt x="4965137" y="1943087"/>
                </a:cubicBezTo>
                <a:cubicBezTo>
                  <a:pt x="4964224" y="1950275"/>
                  <a:pt x="4957212" y="1954848"/>
                  <a:pt x="4949591" y="1953542"/>
                </a:cubicBezTo>
                <a:cubicBezTo>
                  <a:pt x="4941972" y="1952235"/>
                  <a:pt x="4936789" y="1945374"/>
                  <a:pt x="4938009" y="1938512"/>
                </a:cubicBezTo>
                <a:cubicBezTo>
                  <a:pt x="4939228" y="1931652"/>
                  <a:pt x="4945934" y="1926751"/>
                  <a:pt x="4953554" y="1928058"/>
                </a:cubicBezTo>
                <a:close/>
                <a:moveTo>
                  <a:pt x="8158390" y="1925117"/>
                </a:moveTo>
                <a:cubicBezTo>
                  <a:pt x="8166924" y="1926425"/>
                  <a:pt x="8172715" y="1934266"/>
                  <a:pt x="8171496" y="1942107"/>
                </a:cubicBezTo>
                <a:cubicBezTo>
                  <a:pt x="8170277" y="1949948"/>
                  <a:pt x="8162657" y="1955502"/>
                  <a:pt x="8154122" y="1953869"/>
                </a:cubicBezTo>
                <a:cubicBezTo>
                  <a:pt x="8145588" y="1952562"/>
                  <a:pt x="8139797" y="1944721"/>
                  <a:pt x="8141016" y="1936879"/>
                </a:cubicBezTo>
                <a:cubicBezTo>
                  <a:pt x="8142236" y="1928711"/>
                  <a:pt x="8149855" y="1923484"/>
                  <a:pt x="8158390" y="1925117"/>
                </a:cubicBezTo>
                <a:close/>
                <a:moveTo>
                  <a:pt x="587515" y="1925117"/>
                </a:moveTo>
                <a:cubicBezTo>
                  <a:pt x="595745" y="1926424"/>
                  <a:pt x="601231" y="1933939"/>
                  <a:pt x="600012" y="1941453"/>
                </a:cubicBezTo>
                <a:cubicBezTo>
                  <a:pt x="598793" y="1949295"/>
                  <a:pt x="591478" y="1954195"/>
                  <a:pt x="583248" y="1952888"/>
                </a:cubicBezTo>
                <a:cubicBezTo>
                  <a:pt x="575018" y="1951581"/>
                  <a:pt x="569532" y="1944067"/>
                  <a:pt x="570751" y="1936552"/>
                </a:cubicBezTo>
                <a:cubicBezTo>
                  <a:pt x="571970" y="1929038"/>
                  <a:pt x="579286" y="1923810"/>
                  <a:pt x="587515" y="1925117"/>
                </a:cubicBezTo>
                <a:close/>
                <a:moveTo>
                  <a:pt x="10879354" y="1922177"/>
                </a:moveTo>
                <a:cubicBezTo>
                  <a:pt x="10887279" y="1923484"/>
                  <a:pt x="10892765" y="1930672"/>
                  <a:pt x="10891546" y="1938186"/>
                </a:cubicBezTo>
                <a:cubicBezTo>
                  <a:pt x="10890327" y="1945701"/>
                  <a:pt x="10883011" y="1950602"/>
                  <a:pt x="10875392" y="1949295"/>
                </a:cubicBezTo>
                <a:cubicBezTo>
                  <a:pt x="10867467" y="1947988"/>
                  <a:pt x="10861981" y="1940800"/>
                  <a:pt x="10863200" y="1933285"/>
                </a:cubicBezTo>
                <a:cubicBezTo>
                  <a:pt x="10864419" y="1925771"/>
                  <a:pt x="10871735" y="1920871"/>
                  <a:pt x="10879354" y="1922177"/>
                </a:cubicBezTo>
                <a:close/>
                <a:moveTo>
                  <a:pt x="9072185" y="1920217"/>
                </a:moveTo>
                <a:cubicBezTo>
                  <a:pt x="9079500" y="1921524"/>
                  <a:pt x="9084682" y="1928385"/>
                  <a:pt x="9083767" y="1935246"/>
                </a:cubicBezTo>
                <a:cubicBezTo>
                  <a:pt x="9082852" y="1942434"/>
                  <a:pt x="9075843" y="1947008"/>
                  <a:pt x="9068527" y="1945701"/>
                </a:cubicBezTo>
                <a:cubicBezTo>
                  <a:pt x="9061212" y="1944394"/>
                  <a:pt x="9056031" y="1937533"/>
                  <a:pt x="9056945" y="1930672"/>
                </a:cubicBezTo>
                <a:cubicBezTo>
                  <a:pt x="9057859" y="1923484"/>
                  <a:pt x="9064565" y="1918910"/>
                  <a:pt x="9072185" y="1920217"/>
                </a:cubicBezTo>
                <a:close/>
                <a:moveTo>
                  <a:pt x="709114" y="1917276"/>
                </a:moveTo>
                <a:cubicBezTo>
                  <a:pt x="717343" y="1918583"/>
                  <a:pt x="723134" y="1926424"/>
                  <a:pt x="722220" y="1934265"/>
                </a:cubicBezTo>
                <a:cubicBezTo>
                  <a:pt x="721001" y="1942107"/>
                  <a:pt x="713381" y="1947334"/>
                  <a:pt x="704847" y="1946027"/>
                </a:cubicBezTo>
                <a:cubicBezTo>
                  <a:pt x="696617" y="1944720"/>
                  <a:pt x="690826" y="1936879"/>
                  <a:pt x="691740" y="1929038"/>
                </a:cubicBezTo>
                <a:cubicBezTo>
                  <a:pt x="692959" y="1921196"/>
                  <a:pt x="700579" y="1915969"/>
                  <a:pt x="709114" y="1917276"/>
                </a:cubicBezTo>
                <a:close/>
                <a:moveTo>
                  <a:pt x="10453546" y="1916950"/>
                </a:moveTo>
                <a:cubicBezTo>
                  <a:pt x="10461470" y="1918257"/>
                  <a:pt x="10466957" y="1925444"/>
                  <a:pt x="10465737" y="1932959"/>
                </a:cubicBezTo>
                <a:cubicBezTo>
                  <a:pt x="10464519" y="1940473"/>
                  <a:pt x="10457508" y="1945374"/>
                  <a:pt x="10449583" y="1944067"/>
                </a:cubicBezTo>
                <a:cubicBezTo>
                  <a:pt x="10441658" y="1942760"/>
                  <a:pt x="10436172" y="1935573"/>
                  <a:pt x="10437391" y="1928058"/>
                </a:cubicBezTo>
                <a:cubicBezTo>
                  <a:pt x="10438307" y="1920543"/>
                  <a:pt x="10445621" y="1915642"/>
                  <a:pt x="10453546" y="1916950"/>
                </a:cubicBezTo>
                <a:close/>
                <a:moveTo>
                  <a:pt x="12012607" y="1915316"/>
                </a:moveTo>
                <a:cubicBezTo>
                  <a:pt x="12020837" y="1916623"/>
                  <a:pt x="12026323" y="1924137"/>
                  <a:pt x="12025103" y="1931652"/>
                </a:cubicBezTo>
                <a:cubicBezTo>
                  <a:pt x="12023885" y="1939493"/>
                  <a:pt x="12016569" y="1944394"/>
                  <a:pt x="12008339" y="1943087"/>
                </a:cubicBezTo>
                <a:cubicBezTo>
                  <a:pt x="12000109" y="1941780"/>
                  <a:pt x="11994623" y="1934266"/>
                  <a:pt x="11995843" y="1926751"/>
                </a:cubicBezTo>
                <a:cubicBezTo>
                  <a:pt x="11997062" y="1919237"/>
                  <a:pt x="12004377" y="1914009"/>
                  <a:pt x="12012607" y="1915316"/>
                </a:cubicBezTo>
                <a:close/>
                <a:moveTo>
                  <a:pt x="8204110" y="1911722"/>
                </a:moveTo>
                <a:cubicBezTo>
                  <a:pt x="8211730" y="1913029"/>
                  <a:pt x="8217216" y="1920217"/>
                  <a:pt x="8216302" y="1927405"/>
                </a:cubicBezTo>
                <a:cubicBezTo>
                  <a:pt x="8215388" y="1934592"/>
                  <a:pt x="8208072" y="1939819"/>
                  <a:pt x="8200148" y="1938513"/>
                </a:cubicBezTo>
                <a:cubicBezTo>
                  <a:pt x="8192528" y="1937206"/>
                  <a:pt x="8187041" y="1930018"/>
                  <a:pt x="8187956" y="1922830"/>
                </a:cubicBezTo>
                <a:cubicBezTo>
                  <a:pt x="8189174" y="1915316"/>
                  <a:pt x="8196185" y="1910415"/>
                  <a:pt x="8204110" y="1911722"/>
                </a:cubicBezTo>
                <a:close/>
                <a:moveTo>
                  <a:pt x="12179944" y="1911395"/>
                </a:moveTo>
                <a:cubicBezTo>
                  <a:pt x="12187563" y="1912702"/>
                  <a:pt x="12193050" y="1919890"/>
                  <a:pt x="12191830" y="1927078"/>
                </a:cubicBezTo>
                <a:cubicBezTo>
                  <a:pt x="12191220" y="1930671"/>
                  <a:pt x="12189163" y="1933694"/>
                  <a:pt x="12186306" y="1935654"/>
                </a:cubicBezTo>
                <a:lnTo>
                  <a:pt x="12180393" y="1936917"/>
                </a:lnTo>
                <a:lnTo>
                  <a:pt x="12181102" y="1939527"/>
                </a:lnTo>
                <a:cubicBezTo>
                  <a:pt x="12179985" y="1947010"/>
                  <a:pt x="12172611" y="1951967"/>
                  <a:pt x="12164633" y="1950599"/>
                </a:cubicBezTo>
                <a:cubicBezTo>
                  <a:pt x="12156655" y="1949230"/>
                  <a:pt x="12151093" y="1942054"/>
                  <a:pt x="12152209" y="1934571"/>
                </a:cubicBezTo>
                <a:cubicBezTo>
                  <a:pt x="12152769" y="1930830"/>
                  <a:pt x="12154890" y="1927720"/>
                  <a:pt x="12157871" y="1925717"/>
                </a:cubicBezTo>
                <a:lnTo>
                  <a:pt x="12164656" y="1924326"/>
                </a:lnTo>
                <a:lnTo>
                  <a:pt x="12164094" y="1922177"/>
                </a:lnTo>
                <a:cubicBezTo>
                  <a:pt x="12165313" y="1914662"/>
                  <a:pt x="12172323" y="1910088"/>
                  <a:pt x="12179944" y="1911395"/>
                </a:cubicBezTo>
                <a:close/>
                <a:moveTo>
                  <a:pt x="3646156" y="1910089"/>
                </a:moveTo>
                <a:cubicBezTo>
                  <a:pt x="3654694" y="1911395"/>
                  <a:pt x="3660484" y="1919237"/>
                  <a:pt x="3659267" y="1927405"/>
                </a:cubicBezTo>
                <a:cubicBezTo>
                  <a:pt x="3658044" y="1935573"/>
                  <a:pt x="3650120" y="1940800"/>
                  <a:pt x="3641891" y="1939493"/>
                </a:cubicBezTo>
                <a:cubicBezTo>
                  <a:pt x="3633350" y="1938186"/>
                  <a:pt x="3627564" y="1930345"/>
                  <a:pt x="3628778" y="1922177"/>
                </a:cubicBezTo>
                <a:cubicBezTo>
                  <a:pt x="3630001" y="1914009"/>
                  <a:pt x="3637621" y="1908782"/>
                  <a:pt x="3646156" y="1910089"/>
                </a:cubicBezTo>
                <a:close/>
                <a:moveTo>
                  <a:pt x="613135" y="1909762"/>
                </a:moveTo>
                <a:cubicBezTo>
                  <a:pt x="621060" y="1911069"/>
                  <a:pt x="626546" y="1918257"/>
                  <a:pt x="625327" y="1925771"/>
                </a:cubicBezTo>
                <a:cubicBezTo>
                  <a:pt x="624107" y="1933285"/>
                  <a:pt x="616793" y="1938186"/>
                  <a:pt x="608868" y="1936879"/>
                </a:cubicBezTo>
                <a:cubicBezTo>
                  <a:pt x="600943" y="1935573"/>
                  <a:pt x="595456" y="1928385"/>
                  <a:pt x="596675" y="1920870"/>
                </a:cubicBezTo>
                <a:cubicBezTo>
                  <a:pt x="597895" y="1913356"/>
                  <a:pt x="605210" y="1908128"/>
                  <a:pt x="613135" y="1909762"/>
                </a:cubicBezTo>
                <a:close/>
                <a:moveTo>
                  <a:pt x="6026911" y="1909435"/>
                </a:moveTo>
                <a:cubicBezTo>
                  <a:pt x="6035750" y="1911069"/>
                  <a:pt x="6041846" y="1918910"/>
                  <a:pt x="6040627" y="1927405"/>
                </a:cubicBezTo>
                <a:cubicBezTo>
                  <a:pt x="6039408" y="1935900"/>
                  <a:pt x="6031178" y="1941453"/>
                  <a:pt x="6022339" y="1939820"/>
                </a:cubicBezTo>
                <a:cubicBezTo>
                  <a:pt x="6013500" y="1938186"/>
                  <a:pt x="6007404" y="1930345"/>
                  <a:pt x="6008623" y="1921851"/>
                </a:cubicBezTo>
                <a:cubicBezTo>
                  <a:pt x="6009842" y="1913683"/>
                  <a:pt x="6018072" y="1908128"/>
                  <a:pt x="6026911" y="1909435"/>
                </a:cubicBezTo>
                <a:close/>
                <a:moveTo>
                  <a:pt x="9747016" y="1907801"/>
                </a:moveTo>
                <a:cubicBezTo>
                  <a:pt x="9754940" y="1909108"/>
                  <a:pt x="9760427" y="1916296"/>
                  <a:pt x="9759207" y="1923810"/>
                </a:cubicBezTo>
                <a:cubicBezTo>
                  <a:pt x="9757988" y="1931325"/>
                  <a:pt x="9750978" y="1936226"/>
                  <a:pt x="9743053" y="1934919"/>
                </a:cubicBezTo>
                <a:cubicBezTo>
                  <a:pt x="9735128" y="1933612"/>
                  <a:pt x="9729643" y="1926424"/>
                  <a:pt x="9730861" y="1918910"/>
                </a:cubicBezTo>
                <a:cubicBezTo>
                  <a:pt x="9732081" y="1911395"/>
                  <a:pt x="9739091" y="1906494"/>
                  <a:pt x="9747016" y="1907801"/>
                </a:cubicBezTo>
                <a:close/>
                <a:moveTo>
                  <a:pt x="6972711" y="1905514"/>
                </a:moveTo>
                <a:cubicBezTo>
                  <a:pt x="6982159" y="1907148"/>
                  <a:pt x="6988560" y="1915642"/>
                  <a:pt x="6987341" y="1924464"/>
                </a:cubicBezTo>
                <a:cubicBezTo>
                  <a:pt x="6986122" y="1933285"/>
                  <a:pt x="6977283" y="1939166"/>
                  <a:pt x="6968139" y="1937532"/>
                </a:cubicBezTo>
                <a:cubicBezTo>
                  <a:pt x="6958690" y="1935899"/>
                  <a:pt x="6952289" y="1927404"/>
                  <a:pt x="6953508" y="1918583"/>
                </a:cubicBezTo>
                <a:cubicBezTo>
                  <a:pt x="6954727" y="1909762"/>
                  <a:pt x="6963567" y="1903880"/>
                  <a:pt x="6972711" y="1905514"/>
                </a:cubicBezTo>
                <a:close/>
                <a:moveTo>
                  <a:pt x="9402285" y="1905188"/>
                </a:moveTo>
                <a:cubicBezTo>
                  <a:pt x="9409905" y="1906495"/>
                  <a:pt x="9415087" y="1913356"/>
                  <a:pt x="9414173" y="1920544"/>
                </a:cubicBezTo>
                <a:cubicBezTo>
                  <a:pt x="9412953" y="1927732"/>
                  <a:pt x="9405943" y="1932632"/>
                  <a:pt x="9398323" y="1931325"/>
                </a:cubicBezTo>
                <a:cubicBezTo>
                  <a:pt x="9390702" y="1930018"/>
                  <a:pt x="9385521" y="1923157"/>
                  <a:pt x="9386436" y="1915969"/>
                </a:cubicBezTo>
                <a:cubicBezTo>
                  <a:pt x="9387350" y="1908782"/>
                  <a:pt x="9394665" y="1903881"/>
                  <a:pt x="9402285" y="1905188"/>
                </a:cubicBezTo>
                <a:close/>
                <a:moveTo>
                  <a:pt x="1291889" y="1905187"/>
                </a:moveTo>
                <a:cubicBezTo>
                  <a:pt x="1300119" y="1906494"/>
                  <a:pt x="1306215" y="1914335"/>
                  <a:pt x="1304996" y="1922176"/>
                </a:cubicBezTo>
                <a:cubicBezTo>
                  <a:pt x="1303777" y="1930018"/>
                  <a:pt x="1296156" y="1935572"/>
                  <a:pt x="1287622" y="1933939"/>
                </a:cubicBezTo>
                <a:cubicBezTo>
                  <a:pt x="1279392" y="1932632"/>
                  <a:pt x="1273296" y="1924791"/>
                  <a:pt x="1274516" y="1916950"/>
                </a:cubicBezTo>
                <a:cubicBezTo>
                  <a:pt x="1275735" y="1909108"/>
                  <a:pt x="1283660" y="1903881"/>
                  <a:pt x="1291889" y="1905187"/>
                </a:cubicBezTo>
                <a:close/>
                <a:moveTo>
                  <a:pt x="8075483" y="1903227"/>
                </a:moveTo>
                <a:cubicBezTo>
                  <a:pt x="8084323" y="1904861"/>
                  <a:pt x="8090419" y="1912702"/>
                  <a:pt x="8089199" y="1921197"/>
                </a:cubicBezTo>
                <a:cubicBezTo>
                  <a:pt x="8087981" y="1929691"/>
                  <a:pt x="8079751" y="1935246"/>
                  <a:pt x="8070911" y="1933612"/>
                </a:cubicBezTo>
                <a:cubicBezTo>
                  <a:pt x="8062072" y="1931978"/>
                  <a:pt x="8055976" y="1924137"/>
                  <a:pt x="8057195" y="1915642"/>
                </a:cubicBezTo>
                <a:cubicBezTo>
                  <a:pt x="8058415" y="1907474"/>
                  <a:pt x="8066644" y="1901594"/>
                  <a:pt x="8075483" y="1903227"/>
                </a:cubicBezTo>
                <a:close/>
                <a:moveTo>
                  <a:pt x="4023215" y="1902901"/>
                </a:moveTo>
                <a:cubicBezTo>
                  <a:pt x="4031450" y="1904208"/>
                  <a:pt x="4037245" y="1911722"/>
                  <a:pt x="4036022" y="1919564"/>
                </a:cubicBezTo>
                <a:cubicBezTo>
                  <a:pt x="4034806" y="1927405"/>
                  <a:pt x="4027176" y="1932632"/>
                  <a:pt x="4018949" y="1931325"/>
                </a:cubicBezTo>
                <a:cubicBezTo>
                  <a:pt x="4010722" y="1930018"/>
                  <a:pt x="4004926" y="1922504"/>
                  <a:pt x="4006144" y="1914662"/>
                </a:cubicBezTo>
                <a:cubicBezTo>
                  <a:pt x="4007363" y="1906821"/>
                  <a:pt x="4014989" y="1901594"/>
                  <a:pt x="4023215" y="1902901"/>
                </a:cubicBezTo>
                <a:close/>
                <a:moveTo>
                  <a:pt x="5521056" y="1901594"/>
                </a:moveTo>
                <a:cubicBezTo>
                  <a:pt x="5529286" y="1902901"/>
                  <a:pt x="5534773" y="1910415"/>
                  <a:pt x="5533554" y="1917930"/>
                </a:cubicBezTo>
                <a:cubicBezTo>
                  <a:pt x="5532334" y="1925771"/>
                  <a:pt x="5525019" y="1930671"/>
                  <a:pt x="5516789" y="1929364"/>
                </a:cubicBezTo>
                <a:cubicBezTo>
                  <a:pt x="5508560" y="1928057"/>
                  <a:pt x="5503073" y="1920543"/>
                  <a:pt x="5504293" y="1913028"/>
                </a:cubicBezTo>
                <a:cubicBezTo>
                  <a:pt x="5505511" y="1905514"/>
                  <a:pt x="5512826" y="1900287"/>
                  <a:pt x="5521056" y="1901594"/>
                </a:cubicBezTo>
                <a:close/>
                <a:moveTo>
                  <a:pt x="3053938" y="1901594"/>
                </a:moveTo>
                <a:cubicBezTo>
                  <a:pt x="3062471" y="1902901"/>
                  <a:pt x="3068263" y="1910742"/>
                  <a:pt x="3067045" y="1918583"/>
                </a:cubicBezTo>
                <a:cubicBezTo>
                  <a:pt x="3065825" y="1926751"/>
                  <a:pt x="3057900" y="1931978"/>
                  <a:pt x="3049669" y="1930345"/>
                </a:cubicBezTo>
                <a:cubicBezTo>
                  <a:pt x="3041137" y="1929038"/>
                  <a:pt x="3035346" y="1921197"/>
                  <a:pt x="3036563" y="1913355"/>
                </a:cubicBezTo>
                <a:cubicBezTo>
                  <a:pt x="3037784" y="1905514"/>
                  <a:pt x="3045708" y="1900287"/>
                  <a:pt x="3053938" y="1901594"/>
                </a:cubicBezTo>
                <a:close/>
                <a:moveTo>
                  <a:pt x="10313947" y="1900287"/>
                </a:moveTo>
                <a:cubicBezTo>
                  <a:pt x="10321872" y="1901594"/>
                  <a:pt x="10327358" y="1908782"/>
                  <a:pt x="10326139" y="1916296"/>
                </a:cubicBezTo>
                <a:cubicBezTo>
                  <a:pt x="10324919" y="1923810"/>
                  <a:pt x="10317910" y="1928711"/>
                  <a:pt x="10309985" y="1927405"/>
                </a:cubicBezTo>
                <a:cubicBezTo>
                  <a:pt x="10302060" y="1926098"/>
                  <a:pt x="10296574" y="1918910"/>
                  <a:pt x="10297793" y="1911395"/>
                </a:cubicBezTo>
                <a:cubicBezTo>
                  <a:pt x="10299012" y="1903881"/>
                  <a:pt x="10306328" y="1898980"/>
                  <a:pt x="10313947" y="1900287"/>
                </a:cubicBezTo>
                <a:close/>
                <a:moveTo>
                  <a:pt x="8373275" y="1899960"/>
                </a:moveTo>
                <a:cubicBezTo>
                  <a:pt x="8380590" y="1901267"/>
                  <a:pt x="8385467" y="1907801"/>
                  <a:pt x="8384552" y="1914662"/>
                </a:cubicBezTo>
                <a:cubicBezTo>
                  <a:pt x="8383638" y="1921523"/>
                  <a:pt x="8376932" y="1926098"/>
                  <a:pt x="8369617" y="1924791"/>
                </a:cubicBezTo>
                <a:cubicBezTo>
                  <a:pt x="8362302" y="1923484"/>
                  <a:pt x="8357425" y="1916950"/>
                  <a:pt x="8358339" y="1910089"/>
                </a:cubicBezTo>
                <a:cubicBezTo>
                  <a:pt x="8359253" y="1903228"/>
                  <a:pt x="8365959" y="1898653"/>
                  <a:pt x="8373275" y="1899960"/>
                </a:cubicBezTo>
                <a:close/>
                <a:moveTo>
                  <a:pt x="5132194" y="1899633"/>
                </a:moveTo>
                <a:cubicBezTo>
                  <a:pt x="5139509" y="1900940"/>
                  <a:pt x="5144691" y="1907474"/>
                  <a:pt x="5143472" y="1914336"/>
                </a:cubicBezTo>
                <a:cubicBezTo>
                  <a:pt x="5142558" y="1921197"/>
                  <a:pt x="5135547" y="1925771"/>
                  <a:pt x="5128232" y="1924791"/>
                </a:cubicBezTo>
                <a:cubicBezTo>
                  <a:pt x="5120916" y="1923484"/>
                  <a:pt x="5115734" y="1916950"/>
                  <a:pt x="5116953" y="1910089"/>
                </a:cubicBezTo>
                <a:cubicBezTo>
                  <a:pt x="5118172" y="1902901"/>
                  <a:pt x="5125184" y="1898326"/>
                  <a:pt x="5132194" y="1899633"/>
                </a:cubicBezTo>
                <a:close/>
                <a:moveTo>
                  <a:pt x="5354993" y="1898653"/>
                </a:moveTo>
                <a:cubicBezTo>
                  <a:pt x="5362613" y="1899960"/>
                  <a:pt x="5367795" y="1906821"/>
                  <a:pt x="5366576" y="1914009"/>
                </a:cubicBezTo>
                <a:cubicBezTo>
                  <a:pt x="5365661" y="1921196"/>
                  <a:pt x="5358651" y="1925771"/>
                  <a:pt x="5351031" y="1924464"/>
                </a:cubicBezTo>
                <a:cubicBezTo>
                  <a:pt x="5343411" y="1923157"/>
                  <a:pt x="5338228" y="1916296"/>
                  <a:pt x="5339447" y="1909108"/>
                </a:cubicBezTo>
                <a:cubicBezTo>
                  <a:pt x="5340667" y="1902247"/>
                  <a:pt x="5347677" y="1897346"/>
                  <a:pt x="5354993" y="1898653"/>
                </a:cubicBezTo>
                <a:close/>
                <a:moveTo>
                  <a:pt x="11573388" y="1898327"/>
                </a:moveTo>
                <a:cubicBezTo>
                  <a:pt x="11581618" y="1899634"/>
                  <a:pt x="11587103" y="1907148"/>
                  <a:pt x="11585885" y="1914663"/>
                </a:cubicBezTo>
                <a:cubicBezTo>
                  <a:pt x="11584665" y="1922504"/>
                  <a:pt x="11577350" y="1927405"/>
                  <a:pt x="11569121" y="1926098"/>
                </a:cubicBezTo>
                <a:cubicBezTo>
                  <a:pt x="11560890" y="1924791"/>
                  <a:pt x="11555405" y="1917276"/>
                  <a:pt x="11556624" y="1909762"/>
                </a:cubicBezTo>
                <a:cubicBezTo>
                  <a:pt x="11557842" y="1902248"/>
                  <a:pt x="11565158" y="1896693"/>
                  <a:pt x="11573388" y="1898327"/>
                </a:cubicBezTo>
                <a:close/>
                <a:moveTo>
                  <a:pt x="67243" y="1898326"/>
                </a:moveTo>
                <a:cubicBezTo>
                  <a:pt x="75167" y="1899633"/>
                  <a:pt x="80654" y="1906821"/>
                  <a:pt x="79435" y="1914336"/>
                </a:cubicBezTo>
                <a:cubicBezTo>
                  <a:pt x="78215" y="1921850"/>
                  <a:pt x="70900" y="1926751"/>
                  <a:pt x="62975" y="1925444"/>
                </a:cubicBezTo>
                <a:cubicBezTo>
                  <a:pt x="55051" y="1924137"/>
                  <a:pt x="49564" y="1916950"/>
                  <a:pt x="50784" y="1909435"/>
                </a:cubicBezTo>
                <a:cubicBezTo>
                  <a:pt x="52003" y="1902248"/>
                  <a:pt x="59318" y="1897020"/>
                  <a:pt x="67243" y="1898326"/>
                </a:cubicBezTo>
                <a:close/>
                <a:moveTo>
                  <a:pt x="856941" y="1897673"/>
                </a:moveTo>
                <a:cubicBezTo>
                  <a:pt x="865171" y="1898980"/>
                  <a:pt x="870962" y="1906821"/>
                  <a:pt x="870048" y="1914662"/>
                </a:cubicBezTo>
                <a:cubicBezTo>
                  <a:pt x="868828" y="1922504"/>
                  <a:pt x="861208" y="1927731"/>
                  <a:pt x="852674" y="1926425"/>
                </a:cubicBezTo>
                <a:cubicBezTo>
                  <a:pt x="844444" y="1925117"/>
                  <a:pt x="838653" y="1917276"/>
                  <a:pt x="839567" y="1909435"/>
                </a:cubicBezTo>
                <a:cubicBezTo>
                  <a:pt x="840786" y="1901594"/>
                  <a:pt x="848712" y="1896367"/>
                  <a:pt x="856941" y="1897673"/>
                </a:cubicBezTo>
                <a:close/>
                <a:moveTo>
                  <a:pt x="6486552" y="1897346"/>
                </a:moveTo>
                <a:cubicBezTo>
                  <a:pt x="6495696" y="1898980"/>
                  <a:pt x="6501792" y="1907148"/>
                  <a:pt x="6500572" y="1915642"/>
                </a:cubicBezTo>
                <a:cubicBezTo>
                  <a:pt x="6499354" y="1924137"/>
                  <a:pt x="6490819" y="1930018"/>
                  <a:pt x="6481980" y="1928384"/>
                </a:cubicBezTo>
                <a:cubicBezTo>
                  <a:pt x="6472836" y="1926751"/>
                  <a:pt x="6466740" y="1918583"/>
                  <a:pt x="6467959" y="1910088"/>
                </a:cubicBezTo>
                <a:cubicBezTo>
                  <a:pt x="6469178" y="1901267"/>
                  <a:pt x="6477408" y="1895713"/>
                  <a:pt x="6486552" y="1897346"/>
                </a:cubicBezTo>
                <a:close/>
                <a:moveTo>
                  <a:pt x="11025963" y="1897019"/>
                </a:moveTo>
                <a:cubicBezTo>
                  <a:pt x="11033888" y="1898326"/>
                  <a:pt x="11039375" y="1905514"/>
                  <a:pt x="11038155" y="1913028"/>
                </a:cubicBezTo>
                <a:cubicBezTo>
                  <a:pt x="11036937" y="1920543"/>
                  <a:pt x="11029622" y="1925444"/>
                  <a:pt x="11022001" y="1924137"/>
                </a:cubicBezTo>
                <a:cubicBezTo>
                  <a:pt x="11014076" y="1922830"/>
                  <a:pt x="11008590" y="1915642"/>
                  <a:pt x="11009809" y="1908128"/>
                </a:cubicBezTo>
                <a:cubicBezTo>
                  <a:pt x="11010723" y="1900614"/>
                  <a:pt x="11018039" y="1895713"/>
                  <a:pt x="11025963" y="1897019"/>
                </a:cubicBezTo>
                <a:close/>
                <a:moveTo>
                  <a:pt x="8129129" y="1896040"/>
                </a:moveTo>
                <a:cubicBezTo>
                  <a:pt x="8137358" y="1897347"/>
                  <a:pt x="8142844" y="1904861"/>
                  <a:pt x="8141930" y="1912702"/>
                </a:cubicBezTo>
                <a:cubicBezTo>
                  <a:pt x="8140711" y="1920543"/>
                  <a:pt x="8133091" y="1925771"/>
                  <a:pt x="8125166" y="1924137"/>
                </a:cubicBezTo>
                <a:cubicBezTo>
                  <a:pt x="8116937" y="1922830"/>
                  <a:pt x="8111450" y="1915316"/>
                  <a:pt x="8112365" y="1907474"/>
                </a:cubicBezTo>
                <a:cubicBezTo>
                  <a:pt x="8113583" y="1899960"/>
                  <a:pt x="8120899" y="1894733"/>
                  <a:pt x="8129129" y="1896040"/>
                </a:cubicBezTo>
                <a:close/>
                <a:moveTo>
                  <a:pt x="7643884" y="1896040"/>
                </a:moveTo>
                <a:cubicBezTo>
                  <a:pt x="7653333" y="1897673"/>
                  <a:pt x="7659734" y="1906168"/>
                  <a:pt x="7658515" y="1914989"/>
                </a:cubicBezTo>
                <a:cubicBezTo>
                  <a:pt x="7657295" y="1923810"/>
                  <a:pt x="7648456" y="1929691"/>
                  <a:pt x="7639007" y="1928058"/>
                </a:cubicBezTo>
                <a:cubicBezTo>
                  <a:pt x="7629559" y="1926425"/>
                  <a:pt x="7623158" y="1917930"/>
                  <a:pt x="7624377" y="1909108"/>
                </a:cubicBezTo>
                <a:cubicBezTo>
                  <a:pt x="7625597" y="1900287"/>
                  <a:pt x="7634435" y="1894406"/>
                  <a:pt x="7643884" y="1896040"/>
                </a:cubicBezTo>
                <a:close/>
                <a:moveTo>
                  <a:pt x="7948076" y="1895713"/>
                </a:moveTo>
                <a:cubicBezTo>
                  <a:pt x="7957221" y="1897346"/>
                  <a:pt x="7963621" y="1905514"/>
                  <a:pt x="7962402" y="1914335"/>
                </a:cubicBezTo>
                <a:cubicBezTo>
                  <a:pt x="7961182" y="1923157"/>
                  <a:pt x="7952649" y="1928711"/>
                  <a:pt x="7943504" y="1927077"/>
                </a:cubicBezTo>
                <a:cubicBezTo>
                  <a:pt x="7934360" y="1925444"/>
                  <a:pt x="7927959" y="1917276"/>
                  <a:pt x="7929178" y="1908455"/>
                </a:cubicBezTo>
                <a:cubicBezTo>
                  <a:pt x="7930398" y="1899960"/>
                  <a:pt x="7938932" y="1894079"/>
                  <a:pt x="7948076" y="1895713"/>
                </a:cubicBezTo>
                <a:close/>
                <a:moveTo>
                  <a:pt x="2438253" y="1895386"/>
                </a:moveTo>
                <a:cubicBezTo>
                  <a:pt x="2446484" y="1896693"/>
                  <a:pt x="2452274" y="1904207"/>
                  <a:pt x="2451053" y="1912048"/>
                </a:cubicBezTo>
                <a:cubicBezTo>
                  <a:pt x="2449835" y="1919889"/>
                  <a:pt x="2442216" y="1925117"/>
                  <a:pt x="2433986" y="1923484"/>
                </a:cubicBezTo>
                <a:cubicBezTo>
                  <a:pt x="2425755" y="1922176"/>
                  <a:pt x="2419964" y="1914662"/>
                  <a:pt x="2421184" y="1906821"/>
                </a:cubicBezTo>
                <a:cubicBezTo>
                  <a:pt x="2422402" y="1899307"/>
                  <a:pt x="2430022" y="1894079"/>
                  <a:pt x="2438253" y="1895386"/>
                </a:cubicBezTo>
                <a:close/>
                <a:moveTo>
                  <a:pt x="8276652" y="1894080"/>
                </a:moveTo>
                <a:cubicBezTo>
                  <a:pt x="8283968" y="1895387"/>
                  <a:pt x="8289149" y="1901921"/>
                  <a:pt x="8288235" y="1909108"/>
                </a:cubicBezTo>
                <a:cubicBezTo>
                  <a:pt x="8287320" y="1916296"/>
                  <a:pt x="8280310" y="1920871"/>
                  <a:pt x="8272995" y="1919564"/>
                </a:cubicBezTo>
                <a:cubicBezTo>
                  <a:pt x="8265680" y="1918257"/>
                  <a:pt x="8260498" y="1911722"/>
                  <a:pt x="8261412" y="1904535"/>
                </a:cubicBezTo>
                <a:cubicBezTo>
                  <a:pt x="8262327" y="1897347"/>
                  <a:pt x="8269337" y="1892772"/>
                  <a:pt x="8276652" y="1894080"/>
                </a:cubicBezTo>
                <a:close/>
                <a:moveTo>
                  <a:pt x="8894486" y="1893753"/>
                </a:moveTo>
                <a:cubicBezTo>
                  <a:pt x="8901801" y="1895060"/>
                  <a:pt x="8906678" y="1901594"/>
                  <a:pt x="8905763" y="1908455"/>
                </a:cubicBezTo>
                <a:cubicBezTo>
                  <a:pt x="8904848" y="1915316"/>
                  <a:pt x="8898143" y="1919890"/>
                  <a:pt x="8890827" y="1918583"/>
                </a:cubicBezTo>
                <a:cubicBezTo>
                  <a:pt x="8883512" y="1917276"/>
                  <a:pt x="8878635" y="1910742"/>
                  <a:pt x="8879550" y="1903881"/>
                </a:cubicBezTo>
                <a:cubicBezTo>
                  <a:pt x="8880464" y="1897020"/>
                  <a:pt x="8887170" y="1892446"/>
                  <a:pt x="8894486" y="1893753"/>
                </a:cubicBezTo>
                <a:close/>
                <a:moveTo>
                  <a:pt x="2295606" y="1893099"/>
                </a:moveTo>
                <a:cubicBezTo>
                  <a:pt x="2303835" y="1894406"/>
                  <a:pt x="2309626" y="1901921"/>
                  <a:pt x="2308407" y="1909762"/>
                </a:cubicBezTo>
                <a:cubicBezTo>
                  <a:pt x="2307188" y="1917603"/>
                  <a:pt x="2299568" y="1922830"/>
                  <a:pt x="2291339" y="1921197"/>
                </a:cubicBezTo>
                <a:cubicBezTo>
                  <a:pt x="2283109" y="1919563"/>
                  <a:pt x="2277318" y="1912376"/>
                  <a:pt x="2278537" y="1904535"/>
                </a:cubicBezTo>
                <a:cubicBezTo>
                  <a:pt x="2279756" y="1897020"/>
                  <a:pt x="2287376" y="1891792"/>
                  <a:pt x="2295606" y="1893099"/>
                </a:cubicBezTo>
                <a:close/>
                <a:moveTo>
                  <a:pt x="1148634" y="1890812"/>
                </a:moveTo>
                <a:cubicBezTo>
                  <a:pt x="1156863" y="1892119"/>
                  <a:pt x="1162960" y="1899960"/>
                  <a:pt x="1161740" y="1907801"/>
                </a:cubicBezTo>
                <a:cubicBezTo>
                  <a:pt x="1160522" y="1915642"/>
                  <a:pt x="1152902" y="1920870"/>
                  <a:pt x="1144367" y="1919563"/>
                </a:cubicBezTo>
                <a:cubicBezTo>
                  <a:pt x="1136137" y="1918256"/>
                  <a:pt x="1130041" y="1910415"/>
                  <a:pt x="1131261" y="1902574"/>
                </a:cubicBezTo>
                <a:cubicBezTo>
                  <a:pt x="1132480" y="1894733"/>
                  <a:pt x="1140100" y="1889178"/>
                  <a:pt x="1148634" y="1890812"/>
                </a:cubicBezTo>
                <a:close/>
                <a:moveTo>
                  <a:pt x="5262958" y="1889832"/>
                </a:moveTo>
                <a:cubicBezTo>
                  <a:pt x="5270275" y="1891139"/>
                  <a:pt x="5275457" y="1897673"/>
                  <a:pt x="5274238" y="1904535"/>
                </a:cubicBezTo>
                <a:cubicBezTo>
                  <a:pt x="5273323" y="1911396"/>
                  <a:pt x="5266312" y="1915969"/>
                  <a:pt x="5258996" y="1914989"/>
                </a:cubicBezTo>
                <a:cubicBezTo>
                  <a:pt x="5251681" y="1913682"/>
                  <a:pt x="5246499" y="1907148"/>
                  <a:pt x="5247719" y="1900287"/>
                </a:cubicBezTo>
                <a:cubicBezTo>
                  <a:pt x="5248938" y="1893099"/>
                  <a:pt x="5255644" y="1888525"/>
                  <a:pt x="5262958" y="1889832"/>
                </a:cubicBezTo>
                <a:close/>
                <a:moveTo>
                  <a:pt x="5750232" y="1889506"/>
                </a:moveTo>
                <a:cubicBezTo>
                  <a:pt x="5758766" y="1890812"/>
                  <a:pt x="5764558" y="1898653"/>
                  <a:pt x="5763644" y="1906821"/>
                </a:cubicBezTo>
                <a:cubicBezTo>
                  <a:pt x="5762425" y="1914989"/>
                  <a:pt x="5754499" y="1920217"/>
                  <a:pt x="5745965" y="1918910"/>
                </a:cubicBezTo>
                <a:cubicBezTo>
                  <a:pt x="5737430" y="1917603"/>
                  <a:pt x="5731640" y="1909762"/>
                  <a:pt x="5732553" y="1901594"/>
                </a:cubicBezTo>
                <a:cubicBezTo>
                  <a:pt x="5733773" y="1893426"/>
                  <a:pt x="5741697" y="1888199"/>
                  <a:pt x="5750232" y="1889506"/>
                </a:cubicBezTo>
                <a:close/>
                <a:moveTo>
                  <a:pt x="4827057" y="1889505"/>
                </a:moveTo>
                <a:cubicBezTo>
                  <a:pt x="4834677" y="1890812"/>
                  <a:pt x="4839859" y="1897673"/>
                  <a:pt x="4838639" y="1904534"/>
                </a:cubicBezTo>
                <a:cubicBezTo>
                  <a:pt x="4837725" y="1911722"/>
                  <a:pt x="4830715" y="1916296"/>
                  <a:pt x="4823095" y="1914989"/>
                </a:cubicBezTo>
                <a:cubicBezTo>
                  <a:pt x="4815474" y="1913682"/>
                  <a:pt x="4810292" y="1906821"/>
                  <a:pt x="4811512" y="1899960"/>
                </a:cubicBezTo>
                <a:cubicBezTo>
                  <a:pt x="4812731" y="1893099"/>
                  <a:pt x="4819741" y="1888525"/>
                  <a:pt x="4827057" y="1889505"/>
                </a:cubicBezTo>
                <a:close/>
                <a:moveTo>
                  <a:pt x="733818" y="1889179"/>
                </a:moveTo>
                <a:cubicBezTo>
                  <a:pt x="742048" y="1890485"/>
                  <a:pt x="747534" y="1898000"/>
                  <a:pt x="746315" y="1905841"/>
                </a:cubicBezTo>
                <a:cubicBezTo>
                  <a:pt x="745096" y="1913683"/>
                  <a:pt x="737781" y="1918583"/>
                  <a:pt x="729551" y="1917276"/>
                </a:cubicBezTo>
                <a:cubicBezTo>
                  <a:pt x="721321" y="1915969"/>
                  <a:pt x="715835" y="1908455"/>
                  <a:pt x="717054" y="1900614"/>
                </a:cubicBezTo>
                <a:cubicBezTo>
                  <a:pt x="718273" y="1893099"/>
                  <a:pt x="725589" y="1887872"/>
                  <a:pt x="733818" y="1889179"/>
                </a:cubicBezTo>
                <a:close/>
                <a:moveTo>
                  <a:pt x="504644" y="1889179"/>
                </a:moveTo>
                <a:cubicBezTo>
                  <a:pt x="512265" y="1890485"/>
                  <a:pt x="517751" y="1897347"/>
                  <a:pt x="516531" y="1904861"/>
                </a:cubicBezTo>
                <a:cubicBezTo>
                  <a:pt x="515312" y="1912049"/>
                  <a:pt x="508302" y="1916950"/>
                  <a:pt x="500682" y="1915643"/>
                </a:cubicBezTo>
                <a:cubicBezTo>
                  <a:pt x="493062" y="1914336"/>
                  <a:pt x="487575" y="1907475"/>
                  <a:pt x="488795" y="1899960"/>
                </a:cubicBezTo>
                <a:cubicBezTo>
                  <a:pt x="489709" y="1892772"/>
                  <a:pt x="497024" y="1887872"/>
                  <a:pt x="504644" y="1889179"/>
                </a:cubicBezTo>
                <a:close/>
                <a:moveTo>
                  <a:pt x="1003550" y="1888198"/>
                </a:moveTo>
                <a:cubicBezTo>
                  <a:pt x="1011779" y="1889505"/>
                  <a:pt x="1017875" y="1897346"/>
                  <a:pt x="1016657" y="1905187"/>
                </a:cubicBezTo>
                <a:cubicBezTo>
                  <a:pt x="1015437" y="1913028"/>
                  <a:pt x="1007817" y="1918256"/>
                  <a:pt x="999283" y="1916950"/>
                </a:cubicBezTo>
                <a:cubicBezTo>
                  <a:pt x="991053" y="1915642"/>
                  <a:pt x="984957" y="1907801"/>
                  <a:pt x="986177" y="1899960"/>
                </a:cubicBezTo>
                <a:cubicBezTo>
                  <a:pt x="987395" y="1892119"/>
                  <a:pt x="995015" y="1886891"/>
                  <a:pt x="1003550" y="1888198"/>
                </a:cubicBezTo>
                <a:close/>
                <a:moveTo>
                  <a:pt x="11869350" y="1887545"/>
                </a:moveTo>
                <a:cubicBezTo>
                  <a:pt x="11877580" y="1888852"/>
                  <a:pt x="11883067" y="1896367"/>
                  <a:pt x="11881847" y="1903881"/>
                </a:cubicBezTo>
                <a:cubicBezTo>
                  <a:pt x="11880628" y="1911722"/>
                  <a:pt x="11873313" y="1916623"/>
                  <a:pt x="11865083" y="1915316"/>
                </a:cubicBezTo>
                <a:cubicBezTo>
                  <a:pt x="11856853" y="1914009"/>
                  <a:pt x="11851366" y="1906495"/>
                  <a:pt x="11852586" y="1898980"/>
                </a:cubicBezTo>
                <a:cubicBezTo>
                  <a:pt x="11853805" y="1891139"/>
                  <a:pt x="11861120" y="1886238"/>
                  <a:pt x="11869350" y="1887545"/>
                </a:cubicBezTo>
                <a:close/>
                <a:moveTo>
                  <a:pt x="2582729" y="1887545"/>
                </a:moveTo>
                <a:cubicBezTo>
                  <a:pt x="2590959" y="1888852"/>
                  <a:pt x="2596750" y="1896367"/>
                  <a:pt x="2595530" y="1904208"/>
                </a:cubicBezTo>
                <a:cubicBezTo>
                  <a:pt x="2594311" y="1912049"/>
                  <a:pt x="2586691" y="1917276"/>
                  <a:pt x="2578462" y="1915642"/>
                </a:cubicBezTo>
                <a:cubicBezTo>
                  <a:pt x="2570232" y="1914336"/>
                  <a:pt x="2564440" y="1906821"/>
                  <a:pt x="2565659" y="1898980"/>
                </a:cubicBezTo>
                <a:cubicBezTo>
                  <a:pt x="2566878" y="1891139"/>
                  <a:pt x="2574500" y="1885912"/>
                  <a:pt x="2582729" y="1887545"/>
                </a:cubicBezTo>
                <a:close/>
                <a:moveTo>
                  <a:pt x="2153570" y="1887218"/>
                </a:moveTo>
                <a:cubicBezTo>
                  <a:pt x="2161799" y="1888525"/>
                  <a:pt x="2167286" y="1896040"/>
                  <a:pt x="2166371" y="1903881"/>
                </a:cubicBezTo>
                <a:cubicBezTo>
                  <a:pt x="2165152" y="1911722"/>
                  <a:pt x="2157532" y="1916950"/>
                  <a:pt x="2149607" y="1915316"/>
                </a:cubicBezTo>
                <a:cubicBezTo>
                  <a:pt x="2141378" y="1914009"/>
                  <a:pt x="2135891" y="1906494"/>
                  <a:pt x="2136805" y="1898653"/>
                </a:cubicBezTo>
                <a:cubicBezTo>
                  <a:pt x="2137720" y="1890812"/>
                  <a:pt x="2145340" y="1885912"/>
                  <a:pt x="2153570" y="1887218"/>
                </a:cubicBezTo>
                <a:close/>
                <a:moveTo>
                  <a:pt x="9891491" y="1886565"/>
                </a:moveTo>
                <a:cubicBezTo>
                  <a:pt x="9899416" y="1887872"/>
                  <a:pt x="9904904" y="1895060"/>
                  <a:pt x="9903684" y="1902574"/>
                </a:cubicBezTo>
                <a:cubicBezTo>
                  <a:pt x="9902464" y="1910089"/>
                  <a:pt x="9895454" y="1914989"/>
                  <a:pt x="9887529" y="1913682"/>
                </a:cubicBezTo>
                <a:cubicBezTo>
                  <a:pt x="9879605" y="1912375"/>
                  <a:pt x="9874117" y="1905187"/>
                  <a:pt x="9875337" y="1897673"/>
                </a:cubicBezTo>
                <a:cubicBezTo>
                  <a:pt x="9876556" y="1890158"/>
                  <a:pt x="9883566" y="1885258"/>
                  <a:pt x="9891491" y="1886565"/>
                </a:cubicBezTo>
                <a:close/>
                <a:moveTo>
                  <a:pt x="10174347" y="1886238"/>
                </a:moveTo>
                <a:cubicBezTo>
                  <a:pt x="10182273" y="1887545"/>
                  <a:pt x="10187758" y="1894733"/>
                  <a:pt x="10186540" y="1902247"/>
                </a:cubicBezTo>
                <a:cubicBezTo>
                  <a:pt x="10185320" y="1909762"/>
                  <a:pt x="10178310" y="1914662"/>
                  <a:pt x="10170385" y="1913355"/>
                </a:cubicBezTo>
                <a:cubicBezTo>
                  <a:pt x="10162461" y="1912049"/>
                  <a:pt x="10156974" y="1904861"/>
                  <a:pt x="10158193" y="1897346"/>
                </a:cubicBezTo>
                <a:cubicBezTo>
                  <a:pt x="10159412" y="1889832"/>
                  <a:pt x="10166422" y="1884931"/>
                  <a:pt x="10174347" y="1886238"/>
                </a:cubicBezTo>
                <a:close/>
                <a:moveTo>
                  <a:pt x="5455255" y="1884931"/>
                </a:moveTo>
                <a:cubicBezTo>
                  <a:pt x="5462877" y="1886238"/>
                  <a:pt x="5468363" y="1893099"/>
                  <a:pt x="5467144" y="1900614"/>
                </a:cubicBezTo>
                <a:cubicBezTo>
                  <a:pt x="5465924" y="1907801"/>
                  <a:pt x="5458913" y="1912702"/>
                  <a:pt x="5451294" y="1911396"/>
                </a:cubicBezTo>
                <a:cubicBezTo>
                  <a:pt x="5443673" y="1910089"/>
                  <a:pt x="5438187" y="1903228"/>
                  <a:pt x="5439407" y="1895713"/>
                </a:cubicBezTo>
                <a:cubicBezTo>
                  <a:pt x="5440321" y="1888525"/>
                  <a:pt x="5447330" y="1883624"/>
                  <a:pt x="5455255" y="1884931"/>
                </a:cubicBezTo>
                <a:close/>
                <a:moveTo>
                  <a:pt x="3501382" y="1884278"/>
                </a:moveTo>
                <a:cubicBezTo>
                  <a:pt x="3509917" y="1885585"/>
                  <a:pt x="3515709" y="1893426"/>
                  <a:pt x="3514488" y="1901594"/>
                </a:cubicBezTo>
                <a:cubicBezTo>
                  <a:pt x="3513269" y="1909762"/>
                  <a:pt x="3505343" y="1914989"/>
                  <a:pt x="3497115" y="1913355"/>
                </a:cubicBezTo>
                <a:cubicBezTo>
                  <a:pt x="3488581" y="1912049"/>
                  <a:pt x="3482786" y="1904207"/>
                  <a:pt x="3484008" y="1896039"/>
                </a:cubicBezTo>
                <a:cubicBezTo>
                  <a:pt x="3484922" y="1888198"/>
                  <a:pt x="3492848" y="1882971"/>
                  <a:pt x="3501382" y="1884278"/>
                </a:cubicBezTo>
                <a:close/>
                <a:moveTo>
                  <a:pt x="5005696" y="1883624"/>
                </a:moveTo>
                <a:cubicBezTo>
                  <a:pt x="5013011" y="1884931"/>
                  <a:pt x="5018194" y="1891465"/>
                  <a:pt x="5016975" y="1898326"/>
                </a:cubicBezTo>
                <a:cubicBezTo>
                  <a:pt x="5016060" y="1905187"/>
                  <a:pt x="5009049" y="1909762"/>
                  <a:pt x="5001733" y="1908455"/>
                </a:cubicBezTo>
                <a:cubicBezTo>
                  <a:pt x="4994418" y="1907148"/>
                  <a:pt x="4989236" y="1900614"/>
                  <a:pt x="4990455" y="1893753"/>
                </a:cubicBezTo>
                <a:cubicBezTo>
                  <a:pt x="4991675" y="1886892"/>
                  <a:pt x="4998380" y="1882317"/>
                  <a:pt x="5005696" y="1883624"/>
                </a:cubicBezTo>
                <a:close/>
                <a:moveTo>
                  <a:pt x="5634729" y="1881664"/>
                </a:moveTo>
                <a:cubicBezTo>
                  <a:pt x="5642960" y="1882971"/>
                  <a:pt x="5648750" y="1890485"/>
                  <a:pt x="5647532" y="1898653"/>
                </a:cubicBezTo>
                <a:cubicBezTo>
                  <a:pt x="5646313" y="1906494"/>
                  <a:pt x="5638692" y="1911722"/>
                  <a:pt x="5630462" y="1910415"/>
                </a:cubicBezTo>
                <a:cubicBezTo>
                  <a:pt x="5622232" y="1909108"/>
                  <a:pt x="5616442" y="1901594"/>
                  <a:pt x="5617661" y="1893426"/>
                </a:cubicBezTo>
                <a:cubicBezTo>
                  <a:pt x="5618576" y="1885585"/>
                  <a:pt x="5626195" y="1880357"/>
                  <a:pt x="5634729" y="1881664"/>
                </a:cubicBezTo>
                <a:close/>
                <a:moveTo>
                  <a:pt x="4642327" y="1881664"/>
                </a:moveTo>
                <a:cubicBezTo>
                  <a:pt x="4649946" y="1882971"/>
                  <a:pt x="4655431" y="1889832"/>
                  <a:pt x="4654213" y="1897346"/>
                </a:cubicBezTo>
                <a:cubicBezTo>
                  <a:pt x="4652992" y="1904534"/>
                  <a:pt x="4645981" y="1909435"/>
                  <a:pt x="4638359" y="1908128"/>
                </a:cubicBezTo>
                <a:cubicBezTo>
                  <a:pt x="4630741" y="1906821"/>
                  <a:pt x="4625255" y="1899960"/>
                  <a:pt x="4626473" y="1892446"/>
                </a:cubicBezTo>
                <a:cubicBezTo>
                  <a:pt x="4627695" y="1885258"/>
                  <a:pt x="4634705" y="1880357"/>
                  <a:pt x="4642327" y="1881664"/>
                </a:cubicBezTo>
                <a:close/>
                <a:moveTo>
                  <a:pt x="11723046" y="1881337"/>
                </a:moveTo>
                <a:cubicBezTo>
                  <a:pt x="11731276" y="1882644"/>
                  <a:pt x="11736762" y="1890159"/>
                  <a:pt x="11735542" y="1897673"/>
                </a:cubicBezTo>
                <a:cubicBezTo>
                  <a:pt x="11734323" y="1905514"/>
                  <a:pt x="11727008" y="1910415"/>
                  <a:pt x="11718778" y="1909108"/>
                </a:cubicBezTo>
                <a:cubicBezTo>
                  <a:pt x="11710548" y="1907801"/>
                  <a:pt x="11705062" y="1900287"/>
                  <a:pt x="11706282" y="1892772"/>
                </a:cubicBezTo>
                <a:cubicBezTo>
                  <a:pt x="11707196" y="1884931"/>
                  <a:pt x="11714816" y="1879704"/>
                  <a:pt x="11723046" y="1881337"/>
                </a:cubicBezTo>
                <a:close/>
                <a:moveTo>
                  <a:pt x="3205118" y="1880357"/>
                </a:moveTo>
                <a:cubicBezTo>
                  <a:pt x="3213654" y="1881664"/>
                  <a:pt x="3219442" y="1889505"/>
                  <a:pt x="3218222" y="1897346"/>
                </a:cubicBezTo>
                <a:cubicBezTo>
                  <a:pt x="3217004" y="1905514"/>
                  <a:pt x="3209081" y="1910742"/>
                  <a:pt x="3200850" y="1909108"/>
                </a:cubicBezTo>
                <a:cubicBezTo>
                  <a:pt x="3192317" y="1907801"/>
                  <a:pt x="3186525" y="1899960"/>
                  <a:pt x="3187745" y="1892119"/>
                </a:cubicBezTo>
                <a:cubicBezTo>
                  <a:pt x="3188965" y="1884278"/>
                  <a:pt x="3196887" y="1878723"/>
                  <a:pt x="3205118" y="1880357"/>
                </a:cubicBezTo>
                <a:close/>
                <a:moveTo>
                  <a:pt x="10033834" y="1880030"/>
                </a:moveTo>
                <a:cubicBezTo>
                  <a:pt x="10041759" y="1881337"/>
                  <a:pt x="10047246" y="1888525"/>
                  <a:pt x="10046026" y="1896039"/>
                </a:cubicBezTo>
                <a:cubicBezTo>
                  <a:pt x="10044807" y="1903554"/>
                  <a:pt x="10037796" y="1908455"/>
                  <a:pt x="10029872" y="1907148"/>
                </a:cubicBezTo>
                <a:cubicBezTo>
                  <a:pt x="10021947" y="1905841"/>
                  <a:pt x="10016460" y="1898653"/>
                  <a:pt x="10017680" y="1891139"/>
                </a:cubicBezTo>
                <a:cubicBezTo>
                  <a:pt x="10018594" y="1883624"/>
                  <a:pt x="10025909" y="1878723"/>
                  <a:pt x="10033834" y="1880030"/>
                </a:cubicBezTo>
                <a:close/>
                <a:moveTo>
                  <a:pt x="8596389" y="1879704"/>
                </a:moveTo>
                <a:cubicBezTo>
                  <a:pt x="8603400" y="1881011"/>
                  <a:pt x="8608276" y="1887218"/>
                  <a:pt x="8607361" y="1894080"/>
                </a:cubicBezTo>
                <a:cubicBezTo>
                  <a:pt x="8606448" y="1900940"/>
                  <a:pt x="8599742" y="1905188"/>
                  <a:pt x="8592732" y="1904208"/>
                </a:cubicBezTo>
                <a:cubicBezTo>
                  <a:pt x="8585721" y="1902901"/>
                  <a:pt x="8580844" y="1896693"/>
                  <a:pt x="8581759" y="1889832"/>
                </a:cubicBezTo>
                <a:cubicBezTo>
                  <a:pt x="8582673" y="1882971"/>
                  <a:pt x="8589379" y="1878397"/>
                  <a:pt x="8596389" y="1879704"/>
                </a:cubicBezTo>
                <a:close/>
                <a:moveTo>
                  <a:pt x="639669" y="1879704"/>
                </a:moveTo>
                <a:cubicBezTo>
                  <a:pt x="647289" y="1881011"/>
                  <a:pt x="652776" y="1888199"/>
                  <a:pt x="651557" y="1895386"/>
                </a:cubicBezTo>
                <a:cubicBezTo>
                  <a:pt x="650337" y="1902574"/>
                  <a:pt x="643328" y="1907474"/>
                  <a:pt x="635708" y="1906168"/>
                </a:cubicBezTo>
                <a:cubicBezTo>
                  <a:pt x="628087" y="1904861"/>
                  <a:pt x="622601" y="1897673"/>
                  <a:pt x="623820" y="1890485"/>
                </a:cubicBezTo>
                <a:cubicBezTo>
                  <a:pt x="624735" y="1883297"/>
                  <a:pt x="632050" y="1878397"/>
                  <a:pt x="639669" y="1879704"/>
                </a:cubicBezTo>
                <a:close/>
                <a:moveTo>
                  <a:pt x="4242119" y="1879499"/>
                </a:moveTo>
                <a:cubicBezTo>
                  <a:pt x="4250097" y="1880867"/>
                  <a:pt x="4255637" y="1888186"/>
                  <a:pt x="4254493" y="1895848"/>
                </a:cubicBezTo>
                <a:cubicBezTo>
                  <a:pt x="4253348" y="1903510"/>
                  <a:pt x="4245954" y="1908610"/>
                  <a:pt x="4237980" y="1907242"/>
                </a:cubicBezTo>
                <a:cubicBezTo>
                  <a:pt x="4229999" y="1905874"/>
                  <a:pt x="4224456" y="1898554"/>
                  <a:pt x="4225599" y="1890892"/>
                </a:cubicBezTo>
                <a:cubicBezTo>
                  <a:pt x="4226745" y="1883231"/>
                  <a:pt x="4234141" y="1878130"/>
                  <a:pt x="4242119" y="1879499"/>
                </a:cubicBezTo>
                <a:close/>
                <a:moveTo>
                  <a:pt x="7144009" y="1876763"/>
                </a:moveTo>
                <a:cubicBezTo>
                  <a:pt x="7153458" y="1878397"/>
                  <a:pt x="7159859" y="1886892"/>
                  <a:pt x="7158640" y="1895713"/>
                </a:cubicBezTo>
                <a:cubicBezTo>
                  <a:pt x="7157420" y="1904534"/>
                  <a:pt x="7148581" y="1910415"/>
                  <a:pt x="7139132" y="1908782"/>
                </a:cubicBezTo>
                <a:cubicBezTo>
                  <a:pt x="7129684" y="1907148"/>
                  <a:pt x="7123283" y="1898653"/>
                  <a:pt x="7124502" y="1889832"/>
                </a:cubicBezTo>
                <a:cubicBezTo>
                  <a:pt x="7126025" y="1881011"/>
                  <a:pt x="7134865" y="1875130"/>
                  <a:pt x="7144009" y="1876763"/>
                </a:cubicBezTo>
                <a:close/>
                <a:moveTo>
                  <a:pt x="3354470" y="1874149"/>
                </a:moveTo>
                <a:cubicBezTo>
                  <a:pt x="3363004" y="1875456"/>
                  <a:pt x="3368795" y="1883297"/>
                  <a:pt x="3367576" y="1891465"/>
                </a:cubicBezTo>
                <a:cubicBezTo>
                  <a:pt x="3366357" y="1899633"/>
                  <a:pt x="3358432" y="1904861"/>
                  <a:pt x="3350202" y="1903228"/>
                </a:cubicBezTo>
                <a:cubicBezTo>
                  <a:pt x="3341668" y="1901921"/>
                  <a:pt x="3335876" y="1894080"/>
                  <a:pt x="3337095" y="1885912"/>
                </a:cubicBezTo>
                <a:cubicBezTo>
                  <a:pt x="3338011" y="1877744"/>
                  <a:pt x="3345934" y="1872516"/>
                  <a:pt x="3354470" y="1874149"/>
                </a:cubicBezTo>
                <a:close/>
                <a:moveTo>
                  <a:pt x="2012753" y="1874149"/>
                </a:moveTo>
                <a:cubicBezTo>
                  <a:pt x="2020982" y="1875456"/>
                  <a:pt x="2026469" y="1882971"/>
                  <a:pt x="2025554" y="1890812"/>
                </a:cubicBezTo>
                <a:cubicBezTo>
                  <a:pt x="2024335" y="1898653"/>
                  <a:pt x="2016715" y="1903880"/>
                  <a:pt x="2008790" y="1902247"/>
                </a:cubicBezTo>
                <a:cubicBezTo>
                  <a:pt x="2000561" y="1900940"/>
                  <a:pt x="1995074" y="1893426"/>
                  <a:pt x="1995988" y="1885584"/>
                </a:cubicBezTo>
                <a:cubicBezTo>
                  <a:pt x="1996903" y="1878070"/>
                  <a:pt x="2004523" y="1872842"/>
                  <a:pt x="2012753" y="1874149"/>
                </a:cubicBezTo>
                <a:close/>
                <a:moveTo>
                  <a:pt x="373277" y="1874149"/>
                </a:moveTo>
                <a:cubicBezTo>
                  <a:pt x="380897" y="1875456"/>
                  <a:pt x="386383" y="1882317"/>
                  <a:pt x="385164" y="1889832"/>
                </a:cubicBezTo>
                <a:cubicBezTo>
                  <a:pt x="383944" y="1897019"/>
                  <a:pt x="376935" y="1901920"/>
                  <a:pt x="369315" y="1900614"/>
                </a:cubicBezTo>
                <a:cubicBezTo>
                  <a:pt x="361695" y="1899307"/>
                  <a:pt x="356208" y="1892446"/>
                  <a:pt x="357428" y="1884931"/>
                </a:cubicBezTo>
                <a:cubicBezTo>
                  <a:pt x="358647" y="1877743"/>
                  <a:pt x="365657" y="1872842"/>
                  <a:pt x="373277" y="1874149"/>
                </a:cubicBezTo>
                <a:close/>
                <a:moveTo>
                  <a:pt x="4448145" y="1873822"/>
                </a:moveTo>
                <a:cubicBezTo>
                  <a:pt x="4456069" y="1875130"/>
                  <a:pt x="4461556" y="1882317"/>
                  <a:pt x="4460336" y="1889832"/>
                </a:cubicBezTo>
                <a:cubicBezTo>
                  <a:pt x="4459117" y="1897346"/>
                  <a:pt x="4452108" y="1902247"/>
                  <a:pt x="4444181" y="1900940"/>
                </a:cubicBezTo>
                <a:cubicBezTo>
                  <a:pt x="4436258" y="1899633"/>
                  <a:pt x="4430777" y="1892446"/>
                  <a:pt x="4431992" y="1884931"/>
                </a:cubicBezTo>
                <a:cubicBezTo>
                  <a:pt x="4433215" y="1877416"/>
                  <a:pt x="4440526" y="1872515"/>
                  <a:pt x="4448145" y="1873822"/>
                </a:cubicBezTo>
                <a:close/>
                <a:moveTo>
                  <a:pt x="7479291" y="1873496"/>
                </a:moveTo>
                <a:cubicBezTo>
                  <a:pt x="7488739" y="1875130"/>
                  <a:pt x="7495141" y="1883624"/>
                  <a:pt x="7493922" y="1892446"/>
                </a:cubicBezTo>
                <a:cubicBezTo>
                  <a:pt x="7492702" y="1901267"/>
                  <a:pt x="7483863" y="1907148"/>
                  <a:pt x="7474414" y="1905514"/>
                </a:cubicBezTo>
                <a:cubicBezTo>
                  <a:pt x="7464966" y="1903881"/>
                  <a:pt x="7458565" y="1895386"/>
                  <a:pt x="7459783" y="1886565"/>
                </a:cubicBezTo>
                <a:cubicBezTo>
                  <a:pt x="7461307" y="1878070"/>
                  <a:pt x="7469842" y="1871862"/>
                  <a:pt x="7479291" y="1873496"/>
                </a:cubicBezTo>
                <a:close/>
                <a:moveTo>
                  <a:pt x="8469719" y="1873366"/>
                </a:moveTo>
                <a:cubicBezTo>
                  <a:pt x="8476866" y="1874592"/>
                  <a:pt x="8481840" y="1881075"/>
                  <a:pt x="8480830" y="1887845"/>
                </a:cubicBezTo>
                <a:cubicBezTo>
                  <a:pt x="8479819" y="1894615"/>
                  <a:pt x="8473206" y="1899110"/>
                  <a:pt x="8466058" y="1897884"/>
                </a:cubicBezTo>
                <a:cubicBezTo>
                  <a:pt x="8458911" y="1896658"/>
                  <a:pt x="8453937" y="1890176"/>
                  <a:pt x="8454947" y="1883405"/>
                </a:cubicBezTo>
                <a:cubicBezTo>
                  <a:pt x="8455958" y="1876635"/>
                  <a:pt x="8462571" y="1872140"/>
                  <a:pt x="8469719" y="1873366"/>
                </a:cubicBezTo>
                <a:close/>
                <a:moveTo>
                  <a:pt x="9213003" y="1872516"/>
                </a:moveTo>
                <a:cubicBezTo>
                  <a:pt x="9220318" y="1873823"/>
                  <a:pt x="9225500" y="1880684"/>
                  <a:pt x="9224585" y="1887545"/>
                </a:cubicBezTo>
                <a:cubicBezTo>
                  <a:pt x="9223672" y="1894733"/>
                  <a:pt x="9216661" y="1899307"/>
                  <a:pt x="9209345" y="1898000"/>
                </a:cubicBezTo>
                <a:cubicBezTo>
                  <a:pt x="9202030" y="1896693"/>
                  <a:pt x="9196849" y="1889832"/>
                  <a:pt x="9197763" y="1882971"/>
                </a:cubicBezTo>
                <a:cubicBezTo>
                  <a:pt x="9198677" y="1875783"/>
                  <a:pt x="9205383" y="1871210"/>
                  <a:pt x="9213003" y="1872516"/>
                </a:cubicBezTo>
                <a:close/>
                <a:moveTo>
                  <a:pt x="756086" y="1870882"/>
                </a:moveTo>
                <a:cubicBezTo>
                  <a:pt x="764010" y="1872189"/>
                  <a:pt x="769497" y="1879377"/>
                  <a:pt x="768278" y="1886892"/>
                </a:cubicBezTo>
                <a:cubicBezTo>
                  <a:pt x="767058" y="1894406"/>
                  <a:pt x="759743" y="1899307"/>
                  <a:pt x="751818" y="1898000"/>
                </a:cubicBezTo>
                <a:cubicBezTo>
                  <a:pt x="743894" y="1896693"/>
                  <a:pt x="738407" y="1889505"/>
                  <a:pt x="739626" y="1881990"/>
                </a:cubicBezTo>
                <a:cubicBezTo>
                  <a:pt x="740846" y="1874803"/>
                  <a:pt x="748161" y="1869576"/>
                  <a:pt x="756086" y="1870882"/>
                </a:cubicBezTo>
                <a:close/>
                <a:moveTo>
                  <a:pt x="6188647" y="1870689"/>
                </a:moveTo>
                <a:cubicBezTo>
                  <a:pt x="6197456" y="1872200"/>
                  <a:pt x="6203584" y="1880214"/>
                  <a:pt x="6202334" y="1888587"/>
                </a:cubicBezTo>
                <a:cubicBezTo>
                  <a:pt x="6201084" y="1896961"/>
                  <a:pt x="6192929" y="1902524"/>
                  <a:pt x="6184120" y="1901013"/>
                </a:cubicBezTo>
                <a:cubicBezTo>
                  <a:pt x="6175310" y="1899502"/>
                  <a:pt x="6169182" y="1891489"/>
                  <a:pt x="6170432" y="1883116"/>
                </a:cubicBezTo>
                <a:cubicBezTo>
                  <a:pt x="6171682" y="1874742"/>
                  <a:pt x="6179837" y="1869178"/>
                  <a:pt x="6188647" y="1870689"/>
                </a:cubicBezTo>
                <a:close/>
                <a:moveTo>
                  <a:pt x="8047442" y="1869576"/>
                </a:moveTo>
                <a:cubicBezTo>
                  <a:pt x="8055976" y="1871209"/>
                  <a:pt x="8062072" y="1879050"/>
                  <a:pt x="8060853" y="1887218"/>
                </a:cubicBezTo>
                <a:cubicBezTo>
                  <a:pt x="8059634" y="1895386"/>
                  <a:pt x="8051709" y="1900940"/>
                  <a:pt x="8043175" y="1899307"/>
                </a:cubicBezTo>
                <a:cubicBezTo>
                  <a:pt x="8034640" y="1897673"/>
                  <a:pt x="8028544" y="1889832"/>
                  <a:pt x="8029763" y="1881664"/>
                </a:cubicBezTo>
                <a:cubicBezTo>
                  <a:pt x="8030983" y="1873496"/>
                  <a:pt x="8038907" y="1867942"/>
                  <a:pt x="8047442" y="1869576"/>
                </a:cubicBezTo>
                <a:close/>
                <a:moveTo>
                  <a:pt x="2729336" y="1866962"/>
                </a:moveTo>
                <a:cubicBezTo>
                  <a:pt x="2737566" y="1868269"/>
                  <a:pt x="2743359" y="1875783"/>
                  <a:pt x="2742140" y="1883624"/>
                </a:cubicBezTo>
                <a:cubicBezTo>
                  <a:pt x="2740920" y="1891466"/>
                  <a:pt x="2733298" y="1896693"/>
                  <a:pt x="2725068" y="1895060"/>
                </a:cubicBezTo>
                <a:cubicBezTo>
                  <a:pt x="2716838" y="1893426"/>
                  <a:pt x="2711048" y="1886238"/>
                  <a:pt x="2712267" y="1878397"/>
                </a:cubicBezTo>
                <a:cubicBezTo>
                  <a:pt x="2713485" y="1870883"/>
                  <a:pt x="2721105" y="1865655"/>
                  <a:pt x="2729336" y="1866962"/>
                </a:cubicBezTo>
                <a:close/>
                <a:moveTo>
                  <a:pt x="7312870" y="1865981"/>
                </a:moveTo>
                <a:cubicBezTo>
                  <a:pt x="7322319" y="1867615"/>
                  <a:pt x="7328719" y="1876110"/>
                  <a:pt x="7327500" y="1884931"/>
                </a:cubicBezTo>
                <a:cubicBezTo>
                  <a:pt x="7326281" y="1893753"/>
                  <a:pt x="7317441" y="1899633"/>
                  <a:pt x="7307993" y="1898000"/>
                </a:cubicBezTo>
                <a:cubicBezTo>
                  <a:pt x="7298544" y="1896366"/>
                  <a:pt x="7292143" y="1887871"/>
                  <a:pt x="7293362" y="1879050"/>
                </a:cubicBezTo>
                <a:cubicBezTo>
                  <a:pt x="7294887" y="1870556"/>
                  <a:pt x="7303726" y="1864675"/>
                  <a:pt x="7312870" y="1865981"/>
                </a:cubicBezTo>
                <a:close/>
                <a:moveTo>
                  <a:pt x="8178936" y="1864242"/>
                </a:moveTo>
                <a:cubicBezTo>
                  <a:pt x="8186583" y="1865554"/>
                  <a:pt x="8191918" y="1872394"/>
                  <a:pt x="8190854" y="1879521"/>
                </a:cubicBezTo>
                <a:cubicBezTo>
                  <a:pt x="8189790" y="1886648"/>
                  <a:pt x="8182730" y="1891362"/>
                  <a:pt x="8175084" y="1890050"/>
                </a:cubicBezTo>
                <a:cubicBezTo>
                  <a:pt x="8167438" y="1888739"/>
                  <a:pt x="8162102" y="1881899"/>
                  <a:pt x="8163166" y="1874772"/>
                </a:cubicBezTo>
                <a:cubicBezTo>
                  <a:pt x="8164229" y="1867645"/>
                  <a:pt x="8171291" y="1862931"/>
                  <a:pt x="8178936" y="1864242"/>
                </a:cubicBezTo>
                <a:close/>
                <a:moveTo>
                  <a:pt x="8102306" y="1862714"/>
                </a:moveTo>
                <a:cubicBezTo>
                  <a:pt x="8110231" y="1864021"/>
                  <a:pt x="8115717" y="1871209"/>
                  <a:pt x="8114803" y="1879050"/>
                </a:cubicBezTo>
                <a:cubicBezTo>
                  <a:pt x="8113888" y="1886891"/>
                  <a:pt x="8106268" y="1891792"/>
                  <a:pt x="8098343" y="1890158"/>
                </a:cubicBezTo>
                <a:cubicBezTo>
                  <a:pt x="8090419" y="1888851"/>
                  <a:pt x="8084932" y="1881664"/>
                  <a:pt x="8085847" y="1873822"/>
                </a:cubicBezTo>
                <a:cubicBezTo>
                  <a:pt x="8087066" y="1866308"/>
                  <a:pt x="8094381" y="1861408"/>
                  <a:pt x="8102306" y="1862714"/>
                </a:cubicBezTo>
                <a:close/>
                <a:moveTo>
                  <a:pt x="8725930" y="1862388"/>
                </a:moveTo>
                <a:cubicBezTo>
                  <a:pt x="8732941" y="1863695"/>
                  <a:pt x="8737817" y="1869903"/>
                  <a:pt x="8736902" y="1876763"/>
                </a:cubicBezTo>
                <a:cubicBezTo>
                  <a:pt x="8735989" y="1883624"/>
                  <a:pt x="8729283" y="1887872"/>
                  <a:pt x="8722273" y="1886892"/>
                </a:cubicBezTo>
                <a:cubicBezTo>
                  <a:pt x="8715262" y="1885585"/>
                  <a:pt x="8710385" y="1879378"/>
                  <a:pt x="8711299" y="1872516"/>
                </a:cubicBezTo>
                <a:cubicBezTo>
                  <a:pt x="8712214" y="1865655"/>
                  <a:pt x="8718920" y="1861408"/>
                  <a:pt x="8725930" y="1862388"/>
                </a:cubicBezTo>
                <a:close/>
                <a:moveTo>
                  <a:pt x="9546151" y="1862061"/>
                </a:moveTo>
                <a:cubicBezTo>
                  <a:pt x="9553772" y="1863368"/>
                  <a:pt x="9558953" y="1870229"/>
                  <a:pt x="9558039" y="1877417"/>
                </a:cubicBezTo>
                <a:cubicBezTo>
                  <a:pt x="9556820" y="1884605"/>
                  <a:pt x="9549809" y="1889506"/>
                  <a:pt x="9542189" y="1888199"/>
                </a:cubicBezTo>
                <a:cubicBezTo>
                  <a:pt x="9534569" y="1886892"/>
                  <a:pt x="9529387" y="1880031"/>
                  <a:pt x="9530302" y="1872843"/>
                </a:cubicBezTo>
                <a:cubicBezTo>
                  <a:pt x="9531217" y="1865655"/>
                  <a:pt x="9538532" y="1860754"/>
                  <a:pt x="9546151" y="1862061"/>
                </a:cubicBezTo>
                <a:close/>
                <a:moveTo>
                  <a:pt x="11174098" y="1858794"/>
                </a:moveTo>
                <a:cubicBezTo>
                  <a:pt x="11182023" y="1860101"/>
                  <a:pt x="11187509" y="1867288"/>
                  <a:pt x="11186289" y="1874803"/>
                </a:cubicBezTo>
                <a:cubicBezTo>
                  <a:pt x="11185071" y="1882317"/>
                  <a:pt x="11177755" y="1887218"/>
                  <a:pt x="11170135" y="1885912"/>
                </a:cubicBezTo>
                <a:cubicBezTo>
                  <a:pt x="11162210" y="1884605"/>
                  <a:pt x="11156725" y="1877417"/>
                  <a:pt x="11157942" y="1869902"/>
                </a:cubicBezTo>
                <a:cubicBezTo>
                  <a:pt x="11159162" y="1862714"/>
                  <a:pt x="11166477" y="1857487"/>
                  <a:pt x="11174098" y="1858794"/>
                </a:cubicBezTo>
                <a:close/>
                <a:moveTo>
                  <a:pt x="5562225" y="1857813"/>
                </a:moveTo>
                <a:cubicBezTo>
                  <a:pt x="5570150" y="1859120"/>
                  <a:pt x="5575637" y="1866308"/>
                  <a:pt x="5574417" y="1873822"/>
                </a:cubicBezTo>
                <a:cubicBezTo>
                  <a:pt x="5573198" y="1881337"/>
                  <a:pt x="5565883" y="1886238"/>
                  <a:pt x="5558263" y="1884931"/>
                </a:cubicBezTo>
                <a:cubicBezTo>
                  <a:pt x="5550337" y="1883624"/>
                  <a:pt x="5544850" y="1876437"/>
                  <a:pt x="5546070" y="1868922"/>
                </a:cubicBezTo>
                <a:cubicBezTo>
                  <a:pt x="5546984" y="1861408"/>
                  <a:pt x="5554300" y="1856507"/>
                  <a:pt x="5562225" y="1857813"/>
                </a:cubicBezTo>
                <a:close/>
                <a:moveTo>
                  <a:pt x="3885137" y="1856180"/>
                </a:moveTo>
                <a:cubicBezTo>
                  <a:pt x="3893367" y="1857487"/>
                  <a:pt x="3899158" y="1865001"/>
                  <a:pt x="3897942" y="1872843"/>
                </a:cubicBezTo>
                <a:cubicBezTo>
                  <a:pt x="3896720" y="1880684"/>
                  <a:pt x="3889100" y="1885912"/>
                  <a:pt x="3880870" y="1884605"/>
                </a:cubicBezTo>
                <a:cubicBezTo>
                  <a:pt x="3872642" y="1883298"/>
                  <a:pt x="3866850" y="1875783"/>
                  <a:pt x="3868070" y="1867942"/>
                </a:cubicBezTo>
                <a:cubicBezTo>
                  <a:pt x="3869286" y="1860101"/>
                  <a:pt x="3876909" y="1854874"/>
                  <a:pt x="3885137" y="1856180"/>
                </a:cubicBezTo>
                <a:close/>
                <a:moveTo>
                  <a:pt x="7790799" y="1854546"/>
                </a:moveTo>
                <a:cubicBezTo>
                  <a:pt x="7799943" y="1856179"/>
                  <a:pt x="7806344" y="1864347"/>
                  <a:pt x="7804820" y="1873169"/>
                </a:cubicBezTo>
                <a:cubicBezTo>
                  <a:pt x="7803600" y="1881990"/>
                  <a:pt x="7795066" y="1887545"/>
                  <a:pt x="7785921" y="1885911"/>
                </a:cubicBezTo>
                <a:cubicBezTo>
                  <a:pt x="7776777" y="1884278"/>
                  <a:pt x="7770377" y="1876110"/>
                  <a:pt x="7771901" y="1867288"/>
                </a:cubicBezTo>
                <a:cubicBezTo>
                  <a:pt x="7773425" y="1858467"/>
                  <a:pt x="7781654" y="1852913"/>
                  <a:pt x="7790799" y="1854546"/>
                </a:cubicBezTo>
                <a:close/>
                <a:moveTo>
                  <a:pt x="5397687" y="1854220"/>
                </a:moveTo>
                <a:cubicBezTo>
                  <a:pt x="5405001" y="1855526"/>
                  <a:pt x="5410184" y="1862061"/>
                  <a:pt x="5408966" y="1868922"/>
                </a:cubicBezTo>
                <a:cubicBezTo>
                  <a:pt x="5407746" y="1875783"/>
                  <a:pt x="5401040" y="1880357"/>
                  <a:pt x="5393725" y="1879377"/>
                </a:cubicBezTo>
                <a:cubicBezTo>
                  <a:pt x="5386409" y="1878070"/>
                  <a:pt x="5381228" y="1871535"/>
                  <a:pt x="5382446" y="1864674"/>
                </a:cubicBezTo>
                <a:cubicBezTo>
                  <a:pt x="5383666" y="1857813"/>
                  <a:pt x="5390372" y="1852913"/>
                  <a:pt x="5397687" y="1854220"/>
                </a:cubicBezTo>
                <a:close/>
                <a:moveTo>
                  <a:pt x="1873155" y="1853893"/>
                </a:moveTo>
                <a:cubicBezTo>
                  <a:pt x="1881384" y="1855200"/>
                  <a:pt x="1886870" y="1862714"/>
                  <a:pt x="1885956" y="1870556"/>
                </a:cubicBezTo>
                <a:cubicBezTo>
                  <a:pt x="1884737" y="1878397"/>
                  <a:pt x="1877117" y="1883624"/>
                  <a:pt x="1869193" y="1881991"/>
                </a:cubicBezTo>
                <a:cubicBezTo>
                  <a:pt x="1860963" y="1880684"/>
                  <a:pt x="1855476" y="1873169"/>
                  <a:pt x="1856391" y="1865328"/>
                </a:cubicBezTo>
                <a:cubicBezTo>
                  <a:pt x="1857305" y="1857487"/>
                  <a:pt x="1864925" y="1852586"/>
                  <a:pt x="1873155" y="1853893"/>
                </a:cubicBezTo>
                <a:close/>
                <a:moveTo>
                  <a:pt x="880122" y="1853893"/>
                </a:moveTo>
                <a:cubicBezTo>
                  <a:pt x="888351" y="1855200"/>
                  <a:pt x="893838" y="1862715"/>
                  <a:pt x="892618" y="1870556"/>
                </a:cubicBezTo>
                <a:cubicBezTo>
                  <a:pt x="891399" y="1878397"/>
                  <a:pt x="884084" y="1883298"/>
                  <a:pt x="875854" y="1881991"/>
                </a:cubicBezTo>
                <a:cubicBezTo>
                  <a:pt x="867625" y="1880684"/>
                  <a:pt x="862139" y="1873170"/>
                  <a:pt x="863358" y="1865329"/>
                </a:cubicBezTo>
                <a:cubicBezTo>
                  <a:pt x="864577" y="1857814"/>
                  <a:pt x="872197" y="1852586"/>
                  <a:pt x="880122" y="1853893"/>
                </a:cubicBezTo>
                <a:close/>
                <a:moveTo>
                  <a:pt x="5907122" y="1852537"/>
                </a:moveTo>
                <a:cubicBezTo>
                  <a:pt x="5915599" y="1853991"/>
                  <a:pt x="5921480" y="1861813"/>
                  <a:pt x="5920256" y="1870009"/>
                </a:cubicBezTo>
                <a:cubicBezTo>
                  <a:pt x="5919033" y="1878204"/>
                  <a:pt x="5911169" y="1883670"/>
                  <a:pt x="5902691" y="1882216"/>
                </a:cubicBezTo>
                <a:cubicBezTo>
                  <a:pt x="5894215" y="1880762"/>
                  <a:pt x="5888334" y="1872939"/>
                  <a:pt x="5889558" y="1864744"/>
                </a:cubicBezTo>
                <a:cubicBezTo>
                  <a:pt x="5890781" y="1856548"/>
                  <a:pt x="5898645" y="1851083"/>
                  <a:pt x="5907122" y="1852537"/>
                </a:cubicBezTo>
                <a:close/>
                <a:moveTo>
                  <a:pt x="5180071" y="1849319"/>
                </a:moveTo>
                <a:cubicBezTo>
                  <a:pt x="5187081" y="1850626"/>
                  <a:pt x="5192263" y="1857161"/>
                  <a:pt x="5191043" y="1863695"/>
                </a:cubicBezTo>
                <a:cubicBezTo>
                  <a:pt x="5190129" y="1870556"/>
                  <a:pt x="5183423" y="1875130"/>
                  <a:pt x="5176411" y="1873823"/>
                </a:cubicBezTo>
                <a:cubicBezTo>
                  <a:pt x="5169402" y="1872516"/>
                  <a:pt x="5164219" y="1865982"/>
                  <a:pt x="5165439" y="1859447"/>
                </a:cubicBezTo>
                <a:cubicBezTo>
                  <a:pt x="5166353" y="1852586"/>
                  <a:pt x="5173059" y="1848339"/>
                  <a:pt x="5180071" y="1849319"/>
                </a:cubicBezTo>
                <a:close/>
                <a:moveTo>
                  <a:pt x="778048" y="1849319"/>
                </a:moveTo>
                <a:cubicBezTo>
                  <a:pt x="785668" y="1850626"/>
                  <a:pt x="791154" y="1857813"/>
                  <a:pt x="789935" y="1865001"/>
                </a:cubicBezTo>
                <a:cubicBezTo>
                  <a:pt x="788715" y="1872189"/>
                  <a:pt x="781705" y="1877090"/>
                  <a:pt x="774085" y="1875783"/>
                </a:cubicBezTo>
                <a:cubicBezTo>
                  <a:pt x="766465" y="1874476"/>
                  <a:pt x="760979" y="1867288"/>
                  <a:pt x="762198" y="1860101"/>
                </a:cubicBezTo>
                <a:cubicBezTo>
                  <a:pt x="763112" y="1852913"/>
                  <a:pt x="770428" y="1848012"/>
                  <a:pt x="778048" y="1849319"/>
                </a:cubicBezTo>
                <a:close/>
                <a:moveTo>
                  <a:pt x="9031647" y="1848012"/>
                </a:moveTo>
                <a:cubicBezTo>
                  <a:pt x="9038962" y="1849319"/>
                  <a:pt x="9043839" y="1855853"/>
                  <a:pt x="9042924" y="1862714"/>
                </a:cubicBezTo>
                <a:cubicBezTo>
                  <a:pt x="9042009" y="1869576"/>
                  <a:pt x="9035304" y="1874149"/>
                  <a:pt x="9027989" y="1872842"/>
                </a:cubicBezTo>
                <a:cubicBezTo>
                  <a:pt x="9020673" y="1871536"/>
                  <a:pt x="9015796" y="1865001"/>
                  <a:pt x="9016711" y="1858140"/>
                </a:cubicBezTo>
                <a:cubicBezTo>
                  <a:pt x="9017930" y="1851279"/>
                  <a:pt x="9024636" y="1846705"/>
                  <a:pt x="9031647" y="1848012"/>
                </a:cubicBezTo>
                <a:close/>
                <a:moveTo>
                  <a:pt x="7924927" y="1846369"/>
                </a:moveTo>
                <a:cubicBezTo>
                  <a:pt x="7933736" y="1847880"/>
                  <a:pt x="7939864" y="1855893"/>
                  <a:pt x="7938614" y="1864267"/>
                </a:cubicBezTo>
                <a:cubicBezTo>
                  <a:pt x="7937364" y="1872641"/>
                  <a:pt x="7929209" y="1878204"/>
                  <a:pt x="7920400" y="1876693"/>
                </a:cubicBezTo>
                <a:cubicBezTo>
                  <a:pt x="7911590" y="1875182"/>
                  <a:pt x="7905462" y="1867169"/>
                  <a:pt x="7906712" y="1858795"/>
                </a:cubicBezTo>
                <a:cubicBezTo>
                  <a:pt x="7907962" y="1850421"/>
                  <a:pt x="7916117" y="1844857"/>
                  <a:pt x="7924927" y="1846369"/>
                </a:cubicBezTo>
                <a:close/>
                <a:moveTo>
                  <a:pt x="4882247" y="1846052"/>
                </a:moveTo>
                <a:cubicBezTo>
                  <a:pt x="4889561" y="1847359"/>
                  <a:pt x="4894744" y="1853893"/>
                  <a:pt x="4893525" y="1860754"/>
                </a:cubicBezTo>
                <a:cubicBezTo>
                  <a:pt x="4892610" y="1867615"/>
                  <a:pt x="4885599" y="1872189"/>
                  <a:pt x="4878588" y="1870882"/>
                </a:cubicBezTo>
                <a:cubicBezTo>
                  <a:pt x="4871272" y="1869576"/>
                  <a:pt x="4866091" y="1863041"/>
                  <a:pt x="4867310" y="1856180"/>
                </a:cubicBezTo>
                <a:cubicBezTo>
                  <a:pt x="4868224" y="1849646"/>
                  <a:pt x="4874931" y="1845072"/>
                  <a:pt x="4882247" y="1846052"/>
                </a:cubicBezTo>
                <a:close/>
                <a:moveTo>
                  <a:pt x="12073917" y="1843641"/>
                </a:moveTo>
                <a:cubicBezTo>
                  <a:pt x="12081231" y="1844896"/>
                  <a:pt x="12086318" y="1851547"/>
                  <a:pt x="12085280" y="1858495"/>
                </a:cubicBezTo>
                <a:cubicBezTo>
                  <a:pt x="12084242" y="1865443"/>
                  <a:pt x="12077472" y="1870058"/>
                  <a:pt x="12070158" y="1868803"/>
                </a:cubicBezTo>
                <a:lnTo>
                  <a:pt x="12068385" y="1867739"/>
                </a:lnTo>
                <a:lnTo>
                  <a:pt x="12067891" y="1868513"/>
                </a:lnTo>
                <a:cubicBezTo>
                  <a:pt x="12065109" y="1870392"/>
                  <a:pt x="12061527" y="1871209"/>
                  <a:pt x="12057718" y="1870556"/>
                </a:cubicBezTo>
                <a:lnTo>
                  <a:pt x="12054922" y="1868875"/>
                </a:lnTo>
                <a:lnTo>
                  <a:pt x="12045525" y="1870883"/>
                </a:lnTo>
                <a:lnTo>
                  <a:pt x="12043229" y="1869515"/>
                </a:lnTo>
                <a:lnTo>
                  <a:pt x="12045873" y="1879244"/>
                </a:lnTo>
                <a:cubicBezTo>
                  <a:pt x="12044755" y="1886726"/>
                  <a:pt x="12037383" y="1891683"/>
                  <a:pt x="12029404" y="1890315"/>
                </a:cubicBezTo>
                <a:cubicBezTo>
                  <a:pt x="12021426" y="1888946"/>
                  <a:pt x="12015864" y="1881770"/>
                  <a:pt x="12016980" y="1874287"/>
                </a:cubicBezTo>
                <a:cubicBezTo>
                  <a:pt x="12018098" y="1866805"/>
                  <a:pt x="12025471" y="1861848"/>
                  <a:pt x="12033449" y="1863217"/>
                </a:cubicBezTo>
                <a:lnTo>
                  <a:pt x="12036121" y="1864805"/>
                </a:lnTo>
                <a:lnTo>
                  <a:pt x="12033637" y="1855200"/>
                </a:lnTo>
                <a:cubicBezTo>
                  <a:pt x="12034553" y="1848012"/>
                  <a:pt x="12041867" y="1843111"/>
                  <a:pt x="12049487" y="1844418"/>
                </a:cubicBezTo>
                <a:lnTo>
                  <a:pt x="12052971" y="1846493"/>
                </a:lnTo>
                <a:lnTo>
                  <a:pt x="12061680" y="1844745"/>
                </a:lnTo>
                <a:lnTo>
                  <a:pt x="12063809" y="1846025"/>
                </a:lnTo>
                <a:lnTo>
                  <a:pt x="12064003" y="1845719"/>
                </a:lnTo>
                <a:cubicBezTo>
                  <a:pt x="12066739" y="1843854"/>
                  <a:pt x="12070260" y="1843014"/>
                  <a:pt x="12073917" y="1843641"/>
                </a:cubicBezTo>
                <a:close/>
                <a:moveTo>
                  <a:pt x="6655612" y="1843133"/>
                </a:moveTo>
                <a:cubicBezTo>
                  <a:pt x="6664753" y="1844701"/>
                  <a:pt x="6671130" y="1852905"/>
                  <a:pt x="6669853" y="1861457"/>
                </a:cubicBezTo>
                <a:cubicBezTo>
                  <a:pt x="6668577" y="1870009"/>
                  <a:pt x="6660130" y="1875671"/>
                  <a:pt x="6650989" y="1874103"/>
                </a:cubicBezTo>
                <a:cubicBezTo>
                  <a:pt x="6641847" y="1872535"/>
                  <a:pt x="6635470" y="1864332"/>
                  <a:pt x="6636748" y="1855779"/>
                </a:cubicBezTo>
                <a:cubicBezTo>
                  <a:pt x="6638024" y="1847227"/>
                  <a:pt x="6646470" y="1841565"/>
                  <a:pt x="6655612" y="1843133"/>
                </a:cubicBezTo>
                <a:close/>
                <a:moveTo>
                  <a:pt x="8251964" y="1842131"/>
                </a:moveTo>
                <a:cubicBezTo>
                  <a:pt x="8259278" y="1843438"/>
                  <a:pt x="8264156" y="1849972"/>
                  <a:pt x="8263241" y="1856833"/>
                </a:cubicBezTo>
                <a:cubicBezTo>
                  <a:pt x="8262327" y="1863695"/>
                  <a:pt x="8255621" y="1868269"/>
                  <a:pt x="8248306" y="1866962"/>
                </a:cubicBezTo>
                <a:cubicBezTo>
                  <a:pt x="8240991" y="1865655"/>
                  <a:pt x="8236114" y="1859120"/>
                  <a:pt x="8237028" y="1852260"/>
                </a:cubicBezTo>
                <a:cubicBezTo>
                  <a:pt x="8238247" y="1845399"/>
                  <a:pt x="8244648" y="1840824"/>
                  <a:pt x="8251964" y="1842131"/>
                </a:cubicBezTo>
                <a:close/>
                <a:moveTo>
                  <a:pt x="5496121" y="1842131"/>
                </a:moveTo>
                <a:cubicBezTo>
                  <a:pt x="5503742" y="1843438"/>
                  <a:pt x="5508924" y="1850299"/>
                  <a:pt x="5507704" y="1857487"/>
                </a:cubicBezTo>
                <a:cubicBezTo>
                  <a:pt x="5506789" y="1864675"/>
                  <a:pt x="5499780" y="1869249"/>
                  <a:pt x="5492159" y="1867942"/>
                </a:cubicBezTo>
                <a:cubicBezTo>
                  <a:pt x="5484538" y="1866635"/>
                  <a:pt x="5479356" y="1859774"/>
                  <a:pt x="5480576" y="1852586"/>
                </a:cubicBezTo>
                <a:cubicBezTo>
                  <a:pt x="5481796" y="1845399"/>
                  <a:pt x="5488805" y="1840825"/>
                  <a:pt x="5496121" y="1842131"/>
                </a:cubicBezTo>
                <a:close/>
                <a:moveTo>
                  <a:pt x="8347976" y="1841804"/>
                </a:moveTo>
                <a:cubicBezTo>
                  <a:pt x="8354987" y="1843111"/>
                  <a:pt x="8359863" y="1849319"/>
                  <a:pt x="8358948" y="1856180"/>
                </a:cubicBezTo>
                <a:cubicBezTo>
                  <a:pt x="8358035" y="1863041"/>
                  <a:pt x="8351329" y="1867288"/>
                  <a:pt x="8344319" y="1866308"/>
                </a:cubicBezTo>
                <a:cubicBezTo>
                  <a:pt x="8337308" y="1865001"/>
                  <a:pt x="8332431" y="1858794"/>
                  <a:pt x="8333346" y="1851933"/>
                </a:cubicBezTo>
                <a:cubicBezTo>
                  <a:pt x="8334260" y="1845072"/>
                  <a:pt x="8340966" y="1840497"/>
                  <a:pt x="8347976" y="1841804"/>
                </a:cubicBezTo>
                <a:close/>
                <a:moveTo>
                  <a:pt x="8020315" y="1841804"/>
                </a:moveTo>
                <a:cubicBezTo>
                  <a:pt x="8028849" y="1843111"/>
                  <a:pt x="8034640" y="1850952"/>
                  <a:pt x="8033421" y="1858794"/>
                </a:cubicBezTo>
                <a:cubicBezTo>
                  <a:pt x="8032202" y="1866635"/>
                  <a:pt x="8024582" y="1872189"/>
                  <a:pt x="8016047" y="1870556"/>
                </a:cubicBezTo>
                <a:cubicBezTo>
                  <a:pt x="8007513" y="1869249"/>
                  <a:pt x="8001721" y="1861408"/>
                  <a:pt x="8002941" y="1853566"/>
                </a:cubicBezTo>
                <a:cubicBezTo>
                  <a:pt x="8004160" y="1845725"/>
                  <a:pt x="8012085" y="1840497"/>
                  <a:pt x="8020315" y="1841804"/>
                </a:cubicBezTo>
                <a:close/>
                <a:moveTo>
                  <a:pt x="5308093" y="1839191"/>
                </a:moveTo>
                <a:cubicBezTo>
                  <a:pt x="5315103" y="1840497"/>
                  <a:pt x="5320286" y="1847032"/>
                  <a:pt x="5319065" y="1853567"/>
                </a:cubicBezTo>
                <a:cubicBezTo>
                  <a:pt x="5318152" y="1860427"/>
                  <a:pt x="5311446" y="1865001"/>
                  <a:pt x="5304435" y="1863695"/>
                </a:cubicBezTo>
                <a:cubicBezTo>
                  <a:pt x="5297424" y="1862388"/>
                  <a:pt x="5292243" y="1855853"/>
                  <a:pt x="5293462" y="1849319"/>
                </a:cubicBezTo>
                <a:cubicBezTo>
                  <a:pt x="5294376" y="1842458"/>
                  <a:pt x="5301081" y="1837884"/>
                  <a:pt x="5308093" y="1839191"/>
                </a:cubicBezTo>
                <a:close/>
                <a:moveTo>
                  <a:pt x="4702999" y="1837884"/>
                </a:moveTo>
                <a:cubicBezTo>
                  <a:pt x="4710314" y="1839191"/>
                  <a:pt x="4715801" y="1846052"/>
                  <a:pt x="4714581" y="1852913"/>
                </a:cubicBezTo>
                <a:cubicBezTo>
                  <a:pt x="4713666" y="1860101"/>
                  <a:pt x="4706656" y="1864675"/>
                  <a:pt x="4699035" y="1863368"/>
                </a:cubicBezTo>
                <a:cubicBezTo>
                  <a:pt x="4691720" y="1862061"/>
                  <a:pt x="4686233" y="1855200"/>
                  <a:pt x="4687453" y="1848339"/>
                </a:cubicBezTo>
                <a:cubicBezTo>
                  <a:pt x="4688671" y="1841478"/>
                  <a:pt x="4695380" y="1836577"/>
                  <a:pt x="4702999" y="1837884"/>
                </a:cubicBezTo>
                <a:close/>
                <a:moveTo>
                  <a:pt x="2877227" y="1837865"/>
                </a:moveTo>
                <a:cubicBezTo>
                  <a:pt x="2885373" y="1839262"/>
                  <a:pt x="2891026" y="1846749"/>
                  <a:pt x="2889856" y="1854589"/>
                </a:cubicBezTo>
                <a:cubicBezTo>
                  <a:pt x="2888687" y="1862428"/>
                  <a:pt x="2881134" y="1867651"/>
                  <a:pt x="2872990" y="1866253"/>
                </a:cubicBezTo>
                <a:cubicBezTo>
                  <a:pt x="2864847" y="1864857"/>
                  <a:pt x="2859191" y="1857370"/>
                  <a:pt x="2860363" y="1849530"/>
                </a:cubicBezTo>
                <a:cubicBezTo>
                  <a:pt x="2861531" y="1841690"/>
                  <a:pt x="2869081" y="1836468"/>
                  <a:pt x="2877227" y="1837865"/>
                </a:cubicBezTo>
                <a:close/>
                <a:moveTo>
                  <a:pt x="245567" y="1836904"/>
                </a:moveTo>
                <a:cubicBezTo>
                  <a:pt x="253187" y="1838210"/>
                  <a:pt x="258673" y="1845072"/>
                  <a:pt x="257454" y="1852586"/>
                </a:cubicBezTo>
                <a:cubicBezTo>
                  <a:pt x="256234" y="1859774"/>
                  <a:pt x="249224" y="1864674"/>
                  <a:pt x="241605" y="1863368"/>
                </a:cubicBezTo>
                <a:cubicBezTo>
                  <a:pt x="233985" y="1862061"/>
                  <a:pt x="228498" y="1855200"/>
                  <a:pt x="229718" y="1847685"/>
                </a:cubicBezTo>
                <a:cubicBezTo>
                  <a:pt x="230632" y="1840497"/>
                  <a:pt x="237947" y="1835597"/>
                  <a:pt x="245567" y="1836904"/>
                </a:cubicBezTo>
                <a:close/>
                <a:moveTo>
                  <a:pt x="5056010" y="1834943"/>
                </a:moveTo>
                <a:cubicBezTo>
                  <a:pt x="5063021" y="1836250"/>
                  <a:pt x="5068202" y="1842785"/>
                  <a:pt x="5066983" y="1849319"/>
                </a:cubicBezTo>
                <a:cubicBezTo>
                  <a:pt x="5066069" y="1856180"/>
                  <a:pt x="5059364" y="1860754"/>
                  <a:pt x="5052352" y="1859447"/>
                </a:cubicBezTo>
                <a:cubicBezTo>
                  <a:pt x="5045340" y="1858140"/>
                  <a:pt x="5040160" y="1851606"/>
                  <a:pt x="5041379" y="1845072"/>
                </a:cubicBezTo>
                <a:cubicBezTo>
                  <a:pt x="5042598" y="1838538"/>
                  <a:pt x="5048999" y="1833963"/>
                  <a:pt x="5056010" y="1834943"/>
                </a:cubicBezTo>
                <a:close/>
                <a:moveTo>
                  <a:pt x="5674679" y="1832329"/>
                </a:moveTo>
                <a:cubicBezTo>
                  <a:pt x="5682910" y="1833636"/>
                  <a:pt x="5688396" y="1841151"/>
                  <a:pt x="5687177" y="1848665"/>
                </a:cubicBezTo>
                <a:cubicBezTo>
                  <a:pt x="5685958" y="1856507"/>
                  <a:pt x="5678642" y="1861408"/>
                  <a:pt x="5670412" y="1860101"/>
                </a:cubicBezTo>
                <a:cubicBezTo>
                  <a:pt x="5662182" y="1858794"/>
                  <a:pt x="5656696" y="1851279"/>
                  <a:pt x="5657914" y="1843765"/>
                </a:cubicBezTo>
                <a:cubicBezTo>
                  <a:pt x="5659133" y="1835924"/>
                  <a:pt x="5666754" y="1831023"/>
                  <a:pt x="5674679" y="1832329"/>
                </a:cubicBezTo>
                <a:close/>
                <a:moveTo>
                  <a:pt x="899645" y="1830696"/>
                </a:moveTo>
                <a:cubicBezTo>
                  <a:pt x="907569" y="1832003"/>
                  <a:pt x="913056" y="1839191"/>
                  <a:pt x="911837" y="1846705"/>
                </a:cubicBezTo>
                <a:cubicBezTo>
                  <a:pt x="910618" y="1854220"/>
                  <a:pt x="903303" y="1859120"/>
                  <a:pt x="895377" y="1857813"/>
                </a:cubicBezTo>
                <a:cubicBezTo>
                  <a:pt x="887453" y="1856507"/>
                  <a:pt x="881967" y="1849319"/>
                  <a:pt x="883186" y="1841804"/>
                </a:cubicBezTo>
                <a:cubicBezTo>
                  <a:pt x="884405" y="1834290"/>
                  <a:pt x="891720" y="1829390"/>
                  <a:pt x="899645" y="1830696"/>
                </a:cubicBezTo>
                <a:close/>
                <a:moveTo>
                  <a:pt x="4108269" y="1830369"/>
                </a:moveTo>
                <a:cubicBezTo>
                  <a:pt x="4116193" y="1831676"/>
                  <a:pt x="4121985" y="1839191"/>
                  <a:pt x="4120766" y="1846705"/>
                </a:cubicBezTo>
                <a:cubicBezTo>
                  <a:pt x="4119548" y="1854220"/>
                  <a:pt x="4112230" y="1859447"/>
                  <a:pt x="4104304" y="1858140"/>
                </a:cubicBezTo>
                <a:cubicBezTo>
                  <a:pt x="4096380" y="1856833"/>
                  <a:pt x="4090589" y="1849319"/>
                  <a:pt x="4091808" y="1841804"/>
                </a:cubicBezTo>
                <a:cubicBezTo>
                  <a:pt x="4092723" y="1833963"/>
                  <a:pt x="4100039" y="1828736"/>
                  <a:pt x="4108269" y="1830369"/>
                </a:cubicBezTo>
                <a:close/>
                <a:moveTo>
                  <a:pt x="1734472" y="1830042"/>
                </a:moveTo>
                <a:cubicBezTo>
                  <a:pt x="1742701" y="1831349"/>
                  <a:pt x="1748188" y="1838864"/>
                  <a:pt x="1747274" y="1846705"/>
                </a:cubicBezTo>
                <a:cubicBezTo>
                  <a:pt x="1746054" y="1854546"/>
                  <a:pt x="1738434" y="1859774"/>
                  <a:pt x="1730509" y="1858140"/>
                </a:cubicBezTo>
                <a:cubicBezTo>
                  <a:pt x="1722280" y="1856833"/>
                  <a:pt x="1716793" y="1849319"/>
                  <a:pt x="1717708" y="1841477"/>
                </a:cubicBezTo>
                <a:cubicBezTo>
                  <a:pt x="1718622" y="1833636"/>
                  <a:pt x="1726242" y="1828736"/>
                  <a:pt x="1734472" y="1830042"/>
                </a:cubicBezTo>
                <a:close/>
                <a:moveTo>
                  <a:pt x="9353516" y="1827756"/>
                </a:moveTo>
                <a:cubicBezTo>
                  <a:pt x="9360832" y="1829063"/>
                  <a:pt x="9366013" y="1835924"/>
                  <a:pt x="9365098" y="1842785"/>
                </a:cubicBezTo>
                <a:cubicBezTo>
                  <a:pt x="9364185" y="1849972"/>
                  <a:pt x="9357173" y="1854546"/>
                  <a:pt x="9349858" y="1853240"/>
                </a:cubicBezTo>
                <a:cubicBezTo>
                  <a:pt x="9342543" y="1851933"/>
                  <a:pt x="9337362" y="1845072"/>
                  <a:pt x="9338276" y="1838211"/>
                </a:cubicBezTo>
                <a:cubicBezTo>
                  <a:pt x="9339191" y="1831023"/>
                  <a:pt x="9346201" y="1826449"/>
                  <a:pt x="9353516" y="1827756"/>
                </a:cubicBezTo>
                <a:close/>
                <a:moveTo>
                  <a:pt x="9688827" y="1827193"/>
                </a:moveTo>
                <a:cubicBezTo>
                  <a:pt x="9696474" y="1828505"/>
                  <a:pt x="9701787" y="1835490"/>
                  <a:pt x="9700695" y="1842796"/>
                </a:cubicBezTo>
                <a:cubicBezTo>
                  <a:pt x="9699605" y="1850100"/>
                  <a:pt x="9692521" y="1854959"/>
                  <a:pt x="9684876" y="1853646"/>
                </a:cubicBezTo>
                <a:cubicBezTo>
                  <a:pt x="9677230" y="1852334"/>
                  <a:pt x="9671917" y="1845348"/>
                  <a:pt x="9673007" y="1838044"/>
                </a:cubicBezTo>
                <a:cubicBezTo>
                  <a:pt x="9674099" y="1830738"/>
                  <a:pt x="9681181" y="1825880"/>
                  <a:pt x="9688827" y="1827193"/>
                </a:cubicBezTo>
                <a:close/>
                <a:moveTo>
                  <a:pt x="8858519" y="1827102"/>
                </a:moveTo>
                <a:cubicBezTo>
                  <a:pt x="8865530" y="1828409"/>
                  <a:pt x="8870406" y="1834617"/>
                  <a:pt x="8869491" y="1841478"/>
                </a:cubicBezTo>
                <a:cubicBezTo>
                  <a:pt x="8868577" y="1848339"/>
                  <a:pt x="8861871" y="1852586"/>
                  <a:pt x="8854861" y="1851606"/>
                </a:cubicBezTo>
                <a:cubicBezTo>
                  <a:pt x="8847851" y="1850299"/>
                  <a:pt x="8842974" y="1844092"/>
                  <a:pt x="8843888" y="1837231"/>
                </a:cubicBezTo>
                <a:cubicBezTo>
                  <a:pt x="8845107" y="1830370"/>
                  <a:pt x="8851508" y="1825795"/>
                  <a:pt x="8858519" y="1827102"/>
                </a:cubicBezTo>
                <a:close/>
                <a:moveTo>
                  <a:pt x="5790080" y="1826449"/>
                </a:moveTo>
                <a:cubicBezTo>
                  <a:pt x="5798310" y="1827756"/>
                  <a:pt x="5804100" y="1835270"/>
                  <a:pt x="5802882" y="1843438"/>
                </a:cubicBezTo>
                <a:cubicBezTo>
                  <a:pt x="5801663" y="1851279"/>
                  <a:pt x="5794043" y="1856507"/>
                  <a:pt x="5785914" y="1855200"/>
                </a:cubicBezTo>
                <a:cubicBezTo>
                  <a:pt x="5777684" y="1853893"/>
                  <a:pt x="5771894" y="1846379"/>
                  <a:pt x="5773113" y="1838211"/>
                </a:cubicBezTo>
                <a:cubicBezTo>
                  <a:pt x="5774331" y="1830043"/>
                  <a:pt x="5781951" y="1825142"/>
                  <a:pt x="5790080" y="1826449"/>
                </a:cubicBezTo>
                <a:close/>
                <a:moveTo>
                  <a:pt x="4515827" y="1825468"/>
                </a:moveTo>
                <a:cubicBezTo>
                  <a:pt x="4523447" y="1826775"/>
                  <a:pt x="4528934" y="1833636"/>
                  <a:pt x="4527718" y="1841151"/>
                </a:cubicBezTo>
                <a:cubicBezTo>
                  <a:pt x="4526497" y="1848339"/>
                  <a:pt x="4519485" y="1853240"/>
                  <a:pt x="4511864" y="1851933"/>
                </a:cubicBezTo>
                <a:cubicBezTo>
                  <a:pt x="4504247" y="1850626"/>
                  <a:pt x="4498760" y="1843765"/>
                  <a:pt x="4499978" y="1836250"/>
                </a:cubicBezTo>
                <a:cubicBezTo>
                  <a:pt x="4501198" y="1828736"/>
                  <a:pt x="4508206" y="1824161"/>
                  <a:pt x="4515827" y="1825468"/>
                </a:cubicBezTo>
                <a:close/>
                <a:moveTo>
                  <a:pt x="10517859" y="1823835"/>
                </a:moveTo>
                <a:cubicBezTo>
                  <a:pt x="10525478" y="1825142"/>
                  <a:pt x="10530966" y="1832003"/>
                  <a:pt x="10529747" y="1839517"/>
                </a:cubicBezTo>
                <a:cubicBezTo>
                  <a:pt x="10528527" y="1846705"/>
                  <a:pt x="10521517" y="1851606"/>
                  <a:pt x="10513896" y="1850299"/>
                </a:cubicBezTo>
                <a:cubicBezTo>
                  <a:pt x="10506277" y="1848992"/>
                  <a:pt x="10500790" y="1842131"/>
                  <a:pt x="10502009" y="1834617"/>
                </a:cubicBezTo>
                <a:cubicBezTo>
                  <a:pt x="10503229" y="1827429"/>
                  <a:pt x="10510238" y="1822528"/>
                  <a:pt x="10517859" y="1823835"/>
                </a:cubicBezTo>
                <a:close/>
                <a:moveTo>
                  <a:pt x="1026120" y="1823508"/>
                </a:moveTo>
                <a:cubicBezTo>
                  <a:pt x="1034350" y="1824815"/>
                  <a:pt x="1039836" y="1832330"/>
                  <a:pt x="1038617" y="1840171"/>
                </a:cubicBezTo>
                <a:cubicBezTo>
                  <a:pt x="1037398" y="1848012"/>
                  <a:pt x="1029778" y="1852913"/>
                  <a:pt x="1021853" y="1851606"/>
                </a:cubicBezTo>
                <a:cubicBezTo>
                  <a:pt x="1013624" y="1850299"/>
                  <a:pt x="1008137" y="1842785"/>
                  <a:pt x="1009357" y="1834943"/>
                </a:cubicBezTo>
                <a:cubicBezTo>
                  <a:pt x="1010576" y="1827102"/>
                  <a:pt x="1017891" y="1822202"/>
                  <a:pt x="1026120" y="1823508"/>
                </a:cubicBezTo>
                <a:close/>
                <a:moveTo>
                  <a:pt x="10656849" y="1822855"/>
                </a:moveTo>
                <a:cubicBezTo>
                  <a:pt x="10664470" y="1824162"/>
                  <a:pt x="10669955" y="1831023"/>
                  <a:pt x="10668736" y="1838538"/>
                </a:cubicBezTo>
                <a:cubicBezTo>
                  <a:pt x="10667517" y="1845725"/>
                  <a:pt x="10660506" y="1850626"/>
                  <a:pt x="10652887" y="1849319"/>
                </a:cubicBezTo>
                <a:cubicBezTo>
                  <a:pt x="10645266" y="1848012"/>
                  <a:pt x="10639780" y="1841151"/>
                  <a:pt x="10641000" y="1833637"/>
                </a:cubicBezTo>
                <a:cubicBezTo>
                  <a:pt x="10642218" y="1826122"/>
                  <a:pt x="10649230" y="1821548"/>
                  <a:pt x="10656849" y="1822855"/>
                </a:cubicBezTo>
                <a:close/>
                <a:moveTo>
                  <a:pt x="8078227" y="1822855"/>
                </a:moveTo>
                <a:cubicBezTo>
                  <a:pt x="8085847" y="1824162"/>
                  <a:pt x="8091333" y="1831350"/>
                  <a:pt x="8090419" y="1838538"/>
                </a:cubicBezTo>
                <a:cubicBezTo>
                  <a:pt x="8089199" y="1846052"/>
                  <a:pt x="8082189" y="1850952"/>
                  <a:pt x="8074264" y="1849645"/>
                </a:cubicBezTo>
                <a:cubicBezTo>
                  <a:pt x="8066644" y="1848339"/>
                  <a:pt x="8061158" y="1841151"/>
                  <a:pt x="8062072" y="1833963"/>
                </a:cubicBezTo>
                <a:cubicBezTo>
                  <a:pt x="8062987" y="1826449"/>
                  <a:pt x="8070302" y="1821548"/>
                  <a:pt x="8078227" y="1822855"/>
                </a:cubicBezTo>
                <a:close/>
                <a:moveTo>
                  <a:pt x="4317990" y="1821222"/>
                </a:moveTo>
                <a:cubicBezTo>
                  <a:pt x="4325916" y="1822529"/>
                  <a:pt x="4331404" y="1829716"/>
                  <a:pt x="4330186" y="1837231"/>
                </a:cubicBezTo>
                <a:cubicBezTo>
                  <a:pt x="4328964" y="1844745"/>
                  <a:pt x="4321953" y="1849646"/>
                  <a:pt x="4314028" y="1848339"/>
                </a:cubicBezTo>
                <a:cubicBezTo>
                  <a:pt x="4306104" y="1847032"/>
                  <a:pt x="4300617" y="1839844"/>
                  <a:pt x="4301837" y="1832330"/>
                </a:cubicBezTo>
                <a:cubicBezTo>
                  <a:pt x="4302751" y="1824815"/>
                  <a:pt x="4310065" y="1819915"/>
                  <a:pt x="4317990" y="1821222"/>
                </a:cubicBezTo>
                <a:close/>
                <a:moveTo>
                  <a:pt x="669558" y="1820241"/>
                </a:moveTo>
                <a:cubicBezTo>
                  <a:pt x="677178" y="1821548"/>
                  <a:pt x="682359" y="1828409"/>
                  <a:pt x="681140" y="1835597"/>
                </a:cubicBezTo>
                <a:cubicBezTo>
                  <a:pt x="680225" y="1842785"/>
                  <a:pt x="673215" y="1847359"/>
                  <a:pt x="665596" y="1846052"/>
                </a:cubicBezTo>
                <a:cubicBezTo>
                  <a:pt x="657975" y="1844745"/>
                  <a:pt x="652794" y="1837884"/>
                  <a:pt x="654013" y="1830696"/>
                </a:cubicBezTo>
                <a:cubicBezTo>
                  <a:pt x="654927" y="1823835"/>
                  <a:pt x="661938" y="1818934"/>
                  <a:pt x="669558" y="1820241"/>
                </a:cubicBezTo>
                <a:close/>
                <a:moveTo>
                  <a:pt x="6352746" y="1819778"/>
                </a:moveTo>
                <a:cubicBezTo>
                  <a:pt x="6361556" y="1821289"/>
                  <a:pt x="6367683" y="1829302"/>
                  <a:pt x="6366433" y="1837676"/>
                </a:cubicBezTo>
                <a:cubicBezTo>
                  <a:pt x="6365183" y="1846049"/>
                  <a:pt x="6357029" y="1851613"/>
                  <a:pt x="6348219" y="1850102"/>
                </a:cubicBezTo>
                <a:cubicBezTo>
                  <a:pt x="6339410" y="1848592"/>
                  <a:pt x="6333282" y="1840578"/>
                  <a:pt x="6334532" y="1832204"/>
                </a:cubicBezTo>
                <a:cubicBezTo>
                  <a:pt x="6335782" y="1823830"/>
                  <a:pt x="6343937" y="1818267"/>
                  <a:pt x="6352746" y="1819778"/>
                </a:cubicBezTo>
                <a:close/>
                <a:moveTo>
                  <a:pt x="12088503" y="1818934"/>
                </a:moveTo>
                <a:cubicBezTo>
                  <a:pt x="12095818" y="1820241"/>
                  <a:pt x="12100695" y="1826775"/>
                  <a:pt x="12099779" y="1833636"/>
                </a:cubicBezTo>
                <a:cubicBezTo>
                  <a:pt x="12098866" y="1840497"/>
                  <a:pt x="12092160" y="1845072"/>
                  <a:pt x="12084845" y="1843765"/>
                </a:cubicBezTo>
                <a:cubicBezTo>
                  <a:pt x="12077530" y="1842458"/>
                  <a:pt x="12072653" y="1835924"/>
                  <a:pt x="12073568" y="1829063"/>
                </a:cubicBezTo>
                <a:cubicBezTo>
                  <a:pt x="12074481" y="1822202"/>
                  <a:pt x="12081188" y="1817627"/>
                  <a:pt x="12088503" y="1818934"/>
                </a:cubicBezTo>
                <a:close/>
                <a:moveTo>
                  <a:pt x="8155342" y="1816974"/>
                </a:moveTo>
                <a:cubicBezTo>
                  <a:pt x="8162657" y="1818281"/>
                  <a:pt x="8167838" y="1824815"/>
                  <a:pt x="8166924" y="1832003"/>
                </a:cubicBezTo>
                <a:cubicBezTo>
                  <a:pt x="8166010" y="1839191"/>
                  <a:pt x="8159000" y="1843765"/>
                  <a:pt x="8151684" y="1842458"/>
                </a:cubicBezTo>
                <a:cubicBezTo>
                  <a:pt x="8144369" y="1841151"/>
                  <a:pt x="8139187" y="1834617"/>
                  <a:pt x="8140102" y="1827429"/>
                </a:cubicBezTo>
                <a:cubicBezTo>
                  <a:pt x="8141321" y="1820241"/>
                  <a:pt x="8148026" y="1815668"/>
                  <a:pt x="8155342" y="1816974"/>
                </a:cubicBezTo>
                <a:close/>
                <a:moveTo>
                  <a:pt x="6064402" y="1816321"/>
                </a:moveTo>
                <a:cubicBezTo>
                  <a:pt x="6072936" y="1817627"/>
                  <a:pt x="6079032" y="1825469"/>
                  <a:pt x="6077813" y="1833637"/>
                </a:cubicBezTo>
                <a:cubicBezTo>
                  <a:pt x="6076593" y="1841805"/>
                  <a:pt x="6068669" y="1847032"/>
                  <a:pt x="6060134" y="1845725"/>
                </a:cubicBezTo>
                <a:cubicBezTo>
                  <a:pt x="6051600" y="1844418"/>
                  <a:pt x="6045504" y="1836577"/>
                  <a:pt x="6046723" y="1828409"/>
                </a:cubicBezTo>
                <a:cubicBezTo>
                  <a:pt x="6047942" y="1820241"/>
                  <a:pt x="6055867" y="1814688"/>
                  <a:pt x="6064402" y="1816321"/>
                </a:cubicBezTo>
                <a:close/>
                <a:moveTo>
                  <a:pt x="10380699" y="1816320"/>
                </a:moveTo>
                <a:cubicBezTo>
                  <a:pt x="10388318" y="1817627"/>
                  <a:pt x="10393805" y="1824488"/>
                  <a:pt x="10392586" y="1832003"/>
                </a:cubicBezTo>
                <a:cubicBezTo>
                  <a:pt x="10391366" y="1839191"/>
                  <a:pt x="10384356" y="1844092"/>
                  <a:pt x="10376735" y="1842785"/>
                </a:cubicBezTo>
                <a:cubicBezTo>
                  <a:pt x="10369116" y="1841477"/>
                  <a:pt x="10363630" y="1834617"/>
                  <a:pt x="10364849" y="1827102"/>
                </a:cubicBezTo>
                <a:cubicBezTo>
                  <a:pt x="10366069" y="1819588"/>
                  <a:pt x="10372774" y="1815013"/>
                  <a:pt x="10380699" y="1816320"/>
                </a:cubicBezTo>
                <a:close/>
                <a:moveTo>
                  <a:pt x="5601566" y="1815667"/>
                </a:moveTo>
                <a:cubicBezTo>
                  <a:pt x="5609185" y="1816974"/>
                  <a:pt x="5614672" y="1823835"/>
                  <a:pt x="5613453" y="1831349"/>
                </a:cubicBezTo>
                <a:cubicBezTo>
                  <a:pt x="5612234" y="1838537"/>
                  <a:pt x="5605223" y="1843438"/>
                  <a:pt x="5597603" y="1842131"/>
                </a:cubicBezTo>
                <a:cubicBezTo>
                  <a:pt x="5589984" y="1840824"/>
                  <a:pt x="5584497" y="1833963"/>
                  <a:pt x="5585716" y="1826449"/>
                </a:cubicBezTo>
                <a:cubicBezTo>
                  <a:pt x="5586934" y="1819261"/>
                  <a:pt x="5593946" y="1814360"/>
                  <a:pt x="5601566" y="1815667"/>
                </a:cubicBezTo>
                <a:close/>
                <a:moveTo>
                  <a:pt x="11323756" y="1815340"/>
                </a:moveTo>
                <a:cubicBezTo>
                  <a:pt x="11331680" y="1816647"/>
                  <a:pt x="11337167" y="1823835"/>
                  <a:pt x="11335947" y="1831350"/>
                </a:cubicBezTo>
                <a:cubicBezTo>
                  <a:pt x="11334727" y="1838864"/>
                  <a:pt x="11327413" y="1843765"/>
                  <a:pt x="11319793" y="1842458"/>
                </a:cubicBezTo>
                <a:cubicBezTo>
                  <a:pt x="11312173" y="1841151"/>
                  <a:pt x="11306381" y="1833963"/>
                  <a:pt x="11307601" y="1826449"/>
                </a:cubicBezTo>
                <a:cubicBezTo>
                  <a:pt x="11308515" y="1819261"/>
                  <a:pt x="11315831" y="1814034"/>
                  <a:pt x="11323756" y="1815340"/>
                </a:cubicBezTo>
                <a:close/>
                <a:moveTo>
                  <a:pt x="7633826" y="1814688"/>
                </a:moveTo>
                <a:cubicBezTo>
                  <a:pt x="7642970" y="1816321"/>
                  <a:pt x="7649371" y="1824489"/>
                  <a:pt x="7647847" y="1833310"/>
                </a:cubicBezTo>
                <a:cubicBezTo>
                  <a:pt x="7646627" y="1841805"/>
                  <a:pt x="7638093" y="1847686"/>
                  <a:pt x="7628949" y="1846052"/>
                </a:cubicBezTo>
                <a:cubicBezTo>
                  <a:pt x="7619805" y="1844418"/>
                  <a:pt x="7613405" y="1836250"/>
                  <a:pt x="7614928" y="1827429"/>
                </a:cubicBezTo>
                <a:cubicBezTo>
                  <a:pt x="7616147" y="1818934"/>
                  <a:pt x="7624682" y="1813054"/>
                  <a:pt x="7633826" y="1814688"/>
                </a:cubicBezTo>
                <a:close/>
                <a:moveTo>
                  <a:pt x="8568043" y="1814687"/>
                </a:moveTo>
                <a:cubicBezTo>
                  <a:pt x="8575053" y="1815993"/>
                  <a:pt x="8579930" y="1822201"/>
                  <a:pt x="8578711" y="1828736"/>
                </a:cubicBezTo>
                <a:cubicBezTo>
                  <a:pt x="8577797" y="1835270"/>
                  <a:pt x="8571396" y="1839517"/>
                  <a:pt x="8564386" y="1838537"/>
                </a:cubicBezTo>
                <a:cubicBezTo>
                  <a:pt x="8557375" y="1837230"/>
                  <a:pt x="8552498" y="1831023"/>
                  <a:pt x="8553717" y="1824488"/>
                </a:cubicBezTo>
                <a:cubicBezTo>
                  <a:pt x="8554632" y="1817954"/>
                  <a:pt x="8561033" y="1813380"/>
                  <a:pt x="8568043" y="1814687"/>
                </a:cubicBezTo>
                <a:close/>
                <a:moveTo>
                  <a:pt x="3746156" y="1814687"/>
                </a:moveTo>
                <a:cubicBezTo>
                  <a:pt x="3754381" y="1815994"/>
                  <a:pt x="3760169" y="1823508"/>
                  <a:pt x="3758953" y="1831350"/>
                </a:cubicBezTo>
                <a:cubicBezTo>
                  <a:pt x="3757733" y="1839191"/>
                  <a:pt x="3750114" y="1844418"/>
                  <a:pt x="3741881" y="1843111"/>
                </a:cubicBezTo>
                <a:cubicBezTo>
                  <a:pt x="3733651" y="1841804"/>
                  <a:pt x="3727860" y="1834290"/>
                  <a:pt x="3729077" y="1826449"/>
                </a:cubicBezTo>
                <a:cubicBezTo>
                  <a:pt x="3730296" y="1818607"/>
                  <a:pt x="3737918" y="1813380"/>
                  <a:pt x="3746156" y="1814687"/>
                </a:cubicBezTo>
                <a:close/>
                <a:moveTo>
                  <a:pt x="7995016" y="1814360"/>
                </a:moveTo>
                <a:cubicBezTo>
                  <a:pt x="8003245" y="1815667"/>
                  <a:pt x="8008732" y="1823182"/>
                  <a:pt x="8007817" y="1831023"/>
                </a:cubicBezTo>
                <a:cubicBezTo>
                  <a:pt x="8006598" y="1838864"/>
                  <a:pt x="7998978" y="1844092"/>
                  <a:pt x="7991053" y="1842458"/>
                </a:cubicBezTo>
                <a:cubicBezTo>
                  <a:pt x="7982824" y="1841151"/>
                  <a:pt x="7977337" y="1833636"/>
                  <a:pt x="7978252" y="1825795"/>
                </a:cubicBezTo>
                <a:cubicBezTo>
                  <a:pt x="7979166" y="1817954"/>
                  <a:pt x="7986786" y="1812727"/>
                  <a:pt x="7995016" y="1814360"/>
                </a:cubicBezTo>
                <a:close/>
                <a:moveTo>
                  <a:pt x="801534" y="1810767"/>
                </a:moveTo>
                <a:cubicBezTo>
                  <a:pt x="809154" y="1812073"/>
                  <a:pt x="814336" y="1818935"/>
                  <a:pt x="813117" y="1826122"/>
                </a:cubicBezTo>
                <a:cubicBezTo>
                  <a:pt x="811897" y="1833310"/>
                  <a:pt x="805192" y="1837884"/>
                  <a:pt x="797572" y="1836577"/>
                </a:cubicBezTo>
                <a:cubicBezTo>
                  <a:pt x="789952" y="1835270"/>
                  <a:pt x="784771" y="1828409"/>
                  <a:pt x="785990" y="1821222"/>
                </a:cubicBezTo>
                <a:cubicBezTo>
                  <a:pt x="786904" y="1814361"/>
                  <a:pt x="793915" y="1809460"/>
                  <a:pt x="801534" y="1810767"/>
                </a:cubicBezTo>
                <a:close/>
                <a:moveTo>
                  <a:pt x="11898002" y="1810766"/>
                </a:moveTo>
                <a:cubicBezTo>
                  <a:pt x="11905927" y="1812073"/>
                  <a:pt x="11911412" y="1819261"/>
                  <a:pt x="11910193" y="1826775"/>
                </a:cubicBezTo>
                <a:cubicBezTo>
                  <a:pt x="11908974" y="1834290"/>
                  <a:pt x="11901659" y="1839191"/>
                  <a:pt x="11893734" y="1837884"/>
                </a:cubicBezTo>
                <a:cubicBezTo>
                  <a:pt x="11885809" y="1836577"/>
                  <a:pt x="11880323" y="1829390"/>
                  <a:pt x="11881542" y="1821875"/>
                </a:cubicBezTo>
                <a:cubicBezTo>
                  <a:pt x="11882762" y="1814688"/>
                  <a:pt x="11890077" y="1809460"/>
                  <a:pt x="11898002" y="1810766"/>
                </a:cubicBezTo>
                <a:close/>
                <a:moveTo>
                  <a:pt x="8445000" y="1809943"/>
                </a:moveTo>
                <a:cubicBezTo>
                  <a:pt x="8451981" y="1811141"/>
                  <a:pt x="8456842" y="1817456"/>
                  <a:pt x="8455857" y="1824048"/>
                </a:cubicBezTo>
                <a:cubicBezTo>
                  <a:pt x="8454873" y="1830640"/>
                  <a:pt x="8448415" y="1835013"/>
                  <a:pt x="8441434" y="1833815"/>
                </a:cubicBezTo>
                <a:cubicBezTo>
                  <a:pt x="8434453" y="1832617"/>
                  <a:pt x="8429592" y="1826301"/>
                  <a:pt x="8430577" y="1819709"/>
                </a:cubicBezTo>
                <a:cubicBezTo>
                  <a:pt x="8431561" y="1813117"/>
                  <a:pt x="8438019" y="1808744"/>
                  <a:pt x="8445000" y="1809943"/>
                </a:cubicBezTo>
                <a:close/>
                <a:moveTo>
                  <a:pt x="10797668" y="1809786"/>
                </a:moveTo>
                <a:cubicBezTo>
                  <a:pt x="10805288" y="1811093"/>
                  <a:pt x="10810774" y="1817954"/>
                  <a:pt x="10809554" y="1825468"/>
                </a:cubicBezTo>
                <a:cubicBezTo>
                  <a:pt x="10808335" y="1832656"/>
                  <a:pt x="10801325" y="1837557"/>
                  <a:pt x="10793705" y="1836250"/>
                </a:cubicBezTo>
                <a:cubicBezTo>
                  <a:pt x="10786085" y="1834943"/>
                  <a:pt x="10780598" y="1828083"/>
                  <a:pt x="10781818" y="1820568"/>
                </a:cubicBezTo>
                <a:cubicBezTo>
                  <a:pt x="10782733" y="1813380"/>
                  <a:pt x="10790048" y="1808479"/>
                  <a:pt x="10797668" y="1809786"/>
                </a:cubicBezTo>
                <a:close/>
                <a:moveTo>
                  <a:pt x="7902051" y="1809460"/>
                </a:moveTo>
                <a:cubicBezTo>
                  <a:pt x="7910586" y="1811093"/>
                  <a:pt x="7916682" y="1818934"/>
                  <a:pt x="7915462" y="1827102"/>
                </a:cubicBezTo>
                <a:cubicBezTo>
                  <a:pt x="7914243" y="1835270"/>
                  <a:pt x="7906318" y="1840825"/>
                  <a:pt x="7897784" y="1839191"/>
                </a:cubicBezTo>
                <a:cubicBezTo>
                  <a:pt x="7889249" y="1837558"/>
                  <a:pt x="7883154" y="1829716"/>
                  <a:pt x="7884372" y="1821548"/>
                </a:cubicBezTo>
                <a:cubicBezTo>
                  <a:pt x="7885592" y="1813381"/>
                  <a:pt x="7893516" y="1808153"/>
                  <a:pt x="7902051" y="1809460"/>
                </a:cubicBezTo>
                <a:close/>
                <a:moveTo>
                  <a:pt x="917950" y="1809133"/>
                </a:moveTo>
                <a:cubicBezTo>
                  <a:pt x="925570" y="1810440"/>
                  <a:pt x="931056" y="1817627"/>
                  <a:pt x="929837" y="1824815"/>
                </a:cubicBezTo>
                <a:cubicBezTo>
                  <a:pt x="928617" y="1832003"/>
                  <a:pt x="921607" y="1836904"/>
                  <a:pt x="913987" y="1835597"/>
                </a:cubicBezTo>
                <a:cubicBezTo>
                  <a:pt x="906367" y="1834290"/>
                  <a:pt x="900881" y="1827102"/>
                  <a:pt x="902101" y="1819915"/>
                </a:cubicBezTo>
                <a:cubicBezTo>
                  <a:pt x="903015" y="1812727"/>
                  <a:pt x="910330" y="1807826"/>
                  <a:pt x="917950" y="1809133"/>
                </a:cubicBezTo>
                <a:close/>
                <a:moveTo>
                  <a:pt x="1595484" y="1808806"/>
                </a:moveTo>
                <a:cubicBezTo>
                  <a:pt x="1603713" y="1810113"/>
                  <a:pt x="1609199" y="1817628"/>
                  <a:pt x="1608285" y="1825469"/>
                </a:cubicBezTo>
                <a:cubicBezTo>
                  <a:pt x="1607371" y="1833310"/>
                  <a:pt x="1599446" y="1838211"/>
                  <a:pt x="1591521" y="1836904"/>
                </a:cubicBezTo>
                <a:cubicBezTo>
                  <a:pt x="1583292" y="1835597"/>
                  <a:pt x="1577805" y="1828083"/>
                  <a:pt x="1578720" y="1820241"/>
                </a:cubicBezTo>
                <a:cubicBezTo>
                  <a:pt x="1579634" y="1812400"/>
                  <a:pt x="1587254" y="1807173"/>
                  <a:pt x="1595484" y="1808806"/>
                </a:cubicBezTo>
                <a:close/>
                <a:moveTo>
                  <a:pt x="3025605" y="1806520"/>
                </a:moveTo>
                <a:cubicBezTo>
                  <a:pt x="3033836" y="1807826"/>
                  <a:pt x="3039626" y="1815341"/>
                  <a:pt x="3038408" y="1823182"/>
                </a:cubicBezTo>
                <a:cubicBezTo>
                  <a:pt x="3037189" y="1831023"/>
                  <a:pt x="3029568" y="1836250"/>
                  <a:pt x="3021339" y="1834617"/>
                </a:cubicBezTo>
                <a:cubicBezTo>
                  <a:pt x="3013109" y="1833310"/>
                  <a:pt x="3007319" y="1825796"/>
                  <a:pt x="3008538" y="1817955"/>
                </a:cubicBezTo>
                <a:cubicBezTo>
                  <a:pt x="3009758" y="1810440"/>
                  <a:pt x="3017378" y="1805213"/>
                  <a:pt x="3025605" y="1806520"/>
                </a:cubicBezTo>
                <a:close/>
                <a:moveTo>
                  <a:pt x="10243843" y="1805213"/>
                </a:moveTo>
                <a:cubicBezTo>
                  <a:pt x="10251462" y="1806520"/>
                  <a:pt x="10256950" y="1813381"/>
                  <a:pt x="10255730" y="1820895"/>
                </a:cubicBezTo>
                <a:cubicBezTo>
                  <a:pt x="10254510" y="1828083"/>
                  <a:pt x="10247501" y="1832983"/>
                  <a:pt x="10239880" y="1831677"/>
                </a:cubicBezTo>
                <a:cubicBezTo>
                  <a:pt x="10232261" y="1830370"/>
                  <a:pt x="10226773" y="1823509"/>
                  <a:pt x="10227993" y="1815994"/>
                </a:cubicBezTo>
                <a:cubicBezTo>
                  <a:pt x="10229212" y="1808806"/>
                  <a:pt x="10236222" y="1803905"/>
                  <a:pt x="10243843" y="1805213"/>
                </a:cubicBezTo>
                <a:close/>
                <a:moveTo>
                  <a:pt x="541542" y="1804886"/>
                </a:moveTo>
                <a:cubicBezTo>
                  <a:pt x="549163" y="1806192"/>
                  <a:pt x="554345" y="1813054"/>
                  <a:pt x="553125" y="1820241"/>
                </a:cubicBezTo>
                <a:cubicBezTo>
                  <a:pt x="552211" y="1827429"/>
                  <a:pt x="545201" y="1832003"/>
                  <a:pt x="537581" y="1830696"/>
                </a:cubicBezTo>
                <a:cubicBezTo>
                  <a:pt x="529961" y="1829389"/>
                  <a:pt x="524779" y="1822528"/>
                  <a:pt x="525999" y="1815340"/>
                </a:cubicBezTo>
                <a:cubicBezTo>
                  <a:pt x="526913" y="1808479"/>
                  <a:pt x="533923" y="1803579"/>
                  <a:pt x="541542" y="1804886"/>
                </a:cubicBezTo>
                <a:close/>
                <a:moveTo>
                  <a:pt x="9829922" y="1804232"/>
                </a:moveTo>
                <a:cubicBezTo>
                  <a:pt x="9837542" y="1805539"/>
                  <a:pt x="9842723" y="1812400"/>
                  <a:pt x="9841809" y="1819588"/>
                </a:cubicBezTo>
                <a:cubicBezTo>
                  <a:pt x="9840589" y="1826775"/>
                  <a:pt x="9833579" y="1831677"/>
                  <a:pt x="9825959" y="1830370"/>
                </a:cubicBezTo>
                <a:cubicBezTo>
                  <a:pt x="9818339" y="1829063"/>
                  <a:pt x="9813158" y="1822202"/>
                  <a:pt x="9814073" y="1815014"/>
                </a:cubicBezTo>
                <a:cubicBezTo>
                  <a:pt x="9815290" y="1807826"/>
                  <a:pt x="9822302" y="1802925"/>
                  <a:pt x="9829922" y="1804232"/>
                </a:cubicBezTo>
                <a:close/>
                <a:moveTo>
                  <a:pt x="5439772" y="1804232"/>
                </a:moveTo>
                <a:cubicBezTo>
                  <a:pt x="5446784" y="1805539"/>
                  <a:pt x="5451965" y="1812073"/>
                  <a:pt x="5450745" y="1818608"/>
                </a:cubicBezTo>
                <a:cubicBezTo>
                  <a:pt x="5449831" y="1825469"/>
                  <a:pt x="5443125" y="1830043"/>
                  <a:pt x="5436115" y="1828736"/>
                </a:cubicBezTo>
                <a:cubicBezTo>
                  <a:pt x="5429104" y="1827429"/>
                  <a:pt x="5423922" y="1820895"/>
                  <a:pt x="5425141" y="1814361"/>
                </a:cubicBezTo>
                <a:cubicBezTo>
                  <a:pt x="5426055" y="1807500"/>
                  <a:pt x="5432761" y="1802925"/>
                  <a:pt x="5439772" y="1804232"/>
                </a:cubicBezTo>
                <a:close/>
                <a:moveTo>
                  <a:pt x="1170900" y="1801618"/>
                </a:moveTo>
                <a:cubicBezTo>
                  <a:pt x="1179130" y="1802925"/>
                  <a:pt x="1184616" y="1810440"/>
                  <a:pt x="1183702" y="1818281"/>
                </a:cubicBezTo>
                <a:cubicBezTo>
                  <a:pt x="1182482" y="1826122"/>
                  <a:pt x="1174862" y="1831023"/>
                  <a:pt x="1166938" y="1829716"/>
                </a:cubicBezTo>
                <a:cubicBezTo>
                  <a:pt x="1158708" y="1828409"/>
                  <a:pt x="1153221" y="1820895"/>
                  <a:pt x="1154136" y="1813054"/>
                </a:cubicBezTo>
                <a:cubicBezTo>
                  <a:pt x="1155050" y="1805213"/>
                  <a:pt x="1162670" y="1800312"/>
                  <a:pt x="1170900" y="1801618"/>
                </a:cubicBezTo>
                <a:close/>
                <a:moveTo>
                  <a:pt x="9169417" y="1800638"/>
                </a:moveTo>
                <a:cubicBezTo>
                  <a:pt x="9176732" y="1801945"/>
                  <a:pt x="9181609" y="1808480"/>
                  <a:pt x="9180694" y="1815341"/>
                </a:cubicBezTo>
                <a:cubicBezTo>
                  <a:pt x="9179780" y="1822202"/>
                  <a:pt x="9173074" y="1826775"/>
                  <a:pt x="9165760" y="1825469"/>
                </a:cubicBezTo>
                <a:cubicBezTo>
                  <a:pt x="9158444" y="1824162"/>
                  <a:pt x="9153568" y="1817628"/>
                  <a:pt x="9154481" y="1810767"/>
                </a:cubicBezTo>
                <a:cubicBezTo>
                  <a:pt x="9155396" y="1803905"/>
                  <a:pt x="9162101" y="1799658"/>
                  <a:pt x="9169417" y="1800638"/>
                </a:cubicBezTo>
                <a:close/>
                <a:moveTo>
                  <a:pt x="7773425" y="1800311"/>
                </a:moveTo>
                <a:cubicBezTo>
                  <a:pt x="7782264" y="1801945"/>
                  <a:pt x="7788360" y="1809786"/>
                  <a:pt x="7787141" y="1818281"/>
                </a:cubicBezTo>
                <a:cubicBezTo>
                  <a:pt x="7785922" y="1826775"/>
                  <a:pt x="7777692" y="1832329"/>
                  <a:pt x="7768853" y="1830696"/>
                </a:cubicBezTo>
                <a:cubicBezTo>
                  <a:pt x="7760013" y="1829062"/>
                  <a:pt x="7753918" y="1821221"/>
                  <a:pt x="7755137" y="1812727"/>
                </a:cubicBezTo>
                <a:cubicBezTo>
                  <a:pt x="7756356" y="1804559"/>
                  <a:pt x="7764585" y="1799004"/>
                  <a:pt x="7773425" y="1800311"/>
                </a:cubicBezTo>
                <a:close/>
                <a:moveTo>
                  <a:pt x="4935303" y="1800311"/>
                </a:moveTo>
                <a:cubicBezTo>
                  <a:pt x="4942314" y="1801618"/>
                  <a:pt x="4947494" y="1808152"/>
                  <a:pt x="4946275" y="1814687"/>
                </a:cubicBezTo>
                <a:cubicBezTo>
                  <a:pt x="4945361" y="1821548"/>
                  <a:pt x="4938655" y="1825795"/>
                  <a:pt x="4931644" y="1824815"/>
                </a:cubicBezTo>
                <a:cubicBezTo>
                  <a:pt x="4924635" y="1823508"/>
                  <a:pt x="4919452" y="1816974"/>
                  <a:pt x="4920671" y="1810440"/>
                </a:cubicBezTo>
                <a:cubicBezTo>
                  <a:pt x="4921585" y="1803579"/>
                  <a:pt x="4928292" y="1799004"/>
                  <a:pt x="4935303" y="1800311"/>
                </a:cubicBezTo>
                <a:close/>
                <a:moveTo>
                  <a:pt x="5535768" y="1799005"/>
                </a:moveTo>
                <a:cubicBezTo>
                  <a:pt x="5543083" y="1800311"/>
                  <a:pt x="5548265" y="1806846"/>
                  <a:pt x="5547047" y="1813707"/>
                </a:cubicBezTo>
                <a:cubicBezTo>
                  <a:pt x="5546131" y="1820568"/>
                  <a:pt x="5539121" y="1825142"/>
                  <a:pt x="5531806" y="1824162"/>
                </a:cubicBezTo>
                <a:cubicBezTo>
                  <a:pt x="5524490" y="1822855"/>
                  <a:pt x="5519308" y="1816321"/>
                  <a:pt x="5520527" y="1809459"/>
                </a:cubicBezTo>
                <a:cubicBezTo>
                  <a:pt x="5521746" y="1802598"/>
                  <a:pt x="5528453" y="1797698"/>
                  <a:pt x="5535768" y="1799005"/>
                </a:cubicBezTo>
                <a:close/>
                <a:moveTo>
                  <a:pt x="8694840" y="1797698"/>
                </a:moveTo>
                <a:cubicBezTo>
                  <a:pt x="8701851" y="1799004"/>
                  <a:pt x="8706728" y="1805212"/>
                  <a:pt x="8705509" y="1811747"/>
                </a:cubicBezTo>
                <a:cubicBezTo>
                  <a:pt x="8704594" y="1818281"/>
                  <a:pt x="8698193" y="1822855"/>
                  <a:pt x="8691182" y="1821548"/>
                </a:cubicBezTo>
                <a:cubicBezTo>
                  <a:pt x="8684173" y="1820241"/>
                  <a:pt x="8679295" y="1814034"/>
                  <a:pt x="8680515" y="1807499"/>
                </a:cubicBezTo>
                <a:cubicBezTo>
                  <a:pt x="8681429" y="1800965"/>
                  <a:pt x="8687830" y="1796718"/>
                  <a:pt x="8694840" y="1797698"/>
                </a:cubicBezTo>
                <a:close/>
                <a:moveTo>
                  <a:pt x="10106985" y="1796391"/>
                </a:moveTo>
                <a:cubicBezTo>
                  <a:pt x="10114607" y="1797698"/>
                  <a:pt x="10120093" y="1804559"/>
                  <a:pt x="10118874" y="1812073"/>
                </a:cubicBezTo>
                <a:cubicBezTo>
                  <a:pt x="10117654" y="1819588"/>
                  <a:pt x="10110645" y="1824161"/>
                  <a:pt x="10103024" y="1822855"/>
                </a:cubicBezTo>
                <a:cubicBezTo>
                  <a:pt x="10095405" y="1821548"/>
                  <a:pt x="10089918" y="1814687"/>
                  <a:pt x="10091136" y="1807172"/>
                </a:cubicBezTo>
                <a:cubicBezTo>
                  <a:pt x="10092356" y="1799984"/>
                  <a:pt x="10099366" y="1795084"/>
                  <a:pt x="10106985" y="1796391"/>
                </a:cubicBezTo>
                <a:close/>
                <a:moveTo>
                  <a:pt x="4760625" y="1796064"/>
                </a:moveTo>
                <a:cubicBezTo>
                  <a:pt x="4767940" y="1797371"/>
                  <a:pt x="4773122" y="1803905"/>
                  <a:pt x="4771903" y="1810766"/>
                </a:cubicBezTo>
                <a:cubicBezTo>
                  <a:pt x="4770989" y="1817627"/>
                  <a:pt x="4763978" y="1822202"/>
                  <a:pt x="4756966" y="1820895"/>
                </a:cubicBezTo>
                <a:cubicBezTo>
                  <a:pt x="4749652" y="1819588"/>
                  <a:pt x="4744471" y="1813054"/>
                  <a:pt x="4745689" y="1806193"/>
                </a:cubicBezTo>
                <a:cubicBezTo>
                  <a:pt x="4746603" y="1799332"/>
                  <a:pt x="4753615" y="1794757"/>
                  <a:pt x="4760625" y="1796064"/>
                </a:cubicBezTo>
                <a:close/>
                <a:moveTo>
                  <a:pt x="6824882" y="1796064"/>
                </a:moveTo>
                <a:cubicBezTo>
                  <a:pt x="6834026" y="1797698"/>
                  <a:pt x="6840427" y="1805866"/>
                  <a:pt x="6838902" y="1814360"/>
                </a:cubicBezTo>
                <a:cubicBezTo>
                  <a:pt x="6837684" y="1822855"/>
                  <a:pt x="6829149" y="1828736"/>
                  <a:pt x="6820005" y="1827102"/>
                </a:cubicBezTo>
                <a:cubicBezTo>
                  <a:pt x="6810861" y="1825468"/>
                  <a:pt x="6804460" y="1817300"/>
                  <a:pt x="6805984" y="1808806"/>
                </a:cubicBezTo>
                <a:cubicBezTo>
                  <a:pt x="6807204" y="1800311"/>
                  <a:pt x="6815738" y="1794757"/>
                  <a:pt x="6824882" y="1796064"/>
                </a:cubicBezTo>
                <a:close/>
                <a:moveTo>
                  <a:pt x="9969216" y="1794757"/>
                </a:moveTo>
                <a:cubicBezTo>
                  <a:pt x="9976836" y="1796064"/>
                  <a:pt x="9982018" y="1802925"/>
                  <a:pt x="9981104" y="1810113"/>
                </a:cubicBezTo>
                <a:cubicBezTo>
                  <a:pt x="9979884" y="1817301"/>
                  <a:pt x="9972874" y="1822202"/>
                  <a:pt x="9965254" y="1820895"/>
                </a:cubicBezTo>
                <a:cubicBezTo>
                  <a:pt x="9957633" y="1819588"/>
                  <a:pt x="9952452" y="1812727"/>
                  <a:pt x="9953366" y="1805539"/>
                </a:cubicBezTo>
                <a:cubicBezTo>
                  <a:pt x="9954586" y="1798351"/>
                  <a:pt x="9961596" y="1793450"/>
                  <a:pt x="9969216" y="1794757"/>
                </a:cubicBezTo>
                <a:close/>
                <a:moveTo>
                  <a:pt x="1455276" y="1794757"/>
                </a:moveTo>
                <a:cubicBezTo>
                  <a:pt x="1463506" y="1796064"/>
                  <a:pt x="1468992" y="1803579"/>
                  <a:pt x="1468078" y="1811420"/>
                </a:cubicBezTo>
                <a:cubicBezTo>
                  <a:pt x="1466858" y="1819261"/>
                  <a:pt x="1459239" y="1824162"/>
                  <a:pt x="1451314" y="1822856"/>
                </a:cubicBezTo>
                <a:cubicBezTo>
                  <a:pt x="1443084" y="1821548"/>
                  <a:pt x="1437597" y="1814034"/>
                  <a:pt x="1438512" y="1806193"/>
                </a:cubicBezTo>
                <a:cubicBezTo>
                  <a:pt x="1439731" y="1798352"/>
                  <a:pt x="1447351" y="1793124"/>
                  <a:pt x="1455276" y="1794757"/>
                </a:cubicBezTo>
                <a:close/>
                <a:moveTo>
                  <a:pt x="1313850" y="1791816"/>
                </a:moveTo>
                <a:cubicBezTo>
                  <a:pt x="1322079" y="1793123"/>
                  <a:pt x="1327566" y="1800638"/>
                  <a:pt x="1326651" y="1808479"/>
                </a:cubicBezTo>
                <a:cubicBezTo>
                  <a:pt x="1325432" y="1816320"/>
                  <a:pt x="1317812" y="1821221"/>
                  <a:pt x="1309887" y="1819915"/>
                </a:cubicBezTo>
                <a:cubicBezTo>
                  <a:pt x="1301658" y="1818607"/>
                  <a:pt x="1296171" y="1811093"/>
                  <a:pt x="1297085" y="1803252"/>
                </a:cubicBezTo>
                <a:cubicBezTo>
                  <a:pt x="1298305" y="1795411"/>
                  <a:pt x="1305925" y="1790510"/>
                  <a:pt x="1313850" y="1791816"/>
                </a:cubicBezTo>
                <a:close/>
                <a:moveTo>
                  <a:pt x="5227642" y="1790837"/>
                </a:moveTo>
                <a:cubicBezTo>
                  <a:pt x="5234653" y="1792144"/>
                  <a:pt x="5239530" y="1798352"/>
                  <a:pt x="5238615" y="1804886"/>
                </a:cubicBezTo>
                <a:cubicBezTo>
                  <a:pt x="5237700" y="1811420"/>
                  <a:pt x="5231300" y="1815994"/>
                  <a:pt x="5224289" y="1814688"/>
                </a:cubicBezTo>
                <a:cubicBezTo>
                  <a:pt x="5217278" y="1813381"/>
                  <a:pt x="5212400" y="1807173"/>
                  <a:pt x="5213315" y="1800638"/>
                </a:cubicBezTo>
                <a:cubicBezTo>
                  <a:pt x="5214229" y="1794104"/>
                  <a:pt x="5220631" y="1789857"/>
                  <a:pt x="5227642" y="1790837"/>
                </a:cubicBezTo>
                <a:close/>
                <a:moveTo>
                  <a:pt x="8229104" y="1789530"/>
                </a:moveTo>
                <a:cubicBezTo>
                  <a:pt x="8236114" y="1790836"/>
                  <a:pt x="8240991" y="1797044"/>
                  <a:pt x="8240076" y="1803905"/>
                </a:cubicBezTo>
                <a:cubicBezTo>
                  <a:pt x="8239162" y="1810766"/>
                  <a:pt x="8232456" y="1815014"/>
                  <a:pt x="8225446" y="1813707"/>
                </a:cubicBezTo>
                <a:cubicBezTo>
                  <a:pt x="8218435" y="1812400"/>
                  <a:pt x="8213558" y="1806192"/>
                  <a:pt x="8214473" y="1799331"/>
                </a:cubicBezTo>
                <a:cubicBezTo>
                  <a:pt x="8215387" y="1792797"/>
                  <a:pt x="8222093" y="1788550"/>
                  <a:pt x="8229104" y="1789530"/>
                </a:cubicBezTo>
                <a:close/>
                <a:moveTo>
                  <a:pt x="1043510" y="1789203"/>
                </a:moveTo>
                <a:cubicBezTo>
                  <a:pt x="1051435" y="1790510"/>
                  <a:pt x="1056921" y="1797698"/>
                  <a:pt x="1055702" y="1805212"/>
                </a:cubicBezTo>
                <a:cubicBezTo>
                  <a:pt x="1054483" y="1812727"/>
                  <a:pt x="1047168" y="1817627"/>
                  <a:pt x="1039242" y="1816321"/>
                </a:cubicBezTo>
                <a:cubicBezTo>
                  <a:pt x="1031319" y="1815014"/>
                  <a:pt x="1025832" y="1807826"/>
                  <a:pt x="1027051" y="1800311"/>
                </a:cubicBezTo>
                <a:cubicBezTo>
                  <a:pt x="1028270" y="1792797"/>
                  <a:pt x="1035586" y="1787896"/>
                  <a:pt x="1043510" y="1789203"/>
                </a:cubicBezTo>
                <a:close/>
                <a:moveTo>
                  <a:pt x="5712496" y="1787896"/>
                </a:moveTo>
                <a:cubicBezTo>
                  <a:pt x="5720421" y="1789203"/>
                  <a:pt x="5725908" y="1796391"/>
                  <a:pt x="5724688" y="1803905"/>
                </a:cubicBezTo>
                <a:cubicBezTo>
                  <a:pt x="5723469" y="1811420"/>
                  <a:pt x="5716154" y="1816320"/>
                  <a:pt x="5708533" y="1815014"/>
                </a:cubicBezTo>
                <a:cubicBezTo>
                  <a:pt x="5700608" y="1813707"/>
                  <a:pt x="5695121" y="1806519"/>
                  <a:pt x="5696341" y="1799004"/>
                </a:cubicBezTo>
                <a:cubicBezTo>
                  <a:pt x="5697255" y="1791817"/>
                  <a:pt x="5704571" y="1786589"/>
                  <a:pt x="5712496" y="1787896"/>
                </a:cubicBezTo>
                <a:close/>
                <a:moveTo>
                  <a:pt x="9494031" y="1785609"/>
                </a:moveTo>
                <a:cubicBezTo>
                  <a:pt x="9501346" y="1786916"/>
                  <a:pt x="9506528" y="1793777"/>
                  <a:pt x="9505614" y="1800638"/>
                </a:cubicBezTo>
                <a:cubicBezTo>
                  <a:pt x="9504699" y="1807500"/>
                  <a:pt x="9497689" y="1812400"/>
                  <a:pt x="9490374" y="1811093"/>
                </a:cubicBezTo>
                <a:cubicBezTo>
                  <a:pt x="9483057" y="1809786"/>
                  <a:pt x="9477876" y="1802925"/>
                  <a:pt x="9478791" y="1796064"/>
                </a:cubicBezTo>
                <a:cubicBezTo>
                  <a:pt x="9479705" y="1788877"/>
                  <a:pt x="9486410" y="1784302"/>
                  <a:pt x="9494031" y="1785609"/>
                </a:cubicBezTo>
                <a:close/>
                <a:moveTo>
                  <a:pt x="120295" y="1784302"/>
                </a:moveTo>
                <a:cubicBezTo>
                  <a:pt x="127916" y="1785609"/>
                  <a:pt x="133402" y="1792470"/>
                  <a:pt x="132183" y="1799985"/>
                </a:cubicBezTo>
                <a:cubicBezTo>
                  <a:pt x="130963" y="1807172"/>
                  <a:pt x="123953" y="1812073"/>
                  <a:pt x="116333" y="1810766"/>
                </a:cubicBezTo>
                <a:cubicBezTo>
                  <a:pt x="108713" y="1809459"/>
                  <a:pt x="103226" y="1802598"/>
                  <a:pt x="104446" y="1795084"/>
                </a:cubicBezTo>
                <a:cubicBezTo>
                  <a:pt x="105361" y="1787896"/>
                  <a:pt x="112675" y="1782995"/>
                  <a:pt x="120295" y="1784302"/>
                </a:cubicBezTo>
                <a:close/>
                <a:moveTo>
                  <a:pt x="3606074" y="1783666"/>
                </a:moveTo>
                <a:cubicBezTo>
                  <a:pt x="3614378" y="1785091"/>
                  <a:pt x="3620164" y="1792602"/>
                  <a:pt x="3618995" y="1800441"/>
                </a:cubicBezTo>
                <a:cubicBezTo>
                  <a:pt x="3617827" y="1808280"/>
                  <a:pt x="3610144" y="1813480"/>
                  <a:pt x="3601839" y="1812055"/>
                </a:cubicBezTo>
                <a:cubicBezTo>
                  <a:pt x="3593525" y="1810629"/>
                  <a:pt x="3587733" y="1803118"/>
                  <a:pt x="3588904" y="1795279"/>
                </a:cubicBezTo>
                <a:cubicBezTo>
                  <a:pt x="3590075" y="1787440"/>
                  <a:pt x="3597767" y="1782240"/>
                  <a:pt x="3606074" y="1783666"/>
                </a:cubicBezTo>
                <a:close/>
                <a:moveTo>
                  <a:pt x="10940618" y="1783322"/>
                </a:moveTo>
                <a:cubicBezTo>
                  <a:pt x="10948240" y="1784629"/>
                  <a:pt x="10953726" y="1791490"/>
                  <a:pt x="10952507" y="1799004"/>
                </a:cubicBezTo>
                <a:cubicBezTo>
                  <a:pt x="10951287" y="1806192"/>
                  <a:pt x="10944278" y="1811093"/>
                  <a:pt x="10936657" y="1809786"/>
                </a:cubicBezTo>
                <a:cubicBezTo>
                  <a:pt x="10929038" y="1808479"/>
                  <a:pt x="10923551" y="1801618"/>
                  <a:pt x="10924769" y="1794104"/>
                </a:cubicBezTo>
                <a:cubicBezTo>
                  <a:pt x="10925684" y="1786916"/>
                  <a:pt x="10932999" y="1782015"/>
                  <a:pt x="10940618" y="1783322"/>
                </a:cubicBezTo>
                <a:close/>
                <a:moveTo>
                  <a:pt x="5944005" y="1783322"/>
                </a:moveTo>
                <a:cubicBezTo>
                  <a:pt x="5952235" y="1784629"/>
                  <a:pt x="5958026" y="1792470"/>
                  <a:pt x="5956807" y="1800311"/>
                </a:cubicBezTo>
                <a:cubicBezTo>
                  <a:pt x="5955588" y="1808153"/>
                  <a:pt x="5947967" y="1813380"/>
                  <a:pt x="5939738" y="1812073"/>
                </a:cubicBezTo>
                <a:cubicBezTo>
                  <a:pt x="5931509" y="1810766"/>
                  <a:pt x="5925717" y="1802925"/>
                  <a:pt x="5926936" y="1795084"/>
                </a:cubicBezTo>
                <a:cubicBezTo>
                  <a:pt x="5928156" y="1787243"/>
                  <a:pt x="5935776" y="1782016"/>
                  <a:pt x="5944005" y="1783322"/>
                </a:cubicBezTo>
                <a:close/>
                <a:moveTo>
                  <a:pt x="4579243" y="1782996"/>
                </a:moveTo>
                <a:cubicBezTo>
                  <a:pt x="4586560" y="1784302"/>
                  <a:pt x="4592046" y="1791164"/>
                  <a:pt x="4590828" y="1798025"/>
                </a:cubicBezTo>
                <a:cubicBezTo>
                  <a:pt x="4589913" y="1805213"/>
                  <a:pt x="4582903" y="1809786"/>
                  <a:pt x="4575282" y="1808479"/>
                </a:cubicBezTo>
                <a:cubicBezTo>
                  <a:pt x="4567967" y="1807172"/>
                  <a:pt x="4562479" y="1800311"/>
                  <a:pt x="4563698" y="1793450"/>
                </a:cubicBezTo>
                <a:cubicBezTo>
                  <a:pt x="4564918" y="1786589"/>
                  <a:pt x="4571928" y="1781689"/>
                  <a:pt x="4579243" y="1782996"/>
                </a:cubicBezTo>
                <a:close/>
                <a:moveTo>
                  <a:pt x="7971546" y="1782995"/>
                </a:moveTo>
                <a:cubicBezTo>
                  <a:pt x="7979471" y="1784302"/>
                  <a:pt x="7984957" y="1791490"/>
                  <a:pt x="7984042" y="1799004"/>
                </a:cubicBezTo>
                <a:cubicBezTo>
                  <a:pt x="7982824" y="1806519"/>
                  <a:pt x="7975509" y="1811747"/>
                  <a:pt x="7967583" y="1810113"/>
                </a:cubicBezTo>
                <a:cubicBezTo>
                  <a:pt x="7959658" y="1808806"/>
                  <a:pt x="7954173" y="1801618"/>
                  <a:pt x="7955086" y="1794104"/>
                </a:cubicBezTo>
                <a:cubicBezTo>
                  <a:pt x="7956306" y="1786589"/>
                  <a:pt x="7963621" y="1781688"/>
                  <a:pt x="7971546" y="1782995"/>
                </a:cubicBezTo>
                <a:close/>
                <a:moveTo>
                  <a:pt x="8993166" y="1782107"/>
                </a:moveTo>
                <a:cubicBezTo>
                  <a:pt x="9000314" y="1783333"/>
                  <a:pt x="9005288" y="1789817"/>
                  <a:pt x="9004277" y="1796587"/>
                </a:cubicBezTo>
                <a:cubicBezTo>
                  <a:pt x="9003265" y="1803357"/>
                  <a:pt x="8996652" y="1807851"/>
                  <a:pt x="8989504" y="1806625"/>
                </a:cubicBezTo>
                <a:cubicBezTo>
                  <a:pt x="8982357" y="1805398"/>
                  <a:pt x="8977383" y="1798915"/>
                  <a:pt x="8978394" y="1792144"/>
                </a:cubicBezTo>
                <a:cubicBezTo>
                  <a:pt x="8979405" y="1785374"/>
                  <a:pt x="8986019" y="1780880"/>
                  <a:pt x="8993166" y="1782107"/>
                </a:cubicBezTo>
                <a:close/>
                <a:moveTo>
                  <a:pt x="3973850" y="1781689"/>
                </a:moveTo>
                <a:cubicBezTo>
                  <a:pt x="3981773" y="1782996"/>
                  <a:pt x="3987573" y="1790510"/>
                  <a:pt x="3986348" y="1798025"/>
                </a:cubicBezTo>
                <a:cubicBezTo>
                  <a:pt x="3985130" y="1805539"/>
                  <a:pt x="3977812" y="1810766"/>
                  <a:pt x="3969889" y="1809459"/>
                </a:cubicBezTo>
                <a:cubicBezTo>
                  <a:pt x="3961964" y="1808153"/>
                  <a:pt x="3956172" y="1800638"/>
                  <a:pt x="3957393" y="1793123"/>
                </a:cubicBezTo>
                <a:cubicBezTo>
                  <a:pt x="3958607" y="1785609"/>
                  <a:pt x="3965925" y="1780382"/>
                  <a:pt x="3973850" y="1781689"/>
                </a:cubicBezTo>
                <a:close/>
                <a:moveTo>
                  <a:pt x="8324811" y="1781362"/>
                </a:moveTo>
                <a:cubicBezTo>
                  <a:pt x="8331821" y="1782668"/>
                  <a:pt x="8336394" y="1788876"/>
                  <a:pt x="8335479" y="1795411"/>
                </a:cubicBezTo>
                <a:cubicBezTo>
                  <a:pt x="8334564" y="1801945"/>
                  <a:pt x="8328164" y="1806192"/>
                  <a:pt x="8321154" y="1805212"/>
                </a:cubicBezTo>
                <a:cubicBezTo>
                  <a:pt x="8314143" y="1803905"/>
                  <a:pt x="8309571" y="1797698"/>
                  <a:pt x="8310485" y="1791163"/>
                </a:cubicBezTo>
                <a:cubicBezTo>
                  <a:pt x="8311400" y="1784629"/>
                  <a:pt x="8317800" y="1780055"/>
                  <a:pt x="8324811" y="1781362"/>
                </a:cubicBezTo>
                <a:close/>
                <a:moveTo>
                  <a:pt x="7475938" y="1780382"/>
                </a:moveTo>
                <a:cubicBezTo>
                  <a:pt x="7485082" y="1782016"/>
                  <a:pt x="7491484" y="1790184"/>
                  <a:pt x="7489959" y="1799005"/>
                </a:cubicBezTo>
                <a:cubicBezTo>
                  <a:pt x="7488740" y="1807500"/>
                  <a:pt x="7480206" y="1813381"/>
                  <a:pt x="7471062" y="1811747"/>
                </a:cubicBezTo>
                <a:cubicBezTo>
                  <a:pt x="7461918" y="1810113"/>
                  <a:pt x="7455517" y="1801945"/>
                  <a:pt x="7457041" y="1793124"/>
                </a:cubicBezTo>
                <a:cubicBezTo>
                  <a:pt x="7458565" y="1784629"/>
                  <a:pt x="7466794" y="1778748"/>
                  <a:pt x="7475938" y="1780382"/>
                </a:cubicBezTo>
                <a:close/>
                <a:moveTo>
                  <a:pt x="11471889" y="1780382"/>
                </a:moveTo>
                <a:cubicBezTo>
                  <a:pt x="11479814" y="1781689"/>
                  <a:pt x="11485300" y="1788877"/>
                  <a:pt x="11484080" y="1796391"/>
                </a:cubicBezTo>
                <a:cubicBezTo>
                  <a:pt x="11482861" y="1803905"/>
                  <a:pt x="11475546" y="1808806"/>
                  <a:pt x="11467925" y="1807499"/>
                </a:cubicBezTo>
                <a:cubicBezTo>
                  <a:pt x="11460001" y="1806192"/>
                  <a:pt x="11454515" y="1799004"/>
                  <a:pt x="11455734" y="1791490"/>
                </a:cubicBezTo>
                <a:cubicBezTo>
                  <a:pt x="11456953" y="1783975"/>
                  <a:pt x="11464268" y="1779075"/>
                  <a:pt x="11471889" y="1780382"/>
                </a:cubicBezTo>
                <a:close/>
                <a:moveTo>
                  <a:pt x="7879496" y="1780382"/>
                </a:moveTo>
                <a:cubicBezTo>
                  <a:pt x="7888030" y="1781689"/>
                  <a:pt x="7893821" y="1789530"/>
                  <a:pt x="7892602" y="1797371"/>
                </a:cubicBezTo>
                <a:cubicBezTo>
                  <a:pt x="7891383" y="1805212"/>
                  <a:pt x="7883763" y="1810766"/>
                  <a:pt x="7875228" y="1809133"/>
                </a:cubicBezTo>
                <a:cubicBezTo>
                  <a:pt x="7866694" y="1807826"/>
                  <a:pt x="7860903" y="1799985"/>
                  <a:pt x="7862122" y="1792143"/>
                </a:cubicBezTo>
                <a:cubicBezTo>
                  <a:pt x="7863341" y="1783975"/>
                  <a:pt x="7870961" y="1778748"/>
                  <a:pt x="7879496" y="1780382"/>
                </a:cubicBezTo>
                <a:close/>
                <a:moveTo>
                  <a:pt x="3173735" y="1780382"/>
                </a:moveTo>
                <a:cubicBezTo>
                  <a:pt x="3181967" y="1781688"/>
                  <a:pt x="3187759" y="1789203"/>
                  <a:pt x="3186539" y="1797044"/>
                </a:cubicBezTo>
                <a:cubicBezTo>
                  <a:pt x="3185320" y="1804886"/>
                  <a:pt x="3177700" y="1810113"/>
                  <a:pt x="3169472" y="1808479"/>
                </a:cubicBezTo>
                <a:cubicBezTo>
                  <a:pt x="3161242" y="1807172"/>
                  <a:pt x="3155450" y="1799658"/>
                  <a:pt x="3156670" y="1791817"/>
                </a:cubicBezTo>
                <a:cubicBezTo>
                  <a:pt x="3157889" y="1784302"/>
                  <a:pt x="3165510" y="1779075"/>
                  <a:pt x="3173735" y="1780382"/>
                </a:cubicBezTo>
                <a:close/>
                <a:moveTo>
                  <a:pt x="936560" y="1780382"/>
                </a:moveTo>
                <a:cubicBezTo>
                  <a:pt x="944179" y="1781688"/>
                  <a:pt x="949361" y="1788550"/>
                  <a:pt x="948142" y="1795737"/>
                </a:cubicBezTo>
                <a:cubicBezTo>
                  <a:pt x="946922" y="1802925"/>
                  <a:pt x="940217" y="1807499"/>
                  <a:pt x="932597" y="1806192"/>
                </a:cubicBezTo>
                <a:cubicBezTo>
                  <a:pt x="924977" y="1804886"/>
                  <a:pt x="919796" y="1798024"/>
                  <a:pt x="921015" y="1790836"/>
                </a:cubicBezTo>
                <a:cubicBezTo>
                  <a:pt x="922234" y="1783975"/>
                  <a:pt x="929245" y="1779402"/>
                  <a:pt x="936560" y="1780382"/>
                </a:cubicBezTo>
                <a:close/>
                <a:moveTo>
                  <a:pt x="8055671" y="1779728"/>
                </a:moveTo>
                <a:cubicBezTo>
                  <a:pt x="8063291" y="1781035"/>
                  <a:pt x="8068473" y="1787896"/>
                  <a:pt x="8067559" y="1795084"/>
                </a:cubicBezTo>
                <a:cubicBezTo>
                  <a:pt x="8066339" y="1802272"/>
                  <a:pt x="8059330" y="1807173"/>
                  <a:pt x="8052014" y="1805866"/>
                </a:cubicBezTo>
                <a:cubicBezTo>
                  <a:pt x="8044394" y="1804559"/>
                  <a:pt x="8039212" y="1797698"/>
                  <a:pt x="8040127" y="1790510"/>
                </a:cubicBezTo>
                <a:cubicBezTo>
                  <a:pt x="8041041" y="1783322"/>
                  <a:pt x="8048051" y="1778421"/>
                  <a:pt x="8055671" y="1779728"/>
                </a:cubicBezTo>
                <a:close/>
                <a:moveTo>
                  <a:pt x="5105715" y="1779402"/>
                </a:moveTo>
                <a:cubicBezTo>
                  <a:pt x="5112726" y="1780709"/>
                  <a:pt x="5117603" y="1786916"/>
                  <a:pt x="5116688" y="1793450"/>
                </a:cubicBezTo>
                <a:cubicBezTo>
                  <a:pt x="5115773" y="1799985"/>
                  <a:pt x="5109373" y="1804559"/>
                  <a:pt x="5102362" y="1803252"/>
                </a:cubicBezTo>
                <a:cubicBezTo>
                  <a:pt x="5095351" y="1801945"/>
                  <a:pt x="5090473" y="1795738"/>
                  <a:pt x="5091388" y="1789203"/>
                </a:cubicBezTo>
                <a:cubicBezTo>
                  <a:pt x="5092302" y="1782669"/>
                  <a:pt x="5099009" y="1778421"/>
                  <a:pt x="5105715" y="1779402"/>
                </a:cubicBezTo>
                <a:close/>
                <a:moveTo>
                  <a:pt x="5352922" y="1779075"/>
                </a:moveTo>
                <a:cubicBezTo>
                  <a:pt x="5359933" y="1780382"/>
                  <a:pt x="5364809" y="1786589"/>
                  <a:pt x="5363895" y="1793124"/>
                </a:cubicBezTo>
                <a:cubicBezTo>
                  <a:pt x="5362980" y="1799658"/>
                  <a:pt x="5356580" y="1804232"/>
                  <a:pt x="5349568" y="1802925"/>
                </a:cubicBezTo>
                <a:cubicBezTo>
                  <a:pt x="5342558" y="1801619"/>
                  <a:pt x="5337681" y="1795411"/>
                  <a:pt x="5338595" y="1788877"/>
                </a:cubicBezTo>
                <a:cubicBezTo>
                  <a:pt x="5339205" y="1782343"/>
                  <a:pt x="5345911" y="1778095"/>
                  <a:pt x="5352922" y="1779075"/>
                </a:cubicBezTo>
                <a:close/>
                <a:moveTo>
                  <a:pt x="11759316" y="1776461"/>
                </a:moveTo>
                <a:cubicBezTo>
                  <a:pt x="11767241" y="1777768"/>
                  <a:pt x="11772728" y="1784956"/>
                  <a:pt x="11771509" y="1792470"/>
                </a:cubicBezTo>
                <a:cubicBezTo>
                  <a:pt x="11770289" y="1799985"/>
                  <a:pt x="11762974" y="1804886"/>
                  <a:pt x="11755049" y="1803579"/>
                </a:cubicBezTo>
                <a:cubicBezTo>
                  <a:pt x="11747124" y="1802272"/>
                  <a:pt x="11741638" y="1795084"/>
                  <a:pt x="11742857" y="1787570"/>
                </a:cubicBezTo>
                <a:cubicBezTo>
                  <a:pt x="11744076" y="1780055"/>
                  <a:pt x="11751391" y="1775154"/>
                  <a:pt x="11759316" y="1776461"/>
                </a:cubicBezTo>
                <a:close/>
                <a:moveTo>
                  <a:pt x="5639078" y="1774501"/>
                </a:moveTo>
                <a:cubicBezTo>
                  <a:pt x="5646698" y="1775808"/>
                  <a:pt x="5651880" y="1782669"/>
                  <a:pt x="5650661" y="1789857"/>
                </a:cubicBezTo>
                <a:cubicBezTo>
                  <a:pt x="5649748" y="1797045"/>
                  <a:pt x="5642736" y="1801618"/>
                  <a:pt x="5635116" y="1800312"/>
                </a:cubicBezTo>
                <a:cubicBezTo>
                  <a:pt x="5627496" y="1799005"/>
                  <a:pt x="5622313" y="1792144"/>
                  <a:pt x="5623534" y="1784956"/>
                </a:cubicBezTo>
                <a:cubicBezTo>
                  <a:pt x="5624753" y="1777768"/>
                  <a:pt x="5631763" y="1773194"/>
                  <a:pt x="5639078" y="1774501"/>
                </a:cubicBezTo>
                <a:close/>
                <a:moveTo>
                  <a:pt x="5826638" y="1773960"/>
                </a:moveTo>
                <a:cubicBezTo>
                  <a:pt x="5834783" y="1775357"/>
                  <a:pt x="5840458" y="1782700"/>
                  <a:pt x="5839315" y="1790362"/>
                </a:cubicBezTo>
                <a:cubicBezTo>
                  <a:pt x="5838171" y="1798023"/>
                  <a:pt x="5830641" y="1803101"/>
                  <a:pt x="5822496" y="1801704"/>
                </a:cubicBezTo>
                <a:cubicBezTo>
                  <a:pt x="5814352" y="1800307"/>
                  <a:pt x="5808676" y="1792964"/>
                  <a:pt x="5809820" y="1785302"/>
                </a:cubicBezTo>
                <a:cubicBezTo>
                  <a:pt x="5810964" y="1777641"/>
                  <a:pt x="5818494" y="1772563"/>
                  <a:pt x="5826638" y="1773960"/>
                </a:cubicBezTo>
                <a:close/>
                <a:moveTo>
                  <a:pt x="4388722" y="1773521"/>
                </a:moveTo>
                <a:cubicBezTo>
                  <a:pt x="4396342" y="1774828"/>
                  <a:pt x="4401829" y="1781689"/>
                  <a:pt x="4400609" y="1789203"/>
                </a:cubicBezTo>
                <a:cubicBezTo>
                  <a:pt x="4399391" y="1796391"/>
                  <a:pt x="4392382" y="1801291"/>
                  <a:pt x="4384760" y="1799985"/>
                </a:cubicBezTo>
                <a:cubicBezTo>
                  <a:pt x="4377136" y="1798678"/>
                  <a:pt x="4371655" y="1791817"/>
                  <a:pt x="4372873" y="1784302"/>
                </a:cubicBezTo>
                <a:cubicBezTo>
                  <a:pt x="4373788" y="1777114"/>
                  <a:pt x="4381102" y="1772214"/>
                  <a:pt x="4388722" y="1773521"/>
                </a:cubicBezTo>
                <a:close/>
                <a:moveTo>
                  <a:pt x="4187457" y="1772293"/>
                </a:moveTo>
                <a:cubicBezTo>
                  <a:pt x="4195272" y="1773633"/>
                  <a:pt x="4200698" y="1780786"/>
                  <a:pt x="4199581" y="1788270"/>
                </a:cubicBezTo>
                <a:cubicBezTo>
                  <a:pt x="4198461" y="1795753"/>
                  <a:pt x="4191225" y="1800732"/>
                  <a:pt x="4183409" y="1799391"/>
                </a:cubicBezTo>
                <a:cubicBezTo>
                  <a:pt x="4175598" y="1798051"/>
                  <a:pt x="4170170" y="1790898"/>
                  <a:pt x="4171290" y="1783414"/>
                </a:cubicBezTo>
                <a:cubicBezTo>
                  <a:pt x="4172405" y="1775931"/>
                  <a:pt x="4179645" y="1770952"/>
                  <a:pt x="4187457" y="1772293"/>
                </a:cubicBezTo>
                <a:close/>
                <a:moveTo>
                  <a:pt x="8133091" y="1770907"/>
                </a:moveTo>
                <a:cubicBezTo>
                  <a:pt x="8140406" y="1772214"/>
                  <a:pt x="8145283" y="1778748"/>
                  <a:pt x="8144368" y="1785609"/>
                </a:cubicBezTo>
                <a:cubicBezTo>
                  <a:pt x="8143454" y="1792470"/>
                  <a:pt x="8136748" y="1797044"/>
                  <a:pt x="8129434" y="1795737"/>
                </a:cubicBezTo>
                <a:cubicBezTo>
                  <a:pt x="8122118" y="1794430"/>
                  <a:pt x="8117242" y="1787896"/>
                  <a:pt x="8118155" y="1781035"/>
                </a:cubicBezTo>
                <a:cubicBezTo>
                  <a:pt x="8119070" y="1774501"/>
                  <a:pt x="8125775" y="1769927"/>
                  <a:pt x="8133091" y="1770907"/>
                </a:cubicBezTo>
                <a:close/>
                <a:moveTo>
                  <a:pt x="6223203" y="1769927"/>
                </a:moveTo>
                <a:cubicBezTo>
                  <a:pt x="6231738" y="1771234"/>
                  <a:pt x="6237834" y="1779075"/>
                  <a:pt x="6236615" y="1787243"/>
                </a:cubicBezTo>
                <a:cubicBezTo>
                  <a:pt x="6235395" y="1795411"/>
                  <a:pt x="6227471" y="1800638"/>
                  <a:pt x="6218936" y="1799332"/>
                </a:cubicBezTo>
                <a:cubicBezTo>
                  <a:pt x="6210402" y="1798025"/>
                  <a:pt x="6204306" y="1790184"/>
                  <a:pt x="6205525" y="1782016"/>
                </a:cubicBezTo>
                <a:cubicBezTo>
                  <a:pt x="6206744" y="1773848"/>
                  <a:pt x="6214669" y="1768294"/>
                  <a:pt x="6223203" y="1769927"/>
                </a:cubicBezTo>
                <a:close/>
                <a:moveTo>
                  <a:pt x="11935797" y="1769927"/>
                </a:moveTo>
                <a:cubicBezTo>
                  <a:pt x="11939607" y="1770580"/>
                  <a:pt x="11942807" y="1772622"/>
                  <a:pt x="11944903" y="1775399"/>
                </a:cubicBezTo>
                <a:lnTo>
                  <a:pt x="11945771" y="1778866"/>
                </a:lnTo>
                <a:lnTo>
                  <a:pt x="11949512" y="1778095"/>
                </a:lnTo>
                <a:lnTo>
                  <a:pt x="11953220" y="1780321"/>
                </a:lnTo>
                <a:lnTo>
                  <a:pt x="11953970" y="1779116"/>
                </a:lnTo>
                <a:cubicBezTo>
                  <a:pt x="11956676" y="1777278"/>
                  <a:pt x="11960180" y="1776461"/>
                  <a:pt x="11963839" y="1777115"/>
                </a:cubicBezTo>
                <a:cubicBezTo>
                  <a:pt x="11971154" y="1778421"/>
                  <a:pt x="11976030" y="1784956"/>
                  <a:pt x="11975116" y="1791817"/>
                </a:cubicBezTo>
                <a:cubicBezTo>
                  <a:pt x="11974202" y="1798678"/>
                  <a:pt x="11967496" y="1803252"/>
                  <a:pt x="11960180" y="1801945"/>
                </a:cubicBezTo>
                <a:lnTo>
                  <a:pt x="11956597" y="1799782"/>
                </a:lnTo>
                <a:lnTo>
                  <a:pt x="11955570" y="1801414"/>
                </a:lnTo>
                <a:cubicBezTo>
                  <a:pt x="11952789" y="1803334"/>
                  <a:pt x="11949207" y="1804232"/>
                  <a:pt x="11945550" y="1803579"/>
                </a:cubicBezTo>
                <a:cubicBezTo>
                  <a:pt x="11941892" y="1802925"/>
                  <a:pt x="11938768" y="1800964"/>
                  <a:pt x="11936711" y="1798269"/>
                </a:cubicBezTo>
                <a:lnTo>
                  <a:pt x="11935872" y="1794927"/>
                </a:lnTo>
                <a:lnTo>
                  <a:pt x="11931835" y="1795737"/>
                </a:lnTo>
                <a:lnTo>
                  <a:pt x="11929339" y="1794237"/>
                </a:lnTo>
                <a:lnTo>
                  <a:pt x="11926006" y="1799413"/>
                </a:lnTo>
                <a:cubicBezTo>
                  <a:pt x="11923148" y="1801373"/>
                  <a:pt x="11919490" y="1802272"/>
                  <a:pt x="11915681" y="1801618"/>
                </a:cubicBezTo>
                <a:cubicBezTo>
                  <a:pt x="11908061" y="1800311"/>
                  <a:pt x="11902573" y="1793450"/>
                  <a:pt x="11903793" y="1785936"/>
                </a:cubicBezTo>
                <a:cubicBezTo>
                  <a:pt x="11904707" y="1778748"/>
                  <a:pt x="11911718" y="1773847"/>
                  <a:pt x="11919643" y="1775154"/>
                </a:cubicBezTo>
                <a:lnTo>
                  <a:pt x="11922537" y="1776878"/>
                </a:lnTo>
                <a:lnTo>
                  <a:pt x="11925738" y="1771969"/>
                </a:lnTo>
                <a:cubicBezTo>
                  <a:pt x="11928558" y="1770090"/>
                  <a:pt x="11932140" y="1769273"/>
                  <a:pt x="11935797" y="1769927"/>
                </a:cubicBezTo>
                <a:close/>
                <a:moveTo>
                  <a:pt x="416881" y="1767314"/>
                </a:moveTo>
                <a:cubicBezTo>
                  <a:pt x="424501" y="1768620"/>
                  <a:pt x="429683" y="1775482"/>
                  <a:pt x="428463" y="1782669"/>
                </a:cubicBezTo>
                <a:cubicBezTo>
                  <a:pt x="427549" y="1789857"/>
                  <a:pt x="420538" y="1794431"/>
                  <a:pt x="412919" y="1793124"/>
                </a:cubicBezTo>
                <a:cubicBezTo>
                  <a:pt x="405298" y="1791817"/>
                  <a:pt x="400117" y="1784956"/>
                  <a:pt x="401336" y="1777768"/>
                </a:cubicBezTo>
                <a:cubicBezTo>
                  <a:pt x="402556" y="1770907"/>
                  <a:pt x="409261" y="1766007"/>
                  <a:pt x="416881" y="1767314"/>
                </a:cubicBezTo>
                <a:close/>
                <a:moveTo>
                  <a:pt x="3464209" y="1766660"/>
                </a:moveTo>
                <a:cubicBezTo>
                  <a:pt x="3472438" y="1767966"/>
                  <a:pt x="3478230" y="1775481"/>
                  <a:pt x="3477010" y="1783322"/>
                </a:cubicBezTo>
                <a:cubicBezTo>
                  <a:pt x="3475791" y="1791164"/>
                  <a:pt x="3468172" y="1796391"/>
                  <a:pt x="3459942" y="1794757"/>
                </a:cubicBezTo>
                <a:cubicBezTo>
                  <a:pt x="3451712" y="1793450"/>
                  <a:pt x="3445921" y="1785936"/>
                  <a:pt x="3447141" y="1778095"/>
                </a:cubicBezTo>
                <a:cubicBezTo>
                  <a:pt x="3448359" y="1770580"/>
                  <a:pt x="3455979" y="1765353"/>
                  <a:pt x="3464209" y="1766660"/>
                </a:cubicBezTo>
                <a:close/>
                <a:moveTo>
                  <a:pt x="1058462" y="1766660"/>
                </a:moveTo>
                <a:cubicBezTo>
                  <a:pt x="1066082" y="1767966"/>
                  <a:pt x="1071568" y="1775154"/>
                  <a:pt x="1070349" y="1782342"/>
                </a:cubicBezTo>
                <a:cubicBezTo>
                  <a:pt x="1069129" y="1789530"/>
                  <a:pt x="1062119" y="1794430"/>
                  <a:pt x="1054499" y="1793124"/>
                </a:cubicBezTo>
                <a:cubicBezTo>
                  <a:pt x="1046879" y="1791817"/>
                  <a:pt x="1041393" y="1784629"/>
                  <a:pt x="1042612" y="1777441"/>
                </a:cubicBezTo>
                <a:cubicBezTo>
                  <a:pt x="1043527" y="1769927"/>
                  <a:pt x="1050842" y="1765026"/>
                  <a:pt x="1058462" y="1766660"/>
                </a:cubicBezTo>
                <a:close/>
                <a:moveTo>
                  <a:pt x="11617243" y="1766286"/>
                </a:moveTo>
                <a:cubicBezTo>
                  <a:pt x="11625055" y="1767626"/>
                  <a:pt x="11630483" y="1774779"/>
                  <a:pt x="11629366" y="1782262"/>
                </a:cubicBezTo>
                <a:cubicBezTo>
                  <a:pt x="11628249" y="1789745"/>
                  <a:pt x="11621010" y="1794725"/>
                  <a:pt x="11613198" y="1793385"/>
                </a:cubicBezTo>
                <a:cubicBezTo>
                  <a:pt x="11605385" y="1792045"/>
                  <a:pt x="11599958" y="1784892"/>
                  <a:pt x="11601075" y="1777409"/>
                </a:cubicBezTo>
                <a:cubicBezTo>
                  <a:pt x="11602192" y="1769927"/>
                  <a:pt x="11609430" y="1764946"/>
                  <a:pt x="11617243" y="1766286"/>
                </a:cubicBezTo>
                <a:close/>
                <a:moveTo>
                  <a:pt x="3320042" y="1766006"/>
                </a:moveTo>
                <a:cubicBezTo>
                  <a:pt x="3328271" y="1767313"/>
                  <a:pt x="3334061" y="1774828"/>
                  <a:pt x="3332843" y="1782669"/>
                </a:cubicBezTo>
                <a:cubicBezTo>
                  <a:pt x="3331623" y="1790510"/>
                  <a:pt x="3324002" y="1795738"/>
                  <a:pt x="3315773" y="1794104"/>
                </a:cubicBezTo>
                <a:cubicBezTo>
                  <a:pt x="3307543" y="1792797"/>
                  <a:pt x="3301754" y="1785282"/>
                  <a:pt x="3302973" y="1777441"/>
                </a:cubicBezTo>
                <a:cubicBezTo>
                  <a:pt x="3304191" y="1769600"/>
                  <a:pt x="3311810" y="1764373"/>
                  <a:pt x="3320042" y="1766006"/>
                </a:cubicBezTo>
                <a:close/>
                <a:moveTo>
                  <a:pt x="6991304" y="1764046"/>
                </a:moveTo>
                <a:cubicBezTo>
                  <a:pt x="7000447" y="1765680"/>
                  <a:pt x="7006849" y="1773848"/>
                  <a:pt x="7005324" y="1782342"/>
                </a:cubicBezTo>
                <a:cubicBezTo>
                  <a:pt x="7004105" y="1790837"/>
                  <a:pt x="6995571" y="1796718"/>
                  <a:pt x="6986427" y="1795084"/>
                </a:cubicBezTo>
                <a:cubicBezTo>
                  <a:pt x="6977283" y="1793451"/>
                  <a:pt x="6970882" y="1785283"/>
                  <a:pt x="6972406" y="1776788"/>
                </a:cubicBezTo>
                <a:cubicBezTo>
                  <a:pt x="6973930" y="1768293"/>
                  <a:pt x="6982465" y="1762412"/>
                  <a:pt x="6991304" y="1764046"/>
                </a:cubicBezTo>
                <a:close/>
                <a:moveTo>
                  <a:pt x="2572380" y="1764046"/>
                </a:moveTo>
                <a:cubicBezTo>
                  <a:pt x="2580304" y="1765353"/>
                  <a:pt x="2585791" y="1772541"/>
                  <a:pt x="2584876" y="1780382"/>
                </a:cubicBezTo>
                <a:cubicBezTo>
                  <a:pt x="2583657" y="1787896"/>
                  <a:pt x="2576343" y="1793123"/>
                  <a:pt x="2568416" y="1791490"/>
                </a:cubicBezTo>
                <a:cubicBezTo>
                  <a:pt x="2560492" y="1789857"/>
                  <a:pt x="2555004" y="1782995"/>
                  <a:pt x="2555918" y="1775154"/>
                </a:cubicBezTo>
                <a:cubicBezTo>
                  <a:pt x="2556833" y="1767640"/>
                  <a:pt x="2564149" y="1762412"/>
                  <a:pt x="2572380" y="1764046"/>
                </a:cubicBezTo>
                <a:close/>
                <a:moveTo>
                  <a:pt x="8824381" y="1763719"/>
                </a:moveTo>
                <a:cubicBezTo>
                  <a:pt x="8831391" y="1765026"/>
                  <a:pt x="8836268" y="1771234"/>
                  <a:pt x="8835049" y="1777768"/>
                </a:cubicBezTo>
                <a:cubicBezTo>
                  <a:pt x="8834135" y="1784302"/>
                  <a:pt x="8827734" y="1788877"/>
                  <a:pt x="8820723" y="1787570"/>
                </a:cubicBezTo>
                <a:cubicBezTo>
                  <a:pt x="8813713" y="1786263"/>
                  <a:pt x="8808836" y="1780055"/>
                  <a:pt x="8810055" y="1773521"/>
                </a:cubicBezTo>
                <a:cubicBezTo>
                  <a:pt x="8811275" y="1766986"/>
                  <a:pt x="8817371" y="1762412"/>
                  <a:pt x="8824381" y="1763719"/>
                </a:cubicBezTo>
                <a:close/>
                <a:moveTo>
                  <a:pt x="6517946" y="1762739"/>
                </a:moveTo>
                <a:cubicBezTo>
                  <a:pt x="6526786" y="1764373"/>
                  <a:pt x="6532882" y="1772214"/>
                  <a:pt x="6531663" y="1780709"/>
                </a:cubicBezTo>
                <a:cubicBezTo>
                  <a:pt x="6530444" y="1789203"/>
                  <a:pt x="6522214" y="1794757"/>
                  <a:pt x="6513374" y="1793124"/>
                </a:cubicBezTo>
                <a:cubicBezTo>
                  <a:pt x="6504536" y="1791490"/>
                  <a:pt x="6498440" y="1783649"/>
                  <a:pt x="6499659" y="1775155"/>
                </a:cubicBezTo>
                <a:cubicBezTo>
                  <a:pt x="6501182" y="1766660"/>
                  <a:pt x="6509107" y="1761106"/>
                  <a:pt x="6517946" y="1762739"/>
                </a:cubicBezTo>
                <a:close/>
                <a:moveTo>
                  <a:pt x="2433085" y="1761759"/>
                </a:moveTo>
                <a:cubicBezTo>
                  <a:pt x="2441010" y="1763066"/>
                  <a:pt x="2446499" y="1770253"/>
                  <a:pt x="2445584" y="1778095"/>
                </a:cubicBezTo>
                <a:cubicBezTo>
                  <a:pt x="2444364" y="1785609"/>
                  <a:pt x="2437048" y="1790836"/>
                  <a:pt x="2429123" y="1789203"/>
                </a:cubicBezTo>
                <a:cubicBezTo>
                  <a:pt x="2421198" y="1787896"/>
                  <a:pt x="2415712" y="1780708"/>
                  <a:pt x="2416626" y="1772867"/>
                </a:cubicBezTo>
                <a:cubicBezTo>
                  <a:pt x="2417845" y="1765352"/>
                  <a:pt x="2425160" y="1760452"/>
                  <a:pt x="2433085" y="1761759"/>
                </a:cubicBezTo>
                <a:close/>
                <a:moveTo>
                  <a:pt x="7755137" y="1760779"/>
                </a:moveTo>
                <a:cubicBezTo>
                  <a:pt x="7763671" y="1762412"/>
                  <a:pt x="7769767" y="1769927"/>
                  <a:pt x="7768548" y="1778421"/>
                </a:cubicBezTo>
                <a:cubicBezTo>
                  <a:pt x="7767329" y="1786589"/>
                  <a:pt x="7759404" y="1792144"/>
                  <a:pt x="7750869" y="1790510"/>
                </a:cubicBezTo>
                <a:cubicBezTo>
                  <a:pt x="7742335" y="1788877"/>
                  <a:pt x="7736239" y="1781362"/>
                  <a:pt x="7737458" y="1772868"/>
                </a:cubicBezTo>
                <a:cubicBezTo>
                  <a:pt x="7738677" y="1764700"/>
                  <a:pt x="7746602" y="1759146"/>
                  <a:pt x="7755137" y="1760779"/>
                </a:cubicBezTo>
                <a:close/>
                <a:moveTo>
                  <a:pt x="7316832" y="1757512"/>
                </a:moveTo>
                <a:cubicBezTo>
                  <a:pt x="7325976" y="1759146"/>
                  <a:pt x="7332377" y="1767313"/>
                  <a:pt x="7330853" y="1776134"/>
                </a:cubicBezTo>
                <a:cubicBezTo>
                  <a:pt x="7329634" y="1784629"/>
                  <a:pt x="7321099" y="1790510"/>
                  <a:pt x="7311955" y="1788877"/>
                </a:cubicBezTo>
                <a:cubicBezTo>
                  <a:pt x="7302811" y="1787243"/>
                  <a:pt x="7296411" y="1779075"/>
                  <a:pt x="7297934" y="1770253"/>
                </a:cubicBezTo>
                <a:cubicBezTo>
                  <a:pt x="7299458" y="1761432"/>
                  <a:pt x="7307688" y="1755878"/>
                  <a:pt x="7316832" y="1757512"/>
                </a:cubicBezTo>
                <a:close/>
                <a:moveTo>
                  <a:pt x="9306808" y="1757231"/>
                </a:moveTo>
                <a:cubicBezTo>
                  <a:pt x="9314122" y="1758486"/>
                  <a:pt x="9319208" y="1765136"/>
                  <a:pt x="9318171" y="1772084"/>
                </a:cubicBezTo>
                <a:cubicBezTo>
                  <a:pt x="9317133" y="1779033"/>
                  <a:pt x="9310363" y="1783648"/>
                  <a:pt x="9303049" y="1782393"/>
                </a:cubicBezTo>
                <a:cubicBezTo>
                  <a:pt x="9295735" y="1781138"/>
                  <a:pt x="9290648" y="1774487"/>
                  <a:pt x="9291685" y="1767539"/>
                </a:cubicBezTo>
                <a:cubicBezTo>
                  <a:pt x="9292725" y="1760591"/>
                  <a:pt x="9299494" y="1755976"/>
                  <a:pt x="9306808" y="1757231"/>
                </a:cubicBezTo>
                <a:close/>
                <a:moveTo>
                  <a:pt x="2712890" y="1757185"/>
                </a:moveTo>
                <a:cubicBezTo>
                  <a:pt x="2720815" y="1758492"/>
                  <a:pt x="2726301" y="1765680"/>
                  <a:pt x="2725387" y="1773521"/>
                </a:cubicBezTo>
                <a:cubicBezTo>
                  <a:pt x="2724168" y="1781036"/>
                  <a:pt x="2716852" y="1786263"/>
                  <a:pt x="2708928" y="1784629"/>
                </a:cubicBezTo>
                <a:cubicBezTo>
                  <a:pt x="2701004" y="1783322"/>
                  <a:pt x="2695517" y="1776134"/>
                  <a:pt x="2696432" y="1768293"/>
                </a:cubicBezTo>
                <a:cubicBezTo>
                  <a:pt x="2697651" y="1760779"/>
                  <a:pt x="2704967" y="1755551"/>
                  <a:pt x="2712890" y="1757185"/>
                </a:cubicBezTo>
                <a:close/>
                <a:moveTo>
                  <a:pt x="12108314" y="1756532"/>
                </a:moveTo>
                <a:cubicBezTo>
                  <a:pt x="12115326" y="1757839"/>
                  <a:pt x="12120202" y="1764046"/>
                  <a:pt x="12119288" y="1770907"/>
                </a:cubicBezTo>
                <a:cubicBezTo>
                  <a:pt x="12118373" y="1777768"/>
                  <a:pt x="12111668" y="1782016"/>
                  <a:pt x="12104657" y="1780709"/>
                </a:cubicBezTo>
                <a:cubicBezTo>
                  <a:pt x="12097647" y="1779402"/>
                  <a:pt x="12092770" y="1773194"/>
                  <a:pt x="12093684" y="1766333"/>
                </a:cubicBezTo>
                <a:cubicBezTo>
                  <a:pt x="12094904" y="1759799"/>
                  <a:pt x="12101304" y="1755551"/>
                  <a:pt x="12108314" y="1756532"/>
                </a:cubicBezTo>
                <a:close/>
                <a:moveTo>
                  <a:pt x="2294706" y="1756205"/>
                </a:moveTo>
                <a:cubicBezTo>
                  <a:pt x="2302631" y="1757512"/>
                  <a:pt x="2308117" y="1764700"/>
                  <a:pt x="2307203" y="1772541"/>
                </a:cubicBezTo>
                <a:cubicBezTo>
                  <a:pt x="2305983" y="1780055"/>
                  <a:pt x="2298668" y="1785283"/>
                  <a:pt x="2290743" y="1783649"/>
                </a:cubicBezTo>
                <a:cubicBezTo>
                  <a:pt x="2282819" y="1782342"/>
                  <a:pt x="2277332" y="1775154"/>
                  <a:pt x="2278247" y="1767313"/>
                </a:cubicBezTo>
                <a:cubicBezTo>
                  <a:pt x="2279162" y="1759798"/>
                  <a:pt x="2286781" y="1754898"/>
                  <a:pt x="2294706" y="1756205"/>
                </a:cubicBezTo>
                <a:close/>
                <a:moveTo>
                  <a:pt x="7621939" y="1754244"/>
                </a:moveTo>
                <a:cubicBezTo>
                  <a:pt x="7630778" y="1755878"/>
                  <a:pt x="7636874" y="1763719"/>
                  <a:pt x="7635655" y="1772214"/>
                </a:cubicBezTo>
                <a:cubicBezTo>
                  <a:pt x="7634435" y="1780709"/>
                  <a:pt x="7626206" y="1786263"/>
                  <a:pt x="7617366" y="1784629"/>
                </a:cubicBezTo>
                <a:cubicBezTo>
                  <a:pt x="7608527" y="1782996"/>
                  <a:pt x="7602431" y="1775155"/>
                  <a:pt x="7603651" y="1766660"/>
                </a:cubicBezTo>
                <a:cubicBezTo>
                  <a:pt x="7604869" y="1758492"/>
                  <a:pt x="7613099" y="1752611"/>
                  <a:pt x="7621939" y="1754244"/>
                </a:cubicBezTo>
                <a:close/>
                <a:moveTo>
                  <a:pt x="4816425" y="1752937"/>
                </a:moveTo>
                <a:cubicBezTo>
                  <a:pt x="4823435" y="1754244"/>
                  <a:pt x="4828616" y="1760778"/>
                  <a:pt x="4827397" y="1767313"/>
                </a:cubicBezTo>
                <a:cubicBezTo>
                  <a:pt x="4826483" y="1774174"/>
                  <a:pt x="4819777" y="1778421"/>
                  <a:pt x="4812766" y="1777441"/>
                </a:cubicBezTo>
                <a:cubicBezTo>
                  <a:pt x="4805755" y="1776461"/>
                  <a:pt x="4800574" y="1769600"/>
                  <a:pt x="4801794" y="1763066"/>
                </a:cubicBezTo>
                <a:cubicBezTo>
                  <a:pt x="4802708" y="1756205"/>
                  <a:pt x="4809413" y="1751630"/>
                  <a:pt x="4816425" y="1752937"/>
                </a:cubicBezTo>
                <a:close/>
                <a:moveTo>
                  <a:pt x="7858160" y="1752284"/>
                </a:moveTo>
                <a:cubicBezTo>
                  <a:pt x="7866390" y="1753591"/>
                  <a:pt x="7871876" y="1761105"/>
                  <a:pt x="7870962" y="1768946"/>
                </a:cubicBezTo>
                <a:cubicBezTo>
                  <a:pt x="7869742" y="1776787"/>
                  <a:pt x="7862122" y="1782015"/>
                  <a:pt x="7854198" y="1780382"/>
                </a:cubicBezTo>
                <a:cubicBezTo>
                  <a:pt x="7845968" y="1779075"/>
                  <a:pt x="7840481" y="1771560"/>
                  <a:pt x="7841396" y="1763719"/>
                </a:cubicBezTo>
                <a:cubicBezTo>
                  <a:pt x="7842309" y="1756205"/>
                  <a:pt x="7849930" y="1750977"/>
                  <a:pt x="7858160" y="1752284"/>
                </a:cubicBezTo>
                <a:close/>
                <a:moveTo>
                  <a:pt x="7155592" y="1750978"/>
                </a:moveTo>
                <a:cubicBezTo>
                  <a:pt x="7164736" y="1752611"/>
                  <a:pt x="7171137" y="1760779"/>
                  <a:pt x="7169612" y="1769600"/>
                </a:cubicBezTo>
                <a:cubicBezTo>
                  <a:pt x="7168393" y="1778095"/>
                  <a:pt x="7159859" y="1783976"/>
                  <a:pt x="7150715" y="1782342"/>
                </a:cubicBezTo>
                <a:cubicBezTo>
                  <a:pt x="7141571" y="1780709"/>
                  <a:pt x="7135170" y="1772541"/>
                  <a:pt x="7136694" y="1763719"/>
                </a:cubicBezTo>
                <a:cubicBezTo>
                  <a:pt x="7137914" y="1755225"/>
                  <a:pt x="7146448" y="1749344"/>
                  <a:pt x="7155592" y="1750978"/>
                </a:cubicBezTo>
                <a:close/>
                <a:moveTo>
                  <a:pt x="5574501" y="1750650"/>
                </a:moveTo>
                <a:cubicBezTo>
                  <a:pt x="5581512" y="1751957"/>
                  <a:pt x="5586695" y="1758492"/>
                  <a:pt x="5585474" y="1765026"/>
                </a:cubicBezTo>
                <a:cubicBezTo>
                  <a:pt x="5584560" y="1771887"/>
                  <a:pt x="5577853" y="1776461"/>
                  <a:pt x="5570843" y="1775154"/>
                </a:cubicBezTo>
                <a:cubicBezTo>
                  <a:pt x="5563832" y="1773847"/>
                  <a:pt x="5558650" y="1767313"/>
                  <a:pt x="5559869" y="1760778"/>
                </a:cubicBezTo>
                <a:cubicBezTo>
                  <a:pt x="5561089" y="1754244"/>
                  <a:pt x="5567185" y="1749344"/>
                  <a:pt x="5574501" y="1750650"/>
                </a:cubicBezTo>
                <a:close/>
                <a:moveTo>
                  <a:pt x="9633324" y="1750324"/>
                </a:moveTo>
                <a:cubicBezTo>
                  <a:pt x="9640639" y="1751631"/>
                  <a:pt x="9645822" y="1758492"/>
                  <a:pt x="9644907" y="1765353"/>
                </a:cubicBezTo>
                <a:cubicBezTo>
                  <a:pt x="9643993" y="1772214"/>
                  <a:pt x="9636982" y="1777115"/>
                  <a:pt x="9629363" y="1775808"/>
                </a:cubicBezTo>
                <a:cubicBezTo>
                  <a:pt x="9622048" y="1774501"/>
                  <a:pt x="9616866" y="1767640"/>
                  <a:pt x="9617780" y="1760779"/>
                </a:cubicBezTo>
                <a:cubicBezTo>
                  <a:pt x="9618999" y="1753591"/>
                  <a:pt x="9626009" y="1749017"/>
                  <a:pt x="9633324" y="1750324"/>
                </a:cubicBezTo>
                <a:close/>
                <a:moveTo>
                  <a:pt x="1187070" y="1749997"/>
                </a:moveTo>
                <a:cubicBezTo>
                  <a:pt x="1194994" y="1751304"/>
                  <a:pt x="1200480" y="1758492"/>
                  <a:pt x="1199262" y="1766006"/>
                </a:cubicBezTo>
                <a:cubicBezTo>
                  <a:pt x="1198042" y="1773521"/>
                  <a:pt x="1190727" y="1778421"/>
                  <a:pt x="1182802" y="1777115"/>
                </a:cubicBezTo>
                <a:cubicBezTo>
                  <a:pt x="1174878" y="1775808"/>
                  <a:pt x="1169391" y="1768620"/>
                  <a:pt x="1170610" y="1761105"/>
                </a:cubicBezTo>
                <a:cubicBezTo>
                  <a:pt x="1171829" y="1753591"/>
                  <a:pt x="1179145" y="1748691"/>
                  <a:pt x="1187070" y="1749997"/>
                </a:cubicBezTo>
                <a:close/>
                <a:moveTo>
                  <a:pt x="4987141" y="1749017"/>
                </a:moveTo>
                <a:cubicBezTo>
                  <a:pt x="4994151" y="1750324"/>
                  <a:pt x="4999029" y="1756532"/>
                  <a:pt x="4998114" y="1763066"/>
                </a:cubicBezTo>
                <a:cubicBezTo>
                  <a:pt x="4997199" y="1769600"/>
                  <a:pt x="4990798" y="1774174"/>
                  <a:pt x="4983788" y="1772868"/>
                </a:cubicBezTo>
                <a:cubicBezTo>
                  <a:pt x="4976777" y="1771560"/>
                  <a:pt x="4971899" y="1765353"/>
                  <a:pt x="4972814" y="1758819"/>
                </a:cubicBezTo>
                <a:cubicBezTo>
                  <a:pt x="4973729" y="1751958"/>
                  <a:pt x="4980129" y="1747710"/>
                  <a:pt x="4987141" y="1749017"/>
                </a:cubicBezTo>
                <a:close/>
                <a:moveTo>
                  <a:pt x="8541525" y="1748037"/>
                </a:moveTo>
                <a:cubicBezTo>
                  <a:pt x="8548231" y="1749344"/>
                  <a:pt x="8553107" y="1755225"/>
                  <a:pt x="8552193" y="1761759"/>
                </a:cubicBezTo>
                <a:cubicBezTo>
                  <a:pt x="8551278" y="1768293"/>
                  <a:pt x="8544877" y="1772541"/>
                  <a:pt x="8538172" y="1771234"/>
                </a:cubicBezTo>
                <a:cubicBezTo>
                  <a:pt x="8531467" y="1769927"/>
                  <a:pt x="8526589" y="1764046"/>
                  <a:pt x="8527503" y="1757512"/>
                </a:cubicBezTo>
                <a:cubicBezTo>
                  <a:pt x="8528723" y="1750978"/>
                  <a:pt x="8534819" y="1746730"/>
                  <a:pt x="8541525" y="1748037"/>
                </a:cubicBezTo>
                <a:close/>
                <a:moveTo>
                  <a:pt x="827764" y="1747057"/>
                </a:moveTo>
                <a:cubicBezTo>
                  <a:pt x="835080" y="1748363"/>
                  <a:pt x="840261" y="1754898"/>
                  <a:pt x="839042" y="1762085"/>
                </a:cubicBezTo>
                <a:cubicBezTo>
                  <a:pt x="838127" y="1768946"/>
                  <a:pt x="831118" y="1773847"/>
                  <a:pt x="823802" y="1772540"/>
                </a:cubicBezTo>
                <a:cubicBezTo>
                  <a:pt x="816487" y="1771234"/>
                  <a:pt x="811306" y="1764699"/>
                  <a:pt x="812525" y="1757512"/>
                </a:cubicBezTo>
                <a:cubicBezTo>
                  <a:pt x="813744" y="1750650"/>
                  <a:pt x="820450" y="1746076"/>
                  <a:pt x="827764" y="1747057"/>
                </a:cubicBezTo>
                <a:close/>
                <a:moveTo>
                  <a:pt x="5748180" y="1746730"/>
                </a:moveTo>
                <a:cubicBezTo>
                  <a:pt x="5755801" y="1748037"/>
                  <a:pt x="5761288" y="1754898"/>
                  <a:pt x="5760068" y="1762413"/>
                </a:cubicBezTo>
                <a:cubicBezTo>
                  <a:pt x="5758848" y="1769927"/>
                  <a:pt x="5751838" y="1774501"/>
                  <a:pt x="5744217" y="1773194"/>
                </a:cubicBezTo>
                <a:cubicBezTo>
                  <a:pt x="5736597" y="1771887"/>
                  <a:pt x="5731110" y="1765026"/>
                  <a:pt x="5732330" y="1757512"/>
                </a:cubicBezTo>
                <a:cubicBezTo>
                  <a:pt x="5733244" y="1750324"/>
                  <a:pt x="5740560" y="1745423"/>
                  <a:pt x="5748180" y="1746730"/>
                </a:cubicBezTo>
                <a:close/>
                <a:moveTo>
                  <a:pt x="7950515" y="1746403"/>
                </a:moveTo>
                <a:cubicBezTo>
                  <a:pt x="7958135" y="1747710"/>
                  <a:pt x="7963621" y="1754898"/>
                  <a:pt x="7962707" y="1762085"/>
                </a:cubicBezTo>
                <a:cubicBezTo>
                  <a:pt x="7961488" y="1769600"/>
                  <a:pt x="7954477" y="1774501"/>
                  <a:pt x="7946553" y="1772868"/>
                </a:cubicBezTo>
                <a:cubicBezTo>
                  <a:pt x="7938932" y="1771560"/>
                  <a:pt x="7933446" y="1764373"/>
                  <a:pt x="7934360" y="1757185"/>
                </a:cubicBezTo>
                <a:cubicBezTo>
                  <a:pt x="7935579" y="1749997"/>
                  <a:pt x="7942590" y="1745096"/>
                  <a:pt x="7950515" y="1746403"/>
                </a:cubicBezTo>
                <a:close/>
                <a:moveTo>
                  <a:pt x="11981822" y="1746076"/>
                </a:moveTo>
                <a:cubicBezTo>
                  <a:pt x="11988833" y="1747383"/>
                  <a:pt x="11993709" y="1753591"/>
                  <a:pt x="11992795" y="1760452"/>
                </a:cubicBezTo>
                <a:cubicBezTo>
                  <a:pt x="11991880" y="1766986"/>
                  <a:pt x="11985175" y="1771560"/>
                  <a:pt x="11978164" y="1770253"/>
                </a:cubicBezTo>
                <a:cubicBezTo>
                  <a:pt x="11971154" y="1768946"/>
                  <a:pt x="11966278" y="1762739"/>
                  <a:pt x="11967191" y="1755878"/>
                </a:cubicBezTo>
                <a:cubicBezTo>
                  <a:pt x="11968411" y="1749344"/>
                  <a:pt x="11974811" y="1745096"/>
                  <a:pt x="11981822" y="1746076"/>
                </a:cubicBezTo>
                <a:close/>
                <a:moveTo>
                  <a:pt x="11085399" y="1745750"/>
                </a:moveTo>
                <a:cubicBezTo>
                  <a:pt x="11093020" y="1747057"/>
                  <a:pt x="11098507" y="1753918"/>
                  <a:pt x="11097288" y="1761432"/>
                </a:cubicBezTo>
                <a:cubicBezTo>
                  <a:pt x="11096068" y="1768620"/>
                  <a:pt x="11089059" y="1773521"/>
                  <a:pt x="11081438" y="1772214"/>
                </a:cubicBezTo>
                <a:cubicBezTo>
                  <a:pt x="11073819" y="1770907"/>
                  <a:pt x="11068331" y="1764046"/>
                  <a:pt x="11069550" y="1756532"/>
                </a:cubicBezTo>
                <a:cubicBezTo>
                  <a:pt x="11070465" y="1749344"/>
                  <a:pt x="11077780" y="1744443"/>
                  <a:pt x="11085399" y="1745750"/>
                </a:cubicBezTo>
                <a:close/>
                <a:moveTo>
                  <a:pt x="5481554" y="1744770"/>
                </a:moveTo>
                <a:cubicBezTo>
                  <a:pt x="5488565" y="1746077"/>
                  <a:pt x="5493442" y="1752284"/>
                  <a:pt x="5492527" y="1758819"/>
                </a:cubicBezTo>
                <a:cubicBezTo>
                  <a:pt x="5491613" y="1765353"/>
                  <a:pt x="5485212" y="1769927"/>
                  <a:pt x="5478200" y="1768620"/>
                </a:cubicBezTo>
                <a:cubicBezTo>
                  <a:pt x="5471190" y="1767314"/>
                  <a:pt x="5466313" y="1761106"/>
                  <a:pt x="5467228" y="1754571"/>
                </a:cubicBezTo>
                <a:cubicBezTo>
                  <a:pt x="5468142" y="1748037"/>
                  <a:pt x="5474543" y="1743790"/>
                  <a:pt x="5481554" y="1744770"/>
                </a:cubicBezTo>
                <a:close/>
                <a:moveTo>
                  <a:pt x="2157241" y="1744442"/>
                </a:moveTo>
                <a:cubicBezTo>
                  <a:pt x="2165166" y="1745750"/>
                  <a:pt x="2170653" y="1752937"/>
                  <a:pt x="2169738" y="1760778"/>
                </a:cubicBezTo>
                <a:cubicBezTo>
                  <a:pt x="2168519" y="1768293"/>
                  <a:pt x="2161204" y="1773520"/>
                  <a:pt x="2153279" y="1771887"/>
                </a:cubicBezTo>
                <a:cubicBezTo>
                  <a:pt x="2145355" y="1770253"/>
                  <a:pt x="2139868" y="1763393"/>
                  <a:pt x="2140782" y="1755551"/>
                </a:cubicBezTo>
                <a:cubicBezTo>
                  <a:pt x="2142002" y="1748363"/>
                  <a:pt x="2149317" y="1743136"/>
                  <a:pt x="2157241" y="1744442"/>
                </a:cubicBezTo>
                <a:close/>
                <a:moveTo>
                  <a:pt x="4639920" y="1742810"/>
                </a:moveTo>
                <a:cubicBezTo>
                  <a:pt x="4647235" y="1744116"/>
                  <a:pt x="4652415" y="1750651"/>
                  <a:pt x="4651198" y="1757512"/>
                </a:cubicBezTo>
                <a:cubicBezTo>
                  <a:pt x="4650284" y="1764373"/>
                  <a:pt x="4643274" y="1768947"/>
                  <a:pt x="4636261" y="1767640"/>
                </a:cubicBezTo>
                <a:cubicBezTo>
                  <a:pt x="4628945" y="1766333"/>
                  <a:pt x="4623765" y="1759799"/>
                  <a:pt x="4624984" y="1752938"/>
                </a:cubicBezTo>
                <a:cubicBezTo>
                  <a:pt x="4625898" y="1746077"/>
                  <a:pt x="4632604" y="1741503"/>
                  <a:pt x="4639920" y="1742810"/>
                </a:cubicBezTo>
                <a:close/>
                <a:moveTo>
                  <a:pt x="8421128" y="1742809"/>
                </a:moveTo>
                <a:cubicBezTo>
                  <a:pt x="8427834" y="1744116"/>
                  <a:pt x="8432711" y="1749997"/>
                  <a:pt x="8431491" y="1756532"/>
                </a:cubicBezTo>
                <a:cubicBezTo>
                  <a:pt x="8430577" y="1763066"/>
                  <a:pt x="8424176" y="1767313"/>
                  <a:pt x="8417471" y="1766006"/>
                </a:cubicBezTo>
                <a:cubicBezTo>
                  <a:pt x="8410765" y="1764699"/>
                  <a:pt x="8405888" y="1758818"/>
                  <a:pt x="8407107" y="1752284"/>
                </a:cubicBezTo>
                <a:cubicBezTo>
                  <a:pt x="8408022" y="1745750"/>
                  <a:pt x="8414118" y="1741503"/>
                  <a:pt x="8421128" y="1742809"/>
                </a:cubicBezTo>
                <a:close/>
                <a:moveTo>
                  <a:pt x="6097930" y="1741176"/>
                </a:moveTo>
                <a:cubicBezTo>
                  <a:pt x="6106160" y="1742483"/>
                  <a:pt x="6111951" y="1750324"/>
                  <a:pt x="6110732" y="1758165"/>
                </a:cubicBezTo>
                <a:cubicBezTo>
                  <a:pt x="6109512" y="1766006"/>
                  <a:pt x="6101892" y="1771234"/>
                  <a:pt x="6093663" y="1769927"/>
                </a:cubicBezTo>
                <a:cubicBezTo>
                  <a:pt x="6085433" y="1768620"/>
                  <a:pt x="6079642" y="1760779"/>
                  <a:pt x="6080861" y="1752937"/>
                </a:cubicBezTo>
                <a:cubicBezTo>
                  <a:pt x="6082080" y="1745096"/>
                  <a:pt x="6089700" y="1739869"/>
                  <a:pt x="6097930" y="1741176"/>
                </a:cubicBezTo>
                <a:close/>
                <a:moveTo>
                  <a:pt x="1073413" y="1740523"/>
                </a:moveTo>
                <a:cubicBezTo>
                  <a:pt x="1081033" y="1741830"/>
                  <a:pt x="1086214" y="1748691"/>
                  <a:pt x="1084995" y="1755878"/>
                </a:cubicBezTo>
                <a:cubicBezTo>
                  <a:pt x="1083776" y="1763066"/>
                  <a:pt x="1077070" y="1767640"/>
                  <a:pt x="1069451" y="1766333"/>
                </a:cubicBezTo>
                <a:cubicBezTo>
                  <a:pt x="1061831" y="1765026"/>
                  <a:pt x="1056649" y="1758165"/>
                  <a:pt x="1057868" y="1750978"/>
                </a:cubicBezTo>
                <a:cubicBezTo>
                  <a:pt x="1058783" y="1743790"/>
                  <a:pt x="1065793" y="1739215"/>
                  <a:pt x="1073413" y="1740523"/>
                </a:cubicBezTo>
                <a:close/>
                <a:moveTo>
                  <a:pt x="2855540" y="1739542"/>
                </a:moveTo>
                <a:cubicBezTo>
                  <a:pt x="2863466" y="1740849"/>
                  <a:pt x="2868951" y="1748037"/>
                  <a:pt x="2868036" y="1755878"/>
                </a:cubicBezTo>
                <a:cubicBezTo>
                  <a:pt x="2866818" y="1763393"/>
                  <a:pt x="2859502" y="1768620"/>
                  <a:pt x="2851578" y="1766987"/>
                </a:cubicBezTo>
                <a:cubicBezTo>
                  <a:pt x="2843652" y="1765680"/>
                  <a:pt x="2838165" y="1758492"/>
                  <a:pt x="2839079" y="1750651"/>
                </a:cubicBezTo>
                <a:cubicBezTo>
                  <a:pt x="2839993" y="1743136"/>
                  <a:pt x="2847310" y="1738235"/>
                  <a:pt x="2855540" y="1739542"/>
                </a:cubicBezTo>
                <a:close/>
                <a:moveTo>
                  <a:pt x="8034640" y="1737908"/>
                </a:moveTo>
                <a:cubicBezTo>
                  <a:pt x="8041955" y="1739215"/>
                  <a:pt x="8047137" y="1745750"/>
                  <a:pt x="8046223" y="1752937"/>
                </a:cubicBezTo>
                <a:cubicBezTo>
                  <a:pt x="8045308" y="1760125"/>
                  <a:pt x="8038297" y="1764699"/>
                  <a:pt x="8030982" y="1763393"/>
                </a:cubicBezTo>
                <a:cubicBezTo>
                  <a:pt x="8023667" y="1762085"/>
                  <a:pt x="8018485" y="1755551"/>
                  <a:pt x="8019400" y="1748363"/>
                </a:cubicBezTo>
                <a:cubicBezTo>
                  <a:pt x="8020314" y="1741502"/>
                  <a:pt x="8027325" y="1736928"/>
                  <a:pt x="8034640" y="1737908"/>
                </a:cubicBezTo>
                <a:close/>
                <a:moveTo>
                  <a:pt x="956693" y="1737908"/>
                </a:moveTo>
                <a:cubicBezTo>
                  <a:pt x="964009" y="1739215"/>
                  <a:pt x="969190" y="1745750"/>
                  <a:pt x="967971" y="1752937"/>
                </a:cubicBezTo>
                <a:cubicBezTo>
                  <a:pt x="967057" y="1759798"/>
                  <a:pt x="960046" y="1764699"/>
                  <a:pt x="952731" y="1763393"/>
                </a:cubicBezTo>
                <a:cubicBezTo>
                  <a:pt x="945415" y="1762085"/>
                  <a:pt x="940234" y="1755551"/>
                  <a:pt x="941453" y="1748363"/>
                </a:cubicBezTo>
                <a:cubicBezTo>
                  <a:pt x="942368" y="1741502"/>
                  <a:pt x="949378" y="1736928"/>
                  <a:pt x="956693" y="1737908"/>
                </a:cubicBezTo>
                <a:close/>
                <a:moveTo>
                  <a:pt x="3839427" y="1736928"/>
                </a:moveTo>
                <a:cubicBezTo>
                  <a:pt x="3847352" y="1738235"/>
                  <a:pt x="3853142" y="1745750"/>
                  <a:pt x="3851925" y="1753264"/>
                </a:cubicBezTo>
                <a:cubicBezTo>
                  <a:pt x="3850704" y="1760779"/>
                  <a:pt x="3843387" y="1766007"/>
                  <a:pt x="3835471" y="1764700"/>
                </a:cubicBezTo>
                <a:cubicBezTo>
                  <a:pt x="3827550" y="1763393"/>
                  <a:pt x="3821760" y="1755878"/>
                  <a:pt x="3822976" y="1748364"/>
                </a:cubicBezTo>
                <a:cubicBezTo>
                  <a:pt x="3823891" y="1740523"/>
                  <a:pt x="3831511" y="1735622"/>
                  <a:pt x="3839427" y="1736928"/>
                </a:cubicBezTo>
                <a:close/>
                <a:moveTo>
                  <a:pt x="9127279" y="1736017"/>
                </a:moveTo>
                <a:cubicBezTo>
                  <a:pt x="9134427" y="1737242"/>
                  <a:pt x="9139401" y="1743725"/>
                  <a:pt x="9138390" y="1750496"/>
                </a:cubicBezTo>
                <a:cubicBezTo>
                  <a:pt x="9137379" y="1757266"/>
                  <a:pt x="9130767" y="1761761"/>
                  <a:pt x="9123619" y="1760535"/>
                </a:cubicBezTo>
                <a:cubicBezTo>
                  <a:pt x="9116472" y="1759309"/>
                  <a:pt x="9111497" y="1752826"/>
                  <a:pt x="9112508" y="1746056"/>
                </a:cubicBezTo>
                <a:cubicBezTo>
                  <a:pt x="9113519" y="1739286"/>
                  <a:pt x="9120132" y="1734790"/>
                  <a:pt x="9127279" y="1736017"/>
                </a:cubicBezTo>
                <a:close/>
                <a:moveTo>
                  <a:pt x="8207768" y="1733988"/>
                </a:moveTo>
                <a:cubicBezTo>
                  <a:pt x="8214778" y="1735294"/>
                  <a:pt x="8219350" y="1741502"/>
                  <a:pt x="8218435" y="1748037"/>
                </a:cubicBezTo>
                <a:cubicBezTo>
                  <a:pt x="8217521" y="1754571"/>
                  <a:pt x="8211120" y="1758818"/>
                  <a:pt x="8204110" y="1757838"/>
                </a:cubicBezTo>
                <a:cubicBezTo>
                  <a:pt x="8197099" y="1756858"/>
                  <a:pt x="8192528" y="1750324"/>
                  <a:pt x="8193442" y="1743789"/>
                </a:cubicBezTo>
                <a:cubicBezTo>
                  <a:pt x="8194661" y="1737255"/>
                  <a:pt x="8201062" y="1733008"/>
                  <a:pt x="8207768" y="1733988"/>
                </a:cubicBezTo>
                <a:close/>
                <a:moveTo>
                  <a:pt x="5675372" y="1733008"/>
                </a:moveTo>
                <a:cubicBezTo>
                  <a:pt x="5682688" y="1734314"/>
                  <a:pt x="5687870" y="1740849"/>
                  <a:pt x="5686650" y="1748037"/>
                </a:cubicBezTo>
                <a:cubicBezTo>
                  <a:pt x="5685736" y="1754898"/>
                  <a:pt x="5678726" y="1759472"/>
                  <a:pt x="5671410" y="1758492"/>
                </a:cubicBezTo>
                <a:cubicBezTo>
                  <a:pt x="5664094" y="1757512"/>
                  <a:pt x="5658913" y="1750650"/>
                  <a:pt x="5660131" y="1743462"/>
                </a:cubicBezTo>
                <a:cubicBezTo>
                  <a:pt x="5661046" y="1736601"/>
                  <a:pt x="5668057" y="1732028"/>
                  <a:pt x="5675372" y="1733008"/>
                </a:cubicBezTo>
                <a:close/>
                <a:moveTo>
                  <a:pt x="8665580" y="1732681"/>
                </a:moveTo>
                <a:cubicBezTo>
                  <a:pt x="8672285" y="1733988"/>
                  <a:pt x="8677162" y="1739869"/>
                  <a:pt x="8676248" y="1746403"/>
                </a:cubicBezTo>
                <a:cubicBezTo>
                  <a:pt x="8675333" y="1752937"/>
                  <a:pt x="8668933" y="1757185"/>
                  <a:pt x="8662226" y="1755878"/>
                </a:cubicBezTo>
                <a:cubicBezTo>
                  <a:pt x="8655521" y="1754571"/>
                  <a:pt x="8650644" y="1748691"/>
                  <a:pt x="8651558" y="1742156"/>
                </a:cubicBezTo>
                <a:cubicBezTo>
                  <a:pt x="8652473" y="1735948"/>
                  <a:pt x="8658874" y="1731701"/>
                  <a:pt x="8665580" y="1732681"/>
                </a:cubicBezTo>
                <a:close/>
                <a:moveTo>
                  <a:pt x="4455186" y="1732355"/>
                </a:moveTo>
                <a:cubicBezTo>
                  <a:pt x="4462501" y="1733662"/>
                  <a:pt x="4467683" y="1740523"/>
                  <a:pt x="4466768" y="1747383"/>
                </a:cubicBezTo>
                <a:cubicBezTo>
                  <a:pt x="4465854" y="1754571"/>
                  <a:pt x="4458843" y="1759146"/>
                  <a:pt x="4451223" y="1757839"/>
                </a:cubicBezTo>
                <a:cubicBezTo>
                  <a:pt x="4443910" y="1756532"/>
                  <a:pt x="4438727" y="1749671"/>
                  <a:pt x="4439640" y="1742810"/>
                </a:cubicBezTo>
                <a:cubicBezTo>
                  <a:pt x="4440862" y="1735622"/>
                  <a:pt x="4447871" y="1731048"/>
                  <a:pt x="4455186" y="1732355"/>
                </a:cubicBezTo>
                <a:close/>
                <a:moveTo>
                  <a:pt x="702798" y="1732028"/>
                </a:moveTo>
                <a:cubicBezTo>
                  <a:pt x="710113" y="1733335"/>
                  <a:pt x="715295" y="1739869"/>
                  <a:pt x="714076" y="1747057"/>
                </a:cubicBezTo>
                <a:cubicBezTo>
                  <a:pt x="713161" y="1753917"/>
                  <a:pt x="706152" y="1758818"/>
                  <a:pt x="698836" y="1757512"/>
                </a:cubicBezTo>
                <a:cubicBezTo>
                  <a:pt x="691521" y="1756205"/>
                  <a:pt x="686340" y="1749670"/>
                  <a:pt x="687558" y="1742483"/>
                </a:cubicBezTo>
                <a:cubicBezTo>
                  <a:pt x="688473" y="1735621"/>
                  <a:pt x="695483" y="1731048"/>
                  <a:pt x="702798" y="1732028"/>
                </a:cubicBezTo>
                <a:close/>
                <a:moveTo>
                  <a:pt x="7736614" y="1729336"/>
                </a:moveTo>
                <a:cubicBezTo>
                  <a:pt x="7744925" y="1730761"/>
                  <a:pt x="7750692" y="1738417"/>
                  <a:pt x="7749495" y="1746435"/>
                </a:cubicBezTo>
                <a:cubicBezTo>
                  <a:pt x="7748298" y="1754452"/>
                  <a:pt x="7740590" y="1759795"/>
                  <a:pt x="7732279" y="1758370"/>
                </a:cubicBezTo>
                <a:cubicBezTo>
                  <a:pt x="7723968" y="1756945"/>
                  <a:pt x="7718201" y="1749290"/>
                  <a:pt x="7719398" y="1741272"/>
                </a:cubicBezTo>
                <a:cubicBezTo>
                  <a:pt x="7720595" y="1733254"/>
                  <a:pt x="7728303" y="1727911"/>
                  <a:pt x="7736614" y="1729336"/>
                </a:cubicBezTo>
                <a:close/>
                <a:moveTo>
                  <a:pt x="5861099" y="1728433"/>
                </a:moveTo>
                <a:cubicBezTo>
                  <a:pt x="5869024" y="1729740"/>
                  <a:pt x="5874511" y="1736928"/>
                  <a:pt x="5873291" y="1744442"/>
                </a:cubicBezTo>
                <a:cubicBezTo>
                  <a:pt x="5872072" y="1751957"/>
                  <a:pt x="5864757" y="1756858"/>
                  <a:pt x="5857136" y="1755551"/>
                </a:cubicBezTo>
                <a:cubicBezTo>
                  <a:pt x="5849212" y="1754244"/>
                  <a:pt x="5843725" y="1747057"/>
                  <a:pt x="5844945" y="1739542"/>
                </a:cubicBezTo>
                <a:cubicBezTo>
                  <a:pt x="5845859" y="1732027"/>
                  <a:pt x="5853175" y="1727126"/>
                  <a:pt x="5861099" y="1728433"/>
                </a:cubicBezTo>
                <a:close/>
                <a:moveTo>
                  <a:pt x="2020692" y="1727453"/>
                </a:moveTo>
                <a:cubicBezTo>
                  <a:pt x="2028617" y="1728760"/>
                  <a:pt x="2034103" y="1735948"/>
                  <a:pt x="2033189" y="1743462"/>
                </a:cubicBezTo>
                <a:cubicBezTo>
                  <a:pt x="2031969" y="1750977"/>
                  <a:pt x="2024654" y="1756205"/>
                  <a:pt x="2016729" y="1754571"/>
                </a:cubicBezTo>
                <a:cubicBezTo>
                  <a:pt x="2008805" y="1753264"/>
                  <a:pt x="2003319" y="1746076"/>
                  <a:pt x="2004233" y="1738562"/>
                </a:cubicBezTo>
                <a:cubicBezTo>
                  <a:pt x="2005452" y="1731047"/>
                  <a:pt x="2012768" y="1726146"/>
                  <a:pt x="2020692" y="1727453"/>
                </a:cubicBezTo>
                <a:close/>
                <a:moveTo>
                  <a:pt x="5977533" y="1727126"/>
                </a:moveTo>
                <a:cubicBezTo>
                  <a:pt x="5985763" y="1728433"/>
                  <a:pt x="5991249" y="1735948"/>
                  <a:pt x="5990030" y="1743462"/>
                </a:cubicBezTo>
                <a:cubicBezTo>
                  <a:pt x="5988811" y="1751304"/>
                  <a:pt x="5981496" y="1756205"/>
                  <a:pt x="5973266" y="1754898"/>
                </a:cubicBezTo>
                <a:cubicBezTo>
                  <a:pt x="5965037" y="1753591"/>
                  <a:pt x="5959550" y="1746076"/>
                  <a:pt x="5960769" y="1738562"/>
                </a:cubicBezTo>
                <a:cubicBezTo>
                  <a:pt x="5961989" y="1730721"/>
                  <a:pt x="5969304" y="1725820"/>
                  <a:pt x="5977533" y="1727126"/>
                </a:cubicBezTo>
                <a:close/>
                <a:moveTo>
                  <a:pt x="9771400" y="1725821"/>
                </a:moveTo>
                <a:cubicBezTo>
                  <a:pt x="9778715" y="1727127"/>
                  <a:pt x="9783896" y="1733989"/>
                  <a:pt x="9782982" y="1740849"/>
                </a:cubicBezTo>
                <a:cubicBezTo>
                  <a:pt x="9782069" y="1748037"/>
                  <a:pt x="9775057" y="1752611"/>
                  <a:pt x="9767437" y="1751304"/>
                </a:cubicBezTo>
                <a:cubicBezTo>
                  <a:pt x="9760122" y="1749997"/>
                  <a:pt x="9754940" y="1743136"/>
                  <a:pt x="9755855" y="1736275"/>
                </a:cubicBezTo>
                <a:cubicBezTo>
                  <a:pt x="9757075" y="1729414"/>
                  <a:pt x="9763780" y="1724513"/>
                  <a:pt x="9771400" y="1725821"/>
                </a:cubicBezTo>
                <a:close/>
                <a:moveTo>
                  <a:pt x="4261312" y="1725167"/>
                </a:moveTo>
                <a:cubicBezTo>
                  <a:pt x="4268930" y="1726474"/>
                  <a:pt x="4274113" y="1733335"/>
                  <a:pt x="4273199" y="1740523"/>
                </a:cubicBezTo>
                <a:cubicBezTo>
                  <a:pt x="4271978" y="1747710"/>
                  <a:pt x="4264968" y="1752611"/>
                  <a:pt x="4257348" y="1751304"/>
                </a:cubicBezTo>
                <a:cubicBezTo>
                  <a:pt x="4249729" y="1749997"/>
                  <a:pt x="4244547" y="1743136"/>
                  <a:pt x="4245462" y="1735948"/>
                </a:cubicBezTo>
                <a:cubicBezTo>
                  <a:pt x="4246374" y="1728760"/>
                  <a:pt x="4253385" y="1723860"/>
                  <a:pt x="4261312" y="1725167"/>
                </a:cubicBezTo>
                <a:close/>
                <a:moveTo>
                  <a:pt x="8112060" y="1724513"/>
                </a:moveTo>
                <a:cubicBezTo>
                  <a:pt x="8119070" y="1725821"/>
                  <a:pt x="8123947" y="1732028"/>
                  <a:pt x="8123032" y="1738889"/>
                </a:cubicBezTo>
                <a:cubicBezTo>
                  <a:pt x="8122118" y="1745750"/>
                  <a:pt x="8115413" y="1749997"/>
                  <a:pt x="8108402" y="1748691"/>
                </a:cubicBezTo>
                <a:cubicBezTo>
                  <a:pt x="8101391" y="1747383"/>
                  <a:pt x="8096515" y="1741176"/>
                  <a:pt x="8097429" y="1734315"/>
                </a:cubicBezTo>
                <a:cubicBezTo>
                  <a:pt x="8098648" y="1727780"/>
                  <a:pt x="8105050" y="1723206"/>
                  <a:pt x="8112060" y="1724513"/>
                </a:cubicBezTo>
                <a:close/>
                <a:moveTo>
                  <a:pt x="4056411" y="1722680"/>
                </a:moveTo>
                <a:cubicBezTo>
                  <a:pt x="4064223" y="1724020"/>
                  <a:pt x="4069652" y="1731172"/>
                  <a:pt x="4068533" y="1738655"/>
                </a:cubicBezTo>
                <a:cubicBezTo>
                  <a:pt x="4067422" y="1746138"/>
                  <a:pt x="4060178" y="1751118"/>
                  <a:pt x="4052368" y="1749777"/>
                </a:cubicBezTo>
                <a:cubicBezTo>
                  <a:pt x="4044555" y="1748437"/>
                  <a:pt x="4039134" y="1741286"/>
                  <a:pt x="4040247" y="1733802"/>
                </a:cubicBezTo>
                <a:cubicBezTo>
                  <a:pt x="4041369" y="1726320"/>
                  <a:pt x="4048598" y="1721339"/>
                  <a:pt x="4056411" y="1722680"/>
                </a:cubicBezTo>
                <a:close/>
                <a:moveTo>
                  <a:pt x="10446231" y="1721899"/>
                </a:moveTo>
                <a:cubicBezTo>
                  <a:pt x="10453851" y="1723206"/>
                  <a:pt x="10459032" y="1730067"/>
                  <a:pt x="10457813" y="1736928"/>
                </a:cubicBezTo>
                <a:cubicBezTo>
                  <a:pt x="10456899" y="1744116"/>
                  <a:pt x="10449888" y="1748691"/>
                  <a:pt x="10442268" y="1747383"/>
                </a:cubicBezTo>
                <a:cubicBezTo>
                  <a:pt x="10434648" y="1746076"/>
                  <a:pt x="10429467" y="1739215"/>
                  <a:pt x="10430686" y="1732355"/>
                </a:cubicBezTo>
                <a:cubicBezTo>
                  <a:pt x="10431906" y="1725167"/>
                  <a:pt x="10438611" y="1720592"/>
                  <a:pt x="10446231" y="1721899"/>
                </a:cubicBezTo>
                <a:close/>
                <a:moveTo>
                  <a:pt x="7838348" y="1721899"/>
                </a:moveTo>
                <a:cubicBezTo>
                  <a:pt x="7846273" y="1723206"/>
                  <a:pt x="7851759" y="1730394"/>
                  <a:pt x="7850844" y="1737908"/>
                </a:cubicBezTo>
                <a:cubicBezTo>
                  <a:pt x="7849626" y="1745423"/>
                  <a:pt x="7842310" y="1750324"/>
                  <a:pt x="7834385" y="1749017"/>
                </a:cubicBezTo>
                <a:cubicBezTo>
                  <a:pt x="7826460" y="1747710"/>
                  <a:pt x="7820974" y="1740523"/>
                  <a:pt x="7821888" y="1733008"/>
                </a:cubicBezTo>
                <a:cubicBezTo>
                  <a:pt x="7823108" y="1725493"/>
                  <a:pt x="7830423" y="1720592"/>
                  <a:pt x="7838348" y="1721899"/>
                </a:cubicBezTo>
                <a:close/>
                <a:moveTo>
                  <a:pt x="5274604" y="1721899"/>
                </a:moveTo>
                <a:cubicBezTo>
                  <a:pt x="5281311" y="1723206"/>
                  <a:pt x="5286188" y="1729414"/>
                  <a:pt x="5285273" y="1735621"/>
                </a:cubicBezTo>
                <a:cubicBezTo>
                  <a:pt x="5284359" y="1742156"/>
                  <a:pt x="5277958" y="1746403"/>
                  <a:pt x="5271252" y="1745096"/>
                </a:cubicBezTo>
                <a:cubicBezTo>
                  <a:pt x="5264545" y="1743789"/>
                  <a:pt x="5259669" y="1737582"/>
                  <a:pt x="5260584" y="1731374"/>
                </a:cubicBezTo>
                <a:cubicBezTo>
                  <a:pt x="5261497" y="1725166"/>
                  <a:pt x="5267899" y="1720592"/>
                  <a:pt x="5274604" y="1721899"/>
                </a:cubicBezTo>
                <a:close/>
                <a:moveTo>
                  <a:pt x="1199582" y="1720919"/>
                </a:moveTo>
                <a:cubicBezTo>
                  <a:pt x="1207202" y="1722226"/>
                  <a:pt x="1212688" y="1729414"/>
                  <a:pt x="1211469" y="1736601"/>
                </a:cubicBezTo>
                <a:cubicBezTo>
                  <a:pt x="1210250" y="1743789"/>
                  <a:pt x="1203240" y="1748690"/>
                  <a:pt x="1195620" y="1747383"/>
                </a:cubicBezTo>
                <a:cubicBezTo>
                  <a:pt x="1188000" y="1746076"/>
                  <a:pt x="1182514" y="1738889"/>
                  <a:pt x="1183733" y="1731701"/>
                </a:cubicBezTo>
                <a:cubicBezTo>
                  <a:pt x="1184647" y="1724513"/>
                  <a:pt x="1191962" y="1719612"/>
                  <a:pt x="1199582" y="1720919"/>
                </a:cubicBezTo>
                <a:close/>
                <a:moveTo>
                  <a:pt x="8955446" y="1720266"/>
                </a:moveTo>
                <a:cubicBezTo>
                  <a:pt x="8962456" y="1721573"/>
                  <a:pt x="8967333" y="1727780"/>
                  <a:pt x="8966114" y="1734315"/>
                </a:cubicBezTo>
                <a:cubicBezTo>
                  <a:pt x="8965200" y="1740849"/>
                  <a:pt x="8958798" y="1745423"/>
                  <a:pt x="8951788" y="1744116"/>
                </a:cubicBezTo>
                <a:cubicBezTo>
                  <a:pt x="8944778" y="1742810"/>
                  <a:pt x="8939901" y="1736602"/>
                  <a:pt x="8941120" y="1730067"/>
                </a:cubicBezTo>
                <a:cubicBezTo>
                  <a:pt x="8942034" y="1723533"/>
                  <a:pt x="8948436" y="1719286"/>
                  <a:pt x="8955446" y="1720266"/>
                </a:cubicBezTo>
                <a:close/>
                <a:moveTo>
                  <a:pt x="10311509" y="1719286"/>
                </a:moveTo>
                <a:cubicBezTo>
                  <a:pt x="10318824" y="1720593"/>
                  <a:pt x="10324309" y="1727454"/>
                  <a:pt x="10323092" y="1734315"/>
                </a:cubicBezTo>
                <a:cubicBezTo>
                  <a:pt x="10322176" y="1741503"/>
                  <a:pt x="10315167" y="1746077"/>
                  <a:pt x="10307545" y="1744770"/>
                </a:cubicBezTo>
                <a:cubicBezTo>
                  <a:pt x="10299926" y="1743463"/>
                  <a:pt x="10294745" y="1736602"/>
                  <a:pt x="10295963" y="1729741"/>
                </a:cubicBezTo>
                <a:cubicBezTo>
                  <a:pt x="10296878" y="1722553"/>
                  <a:pt x="10303888" y="1717979"/>
                  <a:pt x="10311509" y="1719286"/>
                </a:cubicBezTo>
                <a:close/>
                <a:moveTo>
                  <a:pt x="1329715" y="1718306"/>
                </a:moveTo>
                <a:cubicBezTo>
                  <a:pt x="1337639" y="1719613"/>
                  <a:pt x="1343126" y="1726801"/>
                  <a:pt x="1341907" y="1734315"/>
                </a:cubicBezTo>
                <a:cubicBezTo>
                  <a:pt x="1340688" y="1741830"/>
                  <a:pt x="1333372" y="1746730"/>
                  <a:pt x="1325447" y="1745423"/>
                </a:cubicBezTo>
                <a:cubicBezTo>
                  <a:pt x="1317523" y="1744116"/>
                  <a:pt x="1312036" y="1736928"/>
                  <a:pt x="1313255" y="1729414"/>
                </a:cubicBezTo>
                <a:cubicBezTo>
                  <a:pt x="1314475" y="1721899"/>
                  <a:pt x="1321790" y="1716999"/>
                  <a:pt x="1329715" y="1718306"/>
                </a:cubicBezTo>
                <a:close/>
                <a:moveTo>
                  <a:pt x="10582173" y="1716999"/>
                </a:moveTo>
                <a:cubicBezTo>
                  <a:pt x="10589793" y="1718305"/>
                  <a:pt x="10594974" y="1725167"/>
                  <a:pt x="10593755" y="1732028"/>
                </a:cubicBezTo>
                <a:cubicBezTo>
                  <a:pt x="10592840" y="1739215"/>
                  <a:pt x="10585830" y="1743789"/>
                  <a:pt x="10578210" y="1742482"/>
                </a:cubicBezTo>
                <a:cubicBezTo>
                  <a:pt x="10570590" y="1741176"/>
                  <a:pt x="10565409" y="1734314"/>
                  <a:pt x="10566627" y="1727453"/>
                </a:cubicBezTo>
                <a:cubicBezTo>
                  <a:pt x="10567847" y="1720592"/>
                  <a:pt x="10574552" y="1715692"/>
                  <a:pt x="10582173" y="1716999"/>
                </a:cubicBezTo>
                <a:close/>
                <a:moveTo>
                  <a:pt x="8303475" y="1716672"/>
                </a:moveTo>
                <a:cubicBezTo>
                  <a:pt x="8310181" y="1717979"/>
                  <a:pt x="8315058" y="1723860"/>
                  <a:pt x="8313839" y="1730394"/>
                </a:cubicBezTo>
                <a:cubicBezTo>
                  <a:pt x="8312619" y="1736928"/>
                  <a:pt x="8306523" y="1741176"/>
                  <a:pt x="8299818" y="1739869"/>
                </a:cubicBezTo>
                <a:cubicBezTo>
                  <a:pt x="8293112" y="1738562"/>
                  <a:pt x="8288235" y="1732681"/>
                  <a:pt x="8289455" y="1726147"/>
                </a:cubicBezTo>
                <a:cubicBezTo>
                  <a:pt x="8290369" y="1719612"/>
                  <a:pt x="8296769" y="1715365"/>
                  <a:pt x="8303475" y="1716672"/>
                </a:cubicBezTo>
                <a:close/>
                <a:moveTo>
                  <a:pt x="11788273" y="1715365"/>
                </a:moveTo>
                <a:cubicBezTo>
                  <a:pt x="11795893" y="1716672"/>
                  <a:pt x="11801379" y="1723533"/>
                  <a:pt x="11800159" y="1731048"/>
                </a:cubicBezTo>
                <a:cubicBezTo>
                  <a:pt x="11798941" y="1738235"/>
                  <a:pt x="11791930" y="1743136"/>
                  <a:pt x="11784310" y="1741830"/>
                </a:cubicBezTo>
                <a:cubicBezTo>
                  <a:pt x="11776690" y="1740523"/>
                  <a:pt x="11771203" y="1733662"/>
                  <a:pt x="11772423" y="1726147"/>
                </a:cubicBezTo>
                <a:cubicBezTo>
                  <a:pt x="11773338" y="1718959"/>
                  <a:pt x="11780653" y="1714058"/>
                  <a:pt x="11788273" y="1715365"/>
                </a:cubicBezTo>
                <a:close/>
                <a:moveTo>
                  <a:pt x="9443739" y="1715365"/>
                </a:moveTo>
                <a:cubicBezTo>
                  <a:pt x="9451053" y="1716672"/>
                  <a:pt x="9455931" y="1723206"/>
                  <a:pt x="9455016" y="1730067"/>
                </a:cubicBezTo>
                <a:cubicBezTo>
                  <a:pt x="9454102" y="1736928"/>
                  <a:pt x="9447396" y="1741502"/>
                  <a:pt x="9440082" y="1740195"/>
                </a:cubicBezTo>
                <a:cubicBezTo>
                  <a:pt x="9432765" y="1738889"/>
                  <a:pt x="9427889" y="1732354"/>
                  <a:pt x="9428803" y="1725493"/>
                </a:cubicBezTo>
                <a:cubicBezTo>
                  <a:pt x="9429717" y="1718959"/>
                  <a:pt x="9436422" y="1714385"/>
                  <a:pt x="9443739" y="1715365"/>
                </a:cubicBezTo>
                <a:close/>
                <a:moveTo>
                  <a:pt x="2999102" y="1715365"/>
                </a:moveTo>
                <a:cubicBezTo>
                  <a:pt x="3007029" y="1716672"/>
                  <a:pt x="3012513" y="1723860"/>
                  <a:pt x="3011600" y="1731701"/>
                </a:cubicBezTo>
                <a:cubicBezTo>
                  <a:pt x="3010381" y="1739215"/>
                  <a:pt x="3003064" y="1744443"/>
                  <a:pt x="2995140" y="1742809"/>
                </a:cubicBezTo>
                <a:cubicBezTo>
                  <a:pt x="2987216" y="1741176"/>
                  <a:pt x="2981726" y="1734314"/>
                  <a:pt x="2982642" y="1726473"/>
                </a:cubicBezTo>
                <a:cubicBezTo>
                  <a:pt x="2983555" y="1718959"/>
                  <a:pt x="2991178" y="1713731"/>
                  <a:pt x="2999102" y="1715365"/>
                </a:cubicBezTo>
                <a:close/>
                <a:moveTo>
                  <a:pt x="5155115" y="1714712"/>
                </a:moveTo>
                <a:cubicBezTo>
                  <a:pt x="5161822" y="1716019"/>
                  <a:pt x="5166698" y="1722226"/>
                  <a:pt x="5165784" y="1728434"/>
                </a:cubicBezTo>
                <a:cubicBezTo>
                  <a:pt x="5164870" y="1734968"/>
                  <a:pt x="5158468" y="1739215"/>
                  <a:pt x="5151763" y="1737909"/>
                </a:cubicBezTo>
                <a:cubicBezTo>
                  <a:pt x="5145057" y="1736602"/>
                  <a:pt x="5140180" y="1730394"/>
                  <a:pt x="5141094" y="1724187"/>
                </a:cubicBezTo>
                <a:cubicBezTo>
                  <a:pt x="5142010" y="1717653"/>
                  <a:pt x="5148410" y="1713405"/>
                  <a:pt x="5155115" y="1714712"/>
                </a:cubicBezTo>
                <a:close/>
                <a:moveTo>
                  <a:pt x="294658" y="1714058"/>
                </a:moveTo>
                <a:cubicBezTo>
                  <a:pt x="302278" y="1715365"/>
                  <a:pt x="307460" y="1722226"/>
                  <a:pt x="306240" y="1729414"/>
                </a:cubicBezTo>
                <a:cubicBezTo>
                  <a:pt x="305326" y="1736601"/>
                  <a:pt x="298316" y="1741176"/>
                  <a:pt x="290696" y="1739869"/>
                </a:cubicBezTo>
                <a:cubicBezTo>
                  <a:pt x="283076" y="1738562"/>
                  <a:pt x="277894" y="1731701"/>
                  <a:pt x="279113" y="1724513"/>
                </a:cubicBezTo>
                <a:cubicBezTo>
                  <a:pt x="280332" y="1717652"/>
                  <a:pt x="287343" y="1712751"/>
                  <a:pt x="294658" y="1714058"/>
                </a:cubicBezTo>
                <a:close/>
                <a:moveTo>
                  <a:pt x="10177395" y="1713732"/>
                </a:moveTo>
                <a:cubicBezTo>
                  <a:pt x="10184710" y="1715038"/>
                  <a:pt x="10190198" y="1721900"/>
                  <a:pt x="10188978" y="1728761"/>
                </a:cubicBezTo>
                <a:cubicBezTo>
                  <a:pt x="10188064" y="1735949"/>
                  <a:pt x="10181053" y="1740523"/>
                  <a:pt x="10173434" y="1739215"/>
                </a:cubicBezTo>
                <a:cubicBezTo>
                  <a:pt x="10166118" y="1737909"/>
                  <a:pt x="10160631" y="1731048"/>
                  <a:pt x="10161851" y="1724187"/>
                </a:cubicBezTo>
                <a:cubicBezTo>
                  <a:pt x="10162765" y="1717326"/>
                  <a:pt x="10169776" y="1712425"/>
                  <a:pt x="10177395" y="1713732"/>
                </a:cubicBezTo>
                <a:close/>
                <a:moveTo>
                  <a:pt x="6383890" y="1713182"/>
                </a:moveTo>
                <a:cubicBezTo>
                  <a:pt x="6392367" y="1714637"/>
                  <a:pt x="6398247" y="1722461"/>
                  <a:pt x="6397022" y="1730656"/>
                </a:cubicBezTo>
                <a:cubicBezTo>
                  <a:pt x="6395798" y="1738853"/>
                  <a:pt x="6387934" y="1744317"/>
                  <a:pt x="6379456" y="1742862"/>
                </a:cubicBezTo>
                <a:cubicBezTo>
                  <a:pt x="6370979" y="1741407"/>
                  <a:pt x="6365100" y="1733584"/>
                  <a:pt x="6366324" y="1725388"/>
                </a:cubicBezTo>
                <a:cubicBezTo>
                  <a:pt x="6367548" y="1717192"/>
                  <a:pt x="6375413" y="1711727"/>
                  <a:pt x="6383890" y="1713182"/>
                </a:cubicBezTo>
                <a:close/>
                <a:moveTo>
                  <a:pt x="9907951" y="1713078"/>
                </a:moveTo>
                <a:cubicBezTo>
                  <a:pt x="9915267" y="1714385"/>
                  <a:pt x="9920448" y="1721246"/>
                  <a:pt x="9919534" y="1728107"/>
                </a:cubicBezTo>
                <a:cubicBezTo>
                  <a:pt x="9918620" y="1734968"/>
                  <a:pt x="9911609" y="1739869"/>
                  <a:pt x="9903989" y="1738562"/>
                </a:cubicBezTo>
                <a:cubicBezTo>
                  <a:pt x="9896673" y="1737255"/>
                  <a:pt x="9891491" y="1730394"/>
                  <a:pt x="9892406" y="1723533"/>
                </a:cubicBezTo>
                <a:cubicBezTo>
                  <a:pt x="9893321" y="1716346"/>
                  <a:pt x="9900331" y="1711772"/>
                  <a:pt x="9907951" y="1713078"/>
                </a:cubicBezTo>
                <a:close/>
                <a:moveTo>
                  <a:pt x="10042978" y="1710138"/>
                </a:moveTo>
                <a:cubicBezTo>
                  <a:pt x="10050294" y="1711444"/>
                  <a:pt x="10055476" y="1718306"/>
                  <a:pt x="10054561" y="1725167"/>
                </a:cubicBezTo>
                <a:cubicBezTo>
                  <a:pt x="10053646" y="1732028"/>
                  <a:pt x="10046637" y="1736928"/>
                  <a:pt x="10039016" y="1735621"/>
                </a:cubicBezTo>
                <a:cubicBezTo>
                  <a:pt x="10031701" y="1734314"/>
                  <a:pt x="10026519" y="1727453"/>
                  <a:pt x="10027433" y="1720592"/>
                </a:cubicBezTo>
                <a:cubicBezTo>
                  <a:pt x="10028653" y="1713731"/>
                  <a:pt x="10035358" y="1708831"/>
                  <a:pt x="10042978" y="1710138"/>
                </a:cubicBezTo>
                <a:close/>
                <a:moveTo>
                  <a:pt x="6682844" y="1709811"/>
                </a:moveTo>
                <a:cubicBezTo>
                  <a:pt x="6691683" y="1711444"/>
                  <a:pt x="6697779" y="1719286"/>
                  <a:pt x="6696560" y="1727780"/>
                </a:cubicBezTo>
                <a:cubicBezTo>
                  <a:pt x="6695342" y="1736275"/>
                  <a:pt x="6687111" y="1741829"/>
                  <a:pt x="6678272" y="1740196"/>
                </a:cubicBezTo>
                <a:cubicBezTo>
                  <a:pt x="6669433" y="1738562"/>
                  <a:pt x="6663337" y="1730721"/>
                  <a:pt x="6664556" y="1722226"/>
                </a:cubicBezTo>
                <a:cubicBezTo>
                  <a:pt x="6665775" y="1714058"/>
                  <a:pt x="6674005" y="1708504"/>
                  <a:pt x="6682844" y="1709811"/>
                </a:cubicBezTo>
                <a:close/>
                <a:moveTo>
                  <a:pt x="7608833" y="1709484"/>
                </a:moveTo>
                <a:cubicBezTo>
                  <a:pt x="7617367" y="1711117"/>
                  <a:pt x="7623463" y="1718632"/>
                  <a:pt x="7622243" y="1726800"/>
                </a:cubicBezTo>
                <a:cubicBezTo>
                  <a:pt x="7621025" y="1734968"/>
                  <a:pt x="7613100" y="1740522"/>
                  <a:pt x="7604565" y="1738889"/>
                </a:cubicBezTo>
                <a:cubicBezTo>
                  <a:pt x="7596031" y="1737255"/>
                  <a:pt x="7589935" y="1729740"/>
                  <a:pt x="7591154" y="1721573"/>
                </a:cubicBezTo>
                <a:cubicBezTo>
                  <a:pt x="7592372" y="1713405"/>
                  <a:pt x="7600298" y="1707851"/>
                  <a:pt x="7608833" y="1709484"/>
                </a:cubicBezTo>
                <a:close/>
                <a:moveTo>
                  <a:pt x="7470452" y="1709484"/>
                </a:moveTo>
                <a:cubicBezTo>
                  <a:pt x="7479292" y="1711117"/>
                  <a:pt x="7485387" y="1718958"/>
                  <a:pt x="7484168" y="1727453"/>
                </a:cubicBezTo>
                <a:cubicBezTo>
                  <a:pt x="7482949" y="1735948"/>
                  <a:pt x="7474720" y="1741502"/>
                  <a:pt x="7465880" y="1739869"/>
                </a:cubicBezTo>
                <a:cubicBezTo>
                  <a:pt x="7457041" y="1738235"/>
                  <a:pt x="7450945" y="1730394"/>
                  <a:pt x="7452164" y="1721899"/>
                </a:cubicBezTo>
                <a:cubicBezTo>
                  <a:pt x="7453383" y="1713405"/>
                  <a:pt x="7461613" y="1707851"/>
                  <a:pt x="7470452" y="1709484"/>
                </a:cubicBezTo>
                <a:close/>
                <a:moveTo>
                  <a:pt x="1884474" y="1709230"/>
                </a:moveTo>
                <a:cubicBezTo>
                  <a:pt x="1892452" y="1710599"/>
                  <a:pt x="1898014" y="1717774"/>
                  <a:pt x="1896897" y="1725258"/>
                </a:cubicBezTo>
                <a:cubicBezTo>
                  <a:pt x="1895780" y="1732740"/>
                  <a:pt x="1888407" y="1737697"/>
                  <a:pt x="1880429" y="1736329"/>
                </a:cubicBezTo>
                <a:cubicBezTo>
                  <a:pt x="1872451" y="1734960"/>
                  <a:pt x="1866888" y="1727784"/>
                  <a:pt x="1868005" y="1720301"/>
                </a:cubicBezTo>
                <a:cubicBezTo>
                  <a:pt x="1869122" y="1712819"/>
                  <a:pt x="1876496" y="1707862"/>
                  <a:pt x="1884474" y="1709230"/>
                </a:cubicBezTo>
                <a:close/>
                <a:moveTo>
                  <a:pt x="1088670" y="1708178"/>
                </a:moveTo>
                <a:cubicBezTo>
                  <a:pt x="1095985" y="1709485"/>
                  <a:pt x="1101167" y="1716019"/>
                  <a:pt x="1099947" y="1723206"/>
                </a:cubicBezTo>
                <a:cubicBezTo>
                  <a:pt x="1099033" y="1730067"/>
                  <a:pt x="1092023" y="1734968"/>
                  <a:pt x="1084708" y="1733661"/>
                </a:cubicBezTo>
                <a:cubicBezTo>
                  <a:pt x="1077393" y="1732355"/>
                  <a:pt x="1072211" y="1725820"/>
                  <a:pt x="1073430" y="1718633"/>
                </a:cubicBezTo>
                <a:cubicBezTo>
                  <a:pt x="1074649" y="1711771"/>
                  <a:pt x="1081355" y="1707197"/>
                  <a:pt x="1088670" y="1708178"/>
                </a:cubicBezTo>
                <a:close/>
                <a:moveTo>
                  <a:pt x="5397446" y="1708177"/>
                </a:moveTo>
                <a:cubicBezTo>
                  <a:pt x="5404153" y="1709484"/>
                  <a:pt x="5409030" y="1715692"/>
                  <a:pt x="5408116" y="1721899"/>
                </a:cubicBezTo>
                <a:cubicBezTo>
                  <a:pt x="5407200" y="1728433"/>
                  <a:pt x="5400799" y="1732681"/>
                  <a:pt x="5394094" y="1731374"/>
                </a:cubicBezTo>
                <a:cubicBezTo>
                  <a:pt x="5387387" y="1730067"/>
                  <a:pt x="5382511" y="1723860"/>
                  <a:pt x="5383424" y="1717652"/>
                </a:cubicBezTo>
                <a:cubicBezTo>
                  <a:pt x="5384339" y="1711444"/>
                  <a:pt x="5390741" y="1707197"/>
                  <a:pt x="5397446" y="1708177"/>
                </a:cubicBezTo>
                <a:close/>
                <a:moveTo>
                  <a:pt x="5782341" y="1706870"/>
                </a:moveTo>
                <a:cubicBezTo>
                  <a:pt x="5789776" y="1708177"/>
                  <a:pt x="5794957" y="1715038"/>
                  <a:pt x="5793738" y="1722226"/>
                </a:cubicBezTo>
                <a:cubicBezTo>
                  <a:pt x="5792824" y="1729414"/>
                  <a:pt x="5785998" y="1733988"/>
                  <a:pt x="5778378" y="1732681"/>
                </a:cubicBezTo>
                <a:cubicBezTo>
                  <a:pt x="5770757" y="1731374"/>
                  <a:pt x="5765576" y="1724513"/>
                  <a:pt x="5766795" y="1717325"/>
                </a:cubicBezTo>
                <a:cubicBezTo>
                  <a:pt x="5767709" y="1710464"/>
                  <a:pt x="5774720" y="1705890"/>
                  <a:pt x="5782341" y="1706870"/>
                </a:cubicBezTo>
                <a:close/>
                <a:moveTo>
                  <a:pt x="7931007" y="1706544"/>
                </a:moveTo>
                <a:cubicBezTo>
                  <a:pt x="7938627" y="1707851"/>
                  <a:pt x="7943809" y="1714712"/>
                  <a:pt x="7942894" y="1721899"/>
                </a:cubicBezTo>
                <a:cubicBezTo>
                  <a:pt x="7941675" y="1729087"/>
                  <a:pt x="7934664" y="1733988"/>
                  <a:pt x="7927350" y="1732681"/>
                </a:cubicBezTo>
                <a:cubicBezTo>
                  <a:pt x="7919730" y="1731374"/>
                  <a:pt x="7914548" y="1724513"/>
                  <a:pt x="7915462" y="1717325"/>
                </a:cubicBezTo>
                <a:cubicBezTo>
                  <a:pt x="7916377" y="1710137"/>
                  <a:pt x="7923387" y="1705237"/>
                  <a:pt x="7931007" y="1706544"/>
                </a:cubicBezTo>
                <a:close/>
                <a:moveTo>
                  <a:pt x="4870396" y="1706217"/>
                </a:moveTo>
                <a:cubicBezTo>
                  <a:pt x="4877406" y="1707524"/>
                  <a:pt x="4882284" y="1713731"/>
                  <a:pt x="4881370" y="1720266"/>
                </a:cubicBezTo>
                <a:cubicBezTo>
                  <a:pt x="4880454" y="1726800"/>
                  <a:pt x="4874053" y="1731374"/>
                  <a:pt x="4867042" y="1730067"/>
                </a:cubicBezTo>
                <a:cubicBezTo>
                  <a:pt x="4860032" y="1728760"/>
                  <a:pt x="4855155" y="1722553"/>
                  <a:pt x="4856069" y="1716019"/>
                </a:cubicBezTo>
                <a:cubicBezTo>
                  <a:pt x="4856984" y="1709485"/>
                  <a:pt x="4863384" y="1705237"/>
                  <a:pt x="4870396" y="1706217"/>
                </a:cubicBezTo>
                <a:close/>
                <a:moveTo>
                  <a:pt x="11231096" y="1703276"/>
                </a:moveTo>
                <a:cubicBezTo>
                  <a:pt x="11238715" y="1704583"/>
                  <a:pt x="11244202" y="1711444"/>
                  <a:pt x="11242983" y="1718959"/>
                </a:cubicBezTo>
                <a:cubicBezTo>
                  <a:pt x="11241763" y="1726147"/>
                  <a:pt x="11234753" y="1731048"/>
                  <a:pt x="11227132" y="1729740"/>
                </a:cubicBezTo>
                <a:cubicBezTo>
                  <a:pt x="11219513" y="1728433"/>
                  <a:pt x="11214027" y="1721573"/>
                  <a:pt x="11215246" y="1714058"/>
                </a:cubicBezTo>
                <a:cubicBezTo>
                  <a:pt x="11216161" y="1706544"/>
                  <a:pt x="11223475" y="1701970"/>
                  <a:pt x="11231096" y="1703276"/>
                </a:cubicBezTo>
                <a:close/>
                <a:moveTo>
                  <a:pt x="4697849" y="1702620"/>
                </a:moveTo>
                <a:cubicBezTo>
                  <a:pt x="4704995" y="1703846"/>
                  <a:pt x="4709971" y="1710328"/>
                  <a:pt x="4708958" y="1717098"/>
                </a:cubicBezTo>
                <a:cubicBezTo>
                  <a:pt x="4707948" y="1723869"/>
                  <a:pt x="4701334" y="1728364"/>
                  <a:pt x="4694186" y="1727138"/>
                </a:cubicBezTo>
                <a:cubicBezTo>
                  <a:pt x="4687038" y="1725913"/>
                  <a:pt x="4682064" y="1719430"/>
                  <a:pt x="4683075" y="1712659"/>
                </a:cubicBezTo>
                <a:cubicBezTo>
                  <a:pt x="4684085" y="1705889"/>
                  <a:pt x="4690699" y="1701394"/>
                  <a:pt x="4697849" y="1702620"/>
                </a:cubicBezTo>
                <a:close/>
                <a:moveTo>
                  <a:pt x="10719943" y="1701643"/>
                </a:moveTo>
                <a:cubicBezTo>
                  <a:pt x="10727563" y="1702950"/>
                  <a:pt x="10732744" y="1709811"/>
                  <a:pt x="10731526" y="1716672"/>
                </a:cubicBezTo>
                <a:cubicBezTo>
                  <a:pt x="10730611" y="1723860"/>
                  <a:pt x="10723601" y="1728433"/>
                  <a:pt x="10715981" y="1727126"/>
                </a:cubicBezTo>
                <a:cubicBezTo>
                  <a:pt x="10708360" y="1725820"/>
                  <a:pt x="10703179" y="1718959"/>
                  <a:pt x="10704398" y="1712098"/>
                </a:cubicBezTo>
                <a:cubicBezTo>
                  <a:pt x="10705617" y="1705237"/>
                  <a:pt x="10712323" y="1700663"/>
                  <a:pt x="10719943" y="1701643"/>
                </a:cubicBezTo>
                <a:close/>
                <a:moveTo>
                  <a:pt x="8791767" y="1701316"/>
                </a:moveTo>
                <a:cubicBezTo>
                  <a:pt x="8798473" y="1702623"/>
                  <a:pt x="8803349" y="1708504"/>
                  <a:pt x="8802434" y="1715038"/>
                </a:cubicBezTo>
                <a:cubicBezTo>
                  <a:pt x="8801521" y="1721573"/>
                  <a:pt x="8795120" y="1725820"/>
                  <a:pt x="8788414" y="1724513"/>
                </a:cubicBezTo>
                <a:cubicBezTo>
                  <a:pt x="8781709" y="1723206"/>
                  <a:pt x="8776832" y="1717325"/>
                  <a:pt x="8777746" y="1710791"/>
                </a:cubicBezTo>
                <a:cubicBezTo>
                  <a:pt x="8778965" y="1704583"/>
                  <a:pt x="8785061" y="1700336"/>
                  <a:pt x="8791767" y="1701316"/>
                </a:cubicBezTo>
                <a:close/>
                <a:moveTo>
                  <a:pt x="7720244" y="1700694"/>
                </a:moveTo>
                <a:cubicBezTo>
                  <a:pt x="7728389" y="1702092"/>
                  <a:pt x="7734042" y="1709580"/>
                  <a:pt x="7732871" y="1717419"/>
                </a:cubicBezTo>
                <a:cubicBezTo>
                  <a:pt x="7731700" y="1725258"/>
                  <a:pt x="7724149" y="1730480"/>
                  <a:pt x="7716004" y="1729082"/>
                </a:cubicBezTo>
                <a:cubicBezTo>
                  <a:pt x="7707859" y="1727684"/>
                  <a:pt x="7702206" y="1720196"/>
                  <a:pt x="7703377" y="1712357"/>
                </a:cubicBezTo>
                <a:cubicBezTo>
                  <a:pt x="7704548" y="1704518"/>
                  <a:pt x="7712100" y="1699296"/>
                  <a:pt x="7720244" y="1700694"/>
                </a:cubicBezTo>
                <a:close/>
                <a:moveTo>
                  <a:pt x="3703794" y="1700010"/>
                </a:moveTo>
                <a:cubicBezTo>
                  <a:pt x="3711719" y="1701317"/>
                  <a:pt x="3717515" y="1708831"/>
                  <a:pt x="3716296" y="1716346"/>
                </a:cubicBezTo>
                <a:cubicBezTo>
                  <a:pt x="3715077" y="1723860"/>
                  <a:pt x="3707761" y="1729087"/>
                  <a:pt x="3699834" y="1727780"/>
                </a:cubicBezTo>
                <a:cubicBezTo>
                  <a:pt x="3691910" y="1726474"/>
                  <a:pt x="3686119" y="1718959"/>
                  <a:pt x="3687337" y="1711444"/>
                </a:cubicBezTo>
                <a:cubicBezTo>
                  <a:pt x="3688552" y="1703930"/>
                  <a:pt x="3695877" y="1698703"/>
                  <a:pt x="3703794" y="1700010"/>
                </a:cubicBezTo>
                <a:close/>
                <a:moveTo>
                  <a:pt x="1471141" y="1697722"/>
                </a:moveTo>
                <a:cubicBezTo>
                  <a:pt x="1479066" y="1699029"/>
                  <a:pt x="1484552" y="1706217"/>
                  <a:pt x="1483333" y="1713731"/>
                </a:cubicBezTo>
                <a:cubicBezTo>
                  <a:pt x="1482114" y="1721246"/>
                  <a:pt x="1474799" y="1726147"/>
                  <a:pt x="1466874" y="1724840"/>
                </a:cubicBezTo>
                <a:cubicBezTo>
                  <a:pt x="1458949" y="1723533"/>
                  <a:pt x="1453462" y="1716346"/>
                  <a:pt x="1454682" y="1708831"/>
                </a:cubicBezTo>
                <a:cubicBezTo>
                  <a:pt x="1455596" y="1701317"/>
                  <a:pt x="1462911" y="1696416"/>
                  <a:pt x="1471141" y="1697722"/>
                </a:cubicBezTo>
                <a:close/>
                <a:moveTo>
                  <a:pt x="8014522" y="1697395"/>
                </a:moveTo>
                <a:cubicBezTo>
                  <a:pt x="8021838" y="1698703"/>
                  <a:pt x="8026715" y="1705237"/>
                  <a:pt x="8025801" y="1712098"/>
                </a:cubicBezTo>
                <a:cubicBezTo>
                  <a:pt x="8024886" y="1718959"/>
                  <a:pt x="8018181" y="1723533"/>
                  <a:pt x="8010865" y="1722226"/>
                </a:cubicBezTo>
                <a:cubicBezTo>
                  <a:pt x="8003550" y="1720919"/>
                  <a:pt x="7998673" y="1714385"/>
                  <a:pt x="7999588" y="1707524"/>
                </a:cubicBezTo>
                <a:cubicBezTo>
                  <a:pt x="8000806" y="1700990"/>
                  <a:pt x="8007513" y="1696415"/>
                  <a:pt x="8014522" y="1697395"/>
                </a:cubicBezTo>
                <a:close/>
                <a:moveTo>
                  <a:pt x="1210876" y="1697395"/>
                </a:moveTo>
                <a:cubicBezTo>
                  <a:pt x="1218496" y="1698703"/>
                  <a:pt x="1223678" y="1705563"/>
                  <a:pt x="1222458" y="1712751"/>
                </a:cubicBezTo>
                <a:cubicBezTo>
                  <a:pt x="1221239" y="1719939"/>
                  <a:pt x="1214533" y="1724513"/>
                  <a:pt x="1206914" y="1723533"/>
                </a:cubicBezTo>
                <a:cubicBezTo>
                  <a:pt x="1199294" y="1722553"/>
                  <a:pt x="1194112" y="1715365"/>
                  <a:pt x="1195331" y="1708177"/>
                </a:cubicBezTo>
                <a:cubicBezTo>
                  <a:pt x="1196550" y="1700989"/>
                  <a:pt x="1203256" y="1696088"/>
                  <a:pt x="1210876" y="1697395"/>
                </a:cubicBezTo>
                <a:close/>
                <a:moveTo>
                  <a:pt x="1748202" y="1695108"/>
                </a:moveTo>
                <a:cubicBezTo>
                  <a:pt x="1756127" y="1696415"/>
                  <a:pt x="1761614" y="1703603"/>
                  <a:pt x="1760699" y="1711118"/>
                </a:cubicBezTo>
                <a:cubicBezTo>
                  <a:pt x="1759480" y="1718632"/>
                  <a:pt x="1752165" y="1723533"/>
                  <a:pt x="1744240" y="1722226"/>
                </a:cubicBezTo>
                <a:cubicBezTo>
                  <a:pt x="1736315" y="1720919"/>
                  <a:pt x="1730829" y="1713731"/>
                  <a:pt x="1731743" y="1706217"/>
                </a:cubicBezTo>
                <a:cubicBezTo>
                  <a:pt x="1732962" y="1698703"/>
                  <a:pt x="1740277" y="1693475"/>
                  <a:pt x="1748202" y="1695108"/>
                </a:cubicBezTo>
                <a:close/>
                <a:moveTo>
                  <a:pt x="580880" y="1695108"/>
                </a:moveTo>
                <a:cubicBezTo>
                  <a:pt x="588195" y="1696415"/>
                  <a:pt x="593376" y="1702949"/>
                  <a:pt x="592157" y="1710137"/>
                </a:cubicBezTo>
                <a:cubicBezTo>
                  <a:pt x="591243" y="1716998"/>
                  <a:pt x="584233" y="1721573"/>
                  <a:pt x="576917" y="1720592"/>
                </a:cubicBezTo>
                <a:cubicBezTo>
                  <a:pt x="569602" y="1719285"/>
                  <a:pt x="564421" y="1712751"/>
                  <a:pt x="565640" y="1705563"/>
                </a:cubicBezTo>
                <a:cubicBezTo>
                  <a:pt x="566859" y="1698376"/>
                  <a:pt x="573565" y="1693802"/>
                  <a:pt x="580880" y="1695108"/>
                </a:cubicBezTo>
                <a:close/>
                <a:moveTo>
                  <a:pt x="4518908" y="1693475"/>
                </a:moveTo>
                <a:cubicBezTo>
                  <a:pt x="4526226" y="1694782"/>
                  <a:pt x="4531406" y="1701316"/>
                  <a:pt x="4530186" y="1708177"/>
                </a:cubicBezTo>
                <a:cubicBezTo>
                  <a:pt x="4529273" y="1715038"/>
                  <a:pt x="4522260" y="1719612"/>
                  <a:pt x="4515252" y="1718305"/>
                </a:cubicBezTo>
                <a:cubicBezTo>
                  <a:pt x="4508240" y="1716999"/>
                  <a:pt x="4502756" y="1710464"/>
                  <a:pt x="4503973" y="1703603"/>
                </a:cubicBezTo>
                <a:cubicBezTo>
                  <a:pt x="4504887" y="1696742"/>
                  <a:pt x="4511592" y="1692168"/>
                  <a:pt x="4518908" y="1693475"/>
                </a:cubicBezTo>
                <a:close/>
                <a:moveTo>
                  <a:pt x="5613235" y="1693149"/>
                </a:moveTo>
                <a:cubicBezTo>
                  <a:pt x="5620246" y="1694455"/>
                  <a:pt x="5625124" y="1700663"/>
                  <a:pt x="5624209" y="1707197"/>
                </a:cubicBezTo>
                <a:cubicBezTo>
                  <a:pt x="5623293" y="1713731"/>
                  <a:pt x="5616893" y="1718306"/>
                  <a:pt x="5609882" y="1716999"/>
                </a:cubicBezTo>
                <a:cubicBezTo>
                  <a:pt x="5602872" y="1715692"/>
                  <a:pt x="5597994" y="1709485"/>
                  <a:pt x="5598909" y="1702950"/>
                </a:cubicBezTo>
                <a:cubicBezTo>
                  <a:pt x="5599518" y="1696416"/>
                  <a:pt x="5606224" y="1691842"/>
                  <a:pt x="5613235" y="1693149"/>
                </a:cubicBezTo>
                <a:close/>
                <a:moveTo>
                  <a:pt x="9261467" y="1692821"/>
                </a:moveTo>
                <a:cubicBezTo>
                  <a:pt x="9268477" y="1694128"/>
                  <a:pt x="9273354" y="1700336"/>
                  <a:pt x="9272440" y="1707197"/>
                </a:cubicBezTo>
                <a:cubicBezTo>
                  <a:pt x="9271525" y="1714058"/>
                  <a:pt x="9264820" y="1718305"/>
                  <a:pt x="9257809" y="1717325"/>
                </a:cubicBezTo>
                <a:cubicBezTo>
                  <a:pt x="9250798" y="1716019"/>
                  <a:pt x="9245921" y="1709811"/>
                  <a:pt x="9246836" y="1702950"/>
                </a:cubicBezTo>
                <a:cubicBezTo>
                  <a:pt x="9247751" y="1696088"/>
                  <a:pt x="9254456" y="1691841"/>
                  <a:pt x="9261467" y="1692821"/>
                </a:cubicBezTo>
                <a:close/>
                <a:moveTo>
                  <a:pt x="11810524" y="1692495"/>
                </a:moveTo>
                <a:cubicBezTo>
                  <a:pt x="11814334" y="1693149"/>
                  <a:pt x="11817534" y="1695190"/>
                  <a:pt x="11819630" y="1697967"/>
                </a:cubicBezTo>
                <a:lnTo>
                  <a:pt x="11819962" y="1699296"/>
                </a:lnTo>
                <a:lnTo>
                  <a:pt x="11827592" y="1697722"/>
                </a:lnTo>
                <a:cubicBezTo>
                  <a:pt x="11831250" y="1698376"/>
                  <a:pt x="11834374" y="1700336"/>
                  <a:pt x="11836431" y="1703031"/>
                </a:cubicBezTo>
                <a:lnTo>
                  <a:pt x="11838532" y="1711398"/>
                </a:lnTo>
                <a:lnTo>
                  <a:pt x="11843136" y="1710464"/>
                </a:lnTo>
                <a:lnTo>
                  <a:pt x="11847591" y="1713154"/>
                </a:lnTo>
                <a:lnTo>
                  <a:pt x="11850604" y="1708382"/>
                </a:lnTo>
                <a:cubicBezTo>
                  <a:pt x="11853271" y="1706626"/>
                  <a:pt x="11856701" y="1705890"/>
                  <a:pt x="11860206" y="1706544"/>
                </a:cubicBezTo>
                <a:cubicBezTo>
                  <a:pt x="11867215" y="1707851"/>
                  <a:pt x="11872093" y="1714058"/>
                  <a:pt x="11871179" y="1720919"/>
                </a:cubicBezTo>
                <a:cubicBezTo>
                  <a:pt x="11870264" y="1727454"/>
                  <a:pt x="11863559" y="1732028"/>
                  <a:pt x="11856549" y="1730721"/>
                </a:cubicBezTo>
                <a:lnTo>
                  <a:pt x="11852482" y="1728266"/>
                </a:lnTo>
                <a:lnTo>
                  <a:pt x="11849347" y="1733293"/>
                </a:lnTo>
                <a:cubicBezTo>
                  <a:pt x="11846642" y="1735131"/>
                  <a:pt x="11843136" y="1735948"/>
                  <a:pt x="11839480" y="1735294"/>
                </a:cubicBezTo>
                <a:cubicBezTo>
                  <a:pt x="11835821" y="1734641"/>
                  <a:pt x="11832773" y="1732681"/>
                  <a:pt x="11830754" y="1730026"/>
                </a:cubicBezTo>
                <a:lnTo>
                  <a:pt x="11828618" y="1722129"/>
                </a:lnTo>
                <a:lnTo>
                  <a:pt x="11823631" y="1723206"/>
                </a:lnTo>
                <a:cubicBezTo>
                  <a:pt x="11819972" y="1722553"/>
                  <a:pt x="11816848" y="1720592"/>
                  <a:pt x="11814791" y="1717897"/>
                </a:cubicBezTo>
                <a:lnTo>
                  <a:pt x="11814498" y="1716730"/>
                </a:lnTo>
                <a:lnTo>
                  <a:pt x="11806561" y="1718305"/>
                </a:lnTo>
                <a:cubicBezTo>
                  <a:pt x="11798942" y="1716999"/>
                  <a:pt x="11793760" y="1710137"/>
                  <a:pt x="11794978" y="1702950"/>
                </a:cubicBezTo>
                <a:cubicBezTo>
                  <a:pt x="11795893" y="1696088"/>
                  <a:pt x="11802903" y="1691515"/>
                  <a:pt x="11810524" y="1692495"/>
                </a:cubicBezTo>
                <a:close/>
                <a:moveTo>
                  <a:pt x="3142967" y="1690861"/>
                </a:moveTo>
                <a:cubicBezTo>
                  <a:pt x="3150893" y="1692168"/>
                  <a:pt x="3156379" y="1699356"/>
                  <a:pt x="3155465" y="1707197"/>
                </a:cubicBezTo>
                <a:cubicBezTo>
                  <a:pt x="3154245" y="1714712"/>
                  <a:pt x="3146930" y="1719940"/>
                  <a:pt x="3139007" y="1718633"/>
                </a:cubicBezTo>
                <a:cubicBezTo>
                  <a:pt x="3131080" y="1717326"/>
                  <a:pt x="3125595" y="1710138"/>
                  <a:pt x="3126508" y="1702297"/>
                </a:cubicBezTo>
                <a:cubicBezTo>
                  <a:pt x="3127423" y="1694456"/>
                  <a:pt x="3135044" y="1689228"/>
                  <a:pt x="3142967" y="1690861"/>
                </a:cubicBezTo>
                <a:close/>
                <a:moveTo>
                  <a:pt x="1610369" y="1690426"/>
                </a:moveTo>
                <a:cubicBezTo>
                  <a:pt x="1618347" y="1691794"/>
                  <a:pt x="1623910" y="1698970"/>
                  <a:pt x="1622793" y="1706453"/>
                </a:cubicBezTo>
                <a:cubicBezTo>
                  <a:pt x="1621675" y="1713936"/>
                  <a:pt x="1614302" y="1718893"/>
                  <a:pt x="1606323" y="1717524"/>
                </a:cubicBezTo>
                <a:cubicBezTo>
                  <a:pt x="1598345" y="1716156"/>
                  <a:pt x="1592783" y="1708980"/>
                  <a:pt x="1593900" y="1701497"/>
                </a:cubicBezTo>
                <a:cubicBezTo>
                  <a:pt x="1595017" y="1694014"/>
                  <a:pt x="1602391" y="1689058"/>
                  <a:pt x="1610369" y="1690426"/>
                </a:cubicBezTo>
                <a:close/>
                <a:moveTo>
                  <a:pt x="5038370" y="1689881"/>
                </a:moveTo>
                <a:cubicBezTo>
                  <a:pt x="5045076" y="1691188"/>
                  <a:pt x="5049953" y="1697395"/>
                  <a:pt x="5049039" y="1703603"/>
                </a:cubicBezTo>
                <a:cubicBezTo>
                  <a:pt x="5048124" y="1710137"/>
                  <a:pt x="5041723" y="1714385"/>
                  <a:pt x="5035017" y="1713078"/>
                </a:cubicBezTo>
                <a:cubicBezTo>
                  <a:pt x="5028311" y="1711771"/>
                  <a:pt x="5023434" y="1705563"/>
                  <a:pt x="5024349" y="1699356"/>
                </a:cubicBezTo>
                <a:cubicBezTo>
                  <a:pt x="5025263" y="1692821"/>
                  <a:pt x="5031359" y="1688574"/>
                  <a:pt x="5038370" y="1689881"/>
                </a:cubicBezTo>
                <a:close/>
                <a:moveTo>
                  <a:pt x="6253683" y="1689554"/>
                </a:moveTo>
                <a:cubicBezTo>
                  <a:pt x="6261913" y="1690861"/>
                  <a:pt x="6267704" y="1698703"/>
                  <a:pt x="6266485" y="1706544"/>
                </a:cubicBezTo>
                <a:cubicBezTo>
                  <a:pt x="6265266" y="1714385"/>
                  <a:pt x="6257646" y="1719612"/>
                  <a:pt x="6249416" y="1718306"/>
                </a:cubicBezTo>
                <a:cubicBezTo>
                  <a:pt x="6241187" y="1716999"/>
                  <a:pt x="6235395" y="1709158"/>
                  <a:pt x="6236615" y="1701317"/>
                </a:cubicBezTo>
                <a:cubicBezTo>
                  <a:pt x="6237529" y="1693475"/>
                  <a:pt x="6245149" y="1688248"/>
                  <a:pt x="6253683" y="1689554"/>
                </a:cubicBezTo>
                <a:close/>
                <a:moveTo>
                  <a:pt x="5893409" y="1687594"/>
                </a:moveTo>
                <a:cubicBezTo>
                  <a:pt x="5901028" y="1688901"/>
                  <a:pt x="5906515" y="1695762"/>
                  <a:pt x="5905296" y="1703276"/>
                </a:cubicBezTo>
                <a:cubicBezTo>
                  <a:pt x="5904077" y="1710464"/>
                  <a:pt x="5897065" y="1715365"/>
                  <a:pt x="5889445" y="1714058"/>
                </a:cubicBezTo>
                <a:cubicBezTo>
                  <a:pt x="5881826" y="1712751"/>
                  <a:pt x="5876340" y="1705890"/>
                  <a:pt x="5877559" y="1698376"/>
                </a:cubicBezTo>
                <a:cubicBezTo>
                  <a:pt x="5878473" y="1691188"/>
                  <a:pt x="5885483" y="1686287"/>
                  <a:pt x="5893409" y="1687594"/>
                </a:cubicBezTo>
                <a:close/>
                <a:moveTo>
                  <a:pt x="5710754" y="1686941"/>
                </a:moveTo>
                <a:cubicBezTo>
                  <a:pt x="5717764" y="1688248"/>
                  <a:pt x="5722946" y="1694782"/>
                  <a:pt x="5721727" y="1701317"/>
                </a:cubicBezTo>
                <a:cubicBezTo>
                  <a:pt x="5720508" y="1707851"/>
                  <a:pt x="5714107" y="1712751"/>
                  <a:pt x="5706791" y="1711445"/>
                </a:cubicBezTo>
                <a:cubicBezTo>
                  <a:pt x="5699780" y="1710138"/>
                  <a:pt x="5694598" y="1703604"/>
                  <a:pt x="5695818" y="1697069"/>
                </a:cubicBezTo>
                <a:cubicBezTo>
                  <a:pt x="5697037" y="1690208"/>
                  <a:pt x="5703438" y="1685634"/>
                  <a:pt x="5710754" y="1686941"/>
                </a:cubicBezTo>
                <a:close/>
                <a:moveTo>
                  <a:pt x="7820364" y="1686614"/>
                </a:moveTo>
                <a:cubicBezTo>
                  <a:pt x="7827984" y="1687920"/>
                  <a:pt x="7833471" y="1695108"/>
                  <a:pt x="7832556" y="1702296"/>
                </a:cubicBezTo>
                <a:cubicBezTo>
                  <a:pt x="7831337" y="1709811"/>
                  <a:pt x="7824327" y="1714712"/>
                  <a:pt x="7816402" y="1713078"/>
                </a:cubicBezTo>
                <a:cubicBezTo>
                  <a:pt x="7808781" y="1711771"/>
                  <a:pt x="7803296" y="1704583"/>
                  <a:pt x="7804210" y="1697395"/>
                </a:cubicBezTo>
                <a:cubicBezTo>
                  <a:pt x="7805429" y="1690208"/>
                  <a:pt x="7812744" y="1685307"/>
                  <a:pt x="7820364" y="1686614"/>
                </a:cubicBezTo>
                <a:close/>
                <a:moveTo>
                  <a:pt x="4330825" y="1684981"/>
                </a:moveTo>
                <a:cubicBezTo>
                  <a:pt x="4338141" y="1686288"/>
                  <a:pt x="4343323" y="1693149"/>
                  <a:pt x="4342408" y="1700010"/>
                </a:cubicBezTo>
                <a:cubicBezTo>
                  <a:pt x="4341494" y="1707197"/>
                  <a:pt x="4334481" y="1711772"/>
                  <a:pt x="4326864" y="1710465"/>
                </a:cubicBezTo>
                <a:cubicBezTo>
                  <a:pt x="4319547" y="1709158"/>
                  <a:pt x="4314366" y="1702297"/>
                  <a:pt x="4315279" y="1695436"/>
                </a:cubicBezTo>
                <a:cubicBezTo>
                  <a:pt x="4316498" y="1688248"/>
                  <a:pt x="4323507" y="1683674"/>
                  <a:pt x="4330825" y="1684981"/>
                </a:cubicBezTo>
                <a:close/>
                <a:moveTo>
                  <a:pt x="6128106" y="1681386"/>
                </a:moveTo>
                <a:cubicBezTo>
                  <a:pt x="6136335" y="1682693"/>
                  <a:pt x="6141821" y="1690208"/>
                  <a:pt x="6140602" y="1697722"/>
                </a:cubicBezTo>
                <a:cubicBezTo>
                  <a:pt x="6139383" y="1705237"/>
                  <a:pt x="6132068" y="1710465"/>
                  <a:pt x="6123838" y="1709158"/>
                </a:cubicBezTo>
                <a:cubicBezTo>
                  <a:pt x="6115608" y="1707851"/>
                  <a:pt x="6110122" y="1700336"/>
                  <a:pt x="6111342" y="1692822"/>
                </a:cubicBezTo>
                <a:cubicBezTo>
                  <a:pt x="6112561" y="1684981"/>
                  <a:pt x="6120180" y="1680080"/>
                  <a:pt x="6128106" y="1681386"/>
                </a:cubicBezTo>
                <a:close/>
                <a:moveTo>
                  <a:pt x="6007986" y="1680531"/>
                </a:moveTo>
                <a:cubicBezTo>
                  <a:pt x="6015798" y="1681871"/>
                  <a:pt x="6021226" y="1689024"/>
                  <a:pt x="6020108" y="1696507"/>
                </a:cubicBezTo>
                <a:cubicBezTo>
                  <a:pt x="6018991" y="1703990"/>
                  <a:pt x="6011753" y="1708970"/>
                  <a:pt x="6003941" y="1707630"/>
                </a:cubicBezTo>
                <a:cubicBezTo>
                  <a:pt x="5996128" y="1706290"/>
                  <a:pt x="5990701" y="1699137"/>
                  <a:pt x="5991818" y="1691655"/>
                </a:cubicBezTo>
                <a:cubicBezTo>
                  <a:pt x="5992935" y="1684172"/>
                  <a:pt x="6000174" y="1679191"/>
                  <a:pt x="6007986" y="1680531"/>
                </a:cubicBezTo>
                <a:close/>
                <a:moveTo>
                  <a:pt x="9580696" y="1680305"/>
                </a:moveTo>
                <a:cubicBezTo>
                  <a:pt x="9588009" y="1681561"/>
                  <a:pt x="9593097" y="1688211"/>
                  <a:pt x="9592058" y="1695159"/>
                </a:cubicBezTo>
                <a:cubicBezTo>
                  <a:pt x="9591021" y="1702107"/>
                  <a:pt x="9584250" y="1706722"/>
                  <a:pt x="9576937" y="1705467"/>
                </a:cubicBezTo>
                <a:cubicBezTo>
                  <a:pt x="9569623" y="1704212"/>
                  <a:pt x="9564535" y="1697562"/>
                  <a:pt x="9565574" y="1690614"/>
                </a:cubicBezTo>
                <a:cubicBezTo>
                  <a:pt x="9566612" y="1683665"/>
                  <a:pt x="9573382" y="1679050"/>
                  <a:pt x="9580696" y="1680305"/>
                </a:cubicBezTo>
                <a:close/>
                <a:moveTo>
                  <a:pt x="8517445" y="1677792"/>
                </a:moveTo>
                <a:cubicBezTo>
                  <a:pt x="8524151" y="1678772"/>
                  <a:pt x="8528724" y="1684980"/>
                  <a:pt x="8527809" y="1691188"/>
                </a:cubicBezTo>
                <a:cubicBezTo>
                  <a:pt x="8526895" y="1697395"/>
                  <a:pt x="8520798" y="1701643"/>
                  <a:pt x="8514093" y="1700663"/>
                </a:cubicBezTo>
                <a:cubicBezTo>
                  <a:pt x="8507387" y="1699683"/>
                  <a:pt x="8502816" y="1693475"/>
                  <a:pt x="8503729" y="1687267"/>
                </a:cubicBezTo>
                <a:cubicBezTo>
                  <a:pt x="8504644" y="1680733"/>
                  <a:pt x="8510740" y="1676486"/>
                  <a:pt x="8517445" y="1677792"/>
                </a:cubicBezTo>
                <a:close/>
                <a:moveTo>
                  <a:pt x="978962" y="1676813"/>
                </a:moveTo>
                <a:cubicBezTo>
                  <a:pt x="986277" y="1678119"/>
                  <a:pt x="991154" y="1684654"/>
                  <a:pt x="990239" y="1691515"/>
                </a:cubicBezTo>
                <a:cubicBezTo>
                  <a:pt x="989325" y="1698376"/>
                  <a:pt x="982619" y="1702950"/>
                  <a:pt x="975304" y="1701643"/>
                </a:cubicBezTo>
                <a:cubicBezTo>
                  <a:pt x="967989" y="1700336"/>
                  <a:pt x="963112" y="1693802"/>
                  <a:pt x="964027" y="1686941"/>
                </a:cubicBezTo>
                <a:cubicBezTo>
                  <a:pt x="964941" y="1680080"/>
                  <a:pt x="971647" y="1675506"/>
                  <a:pt x="978962" y="1676813"/>
                </a:cubicBezTo>
                <a:close/>
                <a:moveTo>
                  <a:pt x="1340703" y="1676486"/>
                </a:moveTo>
                <a:cubicBezTo>
                  <a:pt x="1348323" y="1677793"/>
                  <a:pt x="1353809" y="1684981"/>
                  <a:pt x="1352590" y="1692168"/>
                </a:cubicBezTo>
                <a:cubicBezTo>
                  <a:pt x="1351371" y="1699356"/>
                  <a:pt x="1344361" y="1704257"/>
                  <a:pt x="1336741" y="1702950"/>
                </a:cubicBezTo>
                <a:cubicBezTo>
                  <a:pt x="1329121" y="1701643"/>
                  <a:pt x="1323635" y="1694455"/>
                  <a:pt x="1324854" y="1687268"/>
                </a:cubicBezTo>
                <a:cubicBezTo>
                  <a:pt x="1325768" y="1679753"/>
                  <a:pt x="1333083" y="1675179"/>
                  <a:pt x="1340703" y="1676486"/>
                </a:cubicBezTo>
                <a:close/>
                <a:moveTo>
                  <a:pt x="3566635" y="1675832"/>
                </a:moveTo>
                <a:cubicBezTo>
                  <a:pt x="3574561" y="1677139"/>
                  <a:pt x="3580352" y="1684653"/>
                  <a:pt x="3579133" y="1692168"/>
                </a:cubicBezTo>
                <a:cubicBezTo>
                  <a:pt x="3577913" y="1699683"/>
                  <a:pt x="3570598" y="1704910"/>
                  <a:pt x="3562674" y="1703603"/>
                </a:cubicBezTo>
                <a:cubicBezTo>
                  <a:pt x="3554748" y="1702296"/>
                  <a:pt x="3548959" y="1694782"/>
                  <a:pt x="3550177" y="1687267"/>
                </a:cubicBezTo>
                <a:cubicBezTo>
                  <a:pt x="3551091" y="1679426"/>
                  <a:pt x="3558711" y="1674526"/>
                  <a:pt x="3566635" y="1675832"/>
                </a:cubicBezTo>
                <a:close/>
                <a:moveTo>
                  <a:pt x="9086815" y="1675506"/>
                </a:moveTo>
                <a:cubicBezTo>
                  <a:pt x="9093826" y="1676813"/>
                  <a:pt x="9098703" y="1683020"/>
                  <a:pt x="9097483" y="1689554"/>
                </a:cubicBezTo>
                <a:cubicBezTo>
                  <a:pt x="9096569" y="1696088"/>
                  <a:pt x="9090168" y="1700663"/>
                  <a:pt x="9083157" y="1699356"/>
                </a:cubicBezTo>
                <a:cubicBezTo>
                  <a:pt x="9076147" y="1698049"/>
                  <a:pt x="9071270" y="1691842"/>
                  <a:pt x="9072490" y="1685307"/>
                </a:cubicBezTo>
                <a:cubicBezTo>
                  <a:pt x="9073404" y="1678773"/>
                  <a:pt x="9079804" y="1674526"/>
                  <a:pt x="9086815" y="1675506"/>
                </a:cubicBezTo>
                <a:close/>
                <a:moveTo>
                  <a:pt x="4134206" y="1675506"/>
                </a:moveTo>
                <a:cubicBezTo>
                  <a:pt x="4141825" y="1676813"/>
                  <a:pt x="4147008" y="1683674"/>
                  <a:pt x="4146093" y="1690861"/>
                </a:cubicBezTo>
                <a:cubicBezTo>
                  <a:pt x="4145179" y="1698049"/>
                  <a:pt x="4137862" y="1702950"/>
                  <a:pt x="4130242" y="1701643"/>
                </a:cubicBezTo>
                <a:cubicBezTo>
                  <a:pt x="4122623" y="1700336"/>
                  <a:pt x="4117441" y="1693475"/>
                  <a:pt x="4118356" y="1686287"/>
                </a:cubicBezTo>
                <a:cubicBezTo>
                  <a:pt x="4119270" y="1679099"/>
                  <a:pt x="4126279" y="1674199"/>
                  <a:pt x="4134206" y="1675506"/>
                </a:cubicBezTo>
                <a:close/>
                <a:moveTo>
                  <a:pt x="8092857" y="1675179"/>
                </a:moveTo>
                <a:cubicBezTo>
                  <a:pt x="8099867" y="1676486"/>
                  <a:pt x="8104439" y="1682693"/>
                  <a:pt x="8103525" y="1689228"/>
                </a:cubicBezTo>
                <a:cubicBezTo>
                  <a:pt x="8102611" y="1695762"/>
                  <a:pt x="8096210" y="1700010"/>
                  <a:pt x="8089199" y="1699029"/>
                </a:cubicBezTo>
                <a:cubicBezTo>
                  <a:pt x="8082189" y="1698049"/>
                  <a:pt x="8077617" y="1691515"/>
                  <a:pt x="8078531" y="1684981"/>
                </a:cubicBezTo>
                <a:cubicBezTo>
                  <a:pt x="8079751" y="1678119"/>
                  <a:pt x="8086151" y="1673872"/>
                  <a:pt x="8092857" y="1675179"/>
                </a:cubicBezTo>
                <a:close/>
                <a:moveTo>
                  <a:pt x="10859542" y="1674852"/>
                </a:moveTo>
                <a:cubicBezTo>
                  <a:pt x="10867162" y="1676159"/>
                  <a:pt x="10872344" y="1683020"/>
                  <a:pt x="10871125" y="1690208"/>
                </a:cubicBezTo>
                <a:cubicBezTo>
                  <a:pt x="10870210" y="1697395"/>
                  <a:pt x="10863200" y="1701969"/>
                  <a:pt x="10855580" y="1700663"/>
                </a:cubicBezTo>
                <a:cubicBezTo>
                  <a:pt x="10847960" y="1699356"/>
                  <a:pt x="10842778" y="1692495"/>
                  <a:pt x="10843997" y="1685307"/>
                </a:cubicBezTo>
                <a:cubicBezTo>
                  <a:pt x="10845216" y="1678119"/>
                  <a:pt x="10851922" y="1673545"/>
                  <a:pt x="10859542" y="1674852"/>
                </a:cubicBezTo>
                <a:close/>
                <a:moveTo>
                  <a:pt x="3926009" y="1674852"/>
                </a:moveTo>
                <a:cubicBezTo>
                  <a:pt x="3933937" y="1676159"/>
                  <a:pt x="3939424" y="1683347"/>
                  <a:pt x="3938204" y="1690861"/>
                </a:cubicBezTo>
                <a:cubicBezTo>
                  <a:pt x="3936982" y="1698376"/>
                  <a:pt x="3929974" y="1703276"/>
                  <a:pt x="3922047" y="1701970"/>
                </a:cubicBezTo>
                <a:cubicBezTo>
                  <a:pt x="3914122" y="1700663"/>
                  <a:pt x="3908636" y="1693475"/>
                  <a:pt x="3909853" y="1685960"/>
                </a:cubicBezTo>
                <a:cubicBezTo>
                  <a:pt x="3911075" y="1678446"/>
                  <a:pt x="3918389" y="1673545"/>
                  <a:pt x="3926009" y="1674852"/>
                </a:cubicBezTo>
                <a:close/>
                <a:moveTo>
                  <a:pt x="7595421" y="1674526"/>
                </a:moveTo>
                <a:cubicBezTo>
                  <a:pt x="7603651" y="1675833"/>
                  <a:pt x="7609747" y="1683674"/>
                  <a:pt x="7608527" y="1691515"/>
                </a:cubicBezTo>
                <a:cubicBezTo>
                  <a:pt x="7607308" y="1699356"/>
                  <a:pt x="7599688" y="1704910"/>
                  <a:pt x="7591154" y="1703277"/>
                </a:cubicBezTo>
                <a:cubicBezTo>
                  <a:pt x="7582924" y="1701970"/>
                  <a:pt x="7576828" y="1694129"/>
                  <a:pt x="7578047" y="1686287"/>
                </a:cubicBezTo>
                <a:cubicBezTo>
                  <a:pt x="7579267" y="1678446"/>
                  <a:pt x="7587191" y="1673218"/>
                  <a:pt x="7595421" y="1674526"/>
                </a:cubicBezTo>
                <a:close/>
                <a:moveTo>
                  <a:pt x="5523641" y="1674199"/>
                </a:moveTo>
                <a:cubicBezTo>
                  <a:pt x="5530347" y="1675506"/>
                  <a:pt x="5535224" y="1681713"/>
                  <a:pt x="5534311" y="1687921"/>
                </a:cubicBezTo>
                <a:cubicBezTo>
                  <a:pt x="5533396" y="1694455"/>
                  <a:pt x="5526994" y="1698703"/>
                  <a:pt x="5520288" y="1697395"/>
                </a:cubicBezTo>
                <a:cubicBezTo>
                  <a:pt x="5513582" y="1696088"/>
                  <a:pt x="5508706" y="1689881"/>
                  <a:pt x="5509620" y="1683674"/>
                </a:cubicBezTo>
                <a:cubicBezTo>
                  <a:pt x="5510535" y="1677466"/>
                  <a:pt x="5516936" y="1673218"/>
                  <a:pt x="5523641" y="1674199"/>
                </a:cubicBezTo>
                <a:close/>
                <a:moveTo>
                  <a:pt x="11654465" y="1673872"/>
                </a:moveTo>
                <a:cubicBezTo>
                  <a:pt x="11662086" y="1675179"/>
                  <a:pt x="11667571" y="1682040"/>
                  <a:pt x="11666353" y="1689554"/>
                </a:cubicBezTo>
                <a:cubicBezTo>
                  <a:pt x="11665134" y="1696742"/>
                  <a:pt x="11658122" y="1701643"/>
                  <a:pt x="11650503" y="1700336"/>
                </a:cubicBezTo>
                <a:cubicBezTo>
                  <a:pt x="11642882" y="1699029"/>
                  <a:pt x="11637396" y="1692168"/>
                  <a:pt x="11638615" y="1684654"/>
                </a:cubicBezTo>
                <a:cubicBezTo>
                  <a:pt x="11639530" y="1677466"/>
                  <a:pt x="11646846" y="1672565"/>
                  <a:pt x="11654465" y="1673872"/>
                </a:cubicBezTo>
                <a:close/>
                <a:moveTo>
                  <a:pt x="12005597" y="1673545"/>
                </a:moveTo>
                <a:cubicBezTo>
                  <a:pt x="12012607" y="1674852"/>
                  <a:pt x="12017179" y="1681060"/>
                  <a:pt x="12016264" y="1687594"/>
                </a:cubicBezTo>
                <a:cubicBezTo>
                  <a:pt x="12015350" y="1694128"/>
                  <a:pt x="12008948" y="1698376"/>
                  <a:pt x="12001939" y="1697395"/>
                </a:cubicBezTo>
                <a:cubicBezTo>
                  <a:pt x="11994928" y="1696088"/>
                  <a:pt x="11990357" y="1689881"/>
                  <a:pt x="11991270" y="1683347"/>
                </a:cubicBezTo>
                <a:cubicBezTo>
                  <a:pt x="11992490" y="1676813"/>
                  <a:pt x="11998892" y="1672238"/>
                  <a:pt x="12005597" y="1673545"/>
                </a:cubicBezTo>
                <a:close/>
                <a:moveTo>
                  <a:pt x="8188565" y="1673545"/>
                </a:moveTo>
                <a:cubicBezTo>
                  <a:pt x="8195271" y="1674852"/>
                  <a:pt x="8200148" y="1680733"/>
                  <a:pt x="8198928" y="1687268"/>
                </a:cubicBezTo>
                <a:cubicBezTo>
                  <a:pt x="8198014" y="1693802"/>
                  <a:pt x="8191613" y="1698049"/>
                  <a:pt x="8184907" y="1696742"/>
                </a:cubicBezTo>
                <a:cubicBezTo>
                  <a:pt x="8178202" y="1695436"/>
                  <a:pt x="8173325" y="1689554"/>
                  <a:pt x="8174544" y="1683020"/>
                </a:cubicBezTo>
                <a:cubicBezTo>
                  <a:pt x="8175764" y="1676486"/>
                  <a:pt x="8181859" y="1672565"/>
                  <a:pt x="8188565" y="1673545"/>
                </a:cubicBezTo>
                <a:close/>
                <a:moveTo>
                  <a:pt x="3285917" y="1672892"/>
                </a:moveTo>
                <a:cubicBezTo>
                  <a:pt x="3293841" y="1674199"/>
                  <a:pt x="3299634" y="1681386"/>
                  <a:pt x="3298414" y="1689228"/>
                </a:cubicBezTo>
                <a:cubicBezTo>
                  <a:pt x="3297194" y="1696742"/>
                  <a:pt x="3289880" y="1701970"/>
                  <a:pt x="3281954" y="1700663"/>
                </a:cubicBezTo>
                <a:cubicBezTo>
                  <a:pt x="3274030" y="1699356"/>
                  <a:pt x="3268240" y="1692168"/>
                  <a:pt x="3269459" y="1684327"/>
                </a:cubicBezTo>
                <a:cubicBezTo>
                  <a:pt x="3270374" y="1676486"/>
                  <a:pt x="3277993" y="1671258"/>
                  <a:pt x="3285917" y="1672892"/>
                </a:cubicBezTo>
                <a:close/>
                <a:moveTo>
                  <a:pt x="7318051" y="1672565"/>
                </a:moveTo>
                <a:cubicBezTo>
                  <a:pt x="7326891" y="1674199"/>
                  <a:pt x="7332987" y="1682040"/>
                  <a:pt x="7331767" y="1690535"/>
                </a:cubicBezTo>
                <a:cubicBezTo>
                  <a:pt x="7330548" y="1699029"/>
                  <a:pt x="7322319" y="1704583"/>
                  <a:pt x="7313479" y="1702950"/>
                </a:cubicBezTo>
                <a:cubicBezTo>
                  <a:pt x="7304640" y="1701317"/>
                  <a:pt x="7298544" y="1693475"/>
                  <a:pt x="7299763" y="1684981"/>
                </a:cubicBezTo>
                <a:cubicBezTo>
                  <a:pt x="7300982" y="1676486"/>
                  <a:pt x="7309212" y="1670932"/>
                  <a:pt x="7318051" y="1672565"/>
                </a:cubicBezTo>
                <a:close/>
                <a:moveTo>
                  <a:pt x="8399487" y="1671258"/>
                </a:moveTo>
                <a:cubicBezTo>
                  <a:pt x="8406193" y="1672238"/>
                  <a:pt x="8410765" y="1678446"/>
                  <a:pt x="8409851" y="1684654"/>
                </a:cubicBezTo>
                <a:cubicBezTo>
                  <a:pt x="8408936" y="1690861"/>
                  <a:pt x="8402841" y="1695108"/>
                  <a:pt x="8396135" y="1694129"/>
                </a:cubicBezTo>
                <a:cubicBezTo>
                  <a:pt x="8389429" y="1693149"/>
                  <a:pt x="8384857" y="1686941"/>
                  <a:pt x="8385771" y="1680733"/>
                </a:cubicBezTo>
                <a:cubicBezTo>
                  <a:pt x="8386686" y="1674199"/>
                  <a:pt x="8392782" y="1670278"/>
                  <a:pt x="8399487" y="1671258"/>
                </a:cubicBezTo>
                <a:close/>
                <a:moveTo>
                  <a:pt x="7703625" y="1669951"/>
                </a:moveTo>
                <a:cubicBezTo>
                  <a:pt x="7711550" y="1671258"/>
                  <a:pt x="7717037" y="1678446"/>
                  <a:pt x="7716122" y="1685961"/>
                </a:cubicBezTo>
                <a:cubicBezTo>
                  <a:pt x="7714903" y="1693475"/>
                  <a:pt x="7707588" y="1698376"/>
                  <a:pt x="7699663" y="1697069"/>
                </a:cubicBezTo>
                <a:cubicBezTo>
                  <a:pt x="7691738" y="1695762"/>
                  <a:pt x="7686251" y="1688574"/>
                  <a:pt x="7687166" y="1681060"/>
                </a:cubicBezTo>
                <a:cubicBezTo>
                  <a:pt x="7688385" y="1673872"/>
                  <a:pt x="7695701" y="1668645"/>
                  <a:pt x="7703625" y="1669951"/>
                </a:cubicBezTo>
                <a:close/>
                <a:moveTo>
                  <a:pt x="11375572" y="1669625"/>
                </a:moveTo>
                <a:cubicBezTo>
                  <a:pt x="11383191" y="1670932"/>
                  <a:pt x="11388678" y="1677793"/>
                  <a:pt x="11387459" y="1685307"/>
                </a:cubicBezTo>
                <a:cubicBezTo>
                  <a:pt x="11386239" y="1692495"/>
                  <a:pt x="11379230" y="1697395"/>
                  <a:pt x="11371609" y="1696089"/>
                </a:cubicBezTo>
                <a:cubicBezTo>
                  <a:pt x="11363990" y="1694782"/>
                  <a:pt x="11358502" y="1687921"/>
                  <a:pt x="11359721" y="1680406"/>
                </a:cubicBezTo>
                <a:cubicBezTo>
                  <a:pt x="11360636" y="1673218"/>
                  <a:pt x="11367951" y="1668318"/>
                  <a:pt x="11375572" y="1669625"/>
                </a:cubicBezTo>
                <a:close/>
                <a:moveTo>
                  <a:pt x="6845913" y="1669625"/>
                </a:moveTo>
                <a:cubicBezTo>
                  <a:pt x="6854752" y="1671258"/>
                  <a:pt x="6860848" y="1679100"/>
                  <a:pt x="6859629" y="1687594"/>
                </a:cubicBezTo>
                <a:cubicBezTo>
                  <a:pt x="6858411" y="1696089"/>
                  <a:pt x="6850180" y="1701643"/>
                  <a:pt x="6841341" y="1700010"/>
                </a:cubicBezTo>
                <a:cubicBezTo>
                  <a:pt x="6832502" y="1698376"/>
                  <a:pt x="6826406" y="1690535"/>
                  <a:pt x="6827625" y="1682040"/>
                </a:cubicBezTo>
                <a:cubicBezTo>
                  <a:pt x="6828844" y="1673545"/>
                  <a:pt x="6837074" y="1668318"/>
                  <a:pt x="6845913" y="1669625"/>
                </a:cubicBezTo>
                <a:close/>
                <a:moveTo>
                  <a:pt x="1222357" y="1668928"/>
                </a:moveTo>
                <a:cubicBezTo>
                  <a:pt x="1229670" y="1670182"/>
                  <a:pt x="1234758" y="1676832"/>
                  <a:pt x="1233721" y="1683781"/>
                </a:cubicBezTo>
                <a:cubicBezTo>
                  <a:pt x="1232683" y="1690729"/>
                  <a:pt x="1225914" y="1695346"/>
                  <a:pt x="1218601" y="1694091"/>
                </a:cubicBezTo>
                <a:cubicBezTo>
                  <a:pt x="1211287" y="1692836"/>
                  <a:pt x="1206199" y="1686187"/>
                  <a:pt x="1207237" y="1679239"/>
                </a:cubicBezTo>
                <a:cubicBezTo>
                  <a:pt x="1208274" y="1672290"/>
                  <a:pt x="1215043" y="1667674"/>
                  <a:pt x="1222357" y="1668928"/>
                </a:cubicBezTo>
                <a:close/>
                <a:moveTo>
                  <a:pt x="7912405" y="1668488"/>
                </a:moveTo>
                <a:cubicBezTo>
                  <a:pt x="7919718" y="1669742"/>
                  <a:pt x="7924806" y="1676392"/>
                  <a:pt x="7923769" y="1683340"/>
                </a:cubicBezTo>
                <a:cubicBezTo>
                  <a:pt x="7922732" y="1690288"/>
                  <a:pt x="7915962" y="1694905"/>
                  <a:pt x="7908648" y="1693650"/>
                </a:cubicBezTo>
                <a:cubicBezTo>
                  <a:pt x="7901335" y="1692396"/>
                  <a:pt x="7896247" y="1685745"/>
                  <a:pt x="7897284" y="1678798"/>
                </a:cubicBezTo>
                <a:cubicBezTo>
                  <a:pt x="7898321" y="1671849"/>
                  <a:pt x="7905091" y="1667234"/>
                  <a:pt x="7912405" y="1668488"/>
                </a:cubicBezTo>
                <a:close/>
                <a:moveTo>
                  <a:pt x="1104842" y="1667991"/>
                </a:moveTo>
                <a:cubicBezTo>
                  <a:pt x="1112157" y="1669298"/>
                  <a:pt x="1117034" y="1675832"/>
                  <a:pt x="1116119" y="1682693"/>
                </a:cubicBezTo>
                <a:cubicBezTo>
                  <a:pt x="1115205" y="1689554"/>
                  <a:pt x="1108500" y="1694128"/>
                  <a:pt x="1101184" y="1692821"/>
                </a:cubicBezTo>
                <a:cubicBezTo>
                  <a:pt x="1093870" y="1691515"/>
                  <a:pt x="1088993" y="1684980"/>
                  <a:pt x="1089907" y="1678119"/>
                </a:cubicBezTo>
                <a:cubicBezTo>
                  <a:pt x="1090822" y="1671258"/>
                  <a:pt x="1097527" y="1666684"/>
                  <a:pt x="1104842" y="1667991"/>
                </a:cubicBezTo>
                <a:close/>
                <a:moveTo>
                  <a:pt x="5814769" y="1667665"/>
                </a:moveTo>
                <a:cubicBezTo>
                  <a:pt x="5822084" y="1668972"/>
                  <a:pt x="5827266" y="1675506"/>
                  <a:pt x="5826047" y="1682693"/>
                </a:cubicBezTo>
                <a:cubicBezTo>
                  <a:pt x="5825132" y="1689554"/>
                  <a:pt x="5818122" y="1694129"/>
                  <a:pt x="5810807" y="1693149"/>
                </a:cubicBezTo>
                <a:cubicBezTo>
                  <a:pt x="5803492" y="1691842"/>
                  <a:pt x="5798310" y="1685308"/>
                  <a:pt x="5799529" y="1678120"/>
                </a:cubicBezTo>
                <a:cubicBezTo>
                  <a:pt x="5800748" y="1670932"/>
                  <a:pt x="5807454" y="1666358"/>
                  <a:pt x="5814769" y="1667665"/>
                </a:cubicBezTo>
                <a:close/>
                <a:moveTo>
                  <a:pt x="3427343" y="1667011"/>
                </a:moveTo>
                <a:cubicBezTo>
                  <a:pt x="3435267" y="1668318"/>
                  <a:pt x="3441058" y="1675506"/>
                  <a:pt x="3439839" y="1683347"/>
                </a:cubicBezTo>
                <a:cubicBezTo>
                  <a:pt x="3438620" y="1690861"/>
                  <a:pt x="3431305" y="1696088"/>
                  <a:pt x="3423380" y="1694782"/>
                </a:cubicBezTo>
                <a:cubicBezTo>
                  <a:pt x="3415456" y="1693475"/>
                  <a:pt x="3409665" y="1686287"/>
                  <a:pt x="3410884" y="1678446"/>
                </a:cubicBezTo>
                <a:cubicBezTo>
                  <a:pt x="3411798" y="1670605"/>
                  <a:pt x="3419418" y="1665377"/>
                  <a:pt x="3427343" y="1667011"/>
                </a:cubicBezTo>
                <a:close/>
                <a:moveTo>
                  <a:pt x="11881848" y="1666358"/>
                </a:moveTo>
                <a:cubicBezTo>
                  <a:pt x="11888857" y="1667665"/>
                  <a:pt x="11893430" y="1673872"/>
                  <a:pt x="11892514" y="1680406"/>
                </a:cubicBezTo>
                <a:cubicBezTo>
                  <a:pt x="11891600" y="1686940"/>
                  <a:pt x="11885200" y="1691188"/>
                  <a:pt x="11878190" y="1690208"/>
                </a:cubicBezTo>
                <a:cubicBezTo>
                  <a:pt x="11871179" y="1688901"/>
                  <a:pt x="11866608" y="1682693"/>
                  <a:pt x="11867521" y="1676159"/>
                </a:cubicBezTo>
                <a:cubicBezTo>
                  <a:pt x="11868435" y="1669625"/>
                  <a:pt x="11874836" y="1665377"/>
                  <a:pt x="11881848" y="1666358"/>
                </a:cubicBezTo>
                <a:close/>
                <a:moveTo>
                  <a:pt x="8638147" y="1665704"/>
                </a:moveTo>
                <a:cubicBezTo>
                  <a:pt x="8644852" y="1666684"/>
                  <a:pt x="8649425" y="1672892"/>
                  <a:pt x="8648510" y="1679099"/>
                </a:cubicBezTo>
                <a:cubicBezTo>
                  <a:pt x="8647596" y="1685307"/>
                  <a:pt x="8641500" y="1689554"/>
                  <a:pt x="8634794" y="1688574"/>
                </a:cubicBezTo>
                <a:cubicBezTo>
                  <a:pt x="8628088" y="1687594"/>
                  <a:pt x="8623517" y="1681386"/>
                  <a:pt x="8624431" y="1675179"/>
                </a:cubicBezTo>
                <a:cubicBezTo>
                  <a:pt x="8625346" y="1668645"/>
                  <a:pt x="8631442" y="1664397"/>
                  <a:pt x="8638147" y="1665704"/>
                </a:cubicBezTo>
                <a:close/>
                <a:moveTo>
                  <a:pt x="856434" y="1661784"/>
                </a:moveTo>
                <a:cubicBezTo>
                  <a:pt x="863749" y="1663091"/>
                  <a:pt x="868625" y="1669625"/>
                  <a:pt x="867711" y="1676486"/>
                </a:cubicBezTo>
                <a:cubicBezTo>
                  <a:pt x="866797" y="1683347"/>
                  <a:pt x="860091" y="1687921"/>
                  <a:pt x="852776" y="1686614"/>
                </a:cubicBezTo>
                <a:cubicBezTo>
                  <a:pt x="845462" y="1685308"/>
                  <a:pt x="840585" y="1678773"/>
                  <a:pt x="841499" y="1671912"/>
                </a:cubicBezTo>
                <a:cubicBezTo>
                  <a:pt x="842718" y="1665051"/>
                  <a:pt x="849423" y="1660477"/>
                  <a:pt x="856434" y="1661784"/>
                </a:cubicBezTo>
                <a:close/>
                <a:moveTo>
                  <a:pt x="8919783" y="1660803"/>
                </a:moveTo>
                <a:cubicBezTo>
                  <a:pt x="8926490" y="1662110"/>
                  <a:pt x="8931366" y="1667991"/>
                  <a:pt x="8930451" y="1674526"/>
                </a:cubicBezTo>
                <a:cubicBezTo>
                  <a:pt x="8929537" y="1681060"/>
                  <a:pt x="8923137" y="1685307"/>
                  <a:pt x="8916431" y="1684001"/>
                </a:cubicBezTo>
                <a:cubicBezTo>
                  <a:pt x="8909726" y="1682693"/>
                  <a:pt x="8904848" y="1676813"/>
                  <a:pt x="8905763" y="1670278"/>
                </a:cubicBezTo>
                <a:cubicBezTo>
                  <a:pt x="8906678" y="1664070"/>
                  <a:pt x="8913078" y="1659823"/>
                  <a:pt x="8919783" y="1660803"/>
                </a:cubicBezTo>
                <a:close/>
                <a:moveTo>
                  <a:pt x="4754259" y="1660477"/>
                </a:moveTo>
                <a:cubicBezTo>
                  <a:pt x="4761271" y="1661783"/>
                  <a:pt x="4766148" y="1667991"/>
                  <a:pt x="4764928" y="1674526"/>
                </a:cubicBezTo>
                <a:cubicBezTo>
                  <a:pt x="4764014" y="1681060"/>
                  <a:pt x="4757613" y="1685634"/>
                  <a:pt x="4750602" y="1684327"/>
                </a:cubicBezTo>
                <a:cubicBezTo>
                  <a:pt x="4743592" y="1683020"/>
                  <a:pt x="4738713" y="1676813"/>
                  <a:pt x="4739934" y="1670278"/>
                </a:cubicBezTo>
                <a:cubicBezTo>
                  <a:pt x="4740847" y="1663744"/>
                  <a:pt x="4747249" y="1659170"/>
                  <a:pt x="4754259" y="1660477"/>
                </a:cubicBezTo>
                <a:close/>
                <a:moveTo>
                  <a:pt x="11516999" y="1658190"/>
                </a:moveTo>
                <a:cubicBezTo>
                  <a:pt x="11524619" y="1659497"/>
                  <a:pt x="11530106" y="1666358"/>
                  <a:pt x="11528886" y="1673872"/>
                </a:cubicBezTo>
                <a:cubicBezTo>
                  <a:pt x="11527667" y="1681060"/>
                  <a:pt x="11520657" y="1685960"/>
                  <a:pt x="11513037" y="1684654"/>
                </a:cubicBezTo>
                <a:cubicBezTo>
                  <a:pt x="11505417" y="1683347"/>
                  <a:pt x="11499929" y="1676486"/>
                  <a:pt x="11501149" y="1668971"/>
                </a:cubicBezTo>
                <a:cubicBezTo>
                  <a:pt x="11502064" y="1661783"/>
                  <a:pt x="11509379" y="1656883"/>
                  <a:pt x="11516999" y="1658190"/>
                </a:cubicBezTo>
                <a:close/>
                <a:moveTo>
                  <a:pt x="7995626" y="1656883"/>
                </a:moveTo>
                <a:cubicBezTo>
                  <a:pt x="8002636" y="1658190"/>
                  <a:pt x="8007513" y="1664397"/>
                  <a:pt x="8006599" y="1671259"/>
                </a:cubicBezTo>
                <a:cubicBezTo>
                  <a:pt x="8005684" y="1678120"/>
                  <a:pt x="7998979" y="1682367"/>
                  <a:pt x="7991968" y="1681060"/>
                </a:cubicBezTo>
                <a:cubicBezTo>
                  <a:pt x="7984957" y="1679753"/>
                  <a:pt x="7980081" y="1673545"/>
                  <a:pt x="7980995" y="1666684"/>
                </a:cubicBezTo>
                <a:cubicBezTo>
                  <a:pt x="7982214" y="1660150"/>
                  <a:pt x="7988615" y="1655576"/>
                  <a:pt x="7995626" y="1656883"/>
                </a:cubicBezTo>
                <a:close/>
                <a:moveTo>
                  <a:pt x="7463137" y="1656229"/>
                </a:moveTo>
                <a:cubicBezTo>
                  <a:pt x="7471671" y="1657863"/>
                  <a:pt x="7477767" y="1665377"/>
                  <a:pt x="7476548" y="1673545"/>
                </a:cubicBezTo>
                <a:cubicBezTo>
                  <a:pt x="7475329" y="1681713"/>
                  <a:pt x="7467404" y="1687267"/>
                  <a:pt x="7458870" y="1685634"/>
                </a:cubicBezTo>
                <a:cubicBezTo>
                  <a:pt x="7450335" y="1684001"/>
                  <a:pt x="7444239" y="1676486"/>
                  <a:pt x="7445458" y="1668318"/>
                </a:cubicBezTo>
                <a:cubicBezTo>
                  <a:pt x="7446372" y="1660150"/>
                  <a:pt x="7454602" y="1654596"/>
                  <a:pt x="7463137" y="1656229"/>
                </a:cubicBezTo>
                <a:close/>
                <a:moveTo>
                  <a:pt x="4579584" y="1655902"/>
                </a:moveTo>
                <a:cubicBezTo>
                  <a:pt x="4586595" y="1657209"/>
                  <a:pt x="4591775" y="1663743"/>
                  <a:pt x="4590557" y="1670278"/>
                </a:cubicBezTo>
                <a:cubicBezTo>
                  <a:pt x="4589642" y="1677139"/>
                  <a:pt x="4582938" y="1681386"/>
                  <a:pt x="4575925" y="1680406"/>
                </a:cubicBezTo>
                <a:cubicBezTo>
                  <a:pt x="4568915" y="1679099"/>
                  <a:pt x="4563732" y="1672565"/>
                  <a:pt x="4564952" y="1666031"/>
                </a:cubicBezTo>
                <a:cubicBezTo>
                  <a:pt x="4565867" y="1659170"/>
                  <a:pt x="4572266" y="1654595"/>
                  <a:pt x="4579584" y="1655902"/>
                </a:cubicBezTo>
                <a:close/>
                <a:moveTo>
                  <a:pt x="12133613" y="1655575"/>
                </a:moveTo>
                <a:cubicBezTo>
                  <a:pt x="12140624" y="1656883"/>
                  <a:pt x="12145196" y="1663090"/>
                  <a:pt x="12144281" y="1669624"/>
                </a:cubicBezTo>
                <a:cubicBezTo>
                  <a:pt x="12143366" y="1676159"/>
                  <a:pt x="12136965" y="1680406"/>
                  <a:pt x="12129956" y="1679426"/>
                </a:cubicBezTo>
                <a:cubicBezTo>
                  <a:pt x="12122945" y="1678119"/>
                  <a:pt x="12118373" y="1671911"/>
                  <a:pt x="12119287" y="1665377"/>
                </a:cubicBezTo>
                <a:cubicBezTo>
                  <a:pt x="12120507" y="1658516"/>
                  <a:pt x="12126908" y="1654269"/>
                  <a:pt x="12133613" y="1655575"/>
                </a:cubicBezTo>
                <a:close/>
                <a:moveTo>
                  <a:pt x="173958" y="1654269"/>
                </a:moveTo>
                <a:cubicBezTo>
                  <a:pt x="181578" y="1655576"/>
                  <a:pt x="186760" y="1662437"/>
                  <a:pt x="185541" y="1669625"/>
                </a:cubicBezTo>
                <a:cubicBezTo>
                  <a:pt x="184626" y="1676813"/>
                  <a:pt x="177616" y="1681386"/>
                  <a:pt x="169996" y="1680080"/>
                </a:cubicBezTo>
                <a:cubicBezTo>
                  <a:pt x="162376" y="1678773"/>
                  <a:pt x="157194" y="1671912"/>
                  <a:pt x="158414" y="1664724"/>
                </a:cubicBezTo>
                <a:cubicBezTo>
                  <a:pt x="159328" y="1657536"/>
                  <a:pt x="166338" y="1652962"/>
                  <a:pt x="173958" y="1654269"/>
                </a:cubicBezTo>
                <a:close/>
                <a:moveTo>
                  <a:pt x="6545074" y="1653942"/>
                </a:moveTo>
                <a:cubicBezTo>
                  <a:pt x="6553609" y="1655249"/>
                  <a:pt x="6559704" y="1663090"/>
                  <a:pt x="6558485" y="1671258"/>
                </a:cubicBezTo>
                <a:cubicBezTo>
                  <a:pt x="6557266" y="1679426"/>
                  <a:pt x="6549341" y="1684654"/>
                  <a:pt x="6540806" y="1683347"/>
                </a:cubicBezTo>
                <a:cubicBezTo>
                  <a:pt x="6532272" y="1682040"/>
                  <a:pt x="6526176" y="1674199"/>
                  <a:pt x="6527395" y="1666031"/>
                </a:cubicBezTo>
                <a:cubicBezTo>
                  <a:pt x="6528614" y="1658190"/>
                  <a:pt x="6536539" y="1652636"/>
                  <a:pt x="6545074" y="1653942"/>
                </a:cubicBezTo>
                <a:close/>
                <a:moveTo>
                  <a:pt x="4923148" y="1653615"/>
                </a:moveTo>
                <a:cubicBezTo>
                  <a:pt x="4929854" y="1654922"/>
                  <a:pt x="4934731" y="1661130"/>
                  <a:pt x="4933816" y="1667338"/>
                </a:cubicBezTo>
                <a:cubicBezTo>
                  <a:pt x="4932903" y="1673872"/>
                  <a:pt x="4926502" y="1678119"/>
                  <a:pt x="4919795" y="1676812"/>
                </a:cubicBezTo>
                <a:cubicBezTo>
                  <a:pt x="4913090" y="1675506"/>
                  <a:pt x="4908213" y="1669298"/>
                  <a:pt x="4909126" y="1663090"/>
                </a:cubicBezTo>
                <a:cubicBezTo>
                  <a:pt x="4910041" y="1656883"/>
                  <a:pt x="4916442" y="1652635"/>
                  <a:pt x="4923148" y="1653615"/>
                </a:cubicBezTo>
                <a:close/>
                <a:moveTo>
                  <a:pt x="9715317" y="1652962"/>
                </a:moveTo>
                <a:cubicBezTo>
                  <a:pt x="9722632" y="1654269"/>
                  <a:pt x="9727509" y="1660803"/>
                  <a:pt x="9726595" y="1667664"/>
                </a:cubicBezTo>
                <a:cubicBezTo>
                  <a:pt x="9725679" y="1674526"/>
                  <a:pt x="9718974" y="1679099"/>
                  <a:pt x="9711659" y="1677792"/>
                </a:cubicBezTo>
                <a:cubicBezTo>
                  <a:pt x="9704344" y="1676486"/>
                  <a:pt x="9699466" y="1669951"/>
                  <a:pt x="9700381" y="1663090"/>
                </a:cubicBezTo>
                <a:cubicBezTo>
                  <a:pt x="9701296" y="1656229"/>
                  <a:pt x="9708001" y="1651655"/>
                  <a:pt x="9715317" y="1652962"/>
                </a:cubicBezTo>
                <a:close/>
                <a:moveTo>
                  <a:pt x="9395275" y="1651982"/>
                </a:moveTo>
                <a:cubicBezTo>
                  <a:pt x="9402284" y="1653289"/>
                  <a:pt x="9407466" y="1659497"/>
                  <a:pt x="9406248" y="1666358"/>
                </a:cubicBezTo>
                <a:cubicBezTo>
                  <a:pt x="9405333" y="1673218"/>
                  <a:pt x="9398628" y="1677466"/>
                  <a:pt x="9391617" y="1676486"/>
                </a:cubicBezTo>
                <a:cubicBezTo>
                  <a:pt x="9384606" y="1675179"/>
                  <a:pt x="9379425" y="1668971"/>
                  <a:pt x="9380645" y="1662110"/>
                </a:cubicBezTo>
                <a:cubicBezTo>
                  <a:pt x="9381862" y="1655249"/>
                  <a:pt x="9388264" y="1651002"/>
                  <a:pt x="9395275" y="1651982"/>
                </a:cubicBezTo>
                <a:close/>
                <a:moveTo>
                  <a:pt x="7163516" y="1650675"/>
                </a:moveTo>
                <a:cubicBezTo>
                  <a:pt x="7172356" y="1652309"/>
                  <a:pt x="7178452" y="1660150"/>
                  <a:pt x="7177233" y="1668645"/>
                </a:cubicBezTo>
                <a:cubicBezTo>
                  <a:pt x="7176014" y="1677140"/>
                  <a:pt x="7167784" y="1682693"/>
                  <a:pt x="7158944" y="1681060"/>
                </a:cubicBezTo>
                <a:cubicBezTo>
                  <a:pt x="7150106" y="1679426"/>
                  <a:pt x="7144010" y="1671585"/>
                  <a:pt x="7145229" y="1663091"/>
                </a:cubicBezTo>
                <a:cubicBezTo>
                  <a:pt x="7146448" y="1654596"/>
                  <a:pt x="7154678" y="1649042"/>
                  <a:pt x="7163516" y="1650675"/>
                </a:cubicBezTo>
                <a:close/>
                <a:moveTo>
                  <a:pt x="1348949" y="1650022"/>
                </a:moveTo>
                <a:cubicBezTo>
                  <a:pt x="1356569" y="1651329"/>
                  <a:pt x="1361751" y="1658190"/>
                  <a:pt x="1360532" y="1665377"/>
                </a:cubicBezTo>
                <a:cubicBezTo>
                  <a:pt x="1359312" y="1672565"/>
                  <a:pt x="1352607" y="1677139"/>
                  <a:pt x="1344987" y="1676159"/>
                </a:cubicBezTo>
                <a:cubicBezTo>
                  <a:pt x="1337367" y="1674852"/>
                  <a:pt x="1332185" y="1667991"/>
                  <a:pt x="1333404" y="1660803"/>
                </a:cubicBezTo>
                <a:cubicBezTo>
                  <a:pt x="1334319" y="1653615"/>
                  <a:pt x="1341329" y="1648715"/>
                  <a:pt x="1348949" y="1650022"/>
                </a:cubicBezTo>
                <a:close/>
                <a:moveTo>
                  <a:pt x="5923888" y="1649368"/>
                </a:moveTo>
                <a:cubicBezTo>
                  <a:pt x="5931508" y="1650675"/>
                  <a:pt x="5936690" y="1657536"/>
                  <a:pt x="5935471" y="1664724"/>
                </a:cubicBezTo>
                <a:cubicBezTo>
                  <a:pt x="5934556" y="1671912"/>
                  <a:pt x="5927545" y="1676486"/>
                  <a:pt x="5919926" y="1675179"/>
                </a:cubicBezTo>
                <a:cubicBezTo>
                  <a:pt x="5912305" y="1673872"/>
                  <a:pt x="5907124" y="1667011"/>
                  <a:pt x="5908344" y="1659824"/>
                </a:cubicBezTo>
                <a:cubicBezTo>
                  <a:pt x="5909258" y="1652636"/>
                  <a:pt x="5916268" y="1648061"/>
                  <a:pt x="5923888" y="1649368"/>
                </a:cubicBezTo>
                <a:close/>
                <a:moveTo>
                  <a:pt x="7006239" y="1649041"/>
                </a:moveTo>
                <a:cubicBezTo>
                  <a:pt x="7015078" y="1650675"/>
                  <a:pt x="7021174" y="1658516"/>
                  <a:pt x="7019955" y="1667011"/>
                </a:cubicBezTo>
                <a:cubicBezTo>
                  <a:pt x="7018736" y="1675506"/>
                  <a:pt x="7010506" y="1681060"/>
                  <a:pt x="7001667" y="1679426"/>
                </a:cubicBezTo>
                <a:cubicBezTo>
                  <a:pt x="6992827" y="1677792"/>
                  <a:pt x="6986732" y="1669951"/>
                  <a:pt x="6987951" y="1661457"/>
                </a:cubicBezTo>
                <a:cubicBezTo>
                  <a:pt x="6989170" y="1653289"/>
                  <a:pt x="6997399" y="1647734"/>
                  <a:pt x="7006239" y="1649041"/>
                </a:cubicBezTo>
                <a:close/>
                <a:moveTo>
                  <a:pt x="7804210" y="1648715"/>
                </a:moveTo>
                <a:cubicBezTo>
                  <a:pt x="7811829" y="1650022"/>
                  <a:pt x="7817012" y="1656883"/>
                  <a:pt x="7816097" y="1664070"/>
                </a:cubicBezTo>
                <a:cubicBezTo>
                  <a:pt x="7815182" y="1671258"/>
                  <a:pt x="7807868" y="1676159"/>
                  <a:pt x="7800552" y="1674852"/>
                </a:cubicBezTo>
                <a:cubicBezTo>
                  <a:pt x="7792932" y="1673545"/>
                  <a:pt x="7787751" y="1666684"/>
                  <a:pt x="7788665" y="1659497"/>
                </a:cubicBezTo>
                <a:cubicBezTo>
                  <a:pt x="7789579" y="1652309"/>
                  <a:pt x="7796589" y="1647734"/>
                  <a:pt x="7804210" y="1648715"/>
                </a:cubicBezTo>
                <a:close/>
                <a:moveTo>
                  <a:pt x="4397289" y="1647408"/>
                </a:moveTo>
                <a:cubicBezTo>
                  <a:pt x="4404604" y="1648715"/>
                  <a:pt x="4409480" y="1655249"/>
                  <a:pt x="4408568" y="1662111"/>
                </a:cubicBezTo>
                <a:cubicBezTo>
                  <a:pt x="4407652" y="1668972"/>
                  <a:pt x="4400944" y="1673545"/>
                  <a:pt x="4393632" y="1672239"/>
                </a:cubicBezTo>
                <a:cubicBezTo>
                  <a:pt x="4386316" y="1670932"/>
                  <a:pt x="4381438" y="1664397"/>
                  <a:pt x="4382353" y="1657536"/>
                </a:cubicBezTo>
                <a:cubicBezTo>
                  <a:pt x="4383267" y="1651002"/>
                  <a:pt x="4389974" y="1646428"/>
                  <a:pt x="4397289" y="1647408"/>
                </a:cubicBezTo>
                <a:close/>
                <a:moveTo>
                  <a:pt x="8284272" y="1646427"/>
                </a:moveTo>
                <a:cubicBezTo>
                  <a:pt x="8290978" y="1647407"/>
                  <a:pt x="8295551" y="1653615"/>
                  <a:pt x="8294636" y="1659823"/>
                </a:cubicBezTo>
                <a:cubicBezTo>
                  <a:pt x="8293721" y="1666031"/>
                  <a:pt x="8287625" y="1670278"/>
                  <a:pt x="8280920" y="1669298"/>
                </a:cubicBezTo>
                <a:cubicBezTo>
                  <a:pt x="8274214" y="1668318"/>
                  <a:pt x="8269642" y="1662110"/>
                  <a:pt x="8270556" y="1655902"/>
                </a:cubicBezTo>
                <a:cubicBezTo>
                  <a:pt x="8271776" y="1649695"/>
                  <a:pt x="8277872" y="1645447"/>
                  <a:pt x="8284272" y="1646427"/>
                </a:cubicBezTo>
                <a:close/>
                <a:moveTo>
                  <a:pt x="7582315" y="1643814"/>
                </a:moveTo>
                <a:cubicBezTo>
                  <a:pt x="7590544" y="1645121"/>
                  <a:pt x="7596031" y="1652636"/>
                  <a:pt x="7595116" y="1660477"/>
                </a:cubicBezTo>
                <a:cubicBezTo>
                  <a:pt x="7593896" y="1668318"/>
                  <a:pt x="7586276" y="1673218"/>
                  <a:pt x="7578352" y="1671912"/>
                </a:cubicBezTo>
                <a:cubicBezTo>
                  <a:pt x="7570123" y="1670605"/>
                  <a:pt x="7564636" y="1663090"/>
                  <a:pt x="7565551" y="1655249"/>
                </a:cubicBezTo>
                <a:cubicBezTo>
                  <a:pt x="7566770" y="1647408"/>
                  <a:pt x="7574084" y="1642507"/>
                  <a:pt x="7582315" y="1643814"/>
                </a:cubicBezTo>
                <a:close/>
                <a:moveTo>
                  <a:pt x="461705" y="1642507"/>
                </a:moveTo>
                <a:cubicBezTo>
                  <a:pt x="469021" y="1643814"/>
                  <a:pt x="474201" y="1650348"/>
                  <a:pt x="472982" y="1657536"/>
                </a:cubicBezTo>
                <a:cubicBezTo>
                  <a:pt x="472068" y="1664397"/>
                  <a:pt x="465057" y="1668972"/>
                  <a:pt x="457743" y="1667991"/>
                </a:cubicBezTo>
                <a:cubicBezTo>
                  <a:pt x="450427" y="1666684"/>
                  <a:pt x="445246" y="1660150"/>
                  <a:pt x="446465" y="1652963"/>
                </a:cubicBezTo>
                <a:cubicBezTo>
                  <a:pt x="447684" y="1645775"/>
                  <a:pt x="454390" y="1641200"/>
                  <a:pt x="461705" y="1642507"/>
                </a:cubicBezTo>
                <a:close/>
                <a:moveTo>
                  <a:pt x="5321874" y="1641854"/>
                </a:moveTo>
                <a:cubicBezTo>
                  <a:pt x="5328579" y="1643161"/>
                  <a:pt x="5333151" y="1649041"/>
                  <a:pt x="5332237" y="1655249"/>
                </a:cubicBezTo>
                <a:cubicBezTo>
                  <a:pt x="5331322" y="1661457"/>
                  <a:pt x="5325227" y="1665704"/>
                  <a:pt x="5318520" y="1664724"/>
                </a:cubicBezTo>
                <a:cubicBezTo>
                  <a:pt x="5311814" y="1663417"/>
                  <a:pt x="5307242" y="1657536"/>
                  <a:pt x="5308157" y="1651329"/>
                </a:cubicBezTo>
                <a:cubicBezTo>
                  <a:pt x="5309070" y="1644794"/>
                  <a:pt x="5315167" y="1640873"/>
                  <a:pt x="5321874" y="1641854"/>
                </a:cubicBezTo>
                <a:close/>
                <a:moveTo>
                  <a:pt x="2699189" y="1641527"/>
                </a:moveTo>
                <a:cubicBezTo>
                  <a:pt x="2707113" y="1642834"/>
                  <a:pt x="2712294" y="1650022"/>
                  <a:pt x="2711380" y="1657209"/>
                </a:cubicBezTo>
                <a:cubicBezTo>
                  <a:pt x="2710466" y="1664397"/>
                  <a:pt x="2703151" y="1669625"/>
                  <a:pt x="2695228" y="1668318"/>
                </a:cubicBezTo>
                <a:cubicBezTo>
                  <a:pt x="2687302" y="1667011"/>
                  <a:pt x="2682121" y="1659824"/>
                  <a:pt x="2683035" y="1652636"/>
                </a:cubicBezTo>
                <a:cubicBezTo>
                  <a:pt x="2683948" y="1645448"/>
                  <a:pt x="2691569" y="1639893"/>
                  <a:pt x="2699189" y="1641527"/>
                </a:cubicBezTo>
                <a:close/>
                <a:moveTo>
                  <a:pt x="6036970" y="1639567"/>
                </a:moveTo>
                <a:cubicBezTo>
                  <a:pt x="6044590" y="1640874"/>
                  <a:pt x="6050077" y="1647735"/>
                  <a:pt x="6048857" y="1655249"/>
                </a:cubicBezTo>
                <a:cubicBezTo>
                  <a:pt x="6047638" y="1662437"/>
                  <a:pt x="6040627" y="1667338"/>
                  <a:pt x="6033008" y="1666031"/>
                </a:cubicBezTo>
                <a:cubicBezTo>
                  <a:pt x="6025387" y="1664724"/>
                  <a:pt x="6019901" y="1657863"/>
                  <a:pt x="6021121" y="1650348"/>
                </a:cubicBezTo>
                <a:cubicBezTo>
                  <a:pt x="6022339" y="1643161"/>
                  <a:pt x="6029350" y="1638260"/>
                  <a:pt x="6036970" y="1639567"/>
                </a:cubicBezTo>
                <a:close/>
                <a:moveTo>
                  <a:pt x="5204213" y="1639567"/>
                </a:moveTo>
                <a:cubicBezTo>
                  <a:pt x="5210919" y="1640873"/>
                  <a:pt x="5215491" y="1646755"/>
                  <a:pt x="5214576" y="1652962"/>
                </a:cubicBezTo>
                <a:cubicBezTo>
                  <a:pt x="5213662" y="1659170"/>
                  <a:pt x="5207566" y="1663417"/>
                  <a:pt x="5200860" y="1662437"/>
                </a:cubicBezTo>
                <a:cubicBezTo>
                  <a:pt x="5194153" y="1661130"/>
                  <a:pt x="5189582" y="1655249"/>
                  <a:pt x="5190496" y="1649041"/>
                </a:cubicBezTo>
                <a:cubicBezTo>
                  <a:pt x="5191410" y="1642834"/>
                  <a:pt x="5197506" y="1638260"/>
                  <a:pt x="5204213" y="1639567"/>
                </a:cubicBezTo>
                <a:close/>
                <a:moveTo>
                  <a:pt x="1233771" y="1639240"/>
                </a:moveTo>
                <a:cubicBezTo>
                  <a:pt x="1241085" y="1640547"/>
                  <a:pt x="1245962" y="1647081"/>
                  <a:pt x="1245048" y="1653942"/>
                </a:cubicBezTo>
                <a:cubicBezTo>
                  <a:pt x="1244133" y="1660803"/>
                  <a:pt x="1237428" y="1665377"/>
                  <a:pt x="1230113" y="1664070"/>
                </a:cubicBezTo>
                <a:cubicBezTo>
                  <a:pt x="1222798" y="1662764"/>
                  <a:pt x="1217921" y="1656229"/>
                  <a:pt x="1218835" y="1649368"/>
                </a:cubicBezTo>
                <a:cubicBezTo>
                  <a:pt x="1220055" y="1642507"/>
                  <a:pt x="1226760" y="1637933"/>
                  <a:pt x="1233771" y="1639240"/>
                </a:cubicBezTo>
                <a:close/>
                <a:moveTo>
                  <a:pt x="2563555" y="1639240"/>
                </a:moveTo>
                <a:cubicBezTo>
                  <a:pt x="2571480" y="1640547"/>
                  <a:pt x="2576663" y="1647734"/>
                  <a:pt x="2575748" y="1654922"/>
                </a:cubicBezTo>
                <a:cubicBezTo>
                  <a:pt x="2574529" y="1662436"/>
                  <a:pt x="2567518" y="1667337"/>
                  <a:pt x="2559592" y="1666031"/>
                </a:cubicBezTo>
                <a:cubicBezTo>
                  <a:pt x="2551666" y="1664724"/>
                  <a:pt x="2546485" y="1657536"/>
                  <a:pt x="2547399" y="1650348"/>
                </a:cubicBezTo>
                <a:cubicBezTo>
                  <a:pt x="2548313" y="1643160"/>
                  <a:pt x="2555628" y="1637933"/>
                  <a:pt x="2563555" y="1639240"/>
                </a:cubicBezTo>
                <a:close/>
                <a:moveTo>
                  <a:pt x="8761286" y="1638259"/>
                </a:moveTo>
                <a:cubicBezTo>
                  <a:pt x="8767993" y="1639240"/>
                  <a:pt x="8772565" y="1645447"/>
                  <a:pt x="8771650" y="1651655"/>
                </a:cubicBezTo>
                <a:cubicBezTo>
                  <a:pt x="8770736" y="1657863"/>
                  <a:pt x="8764640" y="1662110"/>
                  <a:pt x="8757934" y="1661130"/>
                </a:cubicBezTo>
                <a:cubicBezTo>
                  <a:pt x="8751229" y="1660150"/>
                  <a:pt x="8746657" y="1653942"/>
                  <a:pt x="8747571" y="1647734"/>
                </a:cubicBezTo>
                <a:cubicBezTo>
                  <a:pt x="8748485" y="1641200"/>
                  <a:pt x="8754581" y="1636953"/>
                  <a:pt x="8761286" y="1638259"/>
                </a:cubicBezTo>
                <a:close/>
                <a:moveTo>
                  <a:pt x="11000969" y="1637607"/>
                </a:moveTo>
                <a:cubicBezTo>
                  <a:pt x="11008590" y="1638913"/>
                  <a:pt x="11013772" y="1645775"/>
                  <a:pt x="11012552" y="1652962"/>
                </a:cubicBezTo>
                <a:cubicBezTo>
                  <a:pt x="11011638" y="1660150"/>
                  <a:pt x="11004627" y="1664724"/>
                  <a:pt x="10997008" y="1663417"/>
                </a:cubicBezTo>
                <a:cubicBezTo>
                  <a:pt x="10989387" y="1662110"/>
                  <a:pt x="10984205" y="1655249"/>
                  <a:pt x="10985425" y="1648061"/>
                </a:cubicBezTo>
                <a:cubicBezTo>
                  <a:pt x="10986339" y="1641200"/>
                  <a:pt x="10993350" y="1636300"/>
                  <a:pt x="11000969" y="1637607"/>
                </a:cubicBezTo>
                <a:close/>
                <a:moveTo>
                  <a:pt x="1481215" y="1637280"/>
                </a:moveTo>
                <a:cubicBezTo>
                  <a:pt x="1488835" y="1638587"/>
                  <a:pt x="1494321" y="1645774"/>
                  <a:pt x="1493102" y="1652962"/>
                </a:cubicBezTo>
                <a:cubicBezTo>
                  <a:pt x="1491882" y="1660477"/>
                  <a:pt x="1484872" y="1665050"/>
                  <a:pt x="1477253" y="1663744"/>
                </a:cubicBezTo>
                <a:cubicBezTo>
                  <a:pt x="1469632" y="1662437"/>
                  <a:pt x="1464146" y="1655249"/>
                  <a:pt x="1465366" y="1648061"/>
                </a:cubicBezTo>
                <a:cubicBezTo>
                  <a:pt x="1466280" y="1640873"/>
                  <a:pt x="1473290" y="1635973"/>
                  <a:pt x="1481215" y="1637280"/>
                </a:cubicBezTo>
                <a:close/>
                <a:moveTo>
                  <a:pt x="7689027" y="1636113"/>
                </a:moveTo>
                <a:cubicBezTo>
                  <a:pt x="7696838" y="1637453"/>
                  <a:pt x="7702288" y="1644461"/>
                  <a:pt x="7701197" y="1651766"/>
                </a:cubicBezTo>
                <a:cubicBezTo>
                  <a:pt x="7700107" y="1659071"/>
                  <a:pt x="7692890" y="1663906"/>
                  <a:pt x="7685078" y="1662566"/>
                </a:cubicBezTo>
                <a:cubicBezTo>
                  <a:pt x="7677266" y="1661226"/>
                  <a:pt x="7671816" y="1654218"/>
                  <a:pt x="7672907" y="1646913"/>
                </a:cubicBezTo>
                <a:cubicBezTo>
                  <a:pt x="7673997" y="1639608"/>
                  <a:pt x="7681214" y="1634773"/>
                  <a:pt x="7689027" y="1636113"/>
                </a:cubicBezTo>
                <a:close/>
                <a:moveTo>
                  <a:pt x="9849125" y="1635973"/>
                </a:moveTo>
                <a:cubicBezTo>
                  <a:pt x="9856440" y="1637280"/>
                  <a:pt x="9861317" y="1643814"/>
                  <a:pt x="9860401" y="1650675"/>
                </a:cubicBezTo>
                <a:cubicBezTo>
                  <a:pt x="9859487" y="1657536"/>
                  <a:pt x="9852782" y="1662110"/>
                  <a:pt x="9845467" y="1660804"/>
                </a:cubicBezTo>
                <a:cubicBezTo>
                  <a:pt x="9838152" y="1659497"/>
                  <a:pt x="9833274" y="1652962"/>
                  <a:pt x="9834188" y="1646101"/>
                </a:cubicBezTo>
                <a:cubicBezTo>
                  <a:pt x="9835103" y="1639567"/>
                  <a:pt x="9841808" y="1634666"/>
                  <a:pt x="9849125" y="1635973"/>
                </a:cubicBezTo>
                <a:close/>
                <a:moveTo>
                  <a:pt x="2836352" y="1635973"/>
                </a:moveTo>
                <a:cubicBezTo>
                  <a:pt x="2844277" y="1637280"/>
                  <a:pt x="2849459" y="1644468"/>
                  <a:pt x="2848545" y="1651656"/>
                </a:cubicBezTo>
                <a:cubicBezTo>
                  <a:pt x="2847326" y="1659170"/>
                  <a:pt x="2840312" y="1664070"/>
                  <a:pt x="2832394" y="1662764"/>
                </a:cubicBezTo>
                <a:cubicBezTo>
                  <a:pt x="2824468" y="1661457"/>
                  <a:pt x="2819286" y="1654269"/>
                  <a:pt x="2820200" y="1647081"/>
                </a:cubicBezTo>
                <a:cubicBezTo>
                  <a:pt x="2821420" y="1639566"/>
                  <a:pt x="2828431" y="1634666"/>
                  <a:pt x="2836352" y="1635973"/>
                </a:cubicBezTo>
                <a:close/>
                <a:moveTo>
                  <a:pt x="4207068" y="1635646"/>
                </a:moveTo>
                <a:cubicBezTo>
                  <a:pt x="4214387" y="1636953"/>
                  <a:pt x="4219571" y="1643814"/>
                  <a:pt x="4218655" y="1650675"/>
                </a:cubicBezTo>
                <a:cubicBezTo>
                  <a:pt x="4217738" y="1657863"/>
                  <a:pt x="4210726" y="1662436"/>
                  <a:pt x="4203106" y="1661130"/>
                </a:cubicBezTo>
                <a:cubicBezTo>
                  <a:pt x="4195791" y="1659823"/>
                  <a:pt x="4190610" y="1652962"/>
                  <a:pt x="4191527" y="1646101"/>
                </a:cubicBezTo>
                <a:cubicBezTo>
                  <a:pt x="4192743" y="1638913"/>
                  <a:pt x="4199451" y="1634339"/>
                  <a:pt x="4207068" y="1635646"/>
                </a:cubicBezTo>
                <a:close/>
                <a:moveTo>
                  <a:pt x="9217880" y="1634013"/>
                </a:moveTo>
                <a:cubicBezTo>
                  <a:pt x="9224890" y="1635319"/>
                  <a:pt x="9229767" y="1641527"/>
                  <a:pt x="9228548" y="1648061"/>
                </a:cubicBezTo>
                <a:cubicBezTo>
                  <a:pt x="9227634" y="1654595"/>
                  <a:pt x="9221233" y="1659170"/>
                  <a:pt x="9214222" y="1657863"/>
                </a:cubicBezTo>
                <a:cubicBezTo>
                  <a:pt x="9207212" y="1656556"/>
                  <a:pt x="9202335" y="1650348"/>
                  <a:pt x="9203554" y="1643814"/>
                </a:cubicBezTo>
                <a:cubicBezTo>
                  <a:pt x="9204773" y="1637280"/>
                  <a:pt x="9210869" y="1632705"/>
                  <a:pt x="9217880" y="1634013"/>
                </a:cubicBezTo>
                <a:close/>
                <a:moveTo>
                  <a:pt x="2428527" y="1634013"/>
                </a:moveTo>
                <a:cubicBezTo>
                  <a:pt x="2436147" y="1635320"/>
                  <a:pt x="2441634" y="1642507"/>
                  <a:pt x="2440720" y="1649695"/>
                </a:cubicBezTo>
                <a:cubicBezTo>
                  <a:pt x="2439501" y="1657209"/>
                  <a:pt x="2432490" y="1662111"/>
                  <a:pt x="2424565" y="1660804"/>
                </a:cubicBezTo>
                <a:cubicBezTo>
                  <a:pt x="2416945" y="1659497"/>
                  <a:pt x="2411460" y="1652309"/>
                  <a:pt x="2412374" y="1645121"/>
                </a:cubicBezTo>
                <a:cubicBezTo>
                  <a:pt x="2413287" y="1637933"/>
                  <a:pt x="2420603" y="1632706"/>
                  <a:pt x="2428527" y="1634013"/>
                </a:cubicBezTo>
                <a:close/>
                <a:moveTo>
                  <a:pt x="6155458" y="1633496"/>
                </a:moveTo>
                <a:cubicBezTo>
                  <a:pt x="6163436" y="1634864"/>
                  <a:pt x="6168998" y="1642039"/>
                  <a:pt x="6167881" y="1649522"/>
                </a:cubicBezTo>
                <a:cubicBezTo>
                  <a:pt x="6166763" y="1657005"/>
                  <a:pt x="6159391" y="1661962"/>
                  <a:pt x="6151412" y="1660594"/>
                </a:cubicBezTo>
                <a:cubicBezTo>
                  <a:pt x="6143433" y="1659225"/>
                  <a:pt x="6137871" y="1652050"/>
                  <a:pt x="6138989" y="1644566"/>
                </a:cubicBezTo>
                <a:cubicBezTo>
                  <a:pt x="6140106" y="1637084"/>
                  <a:pt x="6147479" y="1632127"/>
                  <a:pt x="6155458" y="1633496"/>
                </a:cubicBezTo>
                <a:close/>
                <a:moveTo>
                  <a:pt x="3794683" y="1632808"/>
                </a:moveTo>
                <a:cubicBezTo>
                  <a:pt x="3802494" y="1634148"/>
                  <a:pt x="3807925" y="1641301"/>
                  <a:pt x="3806807" y="1648784"/>
                </a:cubicBezTo>
                <a:cubicBezTo>
                  <a:pt x="3805690" y="1656266"/>
                  <a:pt x="3798450" y="1661247"/>
                  <a:pt x="3790642" y="1659907"/>
                </a:cubicBezTo>
                <a:cubicBezTo>
                  <a:pt x="3782825" y="1658567"/>
                  <a:pt x="3777394" y="1651414"/>
                  <a:pt x="3778515" y="1643931"/>
                </a:cubicBezTo>
                <a:cubicBezTo>
                  <a:pt x="3779632" y="1636448"/>
                  <a:pt x="3786869" y="1631468"/>
                  <a:pt x="3794683" y="1632808"/>
                </a:cubicBezTo>
                <a:close/>
                <a:moveTo>
                  <a:pt x="5746135" y="1632379"/>
                </a:moveTo>
                <a:cubicBezTo>
                  <a:pt x="5753146" y="1633686"/>
                  <a:pt x="5758023" y="1639893"/>
                  <a:pt x="5757109" y="1646427"/>
                </a:cubicBezTo>
                <a:cubicBezTo>
                  <a:pt x="5756194" y="1652962"/>
                  <a:pt x="5749793" y="1657536"/>
                  <a:pt x="5742782" y="1656229"/>
                </a:cubicBezTo>
                <a:cubicBezTo>
                  <a:pt x="5735771" y="1654922"/>
                  <a:pt x="5730895" y="1648715"/>
                  <a:pt x="5731809" y="1642181"/>
                </a:cubicBezTo>
                <a:cubicBezTo>
                  <a:pt x="5732723" y="1635319"/>
                  <a:pt x="5739124" y="1631072"/>
                  <a:pt x="5746135" y="1632379"/>
                </a:cubicBezTo>
                <a:close/>
                <a:moveTo>
                  <a:pt x="7895040" y="1631725"/>
                </a:moveTo>
                <a:cubicBezTo>
                  <a:pt x="7902356" y="1633032"/>
                  <a:pt x="7907233" y="1639566"/>
                  <a:pt x="7906318" y="1646428"/>
                </a:cubicBezTo>
                <a:cubicBezTo>
                  <a:pt x="7905404" y="1653289"/>
                  <a:pt x="7898698" y="1657863"/>
                  <a:pt x="7891383" y="1656556"/>
                </a:cubicBezTo>
                <a:cubicBezTo>
                  <a:pt x="7884068" y="1655249"/>
                  <a:pt x="7879191" y="1648715"/>
                  <a:pt x="7880105" y="1641854"/>
                </a:cubicBezTo>
                <a:cubicBezTo>
                  <a:pt x="7881324" y="1635320"/>
                  <a:pt x="7887726" y="1630745"/>
                  <a:pt x="7895040" y="1631725"/>
                </a:cubicBezTo>
                <a:close/>
                <a:moveTo>
                  <a:pt x="6410656" y="1629438"/>
                </a:moveTo>
                <a:cubicBezTo>
                  <a:pt x="6418886" y="1630745"/>
                  <a:pt x="6424678" y="1638586"/>
                  <a:pt x="6423458" y="1646427"/>
                </a:cubicBezTo>
                <a:cubicBezTo>
                  <a:pt x="6422239" y="1654268"/>
                  <a:pt x="6414619" y="1659496"/>
                  <a:pt x="6406084" y="1658190"/>
                </a:cubicBezTo>
                <a:cubicBezTo>
                  <a:pt x="6397550" y="1656883"/>
                  <a:pt x="6392064" y="1649041"/>
                  <a:pt x="6393283" y="1641200"/>
                </a:cubicBezTo>
                <a:cubicBezTo>
                  <a:pt x="6394807" y="1633032"/>
                  <a:pt x="6402427" y="1627805"/>
                  <a:pt x="6410656" y="1629438"/>
                </a:cubicBezTo>
                <a:close/>
                <a:moveTo>
                  <a:pt x="9982018" y="1627805"/>
                </a:moveTo>
                <a:cubicBezTo>
                  <a:pt x="9989334" y="1629112"/>
                  <a:pt x="9994515" y="1635646"/>
                  <a:pt x="9993295" y="1642507"/>
                </a:cubicBezTo>
                <a:cubicBezTo>
                  <a:pt x="9992381" y="1649368"/>
                  <a:pt x="9985370" y="1653942"/>
                  <a:pt x="9978360" y="1652635"/>
                </a:cubicBezTo>
                <a:cubicBezTo>
                  <a:pt x="9971045" y="1651329"/>
                  <a:pt x="9965863" y="1644794"/>
                  <a:pt x="9967082" y="1637933"/>
                </a:cubicBezTo>
                <a:cubicBezTo>
                  <a:pt x="9967997" y="1631072"/>
                  <a:pt x="9974702" y="1626498"/>
                  <a:pt x="9982018" y="1627805"/>
                </a:cubicBezTo>
                <a:close/>
                <a:moveTo>
                  <a:pt x="6280506" y="1626498"/>
                </a:moveTo>
                <a:cubicBezTo>
                  <a:pt x="6288736" y="1627805"/>
                  <a:pt x="6294222" y="1635320"/>
                  <a:pt x="6293003" y="1642834"/>
                </a:cubicBezTo>
                <a:cubicBezTo>
                  <a:pt x="6291784" y="1650348"/>
                  <a:pt x="6284469" y="1655576"/>
                  <a:pt x="6276239" y="1654269"/>
                </a:cubicBezTo>
                <a:cubicBezTo>
                  <a:pt x="6268009" y="1652963"/>
                  <a:pt x="6262523" y="1645448"/>
                  <a:pt x="6263742" y="1637933"/>
                </a:cubicBezTo>
                <a:cubicBezTo>
                  <a:pt x="6264657" y="1630419"/>
                  <a:pt x="6272277" y="1625191"/>
                  <a:pt x="6280506" y="1626498"/>
                </a:cubicBezTo>
                <a:close/>
                <a:moveTo>
                  <a:pt x="1356586" y="1626171"/>
                </a:moveTo>
                <a:cubicBezTo>
                  <a:pt x="1363901" y="1627479"/>
                  <a:pt x="1369082" y="1634013"/>
                  <a:pt x="1368168" y="1641200"/>
                </a:cubicBezTo>
                <a:cubicBezTo>
                  <a:pt x="1367254" y="1648061"/>
                  <a:pt x="1360243" y="1652963"/>
                  <a:pt x="1352928" y="1651656"/>
                </a:cubicBezTo>
                <a:cubicBezTo>
                  <a:pt x="1345612" y="1650348"/>
                  <a:pt x="1340431" y="1643814"/>
                  <a:pt x="1341345" y="1636627"/>
                </a:cubicBezTo>
                <a:cubicBezTo>
                  <a:pt x="1342260" y="1629439"/>
                  <a:pt x="1349270" y="1624864"/>
                  <a:pt x="1356586" y="1626171"/>
                </a:cubicBezTo>
                <a:close/>
                <a:moveTo>
                  <a:pt x="5442583" y="1626171"/>
                </a:moveTo>
                <a:cubicBezTo>
                  <a:pt x="5449288" y="1627478"/>
                  <a:pt x="5453860" y="1633359"/>
                  <a:pt x="5452945" y="1639893"/>
                </a:cubicBezTo>
                <a:cubicBezTo>
                  <a:pt x="5452031" y="1646101"/>
                  <a:pt x="5445935" y="1650348"/>
                  <a:pt x="5439229" y="1649368"/>
                </a:cubicBezTo>
                <a:cubicBezTo>
                  <a:pt x="5432523" y="1648061"/>
                  <a:pt x="5427950" y="1642181"/>
                  <a:pt x="5428865" y="1635646"/>
                </a:cubicBezTo>
                <a:cubicBezTo>
                  <a:pt x="5429780" y="1629111"/>
                  <a:pt x="5435876" y="1624864"/>
                  <a:pt x="5442583" y="1626171"/>
                </a:cubicBezTo>
                <a:close/>
                <a:moveTo>
                  <a:pt x="4007067" y="1625371"/>
                </a:moveTo>
                <a:cubicBezTo>
                  <a:pt x="4014715" y="1626682"/>
                  <a:pt x="4020031" y="1633667"/>
                  <a:pt x="4018942" y="1640972"/>
                </a:cubicBezTo>
                <a:cubicBezTo>
                  <a:pt x="4017849" y="1648277"/>
                  <a:pt x="4010767" y="1653135"/>
                  <a:pt x="4003117" y="1651824"/>
                </a:cubicBezTo>
                <a:cubicBezTo>
                  <a:pt x="3995470" y="1650513"/>
                  <a:pt x="3990156" y="1643528"/>
                  <a:pt x="3991246" y="1636222"/>
                </a:cubicBezTo>
                <a:cubicBezTo>
                  <a:pt x="3992337" y="1628918"/>
                  <a:pt x="3999420" y="1624059"/>
                  <a:pt x="4007067" y="1625371"/>
                </a:cubicBezTo>
                <a:close/>
                <a:moveTo>
                  <a:pt x="5652233" y="1625322"/>
                </a:moveTo>
                <a:cubicBezTo>
                  <a:pt x="5659048" y="1626491"/>
                  <a:pt x="5663797" y="1632639"/>
                  <a:pt x="5662838" y="1639053"/>
                </a:cubicBezTo>
                <a:cubicBezTo>
                  <a:pt x="5661881" y="1645467"/>
                  <a:pt x="5655579" y="1649718"/>
                  <a:pt x="5648764" y="1648549"/>
                </a:cubicBezTo>
                <a:cubicBezTo>
                  <a:pt x="5641949" y="1647379"/>
                  <a:pt x="5637200" y="1641231"/>
                  <a:pt x="5638159" y="1634818"/>
                </a:cubicBezTo>
                <a:cubicBezTo>
                  <a:pt x="5639116" y="1628403"/>
                  <a:pt x="5645419" y="1624152"/>
                  <a:pt x="5652233" y="1625322"/>
                </a:cubicBezTo>
                <a:close/>
                <a:moveTo>
                  <a:pt x="10113516" y="1625290"/>
                </a:moveTo>
                <a:cubicBezTo>
                  <a:pt x="10120830" y="1626545"/>
                  <a:pt x="10125916" y="1633195"/>
                  <a:pt x="10124879" y="1640143"/>
                </a:cubicBezTo>
                <a:cubicBezTo>
                  <a:pt x="10123842" y="1647091"/>
                  <a:pt x="10117073" y="1651707"/>
                  <a:pt x="10109759" y="1650453"/>
                </a:cubicBezTo>
                <a:cubicBezTo>
                  <a:pt x="10102445" y="1649198"/>
                  <a:pt x="10097358" y="1642549"/>
                  <a:pt x="10098395" y="1635600"/>
                </a:cubicBezTo>
                <a:cubicBezTo>
                  <a:pt x="10099433" y="1628652"/>
                  <a:pt x="10106202" y="1624037"/>
                  <a:pt x="10113516" y="1625290"/>
                </a:cubicBezTo>
                <a:close/>
                <a:moveTo>
                  <a:pt x="737564" y="1625191"/>
                </a:moveTo>
                <a:cubicBezTo>
                  <a:pt x="744879" y="1626498"/>
                  <a:pt x="749755" y="1633032"/>
                  <a:pt x="748841" y="1639893"/>
                </a:cubicBezTo>
                <a:cubicBezTo>
                  <a:pt x="747926" y="1646754"/>
                  <a:pt x="741221" y="1651328"/>
                  <a:pt x="733906" y="1650022"/>
                </a:cubicBezTo>
                <a:cubicBezTo>
                  <a:pt x="726591" y="1648715"/>
                  <a:pt x="721714" y="1642181"/>
                  <a:pt x="722628" y="1635319"/>
                </a:cubicBezTo>
                <a:cubicBezTo>
                  <a:pt x="723847" y="1628458"/>
                  <a:pt x="730553" y="1624211"/>
                  <a:pt x="737564" y="1625191"/>
                </a:cubicBezTo>
                <a:close/>
                <a:moveTo>
                  <a:pt x="10245671" y="1624538"/>
                </a:moveTo>
                <a:cubicBezTo>
                  <a:pt x="10252986" y="1625845"/>
                  <a:pt x="10258167" y="1632379"/>
                  <a:pt x="10256950" y="1639240"/>
                </a:cubicBezTo>
                <a:cubicBezTo>
                  <a:pt x="10256035" y="1646101"/>
                  <a:pt x="10249025" y="1650675"/>
                  <a:pt x="10242013" y="1649368"/>
                </a:cubicBezTo>
                <a:cubicBezTo>
                  <a:pt x="10234698" y="1648061"/>
                  <a:pt x="10229517" y="1641527"/>
                  <a:pt x="10230736" y="1634666"/>
                </a:cubicBezTo>
                <a:cubicBezTo>
                  <a:pt x="10231651" y="1628132"/>
                  <a:pt x="10238356" y="1623557"/>
                  <a:pt x="10245671" y="1624538"/>
                </a:cubicBezTo>
                <a:close/>
                <a:moveTo>
                  <a:pt x="2294111" y="1623884"/>
                </a:moveTo>
                <a:cubicBezTo>
                  <a:pt x="2301731" y="1625191"/>
                  <a:pt x="2307217" y="1632379"/>
                  <a:pt x="2306303" y="1639567"/>
                </a:cubicBezTo>
                <a:cubicBezTo>
                  <a:pt x="2305084" y="1647081"/>
                  <a:pt x="2298074" y="1651982"/>
                  <a:pt x="2290148" y="1650675"/>
                </a:cubicBezTo>
                <a:cubicBezTo>
                  <a:pt x="2282528" y="1649368"/>
                  <a:pt x="2277042" y="1642181"/>
                  <a:pt x="2277956" y="1634993"/>
                </a:cubicBezTo>
                <a:cubicBezTo>
                  <a:pt x="2279176" y="1627479"/>
                  <a:pt x="2286491" y="1622577"/>
                  <a:pt x="2294111" y="1623884"/>
                </a:cubicBezTo>
                <a:close/>
                <a:moveTo>
                  <a:pt x="5846774" y="1623557"/>
                </a:moveTo>
                <a:cubicBezTo>
                  <a:pt x="5853784" y="1624864"/>
                  <a:pt x="5858965" y="1631398"/>
                  <a:pt x="5857747" y="1637933"/>
                </a:cubicBezTo>
                <a:cubicBezTo>
                  <a:pt x="5856832" y="1644794"/>
                  <a:pt x="5850127" y="1649368"/>
                  <a:pt x="5842811" y="1648061"/>
                </a:cubicBezTo>
                <a:cubicBezTo>
                  <a:pt x="5835800" y="1646754"/>
                  <a:pt x="5830619" y="1640220"/>
                  <a:pt x="5831838" y="1633686"/>
                </a:cubicBezTo>
                <a:cubicBezTo>
                  <a:pt x="5833058" y="1626825"/>
                  <a:pt x="5839763" y="1622250"/>
                  <a:pt x="5846774" y="1623557"/>
                </a:cubicBezTo>
                <a:close/>
                <a:moveTo>
                  <a:pt x="10377955" y="1622251"/>
                </a:moveTo>
                <a:cubicBezTo>
                  <a:pt x="10385270" y="1623558"/>
                  <a:pt x="10390451" y="1630092"/>
                  <a:pt x="10389234" y="1636953"/>
                </a:cubicBezTo>
                <a:cubicBezTo>
                  <a:pt x="10388014" y="1643814"/>
                  <a:pt x="10381309" y="1648388"/>
                  <a:pt x="10374297" y="1647081"/>
                </a:cubicBezTo>
                <a:cubicBezTo>
                  <a:pt x="10366982" y="1645775"/>
                  <a:pt x="10361801" y="1639240"/>
                  <a:pt x="10363020" y="1632379"/>
                </a:cubicBezTo>
                <a:cubicBezTo>
                  <a:pt x="10363935" y="1625518"/>
                  <a:pt x="10370640" y="1620944"/>
                  <a:pt x="10377955" y="1622251"/>
                </a:cubicBezTo>
                <a:close/>
                <a:moveTo>
                  <a:pt x="2974734" y="1622251"/>
                </a:moveTo>
                <a:cubicBezTo>
                  <a:pt x="2982656" y="1623558"/>
                  <a:pt x="2987840" y="1630746"/>
                  <a:pt x="2986924" y="1637934"/>
                </a:cubicBezTo>
                <a:cubicBezTo>
                  <a:pt x="2985706" y="1645448"/>
                  <a:pt x="2978694" y="1650348"/>
                  <a:pt x="2970774" y="1649042"/>
                </a:cubicBezTo>
                <a:cubicBezTo>
                  <a:pt x="2962844" y="1647735"/>
                  <a:pt x="2957663" y="1640547"/>
                  <a:pt x="2958578" y="1633359"/>
                </a:cubicBezTo>
                <a:cubicBezTo>
                  <a:pt x="2959797" y="1625845"/>
                  <a:pt x="2966808" y="1620944"/>
                  <a:pt x="2974734" y="1622251"/>
                </a:cubicBezTo>
                <a:close/>
                <a:moveTo>
                  <a:pt x="5088687" y="1621924"/>
                </a:moveTo>
                <a:cubicBezTo>
                  <a:pt x="5095393" y="1623230"/>
                  <a:pt x="5099964" y="1629112"/>
                  <a:pt x="5099050" y="1635319"/>
                </a:cubicBezTo>
                <a:cubicBezTo>
                  <a:pt x="5098136" y="1641527"/>
                  <a:pt x="5092039" y="1645774"/>
                  <a:pt x="5085333" y="1644794"/>
                </a:cubicBezTo>
                <a:cubicBezTo>
                  <a:pt x="5078626" y="1643814"/>
                  <a:pt x="5074055" y="1637606"/>
                  <a:pt x="5074970" y="1631398"/>
                </a:cubicBezTo>
                <a:cubicBezTo>
                  <a:pt x="5075884" y="1625191"/>
                  <a:pt x="5082285" y="1620617"/>
                  <a:pt x="5088687" y="1621924"/>
                </a:cubicBezTo>
                <a:close/>
                <a:moveTo>
                  <a:pt x="8075483" y="1620617"/>
                </a:moveTo>
                <a:cubicBezTo>
                  <a:pt x="8082189" y="1621924"/>
                  <a:pt x="8087066" y="1627805"/>
                  <a:pt x="8085847" y="1634339"/>
                </a:cubicBezTo>
                <a:cubicBezTo>
                  <a:pt x="8084932" y="1640873"/>
                  <a:pt x="8078531" y="1645121"/>
                  <a:pt x="8071825" y="1643814"/>
                </a:cubicBezTo>
                <a:cubicBezTo>
                  <a:pt x="8065120" y="1642507"/>
                  <a:pt x="8060243" y="1636626"/>
                  <a:pt x="8061463" y="1630092"/>
                </a:cubicBezTo>
                <a:cubicBezTo>
                  <a:pt x="8062377" y="1623884"/>
                  <a:pt x="8068777" y="1619637"/>
                  <a:pt x="8075483" y="1620617"/>
                </a:cubicBezTo>
                <a:close/>
                <a:moveTo>
                  <a:pt x="9048106" y="1618330"/>
                </a:moveTo>
                <a:cubicBezTo>
                  <a:pt x="9054811" y="1619637"/>
                  <a:pt x="9059688" y="1625518"/>
                  <a:pt x="9058774" y="1632052"/>
                </a:cubicBezTo>
                <a:cubicBezTo>
                  <a:pt x="9057859" y="1638586"/>
                  <a:pt x="9051459" y="1642834"/>
                  <a:pt x="9044752" y="1641527"/>
                </a:cubicBezTo>
                <a:cubicBezTo>
                  <a:pt x="9038047" y="1640220"/>
                  <a:pt x="9033170" y="1634339"/>
                  <a:pt x="9034084" y="1627805"/>
                </a:cubicBezTo>
                <a:cubicBezTo>
                  <a:pt x="9034999" y="1621271"/>
                  <a:pt x="9041400" y="1617023"/>
                  <a:pt x="9048106" y="1618330"/>
                </a:cubicBezTo>
                <a:close/>
                <a:moveTo>
                  <a:pt x="4637819" y="1617677"/>
                </a:moveTo>
                <a:cubicBezTo>
                  <a:pt x="4644834" y="1618983"/>
                  <a:pt x="4649708" y="1625191"/>
                  <a:pt x="4648489" y="1631725"/>
                </a:cubicBezTo>
                <a:cubicBezTo>
                  <a:pt x="4647575" y="1638259"/>
                  <a:pt x="4641174" y="1642834"/>
                  <a:pt x="4634163" y="1641527"/>
                </a:cubicBezTo>
                <a:cubicBezTo>
                  <a:pt x="4627153" y="1640220"/>
                  <a:pt x="4622275" y="1634013"/>
                  <a:pt x="4623494" y="1627478"/>
                </a:cubicBezTo>
                <a:cubicBezTo>
                  <a:pt x="4624407" y="1620944"/>
                  <a:pt x="4630810" y="1616370"/>
                  <a:pt x="4637819" y="1617677"/>
                </a:cubicBezTo>
                <a:close/>
                <a:moveTo>
                  <a:pt x="9528778" y="1615390"/>
                </a:moveTo>
                <a:cubicBezTo>
                  <a:pt x="9535788" y="1616697"/>
                  <a:pt x="9540969" y="1623231"/>
                  <a:pt x="9539751" y="1629766"/>
                </a:cubicBezTo>
                <a:cubicBezTo>
                  <a:pt x="9538836" y="1636627"/>
                  <a:pt x="9532131" y="1640874"/>
                  <a:pt x="9525120" y="1639894"/>
                </a:cubicBezTo>
                <a:cubicBezTo>
                  <a:pt x="9518110" y="1638587"/>
                  <a:pt x="9512929" y="1632052"/>
                  <a:pt x="9514147" y="1625518"/>
                </a:cubicBezTo>
                <a:cubicBezTo>
                  <a:pt x="9515367" y="1618657"/>
                  <a:pt x="9521768" y="1614083"/>
                  <a:pt x="9528778" y="1615390"/>
                </a:cubicBezTo>
                <a:close/>
                <a:moveTo>
                  <a:pt x="7454603" y="1615063"/>
                </a:moveTo>
                <a:cubicBezTo>
                  <a:pt x="7462832" y="1616370"/>
                  <a:pt x="7468928" y="1624211"/>
                  <a:pt x="7467709" y="1632052"/>
                </a:cubicBezTo>
                <a:cubicBezTo>
                  <a:pt x="7466490" y="1639894"/>
                  <a:pt x="7458870" y="1645121"/>
                  <a:pt x="7450336" y="1643814"/>
                </a:cubicBezTo>
                <a:cubicBezTo>
                  <a:pt x="7442106" y="1642507"/>
                  <a:pt x="7436010" y="1634666"/>
                  <a:pt x="7437229" y="1626825"/>
                </a:cubicBezTo>
                <a:cubicBezTo>
                  <a:pt x="7438448" y="1618984"/>
                  <a:pt x="7446373" y="1613756"/>
                  <a:pt x="7454603" y="1615063"/>
                </a:cubicBezTo>
                <a:close/>
                <a:moveTo>
                  <a:pt x="11706586" y="1614410"/>
                </a:moveTo>
                <a:cubicBezTo>
                  <a:pt x="11710243" y="1615063"/>
                  <a:pt x="11713368" y="1617023"/>
                  <a:pt x="11715426" y="1619719"/>
                </a:cubicBezTo>
                <a:lnTo>
                  <a:pt x="11717813" y="1629237"/>
                </a:lnTo>
                <a:lnTo>
                  <a:pt x="11724874" y="1627805"/>
                </a:lnTo>
                <a:cubicBezTo>
                  <a:pt x="11732190" y="1629112"/>
                  <a:pt x="11737067" y="1635646"/>
                  <a:pt x="11736151" y="1642507"/>
                </a:cubicBezTo>
                <a:lnTo>
                  <a:pt x="11735819" y="1643040"/>
                </a:lnTo>
                <a:lnTo>
                  <a:pt x="11741943" y="1641854"/>
                </a:lnTo>
                <a:lnTo>
                  <a:pt x="11748928" y="1646069"/>
                </a:lnTo>
                <a:lnTo>
                  <a:pt x="11747734" y="1641527"/>
                </a:lnTo>
                <a:cubicBezTo>
                  <a:pt x="11748649" y="1634666"/>
                  <a:pt x="11755050" y="1630419"/>
                  <a:pt x="11762060" y="1631725"/>
                </a:cubicBezTo>
                <a:cubicBezTo>
                  <a:pt x="11769070" y="1633032"/>
                  <a:pt x="11773643" y="1639240"/>
                  <a:pt x="11772728" y="1645775"/>
                </a:cubicBezTo>
                <a:cubicBezTo>
                  <a:pt x="11771814" y="1652309"/>
                  <a:pt x="11765414" y="1656556"/>
                  <a:pt x="11758402" y="1655576"/>
                </a:cubicBezTo>
                <a:lnTo>
                  <a:pt x="11751616" y="1651438"/>
                </a:lnTo>
                <a:lnTo>
                  <a:pt x="11752915" y="1656229"/>
                </a:lnTo>
                <a:cubicBezTo>
                  <a:pt x="11752001" y="1662764"/>
                  <a:pt x="11745296" y="1667338"/>
                  <a:pt x="11738286" y="1666031"/>
                </a:cubicBezTo>
                <a:cubicBezTo>
                  <a:pt x="11731276" y="1664724"/>
                  <a:pt x="11726398" y="1658516"/>
                  <a:pt x="11727312" y="1651656"/>
                </a:cubicBezTo>
                <a:lnTo>
                  <a:pt x="11727503" y="1651360"/>
                </a:lnTo>
                <a:lnTo>
                  <a:pt x="11721217" y="1652635"/>
                </a:lnTo>
                <a:cubicBezTo>
                  <a:pt x="11717559" y="1651982"/>
                  <a:pt x="11714511" y="1650022"/>
                  <a:pt x="11712491" y="1647367"/>
                </a:cubicBezTo>
                <a:lnTo>
                  <a:pt x="11710036" y="1638292"/>
                </a:lnTo>
                <a:lnTo>
                  <a:pt x="11702623" y="1639893"/>
                </a:lnTo>
                <a:lnTo>
                  <a:pt x="11694178" y="1634822"/>
                </a:lnTo>
                <a:lnTo>
                  <a:pt x="11695614" y="1640547"/>
                </a:lnTo>
                <a:cubicBezTo>
                  <a:pt x="11694698" y="1647735"/>
                  <a:pt x="11687689" y="1652309"/>
                  <a:pt x="11680068" y="1651002"/>
                </a:cubicBezTo>
                <a:cubicBezTo>
                  <a:pt x="11672449" y="1649695"/>
                  <a:pt x="11667267" y="1642834"/>
                  <a:pt x="11668485" y="1635646"/>
                </a:cubicBezTo>
                <a:cubicBezTo>
                  <a:pt x="11669400" y="1628459"/>
                  <a:pt x="11676410" y="1623884"/>
                  <a:pt x="11684031" y="1625191"/>
                </a:cubicBezTo>
                <a:lnTo>
                  <a:pt x="11692740" y="1630426"/>
                </a:lnTo>
                <a:lnTo>
                  <a:pt x="11691345" y="1624864"/>
                </a:lnTo>
                <a:cubicBezTo>
                  <a:pt x="11692565" y="1618003"/>
                  <a:pt x="11699271" y="1613103"/>
                  <a:pt x="11706586" y="1614410"/>
                </a:cubicBezTo>
                <a:close/>
                <a:moveTo>
                  <a:pt x="4808842" y="1614409"/>
                </a:moveTo>
                <a:cubicBezTo>
                  <a:pt x="4815548" y="1615716"/>
                  <a:pt x="4820425" y="1621924"/>
                  <a:pt x="4819511" y="1628132"/>
                </a:cubicBezTo>
                <a:cubicBezTo>
                  <a:pt x="4818596" y="1634666"/>
                  <a:pt x="4812195" y="1638913"/>
                  <a:pt x="4805488" y="1637606"/>
                </a:cubicBezTo>
                <a:cubicBezTo>
                  <a:pt x="4798784" y="1636300"/>
                  <a:pt x="4793905" y="1630092"/>
                  <a:pt x="4794819" y="1623884"/>
                </a:cubicBezTo>
                <a:cubicBezTo>
                  <a:pt x="4795735" y="1617350"/>
                  <a:pt x="4801833" y="1613103"/>
                  <a:pt x="4808842" y="1614409"/>
                </a:cubicBezTo>
                <a:close/>
                <a:moveTo>
                  <a:pt x="7978252" y="1614082"/>
                </a:moveTo>
                <a:cubicBezTo>
                  <a:pt x="7985262" y="1615389"/>
                  <a:pt x="7989834" y="1621597"/>
                  <a:pt x="7988919" y="1628131"/>
                </a:cubicBezTo>
                <a:cubicBezTo>
                  <a:pt x="7988005" y="1634666"/>
                  <a:pt x="7981605" y="1638913"/>
                  <a:pt x="7974594" y="1637933"/>
                </a:cubicBezTo>
                <a:cubicBezTo>
                  <a:pt x="7967583" y="1636626"/>
                  <a:pt x="7963012" y="1630418"/>
                  <a:pt x="7963926" y="1623884"/>
                </a:cubicBezTo>
                <a:cubicBezTo>
                  <a:pt x="7965145" y="1617023"/>
                  <a:pt x="7971546" y="1612776"/>
                  <a:pt x="7978252" y="1614082"/>
                </a:cubicBezTo>
                <a:close/>
                <a:moveTo>
                  <a:pt x="10511458" y="1613756"/>
                </a:moveTo>
                <a:cubicBezTo>
                  <a:pt x="10518773" y="1615063"/>
                  <a:pt x="10523954" y="1621597"/>
                  <a:pt x="10522737" y="1628459"/>
                </a:cubicBezTo>
                <a:cubicBezTo>
                  <a:pt x="10521822" y="1635320"/>
                  <a:pt x="10514812" y="1639893"/>
                  <a:pt x="10507497" y="1638587"/>
                </a:cubicBezTo>
                <a:cubicBezTo>
                  <a:pt x="10500180" y="1637280"/>
                  <a:pt x="10494999" y="1630745"/>
                  <a:pt x="10496219" y="1623884"/>
                </a:cubicBezTo>
                <a:cubicBezTo>
                  <a:pt x="10497438" y="1617350"/>
                  <a:pt x="10504143" y="1612776"/>
                  <a:pt x="10511458" y="1613756"/>
                </a:cubicBezTo>
                <a:close/>
                <a:moveTo>
                  <a:pt x="7570122" y="1613103"/>
                </a:moveTo>
                <a:cubicBezTo>
                  <a:pt x="7578047" y="1614410"/>
                  <a:pt x="7583533" y="1621598"/>
                  <a:pt x="7582619" y="1629112"/>
                </a:cubicBezTo>
                <a:cubicBezTo>
                  <a:pt x="7581400" y="1636627"/>
                  <a:pt x="7574084" y="1641527"/>
                  <a:pt x="7566160" y="1640220"/>
                </a:cubicBezTo>
                <a:cubicBezTo>
                  <a:pt x="7558235" y="1638914"/>
                  <a:pt x="7552748" y="1631726"/>
                  <a:pt x="7553663" y="1624211"/>
                </a:cubicBezTo>
                <a:cubicBezTo>
                  <a:pt x="7554882" y="1616697"/>
                  <a:pt x="7562197" y="1611469"/>
                  <a:pt x="7570122" y="1613103"/>
                </a:cubicBezTo>
                <a:close/>
                <a:moveTo>
                  <a:pt x="7788665" y="1612776"/>
                </a:moveTo>
                <a:cubicBezTo>
                  <a:pt x="7795980" y="1614083"/>
                  <a:pt x="7801161" y="1620617"/>
                  <a:pt x="7800248" y="1627805"/>
                </a:cubicBezTo>
                <a:cubicBezTo>
                  <a:pt x="7799333" y="1634666"/>
                  <a:pt x="7792322" y="1639566"/>
                  <a:pt x="7785007" y="1638260"/>
                </a:cubicBezTo>
                <a:cubicBezTo>
                  <a:pt x="7777692" y="1636953"/>
                  <a:pt x="7772510" y="1630419"/>
                  <a:pt x="7773425" y="1623231"/>
                </a:cubicBezTo>
                <a:cubicBezTo>
                  <a:pt x="7774644" y="1616043"/>
                  <a:pt x="7781349" y="1611469"/>
                  <a:pt x="7788665" y="1612776"/>
                </a:cubicBezTo>
                <a:close/>
                <a:moveTo>
                  <a:pt x="4460399" y="1612123"/>
                </a:moveTo>
                <a:cubicBezTo>
                  <a:pt x="4467412" y="1613430"/>
                  <a:pt x="4472597" y="1619964"/>
                  <a:pt x="4471373" y="1626498"/>
                </a:cubicBezTo>
                <a:cubicBezTo>
                  <a:pt x="4470157" y="1633032"/>
                  <a:pt x="4463755" y="1637607"/>
                  <a:pt x="4456742" y="1636627"/>
                </a:cubicBezTo>
                <a:cubicBezTo>
                  <a:pt x="4449733" y="1635320"/>
                  <a:pt x="4444552" y="1628785"/>
                  <a:pt x="4445772" y="1622251"/>
                </a:cubicBezTo>
                <a:cubicBezTo>
                  <a:pt x="4446685" y="1615390"/>
                  <a:pt x="4453390" y="1610816"/>
                  <a:pt x="4460399" y="1612123"/>
                </a:cubicBezTo>
                <a:close/>
                <a:moveTo>
                  <a:pt x="5953149" y="1611143"/>
                </a:moveTo>
                <a:cubicBezTo>
                  <a:pt x="5960464" y="1612449"/>
                  <a:pt x="5965646" y="1618984"/>
                  <a:pt x="5964427" y="1626171"/>
                </a:cubicBezTo>
                <a:cubicBezTo>
                  <a:pt x="5963512" y="1633032"/>
                  <a:pt x="5956502" y="1637607"/>
                  <a:pt x="5949187" y="1636627"/>
                </a:cubicBezTo>
                <a:cubicBezTo>
                  <a:pt x="5941872" y="1635320"/>
                  <a:pt x="5936690" y="1628785"/>
                  <a:pt x="5937909" y="1621597"/>
                </a:cubicBezTo>
                <a:cubicBezTo>
                  <a:pt x="5939128" y="1614736"/>
                  <a:pt x="5945833" y="1610162"/>
                  <a:pt x="5953149" y="1611143"/>
                </a:cubicBezTo>
                <a:close/>
                <a:moveTo>
                  <a:pt x="2160609" y="1609836"/>
                </a:moveTo>
                <a:cubicBezTo>
                  <a:pt x="2168229" y="1611143"/>
                  <a:pt x="2173716" y="1618330"/>
                  <a:pt x="2172801" y="1625518"/>
                </a:cubicBezTo>
                <a:cubicBezTo>
                  <a:pt x="2171582" y="1633032"/>
                  <a:pt x="2164571" y="1637933"/>
                  <a:pt x="2156647" y="1636300"/>
                </a:cubicBezTo>
                <a:cubicBezTo>
                  <a:pt x="2149027" y="1634993"/>
                  <a:pt x="2143540" y="1627805"/>
                  <a:pt x="2144455" y="1620617"/>
                </a:cubicBezTo>
                <a:cubicBezTo>
                  <a:pt x="2145674" y="1613429"/>
                  <a:pt x="2152989" y="1608528"/>
                  <a:pt x="2160609" y="1609836"/>
                </a:cubicBezTo>
                <a:close/>
                <a:moveTo>
                  <a:pt x="1123148" y="1609182"/>
                </a:moveTo>
                <a:cubicBezTo>
                  <a:pt x="1130158" y="1610489"/>
                  <a:pt x="1135035" y="1616696"/>
                  <a:pt x="1134121" y="1623558"/>
                </a:cubicBezTo>
                <a:cubicBezTo>
                  <a:pt x="1133206" y="1630092"/>
                  <a:pt x="1126501" y="1634666"/>
                  <a:pt x="1119491" y="1633359"/>
                </a:cubicBezTo>
                <a:cubicBezTo>
                  <a:pt x="1112480" y="1632052"/>
                  <a:pt x="1107603" y="1625845"/>
                  <a:pt x="1108518" y="1618984"/>
                </a:cubicBezTo>
                <a:cubicBezTo>
                  <a:pt x="1109737" y="1612450"/>
                  <a:pt x="1116138" y="1607875"/>
                  <a:pt x="1123148" y="1609182"/>
                </a:cubicBezTo>
                <a:close/>
                <a:moveTo>
                  <a:pt x="1620203" y="1608528"/>
                </a:moveTo>
                <a:cubicBezTo>
                  <a:pt x="1627823" y="1609836"/>
                  <a:pt x="1633309" y="1617023"/>
                  <a:pt x="1632090" y="1624211"/>
                </a:cubicBezTo>
                <a:cubicBezTo>
                  <a:pt x="1630871" y="1631725"/>
                  <a:pt x="1623861" y="1636299"/>
                  <a:pt x="1615936" y="1634993"/>
                </a:cubicBezTo>
                <a:cubicBezTo>
                  <a:pt x="1608316" y="1633686"/>
                  <a:pt x="1602829" y="1626498"/>
                  <a:pt x="1604049" y="1619310"/>
                </a:cubicBezTo>
                <a:cubicBezTo>
                  <a:pt x="1605267" y="1612122"/>
                  <a:pt x="1612583" y="1607221"/>
                  <a:pt x="1620203" y="1608528"/>
                </a:cubicBezTo>
                <a:close/>
                <a:moveTo>
                  <a:pt x="7316832" y="1607549"/>
                </a:moveTo>
                <a:cubicBezTo>
                  <a:pt x="7325367" y="1609182"/>
                  <a:pt x="7331462" y="1616696"/>
                  <a:pt x="7330243" y="1624864"/>
                </a:cubicBezTo>
                <a:cubicBezTo>
                  <a:pt x="7329024" y="1633032"/>
                  <a:pt x="7321099" y="1638587"/>
                  <a:pt x="7312565" y="1636953"/>
                </a:cubicBezTo>
                <a:cubicBezTo>
                  <a:pt x="7304030" y="1635320"/>
                  <a:pt x="7297934" y="1627805"/>
                  <a:pt x="7299153" y="1619637"/>
                </a:cubicBezTo>
                <a:cubicBezTo>
                  <a:pt x="7300068" y="1611469"/>
                  <a:pt x="7308297" y="1606242"/>
                  <a:pt x="7316832" y="1607549"/>
                </a:cubicBezTo>
                <a:close/>
                <a:moveTo>
                  <a:pt x="8171495" y="1607221"/>
                </a:moveTo>
                <a:cubicBezTo>
                  <a:pt x="8178202" y="1608202"/>
                  <a:pt x="8182774" y="1614409"/>
                  <a:pt x="8181859" y="1620617"/>
                </a:cubicBezTo>
                <a:cubicBezTo>
                  <a:pt x="8180945" y="1626825"/>
                  <a:pt x="8174849" y="1631072"/>
                  <a:pt x="8168143" y="1630092"/>
                </a:cubicBezTo>
                <a:cubicBezTo>
                  <a:pt x="8161438" y="1629112"/>
                  <a:pt x="8156866" y="1622904"/>
                  <a:pt x="8157780" y="1616696"/>
                </a:cubicBezTo>
                <a:cubicBezTo>
                  <a:pt x="8159000" y="1610489"/>
                  <a:pt x="8165095" y="1606241"/>
                  <a:pt x="8171495" y="1607221"/>
                </a:cubicBezTo>
                <a:close/>
                <a:moveTo>
                  <a:pt x="3114027" y="1603955"/>
                </a:moveTo>
                <a:cubicBezTo>
                  <a:pt x="3121955" y="1605262"/>
                  <a:pt x="3127132" y="1612450"/>
                  <a:pt x="3126220" y="1619637"/>
                </a:cubicBezTo>
                <a:cubicBezTo>
                  <a:pt x="3125000" y="1627152"/>
                  <a:pt x="3117990" y="1632052"/>
                  <a:pt x="3110065" y="1630746"/>
                </a:cubicBezTo>
                <a:cubicBezTo>
                  <a:pt x="3102140" y="1629439"/>
                  <a:pt x="3096959" y="1622251"/>
                  <a:pt x="3097872" y="1615063"/>
                </a:cubicBezTo>
                <a:cubicBezTo>
                  <a:pt x="3099091" y="1607549"/>
                  <a:pt x="3106102" y="1602648"/>
                  <a:pt x="3114027" y="1603955"/>
                </a:cubicBezTo>
                <a:close/>
                <a:moveTo>
                  <a:pt x="8495178" y="1603666"/>
                </a:moveTo>
                <a:cubicBezTo>
                  <a:pt x="8501660" y="1604778"/>
                  <a:pt x="8506160" y="1610734"/>
                  <a:pt x="8505230" y="1616970"/>
                </a:cubicBezTo>
                <a:cubicBezTo>
                  <a:pt x="8504299" y="1623206"/>
                  <a:pt x="8498289" y="1627360"/>
                  <a:pt x="8491807" y="1626248"/>
                </a:cubicBezTo>
                <a:cubicBezTo>
                  <a:pt x="8485324" y="1625136"/>
                  <a:pt x="8480823" y="1619180"/>
                  <a:pt x="8481754" y="1612943"/>
                </a:cubicBezTo>
                <a:cubicBezTo>
                  <a:pt x="8482685" y="1606707"/>
                  <a:pt x="8488696" y="1602554"/>
                  <a:pt x="8495178" y="1603666"/>
                </a:cubicBezTo>
                <a:close/>
                <a:moveTo>
                  <a:pt x="6705095" y="1603301"/>
                </a:moveTo>
                <a:cubicBezTo>
                  <a:pt x="6713629" y="1604935"/>
                  <a:pt x="6719725" y="1612450"/>
                  <a:pt x="6718506" y="1620618"/>
                </a:cubicBezTo>
                <a:cubicBezTo>
                  <a:pt x="6717287" y="1628786"/>
                  <a:pt x="6709362" y="1634013"/>
                  <a:pt x="6700827" y="1632706"/>
                </a:cubicBezTo>
                <a:cubicBezTo>
                  <a:pt x="6692293" y="1631072"/>
                  <a:pt x="6686197" y="1623558"/>
                  <a:pt x="6687416" y="1615390"/>
                </a:cubicBezTo>
                <a:cubicBezTo>
                  <a:pt x="6688635" y="1607222"/>
                  <a:pt x="6696560" y="1601668"/>
                  <a:pt x="6705095" y="1603301"/>
                </a:cubicBezTo>
                <a:close/>
                <a:moveTo>
                  <a:pt x="6064097" y="1602321"/>
                </a:moveTo>
                <a:cubicBezTo>
                  <a:pt x="6071717" y="1603628"/>
                  <a:pt x="6076898" y="1610489"/>
                  <a:pt x="6075679" y="1617677"/>
                </a:cubicBezTo>
                <a:cubicBezTo>
                  <a:pt x="6074765" y="1624864"/>
                  <a:pt x="6067755" y="1629439"/>
                  <a:pt x="6060135" y="1628132"/>
                </a:cubicBezTo>
                <a:cubicBezTo>
                  <a:pt x="6052514" y="1626825"/>
                  <a:pt x="6047333" y="1619964"/>
                  <a:pt x="6048553" y="1612776"/>
                </a:cubicBezTo>
                <a:cubicBezTo>
                  <a:pt x="6049772" y="1605915"/>
                  <a:pt x="6056477" y="1601014"/>
                  <a:pt x="6064097" y="1602321"/>
                </a:cubicBezTo>
                <a:close/>
                <a:moveTo>
                  <a:pt x="1245980" y="1601668"/>
                </a:moveTo>
                <a:cubicBezTo>
                  <a:pt x="1252990" y="1602974"/>
                  <a:pt x="1257867" y="1609182"/>
                  <a:pt x="1256953" y="1616043"/>
                </a:cubicBezTo>
                <a:cubicBezTo>
                  <a:pt x="1256039" y="1622577"/>
                  <a:pt x="1249333" y="1627152"/>
                  <a:pt x="1242322" y="1625845"/>
                </a:cubicBezTo>
                <a:cubicBezTo>
                  <a:pt x="1235312" y="1624538"/>
                  <a:pt x="1230435" y="1618330"/>
                  <a:pt x="1231350" y="1611469"/>
                </a:cubicBezTo>
                <a:cubicBezTo>
                  <a:pt x="1232569" y="1604935"/>
                  <a:pt x="1238970" y="1600360"/>
                  <a:pt x="1245980" y="1601668"/>
                </a:cubicBezTo>
                <a:close/>
                <a:moveTo>
                  <a:pt x="3662353" y="1601014"/>
                </a:moveTo>
                <a:cubicBezTo>
                  <a:pt x="3670279" y="1602321"/>
                  <a:pt x="3675462" y="1609509"/>
                  <a:pt x="3674545" y="1617023"/>
                </a:cubicBezTo>
                <a:cubicBezTo>
                  <a:pt x="3673326" y="1624538"/>
                  <a:pt x="3666319" y="1629439"/>
                  <a:pt x="3658389" y="1628132"/>
                </a:cubicBezTo>
                <a:cubicBezTo>
                  <a:pt x="3650462" y="1626825"/>
                  <a:pt x="3645279" y="1619637"/>
                  <a:pt x="3646195" y="1612123"/>
                </a:cubicBezTo>
                <a:cubicBezTo>
                  <a:pt x="3647110" y="1604609"/>
                  <a:pt x="3654424" y="1599707"/>
                  <a:pt x="3662353" y="1601014"/>
                </a:cubicBezTo>
                <a:close/>
                <a:moveTo>
                  <a:pt x="8885951" y="1601014"/>
                </a:moveTo>
                <a:cubicBezTo>
                  <a:pt x="8892656" y="1601994"/>
                  <a:pt x="8897229" y="1608202"/>
                  <a:pt x="8896314" y="1614409"/>
                </a:cubicBezTo>
                <a:cubicBezTo>
                  <a:pt x="8895399" y="1620617"/>
                  <a:pt x="8889303" y="1624864"/>
                  <a:pt x="8882598" y="1623884"/>
                </a:cubicBezTo>
                <a:cubicBezTo>
                  <a:pt x="8875892" y="1622904"/>
                  <a:pt x="8871320" y="1616696"/>
                  <a:pt x="8872235" y="1610489"/>
                </a:cubicBezTo>
                <a:cubicBezTo>
                  <a:pt x="8873150" y="1604281"/>
                  <a:pt x="8879550" y="1600034"/>
                  <a:pt x="8885951" y="1601014"/>
                </a:cubicBezTo>
                <a:close/>
                <a:moveTo>
                  <a:pt x="1364471" y="1600927"/>
                </a:moveTo>
                <a:cubicBezTo>
                  <a:pt x="1371618" y="1602153"/>
                  <a:pt x="1376593" y="1608635"/>
                  <a:pt x="1375582" y="1615405"/>
                </a:cubicBezTo>
                <a:cubicBezTo>
                  <a:pt x="1374572" y="1622176"/>
                  <a:pt x="1367958" y="1626671"/>
                  <a:pt x="1360811" y="1625444"/>
                </a:cubicBezTo>
                <a:cubicBezTo>
                  <a:pt x="1353664" y="1624219"/>
                  <a:pt x="1348689" y="1617736"/>
                  <a:pt x="1349700" y="1610966"/>
                </a:cubicBezTo>
                <a:cubicBezTo>
                  <a:pt x="1350711" y="1604196"/>
                  <a:pt x="1357324" y="1599701"/>
                  <a:pt x="1364471" y="1600927"/>
                </a:cubicBezTo>
                <a:close/>
                <a:moveTo>
                  <a:pt x="7676193" y="1599054"/>
                </a:moveTo>
                <a:cubicBezTo>
                  <a:pt x="7683812" y="1600361"/>
                  <a:pt x="7688995" y="1607222"/>
                  <a:pt x="7688081" y="1614410"/>
                </a:cubicBezTo>
                <a:cubicBezTo>
                  <a:pt x="7686861" y="1621597"/>
                  <a:pt x="7680155" y="1626498"/>
                  <a:pt x="7672535" y="1625191"/>
                </a:cubicBezTo>
                <a:cubicBezTo>
                  <a:pt x="7664915" y="1623884"/>
                  <a:pt x="7659734" y="1617023"/>
                  <a:pt x="7660648" y="1609836"/>
                </a:cubicBezTo>
                <a:cubicBezTo>
                  <a:pt x="7661867" y="1602648"/>
                  <a:pt x="7668878" y="1597747"/>
                  <a:pt x="7676193" y="1599054"/>
                </a:cubicBezTo>
                <a:close/>
                <a:moveTo>
                  <a:pt x="4276278" y="1598400"/>
                </a:moveTo>
                <a:cubicBezTo>
                  <a:pt x="4283592" y="1599707"/>
                  <a:pt x="4288472" y="1606241"/>
                  <a:pt x="4287558" y="1613103"/>
                </a:cubicBezTo>
                <a:cubicBezTo>
                  <a:pt x="4286640" y="1619964"/>
                  <a:pt x="4279939" y="1624538"/>
                  <a:pt x="4272620" y="1623231"/>
                </a:cubicBezTo>
                <a:cubicBezTo>
                  <a:pt x="4265306" y="1621924"/>
                  <a:pt x="4260431" y="1615389"/>
                  <a:pt x="4261344" y="1608528"/>
                </a:cubicBezTo>
                <a:cubicBezTo>
                  <a:pt x="4262257" y="1601994"/>
                  <a:pt x="4268962" y="1597420"/>
                  <a:pt x="4276278" y="1598400"/>
                </a:cubicBezTo>
                <a:close/>
                <a:moveTo>
                  <a:pt x="52344" y="1598074"/>
                </a:moveTo>
                <a:cubicBezTo>
                  <a:pt x="59964" y="1599381"/>
                  <a:pt x="65146" y="1606242"/>
                  <a:pt x="63927" y="1613430"/>
                </a:cubicBezTo>
                <a:cubicBezTo>
                  <a:pt x="63013" y="1620618"/>
                  <a:pt x="56002" y="1625191"/>
                  <a:pt x="48382" y="1623884"/>
                </a:cubicBezTo>
                <a:cubicBezTo>
                  <a:pt x="40762" y="1622578"/>
                  <a:pt x="35581" y="1615717"/>
                  <a:pt x="36800" y="1608529"/>
                </a:cubicBezTo>
                <a:cubicBezTo>
                  <a:pt x="38019" y="1601341"/>
                  <a:pt x="45029" y="1596767"/>
                  <a:pt x="52344" y="1598074"/>
                </a:cubicBezTo>
                <a:close/>
                <a:moveTo>
                  <a:pt x="10646181" y="1596767"/>
                </a:moveTo>
                <a:cubicBezTo>
                  <a:pt x="10653496" y="1598074"/>
                  <a:pt x="10658677" y="1604608"/>
                  <a:pt x="10657459" y="1611469"/>
                </a:cubicBezTo>
                <a:cubicBezTo>
                  <a:pt x="10656545" y="1618330"/>
                  <a:pt x="10649533" y="1622904"/>
                  <a:pt x="10642218" y="1621924"/>
                </a:cubicBezTo>
                <a:cubicBezTo>
                  <a:pt x="10634903" y="1620617"/>
                  <a:pt x="10629722" y="1614083"/>
                  <a:pt x="10630942" y="1607222"/>
                </a:cubicBezTo>
                <a:cubicBezTo>
                  <a:pt x="10632160" y="1600034"/>
                  <a:pt x="10638865" y="1595460"/>
                  <a:pt x="10646181" y="1596767"/>
                </a:cubicBezTo>
                <a:close/>
                <a:moveTo>
                  <a:pt x="7878642" y="1596510"/>
                </a:moveTo>
                <a:cubicBezTo>
                  <a:pt x="7885623" y="1597709"/>
                  <a:pt x="7890463" y="1604168"/>
                  <a:pt x="7889451" y="1610938"/>
                </a:cubicBezTo>
                <a:cubicBezTo>
                  <a:pt x="7888440" y="1617708"/>
                  <a:pt x="7881961" y="1622226"/>
                  <a:pt x="7874980" y="1621028"/>
                </a:cubicBezTo>
                <a:cubicBezTo>
                  <a:pt x="7867999" y="1619830"/>
                  <a:pt x="7863159" y="1613370"/>
                  <a:pt x="7864171" y="1606599"/>
                </a:cubicBezTo>
                <a:cubicBezTo>
                  <a:pt x="7865182" y="1599829"/>
                  <a:pt x="7871661" y="1595312"/>
                  <a:pt x="7878642" y="1596510"/>
                </a:cubicBezTo>
                <a:close/>
                <a:moveTo>
                  <a:pt x="11143008" y="1596440"/>
                </a:moveTo>
                <a:cubicBezTo>
                  <a:pt x="11150627" y="1597747"/>
                  <a:pt x="11155809" y="1604608"/>
                  <a:pt x="11154591" y="1611796"/>
                </a:cubicBezTo>
                <a:cubicBezTo>
                  <a:pt x="11153675" y="1618984"/>
                  <a:pt x="11146666" y="1623557"/>
                  <a:pt x="11139045" y="1622250"/>
                </a:cubicBezTo>
                <a:cubicBezTo>
                  <a:pt x="11131426" y="1620944"/>
                  <a:pt x="11126244" y="1614083"/>
                  <a:pt x="11127462" y="1606895"/>
                </a:cubicBezTo>
                <a:cubicBezTo>
                  <a:pt x="11128377" y="1599707"/>
                  <a:pt x="11135387" y="1595133"/>
                  <a:pt x="11143008" y="1596440"/>
                </a:cubicBezTo>
                <a:close/>
                <a:moveTo>
                  <a:pt x="2027413" y="1596440"/>
                </a:moveTo>
                <a:cubicBezTo>
                  <a:pt x="2035033" y="1597747"/>
                  <a:pt x="2040519" y="1604934"/>
                  <a:pt x="2039605" y="1612122"/>
                </a:cubicBezTo>
                <a:cubicBezTo>
                  <a:pt x="2038385" y="1619637"/>
                  <a:pt x="2031375" y="1624538"/>
                  <a:pt x="2023450" y="1622904"/>
                </a:cubicBezTo>
                <a:cubicBezTo>
                  <a:pt x="2015830" y="1621597"/>
                  <a:pt x="2010344" y="1614409"/>
                  <a:pt x="2011258" y="1607221"/>
                </a:cubicBezTo>
                <a:cubicBezTo>
                  <a:pt x="2012478" y="1600034"/>
                  <a:pt x="2019488" y="1595133"/>
                  <a:pt x="2027413" y="1596440"/>
                </a:cubicBezTo>
                <a:close/>
                <a:moveTo>
                  <a:pt x="8612848" y="1595134"/>
                </a:moveTo>
                <a:cubicBezTo>
                  <a:pt x="8619250" y="1596114"/>
                  <a:pt x="8623821" y="1601994"/>
                  <a:pt x="8622907" y="1608202"/>
                </a:cubicBezTo>
                <a:cubicBezTo>
                  <a:pt x="8621992" y="1614410"/>
                  <a:pt x="8615896" y="1618330"/>
                  <a:pt x="8609496" y="1617350"/>
                </a:cubicBezTo>
                <a:cubicBezTo>
                  <a:pt x="8603095" y="1616370"/>
                  <a:pt x="8598522" y="1610489"/>
                  <a:pt x="8599437" y="1604282"/>
                </a:cubicBezTo>
                <a:cubicBezTo>
                  <a:pt x="8600352" y="1598074"/>
                  <a:pt x="8606448" y="1594153"/>
                  <a:pt x="8612848" y="1595134"/>
                </a:cubicBezTo>
                <a:close/>
                <a:moveTo>
                  <a:pt x="8379981" y="1594807"/>
                </a:moveTo>
                <a:cubicBezTo>
                  <a:pt x="8386381" y="1595787"/>
                  <a:pt x="8390953" y="1601668"/>
                  <a:pt x="8390039" y="1607875"/>
                </a:cubicBezTo>
                <a:cubicBezTo>
                  <a:pt x="8389124" y="1614083"/>
                  <a:pt x="8383029" y="1618003"/>
                  <a:pt x="8376627" y="1617023"/>
                </a:cubicBezTo>
                <a:cubicBezTo>
                  <a:pt x="8370227" y="1616043"/>
                  <a:pt x="8365655" y="1610162"/>
                  <a:pt x="8366569" y="1603955"/>
                </a:cubicBezTo>
                <a:cubicBezTo>
                  <a:pt x="8367484" y="1597747"/>
                  <a:pt x="8373579" y="1593500"/>
                  <a:pt x="8379981" y="1594807"/>
                </a:cubicBezTo>
                <a:close/>
                <a:moveTo>
                  <a:pt x="1003669" y="1594153"/>
                </a:moveTo>
                <a:cubicBezTo>
                  <a:pt x="1010679" y="1595460"/>
                  <a:pt x="1015555" y="1601668"/>
                  <a:pt x="1014641" y="1608529"/>
                </a:cubicBezTo>
                <a:cubicBezTo>
                  <a:pt x="1013727" y="1615390"/>
                  <a:pt x="1007022" y="1619637"/>
                  <a:pt x="1000011" y="1618330"/>
                </a:cubicBezTo>
                <a:cubicBezTo>
                  <a:pt x="993001" y="1617023"/>
                  <a:pt x="988124" y="1610816"/>
                  <a:pt x="989038" y="1603955"/>
                </a:cubicBezTo>
                <a:cubicBezTo>
                  <a:pt x="989952" y="1597421"/>
                  <a:pt x="996658" y="1592846"/>
                  <a:pt x="1003669" y="1594153"/>
                </a:cubicBezTo>
                <a:close/>
                <a:moveTo>
                  <a:pt x="4975137" y="1593852"/>
                </a:moveTo>
                <a:cubicBezTo>
                  <a:pt x="4981786" y="1594994"/>
                  <a:pt x="4986400" y="1601119"/>
                  <a:pt x="4985442" y="1607532"/>
                </a:cubicBezTo>
                <a:cubicBezTo>
                  <a:pt x="4984483" y="1613947"/>
                  <a:pt x="4978317" y="1618221"/>
                  <a:pt x="4971667" y="1617079"/>
                </a:cubicBezTo>
                <a:cubicBezTo>
                  <a:pt x="4965018" y="1615938"/>
                  <a:pt x="4960404" y="1609814"/>
                  <a:pt x="4961363" y="1603400"/>
                </a:cubicBezTo>
                <a:cubicBezTo>
                  <a:pt x="4962320" y="1596986"/>
                  <a:pt x="4968487" y="1592711"/>
                  <a:pt x="4975137" y="1593852"/>
                </a:cubicBezTo>
                <a:close/>
                <a:moveTo>
                  <a:pt x="9348944" y="1593500"/>
                </a:moveTo>
                <a:cubicBezTo>
                  <a:pt x="9355956" y="1594807"/>
                  <a:pt x="9360832" y="1601014"/>
                  <a:pt x="9359613" y="1607548"/>
                </a:cubicBezTo>
                <a:cubicBezTo>
                  <a:pt x="9358698" y="1614082"/>
                  <a:pt x="9352298" y="1618657"/>
                  <a:pt x="9345287" y="1617350"/>
                </a:cubicBezTo>
                <a:cubicBezTo>
                  <a:pt x="9338277" y="1616043"/>
                  <a:pt x="9333400" y="1609836"/>
                  <a:pt x="9334619" y="1603301"/>
                </a:cubicBezTo>
                <a:cubicBezTo>
                  <a:pt x="9335534" y="1596767"/>
                  <a:pt x="9341933" y="1592519"/>
                  <a:pt x="9348944" y="1593500"/>
                </a:cubicBezTo>
                <a:close/>
                <a:moveTo>
                  <a:pt x="5566035" y="1592846"/>
                </a:moveTo>
                <a:cubicBezTo>
                  <a:pt x="5572740" y="1594153"/>
                  <a:pt x="5577313" y="1600034"/>
                  <a:pt x="5576399" y="1606568"/>
                </a:cubicBezTo>
                <a:cubicBezTo>
                  <a:pt x="5575485" y="1612776"/>
                  <a:pt x="5569388" y="1617023"/>
                  <a:pt x="5562681" y="1616043"/>
                </a:cubicBezTo>
                <a:cubicBezTo>
                  <a:pt x="5555975" y="1614736"/>
                  <a:pt x="5551402" y="1608855"/>
                  <a:pt x="5552317" y="1602321"/>
                </a:cubicBezTo>
                <a:cubicBezTo>
                  <a:pt x="5552927" y="1596113"/>
                  <a:pt x="5559328" y="1591866"/>
                  <a:pt x="5566035" y="1592846"/>
                </a:cubicBezTo>
                <a:close/>
                <a:moveTo>
                  <a:pt x="6180836" y="1592519"/>
                </a:moveTo>
                <a:cubicBezTo>
                  <a:pt x="6188456" y="1593826"/>
                  <a:pt x="6193942" y="1600687"/>
                  <a:pt x="6192723" y="1608202"/>
                </a:cubicBezTo>
                <a:cubicBezTo>
                  <a:pt x="6191504" y="1615389"/>
                  <a:pt x="6184493" y="1620290"/>
                  <a:pt x="6176873" y="1618984"/>
                </a:cubicBezTo>
                <a:cubicBezTo>
                  <a:pt x="6169253" y="1617677"/>
                  <a:pt x="6163767" y="1610816"/>
                  <a:pt x="6164986" y="1603301"/>
                </a:cubicBezTo>
                <a:cubicBezTo>
                  <a:pt x="6165901" y="1596113"/>
                  <a:pt x="6173216" y="1591212"/>
                  <a:pt x="6180836" y="1592519"/>
                </a:cubicBezTo>
                <a:close/>
                <a:moveTo>
                  <a:pt x="1757666" y="1592193"/>
                </a:moveTo>
                <a:cubicBezTo>
                  <a:pt x="1765286" y="1593500"/>
                  <a:pt x="1770773" y="1600687"/>
                  <a:pt x="1769553" y="1607875"/>
                </a:cubicBezTo>
                <a:cubicBezTo>
                  <a:pt x="1768335" y="1615390"/>
                  <a:pt x="1761324" y="1619964"/>
                  <a:pt x="1753399" y="1618657"/>
                </a:cubicBezTo>
                <a:cubicBezTo>
                  <a:pt x="1745779" y="1617350"/>
                  <a:pt x="1740293" y="1610162"/>
                  <a:pt x="1741512" y="1602975"/>
                </a:cubicBezTo>
                <a:cubicBezTo>
                  <a:pt x="1742731" y="1595787"/>
                  <a:pt x="1749742" y="1590886"/>
                  <a:pt x="1757666" y="1592193"/>
                </a:cubicBezTo>
                <a:close/>
                <a:moveTo>
                  <a:pt x="1892997" y="1589252"/>
                </a:moveTo>
                <a:cubicBezTo>
                  <a:pt x="1900616" y="1590559"/>
                  <a:pt x="1906103" y="1597746"/>
                  <a:pt x="1905189" y="1604934"/>
                </a:cubicBezTo>
                <a:cubicBezTo>
                  <a:pt x="1903969" y="1612449"/>
                  <a:pt x="1896959" y="1617350"/>
                  <a:pt x="1889034" y="1615716"/>
                </a:cubicBezTo>
                <a:cubicBezTo>
                  <a:pt x="1881414" y="1614409"/>
                  <a:pt x="1875928" y="1607221"/>
                  <a:pt x="1876842" y="1600034"/>
                </a:cubicBezTo>
                <a:cubicBezTo>
                  <a:pt x="1878061" y="1592846"/>
                  <a:pt x="1885377" y="1587945"/>
                  <a:pt x="1892997" y="1589252"/>
                </a:cubicBezTo>
                <a:close/>
                <a:moveTo>
                  <a:pt x="3253014" y="1587619"/>
                </a:moveTo>
                <a:cubicBezTo>
                  <a:pt x="3260939" y="1588926"/>
                  <a:pt x="3266121" y="1596114"/>
                  <a:pt x="3265207" y="1603301"/>
                </a:cubicBezTo>
                <a:cubicBezTo>
                  <a:pt x="3263987" y="1610816"/>
                  <a:pt x="3256976" y="1615716"/>
                  <a:pt x="3249052" y="1614410"/>
                </a:cubicBezTo>
                <a:cubicBezTo>
                  <a:pt x="3241127" y="1613103"/>
                  <a:pt x="3235945" y="1605915"/>
                  <a:pt x="3236860" y="1598727"/>
                </a:cubicBezTo>
                <a:cubicBezTo>
                  <a:pt x="3238079" y="1591213"/>
                  <a:pt x="3245394" y="1586312"/>
                  <a:pt x="3253014" y="1587619"/>
                </a:cubicBezTo>
                <a:close/>
                <a:moveTo>
                  <a:pt x="9661671" y="1585332"/>
                </a:moveTo>
                <a:cubicBezTo>
                  <a:pt x="9668682" y="1586639"/>
                  <a:pt x="9673864" y="1593173"/>
                  <a:pt x="9672644" y="1599707"/>
                </a:cubicBezTo>
                <a:cubicBezTo>
                  <a:pt x="9671730" y="1606568"/>
                  <a:pt x="9665024" y="1610816"/>
                  <a:pt x="9658013" y="1609836"/>
                </a:cubicBezTo>
                <a:cubicBezTo>
                  <a:pt x="9651003" y="1608528"/>
                  <a:pt x="9645822" y="1601994"/>
                  <a:pt x="9647041" y="1595460"/>
                </a:cubicBezTo>
                <a:cubicBezTo>
                  <a:pt x="9647955" y="1588599"/>
                  <a:pt x="9654356" y="1584351"/>
                  <a:pt x="9661671" y="1585332"/>
                </a:cubicBezTo>
                <a:close/>
                <a:moveTo>
                  <a:pt x="4083621" y="1583698"/>
                </a:moveTo>
                <a:cubicBezTo>
                  <a:pt x="4090937" y="1585005"/>
                  <a:pt x="4096119" y="1591866"/>
                  <a:pt x="4095203" y="1598727"/>
                </a:cubicBezTo>
                <a:cubicBezTo>
                  <a:pt x="4094289" y="1605915"/>
                  <a:pt x="4087281" y="1610489"/>
                  <a:pt x="4079659" y="1609182"/>
                </a:cubicBezTo>
                <a:cubicBezTo>
                  <a:pt x="4072343" y="1607875"/>
                  <a:pt x="4067160" y="1601014"/>
                  <a:pt x="4068075" y="1594153"/>
                </a:cubicBezTo>
                <a:cubicBezTo>
                  <a:pt x="4069295" y="1586966"/>
                  <a:pt x="4076001" y="1582391"/>
                  <a:pt x="4083621" y="1583698"/>
                </a:cubicBezTo>
                <a:close/>
                <a:moveTo>
                  <a:pt x="343749" y="1583372"/>
                </a:moveTo>
                <a:cubicBezTo>
                  <a:pt x="351064" y="1584678"/>
                  <a:pt x="356246" y="1591213"/>
                  <a:pt x="355026" y="1598401"/>
                </a:cubicBezTo>
                <a:cubicBezTo>
                  <a:pt x="354112" y="1605262"/>
                  <a:pt x="347102" y="1609836"/>
                  <a:pt x="339786" y="1608855"/>
                </a:cubicBezTo>
                <a:cubicBezTo>
                  <a:pt x="332471" y="1607549"/>
                  <a:pt x="327290" y="1601014"/>
                  <a:pt x="328509" y="1593826"/>
                </a:cubicBezTo>
                <a:cubicBezTo>
                  <a:pt x="329423" y="1586966"/>
                  <a:pt x="336434" y="1582065"/>
                  <a:pt x="343749" y="1583372"/>
                </a:cubicBezTo>
                <a:close/>
                <a:moveTo>
                  <a:pt x="11909279" y="1583371"/>
                </a:moveTo>
                <a:cubicBezTo>
                  <a:pt x="11915985" y="1584678"/>
                  <a:pt x="11920557" y="1590559"/>
                  <a:pt x="11919643" y="1597094"/>
                </a:cubicBezTo>
                <a:cubicBezTo>
                  <a:pt x="11918728" y="1603628"/>
                  <a:pt x="11912327" y="1607875"/>
                  <a:pt x="11905622" y="1606568"/>
                </a:cubicBezTo>
                <a:cubicBezTo>
                  <a:pt x="11898916" y="1605262"/>
                  <a:pt x="11894344" y="1599381"/>
                  <a:pt x="11895258" y="1592846"/>
                </a:cubicBezTo>
                <a:cubicBezTo>
                  <a:pt x="11896172" y="1586639"/>
                  <a:pt x="11902573" y="1582391"/>
                  <a:pt x="11909279" y="1583371"/>
                </a:cubicBezTo>
                <a:close/>
                <a:moveTo>
                  <a:pt x="3527634" y="1583044"/>
                </a:moveTo>
                <a:cubicBezTo>
                  <a:pt x="3535561" y="1584351"/>
                  <a:pt x="3540741" y="1591539"/>
                  <a:pt x="3539830" y="1599053"/>
                </a:cubicBezTo>
                <a:cubicBezTo>
                  <a:pt x="3538910" y="1606568"/>
                  <a:pt x="3531595" y="1611469"/>
                  <a:pt x="3523672" y="1610162"/>
                </a:cubicBezTo>
                <a:cubicBezTo>
                  <a:pt x="3515748" y="1608855"/>
                  <a:pt x="3510566" y="1601668"/>
                  <a:pt x="3511479" y="1594153"/>
                </a:cubicBezTo>
                <a:cubicBezTo>
                  <a:pt x="3512699" y="1586639"/>
                  <a:pt x="3520013" y="1581737"/>
                  <a:pt x="3527634" y="1583044"/>
                </a:cubicBezTo>
                <a:close/>
                <a:moveTo>
                  <a:pt x="11787054" y="1581411"/>
                </a:moveTo>
                <a:cubicBezTo>
                  <a:pt x="11793760" y="1582718"/>
                  <a:pt x="11798332" y="1588599"/>
                  <a:pt x="11797417" y="1595134"/>
                </a:cubicBezTo>
                <a:cubicBezTo>
                  <a:pt x="11796502" y="1601668"/>
                  <a:pt x="11790103" y="1605915"/>
                  <a:pt x="11783395" y="1604608"/>
                </a:cubicBezTo>
                <a:cubicBezTo>
                  <a:pt x="11776690" y="1603301"/>
                  <a:pt x="11772119" y="1597420"/>
                  <a:pt x="11773033" y="1590886"/>
                </a:cubicBezTo>
                <a:cubicBezTo>
                  <a:pt x="11774253" y="1584678"/>
                  <a:pt x="11780348" y="1580431"/>
                  <a:pt x="11787054" y="1581411"/>
                </a:cubicBezTo>
                <a:close/>
                <a:moveTo>
                  <a:pt x="7446068" y="1580757"/>
                </a:moveTo>
                <a:cubicBezTo>
                  <a:pt x="7454298" y="1582064"/>
                  <a:pt x="7459784" y="1589579"/>
                  <a:pt x="7458870" y="1597420"/>
                </a:cubicBezTo>
                <a:cubicBezTo>
                  <a:pt x="7457650" y="1605261"/>
                  <a:pt x="7450031" y="1610162"/>
                  <a:pt x="7442106" y="1608855"/>
                </a:cubicBezTo>
                <a:cubicBezTo>
                  <a:pt x="7433875" y="1607548"/>
                  <a:pt x="7428390" y="1600034"/>
                  <a:pt x="7429304" y="1592193"/>
                </a:cubicBezTo>
                <a:cubicBezTo>
                  <a:pt x="7430523" y="1584351"/>
                  <a:pt x="7437838" y="1579451"/>
                  <a:pt x="7446068" y="1580757"/>
                </a:cubicBezTo>
                <a:close/>
                <a:moveTo>
                  <a:pt x="7559149" y="1579451"/>
                </a:moveTo>
                <a:cubicBezTo>
                  <a:pt x="7566769" y="1580758"/>
                  <a:pt x="7572256" y="1587945"/>
                  <a:pt x="7571036" y="1595133"/>
                </a:cubicBezTo>
                <a:cubicBezTo>
                  <a:pt x="7569817" y="1602648"/>
                  <a:pt x="7562806" y="1607221"/>
                  <a:pt x="7554883" y="1605915"/>
                </a:cubicBezTo>
                <a:cubicBezTo>
                  <a:pt x="7547262" y="1604608"/>
                  <a:pt x="7541776" y="1597420"/>
                  <a:pt x="7542994" y="1590232"/>
                </a:cubicBezTo>
                <a:cubicBezTo>
                  <a:pt x="7544214" y="1583044"/>
                  <a:pt x="7551529" y="1578144"/>
                  <a:pt x="7559149" y="1579451"/>
                </a:cubicBezTo>
                <a:close/>
                <a:moveTo>
                  <a:pt x="7773729" y="1579124"/>
                </a:moveTo>
                <a:cubicBezTo>
                  <a:pt x="7781045" y="1580431"/>
                  <a:pt x="7785922" y="1586966"/>
                  <a:pt x="7785008" y="1593826"/>
                </a:cubicBezTo>
                <a:cubicBezTo>
                  <a:pt x="7784093" y="1600687"/>
                  <a:pt x="7777388" y="1605261"/>
                  <a:pt x="7770072" y="1603955"/>
                </a:cubicBezTo>
                <a:cubicBezTo>
                  <a:pt x="7762757" y="1602648"/>
                  <a:pt x="7757880" y="1596113"/>
                  <a:pt x="7758795" y="1589252"/>
                </a:cubicBezTo>
                <a:cubicBezTo>
                  <a:pt x="7760013" y="1582718"/>
                  <a:pt x="7766720" y="1578144"/>
                  <a:pt x="7773729" y="1579124"/>
                </a:cubicBezTo>
                <a:close/>
                <a:moveTo>
                  <a:pt x="3391231" y="1579094"/>
                </a:moveTo>
                <a:cubicBezTo>
                  <a:pt x="3399042" y="1580434"/>
                  <a:pt x="3404469" y="1587587"/>
                  <a:pt x="3403351" y="1595071"/>
                </a:cubicBezTo>
                <a:cubicBezTo>
                  <a:pt x="3402233" y="1602554"/>
                  <a:pt x="3394994" y="1607533"/>
                  <a:pt x="3387183" y="1606192"/>
                </a:cubicBezTo>
                <a:cubicBezTo>
                  <a:pt x="3379371" y="1604852"/>
                  <a:pt x="3373944" y="1597699"/>
                  <a:pt x="3375061" y="1590215"/>
                </a:cubicBezTo>
                <a:cubicBezTo>
                  <a:pt x="3376179" y="1582732"/>
                  <a:pt x="3383418" y="1577753"/>
                  <a:pt x="3391231" y="1579094"/>
                </a:cubicBezTo>
                <a:close/>
                <a:moveTo>
                  <a:pt x="3879995" y="1578471"/>
                </a:moveTo>
                <a:cubicBezTo>
                  <a:pt x="3887615" y="1579778"/>
                  <a:pt x="3892796" y="1586639"/>
                  <a:pt x="3891884" y="1593826"/>
                </a:cubicBezTo>
                <a:cubicBezTo>
                  <a:pt x="3890664" y="1601014"/>
                  <a:pt x="3883655" y="1605915"/>
                  <a:pt x="3876034" y="1604608"/>
                </a:cubicBezTo>
                <a:cubicBezTo>
                  <a:pt x="3868412" y="1603301"/>
                  <a:pt x="3863231" y="1596440"/>
                  <a:pt x="3864144" y="1589252"/>
                </a:cubicBezTo>
                <a:cubicBezTo>
                  <a:pt x="3865365" y="1582064"/>
                  <a:pt x="3872377" y="1577164"/>
                  <a:pt x="3879995" y="1578471"/>
                </a:cubicBezTo>
                <a:close/>
                <a:moveTo>
                  <a:pt x="11554491" y="1577491"/>
                </a:moveTo>
                <a:cubicBezTo>
                  <a:pt x="11562110" y="1578798"/>
                  <a:pt x="11567291" y="1585658"/>
                  <a:pt x="11566074" y="1592846"/>
                </a:cubicBezTo>
                <a:cubicBezTo>
                  <a:pt x="11565158" y="1600034"/>
                  <a:pt x="11558149" y="1604608"/>
                  <a:pt x="11550527" y="1603301"/>
                </a:cubicBezTo>
                <a:cubicBezTo>
                  <a:pt x="11542908" y="1601994"/>
                  <a:pt x="11537727" y="1595134"/>
                  <a:pt x="11538945" y="1587946"/>
                </a:cubicBezTo>
                <a:cubicBezTo>
                  <a:pt x="11540165" y="1580758"/>
                  <a:pt x="11546870" y="1576183"/>
                  <a:pt x="11554491" y="1577491"/>
                </a:cubicBezTo>
                <a:close/>
                <a:moveTo>
                  <a:pt x="9176427" y="1577491"/>
                </a:moveTo>
                <a:cubicBezTo>
                  <a:pt x="9183133" y="1578798"/>
                  <a:pt x="9188009" y="1584678"/>
                  <a:pt x="9187095" y="1591213"/>
                </a:cubicBezTo>
                <a:cubicBezTo>
                  <a:pt x="9186181" y="1597747"/>
                  <a:pt x="9179780" y="1601994"/>
                  <a:pt x="9173074" y="1600687"/>
                </a:cubicBezTo>
                <a:cubicBezTo>
                  <a:pt x="9166369" y="1599381"/>
                  <a:pt x="9161491" y="1593500"/>
                  <a:pt x="9162406" y="1586966"/>
                </a:cubicBezTo>
                <a:cubicBezTo>
                  <a:pt x="9163321" y="1580432"/>
                  <a:pt x="9169417" y="1576184"/>
                  <a:pt x="9176427" y="1577491"/>
                </a:cubicBezTo>
                <a:close/>
                <a:moveTo>
                  <a:pt x="6304281" y="1577491"/>
                </a:moveTo>
                <a:cubicBezTo>
                  <a:pt x="6312205" y="1578798"/>
                  <a:pt x="6317692" y="1585985"/>
                  <a:pt x="6316473" y="1593500"/>
                </a:cubicBezTo>
                <a:cubicBezTo>
                  <a:pt x="6315253" y="1601014"/>
                  <a:pt x="6307938" y="1605915"/>
                  <a:pt x="6300013" y="1604608"/>
                </a:cubicBezTo>
                <a:cubicBezTo>
                  <a:pt x="6292088" y="1603301"/>
                  <a:pt x="6286602" y="1596114"/>
                  <a:pt x="6287821" y="1588599"/>
                </a:cubicBezTo>
                <a:cubicBezTo>
                  <a:pt x="6289040" y="1581085"/>
                  <a:pt x="6296355" y="1576183"/>
                  <a:pt x="6304281" y="1577491"/>
                </a:cubicBezTo>
                <a:close/>
                <a:moveTo>
                  <a:pt x="4521076" y="1577491"/>
                </a:moveTo>
                <a:cubicBezTo>
                  <a:pt x="4528086" y="1578798"/>
                  <a:pt x="4532965" y="1585005"/>
                  <a:pt x="4531749" y="1591539"/>
                </a:cubicBezTo>
                <a:cubicBezTo>
                  <a:pt x="4530829" y="1598074"/>
                  <a:pt x="4524431" y="1602648"/>
                  <a:pt x="4517420" y="1601341"/>
                </a:cubicBezTo>
                <a:cubicBezTo>
                  <a:pt x="4510407" y="1600034"/>
                  <a:pt x="4505530" y="1593826"/>
                  <a:pt x="4506751" y="1587292"/>
                </a:cubicBezTo>
                <a:cubicBezTo>
                  <a:pt x="4507665" y="1580758"/>
                  <a:pt x="4514066" y="1576510"/>
                  <a:pt x="4521076" y="1577491"/>
                </a:cubicBezTo>
                <a:close/>
                <a:moveTo>
                  <a:pt x="4694189" y="1577416"/>
                </a:moveTo>
                <a:cubicBezTo>
                  <a:pt x="4701005" y="1578585"/>
                  <a:pt x="4705752" y="1584732"/>
                  <a:pt x="4704796" y="1591146"/>
                </a:cubicBezTo>
                <a:cubicBezTo>
                  <a:pt x="4703838" y="1597560"/>
                  <a:pt x="4697539" y="1601812"/>
                  <a:pt x="4690722" y="1600643"/>
                </a:cubicBezTo>
                <a:cubicBezTo>
                  <a:pt x="4683906" y="1599474"/>
                  <a:pt x="4679158" y="1593327"/>
                  <a:pt x="4680117" y="1586912"/>
                </a:cubicBezTo>
                <a:cubicBezTo>
                  <a:pt x="4681074" y="1580499"/>
                  <a:pt x="4687374" y="1576247"/>
                  <a:pt x="4694189" y="1577416"/>
                </a:cubicBezTo>
                <a:close/>
                <a:moveTo>
                  <a:pt x="1372166" y="1574550"/>
                </a:moveTo>
                <a:cubicBezTo>
                  <a:pt x="1379175" y="1575857"/>
                  <a:pt x="1384052" y="1582064"/>
                  <a:pt x="1383138" y="1588926"/>
                </a:cubicBezTo>
                <a:cubicBezTo>
                  <a:pt x="1382224" y="1595460"/>
                  <a:pt x="1375518" y="1600034"/>
                  <a:pt x="1368507" y="1598727"/>
                </a:cubicBezTo>
                <a:cubicBezTo>
                  <a:pt x="1361498" y="1597420"/>
                  <a:pt x="1356620" y="1591212"/>
                  <a:pt x="1357535" y="1584351"/>
                </a:cubicBezTo>
                <a:cubicBezTo>
                  <a:pt x="1358754" y="1577817"/>
                  <a:pt x="1365155" y="1573243"/>
                  <a:pt x="1372166" y="1574550"/>
                </a:cubicBezTo>
                <a:close/>
                <a:moveTo>
                  <a:pt x="621132" y="1573897"/>
                </a:moveTo>
                <a:cubicBezTo>
                  <a:pt x="628143" y="1575204"/>
                  <a:pt x="633324" y="1581738"/>
                  <a:pt x="632104" y="1588599"/>
                </a:cubicBezTo>
                <a:cubicBezTo>
                  <a:pt x="631190" y="1595460"/>
                  <a:pt x="624485" y="1600034"/>
                  <a:pt x="617169" y="1598727"/>
                </a:cubicBezTo>
                <a:cubicBezTo>
                  <a:pt x="610159" y="1597421"/>
                  <a:pt x="604977" y="1590886"/>
                  <a:pt x="606197" y="1584025"/>
                </a:cubicBezTo>
                <a:cubicBezTo>
                  <a:pt x="607416" y="1577164"/>
                  <a:pt x="613817" y="1572590"/>
                  <a:pt x="621132" y="1573897"/>
                </a:cubicBezTo>
                <a:close/>
                <a:moveTo>
                  <a:pt x="5878731" y="1572638"/>
                </a:moveTo>
                <a:cubicBezTo>
                  <a:pt x="5885712" y="1573836"/>
                  <a:pt x="5890574" y="1580151"/>
                  <a:pt x="5889590" y="1586742"/>
                </a:cubicBezTo>
                <a:cubicBezTo>
                  <a:pt x="5888606" y="1593335"/>
                  <a:pt x="5882148" y="1597707"/>
                  <a:pt x="5875167" y="1596510"/>
                </a:cubicBezTo>
                <a:cubicBezTo>
                  <a:pt x="5868186" y="1595313"/>
                  <a:pt x="5863325" y="1588998"/>
                  <a:pt x="5864309" y="1582406"/>
                </a:cubicBezTo>
                <a:cubicBezTo>
                  <a:pt x="5865293" y="1575814"/>
                  <a:pt x="5871750" y="1571441"/>
                  <a:pt x="5878731" y="1572638"/>
                </a:cubicBezTo>
                <a:close/>
                <a:moveTo>
                  <a:pt x="7168698" y="1572590"/>
                </a:moveTo>
                <a:cubicBezTo>
                  <a:pt x="7177233" y="1574223"/>
                  <a:pt x="7183329" y="1581738"/>
                  <a:pt x="7182110" y="1589906"/>
                </a:cubicBezTo>
                <a:cubicBezTo>
                  <a:pt x="7180890" y="1598073"/>
                  <a:pt x="7172966" y="1603628"/>
                  <a:pt x="7164431" y="1601994"/>
                </a:cubicBezTo>
                <a:cubicBezTo>
                  <a:pt x="7155896" y="1600360"/>
                  <a:pt x="7149801" y="1592846"/>
                  <a:pt x="7151020" y="1584678"/>
                </a:cubicBezTo>
                <a:cubicBezTo>
                  <a:pt x="7151934" y="1576510"/>
                  <a:pt x="7160164" y="1571283"/>
                  <a:pt x="7168698" y="1572590"/>
                </a:cubicBezTo>
                <a:close/>
                <a:moveTo>
                  <a:pt x="8732940" y="1572263"/>
                </a:moveTo>
                <a:cubicBezTo>
                  <a:pt x="8739341" y="1573243"/>
                  <a:pt x="8743913" y="1579124"/>
                  <a:pt x="8742999" y="1585332"/>
                </a:cubicBezTo>
                <a:cubicBezTo>
                  <a:pt x="8742085" y="1591539"/>
                  <a:pt x="8735989" y="1595460"/>
                  <a:pt x="8729587" y="1594480"/>
                </a:cubicBezTo>
                <a:cubicBezTo>
                  <a:pt x="8723187" y="1593500"/>
                  <a:pt x="8718614" y="1587618"/>
                  <a:pt x="8719529" y="1581411"/>
                </a:cubicBezTo>
                <a:cubicBezTo>
                  <a:pt x="8720443" y="1575203"/>
                  <a:pt x="8726234" y="1571283"/>
                  <a:pt x="8732940" y="1572263"/>
                </a:cubicBezTo>
                <a:close/>
                <a:moveTo>
                  <a:pt x="8267508" y="1570629"/>
                </a:moveTo>
                <a:cubicBezTo>
                  <a:pt x="8273909" y="1571609"/>
                  <a:pt x="8278481" y="1577490"/>
                  <a:pt x="8277567" y="1583698"/>
                </a:cubicBezTo>
                <a:cubicBezTo>
                  <a:pt x="8276652" y="1589905"/>
                  <a:pt x="8270556" y="1593826"/>
                  <a:pt x="8264155" y="1592846"/>
                </a:cubicBezTo>
                <a:cubicBezTo>
                  <a:pt x="8257755" y="1591866"/>
                  <a:pt x="8253182" y="1585985"/>
                  <a:pt x="8254097" y="1579777"/>
                </a:cubicBezTo>
                <a:cubicBezTo>
                  <a:pt x="8255011" y="1573569"/>
                  <a:pt x="8260802" y="1569323"/>
                  <a:pt x="8267508" y="1570629"/>
                </a:cubicBezTo>
                <a:close/>
                <a:moveTo>
                  <a:pt x="10782428" y="1569976"/>
                </a:moveTo>
                <a:cubicBezTo>
                  <a:pt x="10789743" y="1571283"/>
                  <a:pt x="10794924" y="1577817"/>
                  <a:pt x="10793704" y="1584678"/>
                </a:cubicBezTo>
                <a:cubicBezTo>
                  <a:pt x="10792486" y="1591539"/>
                  <a:pt x="10785780" y="1596113"/>
                  <a:pt x="10778464" y="1595133"/>
                </a:cubicBezTo>
                <a:cubicBezTo>
                  <a:pt x="10771149" y="1594153"/>
                  <a:pt x="10765967" y="1587292"/>
                  <a:pt x="10767187" y="1580431"/>
                </a:cubicBezTo>
                <a:cubicBezTo>
                  <a:pt x="10768405" y="1573243"/>
                  <a:pt x="10775112" y="1568669"/>
                  <a:pt x="10782428" y="1569976"/>
                </a:cubicBezTo>
                <a:close/>
                <a:moveTo>
                  <a:pt x="6862983" y="1569323"/>
                </a:moveTo>
                <a:cubicBezTo>
                  <a:pt x="6871516" y="1570956"/>
                  <a:pt x="6877612" y="1578471"/>
                  <a:pt x="6876393" y="1586639"/>
                </a:cubicBezTo>
                <a:cubicBezTo>
                  <a:pt x="6875175" y="1594806"/>
                  <a:pt x="6867249" y="1600360"/>
                  <a:pt x="6858715" y="1598727"/>
                </a:cubicBezTo>
                <a:cubicBezTo>
                  <a:pt x="6850180" y="1597093"/>
                  <a:pt x="6844084" y="1589579"/>
                  <a:pt x="6845304" y="1581411"/>
                </a:cubicBezTo>
                <a:cubicBezTo>
                  <a:pt x="6846523" y="1573243"/>
                  <a:pt x="6854448" y="1568016"/>
                  <a:pt x="6862983" y="1569323"/>
                </a:cubicBezTo>
                <a:close/>
                <a:moveTo>
                  <a:pt x="6567934" y="1569323"/>
                </a:moveTo>
                <a:cubicBezTo>
                  <a:pt x="6576164" y="1570630"/>
                  <a:pt x="6581955" y="1578471"/>
                  <a:pt x="6580736" y="1586312"/>
                </a:cubicBezTo>
                <a:cubicBezTo>
                  <a:pt x="6579517" y="1594153"/>
                  <a:pt x="6571897" y="1599380"/>
                  <a:pt x="6563362" y="1598074"/>
                </a:cubicBezTo>
                <a:cubicBezTo>
                  <a:pt x="6555133" y="1596767"/>
                  <a:pt x="6549341" y="1588926"/>
                  <a:pt x="6550561" y="1581085"/>
                </a:cubicBezTo>
                <a:cubicBezTo>
                  <a:pt x="6551780" y="1573243"/>
                  <a:pt x="6559705" y="1568016"/>
                  <a:pt x="6567934" y="1569323"/>
                </a:cubicBezTo>
                <a:close/>
                <a:moveTo>
                  <a:pt x="5982106" y="1569323"/>
                </a:moveTo>
                <a:cubicBezTo>
                  <a:pt x="5989116" y="1570630"/>
                  <a:pt x="5994297" y="1577164"/>
                  <a:pt x="5993078" y="1584025"/>
                </a:cubicBezTo>
                <a:cubicBezTo>
                  <a:pt x="5992164" y="1590886"/>
                  <a:pt x="5985458" y="1595460"/>
                  <a:pt x="5978144" y="1594153"/>
                </a:cubicBezTo>
                <a:cubicBezTo>
                  <a:pt x="5971133" y="1592846"/>
                  <a:pt x="5965951" y="1586312"/>
                  <a:pt x="5967170" y="1579451"/>
                </a:cubicBezTo>
                <a:cubicBezTo>
                  <a:pt x="5968084" y="1572590"/>
                  <a:pt x="5974791" y="1568016"/>
                  <a:pt x="5982106" y="1569323"/>
                </a:cubicBezTo>
                <a:close/>
                <a:moveTo>
                  <a:pt x="5781823" y="1568016"/>
                </a:moveTo>
                <a:cubicBezTo>
                  <a:pt x="5788529" y="1569323"/>
                  <a:pt x="5793128" y="1575530"/>
                  <a:pt x="5792214" y="1581738"/>
                </a:cubicBezTo>
                <a:cubicBezTo>
                  <a:pt x="5791299" y="1588272"/>
                  <a:pt x="5785176" y="1592519"/>
                  <a:pt x="5778469" y="1591212"/>
                </a:cubicBezTo>
                <a:cubicBezTo>
                  <a:pt x="5771763" y="1589906"/>
                  <a:pt x="5766886" y="1583698"/>
                  <a:pt x="5767800" y="1577491"/>
                </a:cubicBezTo>
                <a:cubicBezTo>
                  <a:pt x="5768716" y="1571283"/>
                  <a:pt x="5774812" y="1567035"/>
                  <a:pt x="5781823" y="1568016"/>
                </a:cubicBezTo>
                <a:close/>
                <a:moveTo>
                  <a:pt x="7962707" y="1566708"/>
                </a:moveTo>
                <a:cubicBezTo>
                  <a:pt x="7969413" y="1568016"/>
                  <a:pt x="7974289" y="1573896"/>
                  <a:pt x="7973070" y="1580431"/>
                </a:cubicBezTo>
                <a:cubicBezTo>
                  <a:pt x="7972155" y="1586965"/>
                  <a:pt x="7965755" y="1591212"/>
                  <a:pt x="7959049" y="1589905"/>
                </a:cubicBezTo>
                <a:cubicBezTo>
                  <a:pt x="7952343" y="1588599"/>
                  <a:pt x="7947466" y="1582718"/>
                  <a:pt x="7948686" y="1576183"/>
                </a:cubicBezTo>
                <a:cubicBezTo>
                  <a:pt x="7949601" y="1569976"/>
                  <a:pt x="7956001" y="1565728"/>
                  <a:pt x="7962707" y="1566708"/>
                </a:cubicBezTo>
                <a:close/>
                <a:moveTo>
                  <a:pt x="6090005" y="1565729"/>
                </a:moveTo>
                <a:cubicBezTo>
                  <a:pt x="6097321" y="1567036"/>
                  <a:pt x="6102502" y="1573570"/>
                  <a:pt x="6101282" y="1580758"/>
                </a:cubicBezTo>
                <a:cubicBezTo>
                  <a:pt x="6100368" y="1587619"/>
                  <a:pt x="6093358" y="1592193"/>
                  <a:pt x="6086042" y="1591213"/>
                </a:cubicBezTo>
                <a:cubicBezTo>
                  <a:pt x="6078728" y="1589906"/>
                  <a:pt x="6073546" y="1583372"/>
                  <a:pt x="6074765" y="1576184"/>
                </a:cubicBezTo>
                <a:cubicBezTo>
                  <a:pt x="6075984" y="1568996"/>
                  <a:pt x="6082690" y="1564422"/>
                  <a:pt x="6090005" y="1565729"/>
                </a:cubicBezTo>
                <a:close/>
                <a:moveTo>
                  <a:pt x="7663815" y="1564971"/>
                </a:moveTo>
                <a:cubicBezTo>
                  <a:pt x="7671128" y="1566226"/>
                  <a:pt x="7676216" y="1572876"/>
                  <a:pt x="7675179" y="1579824"/>
                </a:cubicBezTo>
                <a:cubicBezTo>
                  <a:pt x="7674142" y="1586772"/>
                  <a:pt x="7667372" y="1591388"/>
                  <a:pt x="7660059" y="1590134"/>
                </a:cubicBezTo>
                <a:cubicBezTo>
                  <a:pt x="7652745" y="1588879"/>
                  <a:pt x="7647657" y="1582230"/>
                  <a:pt x="7648694" y="1575281"/>
                </a:cubicBezTo>
                <a:cubicBezTo>
                  <a:pt x="7649731" y="1568334"/>
                  <a:pt x="7656501" y="1563717"/>
                  <a:pt x="7663815" y="1564971"/>
                </a:cubicBezTo>
                <a:close/>
                <a:moveTo>
                  <a:pt x="11283826" y="1564749"/>
                </a:moveTo>
                <a:cubicBezTo>
                  <a:pt x="11291446" y="1566055"/>
                  <a:pt x="11296628" y="1572916"/>
                  <a:pt x="11295409" y="1580104"/>
                </a:cubicBezTo>
                <a:cubicBezTo>
                  <a:pt x="11294494" y="1587292"/>
                  <a:pt x="11287484" y="1591866"/>
                  <a:pt x="11279864" y="1590559"/>
                </a:cubicBezTo>
                <a:cubicBezTo>
                  <a:pt x="11272244" y="1589252"/>
                  <a:pt x="11267062" y="1582391"/>
                  <a:pt x="11268281" y="1575203"/>
                </a:cubicBezTo>
                <a:cubicBezTo>
                  <a:pt x="11269195" y="1568342"/>
                  <a:pt x="11276206" y="1563442"/>
                  <a:pt x="11283826" y="1564749"/>
                </a:cubicBezTo>
                <a:close/>
                <a:moveTo>
                  <a:pt x="6433821" y="1564748"/>
                </a:moveTo>
                <a:cubicBezTo>
                  <a:pt x="6442051" y="1566055"/>
                  <a:pt x="6447538" y="1573570"/>
                  <a:pt x="6446318" y="1581084"/>
                </a:cubicBezTo>
                <a:cubicBezTo>
                  <a:pt x="6445099" y="1588925"/>
                  <a:pt x="6437784" y="1593826"/>
                  <a:pt x="6429554" y="1592519"/>
                </a:cubicBezTo>
                <a:cubicBezTo>
                  <a:pt x="6421324" y="1591212"/>
                  <a:pt x="6415838" y="1583698"/>
                  <a:pt x="6417058" y="1576183"/>
                </a:cubicBezTo>
                <a:cubicBezTo>
                  <a:pt x="6418276" y="1568342"/>
                  <a:pt x="6425896" y="1563442"/>
                  <a:pt x="6433821" y="1564748"/>
                </a:cubicBezTo>
                <a:close/>
                <a:moveTo>
                  <a:pt x="4342133" y="1564422"/>
                </a:moveTo>
                <a:cubicBezTo>
                  <a:pt x="4349145" y="1565729"/>
                  <a:pt x="4354326" y="1572263"/>
                  <a:pt x="4353106" y="1578798"/>
                </a:cubicBezTo>
                <a:cubicBezTo>
                  <a:pt x="4352190" y="1585658"/>
                  <a:pt x="4345489" y="1589906"/>
                  <a:pt x="4338476" y="1588926"/>
                </a:cubicBezTo>
                <a:cubicBezTo>
                  <a:pt x="4331467" y="1587619"/>
                  <a:pt x="4326281" y="1581084"/>
                  <a:pt x="4327503" y="1574550"/>
                </a:cubicBezTo>
                <a:cubicBezTo>
                  <a:pt x="4328417" y="1567689"/>
                  <a:pt x="4335120" y="1563115"/>
                  <a:pt x="4342133" y="1564422"/>
                </a:cubicBezTo>
                <a:close/>
                <a:moveTo>
                  <a:pt x="12034553" y="1563115"/>
                </a:moveTo>
                <a:cubicBezTo>
                  <a:pt x="12041259" y="1564422"/>
                  <a:pt x="12045830" y="1570303"/>
                  <a:pt x="12044916" y="1576837"/>
                </a:cubicBezTo>
                <a:cubicBezTo>
                  <a:pt x="12044001" y="1583371"/>
                  <a:pt x="12037601" y="1587619"/>
                  <a:pt x="12030896" y="1586312"/>
                </a:cubicBezTo>
                <a:cubicBezTo>
                  <a:pt x="12024188" y="1585005"/>
                  <a:pt x="12019617" y="1579124"/>
                  <a:pt x="12020531" y="1572590"/>
                </a:cubicBezTo>
                <a:cubicBezTo>
                  <a:pt x="12021751" y="1566382"/>
                  <a:pt x="12027847" y="1562135"/>
                  <a:pt x="12034553" y="1563115"/>
                </a:cubicBezTo>
                <a:close/>
                <a:moveTo>
                  <a:pt x="9793041" y="1563115"/>
                </a:moveTo>
                <a:cubicBezTo>
                  <a:pt x="9800050" y="1564422"/>
                  <a:pt x="9805233" y="1570956"/>
                  <a:pt x="9804014" y="1577491"/>
                </a:cubicBezTo>
                <a:cubicBezTo>
                  <a:pt x="9803099" y="1584351"/>
                  <a:pt x="9796394" y="1588599"/>
                  <a:pt x="9789384" y="1587619"/>
                </a:cubicBezTo>
                <a:cubicBezTo>
                  <a:pt x="9782372" y="1586312"/>
                  <a:pt x="9777191" y="1579777"/>
                  <a:pt x="9778411" y="1573243"/>
                </a:cubicBezTo>
                <a:cubicBezTo>
                  <a:pt x="9779325" y="1566382"/>
                  <a:pt x="9786030" y="1561808"/>
                  <a:pt x="9793041" y="1563115"/>
                </a:cubicBezTo>
                <a:close/>
                <a:moveTo>
                  <a:pt x="4862205" y="1562462"/>
                </a:moveTo>
                <a:cubicBezTo>
                  <a:pt x="4868911" y="1563442"/>
                  <a:pt x="4873483" y="1569649"/>
                  <a:pt x="4872568" y="1575857"/>
                </a:cubicBezTo>
                <a:cubicBezTo>
                  <a:pt x="4871654" y="1582065"/>
                  <a:pt x="4865557" y="1586312"/>
                  <a:pt x="4858852" y="1585332"/>
                </a:cubicBezTo>
                <a:cubicBezTo>
                  <a:pt x="4852146" y="1584352"/>
                  <a:pt x="4847573" y="1578144"/>
                  <a:pt x="4848488" y="1571937"/>
                </a:cubicBezTo>
                <a:cubicBezTo>
                  <a:pt x="4849098" y="1565402"/>
                  <a:pt x="4855499" y="1561155"/>
                  <a:pt x="4862205" y="1562462"/>
                </a:cubicBezTo>
                <a:close/>
                <a:moveTo>
                  <a:pt x="9011530" y="1560828"/>
                </a:moveTo>
                <a:cubicBezTo>
                  <a:pt x="9018235" y="1561808"/>
                  <a:pt x="9022807" y="1568016"/>
                  <a:pt x="9021892" y="1574223"/>
                </a:cubicBezTo>
                <a:cubicBezTo>
                  <a:pt x="9020978" y="1580431"/>
                  <a:pt x="9014883" y="1584678"/>
                  <a:pt x="9008176" y="1583698"/>
                </a:cubicBezTo>
                <a:cubicBezTo>
                  <a:pt x="9001471" y="1582718"/>
                  <a:pt x="8996899" y="1576510"/>
                  <a:pt x="8997813" y="1570303"/>
                </a:cubicBezTo>
                <a:cubicBezTo>
                  <a:pt x="8998728" y="1564095"/>
                  <a:pt x="9004824" y="1559848"/>
                  <a:pt x="9011530" y="1560828"/>
                </a:cubicBezTo>
                <a:close/>
                <a:moveTo>
                  <a:pt x="11626728" y="1560501"/>
                </a:moveTo>
                <a:cubicBezTo>
                  <a:pt x="11630234" y="1561154"/>
                  <a:pt x="11633206" y="1563033"/>
                  <a:pt x="11635186" y="1565606"/>
                </a:cubicBezTo>
                <a:lnTo>
                  <a:pt x="11637535" y="1574263"/>
                </a:lnTo>
                <a:lnTo>
                  <a:pt x="11645931" y="1572589"/>
                </a:lnTo>
                <a:cubicBezTo>
                  <a:pt x="11652941" y="1573896"/>
                  <a:pt x="11657514" y="1580104"/>
                  <a:pt x="11656599" y="1586639"/>
                </a:cubicBezTo>
                <a:cubicBezTo>
                  <a:pt x="11655685" y="1593173"/>
                  <a:pt x="11649284" y="1597420"/>
                  <a:pt x="11642273" y="1596440"/>
                </a:cubicBezTo>
                <a:cubicBezTo>
                  <a:pt x="11638769" y="1595787"/>
                  <a:pt x="11635872" y="1593908"/>
                  <a:pt x="11633967" y="1591376"/>
                </a:cubicBezTo>
                <a:lnTo>
                  <a:pt x="11631769" y="1583013"/>
                </a:lnTo>
                <a:lnTo>
                  <a:pt x="11623071" y="1584678"/>
                </a:lnTo>
                <a:cubicBezTo>
                  <a:pt x="11616059" y="1583371"/>
                  <a:pt x="11611183" y="1577164"/>
                  <a:pt x="11612098" y="1570303"/>
                </a:cubicBezTo>
                <a:cubicBezTo>
                  <a:pt x="11613012" y="1563441"/>
                  <a:pt x="11619717" y="1559194"/>
                  <a:pt x="11626728" y="1560501"/>
                </a:cubicBezTo>
                <a:close/>
                <a:moveTo>
                  <a:pt x="8060243" y="1560501"/>
                </a:moveTo>
                <a:cubicBezTo>
                  <a:pt x="8066949" y="1561481"/>
                  <a:pt x="8071522" y="1567689"/>
                  <a:pt x="8070607" y="1573896"/>
                </a:cubicBezTo>
                <a:cubicBezTo>
                  <a:pt x="8069692" y="1580104"/>
                  <a:pt x="8063596" y="1584351"/>
                  <a:pt x="8056891" y="1583371"/>
                </a:cubicBezTo>
                <a:cubicBezTo>
                  <a:pt x="8050185" y="1582391"/>
                  <a:pt x="8045613" y="1576183"/>
                  <a:pt x="8046527" y="1569976"/>
                </a:cubicBezTo>
                <a:cubicBezTo>
                  <a:pt x="8047441" y="1563768"/>
                  <a:pt x="8053538" y="1559521"/>
                  <a:pt x="8060243" y="1560501"/>
                </a:cubicBezTo>
                <a:close/>
                <a:moveTo>
                  <a:pt x="7863037" y="1559848"/>
                </a:moveTo>
                <a:cubicBezTo>
                  <a:pt x="7870047" y="1561155"/>
                  <a:pt x="7874619" y="1567363"/>
                  <a:pt x="7873704" y="1573897"/>
                </a:cubicBezTo>
                <a:cubicBezTo>
                  <a:pt x="7872790" y="1580432"/>
                  <a:pt x="7866390" y="1584678"/>
                  <a:pt x="7859379" y="1583698"/>
                </a:cubicBezTo>
                <a:cubicBezTo>
                  <a:pt x="7852368" y="1582391"/>
                  <a:pt x="7847796" y="1576184"/>
                  <a:pt x="7848711" y="1569649"/>
                </a:cubicBezTo>
                <a:cubicBezTo>
                  <a:pt x="7849625" y="1563115"/>
                  <a:pt x="7856026" y="1558868"/>
                  <a:pt x="7863037" y="1559848"/>
                </a:cubicBezTo>
                <a:close/>
                <a:moveTo>
                  <a:pt x="7017247" y="1558871"/>
                </a:moveTo>
                <a:cubicBezTo>
                  <a:pt x="7025890" y="1560353"/>
                  <a:pt x="7031905" y="1568200"/>
                  <a:pt x="7030681" y="1576395"/>
                </a:cubicBezTo>
                <a:cubicBezTo>
                  <a:pt x="7029458" y="1584591"/>
                  <a:pt x="7021460" y="1590033"/>
                  <a:pt x="7012816" y="1588551"/>
                </a:cubicBezTo>
                <a:cubicBezTo>
                  <a:pt x="7004173" y="1587068"/>
                  <a:pt x="6998158" y="1579222"/>
                  <a:pt x="6999381" y="1571027"/>
                </a:cubicBezTo>
                <a:cubicBezTo>
                  <a:pt x="7000605" y="1562831"/>
                  <a:pt x="7008604" y="1557389"/>
                  <a:pt x="7017247" y="1558871"/>
                </a:cubicBezTo>
                <a:close/>
                <a:moveTo>
                  <a:pt x="887236" y="1558541"/>
                </a:moveTo>
                <a:cubicBezTo>
                  <a:pt x="894247" y="1559848"/>
                  <a:pt x="899123" y="1566055"/>
                  <a:pt x="898209" y="1572917"/>
                </a:cubicBezTo>
                <a:cubicBezTo>
                  <a:pt x="897295" y="1579451"/>
                  <a:pt x="890589" y="1584025"/>
                  <a:pt x="883883" y="1582718"/>
                </a:cubicBezTo>
                <a:cubicBezTo>
                  <a:pt x="876874" y="1581411"/>
                  <a:pt x="871997" y="1575203"/>
                  <a:pt x="872911" y="1568342"/>
                </a:cubicBezTo>
                <a:cubicBezTo>
                  <a:pt x="873825" y="1561808"/>
                  <a:pt x="880227" y="1557234"/>
                  <a:pt x="887236" y="1558541"/>
                </a:cubicBezTo>
                <a:close/>
                <a:moveTo>
                  <a:pt x="1625401" y="1558214"/>
                </a:moveTo>
                <a:cubicBezTo>
                  <a:pt x="1633020" y="1559521"/>
                  <a:pt x="1638202" y="1566382"/>
                  <a:pt x="1636983" y="1573570"/>
                </a:cubicBezTo>
                <a:cubicBezTo>
                  <a:pt x="1635763" y="1580757"/>
                  <a:pt x="1629058" y="1585658"/>
                  <a:pt x="1621438" y="1584351"/>
                </a:cubicBezTo>
                <a:cubicBezTo>
                  <a:pt x="1613818" y="1583044"/>
                  <a:pt x="1608636" y="1576183"/>
                  <a:pt x="1609856" y="1568996"/>
                </a:cubicBezTo>
                <a:cubicBezTo>
                  <a:pt x="1610770" y="1561808"/>
                  <a:pt x="1617781" y="1556907"/>
                  <a:pt x="1625401" y="1558214"/>
                </a:cubicBezTo>
                <a:close/>
                <a:moveTo>
                  <a:pt x="7313784" y="1557887"/>
                </a:moveTo>
                <a:cubicBezTo>
                  <a:pt x="7322013" y="1559194"/>
                  <a:pt x="7328110" y="1567035"/>
                  <a:pt x="7326890" y="1574876"/>
                </a:cubicBezTo>
                <a:cubicBezTo>
                  <a:pt x="7325671" y="1582718"/>
                  <a:pt x="7318051" y="1587945"/>
                  <a:pt x="7309517" y="1586639"/>
                </a:cubicBezTo>
                <a:cubicBezTo>
                  <a:pt x="7301287" y="1585332"/>
                  <a:pt x="7295191" y="1577491"/>
                  <a:pt x="7296411" y="1569649"/>
                </a:cubicBezTo>
                <a:cubicBezTo>
                  <a:pt x="7297629" y="1561808"/>
                  <a:pt x="7305554" y="1556580"/>
                  <a:pt x="7313784" y="1557887"/>
                </a:cubicBezTo>
                <a:close/>
                <a:moveTo>
                  <a:pt x="11421292" y="1556581"/>
                </a:moveTo>
                <a:cubicBezTo>
                  <a:pt x="11428912" y="1557887"/>
                  <a:pt x="11434093" y="1564748"/>
                  <a:pt x="11432873" y="1571936"/>
                </a:cubicBezTo>
                <a:cubicBezTo>
                  <a:pt x="11431960" y="1579124"/>
                  <a:pt x="11424949" y="1583698"/>
                  <a:pt x="11417329" y="1582391"/>
                </a:cubicBezTo>
                <a:cubicBezTo>
                  <a:pt x="11409709" y="1581084"/>
                  <a:pt x="11404528" y="1574223"/>
                  <a:pt x="11405747" y="1567035"/>
                </a:cubicBezTo>
                <a:cubicBezTo>
                  <a:pt x="11406661" y="1560174"/>
                  <a:pt x="11413672" y="1555274"/>
                  <a:pt x="11421292" y="1556581"/>
                </a:cubicBezTo>
                <a:close/>
                <a:moveTo>
                  <a:pt x="6204306" y="1556254"/>
                </a:moveTo>
                <a:cubicBezTo>
                  <a:pt x="6211926" y="1557560"/>
                  <a:pt x="6217107" y="1564421"/>
                  <a:pt x="6215888" y="1571609"/>
                </a:cubicBezTo>
                <a:cubicBezTo>
                  <a:pt x="6214974" y="1578797"/>
                  <a:pt x="6207963" y="1583371"/>
                  <a:pt x="6200343" y="1582064"/>
                </a:cubicBezTo>
                <a:cubicBezTo>
                  <a:pt x="6192723" y="1580757"/>
                  <a:pt x="6187542" y="1573896"/>
                  <a:pt x="6188761" y="1566708"/>
                </a:cubicBezTo>
                <a:cubicBezTo>
                  <a:pt x="6189980" y="1559848"/>
                  <a:pt x="6196990" y="1554947"/>
                  <a:pt x="6204306" y="1556254"/>
                </a:cubicBezTo>
                <a:close/>
                <a:moveTo>
                  <a:pt x="9479866" y="1555982"/>
                </a:moveTo>
                <a:cubicBezTo>
                  <a:pt x="9486846" y="1557180"/>
                  <a:pt x="9491708" y="1563495"/>
                  <a:pt x="9490724" y="1570088"/>
                </a:cubicBezTo>
                <a:cubicBezTo>
                  <a:pt x="9489738" y="1576680"/>
                  <a:pt x="9483281" y="1581053"/>
                  <a:pt x="9476299" y="1579854"/>
                </a:cubicBezTo>
                <a:cubicBezTo>
                  <a:pt x="9469318" y="1578657"/>
                  <a:pt x="9464458" y="1572341"/>
                  <a:pt x="9465442" y="1565749"/>
                </a:cubicBezTo>
                <a:cubicBezTo>
                  <a:pt x="9466427" y="1559157"/>
                  <a:pt x="9472884" y="1554784"/>
                  <a:pt x="9479866" y="1555982"/>
                </a:cubicBezTo>
                <a:close/>
                <a:moveTo>
                  <a:pt x="5253006" y="1554947"/>
                </a:moveTo>
                <a:cubicBezTo>
                  <a:pt x="5259408" y="1555927"/>
                  <a:pt x="5263980" y="1562135"/>
                  <a:pt x="5263066" y="1568342"/>
                </a:cubicBezTo>
                <a:cubicBezTo>
                  <a:pt x="5262151" y="1574550"/>
                  <a:pt x="5256055" y="1578798"/>
                  <a:pt x="5249652" y="1577491"/>
                </a:cubicBezTo>
                <a:cubicBezTo>
                  <a:pt x="5243251" y="1576510"/>
                  <a:pt x="5238680" y="1570303"/>
                  <a:pt x="5239595" y="1564095"/>
                </a:cubicBezTo>
                <a:cubicBezTo>
                  <a:pt x="5240509" y="1557887"/>
                  <a:pt x="5246605" y="1553640"/>
                  <a:pt x="5253006" y="1554947"/>
                </a:cubicBezTo>
                <a:close/>
                <a:moveTo>
                  <a:pt x="11669095" y="1554294"/>
                </a:moveTo>
                <a:cubicBezTo>
                  <a:pt x="11675801" y="1555601"/>
                  <a:pt x="11680374" y="1561481"/>
                  <a:pt x="11679458" y="1568016"/>
                </a:cubicBezTo>
                <a:cubicBezTo>
                  <a:pt x="11678544" y="1574550"/>
                  <a:pt x="11672143" y="1578471"/>
                  <a:pt x="11665438" y="1577491"/>
                </a:cubicBezTo>
                <a:cubicBezTo>
                  <a:pt x="11658732" y="1576184"/>
                  <a:pt x="11654160" y="1570303"/>
                  <a:pt x="11655075" y="1563769"/>
                </a:cubicBezTo>
                <a:cubicBezTo>
                  <a:pt x="11655989" y="1557234"/>
                  <a:pt x="11662390" y="1552987"/>
                  <a:pt x="11669095" y="1554294"/>
                </a:cubicBezTo>
                <a:close/>
                <a:moveTo>
                  <a:pt x="5369144" y="1551680"/>
                </a:moveTo>
                <a:cubicBezTo>
                  <a:pt x="5375544" y="1552660"/>
                  <a:pt x="5380117" y="1558868"/>
                  <a:pt x="5379203" y="1565076"/>
                </a:cubicBezTo>
                <a:cubicBezTo>
                  <a:pt x="5378289" y="1571283"/>
                  <a:pt x="5372191" y="1575530"/>
                  <a:pt x="5365790" y="1574223"/>
                </a:cubicBezTo>
                <a:cubicBezTo>
                  <a:pt x="5359388" y="1573244"/>
                  <a:pt x="5354816" y="1567036"/>
                  <a:pt x="5355731" y="1560828"/>
                </a:cubicBezTo>
                <a:cubicBezTo>
                  <a:pt x="5356646" y="1554947"/>
                  <a:pt x="5362743" y="1550700"/>
                  <a:pt x="5369144" y="1551680"/>
                </a:cubicBezTo>
                <a:close/>
                <a:moveTo>
                  <a:pt x="7437838" y="1548413"/>
                </a:moveTo>
                <a:cubicBezTo>
                  <a:pt x="7445763" y="1549720"/>
                  <a:pt x="7451250" y="1556908"/>
                  <a:pt x="7450030" y="1564422"/>
                </a:cubicBezTo>
                <a:cubicBezTo>
                  <a:pt x="7448811" y="1571937"/>
                  <a:pt x="7441496" y="1576837"/>
                  <a:pt x="7433571" y="1575530"/>
                </a:cubicBezTo>
                <a:cubicBezTo>
                  <a:pt x="7425646" y="1574224"/>
                  <a:pt x="7420160" y="1567036"/>
                  <a:pt x="7421379" y="1559521"/>
                </a:cubicBezTo>
                <a:cubicBezTo>
                  <a:pt x="7422598" y="1552007"/>
                  <a:pt x="7429914" y="1547106"/>
                  <a:pt x="7437838" y="1548413"/>
                </a:cubicBezTo>
                <a:close/>
                <a:moveTo>
                  <a:pt x="9923802" y="1548086"/>
                </a:moveTo>
                <a:cubicBezTo>
                  <a:pt x="9930811" y="1549393"/>
                  <a:pt x="9935993" y="1555927"/>
                  <a:pt x="9934773" y="1562462"/>
                </a:cubicBezTo>
                <a:cubicBezTo>
                  <a:pt x="9933859" y="1569323"/>
                  <a:pt x="9927153" y="1573570"/>
                  <a:pt x="9920144" y="1572590"/>
                </a:cubicBezTo>
                <a:cubicBezTo>
                  <a:pt x="9913133" y="1571283"/>
                  <a:pt x="9907951" y="1564748"/>
                  <a:pt x="9909170" y="1558214"/>
                </a:cubicBezTo>
                <a:cubicBezTo>
                  <a:pt x="9910085" y="1551353"/>
                  <a:pt x="9916790" y="1546779"/>
                  <a:pt x="9923802" y="1548086"/>
                </a:cubicBezTo>
                <a:close/>
                <a:moveTo>
                  <a:pt x="7759404" y="1548086"/>
                </a:moveTo>
                <a:cubicBezTo>
                  <a:pt x="7766414" y="1549393"/>
                  <a:pt x="7771292" y="1555601"/>
                  <a:pt x="7770377" y="1562462"/>
                </a:cubicBezTo>
                <a:cubicBezTo>
                  <a:pt x="7769462" y="1569323"/>
                  <a:pt x="7762757" y="1573570"/>
                  <a:pt x="7755746" y="1572264"/>
                </a:cubicBezTo>
                <a:cubicBezTo>
                  <a:pt x="7748736" y="1570956"/>
                  <a:pt x="7743859" y="1564749"/>
                  <a:pt x="7744773" y="1557888"/>
                </a:cubicBezTo>
                <a:cubicBezTo>
                  <a:pt x="7745688" y="1551027"/>
                  <a:pt x="7752393" y="1546779"/>
                  <a:pt x="7759404" y="1548086"/>
                </a:cubicBezTo>
                <a:close/>
                <a:moveTo>
                  <a:pt x="5691316" y="1547106"/>
                </a:moveTo>
                <a:cubicBezTo>
                  <a:pt x="5698021" y="1548413"/>
                  <a:pt x="5702594" y="1554294"/>
                  <a:pt x="5701680" y="1560828"/>
                </a:cubicBezTo>
                <a:cubicBezTo>
                  <a:pt x="5700765" y="1567036"/>
                  <a:pt x="5694668" y="1571283"/>
                  <a:pt x="5687963" y="1570303"/>
                </a:cubicBezTo>
                <a:cubicBezTo>
                  <a:pt x="5681256" y="1568996"/>
                  <a:pt x="5676684" y="1563115"/>
                  <a:pt x="5677598" y="1556581"/>
                </a:cubicBezTo>
                <a:cubicBezTo>
                  <a:pt x="5678514" y="1550046"/>
                  <a:pt x="5684609" y="1545799"/>
                  <a:pt x="5691316" y="1547106"/>
                </a:cubicBezTo>
                <a:close/>
                <a:moveTo>
                  <a:pt x="5139003" y="1545146"/>
                </a:moveTo>
                <a:cubicBezTo>
                  <a:pt x="5145404" y="1546126"/>
                  <a:pt x="5149977" y="1552333"/>
                  <a:pt x="5149062" y="1558541"/>
                </a:cubicBezTo>
                <a:cubicBezTo>
                  <a:pt x="5148148" y="1564749"/>
                  <a:pt x="5142050" y="1568996"/>
                  <a:pt x="5135650" y="1567689"/>
                </a:cubicBezTo>
                <a:cubicBezTo>
                  <a:pt x="5129249" y="1566709"/>
                  <a:pt x="5124675" y="1560501"/>
                  <a:pt x="5125590" y="1554294"/>
                </a:cubicBezTo>
                <a:cubicBezTo>
                  <a:pt x="5126505" y="1548086"/>
                  <a:pt x="5132603" y="1543839"/>
                  <a:pt x="5139003" y="1545146"/>
                </a:cubicBezTo>
                <a:close/>
                <a:moveTo>
                  <a:pt x="4155992" y="1544917"/>
                </a:moveTo>
                <a:cubicBezTo>
                  <a:pt x="4163305" y="1546172"/>
                  <a:pt x="4168393" y="1552821"/>
                  <a:pt x="4167356" y="1559770"/>
                </a:cubicBezTo>
                <a:cubicBezTo>
                  <a:pt x="4166318" y="1566718"/>
                  <a:pt x="4159552" y="1571335"/>
                  <a:pt x="4152237" y="1570080"/>
                </a:cubicBezTo>
                <a:cubicBezTo>
                  <a:pt x="4144921" y="1568826"/>
                  <a:pt x="4139831" y="1562176"/>
                  <a:pt x="4140869" y="1555227"/>
                </a:cubicBezTo>
                <a:cubicBezTo>
                  <a:pt x="4141907" y="1548279"/>
                  <a:pt x="4148678" y="1543663"/>
                  <a:pt x="4155992" y="1544917"/>
                </a:cubicBezTo>
                <a:close/>
                <a:moveTo>
                  <a:pt x="7549396" y="1544165"/>
                </a:moveTo>
                <a:cubicBezTo>
                  <a:pt x="7557016" y="1545472"/>
                  <a:pt x="7562197" y="1552333"/>
                  <a:pt x="7561283" y="1559521"/>
                </a:cubicBezTo>
                <a:cubicBezTo>
                  <a:pt x="7560064" y="1566709"/>
                  <a:pt x="7553358" y="1571610"/>
                  <a:pt x="7545738" y="1570303"/>
                </a:cubicBezTo>
                <a:cubicBezTo>
                  <a:pt x="7538118" y="1568996"/>
                  <a:pt x="7532936" y="1562135"/>
                  <a:pt x="7533850" y="1554947"/>
                </a:cubicBezTo>
                <a:cubicBezTo>
                  <a:pt x="7534765" y="1547433"/>
                  <a:pt x="7541776" y="1542859"/>
                  <a:pt x="7549396" y="1544165"/>
                </a:cubicBezTo>
                <a:close/>
                <a:moveTo>
                  <a:pt x="1261239" y="1543512"/>
                </a:moveTo>
                <a:cubicBezTo>
                  <a:pt x="1267944" y="1544819"/>
                  <a:pt x="1272821" y="1551027"/>
                  <a:pt x="1271906" y="1557561"/>
                </a:cubicBezTo>
                <a:cubicBezTo>
                  <a:pt x="1270991" y="1564096"/>
                  <a:pt x="1264591" y="1568342"/>
                  <a:pt x="1257886" y="1567362"/>
                </a:cubicBezTo>
                <a:cubicBezTo>
                  <a:pt x="1251180" y="1566382"/>
                  <a:pt x="1246304" y="1559848"/>
                  <a:pt x="1247217" y="1553313"/>
                </a:cubicBezTo>
                <a:cubicBezTo>
                  <a:pt x="1247827" y="1546779"/>
                  <a:pt x="1254229" y="1542532"/>
                  <a:pt x="1261239" y="1543512"/>
                </a:cubicBezTo>
                <a:close/>
                <a:moveTo>
                  <a:pt x="4579314" y="1542205"/>
                </a:moveTo>
                <a:cubicBezTo>
                  <a:pt x="4586018" y="1543512"/>
                  <a:pt x="4590896" y="1549393"/>
                  <a:pt x="4589983" y="1555928"/>
                </a:cubicBezTo>
                <a:cubicBezTo>
                  <a:pt x="4589070" y="1562462"/>
                  <a:pt x="4582668" y="1566709"/>
                  <a:pt x="4575960" y="1565402"/>
                </a:cubicBezTo>
                <a:cubicBezTo>
                  <a:pt x="4569255" y="1564096"/>
                  <a:pt x="4564379" y="1558214"/>
                  <a:pt x="4565292" y="1551680"/>
                </a:cubicBezTo>
                <a:cubicBezTo>
                  <a:pt x="4566206" y="1545146"/>
                  <a:pt x="4572302" y="1540899"/>
                  <a:pt x="4579314" y="1542205"/>
                </a:cubicBezTo>
                <a:close/>
                <a:moveTo>
                  <a:pt x="11584725" y="1541533"/>
                </a:moveTo>
                <a:cubicBezTo>
                  <a:pt x="11588381" y="1542160"/>
                  <a:pt x="11591482" y="1544137"/>
                  <a:pt x="11593538" y="1546825"/>
                </a:cubicBezTo>
                <a:lnTo>
                  <a:pt x="11594093" y="1548906"/>
                </a:lnTo>
                <a:lnTo>
                  <a:pt x="11597581" y="1543553"/>
                </a:lnTo>
                <a:cubicBezTo>
                  <a:pt x="11600286" y="1541715"/>
                  <a:pt x="11603716" y="1540899"/>
                  <a:pt x="11607221" y="1541552"/>
                </a:cubicBezTo>
                <a:cubicBezTo>
                  <a:pt x="11614536" y="1542859"/>
                  <a:pt x="11619413" y="1549393"/>
                  <a:pt x="11618499" y="1556254"/>
                </a:cubicBezTo>
                <a:cubicBezTo>
                  <a:pt x="11617583" y="1563115"/>
                  <a:pt x="11610878" y="1567689"/>
                  <a:pt x="11603563" y="1566382"/>
                </a:cubicBezTo>
                <a:cubicBezTo>
                  <a:pt x="11599905" y="1565729"/>
                  <a:pt x="11596857" y="1563769"/>
                  <a:pt x="11594838" y="1561114"/>
                </a:cubicBezTo>
                <a:lnTo>
                  <a:pt x="11594317" y="1559187"/>
                </a:lnTo>
                <a:lnTo>
                  <a:pt x="11590880" y="1564617"/>
                </a:lnTo>
                <a:cubicBezTo>
                  <a:pt x="11588144" y="1566482"/>
                  <a:pt x="11584623" y="1567323"/>
                  <a:pt x="11580966" y="1566695"/>
                </a:cubicBezTo>
                <a:cubicBezTo>
                  <a:pt x="11573653" y="1565440"/>
                  <a:pt x="11568565" y="1558789"/>
                  <a:pt x="11569603" y="1551841"/>
                </a:cubicBezTo>
                <a:cubicBezTo>
                  <a:pt x="11570641" y="1544893"/>
                  <a:pt x="11577411" y="1540278"/>
                  <a:pt x="11584725" y="1541533"/>
                </a:cubicBezTo>
                <a:close/>
                <a:moveTo>
                  <a:pt x="3751680" y="1539591"/>
                </a:moveTo>
                <a:cubicBezTo>
                  <a:pt x="3759297" y="1540898"/>
                  <a:pt x="3764471" y="1547759"/>
                  <a:pt x="3763559" y="1554947"/>
                </a:cubicBezTo>
                <a:cubicBezTo>
                  <a:pt x="3762344" y="1562135"/>
                  <a:pt x="3755336" y="1567035"/>
                  <a:pt x="3747717" y="1565728"/>
                </a:cubicBezTo>
                <a:cubicBezTo>
                  <a:pt x="3740090" y="1564422"/>
                  <a:pt x="3734909" y="1557561"/>
                  <a:pt x="3735828" y="1550373"/>
                </a:cubicBezTo>
                <a:cubicBezTo>
                  <a:pt x="3737038" y="1542858"/>
                  <a:pt x="3744057" y="1538284"/>
                  <a:pt x="3751680" y="1539591"/>
                </a:cubicBezTo>
                <a:close/>
                <a:moveTo>
                  <a:pt x="8854556" y="1539265"/>
                </a:moveTo>
                <a:cubicBezTo>
                  <a:pt x="8860958" y="1540245"/>
                  <a:pt x="8865530" y="1546126"/>
                  <a:pt x="8864615" y="1552333"/>
                </a:cubicBezTo>
                <a:cubicBezTo>
                  <a:pt x="8863700" y="1558541"/>
                  <a:pt x="8857604" y="1562462"/>
                  <a:pt x="8851203" y="1561481"/>
                </a:cubicBezTo>
                <a:cubicBezTo>
                  <a:pt x="8844803" y="1560501"/>
                  <a:pt x="8840231" y="1554620"/>
                  <a:pt x="8841145" y="1548413"/>
                </a:cubicBezTo>
                <a:cubicBezTo>
                  <a:pt x="8842059" y="1542205"/>
                  <a:pt x="8847851" y="1538285"/>
                  <a:pt x="8854556" y="1539265"/>
                </a:cubicBezTo>
                <a:close/>
                <a:moveTo>
                  <a:pt x="10053952" y="1538285"/>
                </a:moveTo>
                <a:cubicBezTo>
                  <a:pt x="10060961" y="1539592"/>
                  <a:pt x="10066143" y="1546126"/>
                  <a:pt x="10064925" y="1552660"/>
                </a:cubicBezTo>
                <a:cubicBezTo>
                  <a:pt x="10064010" y="1559521"/>
                  <a:pt x="10057305" y="1563769"/>
                  <a:pt x="10050294" y="1562789"/>
                </a:cubicBezTo>
                <a:cubicBezTo>
                  <a:pt x="10043283" y="1561481"/>
                  <a:pt x="10038102" y="1554947"/>
                  <a:pt x="10039321" y="1548413"/>
                </a:cubicBezTo>
                <a:cubicBezTo>
                  <a:pt x="10040236" y="1541552"/>
                  <a:pt x="10046637" y="1536978"/>
                  <a:pt x="10053952" y="1538285"/>
                </a:cubicBezTo>
                <a:close/>
                <a:moveTo>
                  <a:pt x="1499876" y="1538285"/>
                </a:moveTo>
                <a:cubicBezTo>
                  <a:pt x="1506885" y="1539592"/>
                  <a:pt x="1511762" y="1545799"/>
                  <a:pt x="1510848" y="1552660"/>
                </a:cubicBezTo>
                <a:cubicBezTo>
                  <a:pt x="1510390" y="1556090"/>
                  <a:pt x="1508485" y="1558868"/>
                  <a:pt x="1505818" y="1560624"/>
                </a:cubicBezTo>
                <a:lnTo>
                  <a:pt x="1500491" y="1561644"/>
                </a:lnTo>
                <a:lnTo>
                  <a:pt x="1504619" y="1564136"/>
                </a:lnTo>
                <a:cubicBezTo>
                  <a:pt x="1506638" y="1566790"/>
                  <a:pt x="1507629" y="1570140"/>
                  <a:pt x="1507172" y="1573570"/>
                </a:cubicBezTo>
                <a:cubicBezTo>
                  <a:pt x="1506714" y="1577001"/>
                  <a:pt x="1504809" y="1579860"/>
                  <a:pt x="1502104" y="1581697"/>
                </a:cubicBezTo>
                <a:lnTo>
                  <a:pt x="1498525" y="1582423"/>
                </a:lnTo>
                <a:lnTo>
                  <a:pt x="1500793" y="1583780"/>
                </a:lnTo>
                <a:cubicBezTo>
                  <a:pt x="1502888" y="1586475"/>
                  <a:pt x="1503955" y="1589906"/>
                  <a:pt x="1503498" y="1593500"/>
                </a:cubicBezTo>
                <a:cubicBezTo>
                  <a:pt x="1503041" y="1596930"/>
                  <a:pt x="1501060" y="1599871"/>
                  <a:pt x="1498279" y="1601790"/>
                </a:cubicBezTo>
                <a:lnTo>
                  <a:pt x="1489972" y="1603584"/>
                </a:lnTo>
                <a:lnTo>
                  <a:pt x="1496433" y="1607467"/>
                </a:lnTo>
                <a:cubicBezTo>
                  <a:pt x="1498528" y="1610244"/>
                  <a:pt x="1499519" y="1613756"/>
                  <a:pt x="1498909" y="1617350"/>
                </a:cubicBezTo>
                <a:cubicBezTo>
                  <a:pt x="1497690" y="1624538"/>
                  <a:pt x="1490985" y="1629439"/>
                  <a:pt x="1483365" y="1628132"/>
                </a:cubicBezTo>
                <a:cubicBezTo>
                  <a:pt x="1475745" y="1626825"/>
                  <a:pt x="1470563" y="1619964"/>
                  <a:pt x="1471783" y="1612776"/>
                </a:cubicBezTo>
                <a:cubicBezTo>
                  <a:pt x="1472392" y="1609182"/>
                  <a:pt x="1474449" y="1606160"/>
                  <a:pt x="1477268" y="1604200"/>
                </a:cubicBezTo>
                <a:lnTo>
                  <a:pt x="1485611" y="1602371"/>
                </a:lnTo>
                <a:lnTo>
                  <a:pt x="1479381" y="1598645"/>
                </a:lnTo>
                <a:cubicBezTo>
                  <a:pt x="1477285" y="1595950"/>
                  <a:pt x="1476218" y="1592519"/>
                  <a:pt x="1476676" y="1588925"/>
                </a:cubicBezTo>
                <a:cubicBezTo>
                  <a:pt x="1477133" y="1585494"/>
                  <a:pt x="1479114" y="1582554"/>
                  <a:pt x="1481895" y="1580635"/>
                </a:cubicBezTo>
                <a:lnTo>
                  <a:pt x="1485776" y="1579797"/>
                </a:lnTo>
                <a:lnTo>
                  <a:pt x="1483512" y="1578430"/>
                </a:lnTo>
                <a:cubicBezTo>
                  <a:pt x="1481493" y="1575776"/>
                  <a:pt x="1480502" y="1572427"/>
                  <a:pt x="1480960" y="1568996"/>
                </a:cubicBezTo>
                <a:cubicBezTo>
                  <a:pt x="1481417" y="1565565"/>
                  <a:pt x="1483322" y="1562707"/>
                  <a:pt x="1486026" y="1560869"/>
                </a:cubicBezTo>
                <a:lnTo>
                  <a:pt x="1491679" y="1559723"/>
                </a:lnTo>
                <a:lnTo>
                  <a:pt x="1487759" y="1557356"/>
                </a:lnTo>
                <a:cubicBezTo>
                  <a:pt x="1485778" y="1554783"/>
                  <a:pt x="1484787" y="1551517"/>
                  <a:pt x="1485245" y="1548086"/>
                </a:cubicBezTo>
                <a:cubicBezTo>
                  <a:pt x="1486159" y="1541552"/>
                  <a:pt x="1492559" y="1537304"/>
                  <a:pt x="1499876" y="1538285"/>
                </a:cubicBezTo>
                <a:close/>
                <a:moveTo>
                  <a:pt x="1381327" y="1537958"/>
                </a:moveTo>
                <a:cubicBezTo>
                  <a:pt x="1388337" y="1539264"/>
                  <a:pt x="1392909" y="1545472"/>
                  <a:pt x="1391995" y="1552006"/>
                </a:cubicBezTo>
                <a:cubicBezTo>
                  <a:pt x="1391081" y="1558540"/>
                  <a:pt x="1384680" y="1562788"/>
                  <a:pt x="1377670" y="1561808"/>
                </a:cubicBezTo>
                <a:cubicBezTo>
                  <a:pt x="1370659" y="1560828"/>
                  <a:pt x="1366087" y="1554294"/>
                  <a:pt x="1367002" y="1547759"/>
                </a:cubicBezTo>
                <a:cubicBezTo>
                  <a:pt x="1367916" y="1541225"/>
                  <a:pt x="1374317" y="1536651"/>
                  <a:pt x="1381327" y="1537958"/>
                </a:cubicBezTo>
                <a:close/>
                <a:moveTo>
                  <a:pt x="9304444" y="1537631"/>
                </a:moveTo>
                <a:cubicBezTo>
                  <a:pt x="9311149" y="1538938"/>
                  <a:pt x="9316026" y="1544819"/>
                  <a:pt x="9315113" y="1551353"/>
                </a:cubicBezTo>
                <a:cubicBezTo>
                  <a:pt x="9314197" y="1557887"/>
                  <a:pt x="9307796" y="1562135"/>
                  <a:pt x="9301090" y="1560828"/>
                </a:cubicBezTo>
                <a:cubicBezTo>
                  <a:pt x="9294385" y="1559521"/>
                  <a:pt x="9289508" y="1553640"/>
                  <a:pt x="9290422" y="1547106"/>
                </a:cubicBezTo>
                <a:cubicBezTo>
                  <a:pt x="9291337" y="1540898"/>
                  <a:pt x="9297738" y="1536324"/>
                  <a:pt x="9304444" y="1537631"/>
                </a:cubicBezTo>
                <a:close/>
                <a:moveTo>
                  <a:pt x="6325921" y="1537304"/>
                </a:moveTo>
                <a:cubicBezTo>
                  <a:pt x="6333541" y="1538611"/>
                  <a:pt x="6339028" y="1545472"/>
                  <a:pt x="6337809" y="1552987"/>
                </a:cubicBezTo>
                <a:cubicBezTo>
                  <a:pt x="6336589" y="1560174"/>
                  <a:pt x="6329580" y="1565075"/>
                  <a:pt x="6321959" y="1563769"/>
                </a:cubicBezTo>
                <a:cubicBezTo>
                  <a:pt x="6314339" y="1562462"/>
                  <a:pt x="6308852" y="1555601"/>
                  <a:pt x="6310071" y="1548086"/>
                </a:cubicBezTo>
                <a:cubicBezTo>
                  <a:pt x="6310986" y="1540898"/>
                  <a:pt x="6318301" y="1535997"/>
                  <a:pt x="6325921" y="1537304"/>
                </a:cubicBezTo>
                <a:close/>
                <a:moveTo>
                  <a:pt x="8156561" y="1535017"/>
                </a:moveTo>
                <a:cubicBezTo>
                  <a:pt x="8162962" y="1535997"/>
                  <a:pt x="8167534" y="1541879"/>
                  <a:pt x="8166620" y="1548086"/>
                </a:cubicBezTo>
                <a:cubicBezTo>
                  <a:pt x="8165705" y="1554294"/>
                  <a:pt x="8159609" y="1558214"/>
                  <a:pt x="8153208" y="1557234"/>
                </a:cubicBezTo>
                <a:cubicBezTo>
                  <a:pt x="8146808" y="1556254"/>
                  <a:pt x="8142235" y="1550373"/>
                  <a:pt x="8143150" y="1544165"/>
                </a:cubicBezTo>
                <a:cubicBezTo>
                  <a:pt x="8144064" y="1537958"/>
                  <a:pt x="8150160" y="1533711"/>
                  <a:pt x="8156561" y="1535017"/>
                </a:cubicBezTo>
                <a:close/>
                <a:moveTo>
                  <a:pt x="10920197" y="1534364"/>
                </a:moveTo>
                <a:cubicBezTo>
                  <a:pt x="10927513" y="1535671"/>
                  <a:pt x="10932694" y="1542205"/>
                  <a:pt x="10931476" y="1549066"/>
                </a:cubicBezTo>
                <a:cubicBezTo>
                  <a:pt x="10930562" y="1555928"/>
                  <a:pt x="10923551" y="1560501"/>
                  <a:pt x="10916236" y="1559521"/>
                </a:cubicBezTo>
                <a:cubicBezTo>
                  <a:pt x="10908920" y="1558214"/>
                  <a:pt x="10903739" y="1551680"/>
                  <a:pt x="10904957" y="1544819"/>
                </a:cubicBezTo>
                <a:cubicBezTo>
                  <a:pt x="10906177" y="1537958"/>
                  <a:pt x="10912882" y="1533384"/>
                  <a:pt x="10920197" y="1534364"/>
                </a:cubicBezTo>
                <a:close/>
                <a:moveTo>
                  <a:pt x="5487720" y="1534037"/>
                </a:moveTo>
                <a:cubicBezTo>
                  <a:pt x="5494121" y="1535017"/>
                  <a:pt x="5498692" y="1541225"/>
                  <a:pt x="5497779" y="1547433"/>
                </a:cubicBezTo>
                <a:cubicBezTo>
                  <a:pt x="5496864" y="1553640"/>
                  <a:pt x="5490768" y="1557888"/>
                  <a:pt x="5484367" y="1556581"/>
                </a:cubicBezTo>
                <a:cubicBezTo>
                  <a:pt x="5477965" y="1555601"/>
                  <a:pt x="5473392" y="1549393"/>
                  <a:pt x="5474307" y="1543185"/>
                </a:cubicBezTo>
                <a:cubicBezTo>
                  <a:pt x="5475221" y="1536978"/>
                  <a:pt x="5481012" y="1532731"/>
                  <a:pt x="5487720" y="1534037"/>
                </a:cubicBezTo>
                <a:close/>
                <a:moveTo>
                  <a:pt x="7651504" y="1533384"/>
                </a:moveTo>
                <a:cubicBezTo>
                  <a:pt x="7658819" y="1534691"/>
                  <a:pt x="7663696" y="1541225"/>
                  <a:pt x="7662782" y="1548086"/>
                </a:cubicBezTo>
                <a:cubicBezTo>
                  <a:pt x="7661867" y="1554947"/>
                  <a:pt x="7655161" y="1559521"/>
                  <a:pt x="7647847" y="1558214"/>
                </a:cubicBezTo>
                <a:cubicBezTo>
                  <a:pt x="7640531" y="1556908"/>
                  <a:pt x="7635655" y="1550373"/>
                  <a:pt x="7636569" y="1543512"/>
                </a:cubicBezTo>
                <a:cubicBezTo>
                  <a:pt x="7637788" y="1536651"/>
                  <a:pt x="7644494" y="1532077"/>
                  <a:pt x="7651504" y="1533384"/>
                </a:cubicBezTo>
                <a:close/>
                <a:moveTo>
                  <a:pt x="4404939" y="1532731"/>
                </a:moveTo>
                <a:cubicBezTo>
                  <a:pt x="4411954" y="1534037"/>
                  <a:pt x="4416829" y="1540245"/>
                  <a:pt x="4415612" y="1546779"/>
                </a:cubicBezTo>
                <a:cubicBezTo>
                  <a:pt x="4414695" y="1553313"/>
                  <a:pt x="4408296" y="1557888"/>
                  <a:pt x="4401285" y="1556581"/>
                </a:cubicBezTo>
                <a:cubicBezTo>
                  <a:pt x="4394273" y="1555274"/>
                  <a:pt x="4389399" y="1549067"/>
                  <a:pt x="4390618" y="1542532"/>
                </a:cubicBezTo>
                <a:cubicBezTo>
                  <a:pt x="4391836" y="1535998"/>
                  <a:pt x="4398237" y="1531424"/>
                  <a:pt x="4404939" y="1532731"/>
                </a:cubicBezTo>
                <a:close/>
                <a:moveTo>
                  <a:pt x="4748812" y="1532077"/>
                </a:moveTo>
                <a:cubicBezTo>
                  <a:pt x="4755517" y="1533057"/>
                  <a:pt x="4760090" y="1539265"/>
                  <a:pt x="4759177" y="1545472"/>
                </a:cubicBezTo>
                <a:cubicBezTo>
                  <a:pt x="4758262" y="1551680"/>
                  <a:pt x="4752164" y="1555928"/>
                  <a:pt x="4745460" y="1554947"/>
                </a:cubicBezTo>
                <a:cubicBezTo>
                  <a:pt x="4738752" y="1553967"/>
                  <a:pt x="4734179" y="1547760"/>
                  <a:pt x="4735094" y="1541552"/>
                </a:cubicBezTo>
                <a:cubicBezTo>
                  <a:pt x="4736009" y="1535344"/>
                  <a:pt x="4742105" y="1531097"/>
                  <a:pt x="4748812" y="1532077"/>
                </a:cubicBezTo>
                <a:close/>
                <a:moveTo>
                  <a:pt x="3960179" y="1532077"/>
                </a:moveTo>
                <a:cubicBezTo>
                  <a:pt x="3967492" y="1533383"/>
                  <a:pt x="3972672" y="1540244"/>
                  <a:pt x="3971763" y="1547106"/>
                </a:cubicBezTo>
                <a:cubicBezTo>
                  <a:pt x="3970844" y="1553967"/>
                  <a:pt x="3963833" y="1558867"/>
                  <a:pt x="3956517" y="1557560"/>
                </a:cubicBezTo>
                <a:cubicBezTo>
                  <a:pt x="3949203" y="1556254"/>
                  <a:pt x="3944023" y="1549393"/>
                  <a:pt x="3944936" y="1542531"/>
                </a:cubicBezTo>
                <a:cubicBezTo>
                  <a:pt x="3945849" y="1535671"/>
                  <a:pt x="3952860" y="1530770"/>
                  <a:pt x="3960179" y="1532077"/>
                </a:cubicBezTo>
                <a:close/>
                <a:moveTo>
                  <a:pt x="10183492" y="1531424"/>
                </a:moveTo>
                <a:cubicBezTo>
                  <a:pt x="10190501" y="1532731"/>
                  <a:pt x="10195684" y="1539265"/>
                  <a:pt x="10194465" y="1545799"/>
                </a:cubicBezTo>
                <a:cubicBezTo>
                  <a:pt x="10193550" y="1552660"/>
                  <a:pt x="10186845" y="1556908"/>
                  <a:pt x="10179835" y="1555928"/>
                </a:cubicBezTo>
                <a:cubicBezTo>
                  <a:pt x="10172824" y="1554621"/>
                  <a:pt x="10167642" y="1548086"/>
                  <a:pt x="10168861" y="1541552"/>
                </a:cubicBezTo>
                <a:cubicBezTo>
                  <a:pt x="10169776" y="1534691"/>
                  <a:pt x="10176481" y="1530117"/>
                  <a:pt x="10183492" y="1531424"/>
                </a:cubicBezTo>
                <a:close/>
                <a:moveTo>
                  <a:pt x="2819300" y="1529463"/>
                </a:moveTo>
                <a:cubicBezTo>
                  <a:pt x="2826923" y="1530770"/>
                  <a:pt x="2832104" y="1537631"/>
                  <a:pt x="2831190" y="1544819"/>
                </a:cubicBezTo>
                <a:cubicBezTo>
                  <a:pt x="2829973" y="1552006"/>
                  <a:pt x="2822955" y="1556908"/>
                  <a:pt x="2815645" y="1555601"/>
                </a:cubicBezTo>
                <a:cubicBezTo>
                  <a:pt x="2808021" y="1554294"/>
                  <a:pt x="2802841" y="1547433"/>
                  <a:pt x="2803753" y="1540245"/>
                </a:cubicBezTo>
                <a:cubicBezTo>
                  <a:pt x="2804667" y="1533057"/>
                  <a:pt x="2811683" y="1528156"/>
                  <a:pt x="2819300" y="1529463"/>
                </a:cubicBezTo>
                <a:close/>
                <a:moveTo>
                  <a:pt x="12162264" y="1529136"/>
                </a:moveTo>
                <a:cubicBezTo>
                  <a:pt x="12168969" y="1530444"/>
                  <a:pt x="12173542" y="1536324"/>
                  <a:pt x="12172628" y="1542859"/>
                </a:cubicBezTo>
                <a:cubicBezTo>
                  <a:pt x="12171713" y="1549393"/>
                  <a:pt x="12165312" y="1553640"/>
                  <a:pt x="12158606" y="1552333"/>
                </a:cubicBezTo>
                <a:cubicBezTo>
                  <a:pt x="12151901" y="1551027"/>
                  <a:pt x="12147330" y="1545146"/>
                  <a:pt x="12148244" y="1538611"/>
                </a:cubicBezTo>
                <a:cubicBezTo>
                  <a:pt x="12149464" y="1532077"/>
                  <a:pt x="12155559" y="1527830"/>
                  <a:pt x="12162264" y="1529136"/>
                </a:cubicBezTo>
                <a:close/>
                <a:moveTo>
                  <a:pt x="225183" y="1528156"/>
                </a:moveTo>
                <a:cubicBezTo>
                  <a:pt x="232498" y="1529463"/>
                  <a:pt x="237680" y="1535997"/>
                  <a:pt x="236461" y="1543185"/>
                </a:cubicBezTo>
                <a:cubicBezTo>
                  <a:pt x="235547" y="1550046"/>
                  <a:pt x="228536" y="1554621"/>
                  <a:pt x="221221" y="1553640"/>
                </a:cubicBezTo>
                <a:cubicBezTo>
                  <a:pt x="213906" y="1552660"/>
                  <a:pt x="208724" y="1545799"/>
                  <a:pt x="209943" y="1538611"/>
                </a:cubicBezTo>
                <a:cubicBezTo>
                  <a:pt x="211163" y="1531424"/>
                  <a:pt x="217868" y="1526849"/>
                  <a:pt x="225183" y="1528156"/>
                </a:cubicBezTo>
                <a:close/>
                <a:moveTo>
                  <a:pt x="1144503" y="1527829"/>
                </a:moveTo>
                <a:cubicBezTo>
                  <a:pt x="1151207" y="1529136"/>
                  <a:pt x="1156084" y="1535344"/>
                  <a:pt x="1155170" y="1541878"/>
                </a:cubicBezTo>
                <a:cubicBezTo>
                  <a:pt x="1154256" y="1548412"/>
                  <a:pt x="1147855" y="1552660"/>
                  <a:pt x="1141150" y="1551680"/>
                </a:cubicBezTo>
                <a:cubicBezTo>
                  <a:pt x="1134444" y="1550373"/>
                  <a:pt x="1129567" y="1544165"/>
                  <a:pt x="1130482" y="1537631"/>
                </a:cubicBezTo>
                <a:cubicBezTo>
                  <a:pt x="1131092" y="1531097"/>
                  <a:pt x="1137492" y="1526849"/>
                  <a:pt x="1144503" y="1527829"/>
                </a:cubicBezTo>
                <a:close/>
                <a:moveTo>
                  <a:pt x="2687012" y="1527176"/>
                </a:moveTo>
                <a:cubicBezTo>
                  <a:pt x="2694633" y="1528483"/>
                  <a:pt x="2699813" y="1535344"/>
                  <a:pt x="2698898" y="1542532"/>
                </a:cubicBezTo>
                <a:cubicBezTo>
                  <a:pt x="2697680" y="1549720"/>
                  <a:pt x="2690670" y="1554621"/>
                  <a:pt x="2683354" y="1553313"/>
                </a:cubicBezTo>
                <a:cubicBezTo>
                  <a:pt x="2675734" y="1552007"/>
                  <a:pt x="2670554" y="1545146"/>
                  <a:pt x="2671467" y="1537958"/>
                </a:cubicBezTo>
                <a:cubicBezTo>
                  <a:pt x="2672381" y="1530444"/>
                  <a:pt x="2679391" y="1525870"/>
                  <a:pt x="2687012" y="1527176"/>
                </a:cubicBezTo>
                <a:close/>
                <a:moveTo>
                  <a:pt x="5026524" y="1526196"/>
                </a:moveTo>
                <a:cubicBezTo>
                  <a:pt x="5032926" y="1527176"/>
                  <a:pt x="5037498" y="1533384"/>
                  <a:pt x="5036583" y="1539592"/>
                </a:cubicBezTo>
                <a:cubicBezTo>
                  <a:pt x="5035668" y="1545799"/>
                  <a:pt x="5029572" y="1550046"/>
                  <a:pt x="5023172" y="1548739"/>
                </a:cubicBezTo>
                <a:cubicBezTo>
                  <a:pt x="5016769" y="1547759"/>
                  <a:pt x="5012197" y="1541551"/>
                  <a:pt x="5013111" y="1535344"/>
                </a:cubicBezTo>
                <a:cubicBezTo>
                  <a:pt x="5013721" y="1529136"/>
                  <a:pt x="5019819" y="1525216"/>
                  <a:pt x="5026524" y="1526196"/>
                </a:cubicBezTo>
                <a:close/>
                <a:moveTo>
                  <a:pt x="2952802" y="1525869"/>
                </a:moveTo>
                <a:cubicBezTo>
                  <a:pt x="2960420" y="1527176"/>
                  <a:pt x="2965605" y="1534037"/>
                  <a:pt x="2964689" y="1541225"/>
                </a:cubicBezTo>
                <a:cubicBezTo>
                  <a:pt x="2963774" y="1548412"/>
                  <a:pt x="2956459" y="1553313"/>
                  <a:pt x="2948837" y="1552006"/>
                </a:cubicBezTo>
                <a:cubicBezTo>
                  <a:pt x="2941214" y="1550699"/>
                  <a:pt x="2936034" y="1543838"/>
                  <a:pt x="2936949" y="1536651"/>
                </a:cubicBezTo>
                <a:cubicBezTo>
                  <a:pt x="2938168" y="1529463"/>
                  <a:pt x="2945176" y="1524562"/>
                  <a:pt x="2952802" y="1525869"/>
                </a:cubicBezTo>
                <a:close/>
                <a:moveTo>
                  <a:pt x="6115608" y="1525215"/>
                </a:moveTo>
                <a:cubicBezTo>
                  <a:pt x="6122924" y="1526522"/>
                  <a:pt x="6127801" y="1533057"/>
                  <a:pt x="6126886" y="1539918"/>
                </a:cubicBezTo>
                <a:cubicBezTo>
                  <a:pt x="6125972" y="1546779"/>
                  <a:pt x="6119266" y="1551353"/>
                  <a:pt x="6111951" y="1550046"/>
                </a:cubicBezTo>
                <a:cubicBezTo>
                  <a:pt x="6104636" y="1548739"/>
                  <a:pt x="6099759" y="1542205"/>
                  <a:pt x="6100673" y="1535344"/>
                </a:cubicBezTo>
                <a:cubicBezTo>
                  <a:pt x="6101892" y="1528810"/>
                  <a:pt x="6108597" y="1524235"/>
                  <a:pt x="6115608" y="1525215"/>
                </a:cubicBezTo>
                <a:close/>
                <a:moveTo>
                  <a:pt x="8474773" y="1524562"/>
                </a:moveTo>
                <a:cubicBezTo>
                  <a:pt x="8481175" y="1525542"/>
                  <a:pt x="8485442" y="1531424"/>
                  <a:pt x="8484528" y="1537304"/>
                </a:cubicBezTo>
                <a:cubicBezTo>
                  <a:pt x="8483613" y="1543185"/>
                  <a:pt x="8477822" y="1547433"/>
                  <a:pt x="8471421" y="1546126"/>
                </a:cubicBezTo>
                <a:cubicBezTo>
                  <a:pt x="8465020" y="1545146"/>
                  <a:pt x="8460753" y="1539265"/>
                  <a:pt x="8461668" y="1533384"/>
                </a:cubicBezTo>
                <a:cubicBezTo>
                  <a:pt x="8462581" y="1527503"/>
                  <a:pt x="8468677" y="1523256"/>
                  <a:pt x="8474773" y="1524562"/>
                </a:cubicBezTo>
                <a:close/>
                <a:moveTo>
                  <a:pt x="10313643" y="1523582"/>
                </a:moveTo>
                <a:cubicBezTo>
                  <a:pt x="10320652" y="1524889"/>
                  <a:pt x="10325834" y="1531423"/>
                  <a:pt x="10324615" y="1537958"/>
                </a:cubicBezTo>
                <a:cubicBezTo>
                  <a:pt x="10323701" y="1544819"/>
                  <a:pt x="10316995" y="1549066"/>
                  <a:pt x="10309985" y="1548086"/>
                </a:cubicBezTo>
                <a:cubicBezTo>
                  <a:pt x="10302974" y="1546779"/>
                  <a:pt x="10297793" y="1540244"/>
                  <a:pt x="10299012" y="1533710"/>
                </a:cubicBezTo>
                <a:cubicBezTo>
                  <a:pt x="10299926" y="1526849"/>
                  <a:pt x="10306328" y="1522275"/>
                  <a:pt x="10313643" y="1523582"/>
                </a:cubicBezTo>
                <a:close/>
                <a:moveTo>
                  <a:pt x="1762254" y="1523582"/>
                </a:moveTo>
                <a:cubicBezTo>
                  <a:pt x="1769874" y="1524889"/>
                  <a:pt x="1775056" y="1531750"/>
                  <a:pt x="1774141" y="1538938"/>
                </a:cubicBezTo>
                <a:cubicBezTo>
                  <a:pt x="1772922" y="1546126"/>
                  <a:pt x="1766217" y="1551026"/>
                  <a:pt x="1758597" y="1549719"/>
                </a:cubicBezTo>
                <a:cubicBezTo>
                  <a:pt x="1750977" y="1548412"/>
                  <a:pt x="1745795" y="1541551"/>
                  <a:pt x="1746710" y="1534363"/>
                </a:cubicBezTo>
                <a:cubicBezTo>
                  <a:pt x="1747625" y="1527176"/>
                  <a:pt x="1754634" y="1522275"/>
                  <a:pt x="1762254" y="1523582"/>
                </a:cubicBezTo>
                <a:close/>
                <a:moveTo>
                  <a:pt x="2555033" y="1522275"/>
                </a:moveTo>
                <a:cubicBezTo>
                  <a:pt x="2562653" y="1523582"/>
                  <a:pt x="2567838" y="1530443"/>
                  <a:pt x="2566921" y="1537631"/>
                </a:cubicBezTo>
                <a:cubicBezTo>
                  <a:pt x="2565702" y="1544819"/>
                  <a:pt x="2558690" y="1549719"/>
                  <a:pt x="2551376" y="1548412"/>
                </a:cubicBezTo>
                <a:cubicBezTo>
                  <a:pt x="2543756" y="1547106"/>
                  <a:pt x="2538575" y="1540244"/>
                  <a:pt x="2539490" y="1533057"/>
                </a:cubicBezTo>
                <a:cubicBezTo>
                  <a:pt x="2540404" y="1525542"/>
                  <a:pt x="2547414" y="1520969"/>
                  <a:pt x="2555033" y="1522275"/>
                </a:cubicBezTo>
                <a:close/>
                <a:moveTo>
                  <a:pt x="9610159" y="1521622"/>
                </a:moveTo>
                <a:cubicBezTo>
                  <a:pt x="9617170" y="1522929"/>
                  <a:pt x="9622048" y="1529136"/>
                  <a:pt x="9620828" y="1535671"/>
                </a:cubicBezTo>
                <a:cubicBezTo>
                  <a:pt x="9619609" y="1542205"/>
                  <a:pt x="9613513" y="1546779"/>
                  <a:pt x="9606502" y="1545472"/>
                </a:cubicBezTo>
                <a:cubicBezTo>
                  <a:pt x="9599493" y="1544165"/>
                  <a:pt x="9594615" y="1537958"/>
                  <a:pt x="9595835" y="1531424"/>
                </a:cubicBezTo>
                <a:cubicBezTo>
                  <a:pt x="9597054" y="1524890"/>
                  <a:pt x="9603150" y="1520315"/>
                  <a:pt x="9610159" y="1521622"/>
                </a:cubicBezTo>
                <a:close/>
                <a:moveTo>
                  <a:pt x="9136803" y="1521295"/>
                </a:moveTo>
                <a:cubicBezTo>
                  <a:pt x="9143508" y="1522275"/>
                  <a:pt x="9148081" y="1528483"/>
                  <a:pt x="9147166" y="1534690"/>
                </a:cubicBezTo>
                <a:cubicBezTo>
                  <a:pt x="9146251" y="1540898"/>
                  <a:pt x="9140155" y="1545146"/>
                  <a:pt x="9133450" y="1544165"/>
                </a:cubicBezTo>
                <a:cubicBezTo>
                  <a:pt x="9126744" y="1543185"/>
                  <a:pt x="9122172" y="1536978"/>
                  <a:pt x="9123087" y="1530770"/>
                </a:cubicBezTo>
                <a:cubicBezTo>
                  <a:pt x="9124000" y="1524562"/>
                  <a:pt x="9130097" y="1520315"/>
                  <a:pt x="9136803" y="1521295"/>
                </a:cubicBezTo>
                <a:close/>
                <a:moveTo>
                  <a:pt x="6227166" y="1520969"/>
                </a:moveTo>
                <a:cubicBezTo>
                  <a:pt x="6234481" y="1522276"/>
                  <a:pt x="6239663" y="1528810"/>
                  <a:pt x="6238443" y="1535997"/>
                </a:cubicBezTo>
                <a:cubicBezTo>
                  <a:pt x="6237529" y="1542858"/>
                  <a:pt x="6230519" y="1547760"/>
                  <a:pt x="6223203" y="1546453"/>
                </a:cubicBezTo>
                <a:cubicBezTo>
                  <a:pt x="6215889" y="1545146"/>
                  <a:pt x="6210707" y="1538611"/>
                  <a:pt x="6211926" y="1531424"/>
                </a:cubicBezTo>
                <a:cubicBezTo>
                  <a:pt x="6213145" y="1524236"/>
                  <a:pt x="6219851" y="1519661"/>
                  <a:pt x="6227166" y="1520969"/>
                </a:cubicBezTo>
                <a:close/>
                <a:moveTo>
                  <a:pt x="6010757" y="1520969"/>
                </a:moveTo>
                <a:cubicBezTo>
                  <a:pt x="6017767" y="1522276"/>
                  <a:pt x="6022644" y="1528483"/>
                  <a:pt x="6021729" y="1535344"/>
                </a:cubicBezTo>
                <a:cubicBezTo>
                  <a:pt x="6020815" y="1542205"/>
                  <a:pt x="6014110" y="1546453"/>
                  <a:pt x="6007404" y="1545146"/>
                </a:cubicBezTo>
                <a:cubicBezTo>
                  <a:pt x="6000394" y="1543838"/>
                  <a:pt x="5995517" y="1537631"/>
                  <a:pt x="5996431" y="1531097"/>
                </a:cubicBezTo>
                <a:cubicBezTo>
                  <a:pt x="5997345" y="1524236"/>
                  <a:pt x="6003746" y="1519661"/>
                  <a:pt x="6010757" y="1520969"/>
                </a:cubicBezTo>
                <a:close/>
                <a:moveTo>
                  <a:pt x="8589684" y="1520642"/>
                </a:moveTo>
                <a:cubicBezTo>
                  <a:pt x="8596084" y="1521622"/>
                  <a:pt x="8600352" y="1527503"/>
                  <a:pt x="8599437" y="1533710"/>
                </a:cubicBezTo>
                <a:cubicBezTo>
                  <a:pt x="8598522" y="1539592"/>
                  <a:pt x="8592732" y="1543838"/>
                  <a:pt x="8586330" y="1542532"/>
                </a:cubicBezTo>
                <a:cubicBezTo>
                  <a:pt x="8579930" y="1541552"/>
                  <a:pt x="8575663" y="1535671"/>
                  <a:pt x="8576577" y="1529463"/>
                </a:cubicBezTo>
                <a:cubicBezTo>
                  <a:pt x="8577187" y="1523582"/>
                  <a:pt x="8583282" y="1519661"/>
                  <a:pt x="8589684" y="1520642"/>
                </a:cubicBezTo>
                <a:close/>
                <a:moveTo>
                  <a:pt x="6723688" y="1520642"/>
                </a:moveTo>
                <a:cubicBezTo>
                  <a:pt x="6731918" y="1521949"/>
                  <a:pt x="6737709" y="1529790"/>
                  <a:pt x="6736794" y="1537631"/>
                </a:cubicBezTo>
                <a:cubicBezTo>
                  <a:pt x="6735575" y="1545472"/>
                  <a:pt x="6727955" y="1550699"/>
                  <a:pt x="6719421" y="1549392"/>
                </a:cubicBezTo>
                <a:cubicBezTo>
                  <a:pt x="6710886" y="1548086"/>
                  <a:pt x="6705399" y="1540244"/>
                  <a:pt x="6706314" y="1532403"/>
                </a:cubicBezTo>
                <a:cubicBezTo>
                  <a:pt x="6707534" y="1524562"/>
                  <a:pt x="6715458" y="1519008"/>
                  <a:pt x="6723688" y="1520642"/>
                </a:cubicBezTo>
                <a:close/>
                <a:moveTo>
                  <a:pt x="7848711" y="1520315"/>
                </a:moveTo>
                <a:cubicBezTo>
                  <a:pt x="7855416" y="1521622"/>
                  <a:pt x="7860293" y="1527503"/>
                  <a:pt x="7859073" y="1534037"/>
                </a:cubicBezTo>
                <a:cubicBezTo>
                  <a:pt x="7858160" y="1540571"/>
                  <a:pt x="7851759" y="1544819"/>
                  <a:pt x="7845053" y="1543512"/>
                </a:cubicBezTo>
                <a:cubicBezTo>
                  <a:pt x="7838347" y="1542205"/>
                  <a:pt x="7833471" y="1536324"/>
                  <a:pt x="7834689" y="1529790"/>
                </a:cubicBezTo>
                <a:cubicBezTo>
                  <a:pt x="7835604" y="1523256"/>
                  <a:pt x="7842005" y="1519008"/>
                  <a:pt x="7848711" y="1520315"/>
                </a:cubicBezTo>
                <a:close/>
                <a:moveTo>
                  <a:pt x="7309821" y="1518354"/>
                </a:moveTo>
                <a:cubicBezTo>
                  <a:pt x="7318051" y="1519661"/>
                  <a:pt x="7323537" y="1527176"/>
                  <a:pt x="7322623" y="1535017"/>
                </a:cubicBezTo>
                <a:cubicBezTo>
                  <a:pt x="7321404" y="1542858"/>
                  <a:pt x="7313784" y="1547759"/>
                  <a:pt x="7305859" y="1546452"/>
                </a:cubicBezTo>
                <a:cubicBezTo>
                  <a:pt x="7297629" y="1545146"/>
                  <a:pt x="7292142" y="1537631"/>
                  <a:pt x="7293057" y="1529790"/>
                </a:cubicBezTo>
                <a:cubicBezTo>
                  <a:pt x="7294277" y="1521949"/>
                  <a:pt x="7301897" y="1516721"/>
                  <a:pt x="7309821" y="1518354"/>
                </a:cubicBezTo>
                <a:close/>
                <a:moveTo>
                  <a:pt x="7745993" y="1517375"/>
                </a:moveTo>
                <a:cubicBezTo>
                  <a:pt x="7753003" y="1518681"/>
                  <a:pt x="7757576" y="1524889"/>
                  <a:pt x="7756661" y="1531424"/>
                </a:cubicBezTo>
                <a:cubicBezTo>
                  <a:pt x="7755746" y="1537958"/>
                  <a:pt x="7749345" y="1542205"/>
                  <a:pt x="7742336" y="1541225"/>
                </a:cubicBezTo>
                <a:cubicBezTo>
                  <a:pt x="7735325" y="1539918"/>
                  <a:pt x="7730753" y="1533711"/>
                  <a:pt x="7731667" y="1527176"/>
                </a:cubicBezTo>
                <a:cubicBezTo>
                  <a:pt x="7732581" y="1520642"/>
                  <a:pt x="7738982" y="1516068"/>
                  <a:pt x="7745993" y="1517375"/>
                </a:cubicBezTo>
                <a:close/>
                <a:moveTo>
                  <a:pt x="3087219" y="1516068"/>
                </a:moveTo>
                <a:cubicBezTo>
                  <a:pt x="3094840" y="1517375"/>
                  <a:pt x="3100021" y="1524236"/>
                  <a:pt x="3099108" y="1531424"/>
                </a:cubicBezTo>
                <a:cubicBezTo>
                  <a:pt x="3097887" y="1538611"/>
                  <a:pt x="3090874" y="1543512"/>
                  <a:pt x="3083253" y="1542205"/>
                </a:cubicBezTo>
                <a:cubicBezTo>
                  <a:pt x="3075637" y="1540898"/>
                  <a:pt x="3070457" y="1534037"/>
                  <a:pt x="3071370" y="1526849"/>
                </a:cubicBezTo>
                <a:cubicBezTo>
                  <a:pt x="3072589" y="1519661"/>
                  <a:pt x="3079598" y="1514761"/>
                  <a:pt x="3087219" y="1516068"/>
                </a:cubicBezTo>
                <a:close/>
                <a:moveTo>
                  <a:pt x="505614" y="1516068"/>
                </a:moveTo>
                <a:cubicBezTo>
                  <a:pt x="512624" y="1517375"/>
                  <a:pt x="517806" y="1523909"/>
                  <a:pt x="516586" y="1530444"/>
                </a:cubicBezTo>
                <a:cubicBezTo>
                  <a:pt x="515672" y="1537304"/>
                  <a:pt x="508967" y="1541879"/>
                  <a:pt x="501652" y="1540572"/>
                </a:cubicBezTo>
                <a:cubicBezTo>
                  <a:pt x="494642" y="1539265"/>
                  <a:pt x="489460" y="1532731"/>
                  <a:pt x="490679" y="1526196"/>
                </a:cubicBezTo>
                <a:cubicBezTo>
                  <a:pt x="491899" y="1519662"/>
                  <a:pt x="498604" y="1515088"/>
                  <a:pt x="505614" y="1516068"/>
                </a:cubicBezTo>
                <a:close/>
                <a:moveTo>
                  <a:pt x="7430523" y="1515415"/>
                </a:moveTo>
                <a:cubicBezTo>
                  <a:pt x="7438143" y="1516722"/>
                  <a:pt x="7443630" y="1523909"/>
                  <a:pt x="7442410" y="1531097"/>
                </a:cubicBezTo>
                <a:cubicBezTo>
                  <a:pt x="7441191" y="1538611"/>
                  <a:pt x="7434180" y="1543185"/>
                  <a:pt x="7426255" y="1541879"/>
                </a:cubicBezTo>
                <a:cubicBezTo>
                  <a:pt x="7418635" y="1540572"/>
                  <a:pt x="7413150" y="1533384"/>
                  <a:pt x="7414368" y="1526196"/>
                </a:cubicBezTo>
                <a:cubicBezTo>
                  <a:pt x="7415588" y="1519008"/>
                  <a:pt x="7422598" y="1514108"/>
                  <a:pt x="7430523" y="1515415"/>
                </a:cubicBezTo>
                <a:close/>
                <a:moveTo>
                  <a:pt x="6454243" y="1515087"/>
                </a:moveTo>
                <a:cubicBezTo>
                  <a:pt x="6462168" y="1516394"/>
                  <a:pt x="6467654" y="1523582"/>
                  <a:pt x="6466435" y="1531097"/>
                </a:cubicBezTo>
                <a:cubicBezTo>
                  <a:pt x="6465216" y="1538611"/>
                  <a:pt x="6457901" y="1543512"/>
                  <a:pt x="6449976" y="1542205"/>
                </a:cubicBezTo>
                <a:cubicBezTo>
                  <a:pt x="6442051" y="1540898"/>
                  <a:pt x="6436565" y="1533710"/>
                  <a:pt x="6437784" y="1526195"/>
                </a:cubicBezTo>
                <a:cubicBezTo>
                  <a:pt x="6439003" y="1519008"/>
                  <a:pt x="6446318" y="1513781"/>
                  <a:pt x="6454243" y="1515087"/>
                </a:cubicBezTo>
                <a:close/>
                <a:moveTo>
                  <a:pt x="7948686" y="1514434"/>
                </a:moveTo>
                <a:cubicBezTo>
                  <a:pt x="7955391" y="1515414"/>
                  <a:pt x="7959964" y="1521622"/>
                  <a:pt x="7959049" y="1527829"/>
                </a:cubicBezTo>
                <a:cubicBezTo>
                  <a:pt x="7958135" y="1534037"/>
                  <a:pt x="7952038" y="1538285"/>
                  <a:pt x="7945333" y="1537304"/>
                </a:cubicBezTo>
                <a:cubicBezTo>
                  <a:pt x="7938627" y="1536324"/>
                  <a:pt x="7934056" y="1530117"/>
                  <a:pt x="7934970" y="1523909"/>
                </a:cubicBezTo>
                <a:cubicBezTo>
                  <a:pt x="7935885" y="1517374"/>
                  <a:pt x="7941981" y="1513127"/>
                  <a:pt x="7948686" y="1514434"/>
                </a:cubicBezTo>
                <a:close/>
                <a:moveTo>
                  <a:pt x="1504160" y="1513781"/>
                </a:moveTo>
                <a:cubicBezTo>
                  <a:pt x="1511170" y="1515088"/>
                  <a:pt x="1515741" y="1521295"/>
                  <a:pt x="1514827" y="1527829"/>
                </a:cubicBezTo>
                <a:cubicBezTo>
                  <a:pt x="1513913" y="1534364"/>
                  <a:pt x="1507513" y="1538611"/>
                  <a:pt x="1500502" y="1537631"/>
                </a:cubicBezTo>
                <a:cubicBezTo>
                  <a:pt x="1493492" y="1536324"/>
                  <a:pt x="1488920" y="1530117"/>
                  <a:pt x="1489834" y="1523582"/>
                </a:cubicBezTo>
                <a:cubicBezTo>
                  <a:pt x="1491053" y="1517048"/>
                  <a:pt x="1497454" y="1512801"/>
                  <a:pt x="1504160" y="1513781"/>
                </a:cubicBezTo>
                <a:close/>
                <a:moveTo>
                  <a:pt x="8362828" y="1513569"/>
                </a:moveTo>
                <a:cubicBezTo>
                  <a:pt x="8369144" y="1514653"/>
                  <a:pt x="8373531" y="1520443"/>
                  <a:pt x="8372626" y="1526501"/>
                </a:cubicBezTo>
                <a:cubicBezTo>
                  <a:pt x="8371721" y="1532558"/>
                  <a:pt x="8365867" y="1536590"/>
                  <a:pt x="8359551" y="1535506"/>
                </a:cubicBezTo>
                <a:cubicBezTo>
                  <a:pt x="8353235" y="1534422"/>
                  <a:pt x="8348848" y="1528632"/>
                  <a:pt x="8349753" y="1522575"/>
                </a:cubicBezTo>
                <a:cubicBezTo>
                  <a:pt x="8350658" y="1516517"/>
                  <a:pt x="8356512" y="1512485"/>
                  <a:pt x="8362828" y="1513569"/>
                </a:cubicBezTo>
                <a:close/>
                <a:moveTo>
                  <a:pt x="2423666" y="1513454"/>
                </a:moveTo>
                <a:cubicBezTo>
                  <a:pt x="2431286" y="1514761"/>
                  <a:pt x="2436468" y="1521622"/>
                  <a:pt x="2435553" y="1528810"/>
                </a:cubicBezTo>
                <a:cubicBezTo>
                  <a:pt x="2434334" y="1535998"/>
                  <a:pt x="2427323" y="1540899"/>
                  <a:pt x="2420008" y="1539592"/>
                </a:cubicBezTo>
                <a:cubicBezTo>
                  <a:pt x="2412388" y="1538285"/>
                  <a:pt x="2407208" y="1531424"/>
                  <a:pt x="2408122" y="1524236"/>
                </a:cubicBezTo>
                <a:cubicBezTo>
                  <a:pt x="2409039" y="1517048"/>
                  <a:pt x="2416045" y="1512147"/>
                  <a:pt x="2423666" y="1513454"/>
                </a:cubicBezTo>
                <a:close/>
                <a:moveTo>
                  <a:pt x="7171137" y="1513127"/>
                </a:moveTo>
                <a:cubicBezTo>
                  <a:pt x="7179366" y="1514434"/>
                  <a:pt x="7185157" y="1522276"/>
                  <a:pt x="7184243" y="1530117"/>
                </a:cubicBezTo>
                <a:cubicBezTo>
                  <a:pt x="7183024" y="1537958"/>
                  <a:pt x="7175404" y="1543185"/>
                  <a:pt x="7166870" y="1541879"/>
                </a:cubicBezTo>
                <a:cubicBezTo>
                  <a:pt x="7158640" y="1540572"/>
                  <a:pt x="7152848" y="1532731"/>
                  <a:pt x="7153763" y="1524890"/>
                </a:cubicBezTo>
                <a:cubicBezTo>
                  <a:pt x="7155287" y="1517048"/>
                  <a:pt x="7162907" y="1511820"/>
                  <a:pt x="7171137" y="1513127"/>
                </a:cubicBezTo>
                <a:close/>
                <a:moveTo>
                  <a:pt x="5911087" y="1512474"/>
                </a:moveTo>
                <a:cubicBezTo>
                  <a:pt x="5917793" y="1513781"/>
                  <a:pt x="5922669" y="1519988"/>
                  <a:pt x="5921755" y="1526522"/>
                </a:cubicBezTo>
                <a:cubicBezTo>
                  <a:pt x="5920841" y="1533057"/>
                  <a:pt x="5914440" y="1537304"/>
                  <a:pt x="5907734" y="1536324"/>
                </a:cubicBezTo>
                <a:cubicBezTo>
                  <a:pt x="5901028" y="1535017"/>
                  <a:pt x="5896152" y="1528810"/>
                  <a:pt x="5897065" y="1522275"/>
                </a:cubicBezTo>
                <a:cubicBezTo>
                  <a:pt x="5897980" y="1515741"/>
                  <a:pt x="5904381" y="1511493"/>
                  <a:pt x="5911087" y="1512474"/>
                </a:cubicBezTo>
                <a:close/>
                <a:moveTo>
                  <a:pt x="10444402" y="1512147"/>
                </a:moveTo>
                <a:cubicBezTo>
                  <a:pt x="10451412" y="1513454"/>
                  <a:pt x="10456595" y="1519988"/>
                  <a:pt x="10455375" y="1526523"/>
                </a:cubicBezTo>
                <a:cubicBezTo>
                  <a:pt x="10454461" y="1533384"/>
                  <a:pt x="10447756" y="1537958"/>
                  <a:pt x="10440745" y="1536651"/>
                </a:cubicBezTo>
                <a:cubicBezTo>
                  <a:pt x="10433734" y="1535344"/>
                  <a:pt x="10428552" y="1528810"/>
                  <a:pt x="10429772" y="1522276"/>
                </a:cubicBezTo>
                <a:cubicBezTo>
                  <a:pt x="10430686" y="1515415"/>
                  <a:pt x="10437087" y="1510840"/>
                  <a:pt x="10444402" y="1512147"/>
                </a:cubicBezTo>
                <a:close/>
                <a:moveTo>
                  <a:pt x="3621824" y="1512147"/>
                </a:moveTo>
                <a:cubicBezTo>
                  <a:pt x="3629436" y="1513454"/>
                  <a:pt x="3634620" y="1520315"/>
                  <a:pt x="3633707" y="1527503"/>
                </a:cubicBezTo>
                <a:cubicBezTo>
                  <a:pt x="3632483" y="1534691"/>
                  <a:pt x="3625483" y="1539592"/>
                  <a:pt x="3617864" y="1538285"/>
                </a:cubicBezTo>
                <a:cubicBezTo>
                  <a:pt x="3610253" y="1536978"/>
                  <a:pt x="3605078" y="1530117"/>
                  <a:pt x="3605991" y="1522929"/>
                </a:cubicBezTo>
                <a:cubicBezTo>
                  <a:pt x="3607205" y="1515741"/>
                  <a:pt x="3614214" y="1510840"/>
                  <a:pt x="3621824" y="1512147"/>
                </a:cubicBezTo>
                <a:close/>
                <a:moveTo>
                  <a:pt x="7539947" y="1510840"/>
                </a:moveTo>
                <a:cubicBezTo>
                  <a:pt x="7547262" y="1512147"/>
                  <a:pt x="7552444" y="1518681"/>
                  <a:pt x="7551529" y="1525869"/>
                </a:cubicBezTo>
                <a:cubicBezTo>
                  <a:pt x="7550615" y="1532730"/>
                  <a:pt x="7543604" y="1537631"/>
                  <a:pt x="7536289" y="1536324"/>
                </a:cubicBezTo>
                <a:cubicBezTo>
                  <a:pt x="7528974" y="1535017"/>
                  <a:pt x="7523792" y="1528483"/>
                  <a:pt x="7524707" y="1521295"/>
                </a:cubicBezTo>
                <a:cubicBezTo>
                  <a:pt x="7525621" y="1514434"/>
                  <a:pt x="7532632" y="1509533"/>
                  <a:pt x="7539947" y="1510840"/>
                </a:cubicBezTo>
                <a:close/>
                <a:moveTo>
                  <a:pt x="4225082" y="1510187"/>
                </a:moveTo>
                <a:cubicBezTo>
                  <a:pt x="4232098" y="1511494"/>
                  <a:pt x="4237281" y="1518028"/>
                  <a:pt x="4236059" y="1524563"/>
                </a:cubicBezTo>
                <a:cubicBezTo>
                  <a:pt x="4234840" y="1531097"/>
                  <a:pt x="4228438" y="1535671"/>
                  <a:pt x="4221429" y="1534691"/>
                </a:cubicBezTo>
                <a:cubicBezTo>
                  <a:pt x="4214416" y="1533384"/>
                  <a:pt x="4209234" y="1526849"/>
                  <a:pt x="4210452" y="1520315"/>
                </a:cubicBezTo>
                <a:cubicBezTo>
                  <a:pt x="4211367" y="1513454"/>
                  <a:pt x="4218072" y="1508880"/>
                  <a:pt x="4225082" y="1510187"/>
                </a:cubicBezTo>
                <a:close/>
                <a:moveTo>
                  <a:pt x="773243" y="1508880"/>
                </a:moveTo>
                <a:cubicBezTo>
                  <a:pt x="780254" y="1510186"/>
                  <a:pt x="785130" y="1516394"/>
                  <a:pt x="784216" y="1522929"/>
                </a:cubicBezTo>
                <a:cubicBezTo>
                  <a:pt x="783302" y="1529463"/>
                  <a:pt x="776596" y="1534037"/>
                  <a:pt x="769890" y="1532730"/>
                </a:cubicBezTo>
                <a:cubicBezTo>
                  <a:pt x="762880" y="1531423"/>
                  <a:pt x="758003" y="1525215"/>
                  <a:pt x="758918" y="1518354"/>
                </a:cubicBezTo>
                <a:cubicBezTo>
                  <a:pt x="759832" y="1512147"/>
                  <a:pt x="766233" y="1507573"/>
                  <a:pt x="773243" y="1508880"/>
                </a:cubicBezTo>
                <a:close/>
                <a:moveTo>
                  <a:pt x="7639617" y="1506267"/>
                </a:moveTo>
                <a:cubicBezTo>
                  <a:pt x="7646627" y="1507573"/>
                  <a:pt x="7651504" y="1513781"/>
                  <a:pt x="7650589" y="1520642"/>
                </a:cubicBezTo>
                <a:cubicBezTo>
                  <a:pt x="7649675" y="1527176"/>
                  <a:pt x="7642970" y="1531750"/>
                  <a:pt x="7635959" y="1530444"/>
                </a:cubicBezTo>
                <a:cubicBezTo>
                  <a:pt x="7628949" y="1529136"/>
                  <a:pt x="7624072" y="1522929"/>
                  <a:pt x="7624987" y="1516068"/>
                </a:cubicBezTo>
                <a:cubicBezTo>
                  <a:pt x="7625900" y="1509534"/>
                  <a:pt x="7632607" y="1504959"/>
                  <a:pt x="7639617" y="1506267"/>
                </a:cubicBezTo>
                <a:close/>
                <a:moveTo>
                  <a:pt x="6587267" y="1505254"/>
                </a:moveTo>
                <a:cubicBezTo>
                  <a:pt x="6595411" y="1506651"/>
                  <a:pt x="6601085" y="1513996"/>
                  <a:pt x="6599941" y="1521657"/>
                </a:cubicBezTo>
                <a:cubicBezTo>
                  <a:pt x="6598797" y="1529318"/>
                  <a:pt x="6591266" y="1534395"/>
                  <a:pt x="6583122" y="1532998"/>
                </a:cubicBezTo>
                <a:cubicBezTo>
                  <a:pt x="6574977" y="1531600"/>
                  <a:pt x="6569302" y="1524255"/>
                  <a:pt x="6570447" y="1516595"/>
                </a:cubicBezTo>
                <a:cubicBezTo>
                  <a:pt x="6571591" y="1508934"/>
                  <a:pt x="6579122" y="1503855"/>
                  <a:pt x="6587267" y="1505254"/>
                </a:cubicBezTo>
                <a:close/>
                <a:moveTo>
                  <a:pt x="3222245" y="1504633"/>
                </a:moveTo>
                <a:cubicBezTo>
                  <a:pt x="3229864" y="1505940"/>
                  <a:pt x="3235047" y="1512801"/>
                  <a:pt x="3234130" y="1519988"/>
                </a:cubicBezTo>
                <a:cubicBezTo>
                  <a:pt x="3232913" y="1527176"/>
                  <a:pt x="3225902" y="1532077"/>
                  <a:pt x="3218281" y="1530770"/>
                </a:cubicBezTo>
                <a:cubicBezTo>
                  <a:pt x="3210661" y="1529463"/>
                  <a:pt x="3205481" y="1522602"/>
                  <a:pt x="3206395" y="1515414"/>
                </a:cubicBezTo>
                <a:cubicBezTo>
                  <a:pt x="3207614" y="1508226"/>
                  <a:pt x="3214626" y="1503326"/>
                  <a:pt x="3222245" y="1504633"/>
                </a:cubicBezTo>
                <a:close/>
                <a:moveTo>
                  <a:pt x="4914348" y="1503652"/>
                </a:moveTo>
                <a:cubicBezTo>
                  <a:pt x="4920751" y="1504633"/>
                  <a:pt x="4925323" y="1510840"/>
                  <a:pt x="4924409" y="1517047"/>
                </a:cubicBezTo>
                <a:cubicBezTo>
                  <a:pt x="4923494" y="1523255"/>
                  <a:pt x="4917398" y="1527503"/>
                  <a:pt x="4910996" y="1526196"/>
                </a:cubicBezTo>
                <a:cubicBezTo>
                  <a:pt x="4904595" y="1525215"/>
                  <a:pt x="4900023" y="1519008"/>
                  <a:pt x="4900937" y="1512801"/>
                </a:cubicBezTo>
                <a:cubicBezTo>
                  <a:pt x="4901851" y="1506920"/>
                  <a:pt x="4907947" y="1502672"/>
                  <a:pt x="4914348" y="1503652"/>
                </a:cubicBezTo>
                <a:close/>
                <a:moveTo>
                  <a:pt x="4635724" y="1503652"/>
                </a:moveTo>
                <a:cubicBezTo>
                  <a:pt x="4642430" y="1504633"/>
                  <a:pt x="4647002" y="1510840"/>
                  <a:pt x="4646087" y="1517048"/>
                </a:cubicBezTo>
                <a:cubicBezTo>
                  <a:pt x="4645174" y="1523256"/>
                  <a:pt x="4639077" y="1527503"/>
                  <a:pt x="4632370" y="1526523"/>
                </a:cubicBezTo>
                <a:cubicBezTo>
                  <a:pt x="4625665" y="1525543"/>
                  <a:pt x="4621091" y="1519335"/>
                  <a:pt x="4622007" y="1513127"/>
                </a:cubicBezTo>
                <a:cubicBezTo>
                  <a:pt x="4622921" y="1506593"/>
                  <a:pt x="4629020" y="1502346"/>
                  <a:pt x="4635724" y="1503652"/>
                </a:cubicBezTo>
                <a:close/>
                <a:moveTo>
                  <a:pt x="8706423" y="1502672"/>
                </a:moveTo>
                <a:cubicBezTo>
                  <a:pt x="8712824" y="1503652"/>
                  <a:pt x="8717091" y="1509534"/>
                  <a:pt x="8716177" y="1515741"/>
                </a:cubicBezTo>
                <a:cubicBezTo>
                  <a:pt x="8715262" y="1521622"/>
                  <a:pt x="8709471" y="1525869"/>
                  <a:pt x="8703070" y="1524563"/>
                </a:cubicBezTo>
                <a:cubicBezTo>
                  <a:pt x="8696669" y="1523583"/>
                  <a:pt x="8692402" y="1517702"/>
                  <a:pt x="8693317" y="1511494"/>
                </a:cubicBezTo>
                <a:cubicBezTo>
                  <a:pt x="8694231" y="1505613"/>
                  <a:pt x="8700022" y="1501692"/>
                  <a:pt x="8706423" y="1502672"/>
                </a:cubicBezTo>
                <a:close/>
                <a:moveTo>
                  <a:pt x="6346039" y="1502345"/>
                </a:moveTo>
                <a:cubicBezTo>
                  <a:pt x="6353659" y="1503652"/>
                  <a:pt x="6358840" y="1510513"/>
                  <a:pt x="6357621" y="1517701"/>
                </a:cubicBezTo>
                <a:cubicBezTo>
                  <a:pt x="6356706" y="1524889"/>
                  <a:pt x="6349696" y="1529463"/>
                  <a:pt x="6342076" y="1528156"/>
                </a:cubicBezTo>
                <a:cubicBezTo>
                  <a:pt x="6334456" y="1526849"/>
                  <a:pt x="6329275" y="1519988"/>
                  <a:pt x="6330493" y="1512801"/>
                </a:cubicBezTo>
                <a:cubicBezTo>
                  <a:pt x="6331713" y="1505613"/>
                  <a:pt x="6338723" y="1501038"/>
                  <a:pt x="6346039" y="1502345"/>
                </a:cubicBezTo>
                <a:close/>
                <a:moveTo>
                  <a:pt x="5608428" y="1502345"/>
                </a:moveTo>
                <a:cubicBezTo>
                  <a:pt x="5614830" y="1503326"/>
                  <a:pt x="5619402" y="1509533"/>
                  <a:pt x="5618487" y="1515741"/>
                </a:cubicBezTo>
                <a:cubicBezTo>
                  <a:pt x="5617573" y="1521949"/>
                  <a:pt x="5611476" y="1526196"/>
                  <a:pt x="5605075" y="1524889"/>
                </a:cubicBezTo>
                <a:cubicBezTo>
                  <a:pt x="5598673" y="1523909"/>
                  <a:pt x="5594100" y="1517701"/>
                  <a:pt x="5595016" y="1511493"/>
                </a:cubicBezTo>
                <a:cubicBezTo>
                  <a:pt x="5595626" y="1505286"/>
                  <a:pt x="5601721" y="1501039"/>
                  <a:pt x="5608428" y="1502345"/>
                </a:cubicBezTo>
                <a:close/>
                <a:moveTo>
                  <a:pt x="2293211" y="1502345"/>
                </a:moveTo>
                <a:cubicBezTo>
                  <a:pt x="2300831" y="1503652"/>
                  <a:pt x="2306013" y="1510513"/>
                  <a:pt x="2305099" y="1517701"/>
                </a:cubicBezTo>
                <a:cubicBezTo>
                  <a:pt x="2303879" y="1524889"/>
                  <a:pt x="2296869" y="1529790"/>
                  <a:pt x="2289553" y="1528483"/>
                </a:cubicBezTo>
                <a:cubicBezTo>
                  <a:pt x="2281933" y="1527176"/>
                  <a:pt x="2276752" y="1520315"/>
                  <a:pt x="2277666" y="1513127"/>
                </a:cubicBezTo>
                <a:cubicBezTo>
                  <a:pt x="2278581" y="1505939"/>
                  <a:pt x="2285591" y="1501038"/>
                  <a:pt x="2293211" y="1502345"/>
                </a:cubicBezTo>
                <a:close/>
                <a:moveTo>
                  <a:pt x="8976782" y="1501692"/>
                </a:moveTo>
                <a:cubicBezTo>
                  <a:pt x="8983183" y="1502672"/>
                  <a:pt x="8987755" y="1508880"/>
                  <a:pt x="8986840" y="1514761"/>
                </a:cubicBezTo>
                <a:cubicBezTo>
                  <a:pt x="8985927" y="1520969"/>
                  <a:pt x="8979830" y="1524889"/>
                  <a:pt x="8973429" y="1523909"/>
                </a:cubicBezTo>
                <a:cubicBezTo>
                  <a:pt x="8967028" y="1522929"/>
                  <a:pt x="8962456" y="1516721"/>
                  <a:pt x="8963371" y="1510840"/>
                </a:cubicBezTo>
                <a:cubicBezTo>
                  <a:pt x="8964285" y="1504633"/>
                  <a:pt x="8970381" y="1500712"/>
                  <a:pt x="8976782" y="1501692"/>
                </a:cubicBezTo>
                <a:close/>
                <a:moveTo>
                  <a:pt x="4465311" y="1501366"/>
                </a:moveTo>
                <a:cubicBezTo>
                  <a:pt x="4472021" y="1502672"/>
                  <a:pt x="4476895" y="1508554"/>
                  <a:pt x="4475982" y="1515088"/>
                </a:cubicBezTo>
                <a:cubicBezTo>
                  <a:pt x="4475069" y="1521622"/>
                  <a:pt x="4468663" y="1525869"/>
                  <a:pt x="4461959" y="1524563"/>
                </a:cubicBezTo>
                <a:cubicBezTo>
                  <a:pt x="4455253" y="1523256"/>
                  <a:pt x="4450377" y="1517375"/>
                  <a:pt x="4451288" y="1510840"/>
                </a:cubicBezTo>
                <a:cubicBezTo>
                  <a:pt x="4452203" y="1504633"/>
                  <a:pt x="4458605" y="1500059"/>
                  <a:pt x="4465311" y="1501366"/>
                </a:cubicBezTo>
                <a:close/>
                <a:moveTo>
                  <a:pt x="1897279" y="1501039"/>
                </a:moveTo>
                <a:cubicBezTo>
                  <a:pt x="1904899" y="1502346"/>
                  <a:pt x="1910081" y="1509207"/>
                  <a:pt x="1909166" y="1516395"/>
                </a:cubicBezTo>
                <a:cubicBezTo>
                  <a:pt x="1907947" y="1523582"/>
                  <a:pt x="1901241" y="1528483"/>
                  <a:pt x="1893621" y="1527176"/>
                </a:cubicBezTo>
                <a:cubicBezTo>
                  <a:pt x="1886002" y="1525869"/>
                  <a:pt x="1880820" y="1519008"/>
                  <a:pt x="1881734" y="1511820"/>
                </a:cubicBezTo>
                <a:cubicBezTo>
                  <a:pt x="1882649" y="1504633"/>
                  <a:pt x="1889660" y="1499732"/>
                  <a:pt x="1897279" y="1501039"/>
                </a:cubicBezTo>
                <a:close/>
                <a:moveTo>
                  <a:pt x="3490157" y="1498425"/>
                </a:moveTo>
                <a:cubicBezTo>
                  <a:pt x="3497779" y="1499732"/>
                  <a:pt x="3502962" y="1506593"/>
                  <a:pt x="3502045" y="1513781"/>
                </a:cubicBezTo>
                <a:cubicBezTo>
                  <a:pt x="3500826" y="1520968"/>
                  <a:pt x="3493817" y="1525869"/>
                  <a:pt x="3486195" y="1524562"/>
                </a:cubicBezTo>
                <a:cubicBezTo>
                  <a:pt x="3478576" y="1523255"/>
                  <a:pt x="3473395" y="1516394"/>
                  <a:pt x="3474308" y="1509206"/>
                </a:cubicBezTo>
                <a:cubicBezTo>
                  <a:pt x="3475528" y="1502018"/>
                  <a:pt x="3482536" y="1497118"/>
                  <a:pt x="3490157" y="1498425"/>
                </a:cubicBezTo>
                <a:close/>
                <a:moveTo>
                  <a:pt x="9432764" y="1498098"/>
                </a:moveTo>
                <a:cubicBezTo>
                  <a:pt x="9439470" y="1499405"/>
                  <a:pt x="9444347" y="1505286"/>
                  <a:pt x="9443433" y="1511820"/>
                </a:cubicBezTo>
                <a:cubicBezTo>
                  <a:pt x="9442518" y="1518354"/>
                  <a:pt x="9436118" y="1522602"/>
                  <a:pt x="9429413" y="1521295"/>
                </a:cubicBezTo>
                <a:cubicBezTo>
                  <a:pt x="9422706" y="1519988"/>
                  <a:pt x="9417830" y="1514107"/>
                  <a:pt x="9418744" y="1507573"/>
                </a:cubicBezTo>
                <a:cubicBezTo>
                  <a:pt x="9419658" y="1501038"/>
                  <a:pt x="9426059" y="1496791"/>
                  <a:pt x="9432764" y="1498098"/>
                </a:cubicBezTo>
                <a:close/>
                <a:moveTo>
                  <a:pt x="3356963" y="1497118"/>
                </a:moveTo>
                <a:cubicBezTo>
                  <a:pt x="3364585" y="1498425"/>
                  <a:pt x="3369765" y="1505286"/>
                  <a:pt x="3368851" y="1512474"/>
                </a:cubicBezTo>
                <a:cubicBezTo>
                  <a:pt x="3367632" y="1519662"/>
                  <a:pt x="3360621" y="1524563"/>
                  <a:pt x="3353000" y="1523256"/>
                </a:cubicBezTo>
                <a:cubicBezTo>
                  <a:pt x="3345380" y="1521949"/>
                  <a:pt x="3340200" y="1515088"/>
                  <a:pt x="3341114" y="1507900"/>
                </a:cubicBezTo>
                <a:cubicBezTo>
                  <a:pt x="3342334" y="1500712"/>
                  <a:pt x="3349343" y="1495811"/>
                  <a:pt x="3356963" y="1497118"/>
                </a:cubicBezTo>
                <a:close/>
                <a:moveTo>
                  <a:pt x="11532545" y="1496465"/>
                </a:moveTo>
                <a:cubicBezTo>
                  <a:pt x="11535898" y="1497118"/>
                  <a:pt x="11538793" y="1498997"/>
                  <a:pt x="11540736" y="1501529"/>
                </a:cubicBezTo>
                <a:lnTo>
                  <a:pt x="11542959" y="1509594"/>
                </a:lnTo>
                <a:lnTo>
                  <a:pt x="11545422" y="1505776"/>
                </a:lnTo>
                <a:cubicBezTo>
                  <a:pt x="11547937" y="1504061"/>
                  <a:pt x="11551136" y="1503326"/>
                  <a:pt x="11554490" y="1503979"/>
                </a:cubicBezTo>
                <a:cubicBezTo>
                  <a:pt x="11561196" y="1505286"/>
                  <a:pt x="11565768" y="1511167"/>
                  <a:pt x="11564853" y="1517701"/>
                </a:cubicBezTo>
                <a:cubicBezTo>
                  <a:pt x="11563938" y="1524235"/>
                  <a:pt x="11557539" y="1528156"/>
                  <a:pt x="11550832" y="1527176"/>
                </a:cubicBezTo>
                <a:cubicBezTo>
                  <a:pt x="11547479" y="1526522"/>
                  <a:pt x="11544660" y="1524726"/>
                  <a:pt x="11542793" y="1522275"/>
                </a:cubicBezTo>
                <a:lnTo>
                  <a:pt x="11540735" y="1514465"/>
                </a:lnTo>
                <a:lnTo>
                  <a:pt x="11538374" y="1518232"/>
                </a:lnTo>
                <a:cubicBezTo>
                  <a:pt x="11535821" y="1519988"/>
                  <a:pt x="11532545" y="1520805"/>
                  <a:pt x="11529192" y="1520315"/>
                </a:cubicBezTo>
                <a:cubicBezTo>
                  <a:pt x="11522487" y="1519008"/>
                  <a:pt x="11517609" y="1512801"/>
                  <a:pt x="11518523" y="1506267"/>
                </a:cubicBezTo>
                <a:cubicBezTo>
                  <a:pt x="11519438" y="1499405"/>
                  <a:pt x="11525838" y="1495158"/>
                  <a:pt x="11532545" y="1496465"/>
                </a:cubicBezTo>
                <a:close/>
                <a:moveTo>
                  <a:pt x="11058882" y="1495484"/>
                </a:moveTo>
                <a:cubicBezTo>
                  <a:pt x="11066197" y="1496791"/>
                  <a:pt x="11071379" y="1503326"/>
                  <a:pt x="11070160" y="1510187"/>
                </a:cubicBezTo>
                <a:cubicBezTo>
                  <a:pt x="11069246" y="1517048"/>
                  <a:pt x="11062236" y="1521622"/>
                  <a:pt x="11054920" y="1520642"/>
                </a:cubicBezTo>
                <a:cubicBezTo>
                  <a:pt x="11047605" y="1519335"/>
                  <a:pt x="11042423" y="1512801"/>
                  <a:pt x="11043642" y="1505940"/>
                </a:cubicBezTo>
                <a:cubicBezTo>
                  <a:pt x="11044862" y="1498752"/>
                  <a:pt x="11051567" y="1494177"/>
                  <a:pt x="11058882" y="1495484"/>
                </a:cubicBezTo>
                <a:close/>
                <a:moveTo>
                  <a:pt x="5817208" y="1495158"/>
                </a:moveTo>
                <a:cubicBezTo>
                  <a:pt x="5823913" y="1496465"/>
                  <a:pt x="5828485" y="1502345"/>
                  <a:pt x="5827571" y="1508880"/>
                </a:cubicBezTo>
                <a:cubicBezTo>
                  <a:pt x="5826657" y="1515088"/>
                  <a:pt x="5820561" y="1519335"/>
                  <a:pt x="5813854" y="1518354"/>
                </a:cubicBezTo>
                <a:cubicBezTo>
                  <a:pt x="5807149" y="1517048"/>
                  <a:pt x="5802577" y="1511167"/>
                  <a:pt x="5803492" y="1504633"/>
                </a:cubicBezTo>
                <a:cubicBezTo>
                  <a:pt x="5804407" y="1498098"/>
                  <a:pt x="5810502" y="1493851"/>
                  <a:pt x="5817208" y="1495158"/>
                </a:cubicBezTo>
                <a:close/>
                <a:moveTo>
                  <a:pt x="10576076" y="1494504"/>
                </a:moveTo>
                <a:cubicBezTo>
                  <a:pt x="10583087" y="1495811"/>
                  <a:pt x="10588269" y="1502345"/>
                  <a:pt x="10587049" y="1508880"/>
                </a:cubicBezTo>
                <a:cubicBezTo>
                  <a:pt x="10586135" y="1515741"/>
                  <a:pt x="10579429" y="1520315"/>
                  <a:pt x="10572419" y="1519008"/>
                </a:cubicBezTo>
                <a:cubicBezTo>
                  <a:pt x="10565409" y="1517701"/>
                  <a:pt x="10560227" y="1511167"/>
                  <a:pt x="10561446" y="1504633"/>
                </a:cubicBezTo>
                <a:cubicBezTo>
                  <a:pt x="10562665" y="1498099"/>
                  <a:pt x="10569066" y="1493198"/>
                  <a:pt x="10576076" y="1494504"/>
                </a:cubicBezTo>
                <a:close/>
                <a:moveTo>
                  <a:pt x="8046527" y="1494178"/>
                </a:moveTo>
                <a:cubicBezTo>
                  <a:pt x="8052928" y="1495158"/>
                  <a:pt x="8057500" y="1501039"/>
                  <a:pt x="8056586" y="1507247"/>
                </a:cubicBezTo>
                <a:cubicBezTo>
                  <a:pt x="8055671" y="1513454"/>
                  <a:pt x="8049575" y="1517375"/>
                  <a:pt x="8043174" y="1516395"/>
                </a:cubicBezTo>
                <a:cubicBezTo>
                  <a:pt x="8036774" y="1515415"/>
                  <a:pt x="8032201" y="1509534"/>
                  <a:pt x="8033116" y="1503326"/>
                </a:cubicBezTo>
                <a:cubicBezTo>
                  <a:pt x="8034031" y="1497118"/>
                  <a:pt x="8040127" y="1493198"/>
                  <a:pt x="8046527" y="1494178"/>
                </a:cubicBezTo>
                <a:close/>
                <a:moveTo>
                  <a:pt x="11697442" y="1493851"/>
                </a:moveTo>
                <a:cubicBezTo>
                  <a:pt x="11704147" y="1494831"/>
                  <a:pt x="11708719" y="1501039"/>
                  <a:pt x="11707806" y="1507246"/>
                </a:cubicBezTo>
                <a:cubicBezTo>
                  <a:pt x="11706891" y="1513454"/>
                  <a:pt x="11700795" y="1517701"/>
                  <a:pt x="11694089" y="1516394"/>
                </a:cubicBezTo>
                <a:cubicBezTo>
                  <a:pt x="11687383" y="1515414"/>
                  <a:pt x="11682812" y="1509206"/>
                  <a:pt x="11683725" y="1502999"/>
                </a:cubicBezTo>
                <a:cubicBezTo>
                  <a:pt x="11684945" y="1496791"/>
                  <a:pt x="11691040" y="1492871"/>
                  <a:pt x="11697442" y="1493851"/>
                </a:cubicBezTo>
                <a:close/>
                <a:moveTo>
                  <a:pt x="2162148" y="1493524"/>
                </a:moveTo>
                <a:cubicBezTo>
                  <a:pt x="2169768" y="1494831"/>
                  <a:pt x="2174950" y="1501692"/>
                  <a:pt x="2174035" y="1508880"/>
                </a:cubicBezTo>
                <a:cubicBezTo>
                  <a:pt x="2172816" y="1516068"/>
                  <a:pt x="2165805" y="1520969"/>
                  <a:pt x="2158491" y="1519661"/>
                </a:cubicBezTo>
                <a:cubicBezTo>
                  <a:pt x="2150871" y="1518355"/>
                  <a:pt x="2145689" y="1511493"/>
                  <a:pt x="2146604" y="1504306"/>
                </a:cubicBezTo>
                <a:cubicBezTo>
                  <a:pt x="2147518" y="1496791"/>
                  <a:pt x="2154528" y="1492218"/>
                  <a:pt x="2162148" y="1493524"/>
                </a:cubicBezTo>
                <a:close/>
                <a:moveTo>
                  <a:pt x="1030510" y="1493198"/>
                </a:moveTo>
                <a:cubicBezTo>
                  <a:pt x="1037215" y="1494504"/>
                  <a:pt x="1042091" y="1500712"/>
                  <a:pt x="1041177" y="1507247"/>
                </a:cubicBezTo>
                <a:cubicBezTo>
                  <a:pt x="1040263" y="1513781"/>
                  <a:pt x="1033862" y="1518028"/>
                  <a:pt x="1027157" y="1517048"/>
                </a:cubicBezTo>
                <a:cubicBezTo>
                  <a:pt x="1020451" y="1515741"/>
                  <a:pt x="1015574" y="1509534"/>
                  <a:pt x="1016489" y="1502999"/>
                </a:cubicBezTo>
                <a:cubicBezTo>
                  <a:pt x="1017404" y="1496465"/>
                  <a:pt x="1023804" y="1491891"/>
                  <a:pt x="1030510" y="1493198"/>
                </a:cubicBezTo>
                <a:close/>
                <a:moveTo>
                  <a:pt x="9739700" y="1492871"/>
                </a:moveTo>
                <a:cubicBezTo>
                  <a:pt x="9746711" y="1494178"/>
                  <a:pt x="9751588" y="1500386"/>
                  <a:pt x="9750368" y="1506920"/>
                </a:cubicBezTo>
                <a:cubicBezTo>
                  <a:pt x="9749454" y="1513454"/>
                  <a:pt x="9743053" y="1518028"/>
                  <a:pt x="9736042" y="1516721"/>
                </a:cubicBezTo>
                <a:cubicBezTo>
                  <a:pt x="9729033" y="1515414"/>
                  <a:pt x="9724155" y="1509207"/>
                  <a:pt x="9725375" y="1502672"/>
                </a:cubicBezTo>
                <a:cubicBezTo>
                  <a:pt x="9726289" y="1496138"/>
                  <a:pt x="9732690" y="1491891"/>
                  <a:pt x="9739700" y="1492871"/>
                </a:cubicBezTo>
                <a:close/>
                <a:moveTo>
                  <a:pt x="6876393" y="1492217"/>
                </a:moveTo>
                <a:cubicBezTo>
                  <a:pt x="6884623" y="1493524"/>
                  <a:pt x="6890414" y="1501365"/>
                  <a:pt x="6889500" y="1509206"/>
                </a:cubicBezTo>
                <a:cubicBezTo>
                  <a:pt x="6888280" y="1517047"/>
                  <a:pt x="6880660" y="1522275"/>
                  <a:pt x="6872126" y="1520969"/>
                </a:cubicBezTo>
                <a:cubicBezTo>
                  <a:pt x="6863896" y="1519661"/>
                  <a:pt x="6858105" y="1511820"/>
                  <a:pt x="6859019" y="1503979"/>
                </a:cubicBezTo>
                <a:cubicBezTo>
                  <a:pt x="6860544" y="1496138"/>
                  <a:pt x="6868164" y="1490910"/>
                  <a:pt x="6876393" y="1492217"/>
                </a:cubicBezTo>
                <a:close/>
                <a:moveTo>
                  <a:pt x="2030475" y="1491564"/>
                </a:moveTo>
                <a:cubicBezTo>
                  <a:pt x="2038095" y="1492871"/>
                  <a:pt x="2043278" y="1499732"/>
                  <a:pt x="2042363" y="1506920"/>
                </a:cubicBezTo>
                <a:cubicBezTo>
                  <a:pt x="2041144" y="1514107"/>
                  <a:pt x="2034438" y="1519008"/>
                  <a:pt x="2026818" y="1517701"/>
                </a:cubicBezTo>
                <a:cubicBezTo>
                  <a:pt x="2019198" y="1516394"/>
                  <a:pt x="2014017" y="1509533"/>
                  <a:pt x="2014931" y="1502345"/>
                </a:cubicBezTo>
                <a:cubicBezTo>
                  <a:pt x="2015846" y="1495158"/>
                  <a:pt x="2022856" y="1490257"/>
                  <a:pt x="2030475" y="1491564"/>
                </a:cubicBezTo>
                <a:close/>
                <a:moveTo>
                  <a:pt x="8252268" y="1489604"/>
                </a:moveTo>
                <a:cubicBezTo>
                  <a:pt x="8258670" y="1490584"/>
                  <a:pt x="8262937" y="1496465"/>
                  <a:pt x="8262023" y="1502346"/>
                </a:cubicBezTo>
                <a:cubicBezTo>
                  <a:pt x="8261108" y="1508227"/>
                  <a:pt x="8255316" y="1512474"/>
                  <a:pt x="8248916" y="1511167"/>
                </a:cubicBezTo>
                <a:cubicBezTo>
                  <a:pt x="8242515" y="1510187"/>
                  <a:pt x="8238248" y="1504306"/>
                  <a:pt x="8239162" y="1498425"/>
                </a:cubicBezTo>
                <a:cubicBezTo>
                  <a:pt x="8240076" y="1492544"/>
                  <a:pt x="8245868" y="1488297"/>
                  <a:pt x="8252268" y="1489604"/>
                </a:cubicBezTo>
                <a:close/>
                <a:moveTo>
                  <a:pt x="7025746" y="1489604"/>
                </a:moveTo>
                <a:cubicBezTo>
                  <a:pt x="7033976" y="1490911"/>
                  <a:pt x="7039767" y="1498752"/>
                  <a:pt x="7038853" y="1506593"/>
                </a:cubicBezTo>
                <a:cubicBezTo>
                  <a:pt x="7037634" y="1514434"/>
                  <a:pt x="7030013" y="1519661"/>
                  <a:pt x="7021480" y="1518355"/>
                </a:cubicBezTo>
                <a:cubicBezTo>
                  <a:pt x="7013249" y="1517048"/>
                  <a:pt x="7007458" y="1509207"/>
                  <a:pt x="7008373" y="1501366"/>
                </a:cubicBezTo>
                <a:cubicBezTo>
                  <a:pt x="7009592" y="1493524"/>
                  <a:pt x="7017517" y="1488297"/>
                  <a:pt x="7025746" y="1489604"/>
                </a:cubicBezTo>
                <a:close/>
                <a:moveTo>
                  <a:pt x="4036395" y="1489604"/>
                </a:moveTo>
                <a:cubicBezTo>
                  <a:pt x="4043706" y="1490911"/>
                  <a:pt x="4048580" y="1497445"/>
                  <a:pt x="4047667" y="1504306"/>
                </a:cubicBezTo>
                <a:cubicBezTo>
                  <a:pt x="4046753" y="1511167"/>
                  <a:pt x="4040055" y="1515741"/>
                  <a:pt x="4032746" y="1514434"/>
                </a:cubicBezTo>
                <a:cubicBezTo>
                  <a:pt x="4025428" y="1513127"/>
                  <a:pt x="4020547" y="1506593"/>
                  <a:pt x="4021467" y="1499732"/>
                </a:cubicBezTo>
                <a:cubicBezTo>
                  <a:pt x="4022375" y="1492871"/>
                  <a:pt x="4029092" y="1488297"/>
                  <a:pt x="4036395" y="1489604"/>
                </a:cubicBezTo>
                <a:close/>
                <a:moveTo>
                  <a:pt x="11817839" y="1489277"/>
                </a:moveTo>
                <a:cubicBezTo>
                  <a:pt x="11824545" y="1490257"/>
                  <a:pt x="11829116" y="1496465"/>
                  <a:pt x="11828202" y="1502672"/>
                </a:cubicBezTo>
                <a:cubicBezTo>
                  <a:pt x="11827288" y="1508879"/>
                  <a:pt x="11821192" y="1513127"/>
                  <a:pt x="11814486" y="1511820"/>
                </a:cubicBezTo>
                <a:cubicBezTo>
                  <a:pt x="11807781" y="1510513"/>
                  <a:pt x="11803208" y="1504633"/>
                  <a:pt x="11804123" y="1498425"/>
                </a:cubicBezTo>
                <a:cubicBezTo>
                  <a:pt x="11805037" y="1492217"/>
                  <a:pt x="11811133" y="1488297"/>
                  <a:pt x="11817839" y="1489277"/>
                </a:cubicBezTo>
                <a:close/>
                <a:moveTo>
                  <a:pt x="11458782" y="1487643"/>
                </a:moveTo>
                <a:cubicBezTo>
                  <a:pt x="11466098" y="1488950"/>
                  <a:pt x="11471279" y="1495484"/>
                  <a:pt x="11470060" y="1502672"/>
                </a:cubicBezTo>
                <a:cubicBezTo>
                  <a:pt x="11469145" y="1509533"/>
                  <a:pt x="11462135" y="1514108"/>
                  <a:pt x="11454820" y="1513127"/>
                </a:cubicBezTo>
                <a:cubicBezTo>
                  <a:pt x="11447504" y="1511820"/>
                  <a:pt x="11442322" y="1505286"/>
                  <a:pt x="11443542" y="1498099"/>
                </a:cubicBezTo>
                <a:cubicBezTo>
                  <a:pt x="11444762" y="1490911"/>
                  <a:pt x="11451467" y="1486336"/>
                  <a:pt x="11458782" y="1487643"/>
                </a:cubicBezTo>
                <a:close/>
                <a:moveTo>
                  <a:pt x="3836119" y="1486336"/>
                </a:moveTo>
                <a:cubicBezTo>
                  <a:pt x="3843425" y="1487643"/>
                  <a:pt x="3848612" y="1494504"/>
                  <a:pt x="3847694" y="1501365"/>
                </a:cubicBezTo>
                <a:cubicBezTo>
                  <a:pt x="3846781" y="1508553"/>
                  <a:pt x="3839774" y="1513127"/>
                  <a:pt x="3832464" y="1511820"/>
                </a:cubicBezTo>
                <a:cubicBezTo>
                  <a:pt x="3825150" y="1510513"/>
                  <a:pt x="3819971" y="1503652"/>
                  <a:pt x="3820884" y="1496791"/>
                </a:cubicBezTo>
                <a:cubicBezTo>
                  <a:pt x="3821799" y="1489604"/>
                  <a:pt x="3828809" y="1485029"/>
                  <a:pt x="3836119" y="1486336"/>
                </a:cubicBezTo>
                <a:close/>
                <a:moveTo>
                  <a:pt x="104788" y="1486009"/>
                </a:moveTo>
                <a:cubicBezTo>
                  <a:pt x="112104" y="1487316"/>
                  <a:pt x="117285" y="1493850"/>
                  <a:pt x="116066" y="1500712"/>
                </a:cubicBezTo>
                <a:cubicBezTo>
                  <a:pt x="115152" y="1507573"/>
                  <a:pt x="108141" y="1512147"/>
                  <a:pt x="100826" y="1511167"/>
                </a:cubicBezTo>
                <a:cubicBezTo>
                  <a:pt x="93511" y="1509860"/>
                  <a:pt x="88330" y="1503326"/>
                  <a:pt x="89548" y="1496465"/>
                </a:cubicBezTo>
                <a:cubicBezTo>
                  <a:pt x="90768" y="1489277"/>
                  <a:pt x="97473" y="1484702"/>
                  <a:pt x="104788" y="1486009"/>
                </a:cubicBezTo>
                <a:close/>
                <a:moveTo>
                  <a:pt x="7733496" y="1484702"/>
                </a:moveTo>
                <a:cubicBezTo>
                  <a:pt x="7740201" y="1486009"/>
                  <a:pt x="7745078" y="1491890"/>
                  <a:pt x="7743859" y="1498425"/>
                </a:cubicBezTo>
                <a:cubicBezTo>
                  <a:pt x="7742944" y="1504959"/>
                  <a:pt x="7736544" y="1509206"/>
                  <a:pt x="7729838" y="1507899"/>
                </a:cubicBezTo>
                <a:cubicBezTo>
                  <a:pt x="7723132" y="1506593"/>
                  <a:pt x="7718255" y="1500711"/>
                  <a:pt x="7719475" y="1494177"/>
                </a:cubicBezTo>
                <a:cubicBezTo>
                  <a:pt x="7720389" y="1487643"/>
                  <a:pt x="7726485" y="1483396"/>
                  <a:pt x="7733496" y="1484702"/>
                </a:cubicBezTo>
                <a:close/>
                <a:moveTo>
                  <a:pt x="7305859" y="1483723"/>
                </a:moveTo>
                <a:cubicBezTo>
                  <a:pt x="7313784" y="1485030"/>
                  <a:pt x="7319271" y="1492218"/>
                  <a:pt x="7318051" y="1499732"/>
                </a:cubicBezTo>
                <a:cubicBezTo>
                  <a:pt x="7316832" y="1507247"/>
                  <a:pt x="7309517" y="1512147"/>
                  <a:pt x="7301592" y="1510840"/>
                </a:cubicBezTo>
                <a:cubicBezTo>
                  <a:pt x="7293667" y="1509534"/>
                  <a:pt x="7288181" y="1502346"/>
                  <a:pt x="7289400" y="1494831"/>
                </a:cubicBezTo>
                <a:cubicBezTo>
                  <a:pt x="7290619" y="1487317"/>
                  <a:pt x="7297934" y="1482416"/>
                  <a:pt x="7305859" y="1483723"/>
                </a:cubicBezTo>
                <a:close/>
                <a:moveTo>
                  <a:pt x="7530498" y="1482416"/>
                </a:moveTo>
                <a:cubicBezTo>
                  <a:pt x="7537814" y="1483723"/>
                  <a:pt x="7542690" y="1490257"/>
                  <a:pt x="7541776" y="1497118"/>
                </a:cubicBezTo>
                <a:cubicBezTo>
                  <a:pt x="7540861" y="1503979"/>
                  <a:pt x="7534156" y="1508553"/>
                  <a:pt x="7526840" y="1507246"/>
                </a:cubicBezTo>
                <a:cubicBezTo>
                  <a:pt x="7519525" y="1505940"/>
                  <a:pt x="7514648" y="1499405"/>
                  <a:pt x="7515563" y="1492544"/>
                </a:cubicBezTo>
                <a:cubicBezTo>
                  <a:pt x="7516477" y="1485683"/>
                  <a:pt x="7523183" y="1481109"/>
                  <a:pt x="7530498" y="1482416"/>
                </a:cubicBezTo>
                <a:close/>
                <a:moveTo>
                  <a:pt x="6249416" y="1482416"/>
                </a:moveTo>
                <a:cubicBezTo>
                  <a:pt x="6256731" y="1483723"/>
                  <a:pt x="6261608" y="1490257"/>
                  <a:pt x="6260694" y="1497118"/>
                </a:cubicBezTo>
                <a:cubicBezTo>
                  <a:pt x="6259779" y="1503979"/>
                  <a:pt x="6253074" y="1508553"/>
                  <a:pt x="6245759" y="1507246"/>
                </a:cubicBezTo>
                <a:cubicBezTo>
                  <a:pt x="6238443" y="1505940"/>
                  <a:pt x="6233566" y="1499405"/>
                  <a:pt x="6234481" y="1492544"/>
                </a:cubicBezTo>
                <a:cubicBezTo>
                  <a:pt x="6235700" y="1485683"/>
                  <a:pt x="6242405" y="1481109"/>
                  <a:pt x="6249416" y="1482416"/>
                </a:cubicBezTo>
                <a:close/>
                <a:moveTo>
                  <a:pt x="7423818" y="1481763"/>
                </a:moveTo>
                <a:cubicBezTo>
                  <a:pt x="7431438" y="1483070"/>
                  <a:pt x="7436619" y="1489931"/>
                  <a:pt x="7435705" y="1497118"/>
                </a:cubicBezTo>
                <a:cubicBezTo>
                  <a:pt x="7434790" y="1504306"/>
                  <a:pt x="7427780" y="1509207"/>
                  <a:pt x="7420160" y="1507900"/>
                </a:cubicBezTo>
                <a:cubicBezTo>
                  <a:pt x="7412540" y="1506593"/>
                  <a:pt x="7407358" y="1499732"/>
                  <a:pt x="7408273" y="1492545"/>
                </a:cubicBezTo>
                <a:cubicBezTo>
                  <a:pt x="7409187" y="1485030"/>
                  <a:pt x="7416198" y="1480456"/>
                  <a:pt x="7423818" y="1481763"/>
                </a:cubicBezTo>
                <a:close/>
                <a:moveTo>
                  <a:pt x="4802479" y="1481763"/>
                </a:moveTo>
                <a:cubicBezTo>
                  <a:pt x="4808881" y="1482743"/>
                  <a:pt x="4813453" y="1488950"/>
                  <a:pt x="4812538" y="1495158"/>
                </a:cubicBezTo>
                <a:cubicBezTo>
                  <a:pt x="4811624" y="1501365"/>
                  <a:pt x="4805527" y="1505613"/>
                  <a:pt x="4799126" y="1504306"/>
                </a:cubicBezTo>
                <a:cubicBezTo>
                  <a:pt x="4792725" y="1503326"/>
                  <a:pt x="4788152" y="1497118"/>
                  <a:pt x="4789067" y="1490911"/>
                </a:cubicBezTo>
                <a:cubicBezTo>
                  <a:pt x="4789983" y="1484703"/>
                  <a:pt x="4796078" y="1480782"/>
                  <a:pt x="4802479" y="1481763"/>
                </a:cubicBezTo>
                <a:close/>
                <a:moveTo>
                  <a:pt x="9262381" y="1481762"/>
                </a:moveTo>
                <a:cubicBezTo>
                  <a:pt x="9269086" y="1482742"/>
                  <a:pt x="9273660" y="1488950"/>
                  <a:pt x="9272744" y="1495158"/>
                </a:cubicBezTo>
                <a:cubicBezTo>
                  <a:pt x="9271830" y="1501365"/>
                  <a:pt x="9265733" y="1505613"/>
                  <a:pt x="9259028" y="1504633"/>
                </a:cubicBezTo>
                <a:cubicBezTo>
                  <a:pt x="9252322" y="1503652"/>
                  <a:pt x="9247751" y="1497445"/>
                  <a:pt x="9248664" y="1491237"/>
                </a:cubicBezTo>
                <a:cubicBezTo>
                  <a:pt x="9249581" y="1485029"/>
                  <a:pt x="9255676" y="1480782"/>
                  <a:pt x="9262381" y="1481762"/>
                </a:cubicBezTo>
                <a:close/>
                <a:moveTo>
                  <a:pt x="1628516" y="1481109"/>
                </a:moveTo>
                <a:cubicBezTo>
                  <a:pt x="1635526" y="1482416"/>
                  <a:pt x="1640098" y="1488624"/>
                  <a:pt x="1639183" y="1495158"/>
                </a:cubicBezTo>
                <a:lnTo>
                  <a:pt x="1634806" y="1502087"/>
                </a:lnTo>
                <a:lnTo>
                  <a:pt x="1636478" y="1503086"/>
                </a:lnTo>
                <a:cubicBezTo>
                  <a:pt x="1638443" y="1505638"/>
                  <a:pt x="1639413" y="1508865"/>
                  <a:pt x="1638921" y="1512161"/>
                </a:cubicBezTo>
                <a:lnTo>
                  <a:pt x="1636547" y="1515895"/>
                </a:lnTo>
                <a:lnTo>
                  <a:pt x="1636901" y="1516109"/>
                </a:lnTo>
                <a:cubicBezTo>
                  <a:pt x="1638920" y="1518763"/>
                  <a:pt x="1639911" y="1522112"/>
                  <a:pt x="1639454" y="1525543"/>
                </a:cubicBezTo>
                <a:lnTo>
                  <a:pt x="1634737" y="1533108"/>
                </a:lnTo>
                <a:lnTo>
                  <a:pt x="1636428" y="1534119"/>
                </a:lnTo>
                <a:cubicBezTo>
                  <a:pt x="1638523" y="1536814"/>
                  <a:pt x="1639590" y="1540244"/>
                  <a:pt x="1639133" y="1543838"/>
                </a:cubicBezTo>
                <a:cubicBezTo>
                  <a:pt x="1638218" y="1550699"/>
                  <a:pt x="1631208" y="1555601"/>
                  <a:pt x="1623893" y="1554294"/>
                </a:cubicBezTo>
                <a:cubicBezTo>
                  <a:pt x="1616577" y="1552987"/>
                  <a:pt x="1611396" y="1546453"/>
                  <a:pt x="1612310" y="1539265"/>
                </a:cubicBezTo>
                <a:lnTo>
                  <a:pt x="1617338" y="1531335"/>
                </a:lnTo>
                <a:lnTo>
                  <a:pt x="1615794" y="1530403"/>
                </a:lnTo>
                <a:cubicBezTo>
                  <a:pt x="1613774" y="1527748"/>
                  <a:pt x="1612784" y="1524399"/>
                  <a:pt x="1613241" y="1520969"/>
                </a:cubicBezTo>
                <a:lnTo>
                  <a:pt x="1616016" y="1516653"/>
                </a:lnTo>
                <a:lnTo>
                  <a:pt x="1613640" y="1507825"/>
                </a:lnTo>
                <a:lnTo>
                  <a:pt x="1618086" y="1500831"/>
                </a:lnTo>
                <a:lnTo>
                  <a:pt x="1616552" y="1499896"/>
                </a:lnTo>
                <a:cubicBezTo>
                  <a:pt x="1614648" y="1497363"/>
                  <a:pt x="1613734" y="1494178"/>
                  <a:pt x="1614191" y="1490911"/>
                </a:cubicBezTo>
                <a:cubicBezTo>
                  <a:pt x="1615410" y="1484377"/>
                  <a:pt x="1621810" y="1479802"/>
                  <a:pt x="1628516" y="1481109"/>
                </a:cubicBezTo>
                <a:close/>
                <a:moveTo>
                  <a:pt x="7628035" y="1480782"/>
                </a:moveTo>
                <a:cubicBezTo>
                  <a:pt x="7635044" y="1482089"/>
                  <a:pt x="7639616" y="1488297"/>
                  <a:pt x="7638702" y="1494831"/>
                </a:cubicBezTo>
                <a:cubicBezTo>
                  <a:pt x="7637788" y="1501365"/>
                  <a:pt x="7631387" y="1505613"/>
                  <a:pt x="7624376" y="1504633"/>
                </a:cubicBezTo>
                <a:cubicBezTo>
                  <a:pt x="7617366" y="1503326"/>
                  <a:pt x="7612795" y="1497118"/>
                  <a:pt x="7613708" y="1490584"/>
                </a:cubicBezTo>
                <a:cubicBezTo>
                  <a:pt x="7614623" y="1484050"/>
                  <a:pt x="7621024" y="1479475"/>
                  <a:pt x="7628035" y="1480782"/>
                </a:cubicBezTo>
                <a:close/>
                <a:moveTo>
                  <a:pt x="6141212" y="1479475"/>
                </a:moveTo>
                <a:cubicBezTo>
                  <a:pt x="6148222" y="1480782"/>
                  <a:pt x="6153099" y="1486990"/>
                  <a:pt x="6152185" y="1493851"/>
                </a:cubicBezTo>
                <a:cubicBezTo>
                  <a:pt x="6151270" y="1500385"/>
                  <a:pt x="6144565" y="1504959"/>
                  <a:pt x="6137858" y="1503652"/>
                </a:cubicBezTo>
                <a:cubicBezTo>
                  <a:pt x="6130848" y="1502345"/>
                  <a:pt x="6125972" y="1496138"/>
                  <a:pt x="6126886" y="1489277"/>
                </a:cubicBezTo>
                <a:cubicBezTo>
                  <a:pt x="6127801" y="1482743"/>
                  <a:pt x="6134201" y="1478168"/>
                  <a:pt x="6141212" y="1479475"/>
                </a:cubicBezTo>
                <a:close/>
                <a:moveTo>
                  <a:pt x="4290574" y="1479117"/>
                </a:moveTo>
                <a:cubicBezTo>
                  <a:pt x="4297555" y="1480315"/>
                  <a:pt x="4302421" y="1486629"/>
                  <a:pt x="4301433" y="1493221"/>
                </a:cubicBezTo>
                <a:cubicBezTo>
                  <a:pt x="4300449" y="1499813"/>
                  <a:pt x="4293991" y="1504186"/>
                  <a:pt x="4287012" y="1502989"/>
                </a:cubicBezTo>
                <a:cubicBezTo>
                  <a:pt x="4280030" y="1501792"/>
                  <a:pt x="4275167" y="1495477"/>
                  <a:pt x="4276153" y="1488885"/>
                </a:cubicBezTo>
                <a:cubicBezTo>
                  <a:pt x="4277137" y="1482292"/>
                  <a:pt x="4283592" y="1477920"/>
                  <a:pt x="4290574" y="1479117"/>
                </a:cubicBezTo>
                <a:close/>
                <a:moveTo>
                  <a:pt x="1393843" y="1477841"/>
                </a:moveTo>
                <a:cubicBezTo>
                  <a:pt x="1400548" y="1479148"/>
                  <a:pt x="1405120" y="1485029"/>
                  <a:pt x="1404206" y="1491564"/>
                </a:cubicBezTo>
                <a:cubicBezTo>
                  <a:pt x="1403291" y="1498098"/>
                  <a:pt x="1397195" y="1502019"/>
                  <a:pt x="1390489" y="1501038"/>
                </a:cubicBezTo>
                <a:cubicBezTo>
                  <a:pt x="1383784" y="1499732"/>
                  <a:pt x="1379212" y="1493851"/>
                  <a:pt x="1380127" y="1487316"/>
                </a:cubicBezTo>
                <a:cubicBezTo>
                  <a:pt x="1381041" y="1480782"/>
                  <a:pt x="1387137" y="1476535"/>
                  <a:pt x="1393843" y="1477841"/>
                </a:cubicBezTo>
                <a:close/>
                <a:moveTo>
                  <a:pt x="11580967" y="1476947"/>
                </a:moveTo>
                <a:cubicBezTo>
                  <a:pt x="11587615" y="1478088"/>
                  <a:pt x="11592251" y="1484067"/>
                  <a:pt x="11591320" y="1490303"/>
                </a:cubicBezTo>
                <a:cubicBezTo>
                  <a:pt x="11590389" y="1496539"/>
                  <a:pt x="11584245" y="1500670"/>
                  <a:pt x="11577596" y="1499529"/>
                </a:cubicBezTo>
                <a:cubicBezTo>
                  <a:pt x="11570947" y="1498389"/>
                  <a:pt x="11566311" y="1492410"/>
                  <a:pt x="11567243" y="1486173"/>
                </a:cubicBezTo>
                <a:cubicBezTo>
                  <a:pt x="11568173" y="1479937"/>
                  <a:pt x="11574318" y="1475807"/>
                  <a:pt x="11580967" y="1476947"/>
                </a:cubicBezTo>
                <a:close/>
                <a:moveTo>
                  <a:pt x="6472226" y="1476208"/>
                </a:moveTo>
                <a:cubicBezTo>
                  <a:pt x="6479846" y="1477515"/>
                  <a:pt x="6485333" y="1484702"/>
                  <a:pt x="6484114" y="1491890"/>
                </a:cubicBezTo>
                <a:cubicBezTo>
                  <a:pt x="6482894" y="1499078"/>
                  <a:pt x="6475884" y="1503979"/>
                  <a:pt x="6468264" y="1502672"/>
                </a:cubicBezTo>
                <a:cubicBezTo>
                  <a:pt x="6460644" y="1501365"/>
                  <a:pt x="6455157" y="1494177"/>
                  <a:pt x="6456376" y="1486990"/>
                </a:cubicBezTo>
                <a:cubicBezTo>
                  <a:pt x="6457291" y="1479802"/>
                  <a:pt x="6464606" y="1474901"/>
                  <a:pt x="6472226" y="1476208"/>
                </a:cubicBezTo>
                <a:close/>
                <a:moveTo>
                  <a:pt x="7836214" y="1475882"/>
                </a:moveTo>
                <a:cubicBezTo>
                  <a:pt x="7842920" y="1476862"/>
                  <a:pt x="7847492" y="1483070"/>
                  <a:pt x="7846578" y="1489277"/>
                </a:cubicBezTo>
                <a:cubicBezTo>
                  <a:pt x="7845663" y="1495484"/>
                  <a:pt x="7839567" y="1499732"/>
                  <a:pt x="7832862" y="1498425"/>
                </a:cubicBezTo>
                <a:cubicBezTo>
                  <a:pt x="7826156" y="1497445"/>
                  <a:pt x="7821584" y="1491238"/>
                  <a:pt x="7822498" y="1485030"/>
                </a:cubicBezTo>
                <a:cubicBezTo>
                  <a:pt x="7823412" y="1479149"/>
                  <a:pt x="7829509" y="1474902"/>
                  <a:pt x="7836214" y="1475882"/>
                </a:cubicBezTo>
                <a:close/>
                <a:moveTo>
                  <a:pt x="1510883" y="1475228"/>
                </a:moveTo>
                <a:cubicBezTo>
                  <a:pt x="1517589" y="1476535"/>
                  <a:pt x="1522160" y="1482416"/>
                  <a:pt x="1521246" y="1488950"/>
                </a:cubicBezTo>
                <a:cubicBezTo>
                  <a:pt x="1520332" y="1495484"/>
                  <a:pt x="1513931" y="1499405"/>
                  <a:pt x="1507226" y="1498425"/>
                </a:cubicBezTo>
                <a:cubicBezTo>
                  <a:pt x="1500520" y="1497118"/>
                  <a:pt x="1495948" y="1491237"/>
                  <a:pt x="1496862" y="1484703"/>
                </a:cubicBezTo>
                <a:cubicBezTo>
                  <a:pt x="1497777" y="1478168"/>
                  <a:pt x="1504178" y="1473922"/>
                  <a:pt x="1510883" y="1475228"/>
                </a:cubicBezTo>
                <a:close/>
                <a:moveTo>
                  <a:pt x="11512122" y="1474248"/>
                </a:moveTo>
                <a:cubicBezTo>
                  <a:pt x="11519133" y="1475554"/>
                  <a:pt x="11524011" y="1481762"/>
                  <a:pt x="11523095" y="1488624"/>
                </a:cubicBezTo>
                <a:cubicBezTo>
                  <a:pt x="11522181" y="1495158"/>
                  <a:pt x="11515476" y="1499732"/>
                  <a:pt x="11508464" y="1498425"/>
                </a:cubicBezTo>
                <a:cubicBezTo>
                  <a:pt x="11501454" y="1497118"/>
                  <a:pt x="11496578" y="1490910"/>
                  <a:pt x="11497492" y="1484049"/>
                </a:cubicBezTo>
                <a:cubicBezTo>
                  <a:pt x="11498712" y="1477515"/>
                  <a:pt x="11505113" y="1472941"/>
                  <a:pt x="11512122" y="1474248"/>
                </a:cubicBezTo>
                <a:close/>
                <a:moveTo>
                  <a:pt x="8824990" y="1474248"/>
                </a:moveTo>
                <a:cubicBezTo>
                  <a:pt x="8831391" y="1475228"/>
                  <a:pt x="8835659" y="1481109"/>
                  <a:pt x="8834744" y="1487316"/>
                </a:cubicBezTo>
                <a:cubicBezTo>
                  <a:pt x="8833829" y="1493524"/>
                  <a:pt x="8828038" y="1497445"/>
                  <a:pt x="8821637" y="1496138"/>
                </a:cubicBezTo>
                <a:cubicBezTo>
                  <a:pt x="8815237" y="1495158"/>
                  <a:pt x="8810970" y="1489277"/>
                  <a:pt x="8811884" y="1483070"/>
                </a:cubicBezTo>
                <a:cubicBezTo>
                  <a:pt x="8812798" y="1477188"/>
                  <a:pt x="8818589" y="1472941"/>
                  <a:pt x="8824990" y="1474248"/>
                </a:cubicBezTo>
                <a:close/>
                <a:moveTo>
                  <a:pt x="9868632" y="1470327"/>
                </a:moveTo>
                <a:cubicBezTo>
                  <a:pt x="9875642" y="1471634"/>
                  <a:pt x="9880519" y="1477841"/>
                  <a:pt x="9879300" y="1484376"/>
                </a:cubicBezTo>
                <a:cubicBezTo>
                  <a:pt x="9878385" y="1490910"/>
                  <a:pt x="9871985" y="1495484"/>
                  <a:pt x="9864975" y="1494177"/>
                </a:cubicBezTo>
                <a:cubicBezTo>
                  <a:pt x="9857963" y="1492870"/>
                  <a:pt x="9853087" y="1486663"/>
                  <a:pt x="9854306" y="1480129"/>
                </a:cubicBezTo>
                <a:cubicBezTo>
                  <a:pt x="9855221" y="1473595"/>
                  <a:pt x="9861621" y="1469020"/>
                  <a:pt x="9868632" y="1470327"/>
                </a:cubicBezTo>
                <a:close/>
                <a:moveTo>
                  <a:pt x="10709274" y="1469020"/>
                </a:moveTo>
                <a:cubicBezTo>
                  <a:pt x="10716285" y="1470327"/>
                  <a:pt x="10721467" y="1476861"/>
                  <a:pt x="10720247" y="1483396"/>
                </a:cubicBezTo>
                <a:cubicBezTo>
                  <a:pt x="10719333" y="1490257"/>
                  <a:pt x="10712628" y="1494831"/>
                  <a:pt x="10705617" y="1493524"/>
                </a:cubicBezTo>
                <a:cubicBezTo>
                  <a:pt x="10698607" y="1492217"/>
                  <a:pt x="10693425" y="1485683"/>
                  <a:pt x="10694644" y="1479148"/>
                </a:cubicBezTo>
                <a:cubicBezTo>
                  <a:pt x="10695558" y="1472288"/>
                  <a:pt x="10701959" y="1467713"/>
                  <a:pt x="10709274" y="1469020"/>
                </a:cubicBezTo>
                <a:close/>
                <a:moveTo>
                  <a:pt x="4523551" y="1468693"/>
                </a:moveTo>
                <a:cubicBezTo>
                  <a:pt x="4530258" y="1469673"/>
                  <a:pt x="4534828" y="1475881"/>
                  <a:pt x="4533915" y="1482089"/>
                </a:cubicBezTo>
                <a:cubicBezTo>
                  <a:pt x="4533000" y="1488297"/>
                  <a:pt x="4526904" y="1492544"/>
                  <a:pt x="4520200" y="1491564"/>
                </a:cubicBezTo>
                <a:cubicBezTo>
                  <a:pt x="4513493" y="1490584"/>
                  <a:pt x="4508920" y="1484376"/>
                  <a:pt x="4509835" y="1478168"/>
                </a:cubicBezTo>
                <a:cubicBezTo>
                  <a:pt x="4510750" y="1471634"/>
                  <a:pt x="4516844" y="1467387"/>
                  <a:pt x="4523551" y="1468693"/>
                </a:cubicBezTo>
                <a:close/>
                <a:moveTo>
                  <a:pt x="6365545" y="1468367"/>
                </a:moveTo>
                <a:cubicBezTo>
                  <a:pt x="6372861" y="1469674"/>
                  <a:pt x="6378042" y="1476208"/>
                  <a:pt x="6376823" y="1483396"/>
                </a:cubicBezTo>
                <a:cubicBezTo>
                  <a:pt x="6375909" y="1490257"/>
                  <a:pt x="6368898" y="1495158"/>
                  <a:pt x="6361583" y="1493851"/>
                </a:cubicBezTo>
                <a:cubicBezTo>
                  <a:pt x="6354267" y="1492544"/>
                  <a:pt x="6349086" y="1486010"/>
                  <a:pt x="6350305" y="1478822"/>
                </a:cubicBezTo>
                <a:cubicBezTo>
                  <a:pt x="6351220" y="1471634"/>
                  <a:pt x="6358230" y="1467060"/>
                  <a:pt x="6365545" y="1468367"/>
                </a:cubicBezTo>
                <a:close/>
                <a:moveTo>
                  <a:pt x="7172356" y="1467061"/>
                </a:moveTo>
                <a:cubicBezTo>
                  <a:pt x="7180585" y="1468367"/>
                  <a:pt x="7186072" y="1475882"/>
                  <a:pt x="7184852" y="1483723"/>
                </a:cubicBezTo>
                <a:cubicBezTo>
                  <a:pt x="7183634" y="1491564"/>
                  <a:pt x="7176013" y="1496465"/>
                  <a:pt x="7168088" y="1495158"/>
                </a:cubicBezTo>
                <a:cubicBezTo>
                  <a:pt x="7159859" y="1493851"/>
                  <a:pt x="7154372" y="1486337"/>
                  <a:pt x="7155592" y="1478495"/>
                </a:cubicBezTo>
                <a:cubicBezTo>
                  <a:pt x="7156506" y="1470981"/>
                  <a:pt x="7164126" y="1465754"/>
                  <a:pt x="7172356" y="1467061"/>
                </a:cubicBezTo>
                <a:close/>
                <a:moveTo>
                  <a:pt x="11196043" y="1466734"/>
                </a:moveTo>
                <a:cubicBezTo>
                  <a:pt x="11203359" y="1468041"/>
                  <a:pt x="11208540" y="1474575"/>
                  <a:pt x="11207321" y="1481763"/>
                </a:cubicBezTo>
                <a:cubicBezTo>
                  <a:pt x="11206407" y="1488624"/>
                  <a:pt x="11199395" y="1493198"/>
                  <a:pt x="11192080" y="1492218"/>
                </a:cubicBezTo>
                <a:cubicBezTo>
                  <a:pt x="11184765" y="1490911"/>
                  <a:pt x="11179584" y="1484377"/>
                  <a:pt x="11180803" y="1477189"/>
                </a:cubicBezTo>
                <a:cubicBezTo>
                  <a:pt x="11181718" y="1470001"/>
                  <a:pt x="11188728" y="1465427"/>
                  <a:pt x="11196043" y="1466734"/>
                </a:cubicBezTo>
                <a:close/>
                <a:moveTo>
                  <a:pt x="11940979" y="1466407"/>
                </a:moveTo>
                <a:cubicBezTo>
                  <a:pt x="11947684" y="1467387"/>
                  <a:pt x="11952257" y="1473595"/>
                  <a:pt x="11951341" y="1479802"/>
                </a:cubicBezTo>
                <a:cubicBezTo>
                  <a:pt x="11950427" y="1486009"/>
                  <a:pt x="11944331" y="1490257"/>
                  <a:pt x="11937626" y="1488950"/>
                </a:cubicBezTo>
                <a:cubicBezTo>
                  <a:pt x="11930920" y="1487970"/>
                  <a:pt x="11926348" y="1481763"/>
                  <a:pt x="11927262" y="1475555"/>
                </a:cubicBezTo>
                <a:cubicBezTo>
                  <a:pt x="11928482" y="1469347"/>
                  <a:pt x="11934577" y="1465427"/>
                  <a:pt x="11940979" y="1466407"/>
                </a:cubicBezTo>
                <a:close/>
                <a:moveTo>
                  <a:pt x="6039712" y="1465100"/>
                </a:moveTo>
                <a:cubicBezTo>
                  <a:pt x="6046418" y="1466407"/>
                  <a:pt x="6051295" y="1472614"/>
                  <a:pt x="6050380" y="1479148"/>
                </a:cubicBezTo>
                <a:cubicBezTo>
                  <a:pt x="6049466" y="1485683"/>
                  <a:pt x="6043065" y="1489930"/>
                  <a:pt x="6036360" y="1488950"/>
                </a:cubicBezTo>
                <a:cubicBezTo>
                  <a:pt x="6029654" y="1487643"/>
                  <a:pt x="6024777" y="1481436"/>
                  <a:pt x="6025692" y="1474901"/>
                </a:cubicBezTo>
                <a:cubicBezTo>
                  <a:pt x="6026606" y="1468367"/>
                  <a:pt x="6032703" y="1464120"/>
                  <a:pt x="6039712" y="1465100"/>
                </a:cubicBezTo>
                <a:close/>
                <a:moveTo>
                  <a:pt x="11488653" y="1464120"/>
                </a:moveTo>
                <a:cubicBezTo>
                  <a:pt x="11495968" y="1465427"/>
                  <a:pt x="11500845" y="1471961"/>
                  <a:pt x="11499929" y="1478822"/>
                </a:cubicBezTo>
                <a:cubicBezTo>
                  <a:pt x="11499016" y="1485683"/>
                  <a:pt x="11492310" y="1490257"/>
                  <a:pt x="11484995" y="1488950"/>
                </a:cubicBezTo>
                <a:cubicBezTo>
                  <a:pt x="11477680" y="1487643"/>
                  <a:pt x="11472803" y="1481109"/>
                  <a:pt x="11473718" y="1474248"/>
                </a:cubicBezTo>
                <a:cubicBezTo>
                  <a:pt x="11474936" y="1467387"/>
                  <a:pt x="11481338" y="1462813"/>
                  <a:pt x="11488653" y="1464120"/>
                </a:cubicBezTo>
                <a:close/>
                <a:moveTo>
                  <a:pt x="9099616" y="1463466"/>
                </a:moveTo>
                <a:cubicBezTo>
                  <a:pt x="9106018" y="1464446"/>
                  <a:pt x="9110590" y="1470654"/>
                  <a:pt x="9109675" y="1476534"/>
                </a:cubicBezTo>
                <a:cubicBezTo>
                  <a:pt x="9108760" y="1482742"/>
                  <a:pt x="9102665" y="1486663"/>
                  <a:pt x="9096264" y="1485683"/>
                </a:cubicBezTo>
                <a:cubicBezTo>
                  <a:pt x="9089863" y="1484702"/>
                  <a:pt x="9085291" y="1478495"/>
                  <a:pt x="9086206" y="1472614"/>
                </a:cubicBezTo>
                <a:cubicBezTo>
                  <a:pt x="9087120" y="1466406"/>
                  <a:pt x="9092911" y="1462159"/>
                  <a:pt x="9099616" y="1463466"/>
                </a:cubicBezTo>
                <a:close/>
                <a:moveTo>
                  <a:pt x="11329546" y="1462159"/>
                </a:moveTo>
                <a:cubicBezTo>
                  <a:pt x="11336861" y="1463466"/>
                  <a:pt x="11342043" y="1470000"/>
                  <a:pt x="11340825" y="1477188"/>
                </a:cubicBezTo>
                <a:cubicBezTo>
                  <a:pt x="11339910" y="1484049"/>
                  <a:pt x="11332900" y="1488624"/>
                  <a:pt x="11325584" y="1487643"/>
                </a:cubicBezTo>
                <a:cubicBezTo>
                  <a:pt x="11318269" y="1486336"/>
                  <a:pt x="11313088" y="1479802"/>
                  <a:pt x="11314306" y="1472614"/>
                </a:cubicBezTo>
                <a:cubicBezTo>
                  <a:pt x="11315526" y="1465427"/>
                  <a:pt x="11322231" y="1460852"/>
                  <a:pt x="11329546" y="1462159"/>
                </a:cubicBezTo>
                <a:close/>
                <a:moveTo>
                  <a:pt x="5301800" y="1462159"/>
                </a:moveTo>
                <a:cubicBezTo>
                  <a:pt x="5308201" y="1463139"/>
                  <a:pt x="5312774" y="1469020"/>
                  <a:pt x="5311860" y="1475228"/>
                </a:cubicBezTo>
                <a:cubicBezTo>
                  <a:pt x="5310945" y="1481436"/>
                  <a:pt x="5305153" y="1485356"/>
                  <a:pt x="5298751" y="1484376"/>
                </a:cubicBezTo>
                <a:cubicBezTo>
                  <a:pt x="5292350" y="1483396"/>
                  <a:pt x="5287778" y="1477515"/>
                  <a:pt x="5288692" y="1471307"/>
                </a:cubicBezTo>
                <a:cubicBezTo>
                  <a:pt x="5289303" y="1465100"/>
                  <a:pt x="5295399" y="1461179"/>
                  <a:pt x="5301800" y="1462159"/>
                </a:cubicBezTo>
                <a:close/>
                <a:moveTo>
                  <a:pt x="389792" y="1462159"/>
                </a:moveTo>
                <a:cubicBezTo>
                  <a:pt x="396802" y="1463466"/>
                  <a:pt x="401984" y="1470000"/>
                  <a:pt x="400765" y="1476535"/>
                </a:cubicBezTo>
                <a:cubicBezTo>
                  <a:pt x="399850" y="1483396"/>
                  <a:pt x="393145" y="1487970"/>
                  <a:pt x="385829" y="1486663"/>
                </a:cubicBezTo>
                <a:cubicBezTo>
                  <a:pt x="378819" y="1485356"/>
                  <a:pt x="373637" y="1478822"/>
                  <a:pt x="374857" y="1472288"/>
                </a:cubicBezTo>
                <a:cubicBezTo>
                  <a:pt x="376076" y="1465427"/>
                  <a:pt x="382477" y="1460852"/>
                  <a:pt x="389792" y="1462159"/>
                </a:cubicBezTo>
                <a:close/>
                <a:moveTo>
                  <a:pt x="1279545" y="1461179"/>
                </a:moveTo>
                <a:cubicBezTo>
                  <a:pt x="1286250" y="1462486"/>
                  <a:pt x="1290822" y="1468367"/>
                  <a:pt x="1289908" y="1474902"/>
                </a:cubicBezTo>
                <a:cubicBezTo>
                  <a:pt x="1288993" y="1481109"/>
                  <a:pt x="1282897" y="1485356"/>
                  <a:pt x="1276191" y="1484376"/>
                </a:cubicBezTo>
                <a:cubicBezTo>
                  <a:pt x="1269486" y="1483070"/>
                  <a:pt x="1264914" y="1477189"/>
                  <a:pt x="1265829" y="1470654"/>
                </a:cubicBezTo>
                <a:cubicBezTo>
                  <a:pt x="1266743" y="1464120"/>
                  <a:pt x="1272839" y="1459873"/>
                  <a:pt x="1279545" y="1461179"/>
                </a:cubicBezTo>
                <a:close/>
                <a:moveTo>
                  <a:pt x="4690610" y="1460852"/>
                </a:moveTo>
                <a:cubicBezTo>
                  <a:pt x="4697012" y="1461832"/>
                  <a:pt x="4701583" y="1468040"/>
                  <a:pt x="4700668" y="1474248"/>
                </a:cubicBezTo>
                <a:cubicBezTo>
                  <a:pt x="4699755" y="1480456"/>
                  <a:pt x="4693657" y="1484703"/>
                  <a:pt x="4687257" y="1483396"/>
                </a:cubicBezTo>
                <a:cubicBezTo>
                  <a:pt x="4680857" y="1482416"/>
                  <a:pt x="4676283" y="1476208"/>
                  <a:pt x="4677197" y="1470000"/>
                </a:cubicBezTo>
                <a:cubicBezTo>
                  <a:pt x="4678114" y="1463793"/>
                  <a:pt x="4684208" y="1459546"/>
                  <a:pt x="4690610" y="1460852"/>
                </a:cubicBezTo>
                <a:close/>
                <a:moveTo>
                  <a:pt x="5730662" y="1460526"/>
                </a:moveTo>
                <a:cubicBezTo>
                  <a:pt x="5737063" y="1461506"/>
                  <a:pt x="5741635" y="1467714"/>
                  <a:pt x="5740721" y="1473922"/>
                </a:cubicBezTo>
                <a:cubicBezTo>
                  <a:pt x="5739806" y="1480129"/>
                  <a:pt x="5733711" y="1484376"/>
                  <a:pt x="5727309" y="1483069"/>
                </a:cubicBezTo>
                <a:cubicBezTo>
                  <a:pt x="5720908" y="1482089"/>
                  <a:pt x="5716336" y="1475882"/>
                  <a:pt x="5717250" y="1469674"/>
                </a:cubicBezTo>
                <a:cubicBezTo>
                  <a:pt x="5717859" y="1463793"/>
                  <a:pt x="5723956" y="1459546"/>
                  <a:pt x="5730662" y="1460526"/>
                </a:cubicBezTo>
                <a:close/>
                <a:moveTo>
                  <a:pt x="5188710" y="1460526"/>
                </a:moveTo>
                <a:cubicBezTo>
                  <a:pt x="5195112" y="1461506"/>
                  <a:pt x="5199685" y="1467387"/>
                  <a:pt x="5198770" y="1473595"/>
                </a:cubicBezTo>
                <a:cubicBezTo>
                  <a:pt x="5197856" y="1479802"/>
                  <a:pt x="5192064" y="1483723"/>
                  <a:pt x="5185663" y="1482743"/>
                </a:cubicBezTo>
                <a:cubicBezTo>
                  <a:pt x="5179262" y="1481763"/>
                  <a:pt x="5174689" y="1475882"/>
                  <a:pt x="5175603" y="1469674"/>
                </a:cubicBezTo>
                <a:cubicBezTo>
                  <a:pt x="5176517" y="1463466"/>
                  <a:pt x="5182309" y="1459546"/>
                  <a:pt x="5188710" y="1460526"/>
                </a:cubicBezTo>
                <a:close/>
                <a:moveTo>
                  <a:pt x="9561087" y="1459545"/>
                </a:moveTo>
                <a:cubicBezTo>
                  <a:pt x="9567792" y="1460852"/>
                  <a:pt x="9572670" y="1466733"/>
                  <a:pt x="9571755" y="1473268"/>
                </a:cubicBezTo>
                <a:cubicBezTo>
                  <a:pt x="9570840" y="1479802"/>
                  <a:pt x="9564439" y="1484049"/>
                  <a:pt x="9557733" y="1482742"/>
                </a:cubicBezTo>
                <a:cubicBezTo>
                  <a:pt x="9551028" y="1481436"/>
                  <a:pt x="9546151" y="1475555"/>
                  <a:pt x="9547065" y="1469020"/>
                </a:cubicBezTo>
                <a:cubicBezTo>
                  <a:pt x="9547981" y="1462813"/>
                  <a:pt x="9554076" y="1458565"/>
                  <a:pt x="9561087" y="1459545"/>
                </a:cubicBezTo>
                <a:close/>
                <a:moveTo>
                  <a:pt x="6738623" y="1458239"/>
                </a:moveTo>
                <a:cubicBezTo>
                  <a:pt x="6746852" y="1459546"/>
                  <a:pt x="6752339" y="1467061"/>
                  <a:pt x="6751119" y="1474575"/>
                </a:cubicBezTo>
                <a:cubicBezTo>
                  <a:pt x="6749901" y="1482416"/>
                  <a:pt x="6742585" y="1487317"/>
                  <a:pt x="6734355" y="1486010"/>
                </a:cubicBezTo>
                <a:cubicBezTo>
                  <a:pt x="6726126" y="1484703"/>
                  <a:pt x="6720639" y="1477189"/>
                  <a:pt x="6721859" y="1469674"/>
                </a:cubicBezTo>
                <a:cubicBezTo>
                  <a:pt x="6723078" y="1461833"/>
                  <a:pt x="6730698" y="1456932"/>
                  <a:pt x="6738623" y="1458239"/>
                </a:cubicBezTo>
                <a:close/>
                <a:moveTo>
                  <a:pt x="8143454" y="1456932"/>
                </a:moveTo>
                <a:cubicBezTo>
                  <a:pt x="8149855" y="1457912"/>
                  <a:pt x="8154122" y="1463793"/>
                  <a:pt x="8153207" y="1469674"/>
                </a:cubicBezTo>
                <a:cubicBezTo>
                  <a:pt x="8152293" y="1475555"/>
                  <a:pt x="8146502" y="1479802"/>
                  <a:pt x="8140101" y="1478495"/>
                </a:cubicBezTo>
                <a:cubicBezTo>
                  <a:pt x="8133701" y="1477515"/>
                  <a:pt x="8129434" y="1471634"/>
                  <a:pt x="8130347" y="1465754"/>
                </a:cubicBezTo>
                <a:cubicBezTo>
                  <a:pt x="8131262" y="1459872"/>
                  <a:pt x="8137054" y="1455952"/>
                  <a:pt x="8143454" y="1456932"/>
                </a:cubicBezTo>
                <a:close/>
                <a:moveTo>
                  <a:pt x="6603596" y="1456279"/>
                </a:moveTo>
                <a:cubicBezTo>
                  <a:pt x="6611521" y="1457586"/>
                  <a:pt x="6617007" y="1464773"/>
                  <a:pt x="6615788" y="1472288"/>
                </a:cubicBezTo>
                <a:cubicBezTo>
                  <a:pt x="6614569" y="1479802"/>
                  <a:pt x="6607253" y="1484703"/>
                  <a:pt x="6599329" y="1483396"/>
                </a:cubicBezTo>
                <a:cubicBezTo>
                  <a:pt x="6591404" y="1482089"/>
                  <a:pt x="6585917" y="1474902"/>
                  <a:pt x="6587137" y="1467387"/>
                </a:cubicBezTo>
                <a:cubicBezTo>
                  <a:pt x="6588355" y="1459872"/>
                  <a:pt x="6595671" y="1454971"/>
                  <a:pt x="6603596" y="1456279"/>
                </a:cubicBezTo>
                <a:close/>
                <a:moveTo>
                  <a:pt x="7936494" y="1455952"/>
                </a:moveTo>
                <a:cubicBezTo>
                  <a:pt x="7942894" y="1456932"/>
                  <a:pt x="7947466" y="1462813"/>
                  <a:pt x="7946553" y="1469021"/>
                </a:cubicBezTo>
                <a:cubicBezTo>
                  <a:pt x="7945638" y="1475229"/>
                  <a:pt x="7939542" y="1479149"/>
                  <a:pt x="7933141" y="1478169"/>
                </a:cubicBezTo>
                <a:cubicBezTo>
                  <a:pt x="7926740" y="1477189"/>
                  <a:pt x="7922168" y="1471307"/>
                  <a:pt x="7923082" y="1465100"/>
                </a:cubicBezTo>
                <a:cubicBezTo>
                  <a:pt x="7923997" y="1458893"/>
                  <a:pt x="7930092" y="1454972"/>
                  <a:pt x="7936494" y="1455952"/>
                </a:cubicBezTo>
                <a:close/>
                <a:moveTo>
                  <a:pt x="1630668" y="1455625"/>
                </a:moveTo>
                <a:cubicBezTo>
                  <a:pt x="1637373" y="1456932"/>
                  <a:pt x="1641945" y="1462813"/>
                  <a:pt x="1641031" y="1469347"/>
                </a:cubicBezTo>
                <a:cubicBezTo>
                  <a:pt x="1640116" y="1475881"/>
                  <a:pt x="1633715" y="1479802"/>
                  <a:pt x="1627009" y="1478822"/>
                </a:cubicBezTo>
                <a:cubicBezTo>
                  <a:pt x="1620304" y="1477515"/>
                  <a:pt x="1615733" y="1471634"/>
                  <a:pt x="1616647" y="1465100"/>
                </a:cubicBezTo>
                <a:cubicBezTo>
                  <a:pt x="1617866" y="1458565"/>
                  <a:pt x="1623962" y="1454318"/>
                  <a:pt x="1630668" y="1455625"/>
                </a:cubicBezTo>
                <a:close/>
                <a:moveTo>
                  <a:pt x="7617366" y="1454971"/>
                </a:moveTo>
                <a:cubicBezTo>
                  <a:pt x="7624072" y="1456279"/>
                  <a:pt x="7628949" y="1462159"/>
                  <a:pt x="7627729" y="1468694"/>
                </a:cubicBezTo>
                <a:cubicBezTo>
                  <a:pt x="7626815" y="1475228"/>
                  <a:pt x="7620415" y="1479475"/>
                  <a:pt x="7613708" y="1478168"/>
                </a:cubicBezTo>
                <a:cubicBezTo>
                  <a:pt x="7607003" y="1476862"/>
                  <a:pt x="7602126" y="1470981"/>
                  <a:pt x="7603345" y="1464446"/>
                </a:cubicBezTo>
                <a:cubicBezTo>
                  <a:pt x="7604260" y="1457912"/>
                  <a:pt x="7610356" y="1453665"/>
                  <a:pt x="7617366" y="1454971"/>
                </a:cubicBezTo>
                <a:close/>
                <a:moveTo>
                  <a:pt x="5416414" y="1453991"/>
                </a:moveTo>
                <a:cubicBezTo>
                  <a:pt x="5422815" y="1454971"/>
                  <a:pt x="5427388" y="1460852"/>
                  <a:pt x="5426473" y="1467060"/>
                </a:cubicBezTo>
                <a:cubicBezTo>
                  <a:pt x="5425558" y="1473268"/>
                  <a:pt x="5419767" y="1477188"/>
                  <a:pt x="5413366" y="1476208"/>
                </a:cubicBezTo>
                <a:cubicBezTo>
                  <a:pt x="5406964" y="1475228"/>
                  <a:pt x="5402391" y="1469347"/>
                  <a:pt x="5403307" y="1463139"/>
                </a:cubicBezTo>
                <a:cubicBezTo>
                  <a:pt x="5403917" y="1456932"/>
                  <a:pt x="5410013" y="1453011"/>
                  <a:pt x="5416414" y="1453991"/>
                </a:cubicBezTo>
                <a:close/>
                <a:moveTo>
                  <a:pt x="660164" y="1453338"/>
                </a:moveTo>
                <a:cubicBezTo>
                  <a:pt x="667174" y="1454645"/>
                  <a:pt x="672051" y="1460852"/>
                  <a:pt x="671137" y="1467387"/>
                </a:cubicBezTo>
                <a:cubicBezTo>
                  <a:pt x="670223" y="1473921"/>
                  <a:pt x="663822" y="1478495"/>
                  <a:pt x="656812" y="1477188"/>
                </a:cubicBezTo>
                <a:cubicBezTo>
                  <a:pt x="649801" y="1475882"/>
                  <a:pt x="644925" y="1469674"/>
                  <a:pt x="645839" y="1463139"/>
                </a:cubicBezTo>
                <a:cubicBezTo>
                  <a:pt x="646753" y="1456605"/>
                  <a:pt x="653154" y="1452031"/>
                  <a:pt x="660164" y="1453338"/>
                </a:cubicBezTo>
                <a:close/>
                <a:moveTo>
                  <a:pt x="9996954" y="1452685"/>
                </a:moveTo>
                <a:cubicBezTo>
                  <a:pt x="10003964" y="1453992"/>
                  <a:pt x="10008840" y="1460199"/>
                  <a:pt x="10007622" y="1466734"/>
                </a:cubicBezTo>
                <a:cubicBezTo>
                  <a:pt x="10006708" y="1473268"/>
                  <a:pt x="10000306" y="1477842"/>
                  <a:pt x="9993296" y="1476535"/>
                </a:cubicBezTo>
                <a:cubicBezTo>
                  <a:pt x="9986286" y="1475229"/>
                  <a:pt x="9981409" y="1469021"/>
                  <a:pt x="9982629" y="1462486"/>
                </a:cubicBezTo>
                <a:cubicBezTo>
                  <a:pt x="9983542" y="1455952"/>
                  <a:pt x="9989944" y="1451705"/>
                  <a:pt x="9996954" y="1452685"/>
                </a:cubicBezTo>
                <a:close/>
                <a:moveTo>
                  <a:pt x="5077146" y="1451378"/>
                </a:moveTo>
                <a:cubicBezTo>
                  <a:pt x="5083547" y="1452358"/>
                  <a:pt x="5088119" y="1458239"/>
                  <a:pt x="5087204" y="1464446"/>
                </a:cubicBezTo>
                <a:cubicBezTo>
                  <a:pt x="5086290" y="1470654"/>
                  <a:pt x="5080499" y="1474575"/>
                  <a:pt x="5074098" y="1473595"/>
                </a:cubicBezTo>
                <a:cubicBezTo>
                  <a:pt x="5067696" y="1472614"/>
                  <a:pt x="5063124" y="1466733"/>
                  <a:pt x="5064038" y="1460526"/>
                </a:cubicBezTo>
                <a:cubicBezTo>
                  <a:pt x="5064952" y="1454318"/>
                  <a:pt x="5070744" y="1450398"/>
                  <a:pt x="5077146" y="1451378"/>
                </a:cubicBezTo>
                <a:close/>
                <a:moveTo>
                  <a:pt x="4108647" y="1451051"/>
                </a:moveTo>
                <a:cubicBezTo>
                  <a:pt x="4115654" y="1452358"/>
                  <a:pt x="4120837" y="1458566"/>
                  <a:pt x="4119619" y="1465427"/>
                </a:cubicBezTo>
                <a:cubicBezTo>
                  <a:pt x="4118703" y="1472288"/>
                  <a:pt x="4111997" y="1476535"/>
                  <a:pt x="4104985" y="1475555"/>
                </a:cubicBezTo>
                <a:cubicBezTo>
                  <a:pt x="4097977" y="1474248"/>
                  <a:pt x="4092795" y="1468040"/>
                  <a:pt x="4094015" y="1461179"/>
                </a:cubicBezTo>
                <a:cubicBezTo>
                  <a:pt x="4095233" y="1454318"/>
                  <a:pt x="4101633" y="1450071"/>
                  <a:pt x="4108647" y="1451051"/>
                </a:cubicBezTo>
                <a:close/>
                <a:moveTo>
                  <a:pt x="7301897" y="1450725"/>
                </a:moveTo>
                <a:cubicBezTo>
                  <a:pt x="7309517" y="1452032"/>
                  <a:pt x="7315003" y="1459219"/>
                  <a:pt x="7313784" y="1466407"/>
                </a:cubicBezTo>
                <a:cubicBezTo>
                  <a:pt x="7312565" y="1473922"/>
                  <a:pt x="7305554" y="1478495"/>
                  <a:pt x="7297934" y="1477189"/>
                </a:cubicBezTo>
                <a:cubicBezTo>
                  <a:pt x="7290314" y="1475882"/>
                  <a:pt x="7284827" y="1468694"/>
                  <a:pt x="7286046" y="1461506"/>
                </a:cubicBezTo>
                <a:cubicBezTo>
                  <a:pt x="7287266" y="1454318"/>
                  <a:pt x="7293972" y="1449418"/>
                  <a:pt x="7301897" y="1450725"/>
                </a:cubicBezTo>
                <a:close/>
                <a:moveTo>
                  <a:pt x="3710842" y="1450398"/>
                </a:moveTo>
                <a:cubicBezTo>
                  <a:pt x="3718166" y="1451705"/>
                  <a:pt x="3723344" y="1458566"/>
                  <a:pt x="3722430" y="1465427"/>
                </a:cubicBezTo>
                <a:cubicBezTo>
                  <a:pt x="3721515" y="1472614"/>
                  <a:pt x="3714511" y="1477189"/>
                  <a:pt x="3707186" y="1475882"/>
                </a:cubicBezTo>
                <a:cubicBezTo>
                  <a:pt x="3699876" y="1474575"/>
                  <a:pt x="3694698" y="1467714"/>
                  <a:pt x="3695614" y="1460853"/>
                </a:cubicBezTo>
                <a:cubicBezTo>
                  <a:pt x="3696526" y="1453665"/>
                  <a:pt x="3703226" y="1449091"/>
                  <a:pt x="3710842" y="1450398"/>
                </a:cubicBezTo>
                <a:close/>
                <a:moveTo>
                  <a:pt x="7417111" y="1450071"/>
                </a:moveTo>
                <a:cubicBezTo>
                  <a:pt x="7424427" y="1451378"/>
                  <a:pt x="7429609" y="1457912"/>
                  <a:pt x="7428694" y="1465100"/>
                </a:cubicBezTo>
                <a:cubicBezTo>
                  <a:pt x="7427779" y="1472288"/>
                  <a:pt x="7420770" y="1476862"/>
                  <a:pt x="7413454" y="1475555"/>
                </a:cubicBezTo>
                <a:cubicBezTo>
                  <a:pt x="7406139" y="1474248"/>
                  <a:pt x="7400957" y="1467714"/>
                  <a:pt x="7401871" y="1460526"/>
                </a:cubicBezTo>
                <a:cubicBezTo>
                  <a:pt x="7402786" y="1453338"/>
                  <a:pt x="7409796" y="1448764"/>
                  <a:pt x="7417111" y="1450071"/>
                </a:cubicBezTo>
                <a:close/>
                <a:moveTo>
                  <a:pt x="4353139" y="1449744"/>
                </a:moveTo>
                <a:cubicBezTo>
                  <a:pt x="4359847" y="1451051"/>
                  <a:pt x="4364721" y="1456932"/>
                  <a:pt x="4363809" y="1463466"/>
                </a:cubicBezTo>
                <a:cubicBezTo>
                  <a:pt x="4362894" y="1470000"/>
                  <a:pt x="4356495" y="1474248"/>
                  <a:pt x="4349786" y="1472941"/>
                </a:cubicBezTo>
                <a:cubicBezTo>
                  <a:pt x="4343082" y="1471634"/>
                  <a:pt x="4338205" y="1465754"/>
                  <a:pt x="4339119" y="1459219"/>
                </a:cubicBezTo>
                <a:cubicBezTo>
                  <a:pt x="4340034" y="1453011"/>
                  <a:pt x="4346438" y="1448764"/>
                  <a:pt x="4353139" y="1449744"/>
                </a:cubicBezTo>
                <a:close/>
                <a:moveTo>
                  <a:pt x="7722218" y="1448437"/>
                </a:moveTo>
                <a:cubicBezTo>
                  <a:pt x="7728924" y="1449418"/>
                  <a:pt x="7733496" y="1455625"/>
                  <a:pt x="7732581" y="1461833"/>
                </a:cubicBezTo>
                <a:cubicBezTo>
                  <a:pt x="7731667" y="1468040"/>
                  <a:pt x="7725572" y="1472288"/>
                  <a:pt x="7718865" y="1470981"/>
                </a:cubicBezTo>
                <a:cubicBezTo>
                  <a:pt x="7712160" y="1470001"/>
                  <a:pt x="7707588" y="1463793"/>
                  <a:pt x="7708502" y="1457586"/>
                </a:cubicBezTo>
                <a:cubicBezTo>
                  <a:pt x="7709417" y="1451705"/>
                  <a:pt x="7715513" y="1447457"/>
                  <a:pt x="7722218" y="1448437"/>
                </a:cubicBezTo>
                <a:close/>
                <a:moveTo>
                  <a:pt x="918466" y="1446183"/>
                </a:moveTo>
                <a:cubicBezTo>
                  <a:pt x="925280" y="1447352"/>
                  <a:pt x="930029" y="1453499"/>
                  <a:pt x="929071" y="1459913"/>
                </a:cubicBezTo>
                <a:cubicBezTo>
                  <a:pt x="928114" y="1466327"/>
                  <a:pt x="921813" y="1470579"/>
                  <a:pt x="914998" y="1469410"/>
                </a:cubicBezTo>
                <a:cubicBezTo>
                  <a:pt x="908183" y="1468241"/>
                  <a:pt x="903435" y="1462094"/>
                  <a:pt x="904392" y="1455680"/>
                </a:cubicBezTo>
                <a:cubicBezTo>
                  <a:pt x="905350" y="1449267"/>
                  <a:pt x="911651" y="1445014"/>
                  <a:pt x="918466" y="1446183"/>
                </a:cubicBezTo>
                <a:close/>
                <a:moveTo>
                  <a:pt x="5943700" y="1444843"/>
                </a:moveTo>
                <a:cubicBezTo>
                  <a:pt x="5950406" y="1446150"/>
                  <a:pt x="5954978" y="1452031"/>
                  <a:pt x="5954064" y="1458566"/>
                </a:cubicBezTo>
                <a:cubicBezTo>
                  <a:pt x="5953149" y="1464773"/>
                  <a:pt x="5947053" y="1469020"/>
                  <a:pt x="5940347" y="1468040"/>
                </a:cubicBezTo>
                <a:cubicBezTo>
                  <a:pt x="5933642" y="1467060"/>
                  <a:pt x="5929070" y="1460853"/>
                  <a:pt x="5929984" y="1454318"/>
                </a:cubicBezTo>
                <a:cubicBezTo>
                  <a:pt x="5930594" y="1448111"/>
                  <a:pt x="5936995" y="1443863"/>
                  <a:pt x="5943700" y="1444843"/>
                </a:cubicBezTo>
                <a:close/>
                <a:moveTo>
                  <a:pt x="1897296" y="1442883"/>
                </a:moveTo>
                <a:cubicBezTo>
                  <a:pt x="1904611" y="1444189"/>
                  <a:pt x="1909793" y="1450724"/>
                  <a:pt x="1908878" y="1457912"/>
                </a:cubicBezTo>
                <a:cubicBezTo>
                  <a:pt x="1907964" y="1464773"/>
                  <a:pt x="1900953" y="1469673"/>
                  <a:pt x="1893638" y="1468367"/>
                </a:cubicBezTo>
                <a:cubicBezTo>
                  <a:pt x="1886322" y="1467060"/>
                  <a:pt x="1881141" y="1460525"/>
                  <a:pt x="1882056" y="1453338"/>
                </a:cubicBezTo>
                <a:cubicBezTo>
                  <a:pt x="1882970" y="1446477"/>
                  <a:pt x="1889980" y="1441903"/>
                  <a:pt x="1897296" y="1442883"/>
                </a:cubicBezTo>
                <a:close/>
                <a:moveTo>
                  <a:pt x="6488686" y="1442556"/>
                </a:moveTo>
                <a:cubicBezTo>
                  <a:pt x="6496306" y="1443863"/>
                  <a:pt x="6501487" y="1450724"/>
                  <a:pt x="6500269" y="1457912"/>
                </a:cubicBezTo>
                <a:cubicBezTo>
                  <a:pt x="6499049" y="1465100"/>
                  <a:pt x="6492343" y="1469673"/>
                  <a:pt x="6484723" y="1468366"/>
                </a:cubicBezTo>
                <a:cubicBezTo>
                  <a:pt x="6477103" y="1467060"/>
                  <a:pt x="6471922" y="1460199"/>
                  <a:pt x="6473141" y="1453011"/>
                </a:cubicBezTo>
                <a:cubicBezTo>
                  <a:pt x="6474360" y="1445823"/>
                  <a:pt x="6481370" y="1441249"/>
                  <a:pt x="6488686" y="1442556"/>
                </a:cubicBezTo>
                <a:close/>
                <a:moveTo>
                  <a:pt x="8568348" y="1442229"/>
                </a:moveTo>
                <a:cubicBezTo>
                  <a:pt x="8574444" y="1443209"/>
                  <a:pt x="8579016" y="1449091"/>
                  <a:pt x="8578102" y="1454971"/>
                </a:cubicBezTo>
                <a:cubicBezTo>
                  <a:pt x="8577187" y="1460852"/>
                  <a:pt x="8571396" y="1464773"/>
                  <a:pt x="8565300" y="1463793"/>
                </a:cubicBezTo>
                <a:cubicBezTo>
                  <a:pt x="8559204" y="1462813"/>
                  <a:pt x="8554632" y="1456932"/>
                  <a:pt x="8555546" y="1451051"/>
                </a:cubicBezTo>
                <a:cubicBezTo>
                  <a:pt x="8556156" y="1445170"/>
                  <a:pt x="8561946" y="1441249"/>
                  <a:pt x="8568348" y="1442229"/>
                </a:cubicBezTo>
                <a:close/>
                <a:moveTo>
                  <a:pt x="8456485" y="1441903"/>
                </a:moveTo>
                <a:cubicBezTo>
                  <a:pt x="8462581" y="1442883"/>
                  <a:pt x="8467153" y="1448764"/>
                  <a:pt x="8466239" y="1454645"/>
                </a:cubicBezTo>
                <a:cubicBezTo>
                  <a:pt x="8465325" y="1460526"/>
                  <a:pt x="8459533" y="1464446"/>
                  <a:pt x="8453437" y="1463466"/>
                </a:cubicBezTo>
                <a:cubicBezTo>
                  <a:pt x="8447341" y="1462486"/>
                  <a:pt x="8442769" y="1456605"/>
                  <a:pt x="8443684" y="1450725"/>
                </a:cubicBezTo>
                <a:cubicBezTo>
                  <a:pt x="8444598" y="1444844"/>
                  <a:pt x="8450389" y="1440923"/>
                  <a:pt x="8456485" y="1441903"/>
                </a:cubicBezTo>
                <a:close/>
                <a:moveTo>
                  <a:pt x="9388264" y="1440596"/>
                </a:moveTo>
                <a:cubicBezTo>
                  <a:pt x="9394969" y="1441576"/>
                  <a:pt x="9399542" y="1447784"/>
                  <a:pt x="9398626" y="1453991"/>
                </a:cubicBezTo>
                <a:cubicBezTo>
                  <a:pt x="9397713" y="1460199"/>
                  <a:pt x="9391616" y="1464446"/>
                  <a:pt x="9384911" y="1463466"/>
                </a:cubicBezTo>
                <a:cubicBezTo>
                  <a:pt x="9378205" y="1462486"/>
                  <a:pt x="9373634" y="1456279"/>
                  <a:pt x="9374547" y="1450071"/>
                </a:cubicBezTo>
                <a:cubicBezTo>
                  <a:pt x="9375461" y="1443536"/>
                  <a:pt x="9381559" y="1439289"/>
                  <a:pt x="9388264" y="1440596"/>
                </a:cubicBezTo>
                <a:close/>
                <a:moveTo>
                  <a:pt x="8944472" y="1439289"/>
                </a:moveTo>
                <a:cubicBezTo>
                  <a:pt x="8950874" y="1440269"/>
                  <a:pt x="8955141" y="1446150"/>
                  <a:pt x="8954226" y="1452357"/>
                </a:cubicBezTo>
                <a:cubicBezTo>
                  <a:pt x="8953311" y="1458565"/>
                  <a:pt x="8947521" y="1462486"/>
                  <a:pt x="8941119" y="1461179"/>
                </a:cubicBezTo>
                <a:cubicBezTo>
                  <a:pt x="8934719" y="1460199"/>
                  <a:pt x="8930452" y="1454318"/>
                  <a:pt x="8931366" y="1448111"/>
                </a:cubicBezTo>
                <a:cubicBezTo>
                  <a:pt x="8932280" y="1442229"/>
                  <a:pt x="8938377" y="1437982"/>
                  <a:pt x="8944472" y="1439289"/>
                </a:cubicBezTo>
                <a:close/>
                <a:moveTo>
                  <a:pt x="10124665" y="1438962"/>
                </a:moveTo>
                <a:cubicBezTo>
                  <a:pt x="10131676" y="1440269"/>
                  <a:pt x="10136552" y="1446477"/>
                  <a:pt x="10135638" y="1453011"/>
                </a:cubicBezTo>
                <a:cubicBezTo>
                  <a:pt x="10134723" y="1459545"/>
                  <a:pt x="10128323" y="1464120"/>
                  <a:pt x="10121312" y="1462813"/>
                </a:cubicBezTo>
                <a:cubicBezTo>
                  <a:pt x="10114302" y="1461505"/>
                  <a:pt x="10109425" y="1455298"/>
                  <a:pt x="10110339" y="1448764"/>
                </a:cubicBezTo>
                <a:cubicBezTo>
                  <a:pt x="10111253" y="1442230"/>
                  <a:pt x="10117654" y="1437655"/>
                  <a:pt x="10124665" y="1438962"/>
                </a:cubicBezTo>
                <a:close/>
                <a:moveTo>
                  <a:pt x="6271667" y="1438962"/>
                </a:moveTo>
                <a:cubicBezTo>
                  <a:pt x="6278677" y="1440269"/>
                  <a:pt x="6283554" y="1446477"/>
                  <a:pt x="6282639" y="1453338"/>
                </a:cubicBezTo>
                <a:cubicBezTo>
                  <a:pt x="6281725" y="1459872"/>
                  <a:pt x="6275020" y="1464446"/>
                  <a:pt x="6268009" y="1463139"/>
                </a:cubicBezTo>
                <a:cubicBezTo>
                  <a:pt x="6260999" y="1461832"/>
                  <a:pt x="6256122" y="1455625"/>
                  <a:pt x="6257036" y="1448764"/>
                </a:cubicBezTo>
                <a:cubicBezTo>
                  <a:pt x="6258255" y="1442230"/>
                  <a:pt x="6264656" y="1437655"/>
                  <a:pt x="6271667" y="1438962"/>
                </a:cubicBezTo>
                <a:close/>
                <a:moveTo>
                  <a:pt x="4966189" y="1438636"/>
                </a:moveTo>
                <a:cubicBezTo>
                  <a:pt x="4972592" y="1439616"/>
                  <a:pt x="4977164" y="1445497"/>
                  <a:pt x="4976248" y="1451705"/>
                </a:cubicBezTo>
                <a:cubicBezTo>
                  <a:pt x="4975334" y="1457912"/>
                  <a:pt x="4969543" y="1461833"/>
                  <a:pt x="4963141" y="1460853"/>
                </a:cubicBezTo>
                <a:cubicBezTo>
                  <a:pt x="4956741" y="1459873"/>
                  <a:pt x="4952169" y="1453992"/>
                  <a:pt x="4953084" y="1447784"/>
                </a:cubicBezTo>
                <a:cubicBezTo>
                  <a:pt x="4953691" y="1441577"/>
                  <a:pt x="4959789" y="1437656"/>
                  <a:pt x="4966189" y="1438636"/>
                </a:cubicBezTo>
                <a:close/>
                <a:moveTo>
                  <a:pt x="11467012" y="1437002"/>
                </a:moveTo>
                <a:cubicBezTo>
                  <a:pt x="11473718" y="1437982"/>
                  <a:pt x="11478290" y="1444190"/>
                  <a:pt x="11477070" y="1450398"/>
                </a:cubicBezTo>
                <a:cubicBezTo>
                  <a:pt x="11476156" y="1456605"/>
                  <a:pt x="11470060" y="1460852"/>
                  <a:pt x="11463354" y="1459546"/>
                </a:cubicBezTo>
                <a:cubicBezTo>
                  <a:pt x="11456649" y="1458565"/>
                  <a:pt x="11452077" y="1452358"/>
                  <a:pt x="11453296" y="1446150"/>
                </a:cubicBezTo>
                <a:cubicBezTo>
                  <a:pt x="11454210" y="1439943"/>
                  <a:pt x="11460306" y="1436022"/>
                  <a:pt x="11467012" y="1437002"/>
                </a:cubicBezTo>
                <a:close/>
                <a:moveTo>
                  <a:pt x="7031537" y="1437002"/>
                </a:moveTo>
                <a:cubicBezTo>
                  <a:pt x="7039767" y="1438309"/>
                  <a:pt x="7045253" y="1445823"/>
                  <a:pt x="7044034" y="1453664"/>
                </a:cubicBezTo>
                <a:cubicBezTo>
                  <a:pt x="7042815" y="1461506"/>
                  <a:pt x="7035500" y="1466407"/>
                  <a:pt x="7027270" y="1465100"/>
                </a:cubicBezTo>
                <a:cubicBezTo>
                  <a:pt x="7019041" y="1463793"/>
                  <a:pt x="7013554" y="1456279"/>
                  <a:pt x="7014773" y="1448437"/>
                </a:cubicBezTo>
                <a:cubicBezTo>
                  <a:pt x="7015993" y="1440923"/>
                  <a:pt x="7023613" y="1435695"/>
                  <a:pt x="7031537" y="1437002"/>
                </a:cubicBezTo>
                <a:close/>
                <a:moveTo>
                  <a:pt x="3916298" y="1437002"/>
                </a:moveTo>
                <a:cubicBezTo>
                  <a:pt x="3923615" y="1438309"/>
                  <a:pt x="3928491" y="1444843"/>
                  <a:pt x="3927577" y="1451704"/>
                </a:cubicBezTo>
                <a:cubicBezTo>
                  <a:pt x="3926662" y="1458566"/>
                  <a:pt x="3919957" y="1463139"/>
                  <a:pt x="3912639" y="1461832"/>
                </a:cubicBezTo>
                <a:cubicBezTo>
                  <a:pt x="3905326" y="1460526"/>
                  <a:pt x="3900447" y="1453991"/>
                  <a:pt x="3901364" y="1447130"/>
                </a:cubicBezTo>
                <a:cubicBezTo>
                  <a:pt x="3902275" y="1440269"/>
                  <a:pt x="3908983" y="1435695"/>
                  <a:pt x="3916298" y="1437002"/>
                </a:cubicBezTo>
                <a:close/>
                <a:moveTo>
                  <a:pt x="10843388" y="1436675"/>
                </a:moveTo>
                <a:cubicBezTo>
                  <a:pt x="10850397" y="1437982"/>
                  <a:pt x="10855580" y="1444516"/>
                  <a:pt x="10854361" y="1451051"/>
                </a:cubicBezTo>
                <a:cubicBezTo>
                  <a:pt x="10853446" y="1457912"/>
                  <a:pt x="10846741" y="1462486"/>
                  <a:pt x="10839731" y="1461179"/>
                </a:cubicBezTo>
                <a:cubicBezTo>
                  <a:pt x="10832719" y="1459872"/>
                  <a:pt x="10827538" y="1453338"/>
                  <a:pt x="10828757" y="1446803"/>
                </a:cubicBezTo>
                <a:cubicBezTo>
                  <a:pt x="10829672" y="1439943"/>
                  <a:pt x="10836377" y="1435368"/>
                  <a:pt x="10843388" y="1436675"/>
                </a:cubicBezTo>
                <a:close/>
                <a:moveTo>
                  <a:pt x="11442628" y="1436022"/>
                </a:moveTo>
                <a:cubicBezTo>
                  <a:pt x="11449334" y="1437329"/>
                  <a:pt x="11453906" y="1443210"/>
                  <a:pt x="11452991" y="1449744"/>
                </a:cubicBezTo>
                <a:cubicBezTo>
                  <a:pt x="11452077" y="1456279"/>
                  <a:pt x="11445980" y="1460199"/>
                  <a:pt x="11439275" y="1459219"/>
                </a:cubicBezTo>
                <a:cubicBezTo>
                  <a:pt x="11432570" y="1458239"/>
                  <a:pt x="11427998" y="1452031"/>
                  <a:pt x="11428912" y="1445497"/>
                </a:cubicBezTo>
                <a:cubicBezTo>
                  <a:pt x="11429826" y="1439289"/>
                  <a:pt x="11435922" y="1435042"/>
                  <a:pt x="11442628" y="1436022"/>
                </a:cubicBezTo>
                <a:close/>
                <a:moveTo>
                  <a:pt x="5532552" y="1434389"/>
                </a:moveTo>
                <a:cubicBezTo>
                  <a:pt x="5538952" y="1435369"/>
                  <a:pt x="5543525" y="1441250"/>
                  <a:pt x="5542611" y="1447457"/>
                </a:cubicBezTo>
                <a:cubicBezTo>
                  <a:pt x="5541696" y="1453665"/>
                  <a:pt x="5535904" y="1457586"/>
                  <a:pt x="5529502" y="1456605"/>
                </a:cubicBezTo>
                <a:cubicBezTo>
                  <a:pt x="5523102" y="1455625"/>
                  <a:pt x="5518530" y="1449744"/>
                  <a:pt x="5519444" y="1443537"/>
                </a:cubicBezTo>
                <a:cubicBezTo>
                  <a:pt x="5520358" y="1437329"/>
                  <a:pt x="5526150" y="1433409"/>
                  <a:pt x="5532552" y="1434389"/>
                </a:cubicBezTo>
                <a:close/>
                <a:moveTo>
                  <a:pt x="6887062" y="1434062"/>
                </a:moveTo>
                <a:cubicBezTo>
                  <a:pt x="6895291" y="1435369"/>
                  <a:pt x="6900777" y="1442884"/>
                  <a:pt x="6899559" y="1450725"/>
                </a:cubicBezTo>
                <a:cubicBezTo>
                  <a:pt x="6898339" y="1458566"/>
                  <a:pt x="6891024" y="1463466"/>
                  <a:pt x="6882795" y="1462159"/>
                </a:cubicBezTo>
                <a:cubicBezTo>
                  <a:pt x="6874564" y="1460853"/>
                  <a:pt x="6869078" y="1453338"/>
                  <a:pt x="6870298" y="1445497"/>
                </a:cubicBezTo>
                <a:cubicBezTo>
                  <a:pt x="6871516" y="1437656"/>
                  <a:pt x="6879137" y="1432428"/>
                  <a:pt x="6887062" y="1434062"/>
                </a:cubicBezTo>
                <a:close/>
                <a:moveTo>
                  <a:pt x="4579657" y="1432755"/>
                </a:moveTo>
                <a:cubicBezTo>
                  <a:pt x="4586060" y="1433735"/>
                  <a:pt x="4590631" y="1439943"/>
                  <a:pt x="4589715" y="1445824"/>
                </a:cubicBezTo>
                <a:cubicBezTo>
                  <a:pt x="4588802" y="1452032"/>
                  <a:pt x="4582704" y="1456279"/>
                  <a:pt x="4576301" y="1454972"/>
                </a:cubicBezTo>
                <a:cubicBezTo>
                  <a:pt x="4569902" y="1453992"/>
                  <a:pt x="4565330" y="1447784"/>
                  <a:pt x="4566245" y="1441903"/>
                </a:cubicBezTo>
                <a:cubicBezTo>
                  <a:pt x="4567160" y="1435696"/>
                  <a:pt x="4573254" y="1431775"/>
                  <a:pt x="4579657" y="1432755"/>
                </a:cubicBezTo>
                <a:close/>
                <a:moveTo>
                  <a:pt x="12065948" y="1432428"/>
                </a:moveTo>
                <a:cubicBezTo>
                  <a:pt x="12072653" y="1433409"/>
                  <a:pt x="12077225" y="1439616"/>
                  <a:pt x="12076310" y="1445824"/>
                </a:cubicBezTo>
                <a:cubicBezTo>
                  <a:pt x="12075396" y="1452031"/>
                  <a:pt x="12069299" y="1456279"/>
                  <a:pt x="12062594" y="1454971"/>
                </a:cubicBezTo>
                <a:cubicBezTo>
                  <a:pt x="12055889" y="1453991"/>
                  <a:pt x="12051317" y="1447784"/>
                  <a:pt x="12052231" y="1441577"/>
                </a:cubicBezTo>
                <a:cubicBezTo>
                  <a:pt x="12053451" y="1435369"/>
                  <a:pt x="12059546" y="1431448"/>
                  <a:pt x="12065948" y="1432428"/>
                </a:cubicBezTo>
                <a:close/>
                <a:moveTo>
                  <a:pt x="6384444" y="1432428"/>
                </a:moveTo>
                <a:cubicBezTo>
                  <a:pt x="6391759" y="1433735"/>
                  <a:pt x="6396636" y="1440269"/>
                  <a:pt x="6395722" y="1447130"/>
                </a:cubicBezTo>
                <a:cubicBezTo>
                  <a:pt x="6394807" y="1453992"/>
                  <a:pt x="6388102" y="1458566"/>
                  <a:pt x="6380786" y="1457259"/>
                </a:cubicBezTo>
                <a:cubicBezTo>
                  <a:pt x="6373471" y="1455952"/>
                  <a:pt x="6368594" y="1449418"/>
                  <a:pt x="6369508" y="1442557"/>
                </a:cubicBezTo>
                <a:cubicBezTo>
                  <a:pt x="6370728" y="1435696"/>
                  <a:pt x="6377128" y="1431121"/>
                  <a:pt x="6384444" y="1432428"/>
                </a:cubicBezTo>
                <a:close/>
                <a:moveTo>
                  <a:pt x="7172013" y="1429918"/>
                </a:moveTo>
                <a:cubicBezTo>
                  <a:pt x="7179991" y="1431286"/>
                  <a:pt x="7185554" y="1438461"/>
                  <a:pt x="7184437" y="1445945"/>
                </a:cubicBezTo>
                <a:cubicBezTo>
                  <a:pt x="7183320" y="1453427"/>
                  <a:pt x="7175946" y="1458385"/>
                  <a:pt x="7167968" y="1457016"/>
                </a:cubicBezTo>
                <a:cubicBezTo>
                  <a:pt x="7159989" y="1455647"/>
                  <a:pt x="7154427" y="1448472"/>
                  <a:pt x="7155544" y="1440989"/>
                </a:cubicBezTo>
                <a:cubicBezTo>
                  <a:pt x="7156662" y="1433506"/>
                  <a:pt x="7164035" y="1428549"/>
                  <a:pt x="7172013" y="1429918"/>
                </a:cubicBezTo>
                <a:close/>
                <a:moveTo>
                  <a:pt x="8682038" y="1429487"/>
                </a:moveTo>
                <a:cubicBezTo>
                  <a:pt x="8688134" y="1430468"/>
                  <a:pt x="8692706" y="1436349"/>
                  <a:pt x="8691792" y="1442230"/>
                </a:cubicBezTo>
                <a:cubicBezTo>
                  <a:pt x="8690878" y="1448111"/>
                  <a:pt x="8685086" y="1452031"/>
                  <a:pt x="8678990" y="1451051"/>
                </a:cubicBezTo>
                <a:cubicBezTo>
                  <a:pt x="8672894" y="1450071"/>
                  <a:pt x="8668322" y="1444190"/>
                  <a:pt x="8669237" y="1438309"/>
                </a:cubicBezTo>
                <a:cubicBezTo>
                  <a:pt x="8670151" y="1432428"/>
                  <a:pt x="8675942" y="1428181"/>
                  <a:pt x="8682038" y="1429487"/>
                </a:cubicBezTo>
                <a:close/>
                <a:moveTo>
                  <a:pt x="8346756" y="1428507"/>
                </a:moveTo>
                <a:cubicBezTo>
                  <a:pt x="8352853" y="1429487"/>
                  <a:pt x="8357425" y="1435368"/>
                  <a:pt x="8356511" y="1441250"/>
                </a:cubicBezTo>
                <a:cubicBezTo>
                  <a:pt x="8355596" y="1447130"/>
                  <a:pt x="8349805" y="1451051"/>
                  <a:pt x="8343708" y="1450071"/>
                </a:cubicBezTo>
                <a:cubicBezTo>
                  <a:pt x="8337613" y="1449091"/>
                  <a:pt x="8333041" y="1443210"/>
                  <a:pt x="8333955" y="1437329"/>
                </a:cubicBezTo>
                <a:cubicBezTo>
                  <a:pt x="8334869" y="1431448"/>
                  <a:pt x="8340661" y="1427527"/>
                  <a:pt x="8346756" y="1428507"/>
                </a:cubicBezTo>
                <a:close/>
                <a:moveTo>
                  <a:pt x="1751671" y="1427527"/>
                </a:moveTo>
                <a:cubicBezTo>
                  <a:pt x="1758376" y="1428834"/>
                  <a:pt x="1762948" y="1434715"/>
                  <a:pt x="1762033" y="1441250"/>
                </a:cubicBezTo>
                <a:lnTo>
                  <a:pt x="1758703" y="1446534"/>
                </a:lnTo>
                <a:lnTo>
                  <a:pt x="1762092" y="1448601"/>
                </a:lnTo>
                <a:lnTo>
                  <a:pt x="1763534" y="1454084"/>
                </a:lnTo>
                <a:lnTo>
                  <a:pt x="1765884" y="1455503"/>
                </a:lnTo>
                <a:lnTo>
                  <a:pt x="1768139" y="1463816"/>
                </a:lnTo>
                <a:lnTo>
                  <a:pt x="1769792" y="1464814"/>
                </a:lnTo>
                <a:cubicBezTo>
                  <a:pt x="1771811" y="1467469"/>
                  <a:pt x="1772802" y="1470818"/>
                  <a:pt x="1772345" y="1474248"/>
                </a:cubicBezTo>
                <a:cubicBezTo>
                  <a:pt x="1771888" y="1477679"/>
                  <a:pt x="1769982" y="1480538"/>
                  <a:pt x="1767278" y="1482375"/>
                </a:cubicBezTo>
                <a:lnTo>
                  <a:pt x="1764759" y="1482886"/>
                </a:lnTo>
                <a:lnTo>
                  <a:pt x="1771757" y="1487072"/>
                </a:lnTo>
                <a:cubicBezTo>
                  <a:pt x="1773852" y="1489767"/>
                  <a:pt x="1774919" y="1493198"/>
                  <a:pt x="1774462" y="1496791"/>
                </a:cubicBezTo>
                <a:cubicBezTo>
                  <a:pt x="1773548" y="1503652"/>
                  <a:pt x="1766537" y="1508553"/>
                  <a:pt x="1759222" y="1507246"/>
                </a:cubicBezTo>
                <a:cubicBezTo>
                  <a:pt x="1751907" y="1505940"/>
                  <a:pt x="1746726" y="1499405"/>
                  <a:pt x="1747640" y="1492217"/>
                </a:cubicBezTo>
                <a:cubicBezTo>
                  <a:pt x="1748250" y="1488786"/>
                  <a:pt x="1750231" y="1485846"/>
                  <a:pt x="1752974" y="1483927"/>
                </a:cubicBezTo>
                <a:lnTo>
                  <a:pt x="1755685" y="1483335"/>
                </a:lnTo>
                <a:lnTo>
                  <a:pt x="1748685" y="1479108"/>
                </a:lnTo>
                <a:lnTo>
                  <a:pt x="1746227" y="1470023"/>
                </a:lnTo>
                <a:lnTo>
                  <a:pt x="1745311" y="1469470"/>
                </a:lnTo>
                <a:lnTo>
                  <a:pt x="1743679" y="1463455"/>
                </a:lnTo>
                <a:lnTo>
                  <a:pt x="1741823" y="1462323"/>
                </a:lnTo>
                <a:cubicBezTo>
                  <a:pt x="1739918" y="1459791"/>
                  <a:pt x="1739004" y="1456605"/>
                  <a:pt x="1739461" y="1453338"/>
                </a:cubicBezTo>
                <a:lnTo>
                  <a:pt x="1743092" y="1447723"/>
                </a:lnTo>
                <a:lnTo>
                  <a:pt x="1739974" y="1445823"/>
                </a:lnTo>
                <a:cubicBezTo>
                  <a:pt x="1738108" y="1443373"/>
                  <a:pt x="1737193" y="1440269"/>
                  <a:pt x="1737650" y="1437002"/>
                </a:cubicBezTo>
                <a:cubicBezTo>
                  <a:pt x="1738869" y="1430794"/>
                  <a:pt x="1744966" y="1426547"/>
                  <a:pt x="1751671" y="1427527"/>
                </a:cubicBezTo>
                <a:close/>
                <a:moveTo>
                  <a:pt x="1167991" y="1427527"/>
                </a:moveTo>
                <a:cubicBezTo>
                  <a:pt x="1174696" y="1428834"/>
                  <a:pt x="1179268" y="1434715"/>
                  <a:pt x="1178354" y="1441250"/>
                </a:cubicBezTo>
                <a:cubicBezTo>
                  <a:pt x="1177440" y="1447457"/>
                  <a:pt x="1171343" y="1451704"/>
                  <a:pt x="1164638" y="1450724"/>
                </a:cubicBezTo>
                <a:cubicBezTo>
                  <a:pt x="1157933" y="1449418"/>
                  <a:pt x="1153361" y="1443536"/>
                  <a:pt x="1154275" y="1437002"/>
                </a:cubicBezTo>
                <a:cubicBezTo>
                  <a:pt x="1155189" y="1430468"/>
                  <a:pt x="1161286" y="1426221"/>
                  <a:pt x="1167991" y="1427527"/>
                </a:cubicBezTo>
                <a:close/>
                <a:moveTo>
                  <a:pt x="6167120" y="1426874"/>
                </a:moveTo>
                <a:cubicBezTo>
                  <a:pt x="6173826" y="1428181"/>
                  <a:pt x="6178702" y="1434388"/>
                  <a:pt x="6177788" y="1440923"/>
                </a:cubicBezTo>
                <a:cubicBezTo>
                  <a:pt x="6176873" y="1447457"/>
                  <a:pt x="6170473" y="1451704"/>
                  <a:pt x="6163767" y="1450724"/>
                </a:cubicBezTo>
                <a:cubicBezTo>
                  <a:pt x="6157061" y="1449418"/>
                  <a:pt x="6152185" y="1443210"/>
                  <a:pt x="6153099" y="1436675"/>
                </a:cubicBezTo>
                <a:cubicBezTo>
                  <a:pt x="6153709" y="1430141"/>
                  <a:pt x="6160109" y="1425894"/>
                  <a:pt x="6167120" y="1426874"/>
                </a:cubicBezTo>
                <a:close/>
                <a:moveTo>
                  <a:pt x="3583749" y="1426874"/>
                </a:moveTo>
                <a:cubicBezTo>
                  <a:pt x="3591069" y="1428181"/>
                  <a:pt x="3596245" y="1435042"/>
                  <a:pt x="3595341" y="1441903"/>
                </a:cubicBezTo>
                <a:cubicBezTo>
                  <a:pt x="3594426" y="1449091"/>
                  <a:pt x="3587412" y="1453665"/>
                  <a:pt x="3580092" y="1452358"/>
                </a:cubicBezTo>
                <a:cubicBezTo>
                  <a:pt x="3572776" y="1451051"/>
                  <a:pt x="3567598" y="1444190"/>
                  <a:pt x="3568505" y="1437329"/>
                </a:cubicBezTo>
                <a:cubicBezTo>
                  <a:pt x="3569423" y="1430141"/>
                  <a:pt x="3576438" y="1425567"/>
                  <a:pt x="3583749" y="1426874"/>
                </a:cubicBezTo>
                <a:close/>
                <a:moveTo>
                  <a:pt x="10252378" y="1426548"/>
                </a:moveTo>
                <a:cubicBezTo>
                  <a:pt x="10259387" y="1427854"/>
                  <a:pt x="10264265" y="1434062"/>
                  <a:pt x="10263350" y="1440596"/>
                </a:cubicBezTo>
                <a:cubicBezTo>
                  <a:pt x="10262435" y="1447130"/>
                  <a:pt x="10256036" y="1451705"/>
                  <a:pt x="10249025" y="1450398"/>
                </a:cubicBezTo>
                <a:cubicBezTo>
                  <a:pt x="10242013" y="1449091"/>
                  <a:pt x="10237138" y="1442884"/>
                  <a:pt x="10238052" y="1436349"/>
                </a:cubicBezTo>
                <a:cubicBezTo>
                  <a:pt x="10238966" y="1429815"/>
                  <a:pt x="10245671" y="1425241"/>
                  <a:pt x="10252378" y="1426548"/>
                </a:cubicBezTo>
                <a:close/>
                <a:moveTo>
                  <a:pt x="7607308" y="1426547"/>
                </a:moveTo>
                <a:cubicBezTo>
                  <a:pt x="7614013" y="1427527"/>
                  <a:pt x="7618586" y="1433735"/>
                  <a:pt x="7617671" y="1439943"/>
                </a:cubicBezTo>
                <a:cubicBezTo>
                  <a:pt x="7616757" y="1446150"/>
                  <a:pt x="7610660" y="1450398"/>
                  <a:pt x="7603955" y="1449091"/>
                </a:cubicBezTo>
                <a:cubicBezTo>
                  <a:pt x="7597249" y="1448111"/>
                  <a:pt x="7592677" y="1441903"/>
                  <a:pt x="7593592" y="1435695"/>
                </a:cubicBezTo>
                <a:cubicBezTo>
                  <a:pt x="7594811" y="1429487"/>
                  <a:pt x="7600907" y="1425241"/>
                  <a:pt x="7607308" y="1426547"/>
                </a:cubicBezTo>
                <a:close/>
                <a:moveTo>
                  <a:pt x="2933002" y="1426547"/>
                </a:moveTo>
                <a:cubicBezTo>
                  <a:pt x="2940314" y="1427854"/>
                  <a:pt x="2945496" y="1434715"/>
                  <a:pt x="2944581" y="1441576"/>
                </a:cubicBezTo>
                <a:cubicBezTo>
                  <a:pt x="2943669" y="1448764"/>
                  <a:pt x="2936659" y="1453338"/>
                  <a:pt x="2929342" y="1452031"/>
                </a:cubicBezTo>
                <a:cubicBezTo>
                  <a:pt x="2922027" y="1450724"/>
                  <a:pt x="2916846" y="1443863"/>
                  <a:pt x="2917761" y="1437002"/>
                </a:cubicBezTo>
                <a:cubicBezTo>
                  <a:pt x="2918979" y="1429814"/>
                  <a:pt x="2925686" y="1425240"/>
                  <a:pt x="2933002" y="1426547"/>
                </a:cubicBezTo>
                <a:close/>
                <a:moveTo>
                  <a:pt x="7825242" y="1426221"/>
                </a:moveTo>
                <a:cubicBezTo>
                  <a:pt x="7831642" y="1427201"/>
                  <a:pt x="7836214" y="1433082"/>
                  <a:pt x="7835300" y="1439289"/>
                </a:cubicBezTo>
                <a:cubicBezTo>
                  <a:pt x="7834385" y="1445497"/>
                  <a:pt x="7828290" y="1449418"/>
                  <a:pt x="7821888" y="1448437"/>
                </a:cubicBezTo>
                <a:cubicBezTo>
                  <a:pt x="7815488" y="1447457"/>
                  <a:pt x="7810916" y="1441577"/>
                  <a:pt x="7811830" y="1435369"/>
                </a:cubicBezTo>
                <a:cubicBezTo>
                  <a:pt x="7812745" y="1429161"/>
                  <a:pt x="7818536" y="1425241"/>
                  <a:pt x="7825242" y="1426221"/>
                </a:cubicBezTo>
                <a:close/>
                <a:moveTo>
                  <a:pt x="4855234" y="1425567"/>
                </a:moveTo>
                <a:cubicBezTo>
                  <a:pt x="4861635" y="1426547"/>
                  <a:pt x="4866208" y="1432428"/>
                  <a:pt x="4865294" y="1438636"/>
                </a:cubicBezTo>
                <a:cubicBezTo>
                  <a:pt x="4864380" y="1444843"/>
                  <a:pt x="4858587" y="1448764"/>
                  <a:pt x="4852185" y="1447784"/>
                </a:cubicBezTo>
                <a:cubicBezTo>
                  <a:pt x="4845784" y="1446803"/>
                  <a:pt x="4841212" y="1440923"/>
                  <a:pt x="4842126" y="1434715"/>
                </a:cubicBezTo>
                <a:cubicBezTo>
                  <a:pt x="4842737" y="1428508"/>
                  <a:pt x="4848832" y="1424260"/>
                  <a:pt x="4855234" y="1425567"/>
                </a:cubicBezTo>
                <a:close/>
                <a:moveTo>
                  <a:pt x="3063156" y="1424587"/>
                </a:moveTo>
                <a:cubicBezTo>
                  <a:pt x="3070472" y="1425894"/>
                  <a:pt x="3075653" y="1432755"/>
                  <a:pt x="3074740" y="1439616"/>
                </a:cubicBezTo>
                <a:cubicBezTo>
                  <a:pt x="3073823" y="1446804"/>
                  <a:pt x="3066813" y="1451378"/>
                  <a:pt x="3059498" y="1450071"/>
                </a:cubicBezTo>
                <a:cubicBezTo>
                  <a:pt x="3052181" y="1448764"/>
                  <a:pt x="3047000" y="1441903"/>
                  <a:pt x="3047916" y="1435042"/>
                </a:cubicBezTo>
                <a:cubicBezTo>
                  <a:pt x="3048829" y="1428181"/>
                  <a:pt x="3055840" y="1423280"/>
                  <a:pt x="3063156" y="1424587"/>
                </a:cubicBezTo>
                <a:close/>
                <a:moveTo>
                  <a:pt x="9688799" y="1424260"/>
                </a:moveTo>
                <a:cubicBezTo>
                  <a:pt x="9695504" y="1425567"/>
                  <a:pt x="9700381" y="1431775"/>
                  <a:pt x="9699466" y="1437982"/>
                </a:cubicBezTo>
                <a:cubicBezTo>
                  <a:pt x="9698553" y="1444517"/>
                  <a:pt x="9692151" y="1448764"/>
                  <a:pt x="9685446" y="1447457"/>
                </a:cubicBezTo>
                <a:cubicBezTo>
                  <a:pt x="9678740" y="1446150"/>
                  <a:pt x="9673864" y="1439943"/>
                  <a:pt x="9674777" y="1433735"/>
                </a:cubicBezTo>
                <a:cubicBezTo>
                  <a:pt x="9675691" y="1427527"/>
                  <a:pt x="9682092" y="1422953"/>
                  <a:pt x="9688799" y="1424260"/>
                </a:cubicBezTo>
                <a:close/>
                <a:moveTo>
                  <a:pt x="9222452" y="1424260"/>
                </a:moveTo>
                <a:cubicBezTo>
                  <a:pt x="9228853" y="1425240"/>
                  <a:pt x="9233425" y="1431448"/>
                  <a:pt x="9232510" y="1437328"/>
                </a:cubicBezTo>
                <a:cubicBezTo>
                  <a:pt x="9231596" y="1443536"/>
                  <a:pt x="9225500" y="1447457"/>
                  <a:pt x="9219099" y="1446477"/>
                </a:cubicBezTo>
                <a:cubicBezTo>
                  <a:pt x="9212698" y="1445496"/>
                  <a:pt x="9208126" y="1439289"/>
                  <a:pt x="9209041" y="1433408"/>
                </a:cubicBezTo>
                <a:cubicBezTo>
                  <a:pt x="9209955" y="1427200"/>
                  <a:pt x="9216051" y="1422953"/>
                  <a:pt x="9222452" y="1424260"/>
                </a:cubicBezTo>
                <a:close/>
                <a:moveTo>
                  <a:pt x="2803774" y="1423934"/>
                </a:moveTo>
                <a:cubicBezTo>
                  <a:pt x="2811086" y="1425240"/>
                  <a:pt x="2816270" y="1431775"/>
                  <a:pt x="2815356" y="1438962"/>
                </a:cubicBezTo>
                <a:cubicBezTo>
                  <a:pt x="2814442" y="1446150"/>
                  <a:pt x="2807430" y="1450724"/>
                  <a:pt x="2800110" y="1449417"/>
                </a:cubicBezTo>
                <a:cubicBezTo>
                  <a:pt x="2792797" y="1448111"/>
                  <a:pt x="2787614" y="1441576"/>
                  <a:pt x="2788530" y="1434388"/>
                </a:cubicBezTo>
                <a:cubicBezTo>
                  <a:pt x="2789442" y="1427527"/>
                  <a:pt x="2796453" y="1422626"/>
                  <a:pt x="2803774" y="1423934"/>
                </a:cubicBezTo>
                <a:close/>
                <a:moveTo>
                  <a:pt x="8034945" y="1422300"/>
                </a:moveTo>
                <a:cubicBezTo>
                  <a:pt x="8041346" y="1423280"/>
                  <a:pt x="8045613" y="1429161"/>
                  <a:pt x="8044699" y="1435042"/>
                </a:cubicBezTo>
                <a:cubicBezTo>
                  <a:pt x="8043784" y="1440923"/>
                  <a:pt x="8037993" y="1445170"/>
                  <a:pt x="8031592" y="1443863"/>
                </a:cubicBezTo>
                <a:cubicBezTo>
                  <a:pt x="8025191" y="1442883"/>
                  <a:pt x="8020924" y="1437002"/>
                  <a:pt x="8021838" y="1431121"/>
                </a:cubicBezTo>
                <a:cubicBezTo>
                  <a:pt x="8022753" y="1425241"/>
                  <a:pt x="8028544" y="1421319"/>
                  <a:pt x="8034945" y="1422300"/>
                </a:cubicBezTo>
                <a:close/>
                <a:moveTo>
                  <a:pt x="272033" y="1421044"/>
                </a:moveTo>
                <a:cubicBezTo>
                  <a:pt x="279181" y="1422270"/>
                  <a:pt x="284155" y="1428753"/>
                  <a:pt x="283144" y="1435523"/>
                </a:cubicBezTo>
                <a:cubicBezTo>
                  <a:pt x="282133" y="1442293"/>
                  <a:pt x="275520" y="1446788"/>
                  <a:pt x="268373" y="1445562"/>
                </a:cubicBezTo>
                <a:cubicBezTo>
                  <a:pt x="261226" y="1444336"/>
                  <a:pt x="256251" y="1437854"/>
                  <a:pt x="257262" y="1431084"/>
                </a:cubicBezTo>
                <a:cubicBezTo>
                  <a:pt x="258272" y="1424314"/>
                  <a:pt x="264886" y="1419818"/>
                  <a:pt x="272033" y="1421044"/>
                </a:cubicBezTo>
                <a:close/>
                <a:moveTo>
                  <a:pt x="4413207" y="1420993"/>
                </a:moveTo>
                <a:cubicBezTo>
                  <a:pt x="4419918" y="1421973"/>
                  <a:pt x="4424490" y="1428181"/>
                  <a:pt x="4423569" y="1434389"/>
                </a:cubicBezTo>
                <a:cubicBezTo>
                  <a:pt x="4422657" y="1440596"/>
                  <a:pt x="4416560" y="1444844"/>
                  <a:pt x="4409855" y="1443864"/>
                </a:cubicBezTo>
                <a:cubicBezTo>
                  <a:pt x="4403147" y="1442884"/>
                  <a:pt x="4398575" y="1436676"/>
                  <a:pt x="4399491" y="1430468"/>
                </a:cubicBezTo>
                <a:cubicBezTo>
                  <a:pt x="4400403" y="1423934"/>
                  <a:pt x="4406804" y="1419687"/>
                  <a:pt x="4413207" y="1420993"/>
                </a:cubicBezTo>
                <a:close/>
                <a:moveTo>
                  <a:pt x="7501544" y="1419765"/>
                </a:moveTo>
                <a:cubicBezTo>
                  <a:pt x="7508359" y="1420934"/>
                  <a:pt x="7513107" y="1427081"/>
                  <a:pt x="7512150" y="1433495"/>
                </a:cubicBezTo>
                <a:lnTo>
                  <a:pt x="7508292" y="1439547"/>
                </a:lnTo>
                <a:lnTo>
                  <a:pt x="7511296" y="1438962"/>
                </a:lnTo>
                <a:cubicBezTo>
                  <a:pt x="7518306" y="1440269"/>
                  <a:pt x="7522878" y="1446477"/>
                  <a:pt x="7521963" y="1453012"/>
                </a:cubicBezTo>
                <a:lnTo>
                  <a:pt x="7517851" y="1459520"/>
                </a:lnTo>
                <a:lnTo>
                  <a:pt x="7520744" y="1458893"/>
                </a:lnTo>
                <a:cubicBezTo>
                  <a:pt x="7527754" y="1460200"/>
                  <a:pt x="7532632" y="1466407"/>
                  <a:pt x="7531717" y="1473268"/>
                </a:cubicBezTo>
                <a:cubicBezTo>
                  <a:pt x="7530802" y="1479802"/>
                  <a:pt x="7524097" y="1484377"/>
                  <a:pt x="7517087" y="1483070"/>
                </a:cubicBezTo>
                <a:cubicBezTo>
                  <a:pt x="7510076" y="1481763"/>
                  <a:pt x="7505199" y="1475555"/>
                  <a:pt x="7506114" y="1468694"/>
                </a:cubicBezTo>
                <a:lnTo>
                  <a:pt x="7510332" y="1462219"/>
                </a:lnTo>
                <a:lnTo>
                  <a:pt x="7507638" y="1462813"/>
                </a:lnTo>
                <a:cubicBezTo>
                  <a:pt x="7500628" y="1461506"/>
                  <a:pt x="7496056" y="1455298"/>
                  <a:pt x="7496970" y="1448764"/>
                </a:cubicBezTo>
                <a:lnTo>
                  <a:pt x="7500855" y="1442419"/>
                </a:lnTo>
                <a:lnTo>
                  <a:pt x="7498076" y="1442993"/>
                </a:lnTo>
                <a:cubicBezTo>
                  <a:pt x="7491261" y="1441824"/>
                  <a:pt x="7486513" y="1435676"/>
                  <a:pt x="7487470" y="1429262"/>
                </a:cubicBezTo>
                <a:cubicBezTo>
                  <a:pt x="7488428" y="1422848"/>
                  <a:pt x="7494729" y="1418596"/>
                  <a:pt x="7501544" y="1419765"/>
                </a:cubicBezTo>
                <a:close/>
                <a:moveTo>
                  <a:pt x="2674834" y="1419360"/>
                </a:moveTo>
                <a:cubicBezTo>
                  <a:pt x="2682150" y="1420666"/>
                  <a:pt x="2687332" y="1427201"/>
                  <a:pt x="2686417" y="1434389"/>
                </a:cubicBezTo>
                <a:cubicBezTo>
                  <a:pt x="2685504" y="1441577"/>
                  <a:pt x="2678492" y="1446150"/>
                  <a:pt x="2671177" y="1444843"/>
                </a:cubicBezTo>
                <a:cubicBezTo>
                  <a:pt x="2663863" y="1443537"/>
                  <a:pt x="2658682" y="1437002"/>
                  <a:pt x="2659596" y="1429814"/>
                </a:cubicBezTo>
                <a:cubicBezTo>
                  <a:pt x="2660816" y="1422953"/>
                  <a:pt x="2667521" y="1418053"/>
                  <a:pt x="2674834" y="1419360"/>
                </a:cubicBezTo>
                <a:close/>
                <a:moveTo>
                  <a:pt x="3193914" y="1419359"/>
                </a:moveTo>
                <a:cubicBezTo>
                  <a:pt x="3201228" y="1420666"/>
                  <a:pt x="3206409" y="1427527"/>
                  <a:pt x="3205496" y="1434388"/>
                </a:cubicBezTo>
                <a:cubicBezTo>
                  <a:pt x="3204582" y="1441576"/>
                  <a:pt x="3197570" y="1446150"/>
                  <a:pt x="3190257" y="1444843"/>
                </a:cubicBezTo>
                <a:cubicBezTo>
                  <a:pt x="3182942" y="1443536"/>
                  <a:pt x="3177759" y="1436675"/>
                  <a:pt x="3178672" y="1429814"/>
                </a:cubicBezTo>
                <a:cubicBezTo>
                  <a:pt x="3179587" y="1422626"/>
                  <a:pt x="3186597" y="1418052"/>
                  <a:pt x="3193914" y="1419359"/>
                </a:cubicBezTo>
                <a:close/>
                <a:moveTo>
                  <a:pt x="6617921" y="1418380"/>
                </a:moveTo>
                <a:cubicBezTo>
                  <a:pt x="6625541" y="1419687"/>
                  <a:pt x="6631028" y="1426874"/>
                  <a:pt x="6629810" y="1434062"/>
                </a:cubicBezTo>
                <a:cubicBezTo>
                  <a:pt x="6628590" y="1441250"/>
                  <a:pt x="6621579" y="1446150"/>
                  <a:pt x="6613959" y="1444844"/>
                </a:cubicBezTo>
                <a:cubicBezTo>
                  <a:pt x="6606339" y="1443537"/>
                  <a:pt x="6600853" y="1436349"/>
                  <a:pt x="6602072" y="1429161"/>
                </a:cubicBezTo>
                <a:cubicBezTo>
                  <a:pt x="6603291" y="1421973"/>
                  <a:pt x="6610301" y="1417073"/>
                  <a:pt x="6617921" y="1418380"/>
                </a:cubicBezTo>
                <a:close/>
                <a:moveTo>
                  <a:pt x="7298239" y="1418379"/>
                </a:moveTo>
                <a:cubicBezTo>
                  <a:pt x="7305859" y="1419686"/>
                  <a:pt x="7311041" y="1426547"/>
                  <a:pt x="7309821" y="1433735"/>
                </a:cubicBezTo>
                <a:cubicBezTo>
                  <a:pt x="7308603" y="1440923"/>
                  <a:pt x="7301897" y="1445823"/>
                  <a:pt x="7294277" y="1444516"/>
                </a:cubicBezTo>
                <a:cubicBezTo>
                  <a:pt x="7286657" y="1443210"/>
                  <a:pt x="7281475" y="1436348"/>
                  <a:pt x="7282694" y="1429161"/>
                </a:cubicBezTo>
                <a:cubicBezTo>
                  <a:pt x="7283609" y="1421646"/>
                  <a:pt x="7290619" y="1417073"/>
                  <a:pt x="7298239" y="1418379"/>
                </a:cubicBezTo>
                <a:close/>
                <a:moveTo>
                  <a:pt x="4177552" y="1417726"/>
                </a:moveTo>
                <a:cubicBezTo>
                  <a:pt x="4184559" y="1419033"/>
                  <a:pt x="4189438" y="1425241"/>
                  <a:pt x="4188218" y="1431775"/>
                </a:cubicBezTo>
                <a:cubicBezTo>
                  <a:pt x="4187000" y="1438309"/>
                  <a:pt x="4180899" y="1442884"/>
                  <a:pt x="4173893" y="1441577"/>
                </a:cubicBezTo>
                <a:cubicBezTo>
                  <a:pt x="4166879" y="1440269"/>
                  <a:pt x="4162005" y="1434062"/>
                  <a:pt x="4163223" y="1427528"/>
                </a:cubicBezTo>
                <a:cubicBezTo>
                  <a:pt x="4164135" y="1420666"/>
                  <a:pt x="4170539" y="1416419"/>
                  <a:pt x="4177552" y="1417726"/>
                </a:cubicBezTo>
                <a:close/>
                <a:moveTo>
                  <a:pt x="3454817" y="1415766"/>
                </a:moveTo>
                <a:cubicBezTo>
                  <a:pt x="3462131" y="1417073"/>
                  <a:pt x="3467313" y="1423934"/>
                  <a:pt x="3466398" y="1430794"/>
                </a:cubicBezTo>
                <a:cubicBezTo>
                  <a:pt x="3465484" y="1437982"/>
                  <a:pt x="3458474" y="1442557"/>
                  <a:pt x="3451159" y="1441250"/>
                </a:cubicBezTo>
                <a:cubicBezTo>
                  <a:pt x="3443845" y="1439943"/>
                  <a:pt x="3438662" y="1433082"/>
                  <a:pt x="3439576" y="1426221"/>
                </a:cubicBezTo>
                <a:cubicBezTo>
                  <a:pt x="3440795" y="1419033"/>
                  <a:pt x="3447502" y="1414459"/>
                  <a:pt x="3454817" y="1415766"/>
                </a:cubicBezTo>
                <a:close/>
                <a:moveTo>
                  <a:pt x="2029882" y="1415766"/>
                </a:moveTo>
                <a:cubicBezTo>
                  <a:pt x="2037197" y="1417073"/>
                  <a:pt x="2042379" y="1423607"/>
                  <a:pt x="2041464" y="1430794"/>
                </a:cubicBezTo>
                <a:cubicBezTo>
                  <a:pt x="2040550" y="1437655"/>
                  <a:pt x="2033539" y="1442557"/>
                  <a:pt x="2026224" y="1441250"/>
                </a:cubicBezTo>
                <a:cubicBezTo>
                  <a:pt x="2018909" y="1439943"/>
                  <a:pt x="2013728" y="1433409"/>
                  <a:pt x="2014642" y="1426221"/>
                </a:cubicBezTo>
                <a:cubicBezTo>
                  <a:pt x="2015861" y="1419033"/>
                  <a:pt x="2022567" y="1414459"/>
                  <a:pt x="2029882" y="1415766"/>
                </a:cubicBezTo>
                <a:close/>
                <a:moveTo>
                  <a:pt x="5853175" y="1414785"/>
                </a:moveTo>
                <a:cubicBezTo>
                  <a:pt x="5859575" y="1415766"/>
                  <a:pt x="5864147" y="1421973"/>
                  <a:pt x="5863232" y="1428181"/>
                </a:cubicBezTo>
                <a:cubicBezTo>
                  <a:pt x="5862318" y="1434388"/>
                  <a:pt x="5856222" y="1438636"/>
                  <a:pt x="5849822" y="1437328"/>
                </a:cubicBezTo>
                <a:cubicBezTo>
                  <a:pt x="5843420" y="1436348"/>
                  <a:pt x="5838848" y="1430141"/>
                  <a:pt x="5839763" y="1423934"/>
                </a:cubicBezTo>
                <a:cubicBezTo>
                  <a:pt x="5840677" y="1417726"/>
                  <a:pt x="5846773" y="1413805"/>
                  <a:pt x="5853175" y="1414785"/>
                </a:cubicBezTo>
                <a:close/>
                <a:moveTo>
                  <a:pt x="3324976" y="1414459"/>
                </a:moveTo>
                <a:cubicBezTo>
                  <a:pt x="3332291" y="1415766"/>
                  <a:pt x="3337472" y="1422626"/>
                  <a:pt x="3336556" y="1429488"/>
                </a:cubicBezTo>
                <a:cubicBezTo>
                  <a:pt x="3335642" y="1436676"/>
                  <a:pt x="3328633" y="1441250"/>
                  <a:pt x="3321318" y="1439943"/>
                </a:cubicBezTo>
                <a:cubicBezTo>
                  <a:pt x="3314001" y="1438636"/>
                  <a:pt x="3308819" y="1431775"/>
                  <a:pt x="3309735" y="1424914"/>
                </a:cubicBezTo>
                <a:cubicBezTo>
                  <a:pt x="3310650" y="1418053"/>
                  <a:pt x="3317356" y="1413152"/>
                  <a:pt x="3324976" y="1414459"/>
                </a:cubicBezTo>
                <a:close/>
                <a:moveTo>
                  <a:pt x="11420377" y="1413478"/>
                </a:moveTo>
                <a:cubicBezTo>
                  <a:pt x="11427083" y="1414785"/>
                  <a:pt x="11431960" y="1420993"/>
                  <a:pt x="11431046" y="1427527"/>
                </a:cubicBezTo>
                <a:cubicBezTo>
                  <a:pt x="11430131" y="1434061"/>
                  <a:pt x="11423731" y="1438309"/>
                  <a:pt x="11417024" y="1437328"/>
                </a:cubicBezTo>
                <a:cubicBezTo>
                  <a:pt x="11410319" y="1436022"/>
                  <a:pt x="11405442" y="1429814"/>
                  <a:pt x="11406357" y="1423280"/>
                </a:cubicBezTo>
                <a:cubicBezTo>
                  <a:pt x="11407271" y="1416746"/>
                  <a:pt x="11413672" y="1412498"/>
                  <a:pt x="11420377" y="1413478"/>
                </a:cubicBezTo>
                <a:close/>
                <a:moveTo>
                  <a:pt x="10380699" y="1412825"/>
                </a:moveTo>
                <a:cubicBezTo>
                  <a:pt x="10387710" y="1414132"/>
                  <a:pt x="10392586" y="1420339"/>
                  <a:pt x="10391671" y="1426874"/>
                </a:cubicBezTo>
                <a:cubicBezTo>
                  <a:pt x="10390758" y="1433408"/>
                  <a:pt x="10384356" y="1437982"/>
                  <a:pt x="10377346" y="1436675"/>
                </a:cubicBezTo>
                <a:cubicBezTo>
                  <a:pt x="10370336" y="1435368"/>
                  <a:pt x="10365459" y="1429161"/>
                  <a:pt x="10366372" y="1422626"/>
                </a:cubicBezTo>
                <a:cubicBezTo>
                  <a:pt x="10367287" y="1416092"/>
                  <a:pt x="10373688" y="1411518"/>
                  <a:pt x="10380699" y="1412825"/>
                </a:cubicBezTo>
                <a:close/>
                <a:moveTo>
                  <a:pt x="4744278" y="1412499"/>
                </a:moveTo>
                <a:cubicBezTo>
                  <a:pt x="4750680" y="1413479"/>
                  <a:pt x="4755252" y="1419360"/>
                  <a:pt x="4754338" y="1425567"/>
                </a:cubicBezTo>
                <a:cubicBezTo>
                  <a:pt x="4753423" y="1431775"/>
                  <a:pt x="4747632" y="1435696"/>
                  <a:pt x="4741231" y="1434716"/>
                </a:cubicBezTo>
                <a:cubicBezTo>
                  <a:pt x="4734829" y="1433735"/>
                  <a:pt x="4730257" y="1427855"/>
                  <a:pt x="4731171" y="1421647"/>
                </a:cubicBezTo>
                <a:cubicBezTo>
                  <a:pt x="4732085" y="1415439"/>
                  <a:pt x="4737879" y="1411519"/>
                  <a:pt x="4744278" y="1412499"/>
                </a:cubicBezTo>
                <a:close/>
                <a:moveTo>
                  <a:pt x="2546515" y="1411845"/>
                </a:moveTo>
                <a:cubicBezTo>
                  <a:pt x="2553828" y="1413151"/>
                  <a:pt x="2559012" y="1419686"/>
                  <a:pt x="2558098" y="1426874"/>
                </a:cubicBezTo>
                <a:cubicBezTo>
                  <a:pt x="2557181" y="1434062"/>
                  <a:pt x="2550172" y="1438636"/>
                  <a:pt x="2542857" y="1437329"/>
                </a:cubicBezTo>
                <a:cubicBezTo>
                  <a:pt x="2535543" y="1436022"/>
                  <a:pt x="2530361" y="1429487"/>
                  <a:pt x="2531276" y="1422300"/>
                </a:cubicBezTo>
                <a:cubicBezTo>
                  <a:pt x="2532495" y="1415439"/>
                  <a:pt x="2539200" y="1410865"/>
                  <a:pt x="2546515" y="1411845"/>
                </a:cubicBezTo>
                <a:close/>
                <a:moveTo>
                  <a:pt x="1635563" y="1411519"/>
                </a:moveTo>
                <a:cubicBezTo>
                  <a:pt x="1642268" y="1412499"/>
                  <a:pt x="1646840" y="1418707"/>
                  <a:pt x="1645621" y="1424914"/>
                </a:cubicBezTo>
                <a:cubicBezTo>
                  <a:pt x="1644707" y="1431121"/>
                  <a:pt x="1638610" y="1435369"/>
                  <a:pt x="1631905" y="1434062"/>
                </a:cubicBezTo>
                <a:cubicBezTo>
                  <a:pt x="1625200" y="1433082"/>
                  <a:pt x="1620627" y="1426875"/>
                  <a:pt x="1621847" y="1420667"/>
                </a:cubicBezTo>
                <a:cubicBezTo>
                  <a:pt x="1622761" y="1414459"/>
                  <a:pt x="1628857" y="1410539"/>
                  <a:pt x="1635563" y="1411519"/>
                </a:cubicBezTo>
                <a:close/>
                <a:moveTo>
                  <a:pt x="6751119" y="1411518"/>
                </a:moveTo>
                <a:cubicBezTo>
                  <a:pt x="6759044" y="1412825"/>
                  <a:pt x="6764531" y="1420013"/>
                  <a:pt x="6763311" y="1427527"/>
                </a:cubicBezTo>
                <a:cubicBezTo>
                  <a:pt x="6762093" y="1435042"/>
                  <a:pt x="6754777" y="1439943"/>
                  <a:pt x="6746852" y="1438636"/>
                </a:cubicBezTo>
                <a:cubicBezTo>
                  <a:pt x="6738927" y="1437329"/>
                  <a:pt x="6733442" y="1430141"/>
                  <a:pt x="6734660" y="1422626"/>
                </a:cubicBezTo>
                <a:cubicBezTo>
                  <a:pt x="6735879" y="1415112"/>
                  <a:pt x="6743195" y="1410211"/>
                  <a:pt x="6751119" y="1411518"/>
                </a:cubicBezTo>
                <a:close/>
                <a:moveTo>
                  <a:pt x="6504615" y="1410730"/>
                </a:moveTo>
                <a:cubicBezTo>
                  <a:pt x="6511929" y="1411985"/>
                  <a:pt x="6517017" y="1418635"/>
                  <a:pt x="6515979" y="1425583"/>
                </a:cubicBezTo>
                <a:cubicBezTo>
                  <a:pt x="6514942" y="1432530"/>
                  <a:pt x="6508172" y="1437147"/>
                  <a:pt x="6500859" y="1435893"/>
                </a:cubicBezTo>
                <a:cubicBezTo>
                  <a:pt x="6493545" y="1434638"/>
                  <a:pt x="6488457" y="1427988"/>
                  <a:pt x="6489495" y="1421040"/>
                </a:cubicBezTo>
                <a:cubicBezTo>
                  <a:pt x="6490532" y="1414092"/>
                  <a:pt x="6497302" y="1409476"/>
                  <a:pt x="6504615" y="1410730"/>
                </a:cubicBezTo>
                <a:close/>
                <a:moveTo>
                  <a:pt x="1521265" y="1410211"/>
                </a:moveTo>
                <a:cubicBezTo>
                  <a:pt x="1527971" y="1411191"/>
                  <a:pt x="1532542" y="1417399"/>
                  <a:pt x="1531324" y="1423607"/>
                </a:cubicBezTo>
                <a:cubicBezTo>
                  <a:pt x="1530409" y="1429814"/>
                  <a:pt x="1524313" y="1434062"/>
                  <a:pt x="1517607" y="1432755"/>
                </a:cubicBezTo>
                <a:cubicBezTo>
                  <a:pt x="1510902" y="1431775"/>
                  <a:pt x="1506330" y="1425567"/>
                  <a:pt x="1507549" y="1419359"/>
                </a:cubicBezTo>
                <a:cubicBezTo>
                  <a:pt x="1508768" y="1413151"/>
                  <a:pt x="1514864" y="1408905"/>
                  <a:pt x="1521265" y="1410211"/>
                </a:cubicBezTo>
                <a:close/>
                <a:moveTo>
                  <a:pt x="7712160" y="1407598"/>
                </a:moveTo>
                <a:cubicBezTo>
                  <a:pt x="7718561" y="1408578"/>
                  <a:pt x="7723133" y="1414459"/>
                  <a:pt x="7722218" y="1420666"/>
                </a:cubicBezTo>
                <a:cubicBezTo>
                  <a:pt x="7721303" y="1426874"/>
                  <a:pt x="7715208" y="1430794"/>
                  <a:pt x="7708807" y="1429814"/>
                </a:cubicBezTo>
                <a:cubicBezTo>
                  <a:pt x="7702406" y="1428834"/>
                  <a:pt x="7697834" y="1422953"/>
                  <a:pt x="7698749" y="1416746"/>
                </a:cubicBezTo>
                <a:cubicBezTo>
                  <a:pt x="7699968" y="1410539"/>
                  <a:pt x="7705759" y="1406291"/>
                  <a:pt x="7712160" y="1407598"/>
                </a:cubicBezTo>
                <a:close/>
                <a:moveTo>
                  <a:pt x="11612098" y="1406617"/>
                </a:moveTo>
                <a:cubicBezTo>
                  <a:pt x="11618499" y="1407598"/>
                  <a:pt x="11623071" y="1413478"/>
                  <a:pt x="11622157" y="1419686"/>
                </a:cubicBezTo>
                <a:cubicBezTo>
                  <a:pt x="11621241" y="1425894"/>
                  <a:pt x="11615146" y="1429814"/>
                  <a:pt x="11608744" y="1428834"/>
                </a:cubicBezTo>
                <a:cubicBezTo>
                  <a:pt x="11602344" y="1427854"/>
                  <a:pt x="11597772" y="1421973"/>
                  <a:pt x="11598687" y="1415766"/>
                </a:cubicBezTo>
                <a:cubicBezTo>
                  <a:pt x="11599602" y="1409558"/>
                  <a:pt x="11605697" y="1405637"/>
                  <a:pt x="11612098" y="1406617"/>
                </a:cubicBezTo>
                <a:close/>
                <a:moveTo>
                  <a:pt x="11367037" y="1406291"/>
                </a:moveTo>
                <a:cubicBezTo>
                  <a:pt x="11374049" y="1407598"/>
                  <a:pt x="11379230" y="1414132"/>
                  <a:pt x="11378010" y="1420993"/>
                </a:cubicBezTo>
                <a:cubicBezTo>
                  <a:pt x="11377096" y="1427855"/>
                  <a:pt x="11370389" y="1432428"/>
                  <a:pt x="11363075" y="1431121"/>
                </a:cubicBezTo>
                <a:cubicBezTo>
                  <a:pt x="11356065" y="1429815"/>
                  <a:pt x="11350883" y="1423280"/>
                  <a:pt x="11352101" y="1416419"/>
                </a:cubicBezTo>
                <a:cubicBezTo>
                  <a:pt x="11353321" y="1409558"/>
                  <a:pt x="11360026" y="1404984"/>
                  <a:pt x="11367037" y="1406291"/>
                </a:cubicBezTo>
                <a:close/>
                <a:moveTo>
                  <a:pt x="5650518" y="1404984"/>
                </a:moveTo>
                <a:cubicBezTo>
                  <a:pt x="5656920" y="1405964"/>
                  <a:pt x="5661492" y="1411845"/>
                  <a:pt x="5660578" y="1418053"/>
                </a:cubicBezTo>
                <a:cubicBezTo>
                  <a:pt x="5659662" y="1424260"/>
                  <a:pt x="5653871" y="1428181"/>
                  <a:pt x="5647469" y="1427201"/>
                </a:cubicBezTo>
                <a:cubicBezTo>
                  <a:pt x="5641068" y="1426221"/>
                  <a:pt x="5636496" y="1420340"/>
                  <a:pt x="5637411" y="1414132"/>
                </a:cubicBezTo>
                <a:cubicBezTo>
                  <a:pt x="5638021" y="1407924"/>
                  <a:pt x="5644116" y="1404004"/>
                  <a:pt x="5650518" y="1404984"/>
                </a:cubicBezTo>
                <a:close/>
                <a:moveTo>
                  <a:pt x="8797863" y="1404983"/>
                </a:moveTo>
                <a:cubicBezTo>
                  <a:pt x="8803959" y="1405964"/>
                  <a:pt x="8808531" y="1411845"/>
                  <a:pt x="8807617" y="1417726"/>
                </a:cubicBezTo>
                <a:cubicBezTo>
                  <a:pt x="8806703" y="1423607"/>
                  <a:pt x="8800911" y="1427527"/>
                  <a:pt x="8794814" y="1426547"/>
                </a:cubicBezTo>
                <a:cubicBezTo>
                  <a:pt x="8788719" y="1425567"/>
                  <a:pt x="8784147" y="1419686"/>
                  <a:pt x="8785061" y="1413805"/>
                </a:cubicBezTo>
                <a:cubicBezTo>
                  <a:pt x="8785671" y="1407924"/>
                  <a:pt x="8791462" y="1404003"/>
                  <a:pt x="8797863" y="1404983"/>
                </a:cubicBezTo>
                <a:close/>
                <a:moveTo>
                  <a:pt x="8238857" y="1404657"/>
                </a:moveTo>
                <a:cubicBezTo>
                  <a:pt x="8244953" y="1405638"/>
                  <a:pt x="8249525" y="1411519"/>
                  <a:pt x="8248611" y="1417399"/>
                </a:cubicBezTo>
                <a:cubicBezTo>
                  <a:pt x="8247696" y="1423280"/>
                  <a:pt x="8241905" y="1427201"/>
                  <a:pt x="8235809" y="1426221"/>
                </a:cubicBezTo>
                <a:cubicBezTo>
                  <a:pt x="8229713" y="1425241"/>
                  <a:pt x="8225141" y="1419360"/>
                  <a:pt x="8226055" y="1413479"/>
                </a:cubicBezTo>
                <a:cubicBezTo>
                  <a:pt x="8226970" y="1407598"/>
                  <a:pt x="8232761" y="1403351"/>
                  <a:pt x="8238857" y="1404657"/>
                </a:cubicBezTo>
                <a:close/>
                <a:moveTo>
                  <a:pt x="2418804" y="1403351"/>
                </a:moveTo>
                <a:cubicBezTo>
                  <a:pt x="2426119" y="1404657"/>
                  <a:pt x="2431300" y="1411192"/>
                  <a:pt x="2430386" y="1418380"/>
                </a:cubicBezTo>
                <a:cubicBezTo>
                  <a:pt x="2429472" y="1425241"/>
                  <a:pt x="2422462" y="1430141"/>
                  <a:pt x="2415145" y="1428834"/>
                </a:cubicBezTo>
                <a:cubicBezTo>
                  <a:pt x="2407833" y="1427528"/>
                  <a:pt x="2402650" y="1420993"/>
                  <a:pt x="2403564" y="1413805"/>
                </a:cubicBezTo>
                <a:cubicBezTo>
                  <a:pt x="2404478" y="1406944"/>
                  <a:pt x="2411185" y="1402044"/>
                  <a:pt x="2418804" y="1403351"/>
                </a:cubicBezTo>
                <a:close/>
                <a:moveTo>
                  <a:pt x="6068669" y="1402697"/>
                </a:moveTo>
                <a:cubicBezTo>
                  <a:pt x="6075374" y="1404004"/>
                  <a:pt x="6079946" y="1409885"/>
                  <a:pt x="6079032" y="1416419"/>
                </a:cubicBezTo>
                <a:cubicBezTo>
                  <a:pt x="6078118" y="1422627"/>
                  <a:pt x="6072022" y="1426875"/>
                  <a:pt x="6065316" y="1425894"/>
                </a:cubicBezTo>
                <a:cubicBezTo>
                  <a:pt x="6058610" y="1424587"/>
                  <a:pt x="6054039" y="1418707"/>
                  <a:pt x="6054953" y="1412172"/>
                </a:cubicBezTo>
                <a:cubicBezTo>
                  <a:pt x="6055867" y="1405638"/>
                  <a:pt x="6061963" y="1401390"/>
                  <a:pt x="6068669" y="1402697"/>
                </a:cubicBezTo>
                <a:close/>
                <a:moveTo>
                  <a:pt x="9064565" y="1402043"/>
                </a:moveTo>
                <a:cubicBezTo>
                  <a:pt x="9070966" y="1403023"/>
                  <a:pt x="9075233" y="1408905"/>
                  <a:pt x="9074319" y="1415112"/>
                </a:cubicBezTo>
                <a:cubicBezTo>
                  <a:pt x="9073404" y="1421319"/>
                  <a:pt x="9067613" y="1425240"/>
                  <a:pt x="9061212" y="1423934"/>
                </a:cubicBezTo>
                <a:cubicBezTo>
                  <a:pt x="9054811" y="1422953"/>
                  <a:pt x="9050544" y="1417073"/>
                  <a:pt x="9051459" y="1410865"/>
                </a:cubicBezTo>
                <a:cubicBezTo>
                  <a:pt x="9052373" y="1404983"/>
                  <a:pt x="9058164" y="1400737"/>
                  <a:pt x="9064565" y="1402043"/>
                </a:cubicBezTo>
                <a:close/>
                <a:moveTo>
                  <a:pt x="546476" y="1401717"/>
                </a:moveTo>
                <a:cubicBezTo>
                  <a:pt x="553486" y="1403023"/>
                  <a:pt x="558363" y="1409231"/>
                  <a:pt x="557449" y="1415766"/>
                </a:cubicBezTo>
                <a:cubicBezTo>
                  <a:pt x="556534" y="1422300"/>
                  <a:pt x="550134" y="1426874"/>
                  <a:pt x="543123" y="1425567"/>
                </a:cubicBezTo>
                <a:cubicBezTo>
                  <a:pt x="536113" y="1424260"/>
                  <a:pt x="531237" y="1418053"/>
                  <a:pt x="532151" y="1411518"/>
                </a:cubicBezTo>
                <a:cubicBezTo>
                  <a:pt x="533065" y="1404984"/>
                  <a:pt x="539466" y="1400410"/>
                  <a:pt x="546476" y="1401717"/>
                </a:cubicBezTo>
                <a:close/>
                <a:moveTo>
                  <a:pt x="10977741" y="1401402"/>
                </a:moveTo>
                <a:cubicBezTo>
                  <a:pt x="10984889" y="1402628"/>
                  <a:pt x="10989863" y="1409111"/>
                  <a:pt x="10988853" y="1415881"/>
                </a:cubicBezTo>
                <a:cubicBezTo>
                  <a:pt x="10987842" y="1422651"/>
                  <a:pt x="10981229" y="1427147"/>
                  <a:pt x="10974081" y="1425920"/>
                </a:cubicBezTo>
                <a:cubicBezTo>
                  <a:pt x="10966935" y="1424695"/>
                  <a:pt x="10961959" y="1418212"/>
                  <a:pt x="10962970" y="1411442"/>
                </a:cubicBezTo>
                <a:cubicBezTo>
                  <a:pt x="10963981" y="1404671"/>
                  <a:pt x="10970595" y="1400176"/>
                  <a:pt x="10977741" y="1401402"/>
                </a:cubicBezTo>
                <a:close/>
                <a:moveTo>
                  <a:pt x="2160944" y="1401063"/>
                </a:moveTo>
                <a:cubicBezTo>
                  <a:pt x="2168260" y="1402370"/>
                  <a:pt x="2173441" y="1408904"/>
                  <a:pt x="2172527" y="1416092"/>
                </a:cubicBezTo>
                <a:cubicBezTo>
                  <a:pt x="2171613" y="1422953"/>
                  <a:pt x="2164602" y="1427854"/>
                  <a:pt x="2157287" y="1426547"/>
                </a:cubicBezTo>
                <a:cubicBezTo>
                  <a:pt x="2149972" y="1425240"/>
                  <a:pt x="2144790" y="1418706"/>
                  <a:pt x="2145705" y="1411518"/>
                </a:cubicBezTo>
                <a:cubicBezTo>
                  <a:pt x="2146619" y="1404330"/>
                  <a:pt x="2153629" y="1399756"/>
                  <a:pt x="2160944" y="1401063"/>
                </a:cubicBezTo>
                <a:close/>
                <a:moveTo>
                  <a:pt x="11495968" y="1399756"/>
                </a:moveTo>
                <a:cubicBezTo>
                  <a:pt x="11502369" y="1400737"/>
                  <a:pt x="11506941" y="1406617"/>
                  <a:pt x="11506027" y="1412825"/>
                </a:cubicBezTo>
                <a:cubicBezTo>
                  <a:pt x="11505113" y="1419033"/>
                  <a:pt x="11499016" y="1422953"/>
                  <a:pt x="11492614" y="1421973"/>
                </a:cubicBezTo>
                <a:cubicBezTo>
                  <a:pt x="11486214" y="1420993"/>
                  <a:pt x="11481642" y="1415112"/>
                  <a:pt x="11482557" y="1408905"/>
                </a:cubicBezTo>
                <a:cubicBezTo>
                  <a:pt x="11483471" y="1402697"/>
                  <a:pt x="11489567" y="1398776"/>
                  <a:pt x="11495968" y="1399756"/>
                </a:cubicBezTo>
                <a:close/>
                <a:moveTo>
                  <a:pt x="151442" y="1399756"/>
                </a:moveTo>
                <a:cubicBezTo>
                  <a:pt x="158453" y="1401064"/>
                  <a:pt x="163634" y="1407598"/>
                  <a:pt x="162415" y="1414132"/>
                </a:cubicBezTo>
                <a:cubicBezTo>
                  <a:pt x="161501" y="1420993"/>
                  <a:pt x="154795" y="1425567"/>
                  <a:pt x="147785" y="1424260"/>
                </a:cubicBezTo>
                <a:cubicBezTo>
                  <a:pt x="140774" y="1422953"/>
                  <a:pt x="135593" y="1416419"/>
                  <a:pt x="136812" y="1409885"/>
                </a:cubicBezTo>
                <a:cubicBezTo>
                  <a:pt x="137726" y="1403351"/>
                  <a:pt x="144432" y="1398776"/>
                  <a:pt x="151442" y="1399756"/>
                </a:cubicBezTo>
                <a:close/>
                <a:moveTo>
                  <a:pt x="7493617" y="1399103"/>
                </a:moveTo>
                <a:cubicBezTo>
                  <a:pt x="7500322" y="1400083"/>
                  <a:pt x="7504894" y="1406291"/>
                  <a:pt x="7503980" y="1412498"/>
                </a:cubicBezTo>
                <a:cubicBezTo>
                  <a:pt x="7503066" y="1418706"/>
                  <a:pt x="7496970" y="1422953"/>
                  <a:pt x="7490264" y="1421647"/>
                </a:cubicBezTo>
                <a:cubicBezTo>
                  <a:pt x="7483558" y="1420666"/>
                  <a:pt x="7478986" y="1414459"/>
                  <a:pt x="7479900" y="1408251"/>
                </a:cubicBezTo>
                <a:cubicBezTo>
                  <a:pt x="7480815" y="1402371"/>
                  <a:pt x="7486911" y="1398123"/>
                  <a:pt x="7493617" y="1399103"/>
                </a:cubicBezTo>
                <a:close/>
                <a:moveTo>
                  <a:pt x="2290483" y="1398123"/>
                </a:moveTo>
                <a:cubicBezTo>
                  <a:pt x="2297799" y="1399430"/>
                  <a:pt x="2302980" y="1405964"/>
                  <a:pt x="2302066" y="1413152"/>
                </a:cubicBezTo>
                <a:cubicBezTo>
                  <a:pt x="2301151" y="1420013"/>
                  <a:pt x="2294141" y="1424914"/>
                  <a:pt x="2286826" y="1423607"/>
                </a:cubicBezTo>
                <a:cubicBezTo>
                  <a:pt x="2279511" y="1422300"/>
                  <a:pt x="2274329" y="1415766"/>
                  <a:pt x="2275244" y="1408578"/>
                </a:cubicBezTo>
                <a:cubicBezTo>
                  <a:pt x="2276158" y="1401717"/>
                  <a:pt x="2282863" y="1396816"/>
                  <a:pt x="2290483" y="1398123"/>
                </a:cubicBezTo>
                <a:close/>
                <a:moveTo>
                  <a:pt x="9514453" y="1397469"/>
                </a:moveTo>
                <a:cubicBezTo>
                  <a:pt x="9521158" y="1398449"/>
                  <a:pt x="9525729" y="1404657"/>
                  <a:pt x="9524815" y="1410865"/>
                </a:cubicBezTo>
                <a:cubicBezTo>
                  <a:pt x="9523902" y="1417073"/>
                  <a:pt x="9517805" y="1421320"/>
                  <a:pt x="9511099" y="1420340"/>
                </a:cubicBezTo>
                <a:cubicBezTo>
                  <a:pt x="9504394" y="1419360"/>
                  <a:pt x="9499821" y="1413152"/>
                  <a:pt x="9500736" y="1406944"/>
                </a:cubicBezTo>
                <a:cubicBezTo>
                  <a:pt x="9501650" y="1400737"/>
                  <a:pt x="9507746" y="1396489"/>
                  <a:pt x="9514453" y="1397469"/>
                </a:cubicBezTo>
                <a:close/>
                <a:moveTo>
                  <a:pt x="1751994" y="1397469"/>
                </a:moveTo>
                <a:cubicBezTo>
                  <a:pt x="1758700" y="1398449"/>
                  <a:pt x="1763271" y="1404657"/>
                  <a:pt x="1762052" y="1410865"/>
                </a:cubicBezTo>
                <a:cubicBezTo>
                  <a:pt x="1761138" y="1417073"/>
                  <a:pt x="1755042" y="1421320"/>
                  <a:pt x="1748336" y="1420013"/>
                </a:cubicBezTo>
                <a:cubicBezTo>
                  <a:pt x="1741631" y="1419033"/>
                  <a:pt x="1737059" y="1412825"/>
                  <a:pt x="1738279" y="1406617"/>
                </a:cubicBezTo>
                <a:cubicBezTo>
                  <a:pt x="1739498" y="1400410"/>
                  <a:pt x="1745593" y="1396163"/>
                  <a:pt x="1751994" y="1397469"/>
                </a:cubicBezTo>
                <a:close/>
                <a:moveTo>
                  <a:pt x="7172051" y="1396489"/>
                </a:moveTo>
                <a:cubicBezTo>
                  <a:pt x="7179672" y="1397796"/>
                  <a:pt x="7185158" y="1404983"/>
                  <a:pt x="7183938" y="1412171"/>
                </a:cubicBezTo>
                <a:cubicBezTo>
                  <a:pt x="7182719" y="1419359"/>
                  <a:pt x="7175709" y="1424260"/>
                  <a:pt x="7168089" y="1422953"/>
                </a:cubicBezTo>
                <a:cubicBezTo>
                  <a:pt x="7160469" y="1421646"/>
                  <a:pt x="7154982" y="1414459"/>
                  <a:pt x="7156202" y="1407271"/>
                </a:cubicBezTo>
                <a:cubicBezTo>
                  <a:pt x="7157116" y="1400083"/>
                  <a:pt x="7164126" y="1395182"/>
                  <a:pt x="7172051" y="1396489"/>
                </a:cubicBezTo>
                <a:close/>
                <a:moveTo>
                  <a:pt x="7035805" y="1396162"/>
                </a:moveTo>
                <a:cubicBezTo>
                  <a:pt x="7043729" y="1397469"/>
                  <a:pt x="7049216" y="1404657"/>
                  <a:pt x="7047997" y="1412171"/>
                </a:cubicBezTo>
                <a:cubicBezTo>
                  <a:pt x="7046777" y="1419686"/>
                  <a:pt x="7039462" y="1424587"/>
                  <a:pt x="7031537" y="1423280"/>
                </a:cubicBezTo>
                <a:cubicBezTo>
                  <a:pt x="7023613" y="1421973"/>
                  <a:pt x="7018126" y="1414785"/>
                  <a:pt x="7019345" y="1407271"/>
                </a:cubicBezTo>
                <a:cubicBezTo>
                  <a:pt x="7020565" y="1399756"/>
                  <a:pt x="7027880" y="1394855"/>
                  <a:pt x="7035805" y="1396162"/>
                </a:cubicBezTo>
                <a:close/>
                <a:moveTo>
                  <a:pt x="11396603" y="1395509"/>
                </a:moveTo>
                <a:cubicBezTo>
                  <a:pt x="11403613" y="1396816"/>
                  <a:pt x="11408490" y="1403023"/>
                  <a:pt x="11407577" y="1409885"/>
                </a:cubicBezTo>
                <a:cubicBezTo>
                  <a:pt x="11406661" y="1416419"/>
                  <a:pt x="11399955" y="1420993"/>
                  <a:pt x="11393250" y="1419686"/>
                </a:cubicBezTo>
                <a:cubicBezTo>
                  <a:pt x="11386239" y="1418379"/>
                  <a:pt x="11381363" y="1412171"/>
                  <a:pt x="11382278" y="1405310"/>
                </a:cubicBezTo>
                <a:cubicBezTo>
                  <a:pt x="11383191" y="1398776"/>
                  <a:pt x="11389593" y="1394202"/>
                  <a:pt x="11396603" y="1395509"/>
                </a:cubicBezTo>
                <a:close/>
                <a:moveTo>
                  <a:pt x="10509324" y="1395509"/>
                </a:moveTo>
                <a:cubicBezTo>
                  <a:pt x="10516335" y="1396816"/>
                  <a:pt x="10521213" y="1403023"/>
                  <a:pt x="10520298" y="1409558"/>
                </a:cubicBezTo>
                <a:cubicBezTo>
                  <a:pt x="10519383" y="1416092"/>
                  <a:pt x="10512983" y="1420666"/>
                  <a:pt x="10505973" y="1419359"/>
                </a:cubicBezTo>
                <a:cubicBezTo>
                  <a:pt x="10498962" y="1418052"/>
                  <a:pt x="10494084" y="1411845"/>
                  <a:pt x="10494999" y="1405310"/>
                </a:cubicBezTo>
                <a:cubicBezTo>
                  <a:pt x="10495914" y="1398776"/>
                  <a:pt x="10502315" y="1394202"/>
                  <a:pt x="10509324" y="1395509"/>
                </a:cubicBezTo>
                <a:close/>
                <a:moveTo>
                  <a:pt x="11730970" y="1394855"/>
                </a:moveTo>
                <a:cubicBezTo>
                  <a:pt x="11737371" y="1395835"/>
                  <a:pt x="11741943" y="1401717"/>
                  <a:pt x="11741029" y="1407924"/>
                </a:cubicBezTo>
                <a:cubicBezTo>
                  <a:pt x="11740115" y="1414132"/>
                  <a:pt x="11734018" y="1418052"/>
                  <a:pt x="11727618" y="1417072"/>
                </a:cubicBezTo>
                <a:cubicBezTo>
                  <a:pt x="11721217" y="1416092"/>
                  <a:pt x="11716644" y="1410211"/>
                  <a:pt x="11717559" y="1404003"/>
                </a:cubicBezTo>
                <a:cubicBezTo>
                  <a:pt x="11718473" y="1397796"/>
                  <a:pt x="11724571" y="1393549"/>
                  <a:pt x="11730970" y="1394855"/>
                </a:cubicBezTo>
                <a:close/>
                <a:moveTo>
                  <a:pt x="7598774" y="1394202"/>
                </a:moveTo>
                <a:cubicBezTo>
                  <a:pt x="7605175" y="1395182"/>
                  <a:pt x="7609747" y="1401063"/>
                  <a:pt x="7608833" y="1407271"/>
                </a:cubicBezTo>
                <a:cubicBezTo>
                  <a:pt x="7607918" y="1413478"/>
                  <a:pt x="7601822" y="1417399"/>
                  <a:pt x="7595421" y="1416419"/>
                </a:cubicBezTo>
                <a:cubicBezTo>
                  <a:pt x="7589020" y="1415439"/>
                  <a:pt x="7584448" y="1409558"/>
                  <a:pt x="7585363" y="1403350"/>
                </a:cubicBezTo>
                <a:cubicBezTo>
                  <a:pt x="7586277" y="1397142"/>
                  <a:pt x="7592372" y="1392896"/>
                  <a:pt x="7598774" y="1394202"/>
                </a:cubicBezTo>
                <a:close/>
                <a:moveTo>
                  <a:pt x="807705" y="1394202"/>
                </a:moveTo>
                <a:cubicBezTo>
                  <a:pt x="814410" y="1395509"/>
                  <a:pt x="819287" y="1401717"/>
                  <a:pt x="818373" y="1408251"/>
                </a:cubicBezTo>
                <a:cubicBezTo>
                  <a:pt x="817458" y="1414785"/>
                  <a:pt x="811057" y="1419033"/>
                  <a:pt x="804352" y="1418053"/>
                </a:cubicBezTo>
                <a:cubicBezTo>
                  <a:pt x="797646" y="1416746"/>
                  <a:pt x="792769" y="1410538"/>
                  <a:pt x="793684" y="1404004"/>
                </a:cubicBezTo>
                <a:cubicBezTo>
                  <a:pt x="794599" y="1397142"/>
                  <a:pt x="800694" y="1392896"/>
                  <a:pt x="807705" y="1394202"/>
                </a:cubicBezTo>
                <a:close/>
                <a:moveTo>
                  <a:pt x="9816207" y="1393549"/>
                </a:moveTo>
                <a:cubicBezTo>
                  <a:pt x="9822912" y="1394856"/>
                  <a:pt x="9827789" y="1401064"/>
                  <a:pt x="9826874" y="1407271"/>
                </a:cubicBezTo>
                <a:cubicBezTo>
                  <a:pt x="9825959" y="1413805"/>
                  <a:pt x="9819559" y="1418053"/>
                  <a:pt x="9812853" y="1416746"/>
                </a:cubicBezTo>
                <a:cubicBezTo>
                  <a:pt x="9806148" y="1415439"/>
                  <a:pt x="9801270" y="1409232"/>
                  <a:pt x="9802184" y="1403024"/>
                </a:cubicBezTo>
                <a:cubicBezTo>
                  <a:pt x="9803099" y="1396816"/>
                  <a:pt x="9809500" y="1392569"/>
                  <a:pt x="9816207" y="1393549"/>
                </a:cubicBezTo>
                <a:close/>
                <a:moveTo>
                  <a:pt x="6403341" y="1392569"/>
                </a:moveTo>
                <a:cubicBezTo>
                  <a:pt x="6410352" y="1393875"/>
                  <a:pt x="6415228" y="1400083"/>
                  <a:pt x="6414313" y="1406944"/>
                </a:cubicBezTo>
                <a:cubicBezTo>
                  <a:pt x="6413399" y="1413478"/>
                  <a:pt x="6406694" y="1418053"/>
                  <a:pt x="6399684" y="1416746"/>
                </a:cubicBezTo>
                <a:cubicBezTo>
                  <a:pt x="6392673" y="1415439"/>
                  <a:pt x="6387796" y="1409231"/>
                  <a:pt x="6388710" y="1402370"/>
                </a:cubicBezTo>
                <a:cubicBezTo>
                  <a:pt x="6389929" y="1395836"/>
                  <a:pt x="6396330" y="1391262"/>
                  <a:pt x="6403341" y="1392569"/>
                </a:cubicBezTo>
                <a:close/>
                <a:moveTo>
                  <a:pt x="4634544" y="1392569"/>
                </a:moveTo>
                <a:cubicBezTo>
                  <a:pt x="4640946" y="1393549"/>
                  <a:pt x="4645212" y="1399430"/>
                  <a:pt x="4644602" y="1405637"/>
                </a:cubicBezTo>
                <a:cubicBezTo>
                  <a:pt x="4643687" y="1411845"/>
                  <a:pt x="4637896" y="1415766"/>
                  <a:pt x="4631495" y="1414785"/>
                </a:cubicBezTo>
                <a:cubicBezTo>
                  <a:pt x="4625093" y="1413805"/>
                  <a:pt x="4620829" y="1407924"/>
                  <a:pt x="4621436" y="1401717"/>
                </a:cubicBezTo>
                <a:cubicBezTo>
                  <a:pt x="4622351" y="1395509"/>
                  <a:pt x="4628446" y="1391589"/>
                  <a:pt x="4634544" y="1392569"/>
                </a:cubicBezTo>
                <a:close/>
                <a:moveTo>
                  <a:pt x="3992516" y="1392569"/>
                </a:moveTo>
                <a:cubicBezTo>
                  <a:pt x="3999528" y="1393876"/>
                  <a:pt x="4004408" y="1400083"/>
                  <a:pt x="4003488" y="1406944"/>
                </a:cubicBezTo>
                <a:cubicBezTo>
                  <a:pt x="4002580" y="1413805"/>
                  <a:pt x="3995869" y="1418053"/>
                  <a:pt x="3988857" y="1417073"/>
                </a:cubicBezTo>
                <a:cubicBezTo>
                  <a:pt x="3981844" y="1415766"/>
                  <a:pt x="3976970" y="1409558"/>
                  <a:pt x="3977882" y="1402697"/>
                </a:cubicBezTo>
                <a:cubicBezTo>
                  <a:pt x="3978797" y="1395836"/>
                  <a:pt x="3985506" y="1391262"/>
                  <a:pt x="3992516" y="1392569"/>
                </a:cubicBezTo>
                <a:close/>
                <a:moveTo>
                  <a:pt x="3795283" y="1392569"/>
                </a:moveTo>
                <a:cubicBezTo>
                  <a:pt x="3802599" y="1393876"/>
                  <a:pt x="3807477" y="1400410"/>
                  <a:pt x="3806564" y="1407271"/>
                </a:cubicBezTo>
                <a:cubicBezTo>
                  <a:pt x="3805645" y="1414132"/>
                  <a:pt x="3798941" y="1418706"/>
                  <a:pt x="3791629" y="1417399"/>
                </a:cubicBezTo>
                <a:cubicBezTo>
                  <a:pt x="3784309" y="1416092"/>
                  <a:pt x="3779435" y="1409558"/>
                  <a:pt x="3780347" y="1402697"/>
                </a:cubicBezTo>
                <a:cubicBezTo>
                  <a:pt x="3781262" y="1395836"/>
                  <a:pt x="3787967" y="1391262"/>
                  <a:pt x="3795283" y="1392569"/>
                </a:cubicBezTo>
                <a:close/>
                <a:moveTo>
                  <a:pt x="7926130" y="1391915"/>
                </a:moveTo>
                <a:cubicBezTo>
                  <a:pt x="7932532" y="1392895"/>
                  <a:pt x="7936799" y="1398776"/>
                  <a:pt x="7935885" y="1404657"/>
                </a:cubicBezTo>
                <a:cubicBezTo>
                  <a:pt x="7934970" y="1410538"/>
                  <a:pt x="7929179" y="1414785"/>
                  <a:pt x="7922778" y="1413478"/>
                </a:cubicBezTo>
                <a:cubicBezTo>
                  <a:pt x="7916377" y="1412498"/>
                  <a:pt x="7912110" y="1406617"/>
                  <a:pt x="7913025" y="1400737"/>
                </a:cubicBezTo>
                <a:cubicBezTo>
                  <a:pt x="7913938" y="1394855"/>
                  <a:pt x="7919730" y="1390608"/>
                  <a:pt x="7926130" y="1391915"/>
                </a:cubicBezTo>
                <a:close/>
                <a:moveTo>
                  <a:pt x="1409711" y="1391915"/>
                </a:moveTo>
                <a:cubicBezTo>
                  <a:pt x="1416416" y="1392895"/>
                  <a:pt x="1420988" y="1399103"/>
                  <a:pt x="1419769" y="1405310"/>
                </a:cubicBezTo>
                <a:cubicBezTo>
                  <a:pt x="1418855" y="1411518"/>
                  <a:pt x="1412759" y="1415766"/>
                  <a:pt x="1406053" y="1414459"/>
                </a:cubicBezTo>
                <a:cubicBezTo>
                  <a:pt x="1399348" y="1413478"/>
                  <a:pt x="1394776" y="1407271"/>
                  <a:pt x="1395995" y="1401063"/>
                </a:cubicBezTo>
                <a:cubicBezTo>
                  <a:pt x="1397215" y="1394855"/>
                  <a:pt x="1403310" y="1390608"/>
                  <a:pt x="1409711" y="1391915"/>
                </a:cubicBezTo>
                <a:close/>
                <a:moveTo>
                  <a:pt x="4471142" y="1390608"/>
                </a:moveTo>
                <a:cubicBezTo>
                  <a:pt x="4477543" y="1391589"/>
                  <a:pt x="4482114" y="1397796"/>
                  <a:pt x="4481199" y="1403677"/>
                </a:cubicBezTo>
                <a:cubicBezTo>
                  <a:pt x="4480284" y="1409885"/>
                  <a:pt x="4474193" y="1414132"/>
                  <a:pt x="4467786" y="1412825"/>
                </a:cubicBezTo>
                <a:cubicBezTo>
                  <a:pt x="4461386" y="1411845"/>
                  <a:pt x="4456813" y="1405637"/>
                  <a:pt x="4457729" y="1399756"/>
                </a:cubicBezTo>
                <a:cubicBezTo>
                  <a:pt x="4458641" y="1393549"/>
                  <a:pt x="4464738" y="1389628"/>
                  <a:pt x="4471142" y="1390608"/>
                </a:cubicBezTo>
                <a:close/>
                <a:moveTo>
                  <a:pt x="6895596" y="1389955"/>
                </a:moveTo>
                <a:cubicBezTo>
                  <a:pt x="6903521" y="1391262"/>
                  <a:pt x="6909007" y="1398449"/>
                  <a:pt x="6907788" y="1405964"/>
                </a:cubicBezTo>
                <a:cubicBezTo>
                  <a:pt x="6906569" y="1413478"/>
                  <a:pt x="6899254" y="1418379"/>
                  <a:pt x="6891329" y="1417073"/>
                </a:cubicBezTo>
                <a:cubicBezTo>
                  <a:pt x="6883404" y="1415766"/>
                  <a:pt x="6877918" y="1408578"/>
                  <a:pt x="6879137" y="1401063"/>
                </a:cubicBezTo>
                <a:cubicBezTo>
                  <a:pt x="6880356" y="1393549"/>
                  <a:pt x="6887671" y="1388321"/>
                  <a:pt x="6895596" y="1389955"/>
                </a:cubicBezTo>
                <a:close/>
                <a:moveTo>
                  <a:pt x="6294222" y="1389955"/>
                </a:moveTo>
                <a:cubicBezTo>
                  <a:pt x="6300927" y="1391262"/>
                  <a:pt x="6305805" y="1397469"/>
                  <a:pt x="6304890" y="1404004"/>
                </a:cubicBezTo>
                <a:cubicBezTo>
                  <a:pt x="6303976" y="1410538"/>
                  <a:pt x="6297575" y="1414785"/>
                  <a:pt x="6290869" y="1413805"/>
                </a:cubicBezTo>
                <a:cubicBezTo>
                  <a:pt x="6284163" y="1412498"/>
                  <a:pt x="6279287" y="1406291"/>
                  <a:pt x="6280201" y="1399756"/>
                </a:cubicBezTo>
                <a:cubicBezTo>
                  <a:pt x="6281115" y="1392895"/>
                  <a:pt x="6287212" y="1388648"/>
                  <a:pt x="6294222" y="1389955"/>
                </a:cubicBezTo>
                <a:close/>
                <a:moveTo>
                  <a:pt x="7294581" y="1388648"/>
                </a:moveTo>
                <a:cubicBezTo>
                  <a:pt x="7301897" y="1389955"/>
                  <a:pt x="7307078" y="1396489"/>
                  <a:pt x="7306164" y="1403677"/>
                </a:cubicBezTo>
                <a:cubicBezTo>
                  <a:pt x="7305249" y="1410538"/>
                  <a:pt x="7298239" y="1415439"/>
                  <a:pt x="7290924" y="1414132"/>
                </a:cubicBezTo>
                <a:cubicBezTo>
                  <a:pt x="7283609" y="1412825"/>
                  <a:pt x="7278427" y="1406291"/>
                  <a:pt x="7279341" y="1399103"/>
                </a:cubicBezTo>
                <a:cubicBezTo>
                  <a:pt x="7280561" y="1391915"/>
                  <a:pt x="7287266" y="1387341"/>
                  <a:pt x="7294581" y="1388648"/>
                </a:cubicBezTo>
                <a:close/>
                <a:moveTo>
                  <a:pt x="4242796" y="1387668"/>
                </a:moveTo>
                <a:cubicBezTo>
                  <a:pt x="4249501" y="1388974"/>
                  <a:pt x="4254379" y="1394855"/>
                  <a:pt x="4253464" y="1401390"/>
                </a:cubicBezTo>
                <a:cubicBezTo>
                  <a:pt x="4252551" y="1407924"/>
                  <a:pt x="4246149" y="1412171"/>
                  <a:pt x="4239444" y="1410865"/>
                </a:cubicBezTo>
                <a:cubicBezTo>
                  <a:pt x="4232737" y="1409558"/>
                  <a:pt x="4227858" y="1403677"/>
                  <a:pt x="4228773" y="1397142"/>
                </a:cubicBezTo>
                <a:cubicBezTo>
                  <a:pt x="4229690" y="1390935"/>
                  <a:pt x="4236095" y="1386361"/>
                  <a:pt x="4242796" y="1387668"/>
                </a:cubicBezTo>
                <a:close/>
                <a:moveTo>
                  <a:pt x="6631028" y="1386034"/>
                </a:moveTo>
                <a:cubicBezTo>
                  <a:pt x="6638648" y="1387341"/>
                  <a:pt x="6643830" y="1394202"/>
                  <a:pt x="6642611" y="1401390"/>
                </a:cubicBezTo>
                <a:cubicBezTo>
                  <a:pt x="6641391" y="1408578"/>
                  <a:pt x="6634686" y="1413151"/>
                  <a:pt x="6627066" y="1411845"/>
                </a:cubicBezTo>
                <a:cubicBezTo>
                  <a:pt x="6619446" y="1410538"/>
                  <a:pt x="6614264" y="1403677"/>
                  <a:pt x="6615483" y="1396489"/>
                </a:cubicBezTo>
                <a:cubicBezTo>
                  <a:pt x="6616703" y="1389301"/>
                  <a:pt x="6623713" y="1384727"/>
                  <a:pt x="6631028" y="1386034"/>
                </a:cubicBezTo>
                <a:close/>
                <a:moveTo>
                  <a:pt x="15869" y="1385381"/>
                </a:moveTo>
                <a:cubicBezTo>
                  <a:pt x="22575" y="1386362"/>
                  <a:pt x="27147" y="1392569"/>
                  <a:pt x="26233" y="1398776"/>
                </a:cubicBezTo>
                <a:lnTo>
                  <a:pt x="23354" y="1403342"/>
                </a:lnTo>
                <a:lnTo>
                  <a:pt x="27695" y="1402370"/>
                </a:lnTo>
                <a:cubicBezTo>
                  <a:pt x="34705" y="1403677"/>
                  <a:pt x="39887" y="1410212"/>
                  <a:pt x="38668" y="1416746"/>
                </a:cubicBezTo>
                <a:cubicBezTo>
                  <a:pt x="37448" y="1423280"/>
                  <a:pt x="31048" y="1428181"/>
                  <a:pt x="24037" y="1426874"/>
                </a:cubicBezTo>
                <a:cubicBezTo>
                  <a:pt x="17027" y="1425567"/>
                  <a:pt x="11846" y="1419033"/>
                  <a:pt x="13064" y="1412498"/>
                </a:cubicBezTo>
                <a:lnTo>
                  <a:pt x="16351" y="1407384"/>
                </a:lnTo>
                <a:lnTo>
                  <a:pt x="12516" y="1408251"/>
                </a:lnTo>
                <a:cubicBezTo>
                  <a:pt x="5811" y="1406944"/>
                  <a:pt x="1239" y="1401064"/>
                  <a:pt x="2154" y="1394856"/>
                </a:cubicBezTo>
                <a:cubicBezTo>
                  <a:pt x="3068" y="1388648"/>
                  <a:pt x="9163" y="1384074"/>
                  <a:pt x="15869" y="1385381"/>
                </a:cubicBezTo>
                <a:close/>
                <a:moveTo>
                  <a:pt x="1058265" y="1383421"/>
                </a:moveTo>
                <a:cubicBezTo>
                  <a:pt x="1064970" y="1384728"/>
                  <a:pt x="1069542" y="1390608"/>
                  <a:pt x="1068628" y="1397143"/>
                </a:cubicBezTo>
                <a:cubicBezTo>
                  <a:pt x="1067713" y="1403351"/>
                  <a:pt x="1061617" y="1407598"/>
                  <a:pt x="1054912" y="1406617"/>
                </a:cubicBezTo>
                <a:cubicBezTo>
                  <a:pt x="1048206" y="1405637"/>
                  <a:pt x="1043634" y="1399430"/>
                  <a:pt x="1044549" y="1392896"/>
                </a:cubicBezTo>
                <a:cubicBezTo>
                  <a:pt x="1045463" y="1386688"/>
                  <a:pt x="1051560" y="1382440"/>
                  <a:pt x="1058265" y="1383421"/>
                </a:cubicBezTo>
                <a:close/>
                <a:moveTo>
                  <a:pt x="9345897" y="1381134"/>
                </a:moveTo>
                <a:cubicBezTo>
                  <a:pt x="9352298" y="1382114"/>
                  <a:pt x="9356870" y="1388322"/>
                  <a:pt x="9355956" y="1394203"/>
                </a:cubicBezTo>
                <a:cubicBezTo>
                  <a:pt x="9355040" y="1400410"/>
                  <a:pt x="9348944" y="1404657"/>
                  <a:pt x="9342543" y="1403351"/>
                </a:cubicBezTo>
                <a:cubicBezTo>
                  <a:pt x="9336143" y="1402371"/>
                  <a:pt x="9331571" y="1396163"/>
                  <a:pt x="9332485" y="1390282"/>
                </a:cubicBezTo>
                <a:cubicBezTo>
                  <a:pt x="9333400" y="1384074"/>
                  <a:pt x="9339496" y="1380154"/>
                  <a:pt x="9345897" y="1381134"/>
                </a:cubicBezTo>
                <a:close/>
                <a:moveTo>
                  <a:pt x="11356064" y="1380154"/>
                </a:moveTo>
                <a:cubicBezTo>
                  <a:pt x="11362770" y="1381134"/>
                  <a:pt x="11367341" y="1387342"/>
                  <a:pt x="11366122" y="1393549"/>
                </a:cubicBezTo>
                <a:cubicBezTo>
                  <a:pt x="11365208" y="1399756"/>
                  <a:pt x="11359112" y="1404004"/>
                  <a:pt x="11352406" y="1402697"/>
                </a:cubicBezTo>
                <a:cubicBezTo>
                  <a:pt x="11345701" y="1401390"/>
                  <a:pt x="11341128" y="1395510"/>
                  <a:pt x="11342348" y="1389302"/>
                </a:cubicBezTo>
                <a:cubicBezTo>
                  <a:pt x="11343567" y="1383094"/>
                  <a:pt x="11349663" y="1379174"/>
                  <a:pt x="11356064" y="1380154"/>
                </a:cubicBezTo>
                <a:close/>
                <a:moveTo>
                  <a:pt x="6520081" y="1377213"/>
                </a:moveTo>
                <a:cubicBezTo>
                  <a:pt x="6527396" y="1378520"/>
                  <a:pt x="6532273" y="1385054"/>
                  <a:pt x="6531358" y="1391915"/>
                </a:cubicBezTo>
                <a:cubicBezTo>
                  <a:pt x="6530443" y="1398776"/>
                  <a:pt x="6523738" y="1403350"/>
                  <a:pt x="6516423" y="1402043"/>
                </a:cubicBezTo>
                <a:cubicBezTo>
                  <a:pt x="6509107" y="1400737"/>
                  <a:pt x="6504231" y="1394202"/>
                  <a:pt x="6505145" y="1387341"/>
                </a:cubicBezTo>
                <a:cubicBezTo>
                  <a:pt x="6506364" y="1380480"/>
                  <a:pt x="6513070" y="1375906"/>
                  <a:pt x="6520081" y="1377213"/>
                </a:cubicBezTo>
                <a:close/>
                <a:moveTo>
                  <a:pt x="11241458" y="1376233"/>
                </a:moveTo>
                <a:cubicBezTo>
                  <a:pt x="11248469" y="1377540"/>
                  <a:pt x="11253651" y="1384074"/>
                  <a:pt x="11252431" y="1390608"/>
                </a:cubicBezTo>
                <a:cubicBezTo>
                  <a:pt x="11251517" y="1397469"/>
                  <a:pt x="11244811" y="1402043"/>
                  <a:pt x="11237497" y="1400737"/>
                </a:cubicBezTo>
                <a:cubicBezTo>
                  <a:pt x="11230486" y="1399430"/>
                  <a:pt x="11225304" y="1392895"/>
                  <a:pt x="11226523" y="1386361"/>
                </a:cubicBezTo>
                <a:cubicBezTo>
                  <a:pt x="11227742" y="1379500"/>
                  <a:pt x="11234448" y="1374926"/>
                  <a:pt x="11241458" y="1376233"/>
                </a:cubicBezTo>
                <a:close/>
                <a:moveTo>
                  <a:pt x="11111613" y="1376233"/>
                </a:moveTo>
                <a:cubicBezTo>
                  <a:pt x="11118623" y="1377540"/>
                  <a:pt x="11123805" y="1384074"/>
                  <a:pt x="11122587" y="1390608"/>
                </a:cubicBezTo>
                <a:cubicBezTo>
                  <a:pt x="11121671" y="1397469"/>
                  <a:pt x="11114966" y="1402044"/>
                  <a:pt x="11107650" y="1400737"/>
                </a:cubicBezTo>
                <a:cubicBezTo>
                  <a:pt x="11100639" y="1399430"/>
                  <a:pt x="11095458" y="1392896"/>
                  <a:pt x="11096678" y="1386361"/>
                </a:cubicBezTo>
                <a:cubicBezTo>
                  <a:pt x="11097897" y="1379500"/>
                  <a:pt x="11104603" y="1375253"/>
                  <a:pt x="11111613" y="1376233"/>
                </a:cubicBezTo>
                <a:close/>
                <a:moveTo>
                  <a:pt x="7485997" y="1375579"/>
                </a:moveTo>
                <a:cubicBezTo>
                  <a:pt x="7492398" y="1376560"/>
                  <a:pt x="7496970" y="1382441"/>
                  <a:pt x="7496056" y="1388648"/>
                </a:cubicBezTo>
                <a:cubicBezTo>
                  <a:pt x="7495141" y="1394856"/>
                  <a:pt x="7489045" y="1398776"/>
                  <a:pt x="7482644" y="1397796"/>
                </a:cubicBezTo>
                <a:cubicBezTo>
                  <a:pt x="7476243" y="1396816"/>
                  <a:pt x="7471671" y="1390935"/>
                  <a:pt x="7472586" y="1384728"/>
                </a:cubicBezTo>
                <a:cubicBezTo>
                  <a:pt x="7473500" y="1378520"/>
                  <a:pt x="7479595" y="1374273"/>
                  <a:pt x="7485997" y="1375579"/>
                </a:cubicBezTo>
                <a:close/>
                <a:moveTo>
                  <a:pt x="1869949" y="1375579"/>
                </a:moveTo>
                <a:cubicBezTo>
                  <a:pt x="1876654" y="1376560"/>
                  <a:pt x="1881227" y="1382767"/>
                  <a:pt x="1880312" y="1388975"/>
                </a:cubicBezTo>
                <a:lnTo>
                  <a:pt x="1875983" y="1395803"/>
                </a:lnTo>
                <a:lnTo>
                  <a:pt x="1879574" y="1397992"/>
                </a:lnTo>
                <a:lnTo>
                  <a:pt x="1880581" y="1397796"/>
                </a:lnTo>
                <a:lnTo>
                  <a:pt x="1882830" y="1399166"/>
                </a:lnTo>
                <a:lnTo>
                  <a:pt x="1887879" y="1398123"/>
                </a:lnTo>
                <a:cubicBezTo>
                  <a:pt x="1894890" y="1399430"/>
                  <a:pt x="1899766" y="1405637"/>
                  <a:pt x="1898852" y="1412499"/>
                </a:cubicBezTo>
                <a:lnTo>
                  <a:pt x="1898601" y="1412891"/>
                </a:lnTo>
                <a:lnTo>
                  <a:pt x="1902496" y="1415224"/>
                </a:lnTo>
                <a:cubicBezTo>
                  <a:pt x="1904507" y="1417844"/>
                  <a:pt x="1905497" y="1421157"/>
                  <a:pt x="1904993" y="1424542"/>
                </a:cubicBezTo>
                <a:cubicBezTo>
                  <a:pt x="1903982" y="1431313"/>
                  <a:pt x="1897369" y="1435808"/>
                  <a:pt x="1890221" y="1434582"/>
                </a:cubicBezTo>
                <a:cubicBezTo>
                  <a:pt x="1886648" y="1433969"/>
                  <a:pt x="1883618" y="1432042"/>
                  <a:pt x="1881607" y="1429422"/>
                </a:cubicBezTo>
                <a:lnTo>
                  <a:pt x="1879379" y="1421105"/>
                </a:lnTo>
                <a:lnTo>
                  <a:pt x="1876924" y="1421646"/>
                </a:lnTo>
                <a:lnTo>
                  <a:pt x="1870431" y="1417687"/>
                </a:lnTo>
                <a:lnTo>
                  <a:pt x="1870235" y="1417726"/>
                </a:lnTo>
                <a:cubicBezTo>
                  <a:pt x="1863530" y="1416419"/>
                  <a:pt x="1858958" y="1410539"/>
                  <a:pt x="1859873" y="1404004"/>
                </a:cubicBezTo>
                <a:lnTo>
                  <a:pt x="1864396" y="1396826"/>
                </a:lnTo>
                <a:lnTo>
                  <a:pt x="1858557" y="1393385"/>
                </a:lnTo>
                <a:cubicBezTo>
                  <a:pt x="1856690" y="1390935"/>
                  <a:pt x="1855776" y="1387831"/>
                  <a:pt x="1856233" y="1384728"/>
                </a:cubicBezTo>
                <a:cubicBezTo>
                  <a:pt x="1857148" y="1378520"/>
                  <a:pt x="1863244" y="1374599"/>
                  <a:pt x="1869949" y="1375579"/>
                </a:cubicBezTo>
                <a:close/>
                <a:moveTo>
                  <a:pt x="8131871" y="1375253"/>
                </a:moveTo>
                <a:cubicBezTo>
                  <a:pt x="8137968" y="1376233"/>
                  <a:pt x="8142539" y="1382114"/>
                  <a:pt x="8141626" y="1387995"/>
                </a:cubicBezTo>
                <a:cubicBezTo>
                  <a:pt x="8140711" y="1393876"/>
                  <a:pt x="8134919" y="1397796"/>
                  <a:pt x="8128823" y="1396816"/>
                </a:cubicBezTo>
                <a:cubicBezTo>
                  <a:pt x="8122727" y="1395836"/>
                  <a:pt x="8118155" y="1389955"/>
                  <a:pt x="8119070" y="1384074"/>
                </a:cubicBezTo>
                <a:cubicBezTo>
                  <a:pt x="8119984" y="1378193"/>
                  <a:pt x="8125775" y="1374272"/>
                  <a:pt x="8131871" y="1375253"/>
                </a:cubicBezTo>
                <a:close/>
                <a:moveTo>
                  <a:pt x="6761788" y="1374926"/>
                </a:moveTo>
                <a:cubicBezTo>
                  <a:pt x="6769408" y="1376233"/>
                  <a:pt x="6774895" y="1383421"/>
                  <a:pt x="6773676" y="1390608"/>
                </a:cubicBezTo>
                <a:cubicBezTo>
                  <a:pt x="6772456" y="1397796"/>
                  <a:pt x="6765446" y="1402697"/>
                  <a:pt x="6757826" y="1401390"/>
                </a:cubicBezTo>
                <a:cubicBezTo>
                  <a:pt x="6750206" y="1400083"/>
                  <a:pt x="6744719" y="1392896"/>
                  <a:pt x="6745938" y="1385708"/>
                </a:cubicBezTo>
                <a:cubicBezTo>
                  <a:pt x="6747158" y="1378520"/>
                  <a:pt x="6754168" y="1373619"/>
                  <a:pt x="6761788" y="1374926"/>
                </a:cubicBezTo>
                <a:close/>
                <a:moveTo>
                  <a:pt x="11383191" y="1373292"/>
                </a:moveTo>
                <a:cubicBezTo>
                  <a:pt x="11389593" y="1374272"/>
                  <a:pt x="11394164" y="1380153"/>
                  <a:pt x="11393250" y="1386361"/>
                </a:cubicBezTo>
                <a:cubicBezTo>
                  <a:pt x="11392336" y="1392569"/>
                  <a:pt x="11386239" y="1396489"/>
                  <a:pt x="11379838" y="1395509"/>
                </a:cubicBezTo>
                <a:cubicBezTo>
                  <a:pt x="11373438" y="1394529"/>
                  <a:pt x="11368865" y="1388648"/>
                  <a:pt x="11369780" y="1382440"/>
                </a:cubicBezTo>
                <a:cubicBezTo>
                  <a:pt x="11370695" y="1376233"/>
                  <a:pt x="11376790" y="1372312"/>
                  <a:pt x="11383191" y="1373292"/>
                </a:cubicBezTo>
                <a:close/>
                <a:moveTo>
                  <a:pt x="10639171" y="1372966"/>
                </a:moveTo>
                <a:cubicBezTo>
                  <a:pt x="10646182" y="1374272"/>
                  <a:pt x="10651057" y="1380480"/>
                  <a:pt x="10650143" y="1387015"/>
                </a:cubicBezTo>
                <a:cubicBezTo>
                  <a:pt x="10649230" y="1393549"/>
                  <a:pt x="10642828" y="1398123"/>
                  <a:pt x="10635817" y="1396816"/>
                </a:cubicBezTo>
                <a:cubicBezTo>
                  <a:pt x="10628808" y="1395509"/>
                  <a:pt x="10623931" y="1389302"/>
                  <a:pt x="10624844" y="1382767"/>
                </a:cubicBezTo>
                <a:cubicBezTo>
                  <a:pt x="10625759" y="1376233"/>
                  <a:pt x="10632160" y="1371659"/>
                  <a:pt x="10639171" y="1372966"/>
                </a:cubicBezTo>
                <a:close/>
                <a:moveTo>
                  <a:pt x="8914602" y="1372638"/>
                </a:moveTo>
                <a:cubicBezTo>
                  <a:pt x="8920698" y="1373619"/>
                  <a:pt x="8925270" y="1379500"/>
                  <a:pt x="8924356" y="1385381"/>
                </a:cubicBezTo>
                <a:cubicBezTo>
                  <a:pt x="8923442" y="1391262"/>
                  <a:pt x="8917650" y="1395182"/>
                  <a:pt x="8911554" y="1394202"/>
                </a:cubicBezTo>
                <a:cubicBezTo>
                  <a:pt x="8905458" y="1393222"/>
                  <a:pt x="8900886" y="1387341"/>
                  <a:pt x="8901801" y="1381460"/>
                </a:cubicBezTo>
                <a:cubicBezTo>
                  <a:pt x="8902715" y="1375579"/>
                  <a:pt x="8908506" y="1371658"/>
                  <a:pt x="8914602" y="1372638"/>
                </a:cubicBezTo>
                <a:close/>
                <a:moveTo>
                  <a:pt x="7815480" y="1371405"/>
                </a:moveTo>
                <a:cubicBezTo>
                  <a:pt x="7821797" y="1372488"/>
                  <a:pt x="7826184" y="1378277"/>
                  <a:pt x="7825279" y="1384335"/>
                </a:cubicBezTo>
                <a:cubicBezTo>
                  <a:pt x="7824375" y="1390392"/>
                  <a:pt x="7818521" y="1394424"/>
                  <a:pt x="7812205" y="1393341"/>
                </a:cubicBezTo>
                <a:cubicBezTo>
                  <a:pt x="7805889" y="1392258"/>
                  <a:pt x="7801502" y="1386469"/>
                  <a:pt x="7802406" y="1380411"/>
                </a:cubicBezTo>
                <a:cubicBezTo>
                  <a:pt x="7803311" y="1374354"/>
                  <a:pt x="7809164" y="1370321"/>
                  <a:pt x="7815480" y="1371405"/>
                </a:cubicBezTo>
                <a:close/>
                <a:moveTo>
                  <a:pt x="5976009" y="1371332"/>
                </a:moveTo>
                <a:cubicBezTo>
                  <a:pt x="5982411" y="1372312"/>
                  <a:pt x="5986982" y="1378520"/>
                  <a:pt x="5986068" y="1384728"/>
                </a:cubicBezTo>
                <a:cubicBezTo>
                  <a:pt x="5985154" y="1390935"/>
                  <a:pt x="5979058" y="1395183"/>
                  <a:pt x="5972657" y="1393876"/>
                </a:cubicBezTo>
                <a:cubicBezTo>
                  <a:pt x="5966256" y="1392896"/>
                  <a:pt x="5961684" y="1386688"/>
                  <a:pt x="5962598" y="1380480"/>
                </a:cubicBezTo>
                <a:cubicBezTo>
                  <a:pt x="5963208" y="1374272"/>
                  <a:pt x="5969304" y="1370026"/>
                  <a:pt x="5976009" y="1371332"/>
                </a:cubicBezTo>
                <a:close/>
                <a:moveTo>
                  <a:pt x="5127159" y="1370678"/>
                </a:moveTo>
                <a:cubicBezTo>
                  <a:pt x="5133560" y="1371658"/>
                  <a:pt x="5137828" y="1377540"/>
                  <a:pt x="5136913" y="1383421"/>
                </a:cubicBezTo>
                <a:cubicBezTo>
                  <a:pt x="5135999" y="1389301"/>
                  <a:pt x="5130207" y="1393222"/>
                  <a:pt x="5124110" y="1392242"/>
                </a:cubicBezTo>
                <a:cubicBezTo>
                  <a:pt x="5117709" y="1391262"/>
                  <a:pt x="5113442" y="1385381"/>
                  <a:pt x="5114356" y="1379500"/>
                </a:cubicBezTo>
                <a:cubicBezTo>
                  <a:pt x="5114966" y="1373619"/>
                  <a:pt x="5120757" y="1369698"/>
                  <a:pt x="5127159" y="1370678"/>
                </a:cubicBezTo>
                <a:close/>
                <a:moveTo>
                  <a:pt x="5237811" y="1370352"/>
                </a:moveTo>
                <a:cubicBezTo>
                  <a:pt x="5244212" y="1371332"/>
                  <a:pt x="5248479" y="1377213"/>
                  <a:pt x="5247565" y="1383094"/>
                </a:cubicBezTo>
                <a:cubicBezTo>
                  <a:pt x="5246650" y="1388975"/>
                  <a:pt x="5240858" y="1392896"/>
                  <a:pt x="5234762" y="1391915"/>
                </a:cubicBezTo>
                <a:cubicBezTo>
                  <a:pt x="5228361" y="1390935"/>
                  <a:pt x="5224094" y="1385054"/>
                  <a:pt x="5225008" y="1379174"/>
                </a:cubicBezTo>
                <a:cubicBezTo>
                  <a:pt x="5225923" y="1373292"/>
                  <a:pt x="5231714" y="1369372"/>
                  <a:pt x="5237811" y="1370352"/>
                </a:cubicBezTo>
                <a:close/>
                <a:moveTo>
                  <a:pt x="11851976" y="1368719"/>
                </a:moveTo>
                <a:cubicBezTo>
                  <a:pt x="11858377" y="1369699"/>
                  <a:pt x="11862950" y="1375579"/>
                  <a:pt x="11862035" y="1381787"/>
                </a:cubicBezTo>
                <a:cubicBezTo>
                  <a:pt x="11861120" y="1387995"/>
                  <a:pt x="11855025" y="1391915"/>
                  <a:pt x="11848624" y="1390935"/>
                </a:cubicBezTo>
                <a:cubicBezTo>
                  <a:pt x="11842222" y="1389955"/>
                  <a:pt x="11837651" y="1384074"/>
                  <a:pt x="11838565" y="1377867"/>
                </a:cubicBezTo>
                <a:cubicBezTo>
                  <a:pt x="11839785" y="1371659"/>
                  <a:pt x="11845576" y="1367738"/>
                  <a:pt x="11851976" y="1368719"/>
                </a:cubicBezTo>
                <a:close/>
                <a:moveTo>
                  <a:pt x="5769704" y="1368719"/>
                </a:moveTo>
                <a:cubicBezTo>
                  <a:pt x="5776106" y="1369699"/>
                  <a:pt x="5780678" y="1375579"/>
                  <a:pt x="5779763" y="1381787"/>
                </a:cubicBezTo>
                <a:cubicBezTo>
                  <a:pt x="5778848" y="1387995"/>
                  <a:pt x="5773056" y="1391915"/>
                  <a:pt x="5766656" y="1390935"/>
                </a:cubicBezTo>
                <a:cubicBezTo>
                  <a:pt x="5760254" y="1389955"/>
                  <a:pt x="5755681" y="1384074"/>
                  <a:pt x="5756596" y="1377867"/>
                </a:cubicBezTo>
                <a:cubicBezTo>
                  <a:pt x="5757206" y="1371659"/>
                  <a:pt x="5763302" y="1367738"/>
                  <a:pt x="5769704" y="1368719"/>
                </a:cubicBezTo>
                <a:close/>
                <a:moveTo>
                  <a:pt x="9942699" y="1368392"/>
                </a:moveTo>
                <a:cubicBezTo>
                  <a:pt x="9949404" y="1369698"/>
                  <a:pt x="9954282" y="1375906"/>
                  <a:pt x="9953367" y="1382114"/>
                </a:cubicBezTo>
                <a:cubicBezTo>
                  <a:pt x="9952452" y="1388321"/>
                  <a:pt x="9946052" y="1392895"/>
                  <a:pt x="9939346" y="1391589"/>
                </a:cubicBezTo>
                <a:cubicBezTo>
                  <a:pt x="9932641" y="1390281"/>
                  <a:pt x="9927763" y="1384074"/>
                  <a:pt x="9928677" y="1377866"/>
                </a:cubicBezTo>
                <a:cubicBezTo>
                  <a:pt x="9929592" y="1371658"/>
                  <a:pt x="9935993" y="1367085"/>
                  <a:pt x="9942699" y="1368392"/>
                </a:cubicBezTo>
                <a:close/>
                <a:moveTo>
                  <a:pt x="6192723" y="1368392"/>
                </a:moveTo>
                <a:cubicBezTo>
                  <a:pt x="6199429" y="1369699"/>
                  <a:pt x="6204001" y="1375579"/>
                  <a:pt x="6203087" y="1382114"/>
                </a:cubicBezTo>
                <a:cubicBezTo>
                  <a:pt x="6202172" y="1388648"/>
                  <a:pt x="6196077" y="1392569"/>
                  <a:pt x="6189370" y="1391589"/>
                </a:cubicBezTo>
                <a:cubicBezTo>
                  <a:pt x="6182665" y="1390282"/>
                  <a:pt x="6178093" y="1384401"/>
                  <a:pt x="6179007" y="1377867"/>
                </a:cubicBezTo>
                <a:cubicBezTo>
                  <a:pt x="6179922" y="1371333"/>
                  <a:pt x="6186018" y="1367085"/>
                  <a:pt x="6192723" y="1368392"/>
                </a:cubicBezTo>
                <a:close/>
                <a:moveTo>
                  <a:pt x="5016813" y="1367738"/>
                </a:moveTo>
                <a:cubicBezTo>
                  <a:pt x="5023214" y="1368718"/>
                  <a:pt x="5027481" y="1374599"/>
                  <a:pt x="5026567" y="1380480"/>
                </a:cubicBezTo>
                <a:cubicBezTo>
                  <a:pt x="5025652" y="1386361"/>
                  <a:pt x="5019860" y="1390281"/>
                  <a:pt x="5013764" y="1389301"/>
                </a:cubicBezTo>
                <a:cubicBezTo>
                  <a:pt x="5007362" y="1388321"/>
                  <a:pt x="5003095" y="1382440"/>
                  <a:pt x="5004010" y="1376560"/>
                </a:cubicBezTo>
                <a:cubicBezTo>
                  <a:pt x="5004619" y="1370352"/>
                  <a:pt x="5010411" y="1366431"/>
                  <a:pt x="5016813" y="1367738"/>
                </a:cubicBezTo>
                <a:close/>
                <a:moveTo>
                  <a:pt x="7171441" y="1365124"/>
                </a:moveTo>
                <a:cubicBezTo>
                  <a:pt x="7179062" y="1366431"/>
                  <a:pt x="7184243" y="1373292"/>
                  <a:pt x="7183024" y="1380480"/>
                </a:cubicBezTo>
                <a:cubicBezTo>
                  <a:pt x="7181804" y="1387668"/>
                  <a:pt x="7175099" y="1392569"/>
                  <a:pt x="7167479" y="1391262"/>
                </a:cubicBezTo>
                <a:cubicBezTo>
                  <a:pt x="7159859" y="1389955"/>
                  <a:pt x="7154678" y="1383094"/>
                  <a:pt x="7155896" y="1375906"/>
                </a:cubicBezTo>
                <a:cubicBezTo>
                  <a:pt x="7157116" y="1368392"/>
                  <a:pt x="7164126" y="1363818"/>
                  <a:pt x="7171441" y="1365124"/>
                </a:cubicBezTo>
                <a:close/>
                <a:moveTo>
                  <a:pt x="5349680" y="1364471"/>
                </a:moveTo>
                <a:cubicBezTo>
                  <a:pt x="5356081" y="1365451"/>
                  <a:pt x="5360350" y="1371332"/>
                  <a:pt x="5359436" y="1377213"/>
                </a:cubicBezTo>
                <a:cubicBezTo>
                  <a:pt x="5358522" y="1383094"/>
                  <a:pt x="5352729" y="1387014"/>
                  <a:pt x="5346327" y="1386034"/>
                </a:cubicBezTo>
                <a:cubicBezTo>
                  <a:pt x="5339926" y="1385054"/>
                  <a:pt x="5335659" y="1379173"/>
                  <a:pt x="5336573" y="1373292"/>
                </a:cubicBezTo>
                <a:cubicBezTo>
                  <a:pt x="5337487" y="1367411"/>
                  <a:pt x="5343585" y="1363490"/>
                  <a:pt x="5349680" y="1364471"/>
                </a:cubicBezTo>
                <a:close/>
                <a:moveTo>
                  <a:pt x="4906770" y="1363490"/>
                </a:moveTo>
                <a:cubicBezTo>
                  <a:pt x="4913172" y="1364471"/>
                  <a:pt x="4917440" y="1370352"/>
                  <a:pt x="4916525" y="1376233"/>
                </a:cubicBezTo>
                <a:cubicBezTo>
                  <a:pt x="4915610" y="1382114"/>
                  <a:pt x="4909818" y="1386034"/>
                  <a:pt x="4903721" y="1385054"/>
                </a:cubicBezTo>
                <a:cubicBezTo>
                  <a:pt x="4897320" y="1384074"/>
                  <a:pt x="4893053" y="1378193"/>
                  <a:pt x="4893968" y="1372312"/>
                </a:cubicBezTo>
                <a:cubicBezTo>
                  <a:pt x="4894881" y="1366431"/>
                  <a:pt x="4900672" y="1362510"/>
                  <a:pt x="4906770" y="1363490"/>
                </a:cubicBezTo>
                <a:close/>
                <a:moveTo>
                  <a:pt x="9184961" y="1363164"/>
                </a:moveTo>
                <a:cubicBezTo>
                  <a:pt x="9191362" y="1364144"/>
                  <a:pt x="9195629" y="1370025"/>
                  <a:pt x="9194716" y="1376233"/>
                </a:cubicBezTo>
                <a:cubicBezTo>
                  <a:pt x="9193801" y="1382440"/>
                  <a:pt x="9188009" y="1386361"/>
                  <a:pt x="9181609" y="1385054"/>
                </a:cubicBezTo>
                <a:cubicBezTo>
                  <a:pt x="9175208" y="1383747"/>
                  <a:pt x="9170941" y="1378193"/>
                  <a:pt x="9171855" y="1371986"/>
                </a:cubicBezTo>
                <a:cubicBezTo>
                  <a:pt x="9172769" y="1366104"/>
                  <a:pt x="9178865" y="1362184"/>
                  <a:pt x="9184961" y="1363164"/>
                </a:cubicBezTo>
                <a:close/>
                <a:moveTo>
                  <a:pt x="431264" y="1362838"/>
                </a:moveTo>
                <a:cubicBezTo>
                  <a:pt x="438274" y="1364145"/>
                  <a:pt x="443151" y="1370352"/>
                  <a:pt x="442236" y="1376887"/>
                </a:cubicBezTo>
                <a:cubicBezTo>
                  <a:pt x="441322" y="1383421"/>
                  <a:pt x="434921" y="1387995"/>
                  <a:pt x="427911" y="1386688"/>
                </a:cubicBezTo>
                <a:cubicBezTo>
                  <a:pt x="420900" y="1385381"/>
                  <a:pt x="416024" y="1379174"/>
                  <a:pt x="416939" y="1372639"/>
                </a:cubicBezTo>
                <a:cubicBezTo>
                  <a:pt x="417852" y="1366105"/>
                  <a:pt x="424253" y="1361858"/>
                  <a:pt x="431264" y="1362838"/>
                </a:cubicBezTo>
                <a:close/>
                <a:moveTo>
                  <a:pt x="52466" y="1362837"/>
                </a:moveTo>
                <a:cubicBezTo>
                  <a:pt x="55667" y="1363328"/>
                  <a:pt x="58410" y="1365124"/>
                  <a:pt x="60239" y="1367574"/>
                </a:cubicBezTo>
                <a:lnTo>
                  <a:pt x="61401" y="1371974"/>
                </a:lnTo>
                <a:lnTo>
                  <a:pt x="67644" y="1370679"/>
                </a:lnTo>
                <a:cubicBezTo>
                  <a:pt x="74654" y="1371985"/>
                  <a:pt x="79530" y="1378193"/>
                  <a:pt x="78616" y="1384728"/>
                </a:cubicBezTo>
                <a:cubicBezTo>
                  <a:pt x="77701" y="1391262"/>
                  <a:pt x="71301" y="1395836"/>
                  <a:pt x="64290" y="1394529"/>
                </a:cubicBezTo>
                <a:cubicBezTo>
                  <a:pt x="60785" y="1393876"/>
                  <a:pt x="57813" y="1391997"/>
                  <a:pt x="55833" y="1389465"/>
                </a:cubicBezTo>
                <a:lnTo>
                  <a:pt x="54393" y="1384323"/>
                </a:lnTo>
                <a:lnTo>
                  <a:pt x="49114" y="1385381"/>
                </a:lnTo>
                <a:cubicBezTo>
                  <a:pt x="42713" y="1384401"/>
                  <a:pt x="38142" y="1378193"/>
                  <a:pt x="39056" y="1371985"/>
                </a:cubicBezTo>
                <a:cubicBezTo>
                  <a:pt x="39970" y="1365778"/>
                  <a:pt x="46066" y="1361531"/>
                  <a:pt x="52466" y="1362837"/>
                </a:cubicBezTo>
                <a:close/>
                <a:moveTo>
                  <a:pt x="7039157" y="1362184"/>
                </a:moveTo>
                <a:cubicBezTo>
                  <a:pt x="7046777" y="1363491"/>
                  <a:pt x="7052264" y="1370678"/>
                  <a:pt x="7051045" y="1377866"/>
                </a:cubicBezTo>
                <a:cubicBezTo>
                  <a:pt x="7049825" y="1385054"/>
                  <a:pt x="7042815" y="1389955"/>
                  <a:pt x="7035195" y="1388648"/>
                </a:cubicBezTo>
                <a:cubicBezTo>
                  <a:pt x="7027575" y="1387341"/>
                  <a:pt x="7022088" y="1380153"/>
                  <a:pt x="7023307" y="1372965"/>
                </a:cubicBezTo>
                <a:cubicBezTo>
                  <a:pt x="7024222" y="1365778"/>
                  <a:pt x="7031537" y="1360877"/>
                  <a:pt x="7039157" y="1362184"/>
                </a:cubicBezTo>
                <a:close/>
                <a:moveTo>
                  <a:pt x="102411" y="1362184"/>
                </a:moveTo>
                <a:cubicBezTo>
                  <a:pt x="109116" y="1363491"/>
                  <a:pt x="113993" y="1369699"/>
                  <a:pt x="113078" y="1375906"/>
                </a:cubicBezTo>
                <a:cubicBezTo>
                  <a:pt x="112164" y="1382440"/>
                  <a:pt x="105763" y="1386688"/>
                  <a:pt x="99057" y="1385381"/>
                </a:cubicBezTo>
                <a:cubicBezTo>
                  <a:pt x="92352" y="1384074"/>
                  <a:pt x="87475" y="1377867"/>
                  <a:pt x="88390" y="1371659"/>
                </a:cubicBezTo>
                <a:cubicBezTo>
                  <a:pt x="89304" y="1365124"/>
                  <a:pt x="95706" y="1360877"/>
                  <a:pt x="102411" y="1362184"/>
                </a:cubicBezTo>
                <a:close/>
                <a:moveTo>
                  <a:pt x="8548536" y="1361531"/>
                </a:moveTo>
                <a:cubicBezTo>
                  <a:pt x="8554632" y="1362511"/>
                  <a:pt x="8558899" y="1368065"/>
                  <a:pt x="8557984" y="1373946"/>
                </a:cubicBezTo>
                <a:cubicBezTo>
                  <a:pt x="8557069" y="1379827"/>
                  <a:pt x="8551584" y="1383747"/>
                  <a:pt x="8545488" y="1382440"/>
                </a:cubicBezTo>
                <a:cubicBezTo>
                  <a:pt x="8539392" y="1381460"/>
                  <a:pt x="8535124" y="1375906"/>
                  <a:pt x="8536039" y="1370025"/>
                </a:cubicBezTo>
                <a:cubicBezTo>
                  <a:pt x="8536953" y="1364144"/>
                  <a:pt x="8542440" y="1360551"/>
                  <a:pt x="8548536" y="1361531"/>
                </a:cubicBezTo>
                <a:close/>
                <a:moveTo>
                  <a:pt x="7703930" y="1361204"/>
                </a:moveTo>
                <a:cubicBezTo>
                  <a:pt x="7710331" y="1362184"/>
                  <a:pt x="7714598" y="1368065"/>
                  <a:pt x="7713684" y="1373946"/>
                </a:cubicBezTo>
                <a:cubicBezTo>
                  <a:pt x="7712769" y="1379827"/>
                  <a:pt x="7706978" y="1384074"/>
                  <a:pt x="7700577" y="1382767"/>
                </a:cubicBezTo>
                <a:cubicBezTo>
                  <a:pt x="7694177" y="1381787"/>
                  <a:pt x="7689909" y="1375906"/>
                  <a:pt x="7690824" y="1370026"/>
                </a:cubicBezTo>
                <a:cubicBezTo>
                  <a:pt x="7691738" y="1364144"/>
                  <a:pt x="7697529" y="1360224"/>
                  <a:pt x="7703930" y="1361204"/>
                </a:cubicBezTo>
                <a:close/>
                <a:moveTo>
                  <a:pt x="134739" y="1360877"/>
                </a:moveTo>
                <a:cubicBezTo>
                  <a:pt x="141445" y="1362184"/>
                  <a:pt x="146017" y="1368065"/>
                  <a:pt x="145102" y="1374272"/>
                </a:cubicBezTo>
                <a:cubicBezTo>
                  <a:pt x="144188" y="1380480"/>
                  <a:pt x="138092" y="1384727"/>
                  <a:pt x="131387" y="1383747"/>
                </a:cubicBezTo>
                <a:cubicBezTo>
                  <a:pt x="124681" y="1382440"/>
                  <a:pt x="120109" y="1376560"/>
                  <a:pt x="121024" y="1370352"/>
                </a:cubicBezTo>
                <a:cubicBezTo>
                  <a:pt x="121938" y="1363817"/>
                  <a:pt x="128034" y="1359897"/>
                  <a:pt x="134739" y="1360877"/>
                </a:cubicBezTo>
                <a:close/>
                <a:moveTo>
                  <a:pt x="11332290" y="1359897"/>
                </a:moveTo>
                <a:cubicBezTo>
                  <a:pt x="11338995" y="1361204"/>
                  <a:pt x="11343568" y="1367085"/>
                  <a:pt x="11342652" y="1373619"/>
                </a:cubicBezTo>
                <a:cubicBezTo>
                  <a:pt x="11341738" y="1379827"/>
                  <a:pt x="11335642" y="1384074"/>
                  <a:pt x="11328937" y="1383094"/>
                </a:cubicBezTo>
                <a:cubicBezTo>
                  <a:pt x="11322231" y="1381787"/>
                  <a:pt x="11317659" y="1375906"/>
                  <a:pt x="11318573" y="1369372"/>
                </a:cubicBezTo>
                <a:cubicBezTo>
                  <a:pt x="11319183" y="1362837"/>
                  <a:pt x="11325584" y="1358590"/>
                  <a:pt x="11332290" y="1359897"/>
                </a:cubicBezTo>
                <a:close/>
                <a:moveTo>
                  <a:pt x="4305306" y="1359897"/>
                </a:moveTo>
                <a:cubicBezTo>
                  <a:pt x="4312006" y="1360877"/>
                  <a:pt x="4316581" y="1367085"/>
                  <a:pt x="4315665" y="1373292"/>
                </a:cubicBezTo>
                <a:cubicBezTo>
                  <a:pt x="4314752" y="1379500"/>
                  <a:pt x="4308656" y="1383747"/>
                  <a:pt x="4301947" y="1382767"/>
                </a:cubicBezTo>
                <a:cubicBezTo>
                  <a:pt x="4295241" y="1381787"/>
                  <a:pt x="4290669" y="1375579"/>
                  <a:pt x="4291582" y="1369372"/>
                </a:cubicBezTo>
                <a:cubicBezTo>
                  <a:pt x="4292497" y="1362837"/>
                  <a:pt x="4298595" y="1358917"/>
                  <a:pt x="4305306" y="1359897"/>
                </a:cubicBezTo>
                <a:close/>
                <a:moveTo>
                  <a:pt x="1300595" y="1359570"/>
                </a:moveTo>
                <a:cubicBezTo>
                  <a:pt x="1307300" y="1360551"/>
                  <a:pt x="1311568" y="1366758"/>
                  <a:pt x="1310653" y="1372966"/>
                </a:cubicBezTo>
                <a:cubicBezTo>
                  <a:pt x="1309739" y="1379173"/>
                  <a:pt x="1303643" y="1383421"/>
                  <a:pt x="1297242" y="1382114"/>
                </a:cubicBezTo>
                <a:cubicBezTo>
                  <a:pt x="1290537" y="1381134"/>
                  <a:pt x="1286270" y="1374926"/>
                  <a:pt x="1287184" y="1368719"/>
                </a:cubicBezTo>
                <a:cubicBezTo>
                  <a:pt x="1287793" y="1362838"/>
                  <a:pt x="1293889" y="1358590"/>
                  <a:pt x="1300595" y="1359570"/>
                </a:cubicBezTo>
                <a:close/>
                <a:moveTo>
                  <a:pt x="3672761" y="1359244"/>
                </a:moveTo>
                <a:cubicBezTo>
                  <a:pt x="3680078" y="1360551"/>
                  <a:pt x="3684956" y="1367085"/>
                  <a:pt x="3684040" y="1373946"/>
                </a:cubicBezTo>
                <a:cubicBezTo>
                  <a:pt x="3683127" y="1380807"/>
                  <a:pt x="3676417" y="1385381"/>
                  <a:pt x="3669103" y="1384074"/>
                </a:cubicBezTo>
                <a:cubicBezTo>
                  <a:pt x="3661784" y="1382767"/>
                  <a:pt x="3656910" y="1376233"/>
                  <a:pt x="3657820" y="1369372"/>
                </a:cubicBezTo>
                <a:cubicBezTo>
                  <a:pt x="3658736" y="1362838"/>
                  <a:pt x="3665442" y="1358263"/>
                  <a:pt x="3672761" y="1359244"/>
                </a:cubicBezTo>
                <a:close/>
                <a:moveTo>
                  <a:pt x="4797033" y="1358917"/>
                </a:moveTo>
                <a:cubicBezTo>
                  <a:pt x="4803434" y="1359897"/>
                  <a:pt x="4807702" y="1365778"/>
                  <a:pt x="4806787" y="1371659"/>
                </a:cubicBezTo>
                <a:cubicBezTo>
                  <a:pt x="4805873" y="1377540"/>
                  <a:pt x="4800081" y="1381460"/>
                  <a:pt x="4793985" y="1380480"/>
                </a:cubicBezTo>
                <a:cubicBezTo>
                  <a:pt x="4787583" y="1379500"/>
                  <a:pt x="4783316" y="1373619"/>
                  <a:pt x="4784229" y="1367738"/>
                </a:cubicBezTo>
                <a:cubicBezTo>
                  <a:pt x="4784839" y="1361857"/>
                  <a:pt x="4790632" y="1357936"/>
                  <a:pt x="4797033" y="1358917"/>
                </a:cubicBezTo>
                <a:close/>
                <a:moveTo>
                  <a:pt x="4527550" y="1357610"/>
                </a:moveTo>
                <a:cubicBezTo>
                  <a:pt x="4533951" y="1358590"/>
                  <a:pt x="4538219" y="1364471"/>
                  <a:pt x="4537611" y="1370678"/>
                </a:cubicBezTo>
                <a:cubicBezTo>
                  <a:pt x="4536699" y="1376886"/>
                  <a:pt x="4530905" y="1380806"/>
                  <a:pt x="4524504" y="1379826"/>
                </a:cubicBezTo>
                <a:cubicBezTo>
                  <a:pt x="4518103" y="1378846"/>
                  <a:pt x="4513833" y="1372965"/>
                  <a:pt x="4514443" y="1366758"/>
                </a:cubicBezTo>
                <a:cubicBezTo>
                  <a:pt x="4515052" y="1360550"/>
                  <a:pt x="4521152" y="1356303"/>
                  <a:pt x="4527550" y="1357610"/>
                </a:cubicBezTo>
                <a:close/>
                <a:moveTo>
                  <a:pt x="8439721" y="1357283"/>
                </a:moveTo>
                <a:cubicBezTo>
                  <a:pt x="8445817" y="1358263"/>
                  <a:pt x="8450084" y="1363818"/>
                  <a:pt x="8449170" y="1369699"/>
                </a:cubicBezTo>
                <a:cubicBezTo>
                  <a:pt x="8448255" y="1375579"/>
                  <a:pt x="8442769" y="1379500"/>
                  <a:pt x="8436672" y="1378193"/>
                </a:cubicBezTo>
                <a:cubicBezTo>
                  <a:pt x="8430577" y="1377213"/>
                  <a:pt x="8426310" y="1371659"/>
                  <a:pt x="8427224" y="1365778"/>
                </a:cubicBezTo>
                <a:cubicBezTo>
                  <a:pt x="8427833" y="1360224"/>
                  <a:pt x="8433625" y="1356303"/>
                  <a:pt x="8439721" y="1357283"/>
                </a:cubicBezTo>
                <a:close/>
                <a:moveTo>
                  <a:pt x="7591459" y="1356630"/>
                </a:moveTo>
                <a:cubicBezTo>
                  <a:pt x="7597859" y="1357610"/>
                  <a:pt x="7602127" y="1363491"/>
                  <a:pt x="7601212" y="1369372"/>
                </a:cubicBezTo>
                <a:cubicBezTo>
                  <a:pt x="7600298" y="1375253"/>
                  <a:pt x="7594507" y="1379500"/>
                  <a:pt x="7588106" y="1378193"/>
                </a:cubicBezTo>
                <a:cubicBezTo>
                  <a:pt x="7581705" y="1377213"/>
                  <a:pt x="7577438" y="1371332"/>
                  <a:pt x="7578352" y="1365451"/>
                </a:cubicBezTo>
                <a:cubicBezTo>
                  <a:pt x="7579267" y="1359244"/>
                  <a:pt x="7585057" y="1355323"/>
                  <a:pt x="7591459" y="1356630"/>
                </a:cubicBezTo>
                <a:close/>
                <a:moveTo>
                  <a:pt x="9640582" y="1356002"/>
                </a:moveTo>
                <a:cubicBezTo>
                  <a:pt x="9647231" y="1357143"/>
                  <a:pt x="9651865" y="1363124"/>
                  <a:pt x="9650934" y="1369359"/>
                </a:cubicBezTo>
                <a:cubicBezTo>
                  <a:pt x="9650002" y="1375595"/>
                  <a:pt x="9643858" y="1379726"/>
                  <a:pt x="9637209" y="1378585"/>
                </a:cubicBezTo>
                <a:cubicBezTo>
                  <a:pt x="9630561" y="1377444"/>
                  <a:pt x="9625926" y="1371463"/>
                  <a:pt x="9626857" y="1365227"/>
                </a:cubicBezTo>
                <a:cubicBezTo>
                  <a:pt x="9627788" y="1358992"/>
                  <a:pt x="9633933" y="1354861"/>
                  <a:pt x="9640582" y="1356002"/>
                </a:cubicBezTo>
                <a:close/>
                <a:moveTo>
                  <a:pt x="6643525" y="1355649"/>
                </a:moveTo>
                <a:cubicBezTo>
                  <a:pt x="6650840" y="1356956"/>
                  <a:pt x="6656021" y="1363490"/>
                  <a:pt x="6654802" y="1370678"/>
                </a:cubicBezTo>
                <a:cubicBezTo>
                  <a:pt x="6653888" y="1377539"/>
                  <a:pt x="6646877" y="1382440"/>
                  <a:pt x="6639562" y="1381133"/>
                </a:cubicBezTo>
                <a:cubicBezTo>
                  <a:pt x="6632247" y="1379826"/>
                  <a:pt x="6627065" y="1373292"/>
                  <a:pt x="6628285" y="1366104"/>
                </a:cubicBezTo>
                <a:cubicBezTo>
                  <a:pt x="6629504" y="1358917"/>
                  <a:pt x="6636209" y="1354342"/>
                  <a:pt x="6643525" y="1355649"/>
                </a:cubicBezTo>
                <a:close/>
                <a:moveTo>
                  <a:pt x="6902607" y="1354670"/>
                </a:moveTo>
                <a:cubicBezTo>
                  <a:pt x="6910227" y="1355977"/>
                  <a:pt x="6915713" y="1363164"/>
                  <a:pt x="6914494" y="1370352"/>
                </a:cubicBezTo>
                <a:cubicBezTo>
                  <a:pt x="6913274" y="1377540"/>
                  <a:pt x="6906264" y="1382440"/>
                  <a:pt x="6898644" y="1381134"/>
                </a:cubicBezTo>
                <a:cubicBezTo>
                  <a:pt x="6891024" y="1379827"/>
                  <a:pt x="6885537" y="1372639"/>
                  <a:pt x="6886756" y="1365451"/>
                </a:cubicBezTo>
                <a:cubicBezTo>
                  <a:pt x="6887671" y="1358263"/>
                  <a:pt x="6894682" y="1353363"/>
                  <a:pt x="6902607" y="1354670"/>
                </a:cubicBezTo>
                <a:close/>
                <a:moveTo>
                  <a:pt x="166459" y="1354016"/>
                </a:moveTo>
                <a:cubicBezTo>
                  <a:pt x="172860" y="1354996"/>
                  <a:pt x="177432" y="1361204"/>
                  <a:pt x="176518" y="1367412"/>
                </a:cubicBezTo>
                <a:cubicBezTo>
                  <a:pt x="175603" y="1373619"/>
                  <a:pt x="169507" y="1377866"/>
                  <a:pt x="163107" y="1376559"/>
                </a:cubicBezTo>
                <a:cubicBezTo>
                  <a:pt x="156706" y="1375579"/>
                  <a:pt x="152134" y="1369372"/>
                  <a:pt x="153048" y="1363164"/>
                </a:cubicBezTo>
                <a:cubicBezTo>
                  <a:pt x="153963" y="1356956"/>
                  <a:pt x="160058" y="1353036"/>
                  <a:pt x="166459" y="1354016"/>
                </a:cubicBezTo>
                <a:close/>
                <a:moveTo>
                  <a:pt x="4064770" y="1353363"/>
                </a:moveTo>
                <a:cubicBezTo>
                  <a:pt x="4071779" y="1354670"/>
                  <a:pt x="4076655" y="1360877"/>
                  <a:pt x="4075436" y="1367412"/>
                </a:cubicBezTo>
                <a:cubicBezTo>
                  <a:pt x="4074525" y="1373946"/>
                  <a:pt x="4068122" y="1378520"/>
                  <a:pt x="4061109" y="1377213"/>
                </a:cubicBezTo>
                <a:cubicBezTo>
                  <a:pt x="4054103" y="1375906"/>
                  <a:pt x="4049221" y="1369699"/>
                  <a:pt x="4050441" y="1363164"/>
                </a:cubicBezTo>
                <a:cubicBezTo>
                  <a:pt x="4051354" y="1356630"/>
                  <a:pt x="4057755" y="1352383"/>
                  <a:pt x="4064770" y="1353363"/>
                </a:cubicBezTo>
                <a:close/>
                <a:moveTo>
                  <a:pt x="8659483" y="1352710"/>
                </a:moveTo>
                <a:cubicBezTo>
                  <a:pt x="8665580" y="1353690"/>
                  <a:pt x="8669846" y="1359244"/>
                  <a:pt x="8668933" y="1365125"/>
                </a:cubicBezTo>
                <a:cubicBezTo>
                  <a:pt x="8668018" y="1371006"/>
                  <a:pt x="8662531" y="1374926"/>
                  <a:pt x="8656435" y="1373619"/>
                </a:cubicBezTo>
                <a:cubicBezTo>
                  <a:pt x="8650339" y="1372313"/>
                  <a:pt x="8646072" y="1367085"/>
                  <a:pt x="8646986" y="1361204"/>
                </a:cubicBezTo>
                <a:cubicBezTo>
                  <a:pt x="8647901" y="1355650"/>
                  <a:pt x="8653387" y="1351729"/>
                  <a:pt x="8659483" y="1352710"/>
                </a:cubicBezTo>
                <a:close/>
                <a:moveTo>
                  <a:pt x="5462771" y="1351729"/>
                </a:moveTo>
                <a:cubicBezTo>
                  <a:pt x="5469173" y="1352710"/>
                  <a:pt x="5473440" y="1358590"/>
                  <a:pt x="5472525" y="1364471"/>
                </a:cubicBezTo>
                <a:cubicBezTo>
                  <a:pt x="5471611" y="1370352"/>
                  <a:pt x="5465820" y="1374272"/>
                  <a:pt x="5459418" y="1373292"/>
                </a:cubicBezTo>
                <a:cubicBezTo>
                  <a:pt x="5453017" y="1372312"/>
                  <a:pt x="5448750" y="1366431"/>
                  <a:pt x="5449665" y="1360551"/>
                </a:cubicBezTo>
                <a:cubicBezTo>
                  <a:pt x="5450578" y="1354343"/>
                  <a:pt x="5456370" y="1350422"/>
                  <a:pt x="5462771" y="1351729"/>
                </a:cubicBezTo>
                <a:close/>
                <a:moveTo>
                  <a:pt x="6422239" y="1348462"/>
                </a:moveTo>
                <a:cubicBezTo>
                  <a:pt x="6428944" y="1349769"/>
                  <a:pt x="6433821" y="1355976"/>
                  <a:pt x="6432907" y="1362511"/>
                </a:cubicBezTo>
                <a:cubicBezTo>
                  <a:pt x="6431992" y="1369045"/>
                  <a:pt x="6425592" y="1373292"/>
                  <a:pt x="6418886" y="1372312"/>
                </a:cubicBezTo>
                <a:cubicBezTo>
                  <a:pt x="6412180" y="1371332"/>
                  <a:pt x="6407304" y="1364798"/>
                  <a:pt x="6408218" y="1358263"/>
                </a:cubicBezTo>
                <a:cubicBezTo>
                  <a:pt x="6409132" y="1351729"/>
                  <a:pt x="6415533" y="1347155"/>
                  <a:pt x="6422239" y="1348462"/>
                </a:cubicBezTo>
                <a:close/>
                <a:moveTo>
                  <a:pt x="10068886" y="1348135"/>
                </a:moveTo>
                <a:cubicBezTo>
                  <a:pt x="10075592" y="1349442"/>
                  <a:pt x="10080469" y="1355650"/>
                  <a:pt x="10079554" y="1361858"/>
                </a:cubicBezTo>
                <a:cubicBezTo>
                  <a:pt x="10078640" y="1368392"/>
                  <a:pt x="10072240" y="1372639"/>
                  <a:pt x="10065534" y="1371332"/>
                </a:cubicBezTo>
                <a:cubicBezTo>
                  <a:pt x="10058828" y="1370026"/>
                  <a:pt x="10053951" y="1363818"/>
                  <a:pt x="10054866" y="1357610"/>
                </a:cubicBezTo>
                <a:cubicBezTo>
                  <a:pt x="10055780" y="1351076"/>
                  <a:pt x="10061876" y="1346829"/>
                  <a:pt x="10068886" y="1348135"/>
                </a:cubicBezTo>
                <a:close/>
                <a:moveTo>
                  <a:pt x="4688213" y="1347481"/>
                </a:moveTo>
                <a:cubicBezTo>
                  <a:pt x="4694613" y="1348461"/>
                  <a:pt x="4698880" y="1354343"/>
                  <a:pt x="4697964" y="1360224"/>
                </a:cubicBezTo>
                <a:cubicBezTo>
                  <a:pt x="4697053" y="1366104"/>
                  <a:pt x="4691260" y="1370025"/>
                  <a:pt x="4685162" y="1369045"/>
                </a:cubicBezTo>
                <a:cubicBezTo>
                  <a:pt x="4678763" y="1368065"/>
                  <a:pt x="4674492" y="1362184"/>
                  <a:pt x="4675409" y="1356303"/>
                </a:cubicBezTo>
                <a:cubicBezTo>
                  <a:pt x="4676322" y="1350422"/>
                  <a:pt x="4682113" y="1346501"/>
                  <a:pt x="4688213" y="1347481"/>
                </a:cubicBezTo>
                <a:close/>
                <a:moveTo>
                  <a:pt x="7375049" y="1347155"/>
                </a:moveTo>
                <a:cubicBezTo>
                  <a:pt x="7381450" y="1348135"/>
                  <a:pt x="7386022" y="1354017"/>
                  <a:pt x="7385107" y="1360224"/>
                </a:cubicBezTo>
                <a:lnTo>
                  <a:pt x="7382810" y="1363818"/>
                </a:lnTo>
                <a:lnTo>
                  <a:pt x="7389184" y="1367574"/>
                </a:lnTo>
                <a:cubicBezTo>
                  <a:pt x="7391051" y="1370025"/>
                  <a:pt x="7391966" y="1373129"/>
                  <a:pt x="7391508" y="1376233"/>
                </a:cubicBezTo>
                <a:lnTo>
                  <a:pt x="7390723" y="1377471"/>
                </a:lnTo>
                <a:lnTo>
                  <a:pt x="7396195" y="1380806"/>
                </a:lnTo>
                <a:cubicBezTo>
                  <a:pt x="7398062" y="1383257"/>
                  <a:pt x="7398976" y="1386361"/>
                  <a:pt x="7398519" y="1389628"/>
                </a:cubicBezTo>
                <a:lnTo>
                  <a:pt x="7397970" y="1390499"/>
                </a:lnTo>
                <a:lnTo>
                  <a:pt x="7403777" y="1394039"/>
                </a:lnTo>
                <a:cubicBezTo>
                  <a:pt x="7405682" y="1396571"/>
                  <a:pt x="7406596" y="1399756"/>
                  <a:pt x="7406139" y="1403024"/>
                </a:cubicBezTo>
                <a:lnTo>
                  <a:pt x="7404700" y="1405301"/>
                </a:lnTo>
                <a:lnTo>
                  <a:pt x="7411549" y="1409436"/>
                </a:lnTo>
                <a:cubicBezTo>
                  <a:pt x="7413530" y="1412008"/>
                  <a:pt x="7414521" y="1415276"/>
                  <a:pt x="7414063" y="1418706"/>
                </a:cubicBezTo>
                <a:lnTo>
                  <a:pt x="7410625" y="1424066"/>
                </a:lnTo>
                <a:lnTo>
                  <a:pt x="7419131" y="1429202"/>
                </a:lnTo>
                <a:cubicBezTo>
                  <a:pt x="7421151" y="1431857"/>
                  <a:pt x="7422141" y="1435206"/>
                  <a:pt x="7421683" y="1438636"/>
                </a:cubicBezTo>
                <a:cubicBezTo>
                  <a:pt x="7420770" y="1445497"/>
                  <a:pt x="7414063" y="1450071"/>
                  <a:pt x="7406749" y="1448764"/>
                </a:cubicBezTo>
                <a:cubicBezTo>
                  <a:pt x="7399434" y="1447457"/>
                  <a:pt x="7394557" y="1440923"/>
                  <a:pt x="7395471" y="1434062"/>
                </a:cubicBezTo>
                <a:lnTo>
                  <a:pt x="7399151" y="1428337"/>
                </a:lnTo>
                <a:lnTo>
                  <a:pt x="7390975" y="1423402"/>
                </a:lnTo>
                <a:cubicBezTo>
                  <a:pt x="7388994" y="1420830"/>
                  <a:pt x="7388003" y="1417563"/>
                  <a:pt x="7388460" y="1414132"/>
                </a:cubicBezTo>
                <a:lnTo>
                  <a:pt x="7390013" y="1411728"/>
                </a:lnTo>
                <a:lnTo>
                  <a:pt x="7383508" y="1407761"/>
                </a:lnTo>
                <a:cubicBezTo>
                  <a:pt x="7381603" y="1405229"/>
                  <a:pt x="7380688" y="1402044"/>
                  <a:pt x="7381145" y="1398776"/>
                </a:cubicBezTo>
                <a:lnTo>
                  <a:pt x="7381946" y="1397547"/>
                </a:lnTo>
                <a:lnTo>
                  <a:pt x="7376459" y="1394202"/>
                </a:lnTo>
                <a:cubicBezTo>
                  <a:pt x="7374592" y="1391752"/>
                  <a:pt x="7373677" y="1388648"/>
                  <a:pt x="7374135" y="1385381"/>
                </a:cubicBezTo>
                <a:lnTo>
                  <a:pt x="7375142" y="1383819"/>
                </a:lnTo>
                <a:lnTo>
                  <a:pt x="7369753" y="1380644"/>
                </a:lnTo>
                <a:cubicBezTo>
                  <a:pt x="7367886" y="1378193"/>
                  <a:pt x="7366972" y="1375089"/>
                  <a:pt x="7367429" y="1371985"/>
                </a:cubicBezTo>
                <a:lnTo>
                  <a:pt x="7369878" y="1368302"/>
                </a:lnTo>
                <a:lnTo>
                  <a:pt x="7363923" y="1364798"/>
                </a:lnTo>
                <a:cubicBezTo>
                  <a:pt x="7362095" y="1362429"/>
                  <a:pt x="7361180" y="1359407"/>
                  <a:pt x="7361638" y="1356303"/>
                </a:cubicBezTo>
                <a:cubicBezTo>
                  <a:pt x="7362552" y="1350096"/>
                  <a:pt x="7368648" y="1345849"/>
                  <a:pt x="7375049" y="1347155"/>
                </a:cubicBezTo>
                <a:close/>
                <a:moveTo>
                  <a:pt x="7479900" y="1346828"/>
                </a:moveTo>
                <a:cubicBezTo>
                  <a:pt x="7486302" y="1347808"/>
                  <a:pt x="7490569" y="1353689"/>
                  <a:pt x="7489654" y="1359570"/>
                </a:cubicBezTo>
                <a:cubicBezTo>
                  <a:pt x="7488739" y="1365451"/>
                  <a:pt x="7482949" y="1369699"/>
                  <a:pt x="7476547" y="1368392"/>
                </a:cubicBezTo>
                <a:cubicBezTo>
                  <a:pt x="7470147" y="1367412"/>
                  <a:pt x="7465880" y="1361531"/>
                  <a:pt x="7466794" y="1355650"/>
                </a:cubicBezTo>
                <a:cubicBezTo>
                  <a:pt x="7467708" y="1349769"/>
                  <a:pt x="7473499" y="1345848"/>
                  <a:pt x="7479900" y="1346828"/>
                </a:cubicBezTo>
                <a:close/>
                <a:moveTo>
                  <a:pt x="696151" y="1346501"/>
                </a:moveTo>
                <a:cubicBezTo>
                  <a:pt x="702855" y="1347808"/>
                  <a:pt x="707732" y="1354016"/>
                  <a:pt x="706818" y="1360224"/>
                </a:cubicBezTo>
                <a:cubicBezTo>
                  <a:pt x="705903" y="1366758"/>
                  <a:pt x="699503" y="1371005"/>
                  <a:pt x="692797" y="1369698"/>
                </a:cubicBezTo>
                <a:cubicBezTo>
                  <a:pt x="686092" y="1368392"/>
                  <a:pt x="681215" y="1362184"/>
                  <a:pt x="682129" y="1355976"/>
                </a:cubicBezTo>
                <a:cubicBezTo>
                  <a:pt x="683044" y="1349769"/>
                  <a:pt x="689445" y="1345521"/>
                  <a:pt x="696151" y="1346501"/>
                </a:cubicBezTo>
                <a:close/>
                <a:moveTo>
                  <a:pt x="8024886" y="1346175"/>
                </a:moveTo>
                <a:cubicBezTo>
                  <a:pt x="8030982" y="1347154"/>
                  <a:pt x="8035554" y="1353036"/>
                  <a:pt x="8034640" y="1358917"/>
                </a:cubicBezTo>
                <a:cubicBezTo>
                  <a:pt x="8033725" y="1364797"/>
                  <a:pt x="8027934" y="1368718"/>
                  <a:pt x="8021838" y="1367738"/>
                </a:cubicBezTo>
                <a:cubicBezTo>
                  <a:pt x="8015742" y="1366758"/>
                  <a:pt x="8011170" y="1360877"/>
                  <a:pt x="8012085" y="1354996"/>
                </a:cubicBezTo>
                <a:cubicBezTo>
                  <a:pt x="8012998" y="1348788"/>
                  <a:pt x="8018790" y="1344868"/>
                  <a:pt x="8024886" y="1346175"/>
                </a:cubicBezTo>
                <a:close/>
                <a:moveTo>
                  <a:pt x="10769625" y="1345195"/>
                </a:moveTo>
                <a:cubicBezTo>
                  <a:pt x="10776636" y="1346501"/>
                  <a:pt x="10781513" y="1352709"/>
                  <a:pt x="10780598" y="1359244"/>
                </a:cubicBezTo>
                <a:cubicBezTo>
                  <a:pt x="10779684" y="1365778"/>
                  <a:pt x="10773283" y="1370352"/>
                  <a:pt x="10766272" y="1369045"/>
                </a:cubicBezTo>
                <a:cubicBezTo>
                  <a:pt x="10759262" y="1367738"/>
                  <a:pt x="10754385" y="1361531"/>
                  <a:pt x="10755300" y="1354996"/>
                </a:cubicBezTo>
                <a:cubicBezTo>
                  <a:pt x="10756214" y="1348462"/>
                  <a:pt x="10762615" y="1343888"/>
                  <a:pt x="10769625" y="1345195"/>
                </a:cubicBezTo>
                <a:close/>
                <a:moveTo>
                  <a:pt x="1755670" y="1345195"/>
                </a:moveTo>
                <a:cubicBezTo>
                  <a:pt x="1762070" y="1346175"/>
                  <a:pt x="1766642" y="1352056"/>
                  <a:pt x="1765728" y="1358263"/>
                </a:cubicBezTo>
                <a:cubicBezTo>
                  <a:pt x="1764814" y="1364471"/>
                  <a:pt x="1758717" y="1368392"/>
                  <a:pt x="1752317" y="1367412"/>
                </a:cubicBezTo>
                <a:cubicBezTo>
                  <a:pt x="1745916" y="1366431"/>
                  <a:pt x="1741345" y="1360550"/>
                  <a:pt x="1742260" y="1354343"/>
                </a:cubicBezTo>
                <a:cubicBezTo>
                  <a:pt x="1743478" y="1348135"/>
                  <a:pt x="1749269" y="1344215"/>
                  <a:pt x="1755670" y="1345195"/>
                </a:cubicBezTo>
                <a:close/>
                <a:moveTo>
                  <a:pt x="2008290" y="1344868"/>
                </a:moveTo>
                <a:lnTo>
                  <a:pt x="2011378" y="1346751"/>
                </a:lnTo>
                <a:lnTo>
                  <a:pt x="2018637" y="1345195"/>
                </a:lnTo>
                <a:cubicBezTo>
                  <a:pt x="2025647" y="1346502"/>
                  <a:pt x="2030524" y="1352709"/>
                  <a:pt x="2029609" y="1359570"/>
                </a:cubicBezTo>
                <a:lnTo>
                  <a:pt x="2024616" y="1367355"/>
                </a:lnTo>
                <a:lnTo>
                  <a:pt x="2025935" y="1367085"/>
                </a:lnTo>
                <a:cubicBezTo>
                  <a:pt x="2033250" y="1368392"/>
                  <a:pt x="2038127" y="1374926"/>
                  <a:pt x="2037213" y="1381787"/>
                </a:cubicBezTo>
                <a:cubicBezTo>
                  <a:pt x="2036299" y="1388648"/>
                  <a:pt x="2029593" y="1393222"/>
                  <a:pt x="2022278" y="1391915"/>
                </a:cubicBezTo>
                <a:cubicBezTo>
                  <a:pt x="2014962" y="1390608"/>
                  <a:pt x="2010086" y="1384074"/>
                  <a:pt x="2011000" y="1377213"/>
                </a:cubicBezTo>
                <a:lnTo>
                  <a:pt x="2016152" y="1369132"/>
                </a:lnTo>
                <a:lnTo>
                  <a:pt x="2014979" y="1369372"/>
                </a:lnTo>
                <a:lnTo>
                  <a:pt x="2011418" y="1367223"/>
                </a:lnTo>
                <a:lnTo>
                  <a:pt x="2005916" y="1368436"/>
                </a:lnTo>
                <a:lnTo>
                  <a:pt x="2003164" y="1372802"/>
                </a:lnTo>
                <a:cubicBezTo>
                  <a:pt x="2000611" y="1374517"/>
                  <a:pt x="1997335" y="1375252"/>
                  <a:pt x="1993982" y="1374599"/>
                </a:cubicBezTo>
                <a:lnTo>
                  <a:pt x="1986973" y="1370326"/>
                </a:lnTo>
                <a:lnTo>
                  <a:pt x="1985161" y="1370678"/>
                </a:lnTo>
                <a:cubicBezTo>
                  <a:pt x="1978455" y="1369698"/>
                  <a:pt x="1973883" y="1363490"/>
                  <a:pt x="1974798" y="1357283"/>
                </a:cubicBezTo>
                <a:cubicBezTo>
                  <a:pt x="1976017" y="1351076"/>
                  <a:pt x="1982113" y="1347155"/>
                  <a:pt x="1988514" y="1348135"/>
                </a:cubicBezTo>
                <a:lnTo>
                  <a:pt x="1994950" y="1351928"/>
                </a:lnTo>
                <a:lnTo>
                  <a:pt x="1995833" y="1351755"/>
                </a:lnTo>
                <a:lnTo>
                  <a:pt x="1999070" y="1346706"/>
                </a:lnTo>
                <a:cubicBezTo>
                  <a:pt x="2001661" y="1344950"/>
                  <a:pt x="2004938" y="1344215"/>
                  <a:pt x="2008290" y="1344868"/>
                </a:cubicBezTo>
                <a:close/>
                <a:moveTo>
                  <a:pt x="6771542" y="1343888"/>
                </a:moveTo>
                <a:cubicBezTo>
                  <a:pt x="6779162" y="1345195"/>
                  <a:pt x="6784343" y="1352056"/>
                  <a:pt x="6783124" y="1359244"/>
                </a:cubicBezTo>
                <a:cubicBezTo>
                  <a:pt x="6781905" y="1366431"/>
                  <a:pt x="6775200" y="1371005"/>
                  <a:pt x="6767579" y="1369699"/>
                </a:cubicBezTo>
                <a:cubicBezTo>
                  <a:pt x="6759959" y="1368392"/>
                  <a:pt x="6754778" y="1361531"/>
                  <a:pt x="6755997" y="1354343"/>
                </a:cubicBezTo>
                <a:cubicBezTo>
                  <a:pt x="6756911" y="1347155"/>
                  <a:pt x="6763922" y="1342581"/>
                  <a:pt x="6771542" y="1343888"/>
                </a:cubicBezTo>
                <a:close/>
                <a:moveTo>
                  <a:pt x="6535625" y="1342254"/>
                </a:moveTo>
                <a:cubicBezTo>
                  <a:pt x="6542635" y="1343561"/>
                  <a:pt x="6547513" y="1349769"/>
                  <a:pt x="6546598" y="1356629"/>
                </a:cubicBezTo>
                <a:cubicBezTo>
                  <a:pt x="6545684" y="1363164"/>
                  <a:pt x="6538978" y="1367738"/>
                  <a:pt x="6531968" y="1366431"/>
                </a:cubicBezTo>
                <a:cubicBezTo>
                  <a:pt x="6524957" y="1365124"/>
                  <a:pt x="6520081" y="1358917"/>
                  <a:pt x="6520995" y="1352056"/>
                </a:cubicBezTo>
                <a:cubicBezTo>
                  <a:pt x="6521909" y="1345195"/>
                  <a:pt x="6528615" y="1341274"/>
                  <a:pt x="6535625" y="1342254"/>
                </a:cubicBezTo>
                <a:close/>
                <a:moveTo>
                  <a:pt x="8332736" y="1341601"/>
                </a:moveTo>
                <a:cubicBezTo>
                  <a:pt x="8338832" y="1342581"/>
                  <a:pt x="8343099" y="1348136"/>
                  <a:pt x="8342184" y="1354017"/>
                </a:cubicBezTo>
                <a:cubicBezTo>
                  <a:pt x="8341271" y="1359897"/>
                  <a:pt x="8335784" y="1363818"/>
                  <a:pt x="8329688" y="1362511"/>
                </a:cubicBezTo>
                <a:cubicBezTo>
                  <a:pt x="8323592" y="1361531"/>
                  <a:pt x="8319324" y="1355977"/>
                  <a:pt x="8320239" y="1350096"/>
                </a:cubicBezTo>
                <a:cubicBezTo>
                  <a:pt x="8320848" y="1344542"/>
                  <a:pt x="8326640" y="1340621"/>
                  <a:pt x="8332736" y="1341601"/>
                </a:cubicBezTo>
                <a:close/>
                <a:moveTo>
                  <a:pt x="3875469" y="1339641"/>
                </a:moveTo>
                <a:cubicBezTo>
                  <a:pt x="3882478" y="1340948"/>
                  <a:pt x="3887354" y="1347155"/>
                  <a:pt x="3886441" y="1354017"/>
                </a:cubicBezTo>
                <a:cubicBezTo>
                  <a:pt x="3885525" y="1360877"/>
                  <a:pt x="3878820" y="1365125"/>
                  <a:pt x="3871808" y="1364145"/>
                </a:cubicBezTo>
                <a:cubicBezTo>
                  <a:pt x="3864799" y="1362838"/>
                  <a:pt x="3859918" y="1356630"/>
                  <a:pt x="3860833" y="1349769"/>
                </a:cubicBezTo>
                <a:cubicBezTo>
                  <a:pt x="3862054" y="1342908"/>
                  <a:pt x="3868455" y="1338334"/>
                  <a:pt x="3875469" y="1339641"/>
                </a:cubicBezTo>
                <a:close/>
                <a:moveTo>
                  <a:pt x="1644725" y="1339313"/>
                </a:moveTo>
                <a:cubicBezTo>
                  <a:pt x="1651126" y="1340293"/>
                  <a:pt x="1655698" y="1346175"/>
                  <a:pt x="1654784" y="1352382"/>
                </a:cubicBezTo>
                <a:cubicBezTo>
                  <a:pt x="1653869" y="1358590"/>
                  <a:pt x="1647774" y="1362510"/>
                  <a:pt x="1641372" y="1361530"/>
                </a:cubicBezTo>
                <a:cubicBezTo>
                  <a:pt x="1634972" y="1360550"/>
                  <a:pt x="1630400" y="1354669"/>
                  <a:pt x="1631315" y="1348461"/>
                </a:cubicBezTo>
                <a:cubicBezTo>
                  <a:pt x="1632229" y="1342254"/>
                  <a:pt x="1638020" y="1338007"/>
                  <a:pt x="1644725" y="1339313"/>
                </a:cubicBezTo>
                <a:close/>
                <a:moveTo>
                  <a:pt x="3548406" y="1338661"/>
                </a:moveTo>
                <a:cubicBezTo>
                  <a:pt x="3555721" y="1339968"/>
                  <a:pt x="3560598" y="1346502"/>
                  <a:pt x="3559683" y="1353363"/>
                </a:cubicBezTo>
                <a:cubicBezTo>
                  <a:pt x="3558769" y="1360224"/>
                  <a:pt x="3552066" y="1364798"/>
                  <a:pt x="3544747" y="1363491"/>
                </a:cubicBezTo>
                <a:cubicBezTo>
                  <a:pt x="3537430" y="1362185"/>
                  <a:pt x="3532554" y="1355650"/>
                  <a:pt x="3533468" y="1348789"/>
                </a:cubicBezTo>
                <a:cubicBezTo>
                  <a:pt x="3534384" y="1341928"/>
                  <a:pt x="3541090" y="1337354"/>
                  <a:pt x="3548406" y="1338661"/>
                </a:cubicBezTo>
                <a:close/>
                <a:moveTo>
                  <a:pt x="1869053" y="1337681"/>
                </a:moveTo>
                <a:cubicBezTo>
                  <a:pt x="1875454" y="1338661"/>
                  <a:pt x="1880025" y="1344542"/>
                  <a:pt x="1879111" y="1350749"/>
                </a:cubicBezTo>
                <a:cubicBezTo>
                  <a:pt x="1878196" y="1356957"/>
                  <a:pt x="1872101" y="1360877"/>
                  <a:pt x="1865700" y="1359897"/>
                </a:cubicBezTo>
                <a:cubicBezTo>
                  <a:pt x="1859300" y="1358917"/>
                  <a:pt x="1854727" y="1353036"/>
                  <a:pt x="1855642" y="1346829"/>
                </a:cubicBezTo>
                <a:cubicBezTo>
                  <a:pt x="1856556" y="1340621"/>
                  <a:pt x="1862652" y="1336700"/>
                  <a:pt x="1869053" y="1337681"/>
                </a:cubicBezTo>
                <a:close/>
                <a:moveTo>
                  <a:pt x="948844" y="1336700"/>
                </a:moveTo>
                <a:cubicBezTo>
                  <a:pt x="955549" y="1338007"/>
                  <a:pt x="960121" y="1343888"/>
                  <a:pt x="959207" y="1350422"/>
                </a:cubicBezTo>
                <a:cubicBezTo>
                  <a:pt x="958293" y="1356630"/>
                  <a:pt x="952196" y="1360877"/>
                  <a:pt x="945491" y="1359897"/>
                </a:cubicBezTo>
                <a:cubicBezTo>
                  <a:pt x="938785" y="1358590"/>
                  <a:pt x="934213" y="1352709"/>
                  <a:pt x="935128" y="1346175"/>
                </a:cubicBezTo>
                <a:cubicBezTo>
                  <a:pt x="936042" y="1339640"/>
                  <a:pt x="942443" y="1335393"/>
                  <a:pt x="948844" y="1336700"/>
                </a:cubicBezTo>
                <a:close/>
                <a:moveTo>
                  <a:pt x="9032256" y="1336373"/>
                </a:moveTo>
                <a:cubicBezTo>
                  <a:pt x="9038352" y="1337353"/>
                  <a:pt x="9042924" y="1343234"/>
                  <a:pt x="9042010" y="1349115"/>
                </a:cubicBezTo>
                <a:cubicBezTo>
                  <a:pt x="9041095" y="1354996"/>
                  <a:pt x="9035304" y="1358917"/>
                  <a:pt x="9029208" y="1357936"/>
                </a:cubicBezTo>
                <a:cubicBezTo>
                  <a:pt x="9023112" y="1356956"/>
                  <a:pt x="9018540" y="1351076"/>
                  <a:pt x="9019455" y="1345195"/>
                </a:cubicBezTo>
                <a:cubicBezTo>
                  <a:pt x="9020368" y="1339313"/>
                  <a:pt x="9025855" y="1335393"/>
                  <a:pt x="9032256" y="1336373"/>
                </a:cubicBezTo>
                <a:close/>
                <a:moveTo>
                  <a:pt x="11307601" y="1336047"/>
                </a:moveTo>
                <a:cubicBezTo>
                  <a:pt x="11314306" y="1337354"/>
                  <a:pt x="11319183" y="1343561"/>
                  <a:pt x="11318269" y="1350096"/>
                </a:cubicBezTo>
                <a:cubicBezTo>
                  <a:pt x="11317353" y="1356630"/>
                  <a:pt x="11310953" y="1360877"/>
                  <a:pt x="11304247" y="1359897"/>
                </a:cubicBezTo>
                <a:cubicBezTo>
                  <a:pt x="11297542" y="1358590"/>
                  <a:pt x="11292664" y="1352383"/>
                  <a:pt x="11293579" y="1345849"/>
                </a:cubicBezTo>
                <a:cubicBezTo>
                  <a:pt x="11294494" y="1338987"/>
                  <a:pt x="11300895" y="1334740"/>
                  <a:pt x="11307601" y="1336047"/>
                </a:cubicBezTo>
                <a:close/>
                <a:moveTo>
                  <a:pt x="6316777" y="1335393"/>
                </a:moveTo>
                <a:cubicBezTo>
                  <a:pt x="6323483" y="1336700"/>
                  <a:pt x="6328056" y="1342581"/>
                  <a:pt x="6327141" y="1349115"/>
                </a:cubicBezTo>
                <a:cubicBezTo>
                  <a:pt x="6326226" y="1355323"/>
                  <a:pt x="6320130" y="1359570"/>
                  <a:pt x="6313425" y="1358590"/>
                </a:cubicBezTo>
                <a:cubicBezTo>
                  <a:pt x="6306719" y="1357283"/>
                  <a:pt x="6302147" y="1351402"/>
                  <a:pt x="6303061" y="1344868"/>
                </a:cubicBezTo>
                <a:cubicBezTo>
                  <a:pt x="6303976" y="1338660"/>
                  <a:pt x="6310072" y="1334413"/>
                  <a:pt x="6316777" y="1335393"/>
                </a:cubicBezTo>
                <a:close/>
                <a:moveTo>
                  <a:pt x="198789" y="1335393"/>
                </a:moveTo>
                <a:cubicBezTo>
                  <a:pt x="205189" y="1336373"/>
                  <a:pt x="209761" y="1342254"/>
                  <a:pt x="208847" y="1348461"/>
                </a:cubicBezTo>
                <a:cubicBezTo>
                  <a:pt x="208389" y="1351565"/>
                  <a:pt x="206713" y="1354097"/>
                  <a:pt x="204351" y="1355731"/>
                </a:cubicBezTo>
                <a:lnTo>
                  <a:pt x="201780" y="1356292"/>
                </a:lnTo>
                <a:lnTo>
                  <a:pt x="202972" y="1360551"/>
                </a:lnTo>
                <a:cubicBezTo>
                  <a:pt x="202058" y="1367085"/>
                  <a:pt x="195657" y="1371659"/>
                  <a:pt x="188647" y="1370352"/>
                </a:cubicBezTo>
                <a:cubicBezTo>
                  <a:pt x="181637" y="1369045"/>
                  <a:pt x="176760" y="1362838"/>
                  <a:pt x="177674" y="1356303"/>
                </a:cubicBezTo>
                <a:cubicBezTo>
                  <a:pt x="178132" y="1353036"/>
                  <a:pt x="179960" y="1350341"/>
                  <a:pt x="182551" y="1348585"/>
                </a:cubicBezTo>
                <a:lnTo>
                  <a:pt x="186534" y="1347707"/>
                </a:lnTo>
                <a:lnTo>
                  <a:pt x="185683" y="1344541"/>
                </a:lnTo>
                <a:cubicBezTo>
                  <a:pt x="186597" y="1338333"/>
                  <a:pt x="192388" y="1334086"/>
                  <a:pt x="198789" y="1335393"/>
                </a:cubicBezTo>
                <a:close/>
                <a:moveTo>
                  <a:pt x="11974506" y="1334740"/>
                </a:moveTo>
                <a:cubicBezTo>
                  <a:pt x="11980908" y="1335720"/>
                  <a:pt x="11985479" y="1341601"/>
                  <a:pt x="11984565" y="1347809"/>
                </a:cubicBezTo>
                <a:cubicBezTo>
                  <a:pt x="11983651" y="1354017"/>
                  <a:pt x="11977555" y="1357937"/>
                  <a:pt x="11971154" y="1356957"/>
                </a:cubicBezTo>
                <a:cubicBezTo>
                  <a:pt x="11964754" y="1355977"/>
                  <a:pt x="11960180" y="1350096"/>
                  <a:pt x="11961096" y="1343888"/>
                </a:cubicBezTo>
                <a:cubicBezTo>
                  <a:pt x="11962010" y="1337681"/>
                  <a:pt x="11968106" y="1333760"/>
                  <a:pt x="11974506" y="1334740"/>
                </a:cubicBezTo>
                <a:close/>
                <a:moveTo>
                  <a:pt x="2156388" y="1334740"/>
                </a:moveTo>
                <a:cubicBezTo>
                  <a:pt x="2163703" y="1336047"/>
                  <a:pt x="2168580" y="1342581"/>
                  <a:pt x="2167666" y="1349442"/>
                </a:cubicBezTo>
                <a:cubicBezTo>
                  <a:pt x="2166751" y="1356303"/>
                  <a:pt x="2160046" y="1360877"/>
                  <a:pt x="2152731" y="1359570"/>
                </a:cubicBezTo>
                <a:cubicBezTo>
                  <a:pt x="2145416" y="1358263"/>
                  <a:pt x="2140539" y="1351729"/>
                  <a:pt x="2141453" y="1344868"/>
                </a:cubicBezTo>
                <a:cubicBezTo>
                  <a:pt x="2142673" y="1338007"/>
                  <a:pt x="2149378" y="1333759"/>
                  <a:pt x="2156388" y="1334740"/>
                </a:cubicBezTo>
                <a:close/>
                <a:moveTo>
                  <a:pt x="6097625" y="1334413"/>
                </a:moveTo>
                <a:cubicBezTo>
                  <a:pt x="6104330" y="1335393"/>
                  <a:pt x="6108597" y="1341601"/>
                  <a:pt x="6107684" y="1347809"/>
                </a:cubicBezTo>
                <a:cubicBezTo>
                  <a:pt x="6106770" y="1354016"/>
                  <a:pt x="6100673" y="1358263"/>
                  <a:pt x="6094273" y="1356956"/>
                </a:cubicBezTo>
                <a:cubicBezTo>
                  <a:pt x="6087567" y="1355977"/>
                  <a:pt x="6083300" y="1349769"/>
                  <a:pt x="6084213" y="1343561"/>
                </a:cubicBezTo>
                <a:cubicBezTo>
                  <a:pt x="6085128" y="1337681"/>
                  <a:pt x="6091225" y="1333433"/>
                  <a:pt x="6097625" y="1334413"/>
                </a:cubicBezTo>
                <a:close/>
                <a:moveTo>
                  <a:pt x="9470256" y="1334086"/>
                </a:moveTo>
                <a:cubicBezTo>
                  <a:pt x="9476657" y="1335067"/>
                  <a:pt x="9481229" y="1341274"/>
                  <a:pt x="9480315" y="1347155"/>
                </a:cubicBezTo>
                <a:cubicBezTo>
                  <a:pt x="9479400" y="1353363"/>
                  <a:pt x="9473304" y="1357610"/>
                  <a:pt x="9466902" y="1356303"/>
                </a:cubicBezTo>
                <a:cubicBezTo>
                  <a:pt x="9460503" y="1355323"/>
                  <a:pt x="9455930" y="1349116"/>
                  <a:pt x="9456846" y="1343234"/>
                </a:cubicBezTo>
                <a:cubicBezTo>
                  <a:pt x="9457759" y="1337027"/>
                  <a:pt x="9463855" y="1332780"/>
                  <a:pt x="9470256" y="1334086"/>
                </a:cubicBezTo>
                <a:close/>
                <a:moveTo>
                  <a:pt x="4365063" y="1332779"/>
                </a:moveTo>
                <a:cubicBezTo>
                  <a:pt x="4371470" y="1333759"/>
                  <a:pt x="4376036" y="1339967"/>
                  <a:pt x="4375120" y="1345848"/>
                </a:cubicBezTo>
                <a:cubicBezTo>
                  <a:pt x="4374207" y="1352056"/>
                  <a:pt x="4368111" y="1355976"/>
                  <a:pt x="4361712" y="1354996"/>
                </a:cubicBezTo>
                <a:cubicBezTo>
                  <a:pt x="4355309" y="1354016"/>
                  <a:pt x="4350735" y="1347808"/>
                  <a:pt x="4351650" y="1341927"/>
                </a:cubicBezTo>
                <a:cubicBezTo>
                  <a:pt x="4352562" y="1335720"/>
                  <a:pt x="4358662" y="1331799"/>
                  <a:pt x="4365063" y="1332779"/>
                </a:cubicBezTo>
                <a:close/>
                <a:moveTo>
                  <a:pt x="8772565" y="1332126"/>
                </a:moveTo>
                <a:cubicBezTo>
                  <a:pt x="8778661" y="1333106"/>
                  <a:pt x="8782928" y="1338661"/>
                  <a:pt x="8782014" y="1344542"/>
                </a:cubicBezTo>
                <a:cubicBezTo>
                  <a:pt x="8781099" y="1350422"/>
                  <a:pt x="8775613" y="1354343"/>
                  <a:pt x="8769517" y="1353036"/>
                </a:cubicBezTo>
                <a:cubicBezTo>
                  <a:pt x="8763421" y="1352056"/>
                  <a:pt x="8759153" y="1346502"/>
                  <a:pt x="8760068" y="1340620"/>
                </a:cubicBezTo>
                <a:cubicBezTo>
                  <a:pt x="8760677" y="1335067"/>
                  <a:pt x="8766469" y="1331146"/>
                  <a:pt x="8772565" y="1332126"/>
                </a:cubicBezTo>
                <a:close/>
                <a:moveTo>
                  <a:pt x="7041901" y="1331473"/>
                </a:moveTo>
                <a:cubicBezTo>
                  <a:pt x="7049521" y="1332780"/>
                  <a:pt x="7054702" y="1339641"/>
                  <a:pt x="7053484" y="1346829"/>
                </a:cubicBezTo>
                <a:cubicBezTo>
                  <a:pt x="7052264" y="1354016"/>
                  <a:pt x="7045559" y="1358590"/>
                  <a:pt x="7037939" y="1357610"/>
                </a:cubicBezTo>
                <a:cubicBezTo>
                  <a:pt x="7030318" y="1356303"/>
                  <a:pt x="7025137" y="1349442"/>
                  <a:pt x="7026356" y="1342254"/>
                </a:cubicBezTo>
                <a:cubicBezTo>
                  <a:pt x="7027575" y="1335067"/>
                  <a:pt x="7034585" y="1330166"/>
                  <a:pt x="7041901" y="1331473"/>
                </a:cubicBezTo>
                <a:close/>
                <a:moveTo>
                  <a:pt x="5576775" y="1331473"/>
                </a:moveTo>
                <a:cubicBezTo>
                  <a:pt x="5583176" y="1332452"/>
                  <a:pt x="5587443" y="1338334"/>
                  <a:pt x="5586530" y="1344215"/>
                </a:cubicBezTo>
                <a:cubicBezTo>
                  <a:pt x="5585617" y="1350095"/>
                  <a:pt x="5579824" y="1354016"/>
                  <a:pt x="5573422" y="1353036"/>
                </a:cubicBezTo>
                <a:cubicBezTo>
                  <a:pt x="5567020" y="1352056"/>
                  <a:pt x="5562752" y="1346175"/>
                  <a:pt x="5563667" y="1340294"/>
                </a:cubicBezTo>
                <a:cubicBezTo>
                  <a:pt x="5564887" y="1334086"/>
                  <a:pt x="5570679" y="1330166"/>
                  <a:pt x="5576775" y="1331473"/>
                </a:cubicBezTo>
                <a:close/>
                <a:moveTo>
                  <a:pt x="10194465" y="1331472"/>
                </a:moveTo>
                <a:cubicBezTo>
                  <a:pt x="10201170" y="1332779"/>
                  <a:pt x="10206048" y="1338987"/>
                  <a:pt x="10205134" y="1345195"/>
                </a:cubicBezTo>
                <a:cubicBezTo>
                  <a:pt x="10204218" y="1351729"/>
                  <a:pt x="10197818" y="1355976"/>
                  <a:pt x="10191111" y="1354669"/>
                </a:cubicBezTo>
                <a:cubicBezTo>
                  <a:pt x="10184406" y="1353363"/>
                  <a:pt x="10179529" y="1347155"/>
                  <a:pt x="10180444" y="1340947"/>
                </a:cubicBezTo>
                <a:cubicBezTo>
                  <a:pt x="10181359" y="1334740"/>
                  <a:pt x="10187454" y="1330492"/>
                  <a:pt x="10194465" y="1331472"/>
                </a:cubicBezTo>
                <a:close/>
                <a:moveTo>
                  <a:pt x="5888835" y="1329839"/>
                </a:moveTo>
                <a:cubicBezTo>
                  <a:pt x="5895237" y="1330819"/>
                  <a:pt x="5899809" y="1336700"/>
                  <a:pt x="5898895" y="1342908"/>
                </a:cubicBezTo>
                <a:cubicBezTo>
                  <a:pt x="5897980" y="1349115"/>
                  <a:pt x="5892189" y="1353036"/>
                  <a:pt x="5885483" y="1352056"/>
                </a:cubicBezTo>
                <a:cubicBezTo>
                  <a:pt x="5879082" y="1351076"/>
                  <a:pt x="5874511" y="1345195"/>
                  <a:pt x="5875425" y="1338987"/>
                </a:cubicBezTo>
                <a:cubicBezTo>
                  <a:pt x="5876339" y="1332779"/>
                  <a:pt x="5882435" y="1328859"/>
                  <a:pt x="5888835" y="1329839"/>
                </a:cubicBezTo>
                <a:close/>
                <a:moveTo>
                  <a:pt x="283195" y="1329513"/>
                </a:moveTo>
                <a:cubicBezTo>
                  <a:pt x="289596" y="1330493"/>
                  <a:pt x="294168" y="1336700"/>
                  <a:pt x="293254" y="1342908"/>
                </a:cubicBezTo>
                <a:cubicBezTo>
                  <a:pt x="292339" y="1349115"/>
                  <a:pt x="286243" y="1353363"/>
                  <a:pt x="279842" y="1352056"/>
                </a:cubicBezTo>
                <a:cubicBezTo>
                  <a:pt x="273442" y="1351076"/>
                  <a:pt x="268870" y="1344868"/>
                  <a:pt x="269785" y="1338661"/>
                </a:cubicBezTo>
                <a:cubicBezTo>
                  <a:pt x="270698" y="1332453"/>
                  <a:pt x="276794" y="1328532"/>
                  <a:pt x="283195" y="1329513"/>
                </a:cubicBezTo>
                <a:close/>
                <a:moveTo>
                  <a:pt x="11272853" y="1328859"/>
                </a:moveTo>
                <a:cubicBezTo>
                  <a:pt x="11276053" y="1329349"/>
                  <a:pt x="11278796" y="1331064"/>
                  <a:pt x="11280625" y="1333433"/>
                </a:cubicBezTo>
                <a:lnTo>
                  <a:pt x="11281489" y="1336640"/>
                </a:lnTo>
                <a:lnTo>
                  <a:pt x="11286798" y="1339845"/>
                </a:lnTo>
                <a:cubicBezTo>
                  <a:pt x="11288779" y="1342418"/>
                  <a:pt x="11289770" y="1345685"/>
                  <a:pt x="11289313" y="1349116"/>
                </a:cubicBezTo>
                <a:cubicBezTo>
                  <a:pt x="11288398" y="1355977"/>
                  <a:pt x="11281693" y="1360224"/>
                  <a:pt x="11274986" y="1358917"/>
                </a:cubicBezTo>
                <a:cubicBezTo>
                  <a:pt x="11271481" y="1358263"/>
                  <a:pt x="11268509" y="1356385"/>
                  <a:pt x="11266528" y="1353812"/>
                </a:cubicBezTo>
                <a:lnTo>
                  <a:pt x="11265081" y="1348474"/>
                </a:lnTo>
                <a:lnTo>
                  <a:pt x="11261728" y="1346501"/>
                </a:lnTo>
                <a:cubicBezTo>
                  <a:pt x="11259899" y="1344133"/>
                  <a:pt x="11258984" y="1341111"/>
                  <a:pt x="11259442" y="1338007"/>
                </a:cubicBezTo>
                <a:cubicBezTo>
                  <a:pt x="11260660" y="1331799"/>
                  <a:pt x="11266452" y="1327879"/>
                  <a:pt x="11272853" y="1328859"/>
                </a:cubicBezTo>
                <a:close/>
                <a:moveTo>
                  <a:pt x="3422524" y="1328859"/>
                </a:moveTo>
                <a:cubicBezTo>
                  <a:pt x="3429838" y="1330166"/>
                  <a:pt x="3434715" y="1336700"/>
                  <a:pt x="3433801" y="1343561"/>
                </a:cubicBezTo>
                <a:cubicBezTo>
                  <a:pt x="3432885" y="1350422"/>
                  <a:pt x="3426181" y="1354996"/>
                  <a:pt x="3418866" y="1353689"/>
                </a:cubicBezTo>
                <a:cubicBezTo>
                  <a:pt x="3411551" y="1352383"/>
                  <a:pt x="3406675" y="1345848"/>
                  <a:pt x="3407589" y="1338987"/>
                </a:cubicBezTo>
                <a:cubicBezTo>
                  <a:pt x="3408503" y="1332126"/>
                  <a:pt x="3415207" y="1327552"/>
                  <a:pt x="3422524" y="1328859"/>
                </a:cubicBezTo>
                <a:close/>
                <a:moveTo>
                  <a:pt x="89368" y="1328859"/>
                </a:moveTo>
                <a:cubicBezTo>
                  <a:pt x="95769" y="1329839"/>
                  <a:pt x="100340" y="1335720"/>
                  <a:pt x="99427" y="1341927"/>
                </a:cubicBezTo>
                <a:cubicBezTo>
                  <a:pt x="98512" y="1348135"/>
                  <a:pt x="92721" y="1352056"/>
                  <a:pt x="86320" y="1351076"/>
                </a:cubicBezTo>
                <a:cubicBezTo>
                  <a:pt x="79920" y="1350095"/>
                  <a:pt x="75348" y="1344214"/>
                  <a:pt x="76262" y="1338007"/>
                </a:cubicBezTo>
                <a:cubicBezTo>
                  <a:pt x="76872" y="1331799"/>
                  <a:pt x="82967" y="1327879"/>
                  <a:pt x="89368" y="1328859"/>
                </a:cubicBezTo>
                <a:close/>
                <a:moveTo>
                  <a:pt x="3168632" y="1327879"/>
                </a:moveTo>
                <a:cubicBezTo>
                  <a:pt x="3175944" y="1329186"/>
                  <a:pt x="3180821" y="1335720"/>
                  <a:pt x="3179907" y="1342581"/>
                </a:cubicBezTo>
                <a:cubicBezTo>
                  <a:pt x="3178992" y="1349442"/>
                  <a:pt x="3172284" y="1354016"/>
                  <a:pt x="3164975" y="1352709"/>
                </a:cubicBezTo>
                <a:cubicBezTo>
                  <a:pt x="3157658" y="1351402"/>
                  <a:pt x="3152780" y="1344868"/>
                  <a:pt x="3153695" y="1338007"/>
                </a:cubicBezTo>
                <a:cubicBezTo>
                  <a:pt x="3154611" y="1331146"/>
                  <a:pt x="3161314" y="1326572"/>
                  <a:pt x="3168632" y="1327879"/>
                </a:cubicBezTo>
                <a:close/>
                <a:moveTo>
                  <a:pt x="3041529" y="1327879"/>
                </a:moveTo>
                <a:cubicBezTo>
                  <a:pt x="3048843" y="1329186"/>
                  <a:pt x="3053722" y="1335720"/>
                  <a:pt x="3052805" y="1342581"/>
                </a:cubicBezTo>
                <a:cubicBezTo>
                  <a:pt x="3051891" y="1349442"/>
                  <a:pt x="3045189" y="1354016"/>
                  <a:pt x="3037872" y="1352709"/>
                </a:cubicBezTo>
                <a:cubicBezTo>
                  <a:pt x="3030558" y="1351402"/>
                  <a:pt x="3025680" y="1344868"/>
                  <a:pt x="3026595" y="1338007"/>
                </a:cubicBezTo>
                <a:cubicBezTo>
                  <a:pt x="3027814" y="1331146"/>
                  <a:pt x="3034520" y="1326572"/>
                  <a:pt x="3041529" y="1327879"/>
                </a:cubicBezTo>
                <a:close/>
                <a:moveTo>
                  <a:pt x="11414891" y="1326899"/>
                </a:moveTo>
                <a:cubicBezTo>
                  <a:pt x="11421292" y="1327879"/>
                  <a:pt x="11425558" y="1333760"/>
                  <a:pt x="11424644" y="1339641"/>
                </a:cubicBezTo>
                <a:cubicBezTo>
                  <a:pt x="11423730" y="1345522"/>
                  <a:pt x="11417939" y="1349769"/>
                  <a:pt x="11411538" y="1348462"/>
                </a:cubicBezTo>
                <a:cubicBezTo>
                  <a:pt x="11405137" y="1347482"/>
                  <a:pt x="11400869" y="1341601"/>
                  <a:pt x="11401784" y="1335720"/>
                </a:cubicBezTo>
                <a:cubicBezTo>
                  <a:pt x="11402699" y="1329839"/>
                  <a:pt x="11408489" y="1325918"/>
                  <a:pt x="11414891" y="1326899"/>
                </a:cubicBezTo>
                <a:close/>
                <a:moveTo>
                  <a:pt x="7369867" y="1326899"/>
                </a:moveTo>
                <a:cubicBezTo>
                  <a:pt x="7376268" y="1327879"/>
                  <a:pt x="7380535" y="1333760"/>
                  <a:pt x="7379622" y="1339641"/>
                </a:cubicBezTo>
                <a:cubicBezTo>
                  <a:pt x="7378707" y="1345522"/>
                  <a:pt x="7372915" y="1349769"/>
                  <a:pt x="7366515" y="1348462"/>
                </a:cubicBezTo>
                <a:cubicBezTo>
                  <a:pt x="7360114" y="1347482"/>
                  <a:pt x="7355847" y="1341601"/>
                  <a:pt x="7356761" y="1335720"/>
                </a:cubicBezTo>
                <a:cubicBezTo>
                  <a:pt x="7357675" y="1329839"/>
                  <a:pt x="7363466" y="1325918"/>
                  <a:pt x="7369867" y="1326899"/>
                </a:cubicBezTo>
                <a:close/>
                <a:moveTo>
                  <a:pt x="3295670" y="1326796"/>
                </a:moveTo>
                <a:cubicBezTo>
                  <a:pt x="3302984" y="1328051"/>
                  <a:pt x="3308070" y="1334701"/>
                  <a:pt x="3307031" y="1341650"/>
                </a:cubicBezTo>
                <a:cubicBezTo>
                  <a:pt x="3305996" y="1348598"/>
                  <a:pt x="3299227" y="1353214"/>
                  <a:pt x="3291914" y="1351960"/>
                </a:cubicBezTo>
                <a:cubicBezTo>
                  <a:pt x="3284601" y="1350705"/>
                  <a:pt x="3279512" y="1344055"/>
                  <a:pt x="3280549" y="1337107"/>
                </a:cubicBezTo>
                <a:cubicBezTo>
                  <a:pt x="3281587" y="1330158"/>
                  <a:pt x="3288357" y="1325543"/>
                  <a:pt x="3295670" y="1326796"/>
                </a:cubicBezTo>
                <a:close/>
                <a:moveTo>
                  <a:pt x="310952" y="1326245"/>
                </a:moveTo>
                <a:cubicBezTo>
                  <a:pt x="317353" y="1327225"/>
                  <a:pt x="321925" y="1333106"/>
                  <a:pt x="321011" y="1339313"/>
                </a:cubicBezTo>
                <a:lnTo>
                  <a:pt x="317012" y="1345779"/>
                </a:lnTo>
                <a:lnTo>
                  <a:pt x="321765" y="1348625"/>
                </a:lnTo>
                <a:cubicBezTo>
                  <a:pt x="323747" y="1351157"/>
                  <a:pt x="324738" y="1354343"/>
                  <a:pt x="324280" y="1357610"/>
                </a:cubicBezTo>
                <a:cubicBezTo>
                  <a:pt x="323366" y="1364144"/>
                  <a:pt x="316965" y="1368718"/>
                  <a:pt x="309955" y="1367412"/>
                </a:cubicBezTo>
                <a:cubicBezTo>
                  <a:pt x="302945" y="1366104"/>
                  <a:pt x="298068" y="1359897"/>
                  <a:pt x="298982" y="1353363"/>
                </a:cubicBezTo>
                <a:lnTo>
                  <a:pt x="303552" y="1345900"/>
                </a:lnTo>
                <a:lnTo>
                  <a:pt x="300132" y="1343888"/>
                </a:lnTo>
                <a:cubicBezTo>
                  <a:pt x="298304" y="1341519"/>
                  <a:pt x="297389" y="1338497"/>
                  <a:pt x="297846" y="1335393"/>
                </a:cubicBezTo>
                <a:cubicBezTo>
                  <a:pt x="298456" y="1329185"/>
                  <a:pt x="304552" y="1324938"/>
                  <a:pt x="310952" y="1326245"/>
                </a:cubicBezTo>
                <a:close/>
                <a:moveTo>
                  <a:pt x="6655717" y="1325918"/>
                </a:moveTo>
                <a:cubicBezTo>
                  <a:pt x="6663033" y="1327225"/>
                  <a:pt x="6667909" y="1333759"/>
                  <a:pt x="6666995" y="1340620"/>
                </a:cubicBezTo>
                <a:cubicBezTo>
                  <a:pt x="6666080" y="1347482"/>
                  <a:pt x="6659375" y="1352056"/>
                  <a:pt x="6652059" y="1350749"/>
                </a:cubicBezTo>
                <a:cubicBezTo>
                  <a:pt x="6644744" y="1349442"/>
                  <a:pt x="6639867" y="1342908"/>
                  <a:pt x="6640782" y="1336047"/>
                </a:cubicBezTo>
                <a:cubicBezTo>
                  <a:pt x="6641696" y="1329186"/>
                  <a:pt x="6648402" y="1324611"/>
                  <a:pt x="6655717" y="1325918"/>
                </a:cubicBezTo>
                <a:close/>
                <a:moveTo>
                  <a:pt x="2915338" y="1325265"/>
                </a:moveTo>
                <a:cubicBezTo>
                  <a:pt x="2922652" y="1326572"/>
                  <a:pt x="2927530" y="1333106"/>
                  <a:pt x="2926615" y="1339967"/>
                </a:cubicBezTo>
                <a:cubicBezTo>
                  <a:pt x="2925700" y="1346829"/>
                  <a:pt x="2918995" y="1351402"/>
                  <a:pt x="2911681" y="1350095"/>
                </a:cubicBezTo>
                <a:cubicBezTo>
                  <a:pt x="2904366" y="1348789"/>
                  <a:pt x="2899490" y="1342254"/>
                  <a:pt x="2900406" y="1335393"/>
                </a:cubicBezTo>
                <a:cubicBezTo>
                  <a:pt x="2901319" y="1328532"/>
                  <a:pt x="2908024" y="1323958"/>
                  <a:pt x="2915338" y="1325265"/>
                </a:cubicBezTo>
                <a:close/>
                <a:moveTo>
                  <a:pt x="255743" y="1324938"/>
                </a:moveTo>
                <a:cubicBezTo>
                  <a:pt x="262449" y="1326245"/>
                  <a:pt x="267021" y="1332126"/>
                  <a:pt x="266106" y="1338334"/>
                </a:cubicBezTo>
                <a:cubicBezTo>
                  <a:pt x="265192" y="1344542"/>
                  <a:pt x="259095" y="1348789"/>
                  <a:pt x="252390" y="1347809"/>
                </a:cubicBezTo>
                <a:cubicBezTo>
                  <a:pt x="245684" y="1346502"/>
                  <a:pt x="241113" y="1340621"/>
                  <a:pt x="242027" y="1334413"/>
                </a:cubicBezTo>
                <a:cubicBezTo>
                  <a:pt x="242637" y="1327879"/>
                  <a:pt x="249037" y="1323632"/>
                  <a:pt x="255743" y="1324938"/>
                </a:cubicBezTo>
                <a:close/>
                <a:moveTo>
                  <a:pt x="226157" y="1324938"/>
                </a:moveTo>
                <a:cubicBezTo>
                  <a:pt x="232862" y="1326245"/>
                  <a:pt x="237739" y="1332453"/>
                  <a:pt x="236825" y="1338661"/>
                </a:cubicBezTo>
                <a:cubicBezTo>
                  <a:pt x="235910" y="1345195"/>
                  <a:pt x="229510" y="1349442"/>
                  <a:pt x="222805" y="1348135"/>
                </a:cubicBezTo>
                <a:cubicBezTo>
                  <a:pt x="216098" y="1346829"/>
                  <a:pt x="211222" y="1340621"/>
                  <a:pt x="212136" y="1334413"/>
                </a:cubicBezTo>
                <a:cubicBezTo>
                  <a:pt x="212746" y="1328206"/>
                  <a:pt x="219146" y="1323958"/>
                  <a:pt x="226157" y="1324938"/>
                </a:cubicBezTo>
                <a:close/>
                <a:moveTo>
                  <a:pt x="6908703" y="1323958"/>
                </a:moveTo>
                <a:cubicBezTo>
                  <a:pt x="6916323" y="1325265"/>
                  <a:pt x="6921504" y="1332126"/>
                  <a:pt x="6920284" y="1339314"/>
                </a:cubicBezTo>
                <a:cubicBezTo>
                  <a:pt x="6919065" y="1346502"/>
                  <a:pt x="6912360" y="1351076"/>
                  <a:pt x="6904740" y="1350095"/>
                </a:cubicBezTo>
                <a:cubicBezTo>
                  <a:pt x="6897120" y="1348788"/>
                  <a:pt x="6891939" y="1341927"/>
                  <a:pt x="6893157" y="1334740"/>
                </a:cubicBezTo>
                <a:cubicBezTo>
                  <a:pt x="6894072" y="1327552"/>
                  <a:pt x="6901082" y="1322651"/>
                  <a:pt x="6908703" y="1323958"/>
                </a:cubicBezTo>
                <a:close/>
                <a:moveTo>
                  <a:pt x="7916986" y="1323305"/>
                </a:moveTo>
                <a:cubicBezTo>
                  <a:pt x="7923082" y="1324284"/>
                  <a:pt x="7927654" y="1330166"/>
                  <a:pt x="7926740" y="1336047"/>
                </a:cubicBezTo>
                <a:cubicBezTo>
                  <a:pt x="7925826" y="1341927"/>
                  <a:pt x="7920034" y="1345848"/>
                  <a:pt x="7913938" y="1344868"/>
                </a:cubicBezTo>
                <a:cubicBezTo>
                  <a:pt x="7907842" y="1343888"/>
                  <a:pt x="7903270" y="1338007"/>
                  <a:pt x="7904185" y="1332126"/>
                </a:cubicBezTo>
                <a:cubicBezTo>
                  <a:pt x="7905099" y="1325918"/>
                  <a:pt x="7910890" y="1321998"/>
                  <a:pt x="7916986" y="1323305"/>
                </a:cubicBezTo>
                <a:close/>
                <a:moveTo>
                  <a:pt x="1983350" y="1322978"/>
                </a:moveTo>
                <a:cubicBezTo>
                  <a:pt x="1989752" y="1323958"/>
                  <a:pt x="1994323" y="1329839"/>
                  <a:pt x="1993409" y="1336047"/>
                </a:cubicBezTo>
                <a:cubicBezTo>
                  <a:pt x="1992494" y="1342254"/>
                  <a:pt x="1986398" y="1346175"/>
                  <a:pt x="1979998" y="1345195"/>
                </a:cubicBezTo>
                <a:cubicBezTo>
                  <a:pt x="1973597" y="1344215"/>
                  <a:pt x="1969025" y="1338334"/>
                  <a:pt x="1969939" y="1332126"/>
                </a:cubicBezTo>
                <a:cubicBezTo>
                  <a:pt x="1971159" y="1326245"/>
                  <a:pt x="1976950" y="1321998"/>
                  <a:pt x="1983350" y="1322978"/>
                </a:cubicBezTo>
                <a:close/>
                <a:moveTo>
                  <a:pt x="11530106" y="1322651"/>
                </a:moveTo>
                <a:cubicBezTo>
                  <a:pt x="11536507" y="1323632"/>
                  <a:pt x="11540775" y="1329513"/>
                  <a:pt x="11539860" y="1335393"/>
                </a:cubicBezTo>
                <a:cubicBezTo>
                  <a:pt x="11538945" y="1341274"/>
                  <a:pt x="11533153" y="1345522"/>
                  <a:pt x="11526752" y="1344215"/>
                </a:cubicBezTo>
                <a:cubicBezTo>
                  <a:pt x="11520353" y="1343234"/>
                  <a:pt x="11516086" y="1337354"/>
                  <a:pt x="11516999" y="1331473"/>
                </a:cubicBezTo>
                <a:cubicBezTo>
                  <a:pt x="11517913" y="1325592"/>
                  <a:pt x="11523705" y="1321345"/>
                  <a:pt x="11530106" y="1322651"/>
                </a:cubicBezTo>
                <a:close/>
                <a:moveTo>
                  <a:pt x="2789459" y="1321018"/>
                </a:moveTo>
                <a:cubicBezTo>
                  <a:pt x="2796772" y="1322325"/>
                  <a:pt x="2801648" y="1328859"/>
                  <a:pt x="2800734" y="1335720"/>
                </a:cubicBezTo>
                <a:cubicBezTo>
                  <a:pt x="2799820" y="1342581"/>
                  <a:pt x="2793117" y="1347155"/>
                  <a:pt x="2785800" y="1345848"/>
                </a:cubicBezTo>
                <a:cubicBezTo>
                  <a:pt x="2778488" y="1344542"/>
                  <a:pt x="2773615" y="1338007"/>
                  <a:pt x="2774526" y="1331146"/>
                </a:cubicBezTo>
                <a:cubicBezTo>
                  <a:pt x="2775441" y="1324285"/>
                  <a:pt x="2782143" y="1319711"/>
                  <a:pt x="2789459" y="1321018"/>
                </a:cubicBezTo>
                <a:close/>
                <a:moveTo>
                  <a:pt x="4582133" y="1320691"/>
                </a:moveTo>
                <a:cubicBezTo>
                  <a:pt x="4588231" y="1321671"/>
                  <a:pt x="4592801" y="1327552"/>
                  <a:pt x="4591886" y="1333433"/>
                </a:cubicBezTo>
                <a:cubicBezTo>
                  <a:pt x="4590972" y="1339314"/>
                  <a:pt x="4585183" y="1343234"/>
                  <a:pt x="4579084" y="1342254"/>
                </a:cubicBezTo>
                <a:cubicBezTo>
                  <a:pt x="4572986" y="1341274"/>
                  <a:pt x="4568418" y="1335393"/>
                  <a:pt x="4569333" y="1329513"/>
                </a:cubicBezTo>
                <a:cubicBezTo>
                  <a:pt x="4569941" y="1323631"/>
                  <a:pt x="4575732" y="1319384"/>
                  <a:pt x="4582133" y="1320691"/>
                </a:cubicBezTo>
                <a:close/>
                <a:moveTo>
                  <a:pt x="4133205" y="1319849"/>
                </a:moveTo>
                <a:cubicBezTo>
                  <a:pt x="4140016" y="1321018"/>
                  <a:pt x="4144767" y="1327166"/>
                  <a:pt x="4143809" y="1333579"/>
                </a:cubicBezTo>
                <a:cubicBezTo>
                  <a:pt x="4142849" y="1339994"/>
                  <a:pt x="4136550" y="1344246"/>
                  <a:pt x="4129737" y="1343077"/>
                </a:cubicBezTo>
                <a:cubicBezTo>
                  <a:pt x="4122918" y="1341908"/>
                  <a:pt x="4118171" y="1335760"/>
                  <a:pt x="4119128" y="1329346"/>
                </a:cubicBezTo>
                <a:cubicBezTo>
                  <a:pt x="4120085" y="1322933"/>
                  <a:pt x="4126387" y="1318681"/>
                  <a:pt x="4133205" y="1319849"/>
                </a:cubicBezTo>
                <a:close/>
                <a:moveTo>
                  <a:pt x="1192393" y="1319711"/>
                </a:moveTo>
                <a:cubicBezTo>
                  <a:pt x="1199098" y="1320691"/>
                  <a:pt x="1203366" y="1326899"/>
                  <a:pt x="1202451" y="1333106"/>
                </a:cubicBezTo>
                <a:cubicBezTo>
                  <a:pt x="1201536" y="1339313"/>
                  <a:pt x="1195441" y="1343561"/>
                  <a:pt x="1189040" y="1342254"/>
                </a:cubicBezTo>
                <a:cubicBezTo>
                  <a:pt x="1182335" y="1341274"/>
                  <a:pt x="1178067" y="1335067"/>
                  <a:pt x="1178982" y="1328859"/>
                </a:cubicBezTo>
                <a:cubicBezTo>
                  <a:pt x="1179896" y="1322651"/>
                  <a:pt x="1185992" y="1318731"/>
                  <a:pt x="1192393" y="1319711"/>
                </a:cubicBezTo>
                <a:close/>
                <a:moveTo>
                  <a:pt x="1535610" y="1319057"/>
                </a:moveTo>
                <a:cubicBezTo>
                  <a:pt x="1542010" y="1320038"/>
                  <a:pt x="1546582" y="1325918"/>
                  <a:pt x="1545668" y="1332126"/>
                </a:cubicBezTo>
                <a:cubicBezTo>
                  <a:pt x="1544754" y="1338334"/>
                  <a:pt x="1538657" y="1342254"/>
                  <a:pt x="1532257" y="1341274"/>
                </a:cubicBezTo>
                <a:cubicBezTo>
                  <a:pt x="1525857" y="1340294"/>
                  <a:pt x="1521284" y="1334413"/>
                  <a:pt x="1522198" y="1328206"/>
                </a:cubicBezTo>
                <a:cubicBezTo>
                  <a:pt x="1523418" y="1321998"/>
                  <a:pt x="1529209" y="1318077"/>
                  <a:pt x="1535610" y="1319057"/>
                </a:cubicBezTo>
                <a:close/>
                <a:moveTo>
                  <a:pt x="9306578" y="1318731"/>
                </a:moveTo>
                <a:cubicBezTo>
                  <a:pt x="9312978" y="1319711"/>
                  <a:pt x="9317245" y="1325591"/>
                  <a:pt x="9316636" y="1331799"/>
                </a:cubicBezTo>
                <a:cubicBezTo>
                  <a:pt x="9315722" y="1338007"/>
                  <a:pt x="9309929" y="1341927"/>
                  <a:pt x="9303530" y="1340947"/>
                </a:cubicBezTo>
                <a:cubicBezTo>
                  <a:pt x="9297129" y="1339967"/>
                  <a:pt x="9292861" y="1334086"/>
                  <a:pt x="9293471" y="1327879"/>
                </a:cubicBezTo>
                <a:cubicBezTo>
                  <a:pt x="9294080" y="1321671"/>
                  <a:pt x="9300176" y="1317750"/>
                  <a:pt x="9306578" y="1318731"/>
                </a:cubicBezTo>
                <a:close/>
                <a:moveTo>
                  <a:pt x="8226425" y="1318225"/>
                </a:moveTo>
                <a:cubicBezTo>
                  <a:pt x="8232575" y="1319281"/>
                  <a:pt x="8236850" y="1324902"/>
                  <a:pt x="8235972" y="1330781"/>
                </a:cubicBezTo>
                <a:cubicBezTo>
                  <a:pt x="8235094" y="1336661"/>
                  <a:pt x="8229397" y="1340572"/>
                  <a:pt x="8223247" y="1339517"/>
                </a:cubicBezTo>
                <a:cubicBezTo>
                  <a:pt x="8217097" y="1338462"/>
                  <a:pt x="8212822" y="1332841"/>
                  <a:pt x="8213700" y="1326961"/>
                </a:cubicBezTo>
                <a:cubicBezTo>
                  <a:pt x="8214578" y="1321082"/>
                  <a:pt x="8220275" y="1317170"/>
                  <a:pt x="8226425" y="1318225"/>
                </a:cubicBezTo>
                <a:close/>
                <a:moveTo>
                  <a:pt x="9766522" y="1317097"/>
                </a:moveTo>
                <a:cubicBezTo>
                  <a:pt x="9773227" y="1318077"/>
                  <a:pt x="9777801" y="1324284"/>
                  <a:pt x="9776887" y="1330492"/>
                </a:cubicBezTo>
                <a:cubicBezTo>
                  <a:pt x="9775971" y="1336700"/>
                  <a:pt x="9769876" y="1340947"/>
                  <a:pt x="9763171" y="1339967"/>
                </a:cubicBezTo>
                <a:cubicBezTo>
                  <a:pt x="9756464" y="1338987"/>
                  <a:pt x="9751892" y="1332779"/>
                  <a:pt x="9752806" y="1326572"/>
                </a:cubicBezTo>
                <a:cubicBezTo>
                  <a:pt x="9753722" y="1320364"/>
                  <a:pt x="9759817" y="1316116"/>
                  <a:pt x="9766522" y="1317097"/>
                </a:cubicBezTo>
                <a:close/>
                <a:moveTo>
                  <a:pt x="10319738" y="1316770"/>
                </a:moveTo>
                <a:cubicBezTo>
                  <a:pt x="10326443" y="1318077"/>
                  <a:pt x="10331321" y="1324285"/>
                  <a:pt x="10330406" y="1330493"/>
                </a:cubicBezTo>
                <a:cubicBezTo>
                  <a:pt x="10329491" y="1337027"/>
                  <a:pt x="10323092" y="1341274"/>
                  <a:pt x="10316385" y="1339967"/>
                </a:cubicBezTo>
                <a:cubicBezTo>
                  <a:pt x="10309679" y="1338661"/>
                  <a:pt x="10304803" y="1332453"/>
                  <a:pt x="10305718" y="1326245"/>
                </a:cubicBezTo>
                <a:cubicBezTo>
                  <a:pt x="10306632" y="1320038"/>
                  <a:pt x="10313033" y="1315790"/>
                  <a:pt x="10319738" y="1316770"/>
                </a:cubicBezTo>
                <a:close/>
                <a:moveTo>
                  <a:pt x="10900690" y="1315137"/>
                </a:moveTo>
                <a:cubicBezTo>
                  <a:pt x="10907700" y="1316444"/>
                  <a:pt x="10912578" y="1322651"/>
                  <a:pt x="10911662" y="1329186"/>
                </a:cubicBezTo>
                <a:cubicBezTo>
                  <a:pt x="10910748" y="1335720"/>
                  <a:pt x="10904348" y="1340294"/>
                  <a:pt x="10897338" y="1338987"/>
                </a:cubicBezTo>
                <a:cubicBezTo>
                  <a:pt x="10890327" y="1337680"/>
                  <a:pt x="10885450" y="1331473"/>
                  <a:pt x="10886365" y="1324938"/>
                </a:cubicBezTo>
                <a:cubicBezTo>
                  <a:pt x="10887279" y="1318404"/>
                  <a:pt x="10893680" y="1314157"/>
                  <a:pt x="10900690" y="1315137"/>
                </a:cubicBezTo>
                <a:close/>
                <a:moveTo>
                  <a:pt x="2285317" y="1315136"/>
                </a:moveTo>
                <a:cubicBezTo>
                  <a:pt x="2292632" y="1316443"/>
                  <a:pt x="2297509" y="1322978"/>
                  <a:pt x="2296595" y="1329839"/>
                </a:cubicBezTo>
                <a:cubicBezTo>
                  <a:pt x="2295681" y="1336700"/>
                  <a:pt x="2288975" y="1341274"/>
                  <a:pt x="2281660" y="1339967"/>
                </a:cubicBezTo>
                <a:cubicBezTo>
                  <a:pt x="2274345" y="1338660"/>
                  <a:pt x="2269468" y="1332126"/>
                  <a:pt x="2270382" y="1325265"/>
                </a:cubicBezTo>
                <a:cubicBezTo>
                  <a:pt x="2271296" y="1318404"/>
                  <a:pt x="2278002" y="1314156"/>
                  <a:pt x="2285317" y="1315136"/>
                </a:cubicBezTo>
                <a:close/>
                <a:moveTo>
                  <a:pt x="6780686" y="1314810"/>
                </a:moveTo>
                <a:cubicBezTo>
                  <a:pt x="6788001" y="1316117"/>
                  <a:pt x="6793182" y="1322651"/>
                  <a:pt x="6791964" y="1329839"/>
                </a:cubicBezTo>
                <a:cubicBezTo>
                  <a:pt x="6791049" y="1336700"/>
                  <a:pt x="6784038" y="1341601"/>
                  <a:pt x="6776723" y="1340294"/>
                </a:cubicBezTo>
                <a:cubicBezTo>
                  <a:pt x="6769408" y="1338987"/>
                  <a:pt x="6764226" y="1332453"/>
                  <a:pt x="6765446" y="1325265"/>
                </a:cubicBezTo>
                <a:cubicBezTo>
                  <a:pt x="6766360" y="1318077"/>
                  <a:pt x="6773370" y="1313503"/>
                  <a:pt x="6780686" y="1314810"/>
                </a:cubicBezTo>
                <a:close/>
                <a:moveTo>
                  <a:pt x="2663878" y="1314810"/>
                </a:moveTo>
                <a:cubicBezTo>
                  <a:pt x="2671192" y="1316117"/>
                  <a:pt x="2676070" y="1322651"/>
                  <a:pt x="2675156" y="1329512"/>
                </a:cubicBezTo>
                <a:cubicBezTo>
                  <a:pt x="2674240" y="1336374"/>
                  <a:pt x="2667535" y="1340947"/>
                  <a:pt x="2660221" y="1339640"/>
                </a:cubicBezTo>
                <a:cubicBezTo>
                  <a:pt x="2652904" y="1338334"/>
                  <a:pt x="2648028" y="1331799"/>
                  <a:pt x="2648942" y="1324938"/>
                </a:cubicBezTo>
                <a:cubicBezTo>
                  <a:pt x="2649856" y="1318077"/>
                  <a:pt x="2656563" y="1313503"/>
                  <a:pt x="2663878" y="1314810"/>
                </a:cubicBezTo>
                <a:close/>
                <a:moveTo>
                  <a:pt x="11302419" y="1313503"/>
                </a:moveTo>
                <a:cubicBezTo>
                  <a:pt x="11308820" y="1314483"/>
                  <a:pt x="11313088" y="1320365"/>
                  <a:pt x="11312173" y="1326245"/>
                </a:cubicBezTo>
                <a:cubicBezTo>
                  <a:pt x="11311258" y="1332126"/>
                  <a:pt x="11305467" y="1336374"/>
                  <a:pt x="11299065" y="1335067"/>
                </a:cubicBezTo>
                <a:cubicBezTo>
                  <a:pt x="11292665" y="1334086"/>
                  <a:pt x="11288399" y="1328206"/>
                  <a:pt x="11289313" y="1322325"/>
                </a:cubicBezTo>
                <a:cubicBezTo>
                  <a:pt x="11290227" y="1316443"/>
                  <a:pt x="11296018" y="1312523"/>
                  <a:pt x="11302419" y="1313503"/>
                </a:cubicBezTo>
                <a:close/>
                <a:moveTo>
                  <a:pt x="7585362" y="1313503"/>
                </a:moveTo>
                <a:cubicBezTo>
                  <a:pt x="7591459" y="1314483"/>
                  <a:pt x="7596031" y="1320365"/>
                  <a:pt x="7595116" y="1326245"/>
                </a:cubicBezTo>
                <a:cubicBezTo>
                  <a:pt x="7594201" y="1332126"/>
                  <a:pt x="7588410" y="1336047"/>
                  <a:pt x="7582314" y="1335067"/>
                </a:cubicBezTo>
                <a:cubicBezTo>
                  <a:pt x="7576218" y="1334086"/>
                  <a:pt x="7571647" y="1328206"/>
                  <a:pt x="7572560" y="1322325"/>
                </a:cubicBezTo>
                <a:cubicBezTo>
                  <a:pt x="7573475" y="1316443"/>
                  <a:pt x="7579267" y="1312523"/>
                  <a:pt x="7585362" y="1313503"/>
                </a:cubicBezTo>
                <a:close/>
                <a:moveTo>
                  <a:pt x="11246945" y="1312850"/>
                </a:moveTo>
                <a:cubicBezTo>
                  <a:pt x="11253651" y="1313830"/>
                  <a:pt x="11258222" y="1320038"/>
                  <a:pt x="11257004" y="1326245"/>
                </a:cubicBezTo>
                <a:cubicBezTo>
                  <a:pt x="11256089" y="1332453"/>
                  <a:pt x="11249993" y="1336700"/>
                  <a:pt x="11243287" y="1335393"/>
                </a:cubicBezTo>
                <a:cubicBezTo>
                  <a:pt x="11236582" y="1334413"/>
                  <a:pt x="11232010" y="1328206"/>
                  <a:pt x="11233229" y="1321998"/>
                </a:cubicBezTo>
                <a:cubicBezTo>
                  <a:pt x="11234448" y="1315791"/>
                  <a:pt x="11240545" y="1311543"/>
                  <a:pt x="11246945" y="1312850"/>
                </a:cubicBezTo>
                <a:close/>
                <a:moveTo>
                  <a:pt x="7474720" y="1312523"/>
                </a:moveTo>
                <a:cubicBezTo>
                  <a:pt x="7480815" y="1313503"/>
                  <a:pt x="7485082" y="1319384"/>
                  <a:pt x="7484473" y="1325265"/>
                </a:cubicBezTo>
                <a:cubicBezTo>
                  <a:pt x="7483559" y="1331146"/>
                  <a:pt x="7477767" y="1335067"/>
                  <a:pt x="7471671" y="1334086"/>
                </a:cubicBezTo>
                <a:cubicBezTo>
                  <a:pt x="7465575" y="1333106"/>
                  <a:pt x="7461308" y="1327225"/>
                  <a:pt x="7461918" y="1321345"/>
                </a:cubicBezTo>
                <a:cubicBezTo>
                  <a:pt x="7462831" y="1315463"/>
                  <a:pt x="7468623" y="1311543"/>
                  <a:pt x="7474720" y="1312523"/>
                </a:cubicBezTo>
                <a:close/>
                <a:moveTo>
                  <a:pt x="582767" y="1311870"/>
                </a:moveTo>
                <a:cubicBezTo>
                  <a:pt x="589472" y="1313177"/>
                  <a:pt x="594349" y="1319384"/>
                  <a:pt x="593434" y="1325592"/>
                </a:cubicBezTo>
                <a:cubicBezTo>
                  <a:pt x="592520" y="1332126"/>
                  <a:pt x="586119" y="1336374"/>
                  <a:pt x="579414" y="1335067"/>
                </a:cubicBezTo>
                <a:cubicBezTo>
                  <a:pt x="572708" y="1333760"/>
                  <a:pt x="567831" y="1327552"/>
                  <a:pt x="568746" y="1321345"/>
                </a:cubicBezTo>
                <a:cubicBezTo>
                  <a:pt x="569660" y="1314810"/>
                  <a:pt x="576061" y="1310563"/>
                  <a:pt x="582767" y="1311870"/>
                </a:cubicBezTo>
                <a:close/>
                <a:moveTo>
                  <a:pt x="7807835" y="1311352"/>
                </a:moveTo>
                <a:cubicBezTo>
                  <a:pt x="7813984" y="1312408"/>
                  <a:pt x="7818258" y="1318030"/>
                  <a:pt x="7817379" y="1323909"/>
                </a:cubicBezTo>
                <a:cubicBezTo>
                  <a:pt x="7816501" y="1329789"/>
                  <a:pt x="7810804" y="1333699"/>
                  <a:pt x="7804654" y="1332644"/>
                </a:cubicBezTo>
                <a:cubicBezTo>
                  <a:pt x="7798504" y="1331588"/>
                  <a:pt x="7794230" y="1325966"/>
                  <a:pt x="7795109" y="1320087"/>
                </a:cubicBezTo>
                <a:cubicBezTo>
                  <a:pt x="7795987" y="1314207"/>
                  <a:pt x="7801684" y="1310296"/>
                  <a:pt x="7807835" y="1311352"/>
                </a:cubicBezTo>
                <a:close/>
                <a:moveTo>
                  <a:pt x="7696919" y="1309582"/>
                </a:moveTo>
                <a:cubicBezTo>
                  <a:pt x="7703016" y="1310563"/>
                  <a:pt x="7707588" y="1316444"/>
                  <a:pt x="7706673" y="1322325"/>
                </a:cubicBezTo>
                <a:cubicBezTo>
                  <a:pt x="7705759" y="1328206"/>
                  <a:pt x="7699968" y="1332126"/>
                  <a:pt x="7693871" y="1331146"/>
                </a:cubicBezTo>
                <a:cubicBezTo>
                  <a:pt x="7687776" y="1330166"/>
                  <a:pt x="7683204" y="1324285"/>
                  <a:pt x="7684118" y="1318404"/>
                </a:cubicBezTo>
                <a:cubicBezTo>
                  <a:pt x="7685032" y="1312523"/>
                  <a:pt x="7690824" y="1308602"/>
                  <a:pt x="7696919" y="1309582"/>
                </a:cubicBezTo>
                <a:close/>
                <a:moveTo>
                  <a:pt x="2538606" y="1308929"/>
                </a:moveTo>
                <a:cubicBezTo>
                  <a:pt x="2545919" y="1310236"/>
                  <a:pt x="2550798" y="1316770"/>
                  <a:pt x="2549882" y="1323631"/>
                </a:cubicBezTo>
                <a:cubicBezTo>
                  <a:pt x="2548968" y="1330493"/>
                  <a:pt x="2542262" y="1335067"/>
                  <a:pt x="2534948" y="1333759"/>
                </a:cubicBezTo>
                <a:cubicBezTo>
                  <a:pt x="2527633" y="1332453"/>
                  <a:pt x="2522757" y="1325918"/>
                  <a:pt x="2523671" y="1319057"/>
                </a:cubicBezTo>
                <a:cubicBezTo>
                  <a:pt x="2524586" y="1312197"/>
                  <a:pt x="2531291" y="1307622"/>
                  <a:pt x="2538606" y="1308929"/>
                </a:cubicBezTo>
                <a:close/>
                <a:moveTo>
                  <a:pt x="2412418" y="1307622"/>
                </a:moveTo>
                <a:cubicBezTo>
                  <a:pt x="2419733" y="1308929"/>
                  <a:pt x="2424610" y="1315463"/>
                  <a:pt x="2423697" y="1322324"/>
                </a:cubicBezTo>
                <a:cubicBezTo>
                  <a:pt x="2422782" y="1329185"/>
                  <a:pt x="2416075" y="1333759"/>
                  <a:pt x="2408761" y="1332452"/>
                </a:cubicBezTo>
                <a:cubicBezTo>
                  <a:pt x="2401447" y="1331146"/>
                  <a:pt x="2396571" y="1324611"/>
                  <a:pt x="2397485" y="1317750"/>
                </a:cubicBezTo>
                <a:cubicBezTo>
                  <a:pt x="2398704" y="1310889"/>
                  <a:pt x="2405408" y="1306315"/>
                  <a:pt x="2412418" y="1307622"/>
                </a:cubicBezTo>
                <a:close/>
                <a:moveTo>
                  <a:pt x="6550638" y="1305115"/>
                </a:moveTo>
                <a:cubicBezTo>
                  <a:pt x="6557453" y="1306284"/>
                  <a:pt x="6562180" y="1312576"/>
                  <a:pt x="6561196" y="1319168"/>
                </a:cubicBezTo>
                <a:cubicBezTo>
                  <a:pt x="6560212" y="1325760"/>
                  <a:pt x="6553889" y="1330156"/>
                  <a:pt x="6547075" y="1328987"/>
                </a:cubicBezTo>
                <a:cubicBezTo>
                  <a:pt x="6540259" y="1327818"/>
                  <a:pt x="6535533" y="1321528"/>
                  <a:pt x="6536517" y="1314935"/>
                </a:cubicBezTo>
                <a:cubicBezTo>
                  <a:pt x="6537501" y="1308343"/>
                  <a:pt x="6543823" y="1303947"/>
                  <a:pt x="6550638" y="1305115"/>
                </a:cubicBezTo>
                <a:close/>
                <a:moveTo>
                  <a:pt x="6218631" y="1305008"/>
                </a:moveTo>
                <a:cubicBezTo>
                  <a:pt x="6225337" y="1305988"/>
                  <a:pt x="6229605" y="1312196"/>
                  <a:pt x="6228690" y="1318404"/>
                </a:cubicBezTo>
                <a:cubicBezTo>
                  <a:pt x="6227775" y="1324611"/>
                  <a:pt x="6221679" y="1328859"/>
                  <a:pt x="6215278" y="1327552"/>
                </a:cubicBezTo>
                <a:cubicBezTo>
                  <a:pt x="6208573" y="1326572"/>
                  <a:pt x="6204306" y="1320364"/>
                  <a:pt x="6205220" y="1314156"/>
                </a:cubicBezTo>
                <a:cubicBezTo>
                  <a:pt x="6206134" y="1307948"/>
                  <a:pt x="6212231" y="1303702"/>
                  <a:pt x="6218631" y="1305008"/>
                </a:cubicBezTo>
                <a:close/>
                <a:moveTo>
                  <a:pt x="4422692" y="1305008"/>
                </a:moveTo>
                <a:cubicBezTo>
                  <a:pt x="4429096" y="1305988"/>
                  <a:pt x="4433365" y="1311870"/>
                  <a:pt x="4432448" y="1318077"/>
                </a:cubicBezTo>
                <a:cubicBezTo>
                  <a:pt x="4431538" y="1324284"/>
                  <a:pt x="4425741" y="1328205"/>
                  <a:pt x="4419346" y="1326899"/>
                </a:cubicBezTo>
                <a:cubicBezTo>
                  <a:pt x="4412937" y="1325918"/>
                  <a:pt x="4408673" y="1320038"/>
                  <a:pt x="4409588" y="1313830"/>
                </a:cubicBezTo>
                <a:cubicBezTo>
                  <a:pt x="4410504" y="1307948"/>
                  <a:pt x="4416597" y="1304028"/>
                  <a:pt x="4422692" y="1305008"/>
                </a:cubicBezTo>
                <a:close/>
                <a:moveTo>
                  <a:pt x="5692000" y="1304682"/>
                </a:moveTo>
                <a:cubicBezTo>
                  <a:pt x="5698401" y="1305662"/>
                  <a:pt x="5702668" y="1311543"/>
                  <a:pt x="5701754" y="1317424"/>
                </a:cubicBezTo>
                <a:cubicBezTo>
                  <a:pt x="5700838" y="1323305"/>
                  <a:pt x="5695048" y="1327225"/>
                  <a:pt x="5688645" y="1326245"/>
                </a:cubicBezTo>
                <a:cubicBezTo>
                  <a:pt x="5682246" y="1325265"/>
                  <a:pt x="5677978" y="1319384"/>
                  <a:pt x="5678892" y="1313504"/>
                </a:cubicBezTo>
                <a:cubicBezTo>
                  <a:pt x="5679806" y="1307623"/>
                  <a:pt x="5685903" y="1303702"/>
                  <a:pt x="5692000" y="1304682"/>
                </a:cubicBezTo>
                <a:close/>
                <a:moveTo>
                  <a:pt x="11647760" y="1303048"/>
                </a:moveTo>
                <a:cubicBezTo>
                  <a:pt x="11654161" y="1304028"/>
                  <a:pt x="11658427" y="1309909"/>
                  <a:pt x="11657514" y="1315790"/>
                </a:cubicBezTo>
                <a:cubicBezTo>
                  <a:pt x="11656599" y="1321671"/>
                  <a:pt x="11650807" y="1325918"/>
                  <a:pt x="11644406" y="1324611"/>
                </a:cubicBezTo>
                <a:cubicBezTo>
                  <a:pt x="11638006" y="1323631"/>
                  <a:pt x="11633739" y="1317750"/>
                  <a:pt x="11634653" y="1311870"/>
                </a:cubicBezTo>
                <a:cubicBezTo>
                  <a:pt x="11635567" y="1305989"/>
                  <a:pt x="11641358" y="1302068"/>
                  <a:pt x="11647760" y="1303048"/>
                </a:cubicBezTo>
                <a:close/>
                <a:moveTo>
                  <a:pt x="8886866" y="1302068"/>
                </a:moveTo>
                <a:cubicBezTo>
                  <a:pt x="8892962" y="1303048"/>
                  <a:pt x="8897229" y="1308603"/>
                  <a:pt x="8896314" y="1314484"/>
                </a:cubicBezTo>
                <a:cubicBezTo>
                  <a:pt x="8895399" y="1320365"/>
                  <a:pt x="8889914" y="1324285"/>
                  <a:pt x="8883818" y="1322978"/>
                </a:cubicBezTo>
                <a:cubicBezTo>
                  <a:pt x="8877722" y="1321998"/>
                  <a:pt x="8873454" y="1316444"/>
                  <a:pt x="8874368" y="1310563"/>
                </a:cubicBezTo>
                <a:cubicBezTo>
                  <a:pt x="8874978" y="1305009"/>
                  <a:pt x="8880770" y="1301088"/>
                  <a:pt x="8886866" y="1302068"/>
                </a:cubicBezTo>
                <a:close/>
                <a:moveTo>
                  <a:pt x="232067" y="1301802"/>
                </a:moveTo>
                <a:cubicBezTo>
                  <a:pt x="238382" y="1302884"/>
                  <a:pt x="242792" y="1308529"/>
                  <a:pt x="241914" y="1314408"/>
                </a:cubicBezTo>
                <a:cubicBezTo>
                  <a:pt x="241036" y="1320288"/>
                  <a:pt x="235204" y="1324176"/>
                  <a:pt x="228888" y="1323093"/>
                </a:cubicBezTo>
                <a:cubicBezTo>
                  <a:pt x="222572" y="1322010"/>
                  <a:pt x="218164" y="1316365"/>
                  <a:pt x="219041" y="1310485"/>
                </a:cubicBezTo>
                <a:cubicBezTo>
                  <a:pt x="219919" y="1304606"/>
                  <a:pt x="225751" y="1300718"/>
                  <a:pt x="232067" y="1301802"/>
                </a:cubicBezTo>
                <a:close/>
                <a:moveTo>
                  <a:pt x="425250" y="1301741"/>
                </a:moveTo>
                <a:cubicBezTo>
                  <a:pt x="431650" y="1302722"/>
                  <a:pt x="436222" y="1308602"/>
                  <a:pt x="435308" y="1314810"/>
                </a:cubicBezTo>
                <a:cubicBezTo>
                  <a:pt x="434394" y="1321018"/>
                  <a:pt x="428602" y="1324938"/>
                  <a:pt x="422202" y="1323958"/>
                </a:cubicBezTo>
                <a:cubicBezTo>
                  <a:pt x="415802" y="1322978"/>
                  <a:pt x="411229" y="1317097"/>
                  <a:pt x="412144" y="1310889"/>
                </a:cubicBezTo>
                <a:cubicBezTo>
                  <a:pt x="412754" y="1304682"/>
                  <a:pt x="418849" y="1300761"/>
                  <a:pt x="425250" y="1301741"/>
                </a:cubicBezTo>
                <a:close/>
                <a:moveTo>
                  <a:pt x="10445622" y="1301414"/>
                </a:moveTo>
                <a:cubicBezTo>
                  <a:pt x="10452327" y="1302722"/>
                  <a:pt x="10457205" y="1308929"/>
                  <a:pt x="10456290" y="1315137"/>
                </a:cubicBezTo>
                <a:cubicBezTo>
                  <a:pt x="10455375" y="1321671"/>
                  <a:pt x="10448975" y="1325918"/>
                  <a:pt x="10442268" y="1324611"/>
                </a:cubicBezTo>
                <a:cubicBezTo>
                  <a:pt x="10435563" y="1323305"/>
                  <a:pt x="10430686" y="1317097"/>
                  <a:pt x="10431600" y="1310889"/>
                </a:cubicBezTo>
                <a:cubicBezTo>
                  <a:pt x="10432514" y="1304682"/>
                  <a:pt x="10438611" y="1300434"/>
                  <a:pt x="10445622" y="1301414"/>
                </a:cubicBezTo>
                <a:close/>
                <a:moveTo>
                  <a:pt x="7365600" y="1301088"/>
                </a:moveTo>
                <a:cubicBezTo>
                  <a:pt x="7371696" y="1302068"/>
                  <a:pt x="7375963" y="1307622"/>
                  <a:pt x="7375354" y="1313830"/>
                </a:cubicBezTo>
                <a:cubicBezTo>
                  <a:pt x="7374439" y="1319711"/>
                  <a:pt x="7368648" y="1323631"/>
                  <a:pt x="7362553" y="1322651"/>
                </a:cubicBezTo>
                <a:cubicBezTo>
                  <a:pt x="7356456" y="1321671"/>
                  <a:pt x="7352189" y="1316116"/>
                  <a:pt x="7352799" y="1309909"/>
                </a:cubicBezTo>
                <a:cubicBezTo>
                  <a:pt x="7353713" y="1304028"/>
                  <a:pt x="7359504" y="1300107"/>
                  <a:pt x="7365600" y="1301088"/>
                </a:cubicBezTo>
                <a:close/>
                <a:moveTo>
                  <a:pt x="4848569" y="1300761"/>
                </a:moveTo>
                <a:cubicBezTo>
                  <a:pt x="4854667" y="1301741"/>
                  <a:pt x="4858934" y="1307296"/>
                  <a:pt x="4858020" y="1313177"/>
                </a:cubicBezTo>
                <a:cubicBezTo>
                  <a:pt x="4857105" y="1319057"/>
                  <a:pt x="4851618" y="1322978"/>
                  <a:pt x="4845217" y="1321671"/>
                </a:cubicBezTo>
                <a:cubicBezTo>
                  <a:pt x="4839121" y="1320691"/>
                  <a:pt x="4834853" y="1315137"/>
                  <a:pt x="4835767" y="1309256"/>
                </a:cubicBezTo>
                <a:cubicBezTo>
                  <a:pt x="4836682" y="1303702"/>
                  <a:pt x="4842472" y="1299781"/>
                  <a:pt x="4848569" y="1300761"/>
                </a:cubicBezTo>
                <a:close/>
                <a:moveTo>
                  <a:pt x="11156419" y="1300434"/>
                </a:moveTo>
                <a:cubicBezTo>
                  <a:pt x="11163430" y="1301741"/>
                  <a:pt x="11168307" y="1307948"/>
                  <a:pt x="11167392" y="1314483"/>
                </a:cubicBezTo>
                <a:cubicBezTo>
                  <a:pt x="11166477" y="1321017"/>
                  <a:pt x="11160076" y="1325591"/>
                  <a:pt x="11153067" y="1324284"/>
                </a:cubicBezTo>
                <a:cubicBezTo>
                  <a:pt x="11146056" y="1322977"/>
                  <a:pt x="11141178" y="1316770"/>
                  <a:pt x="11142093" y="1310236"/>
                </a:cubicBezTo>
                <a:cubicBezTo>
                  <a:pt x="11143008" y="1303702"/>
                  <a:pt x="11149408" y="1299454"/>
                  <a:pt x="11156419" y="1300434"/>
                </a:cubicBezTo>
                <a:close/>
                <a:moveTo>
                  <a:pt x="347770" y="1300434"/>
                </a:moveTo>
                <a:cubicBezTo>
                  <a:pt x="354475" y="1301741"/>
                  <a:pt x="359352" y="1307949"/>
                  <a:pt x="358437" y="1314157"/>
                </a:cubicBezTo>
                <a:cubicBezTo>
                  <a:pt x="357980" y="1317424"/>
                  <a:pt x="356152" y="1320119"/>
                  <a:pt x="353599" y="1321834"/>
                </a:cubicBezTo>
                <a:lnTo>
                  <a:pt x="347703" y="1322988"/>
                </a:lnTo>
                <a:lnTo>
                  <a:pt x="344920" y="1327348"/>
                </a:lnTo>
                <a:cubicBezTo>
                  <a:pt x="342596" y="1328941"/>
                  <a:pt x="339624" y="1329676"/>
                  <a:pt x="336576" y="1329186"/>
                </a:cubicBezTo>
                <a:cubicBezTo>
                  <a:pt x="330175" y="1328206"/>
                  <a:pt x="325909" y="1322325"/>
                  <a:pt x="326823" y="1316444"/>
                </a:cubicBezTo>
                <a:cubicBezTo>
                  <a:pt x="327128" y="1313503"/>
                  <a:pt x="328728" y="1311053"/>
                  <a:pt x="331052" y="1309460"/>
                </a:cubicBezTo>
                <a:lnTo>
                  <a:pt x="334526" y="1308715"/>
                </a:lnTo>
                <a:lnTo>
                  <a:pt x="338588" y="1302477"/>
                </a:lnTo>
                <a:cubicBezTo>
                  <a:pt x="341141" y="1300761"/>
                  <a:pt x="344417" y="1299944"/>
                  <a:pt x="347770" y="1300434"/>
                </a:cubicBezTo>
                <a:close/>
                <a:moveTo>
                  <a:pt x="6441442" y="1300107"/>
                </a:moveTo>
                <a:cubicBezTo>
                  <a:pt x="6448147" y="1301414"/>
                  <a:pt x="6452719" y="1307295"/>
                  <a:pt x="6451804" y="1313830"/>
                </a:cubicBezTo>
                <a:cubicBezTo>
                  <a:pt x="6450890" y="1320364"/>
                  <a:pt x="6444794" y="1324284"/>
                  <a:pt x="6438088" y="1323304"/>
                </a:cubicBezTo>
                <a:cubicBezTo>
                  <a:pt x="6431383" y="1321998"/>
                  <a:pt x="6426811" y="1316116"/>
                  <a:pt x="6427725" y="1309582"/>
                </a:cubicBezTo>
                <a:cubicBezTo>
                  <a:pt x="6428335" y="1303048"/>
                  <a:pt x="6434736" y="1298801"/>
                  <a:pt x="6441442" y="1300107"/>
                </a:cubicBezTo>
                <a:close/>
                <a:moveTo>
                  <a:pt x="12097647" y="1298148"/>
                </a:moveTo>
                <a:cubicBezTo>
                  <a:pt x="12104048" y="1299128"/>
                  <a:pt x="12108621" y="1305009"/>
                  <a:pt x="12107706" y="1311216"/>
                </a:cubicBezTo>
                <a:cubicBezTo>
                  <a:pt x="12106791" y="1317424"/>
                  <a:pt x="12100695" y="1321345"/>
                  <a:pt x="12094294" y="1320365"/>
                </a:cubicBezTo>
                <a:cubicBezTo>
                  <a:pt x="12087893" y="1319384"/>
                  <a:pt x="12083322" y="1313504"/>
                  <a:pt x="12084235" y="1307296"/>
                </a:cubicBezTo>
                <a:cubicBezTo>
                  <a:pt x="12085149" y="1301088"/>
                  <a:pt x="12090940" y="1297168"/>
                  <a:pt x="12097647" y="1298148"/>
                </a:cubicBezTo>
                <a:close/>
                <a:moveTo>
                  <a:pt x="9150214" y="1298147"/>
                </a:moveTo>
                <a:cubicBezTo>
                  <a:pt x="9156310" y="1299127"/>
                  <a:pt x="9160882" y="1305009"/>
                  <a:pt x="9159968" y="1310889"/>
                </a:cubicBezTo>
                <a:cubicBezTo>
                  <a:pt x="9159053" y="1316770"/>
                  <a:pt x="9153262" y="1320691"/>
                  <a:pt x="9147166" y="1319711"/>
                </a:cubicBezTo>
                <a:cubicBezTo>
                  <a:pt x="9141070" y="1318731"/>
                  <a:pt x="9136498" y="1312850"/>
                  <a:pt x="9137412" y="1306969"/>
                </a:cubicBezTo>
                <a:cubicBezTo>
                  <a:pt x="9138327" y="1301088"/>
                  <a:pt x="9144118" y="1297167"/>
                  <a:pt x="9150214" y="1298147"/>
                </a:cubicBezTo>
                <a:close/>
                <a:moveTo>
                  <a:pt x="4740968" y="1297821"/>
                </a:moveTo>
                <a:cubicBezTo>
                  <a:pt x="4747062" y="1298801"/>
                  <a:pt x="4751329" y="1304355"/>
                  <a:pt x="4750416" y="1310236"/>
                </a:cubicBezTo>
                <a:cubicBezTo>
                  <a:pt x="4749502" y="1316117"/>
                  <a:pt x="4744014" y="1320038"/>
                  <a:pt x="4737613" y="1318731"/>
                </a:cubicBezTo>
                <a:cubicBezTo>
                  <a:pt x="4731517" y="1317750"/>
                  <a:pt x="4727251" y="1312197"/>
                  <a:pt x="4728164" y="1306315"/>
                </a:cubicBezTo>
                <a:cubicBezTo>
                  <a:pt x="4729079" y="1300761"/>
                  <a:pt x="4734565" y="1296841"/>
                  <a:pt x="4740968" y="1297821"/>
                </a:cubicBezTo>
                <a:close/>
                <a:moveTo>
                  <a:pt x="4957393" y="1297168"/>
                </a:moveTo>
                <a:cubicBezTo>
                  <a:pt x="4963489" y="1298148"/>
                  <a:pt x="4967757" y="1303702"/>
                  <a:pt x="4966843" y="1309582"/>
                </a:cubicBezTo>
                <a:cubicBezTo>
                  <a:pt x="4965928" y="1315464"/>
                  <a:pt x="4960441" y="1319384"/>
                  <a:pt x="4954040" y="1318077"/>
                </a:cubicBezTo>
                <a:cubicBezTo>
                  <a:pt x="4947943" y="1317097"/>
                  <a:pt x="4943677" y="1311543"/>
                  <a:pt x="4944590" y="1305662"/>
                </a:cubicBezTo>
                <a:cubicBezTo>
                  <a:pt x="4945810" y="1299781"/>
                  <a:pt x="4951297" y="1295861"/>
                  <a:pt x="4957393" y="1297168"/>
                </a:cubicBezTo>
                <a:close/>
                <a:moveTo>
                  <a:pt x="6667299" y="1296514"/>
                </a:moveTo>
                <a:cubicBezTo>
                  <a:pt x="6674310" y="1297821"/>
                  <a:pt x="6679187" y="1304029"/>
                  <a:pt x="6678272" y="1310889"/>
                </a:cubicBezTo>
                <a:cubicBezTo>
                  <a:pt x="6677358" y="1317424"/>
                  <a:pt x="6670653" y="1321998"/>
                  <a:pt x="6663642" y="1320691"/>
                </a:cubicBezTo>
                <a:cubicBezTo>
                  <a:pt x="6656631" y="1319384"/>
                  <a:pt x="6651755" y="1313176"/>
                  <a:pt x="6652669" y="1306315"/>
                </a:cubicBezTo>
                <a:cubicBezTo>
                  <a:pt x="6653583" y="1299781"/>
                  <a:pt x="6660289" y="1295534"/>
                  <a:pt x="6667299" y="1296514"/>
                </a:cubicBezTo>
                <a:close/>
                <a:moveTo>
                  <a:pt x="3757200" y="1296514"/>
                </a:moveTo>
                <a:cubicBezTo>
                  <a:pt x="3764206" y="1297821"/>
                  <a:pt x="3769082" y="1304029"/>
                  <a:pt x="3768170" y="1310889"/>
                </a:cubicBezTo>
                <a:cubicBezTo>
                  <a:pt x="3767254" y="1317750"/>
                  <a:pt x="3760552" y="1321998"/>
                  <a:pt x="3753550" y="1321018"/>
                </a:cubicBezTo>
                <a:cubicBezTo>
                  <a:pt x="3746546" y="1319711"/>
                  <a:pt x="3741663" y="1313503"/>
                  <a:pt x="3742576" y="1306642"/>
                </a:cubicBezTo>
                <a:cubicBezTo>
                  <a:pt x="3743795" y="1299781"/>
                  <a:pt x="3750199" y="1295207"/>
                  <a:pt x="3757200" y="1296514"/>
                </a:cubicBezTo>
                <a:close/>
                <a:moveTo>
                  <a:pt x="6914662" y="1296264"/>
                </a:moveTo>
                <a:cubicBezTo>
                  <a:pt x="6921976" y="1297519"/>
                  <a:pt x="6927063" y="1304170"/>
                  <a:pt x="6926025" y="1311118"/>
                </a:cubicBezTo>
                <a:cubicBezTo>
                  <a:pt x="6924987" y="1318066"/>
                  <a:pt x="6918217" y="1322682"/>
                  <a:pt x="6910903" y="1321427"/>
                </a:cubicBezTo>
                <a:cubicBezTo>
                  <a:pt x="6903590" y="1320172"/>
                  <a:pt x="6898503" y="1313521"/>
                  <a:pt x="6899540" y="1306572"/>
                </a:cubicBezTo>
                <a:cubicBezTo>
                  <a:pt x="6900579" y="1299624"/>
                  <a:pt x="6907349" y="1295009"/>
                  <a:pt x="6914662" y="1296264"/>
                </a:cubicBezTo>
                <a:close/>
                <a:moveTo>
                  <a:pt x="11030242" y="1296118"/>
                </a:moveTo>
                <a:cubicBezTo>
                  <a:pt x="11037222" y="1297315"/>
                  <a:pt x="11042084" y="1303630"/>
                  <a:pt x="11041100" y="1310222"/>
                </a:cubicBezTo>
                <a:cubicBezTo>
                  <a:pt x="11040116" y="1316814"/>
                  <a:pt x="11033659" y="1321187"/>
                  <a:pt x="11026678" y="1319990"/>
                </a:cubicBezTo>
                <a:cubicBezTo>
                  <a:pt x="11019697" y="1318793"/>
                  <a:pt x="11014835" y="1312477"/>
                  <a:pt x="11015820" y="1305886"/>
                </a:cubicBezTo>
                <a:cubicBezTo>
                  <a:pt x="11016804" y="1299293"/>
                  <a:pt x="11023260" y="1294921"/>
                  <a:pt x="11030242" y="1296118"/>
                </a:cubicBezTo>
                <a:close/>
                <a:moveTo>
                  <a:pt x="466945" y="1295534"/>
                </a:moveTo>
                <a:cubicBezTo>
                  <a:pt x="473650" y="1296841"/>
                  <a:pt x="478527" y="1303048"/>
                  <a:pt x="477612" y="1309256"/>
                </a:cubicBezTo>
                <a:cubicBezTo>
                  <a:pt x="476698" y="1315790"/>
                  <a:pt x="470297" y="1320038"/>
                  <a:pt x="463592" y="1318731"/>
                </a:cubicBezTo>
                <a:lnTo>
                  <a:pt x="456769" y="1314547"/>
                </a:lnTo>
                <a:lnTo>
                  <a:pt x="454645" y="1317873"/>
                </a:lnTo>
                <a:cubicBezTo>
                  <a:pt x="452322" y="1319466"/>
                  <a:pt x="449350" y="1320200"/>
                  <a:pt x="446302" y="1319711"/>
                </a:cubicBezTo>
                <a:cubicBezTo>
                  <a:pt x="439901" y="1318731"/>
                  <a:pt x="435634" y="1312850"/>
                  <a:pt x="436548" y="1306969"/>
                </a:cubicBezTo>
                <a:cubicBezTo>
                  <a:pt x="437463" y="1301088"/>
                  <a:pt x="443254" y="1297167"/>
                  <a:pt x="449349" y="1298147"/>
                </a:cubicBezTo>
                <a:lnTo>
                  <a:pt x="455057" y="1301543"/>
                </a:lnTo>
                <a:lnTo>
                  <a:pt x="457648" y="1297331"/>
                </a:lnTo>
                <a:cubicBezTo>
                  <a:pt x="460163" y="1295616"/>
                  <a:pt x="463440" y="1294880"/>
                  <a:pt x="466945" y="1295534"/>
                </a:cubicBezTo>
                <a:close/>
                <a:moveTo>
                  <a:pt x="839119" y="1295207"/>
                </a:moveTo>
                <a:cubicBezTo>
                  <a:pt x="845824" y="1296514"/>
                  <a:pt x="850396" y="1302395"/>
                  <a:pt x="849481" y="1308929"/>
                </a:cubicBezTo>
                <a:cubicBezTo>
                  <a:pt x="848567" y="1315137"/>
                  <a:pt x="842471" y="1319384"/>
                  <a:pt x="835765" y="1318404"/>
                </a:cubicBezTo>
                <a:cubicBezTo>
                  <a:pt x="829060" y="1317097"/>
                  <a:pt x="824488" y="1311216"/>
                  <a:pt x="825402" y="1304682"/>
                </a:cubicBezTo>
                <a:cubicBezTo>
                  <a:pt x="826013" y="1298147"/>
                  <a:pt x="832413" y="1293900"/>
                  <a:pt x="839119" y="1295207"/>
                </a:cubicBezTo>
                <a:close/>
                <a:moveTo>
                  <a:pt x="401454" y="1294227"/>
                </a:moveTo>
                <a:cubicBezTo>
                  <a:pt x="407855" y="1295207"/>
                  <a:pt x="412427" y="1301415"/>
                  <a:pt x="411513" y="1307623"/>
                </a:cubicBezTo>
                <a:cubicBezTo>
                  <a:pt x="410599" y="1313830"/>
                  <a:pt x="404502" y="1318077"/>
                  <a:pt x="398102" y="1316770"/>
                </a:cubicBezTo>
                <a:cubicBezTo>
                  <a:pt x="391701" y="1315790"/>
                  <a:pt x="387129" y="1309582"/>
                  <a:pt x="388043" y="1303375"/>
                </a:cubicBezTo>
                <a:cubicBezTo>
                  <a:pt x="388958" y="1297168"/>
                  <a:pt x="395054" y="1293247"/>
                  <a:pt x="401454" y="1294227"/>
                </a:cubicBezTo>
                <a:close/>
                <a:moveTo>
                  <a:pt x="6008013" y="1293573"/>
                </a:moveTo>
                <a:cubicBezTo>
                  <a:pt x="6014414" y="1294554"/>
                  <a:pt x="6018987" y="1300434"/>
                  <a:pt x="6018072" y="1306642"/>
                </a:cubicBezTo>
                <a:cubicBezTo>
                  <a:pt x="6017158" y="1312850"/>
                  <a:pt x="6011366" y="1316770"/>
                  <a:pt x="6004660" y="1315790"/>
                </a:cubicBezTo>
                <a:cubicBezTo>
                  <a:pt x="5998260" y="1314810"/>
                  <a:pt x="5993688" y="1308929"/>
                  <a:pt x="5994602" y="1302722"/>
                </a:cubicBezTo>
                <a:cubicBezTo>
                  <a:pt x="5995517" y="1296514"/>
                  <a:pt x="6001612" y="1292593"/>
                  <a:pt x="6008013" y="1293573"/>
                </a:cubicBezTo>
                <a:close/>
                <a:moveTo>
                  <a:pt x="5066521" y="1292593"/>
                </a:moveTo>
                <a:cubicBezTo>
                  <a:pt x="5072618" y="1293573"/>
                  <a:pt x="5076885" y="1299127"/>
                  <a:pt x="5075970" y="1305009"/>
                </a:cubicBezTo>
                <a:cubicBezTo>
                  <a:pt x="5075057" y="1310889"/>
                  <a:pt x="5069569" y="1314810"/>
                  <a:pt x="5063167" y="1313503"/>
                </a:cubicBezTo>
                <a:cubicBezTo>
                  <a:pt x="5057071" y="1312523"/>
                  <a:pt x="5052803" y="1306969"/>
                  <a:pt x="5053718" y="1301088"/>
                </a:cubicBezTo>
                <a:cubicBezTo>
                  <a:pt x="5054938" y="1295207"/>
                  <a:pt x="5060425" y="1291613"/>
                  <a:pt x="5066521" y="1292593"/>
                </a:cubicBezTo>
                <a:close/>
                <a:moveTo>
                  <a:pt x="3951686" y="1292593"/>
                </a:moveTo>
                <a:cubicBezTo>
                  <a:pt x="3958696" y="1293900"/>
                  <a:pt x="3963569" y="1300107"/>
                  <a:pt x="3962355" y="1306642"/>
                </a:cubicBezTo>
                <a:cubicBezTo>
                  <a:pt x="3961443" y="1313176"/>
                  <a:pt x="3955039" y="1317750"/>
                  <a:pt x="3948030" y="1316443"/>
                </a:cubicBezTo>
                <a:cubicBezTo>
                  <a:pt x="3941018" y="1315136"/>
                  <a:pt x="3936140" y="1308929"/>
                  <a:pt x="3937356" y="1302395"/>
                </a:cubicBezTo>
                <a:cubicBezTo>
                  <a:pt x="3938579" y="1295861"/>
                  <a:pt x="3944976" y="1291286"/>
                  <a:pt x="3951686" y="1292593"/>
                </a:cubicBezTo>
                <a:close/>
                <a:moveTo>
                  <a:pt x="8121509" y="1291613"/>
                </a:moveTo>
                <a:cubicBezTo>
                  <a:pt x="8127605" y="1292593"/>
                  <a:pt x="8131872" y="1298147"/>
                  <a:pt x="8130958" y="1304029"/>
                </a:cubicBezTo>
                <a:cubicBezTo>
                  <a:pt x="8130043" y="1309909"/>
                  <a:pt x="8124557" y="1313830"/>
                  <a:pt x="8118460" y="1312523"/>
                </a:cubicBezTo>
                <a:cubicBezTo>
                  <a:pt x="8112365" y="1311543"/>
                  <a:pt x="8108098" y="1305989"/>
                  <a:pt x="8109011" y="1300108"/>
                </a:cubicBezTo>
                <a:cubicBezTo>
                  <a:pt x="8109926" y="1294227"/>
                  <a:pt x="8115413" y="1290633"/>
                  <a:pt x="8121509" y="1291613"/>
                </a:cubicBezTo>
                <a:close/>
                <a:moveTo>
                  <a:pt x="4198613" y="1289653"/>
                </a:moveTo>
                <a:cubicBezTo>
                  <a:pt x="4205322" y="1290633"/>
                  <a:pt x="4209895" y="1296841"/>
                  <a:pt x="4208978" y="1303048"/>
                </a:cubicBezTo>
                <a:cubicBezTo>
                  <a:pt x="4208064" y="1309256"/>
                  <a:pt x="4201968" y="1313504"/>
                  <a:pt x="4195263" y="1312523"/>
                </a:cubicBezTo>
                <a:cubicBezTo>
                  <a:pt x="4188556" y="1311543"/>
                  <a:pt x="4183983" y="1305336"/>
                  <a:pt x="4184900" y="1299128"/>
                </a:cubicBezTo>
                <a:cubicBezTo>
                  <a:pt x="4185814" y="1292593"/>
                  <a:pt x="4191907" y="1288346"/>
                  <a:pt x="4198613" y="1289653"/>
                </a:cubicBezTo>
                <a:close/>
                <a:moveTo>
                  <a:pt x="2136609" y="1289326"/>
                </a:moveTo>
                <a:cubicBezTo>
                  <a:pt x="2140114" y="1289980"/>
                  <a:pt x="2143010" y="1291858"/>
                  <a:pt x="2144915" y="1294390"/>
                </a:cubicBezTo>
                <a:lnTo>
                  <a:pt x="2146026" y="1298617"/>
                </a:lnTo>
                <a:lnTo>
                  <a:pt x="2148479" y="1298147"/>
                </a:lnTo>
                <a:cubicBezTo>
                  <a:pt x="2155489" y="1299454"/>
                  <a:pt x="2160366" y="1305662"/>
                  <a:pt x="2159452" y="1312523"/>
                </a:cubicBezTo>
                <a:cubicBezTo>
                  <a:pt x="2158538" y="1319057"/>
                  <a:pt x="2151832" y="1323631"/>
                  <a:pt x="2144822" y="1322325"/>
                </a:cubicBezTo>
                <a:cubicBezTo>
                  <a:pt x="2141317" y="1321671"/>
                  <a:pt x="2138345" y="1319793"/>
                  <a:pt x="2136364" y="1317220"/>
                </a:cubicBezTo>
                <a:lnTo>
                  <a:pt x="2135136" y="1312695"/>
                </a:lnTo>
                <a:lnTo>
                  <a:pt x="2132952" y="1313176"/>
                </a:lnTo>
                <a:lnTo>
                  <a:pt x="2132815" y="1313093"/>
                </a:lnTo>
                <a:lnTo>
                  <a:pt x="2128130" y="1320527"/>
                </a:lnTo>
                <a:lnTo>
                  <a:pt x="2119377" y="1322240"/>
                </a:lnTo>
                <a:lnTo>
                  <a:pt x="2119576" y="1322978"/>
                </a:lnTo>
                <a:cubicBezTo>
                  <a:pt x="2118661" y="1329185"/>
                  <a:pt x="2112565" y="1333433"/>
                  <a:pt x="2105859" y="1332126"/>
                </a:cubicBezTo>
                <a:cubicBezTo>
                  <a:pt x="2102507" y="1331636"/>
                  <a:pt x="2099687" y="1329839"/>
                  <a:pt x="2097820" y="1327388"/>
                </a:cubicBezTo>
                <a:lnTo>
                  <a:pt x="2097073" y="1324604"/>
                </a:lnTo>
                <a:lnTo>
                  <a:pt x="2095514" y="1324938"/>
                </a:lnTo>
                <a:cubicBezTo>
                  <a:pt x="2089113" y="1323958"/>
                  <a:pt x="2084542" y="1318077"/>
                  <a:pt x="2085456" y="1311870"/>
                </a:cubicBezTo>
                <a:cubicBezTo>
                  <a:pt x="2086371" y="1305662"/>
                  <a:pt x="2092467" y="1301741"/>
                  <a:pt x="2098867" y="1302722"/>
                </a:cubicBezTo>
                <a:cubicBezTo>
                  <a:pt x="2102068" y="1303212"/>
                  <a:pt x="2104811" y="1304927"/>
                  <a:pt x="2106639" y="1307295"/>
                </a:cubicBezTo>
                <a:lnTo>
                  <a:pt x="2107359" y="1309968"/>
                </a:lnTo>
                <a:lnTo>
                  <a:pt x="2108862" y="1309655"/>
                </a:lnTo>
                <a:lnTo>
                  <a:pt x="2108585" y="1308602"/>
                </a:lnTo>
                <a:cubicBezTo>
                  <a:pt x="2109042" y="1305335"/>
                  <a:pt x="2110870" y="1302721"/>
                  <a:pt x="2113423" y="1301047"/>
                </a:cubicBezTo>
                <a:lnTo>
                  <a:pt x="2122301" y="1299191"/>
                </a:lnTo>
                <a:lnTo>
                  <a:pt x="2122284" y="1299127"/>
                </a:lnTo>
                <a:cubicBezTo>
                  <a:pt x="2123198" y="1292593"/>
                  <a:pt x="2129599" y="1288346"/>
                  <a:pt x="2136609" y="1289326"/>
                </a:cubicBezTo>
                <a:close/>
                <a:moveTo>
                  <a:pt x="6789220" y="1288346"/>
                </a:moveTo>
                <a:cubicBezTo>
                  <a:pt x="6796536" y="1289653"/>
                  <a:pt x="6801412" y="1296187"/>
                  <a:pt x="6800499" y="1303048"/>
                </a:cubicBezTo>
                <a:cubicBezTo>
                  <a:pt x="6799584" y="1309909"/>
                  <a:pt x="6792878" y="1314483"/>
                  <a:pt x="6785563" y="1313176"/>
                </a:cubicBezTo>
                <a:cubicBezTo>
                  <a:pt x="6778248" y="1311870"/>
                  <a:pt x="6773371" y="1305335"/>
                  <a:pt x="6774285" y="1298474"/>
                </a:cubicBezTo>
                <a:cubicBezTo>
                  <a:pt x="6775200" y="1291613"/>
                  <a:pt x="6781905" y="1287039"/>
                  <a:pt x="6789220" y="1288346"/>
                </a:cubicBezTo>
                <a:close/>
                <a:moveTo>
                  <a:pt x="1428322" y="1288346"/>
                </a:moveTo>
                <a:cubicBezTo>
                  <a:pt x="1434724" y="1289326"/>
                  <a:pt x="1439295" y="1295207"/>
                  <a:pt x="1438381" y="1301414"/>
                </a:cubicBezTo>
                <a:cubicBezTo>
                  <a:pt x="1437466" y="1307622"/>
                  <a:pt x="1431675" y="1311543"/>
                  <a:pt x="1424970" y="1310563"/>
                </a:cubicBezTo>
                <a:cubicBezTo>
                  <a:pt x="1418569" y="1309582"/>
                  <a:pt x="1413997" y="1303702"/>
                  <a:pt x="1414912" y="1297494"/>
                </a:cubicBezTo>
                <a:cubicBezTo>
                  <a:pt x="1416130" y="1291286"/>
                  <a:pt x="1421922" y="1287366"/>
                  <a:pt x="1428322" y="1288346"/>
                </a:cubicBezTo>
                <a:close/>
                <a:moveTo>
                  <a:pt x="5175953" y="1286386"/>
                </a:moveTo>
                <a:cubicBezTo>
                  <a:pt x="5182050" y="1287366"/>
                  <a:pt x="5186318" y="1292920"/>
                  <a:pt x="5185403" y="1298801"/>
                </a:cubicBezTo>
                <a:cubicBezTo>
                  <a:pt x="5184489" y="1304682"/>
                  <a:pt x="5179002" y="1308602"/>
                  <a:pt x="5172601" y="1307295"/>
                </a:cubicBezTo>
                <a:cubicBezTo>
                  <a:pt x="5166505" y="1306315"/>
                  <a:pt x="5162236" y="1300761"/>
                  <a:pt x="5163151" y="1294880"/>
                </a:cubicBezTo>
                <a:cubicBezTo>
                  <a:pt x="5164370" y="1289326"/>
                  <a:pt x="5169858" y="1285405"/>
                  <a:pt x="5175953" y="1286386"/>
                </a:cubicBezTo>
                <a:close/>
                <a:moveTo>
                  <a:pt x="11221647" y="1285732"/>
                </a:moveTo>
                <a:cubicBezTo>
                  <a:pt x="11228352" y="1287039"/>
                  <a:pt x="11232925" y="1292920"/>
                  <a:pt x="11232010" y="1299455"/>
                </a:cubicBezTo>
                <a:cubicBezTo>
                  <a:pt x="11231096" y="1305662"/>
                  <a:pt x="11224998" y="1309909"/>
                  <a:pt x="11218293" y="1308929"/>
                </a:cubicBezTo>
                <a:cubicBezTo>
                  <a:pt x="11211588" y="1307623"/>
                  <a:pt x="11207017" y="1301741"/>
                  <a:pt x="11207930" y="1295207"/>
                </a:cubicBezTo>
                <a:cubicBezTo>
                  <a:pt x="11208844" y="1288673"/>
                  <a:pt x="11214941" y="1284752"/>
                  <a:pt x="11221647" y="1285732"/>
                </a:cubicBezTo>
                <a:close/>
                <a:moveTo>
                  <a:pt x="9594919" y="1285732"/>
                </a:moveTo>
                <a:cubicBezTo>
                  <a:pt x="9601320" y="1286712"/>
                  <a:pt x="9605893" y="1292920"/>
                  <a:pt x="9604978" y="1299128"/>
                </a:cubicBezTo>
                <a:cubicBezTo>
                  <a:pt x="9604064" y="1305336"/>
                  <a:pt x="9597968" y="1309582"/>
                  <a:pt x="9591567" y="1308276"/>
                </a:cubicBezTo>
                <a:cubicBezTo>
                  <a:pt x="9585166" y="1307296"/>
                  <a:pt x="9580594" y="1301088"/>
                  <a:pt x="9581509" y="1295207"/>
                </a:cubicBezTo>
                <a:cubicBezTo>
                  <a:pt x="9582422" y="1288673"/>
                  <a:pt x="9588520" y="1284752"/>
                  <a:pt x="9594919" y="1285732"/>
                </a:cubicBezTo>
                <a:close/>
                <a:moveTo>
                  <a:pt x="9891491" y="1284752"/>
                </a:moveTo>
                <a:cubicBezTo>
                  <a:pt x="9898197" y="1285732"/>
                  <a:pt x="9902770" y="1291939"/>
                  <a:pt x="9901856" y="1298147"/>
                </a:cubicBezTo>
                <a:cubicBezTo>
                  <a:pt x="9900940" y="1304355"/>
                  <a:pt x="9894845" y="1308602"/>
                  <a:pt x="9888140" y="1307622"/>
                </a:cubicBezTo>
                <a:cubicBezTo>
                  <a:pt x="9881433" y="1306642"/>
                  <a:pt x="9876861" y="1300434"/>
                  <a:pt x="9877775" y="1294227"/>
                </a:cubicBezTo>
                <a:cubicBezTo>
                  <a:pt x="9878691" y="1287692"/>
                  <a:pt x="9884786" y="1283445"/>
                  <a:pt x="9891491" y="1284752"/>
                </a:cubicBezTo>
                <a:close/>
                <a:moveTo>
                  <a:pt x="10571809" y="1283445"/>
                </a:moveTo>
                <a:cubicBezTo>
                  <a:pt x="10578516" y="1284752"/>
                  <a:pt x="10583391" y="1290960"/>
                  <a:pt x="10582478" y="1297168"/>
                </a:cubicBezTo>
                <a:cubicBezTo>
                  <a:pt x="10581564" y="1303702"/>
                  <a:pt x="10575162" y="1307949"/>
                  <a:pt x="10568457" y="1306642"/>
                </a:cubicBezTo>
                <a:cubicBezTo>
                  <a:pt x="10561752" y="1305336"/>
                  <a:pt x="10556875" y="1299128"/>
                  <a:pt x="10557788" y="1292920"/>
                </a:cubicBezTo>
                <a:cubicBezTo>
                  <a:pt x="10558703" y="1286712"/>
                  <a:pt x="10564800" y="1282465"/>
                  <a:pt x="10571809" y="1283445"/>
                </a:cubicBezTo>
                <a:close/>
                <a:moveTo>
                  <a:pt x="126574" y="1283445"/>
                </a:moveTo>
                <a:cubicBezTo>
                  <a:pt x="132975" y="1284425"/>
                  <a:pt x="137243" y="1290307"/>
                  <a:pt x="136328" y="1296187"/>
                </a:cubicBezTo>
                <a:cubicBezTo>
                  <a:pt x="135414" y="1302068"/>
                  <a:pt x="129623" y="1305989"/>
                  <a:pt x="123526" y="1305009"/>
                </a:cubicBezTo>
                <a:cubicBezTo>
                  <a:pt x="117126" y="1304029"/>
                  <a:pt x="112859" y="1298148"/>
                  <a:pt x="113774" y="1292267"/>
                </a:cubicBezTo>
                <a:cubicBezTo>
                  <a:pt x="114688" y="1286386"/>
                  <a:pt x="120479" y="1282465"/>
                  <a:pt x="126574" y="1283445"/>
                </a:cubicBezTo>
                <a:close/>
                <a:moveTo>
                  <a:pt x="4635496" y="1279525"/>
                </a:moveTo>
                <a:cubicBezTo>
                  <a:pt x="4641594" y="1280505"/>
                  <a:pt x="4645863" y="1286059"/>
                  <a:pt x="4644947" y="1291940"/>
                </a:cubicBezTo>
                <a:cubicBezTo>
                  <a:pt x="4644035" y="1297821"/>
                  <a:pt x="4638544" y="1301741"/>
                  <a:pt x="4632143" y="1300434"/>
                </a:cubicBezTo>
                <a:cubicBezTo>
                  <a:pt x="4626047" y="1299454"/>
                  <a:pt x="4621783" y="1293900"/>
                  <a:pt x="4622695" y="1288020"/>
                </a:cubicBezTo>
                <a:cubicBezTo>
                  <a:pt x="4623609" y="1282465"/>
                  <a:pt x="4629400" y="1278544"/>
                  <a:pt x="4635496" y="1279525"/>
                </a:cubicBezTo>
                <a:close/>
                <a:moveTo>
                  <a:pt x="1084772" y="1279294"/>
                </a:moveTo>
                <a:cubicBezTo>
                  <a:pt x="1091254" y="1280406"/>
                  <a:pt x="1095754" y="1286363"/>
                  <a:pt x="1094823" y="1292599"/>
                </a:cubicBezTo>
                <a:cubicBezTo>
                  <a:pt x="1093892" y="1298834"/>
                  <a:pt x="1087883" y="1302988"/>
                  <a:pt x="1081401" y="1301877"/>
                </a:cubicBezTo>
                <a:cubicBezTo>
                  <a:pt x="1074919" y="1300764"/>
                  <a:pt x="1070418" y="1294808"/>
                  <a:pt x="1071349" y="1288572"/>
                </a:cubicBezTo>
                <a:cubicBezTo>
                  <a:pt x="1072280" y="1282336"/>
                  <a:pt x="1078289" y="1278182"/>
                  <a:pt x="1084772" y="1279294"/>
                </a:cubicBezTo>
                <a:close/>
                <a:moveTo>
                  <a:pt x="8530552" y="1279198"/>
                </a:moveTo>
                <a:cubicBezTo>
                  <a:pt x="8536648" y="1280178"/>
                  <a:pt x="8540610" y="1285732"/>
                  <a:pt x="8540001" y="1291286"/>
                </a:cubicBezTo>
                <a:cubicBezTo>
                  <a:pt x="8539086" y="1296840"/>
                  <a:pt x="8533600" y="1300761"/>
                  <a:pt x="8527503" y="1299781"/>
                </a:cubicBezTo>
                <a:cubicBezTo>
                  <a:pt x="8521408" y="1298801"/>
                  <a:pt x="8517445" y="1293246"/>
                  <a:pt x="8518055" y="1287693"/>
                </a:cubicBezTo>
                <a:cubicBezTo>
                  <a:pt x="8518969" y="1281811"/>
                  <a:pt x="8524456" y="1278218"/>
                  <a:pt x="8530552" y="1279198"/>
                </a:cubicBezTo>
                <a:close/>
                <a:moveTo>
                  <a:pt x="7258615" y="1278218"/>
                </a:moveTo>
                <a:cubicBezTo>
                  <a:pt x="7264711" y="1279198"/>
                  <a:pt x="7268978" y="1284752"/>
                  <a:pt x="7268369" y="1290960"/>
                </a:cubicBezTo>
                <a:cubicBezTo>
                  <a:pt x="7267912" y="1293900"/>
                  <a:pt x="7266235" y="1296351"/>
                  <a:pt x="7263911" y="1297944"/>
                </a:cubicBezTo>
                <a:lnTo>
                  <a:pt x="7263401" y="1298056"/>
                </a:lnTo>
                <a:lnTo>
                  <a:pt x="7268978" y="1301374"/>
                </a:lnTo>
                <a:cubicBezTo>
                  <a:pt x="7270731" y="1303702"/>
                  <a:pt x="7271570" y="1306642"/>
                  <a:pt x="7271112" y="1309582"/>
                </a:cubicBezTo>
                <a:lnTo>
                  <a:pt x="7269390" y="1312304"/>
                </a:lnTo>
                <a:lnTo>
                  <a:pt x="7273093" y="1314483"/>
                </a:lnTo>
                <a:lnTo>
                  <a:pt x="7275206" y="1322337"/>
                </a:lnTo>
                <a:lnTo>
                  <a:pt x="7278236" y="1324122"/>
                </a:lnTo>
                <a:lnTo>
                  <a:pt x="7279687" y="1329525"/>
                </a:lnTo>
                <a:lnTo>
                  <a:pt x="7283418" y="1331799"/>
                </a:lnTo>
                <a:lnTo>
                  <a:pt x="7285195" y="1338546"/>
                </a:lnTo>
                <a:lnTo>
                  <a:pt x="7288866" y="1340784"/>
                </a:lnTo>
                <a:cubicBezTo>
                  <a:pt x="7290771" y="1343316"/>
                  <a:pt x="7291686" y="1346502"/>
                  <a:pt x="7291229" y="1349769"/>
                </a:cubicBezTo>
                <a:lnTo>
                  <a:pt x="7290940" y="1350226"/>
                </a:lnTo>
                <a:lnTo>
                  <a:pt x="7294408" y="1352341"/>
                </a:lnTo>
                <a:cubicBezTo>
                  <a:pt x="7296364" y="1354952"/>
                  <a:pt x="7297321" y="1358260"/>
                  <a:pt x="7296815" y="1361645"/>
                </a:cubicBezTo>
                <a:lnTo>
                  <a:pt x="7293845" y="1366420"/>
                </a:lnTo>
                <a:lnTo>
                  <a:pt x="7299344" y="1369739"/>
                </a:lnTo>
                <a:cubicBezTo>
                  <a:pt x="7301363" y="1372394"/>
                  <a:pt x="7302354" y="1375742"/>
                  <a:pt x="7301897" y="1379173"/>
                </a:cubicBezTo>
                <a:cubicBezTo>
                  <a:pt x="7300982" y="1386035"/>
                  <a:pt x="7294277" y="1390608"/>
                  <a:pt x="7286961" y="1389301"/>
                </a:cubicBezTo>
                <a:cubicBezTo>
                  <a:pt x="7279646" y="1387995"/>
                  <a:pt x="7274769" y="1381460"/>
                  <a:pt x="7275683" y="1374599"/>
                </a:cubicBezTo>
                <a:lnTo>
                  <a:pt x="7278913" y="1369642"/>
                </a:lnTo>
                <a:lnTo>
                  <a:pt x="7273942" y="1366610"/>
                </a:lnTo>
                <a:cubicBezTo>
                  <a:pt x="7271986" y="1363999"/>
                  <a:pt x="7271029" y="1360692"/>
                  <a:pt x="7271534" y="1357306"/>
                </a:cubicBezTo>
                <a:lnTo>
                  <a:pt x="7271990" y="1356575"/>
                </a:lnTo>
                <a:lnTo>
                  <a:pt x="7268597" y="1354506"/>
                </a:lnTo>
                <a:lnTo>
                  <a:pt x="7266619" y="1346986"/>
                </a:lnTo>
                <a:lnTo>
                  <a:pt x="7263682" y="1345195"/>
                </a:lnTo>
                <a:lnTo>
                  <a:pt x="7262082" y="1339121"/>
                </a:lnTo>
                <a:lnTo>
                  <a:pt x="7258805" y="1337190"/>
                </a:lnTo>
                <a:lnTo>
                  <a:pt x="7256597" y="1328966"/>
                </a:lnTo>
                <a:lnTo>
                  <a:pt x="7254195" y="1327552"/>
                </a:lnTo>
                <a:cubicBezTo>
                  <a:pt x="7252366" y="1325184"/>
                  <a:pt x="7251452" y="1322161"/>
                  <a:pt x="7251909" y="1319057"/>
                </a:cubicBezTo>
                <a:lnTo>
                  <a:pt x="7253892" y="1315957"/>
                </a:lnTo>
                <a:lnTo>
                  <a:pt x="7250386" y="1313871"/>
                </a:lnTo>
                <a:cubicBezTo>
                  <a:pt x="7248633" y="1311543"/>
                  <a:pt x="7247795" y="1308602"/>
                  <a:pt x="7248252" y="1305662"/>
                </a:cubicBezTo>
                <a:cubicBezTo>
                  <a:pt x="7248709" y="1302558"/>
                  <a:pt x="7250462" y="1300026"/>
                  <a:pt x="7252862" y="1298433"/>
                </a:cubicBezTo>
                <a:lnTo>
                  <a:pt x="7253201" y="1298370"/>
                </a:lnTo>
                <a:lnTo>
                  <a:pt x="7248175" y="1295370"/>
                </a:lnTo>
                <a:cubicBezTo>
                  <a:pt x="7246422" y="1293084"/>
                  <a:pt x="7245509" y="1290143"/>
                  <a:pt x="7245813" y="1287039"/>
                </a:cubicBezTo>
                <a:cubicBezTo>
                  <a:pt x="7246727" y="1281158"/>
                  <a:pt x="7252214" y="1277237"/>
                  <a:pt x="7258615" y="1278218"/>
                </a:cubicBezTo>
                <a:close/>
                <a:moveTo>
                  <a:pt x="5285996" y="1277564"/>
                </a:moveTo>
                <a:cubicBezTo>
                  <a:pt x="5292093" y="1278544"/>
                  <a:pt x="5296360" y="1284098"/>
                  <a:pt x="5295445" y="1289979"/>
                </a:cubicBezTo>
                <a:cubicBezTo>
                  <a:pt x="5294531" y="1295861"/>
                  <a:pt x="5288741" y="1299781"/>
                  <a:pt x="5282644" y="1298474"/>
                </a:cubicBezTo>
                <a:cubicBezTo>
                  <a:pt x="5276547" y="1297494"/>
                  <a:pt x="5272279" y="1291939"/>
                  <a:pt x="5273193" y="1286059"/>
                </a:cubicBezTo>
                <a:cubicBezTo>
                  <a:pt x="5274108" y="1280178"/>
                  <a:pt x="5279900" y="1276257"/>
                  <a:pt x="5285996" y="1277564"/>
                </a:cubicBezTo>
                <a:close/>
                <a:moveTo>
                  <a:pt x="6339333" y="1276911"/>
                </a:moveTo>
                <a:cubicBezTo>
                  <a:pt x="6346039" y="1277891"/>
                  <a:pt x="6350610" y="1284098"/>
                  <a:pt x="6349392" y="1290306"/>
                </a:cubicBezTo>
                <a:cubicBezTo>
                  <a:pt x="6348477" y="1296514"/>
                  <a:pt x="6342381" y="1300761"/>
                  <a:pt x="6335676" y="1299454"/>
                </a:cubicBezTo>
                <a:cubicBezTo>
                  <a:pt x="6328970" y="1298474"/>
                  <a:pt x="6324398" y="1292266"/>
                  <a:pt x="6325617" y="1286059"/>
                </a:cubicBezTo>
                <a:cubicBezTo>
                  <a:pt x="6326836" y="1279852"/>
                  <a:pt x="6332932" y="1275604"/>
                  <a:pt x="6339333" y="1276911"/>
                </a:cubicBezTo>
                <a:close/>
                <a:moveTo>
                  <a:pt x="475279" y="1276584"/>
                </a:moveTo>
                <a:cubicBezTo>
                  <a:pt x="481375" y="1277564"/>
                  <a:pt x="485642" y="1283119"/>
                  <a:pt x="484728" y="1289000"/>
                </a:cubicBezTo>
                <a:cubicBezTo>
                  <a:pt x="483813" y="1294880"/>
                  <a:pt x="478327" y="1298801"/>
                  <a:pt x="471926" y="1297494"/>
                </a:cubicBezTo>
                <a:cubicBezTo>
                  <a:pt x="465831" y="1296514"/>
                  <a:pt x="461563" y="1290960"/>
                  <a:pt x="462477" y="1285079"/>
                </a:cubicBezTo>
                <a:cubicBezTo>
                  <a:pt x="463392" y="1279525"/>
                  <a:pt x="469183" y="1275604"/>
                  <a:pt x="475279" y="1276584"/>
                </a:cubicBezTo>
                <a:close/>
                <a:moveTo>
                  <a:pt x="4478797" y="1275278"/>
                </a:moveTo>
                <a:cubicBezTo>
                  <a:pt x="4484902" y="1276258"/>
                  <a:pt x="4489466" y="1282139"/>
                  <a:pt x="4488553" y="1288020"/>
                </a:cubicBezTo>
                <a:cubicBezTo>
                  <a:pt x="4487640" y="1293900"/>
                  <a:pt x="4481846" y="1297821"/>
                  <a:pt x="4475754" y="1296841"/>
                </a:cubicBezTo>
                <a:cubicBezTo>
                  <a:pt x="4469654" y="1295861"/>
                  <a:pt x="4465083" y="1289980"/>
                  <a:pt x="4465998" y="1284099"/>
                </a:cubicBezTo>
                <a:cubicBezTo>
                  <a:pt x="4466606" y="1277891"/>
                  <a:pt x="4472398" y="1273971"/>
                  <a:pt x="4478797" y="1275278"/>
                </a:cubicBezTo>
                <a:close/>
                <a:moveTo>
                  <a:pt x="1872119" y="1275277"/>
                </a:moveTo>
                <a:cubicBezTo>
                  <a:pt x="1878520" y="1276257"/>
                  <a:pt x="1882787" y="1282139"/>
                  <a:pt x="1881873" y="1288020"/>
                </a:cubicBezTo>
                <a:cubicBezTo>
                  <a:pt x="1880959" y="1293900"/>
                  <a:pt x="1875167" y="1297821"/>
                  <a:pt x="1868767" y="1296841"/>
                </a:cubicBezTo>
                <a:cubicBezTo>
                  <a:pt x="1862366" y="1295861"/>
                  <a:pt x="1858099" y="1289980"/>
                  <a:pt x="1859013" y="1284099"/>
                </a:cubicBezTo>
                <a:cubicBezTo>
                  <a:pt x="1859928" y="1278218"/>
                  <a:pt x="1865719" y="1274297"/>
                  <a:pt x="1872119" y="1275277"/>
                </a:cubicBezTo>
                <a:close/>
                <a:moveTo>
                  <a:pt x="1981845" y="1274950"/>
                </a:moveTo>
                <a:cubicBezTo>
                  <a:pt x="1988245" y="1275930"/>
                  <a:pt x="1992512" y="1281811"/>
                  <a:pt x="1991599" y="1287693"/>
                </a:cubicBezTo>
                <a:cubicBezTo>
                  <a:pt x="1990684" y="1293573"/>
                  <a:pt x="1984893" y="1297821"/>
                  <a:pt x="1978492" y="1296514"/>
                </a:cubicBezTo>
                <a:cubicBezTo>
                  <a:pt x="1972092" y="1295534"/>
                  <a:pt x="1967825" y="1289653"/>
                  <a:pt x="1968739" y="1283772"/>
                </a:cubicBezTo>
                <a:cubicBezTo>
                  <a:pt x="1969958" y="1277891"/>
                  <a:pt x="1975749" y="1273970"/>
                  <a:pt x="1981845" y="1274950"/>
                </a:cubicBezTo>
                <a:close/>
                <a:moveTo>
                  <a:pt x="5807454" y="1274624"/>
                </a:moveTo>
                <a:cubicBezTo>
                  <a:pt x="5813854" y="1275604"/>
                  <a:pt x="5818122" y="1281485"/>
                  <a:pt x="5817208" y="1287366"/>
                </a:cubicBezTo>
                <a:cubicBezTo>
                  <a:pt x="5816293" y="1293246"/>
                  <a:pt x="5810502" y="1297167"/>
                  <a:pt x="5804100" y="1296187"/>
                </a:cubicBezTo>
                <a:cubicBezTo>
                  <a:pt x="5797700" y="1295207"/>
                  <a:pt x="5793433" y="1289326"/>
                  <a:pt x="5794347" y="1283445"/>
                </a:cubicBezTo>
                <a:cubicBezTo>
                  <a:pt x="5795567" y="1277237"/>
                  <a:pt x="5801358" y="1273317"/>
                  <a:pt x="5807454" y="1274624"/>
                </a:cubicBezTo>
                <a:close/>
                <a:moveTo>
                  <a:pt x="11192690" y="1273971"/>
                </a:moveTo>
                <a:cubicBezTo>
                  <a:pt x="11199395" y="1275277"/>
                  <a:pt x="11204273" y="1281485"/>
                  <a:pt x="11203359" y="1288020"/>
                </a:cubicBezTo>
                <a:lnTo>
                  <a:pt x="11201392" y="1291157"/>
                </a:lnTo>
                <a:lnTo>
                  <a:pt x="11202444" y="1295207"/>
                </a:lnTo>
                <a:cubicBezTo>
                  <a:pt x="11201529" y="1301088"/>
                  <a:pt x="11195738" y="1305009"/>
                  <a:pt x="11189337" y="1304029"/>
                </a:cubicBezTo>
                <a:cubicBezTo>
                  <a:pt x="11182936" y="1303048"/>
                  <a:pt x="11178670" y="1297168"/>
                  <a:pt x="11179584" y="1291287"/>
                </a:cubicBezTo>
                <a:lnTo>
                  <a:pt x="11180393" y="1290029"/>
                </a:lnTo>
                <a:lnTo>
                  <a:pt x="11178669" y="1283772"/>
                </a:lnTo>
                <a:cubicBezTo>
                  <a:pt x="11179584" y="1277238"/>
                  <a:pt x="11185679" y="1272664"/>
                  <a:pt x="11192690" y="1273971"/>
                </a:cubicBezTo>
                <a:close/>
                <a:moveTo>
                  <a:pt x="11766936" y="1273970"/>
                </a:moveTo>
                <a:cubicBezTo>
                  <a:pt x="11773338" y="1274950"/>
                  <a:pt x="11777604" y="1280832"/>
                  <a:pt x="11776690" y="1286712"/>
                </a:cubicBezTo>
                <a:cubicBezTo>
                  <a:pt x="11775775" y="1292593"/>
                  <a:pt x="11769985" y="1296841"/>
                  <a:pt x="11763584" y="1295534"/>
                </a:cubicBezTo>
                <a:cubicBezTo>
                  <a:pt x="11757183" y="1294554"/>
                  <a:pt x="11752915" y="1288673"/>
                  <a:pt x="11753830" y="1282792"/>
                </a:cubicBezTo>
                <a:cubicBezTo>
                  <a:pt x="11754745" y="1276911"/>
                  <a:pt x="11760535" y="1272990"/>
                  <a:pt x="11766936" y="1273970"/>
                </a:cubicBezTo>
                <a:close/>
                <a:moveTo>
                  <a:pt x="8638757" y="1273970"/>
                </a:moveTo>
                <a:cubicBezTo>
                  <a:pt x="8644853" y="1274950"/>
                  <a:pt x="8648816" y="1280505"/>
                  <a:pt x="8648206" y="1286059"/>
                </a:cubicBezTo>
                <a:cubicBezTo>
                  <a:pt x="8647291" y="1291613"/>
                  <a:pt x="8641805" y="1295534"/>
                  <a:pt x="8635709" y="1294554"/>
                </a:cubicBezTo>
                <a:cubicBezTo>
                  <a:pt x="8629613" y="1293573"/>
                  <a:pt x="8625650" y="1288019"/>
                  <a:pt x="8626260" y="1282465"/>
                </a:cubicBezTo>
                <a:cubicBezTo>
                  <a:pt x="8626870" y="1276911"/>
                  <a:pt x="8632661" y="1272990"/>
                  <a:pt x="8638757" y="1273970"/>
                </a:cubicBezTo>
                <a:close/>
                <a:moveTo>
                  <a:pt x="7471062" y="1272991"/>
                </a:moveTo>
                <a:cubicBezTo>
                  <a:pt x="7477158" y="1273971"/>
                  <a:pt x="7481425" y="1279525"/>
                  <a:pt x="7480510" y="1285406"/>
                </a:cubicBezTo>
                <a:cubicBezTo>
                  <a:pt x="7479595" y="1291287"/>
                  <a:pt x="7474110" y="1294880"/>
                  <a:pt x="7468014" y="1293900"/>
                </a:cubicBezTo>
                <a:cubicBezTo>
                  <a:pt x="7461918" y="1292920"/>
                  <a:pt x="7457650" y="1287366"/>
                  <a:pt x="7458565" y="1281485"/>
                </a:cubicBezTo>
                <a:cubicBezTo>
                  <a:pt x="7459174" y="1275604"/>
                  <a:pt x="7464966" y="1272010"/>
                  <a:pt x="7471062" y="1272991"/>
                </a:cubicBezTo>
                <a:close/>
                <a:moveTo>
                  <a:pt x="11164648" y="1272010"/>
                </a:moveTo>
                <a:cubicBezTo>
                  <a:pt x="11171049" y="1272991"/>
                  <a:pt x="11175621" y="1278871"/>
                  <a:pt x="11174706" y="1285079"/>
                </a:cubicBezTo>
                <a:cubicBezTo>
                  <a:pt x="11173793" y="1291287"/>
                  <a:pt x="11167696" y="1295207"/>
                  <a:pt x="11161296" y="1294227"/>
                </a:cubicBezTo>
                <a:cubicBezTo>
                  <a:pt x="11154895" y="1293247"/>
                  <a:pt x="11150322" y="1287366"/>
                  <a:pt x="11151237" y="1281159"/>
                </a:cubicBezTo>
                <a:cubicBezTo>
                  <a:pt x="11152456" y="1274951"/>
                  <a:pt x="11158249" y="1271030"/>
                  <a:pt x="11164648" y="1272010"/>
                </a:cubicBezTo>
                <a:close/>
                <a:moveTo>
                  <a:pt x="8424176" y="1272010"/>
                </a:moveTo>
                <a:cubicBezTo>
                  <a:pt x="8430273" y="1272990"/>
                  <a:pt x="8434235" y="1278544"/>
                  <a:pt x="8433625" y="1284098"/>
                </a:cubicBezTo>
                <a:cubicBezTo>
                  <a:pt x="8432711" y="1289653"/>
                  <a:pt x="8427225" y="1293573"/>
                  <a:pt x="8421129" y="1292593"/>
                </a:cubicBezTo>
                <a:cubicBezTo>
                  <a:pt x="8415033" y="1291613"/>
                  <a:pt x="8411070" y="1286059"/>
                  <a:pt x="8411679" y="1280505"/>
                </a:cubicBezTo>
                <a:cubicBezTo>
                  <a:pt x="8412594" y="1274950"/>
                  <a:pt x="8418081" y="1271030"/>
                  <a:pt x="8424176" y="1272010"/>
                </a:cubicBezTo>
                <a:close/>
                <a:moveTo>
                  <a:pt x="370126" y="1270703"/>
                </a:moveTo>
                <a:cubicBezTo>
                  <a:pt x="376222" y="1271684"/>
                  <a:pt x="380490" y="1277238"/>
                  <a:pt x="379575" y="1283119"/>
                </a:cubicBezTo>
                <a:lnTo>
                  <a:pt x="376233" y="1288460"/>
                </a:lnTo>
                <a:lnTo>
                  <a:pt x="376746" y="1288346"/>
                </a:lnTo>
                <a:cubicBezTo>
                  <a:pt x="383451" y="1289653"/>
                  <a:pt x="388023" y="1295534"/>
                  <a:pt x="387109" y="1301741"/>
                </a:cubicBezTo>
                <a:cubicBezTo>
                  <a:pt x="386194" y="1307949"/>
                  <a:pt x="380098" y="1312197"/>
                  <a:pt x="373393" y="1311216"/>
                </a:cubicBezTo>
                <a:cubicBezTo>
                  <a:pt x="366687" y="1309909"/>
                  <a:pt x="362115" y="1304029"/>
                  <a:pt x="363030" y="1297821"/>
                </a:cubicBezTo>
                <a:lnTo>
                  <a:pt x="366858" y="1291598"/>
                </a:lnTo>
                <a:lnTo>
                  <a:pt x="366773" y="1291613"/>
                </a:lnTo>
                <a:cubicBezTo>
                  <a:pt x="360678" y="1290633"/>
                  <a:pt x="356410" y="1285079"/>
                  <a:pt x="357325" y="1279198"/>
                </a:cubicBezTo>
                <a:cubicBezTo>
                  <a:pt x="358239" y="1273644"/>
                  <a:pt x="363725" y="1269723"/>
                  <a:pt x="370126" y="1270703"/>
                </a:cubicBezTo>
                <a:close/>
                <a:moveTo>
                  <a:pt x="7362858" y="1269723"/>
                </a:moveTo>
                <a:cubicBezTo>
                  <a:pt x="7368953" y="1270703"/>
                  <a:pt x="7373220" y="1276258"/>
                  <a:pt x="7372306" y="1282139"/>
                </a:cubicBezTo>
                <a:cubicBezTo>
                  <a:pt x="7371391" y="1288020"/>
                  <a:pt x="7365905" y="1291613"/>
                  <a:pt x="7359809" y="1290633"/>
                </a:cubicBezTo>
                <a:cubicBezTo>
                  <a:pt x="7353713" y="1289653"/>
                  <a:pt x="7349446" y="1284099"/>
                  <a:pt x="7350360" y="1278218"/>
                </a:cubicBezTo>
                <a:cubicBezTo>
                  <a:pt x="7351275" y="1272664"/>
                  <a:pt x="7356761" y="1268743"/>
                  <a:pt x="7362858" y="1269723"/>
                </a:cubicBezTo>
                <a:close/>
                <a:moveTo>
                  <a:pt x="2093094" y="1268416"/>
                </a:moveTo>
                <a:cubicBezTo>
                  <a:pt x="2099495" y="1269396"/>
                  <a:pt x="2103762" y="1275277"/>
                  <a:pt x="2102848" y="1281159"/>
                </a:cubicBezTo>
                <a:cubicBezTo>
                  <a:pt x="2101934" y="1287039"/>
                  <a:pt x="2096142" y="1291287"/>
                  <a:pt x="2089742" y="1289980"/>
                </a:cubicBezTo>
                <a:cubicBezTo>
                  <a:pt x="2083341" y="1289000"/>
                  <a:pt x="2079074" y="1283119"/>
                  <a:pt x="2079988" y="1277238"/>
                </a:cubicBezTo>
                <a:cubicBezTo>
                  <a:pt x="2080903" y="1271357"/>
                  <a:pt x="2086694" y="1267436"/>
                  <a:pt x="2093094" y="1268416"/>
                </a:cubicBezTo>
                <a:close/>
                <a:moveTo>
                  <a:pt x="9428803" y="1268089"/>
                </a:moveTo>
                <a:cubicBezTo>
                  <a:pt x="9435204" y="1269069"/>
                  <a:pt x="9439471" y="1274951"/>
                  <a:pt x="9438862" y="1281158"/>
                </a:cubicBezTo>
                <a:cubicBezTo>
                  <a:pt x="9437947" y="1287366"/>
                  <a:pt x="9432156" y="1291286"/>
                  <a:pt x="9425754" y="1290306"/>
                </a:cubicBezTo>
                <a:cubicBezTo>
                  <a:pt x="9419354" y="1289326"/>
                  <a:pt x="9415087" y="1283445"/>
                  <a:pt x="9415697" y="1277237"/>
                </a:cubicBezTo>
                <a:cubicBezTo>
                  <a:pt x="9416610" y="1271030"/>
                  <a:pt x="9422707" y="1266783"/>
                  <a:pt x="9428803" y="1268089"/>
                </a:cubicBezTo>
                <a:close/>
                <a:moveTo>
                  <a:pt x="8015743" y="1267763"/>
                </a:moveTo>
                <a:cubicBezTo>
                  <a:pt x="8021838" y="1268743"/>
                  <a:pt x="8026105" y="1274298"/>
                  <a:pt x="8025191" y="1280178"/>
                </a:cubicBezTo>
                <a:cubicBezTo>
                  <a:pt x="8024277" y="1286059"/>
                  <a:pt x="8018790" y="1289653"/>
                  <a:pt x="8012695" y="1288673"/>
                </a:cubicBezTo>
                <a:cubicBezTo>
                  <a:pt x="8006598" y="1287693"/>
                  <a:pt x="8002331" y="1282139"/>
                  <a:pt x="8003245" y="1276258"/>
                </a:cubicBezTo>
                <a:cubicBezTo>
                  <a:pt x="8004160" y="1270703"/>
                  <a:pt x="8009951" y="1266783"/>
                  <a:pt x="8015743" y="1267763"/>
                </a:cubicBezTo>
                <a:close/>
                <a:moveTo>
                  <a:pt x="583175" y="1267763"/>
                </a:moveTo>
                <a:cubicBezTo>
                  <a:pt x="589270" y="1268743"/>
                  <a:pt x="593538" y="1274298"/>
                  <a:pt x="592624" y="1280178"/>
                </a:cubicBezTo>
                <a:cubicBezTo>
                  <a:pt x="591709" y="1286059"/>
                  <a:pt x="586223" y="1289980"/>
                  <a:pt x="579822" y="1288673"/>
                </a:cubicBezTo>
                <a:cubicBezTo>
                  <a:pt x="573727" y="1287693"/>
                  <a:pt x="569459" y="1282139"/>
                  <a:pt x="570374" y="1276258"/>
                </a:cubicBezTo>
                <a:cubicBezTo>
                  <a:pt x="571288" y="1270703"/>
                  <a:pt x="576774" y="1266783"/>
                  <a:pt x="583175" y="1267763"/>
                </a:cubicBezTo>
                <a:close/>
                <a:moveTo>
                  <a:pt x="541071" y="1267436"/>
                </a:moveTo>
                <a:cubicBezTo>
                  <a:pt x="544271" y="1267926"/>
                  <a:pt x="547014" y="1269642"/>
                  <a:pt x="548843" y="1272010"/>
                </a:cubicBezTo>
                <a:lnTo>
                  <a:pt x="550872" y="1279551"/>
                </a:lnTo>
                <a:lnTo>
                  <a:pt x="552941" y="1276135"/>
                </a:lnTo>
                <a:cubicBezTo>
                  <a:pt x="555265" y="1274542"/>
                  <a:pt x="558313" y="1273807"/>
                  <a:pt x="561513" y="1274297"/>
                </a:cubicBezTo>
                <a:cubicBezTo>
                  <a:pt x="567914" y="1275277"/>
                  <a:pt x="572181" y="1281159"/>
                  <a:pt x="571267" y="1287039"/>
                </a:cubicBezTo>
                <a:cubicBezTo>
                  <a:pt x="570353" y="1292920"/>
                  <a:pt x="564561" y="1296841"/>
                  <a:pt x="558466" y="1295861"/>
                </a:cubicBezTo>
                <a:cubicBezTo>
                  <a:pt x="555265" y="1295370"/>
                  <a:pt x="552598" y="1293655"/>
                  <a:pt x="550845" y="1291328"/>
                </a:cubicBezTo>
                <a:lnTo>
                  <a:pt x="548949" y="1284030"/>
                </a:lnTo>
                <a:lnTo>
                  <a:pt x="546634" y="1287774"/>
                </a:lnTo>
                <a:cubicBezTo>
                  <a:pt x="544271" y="1289408"/>
                  <a:pt x="541223" y="1290143"/>
                  <a:pt x="538023" y="1289653"/>
                </a:cubicBezTo>
                <a:cubicBezTo>
                  <a:pt x="531622" y="1288673"/>
                  <a:pt x="527050" y="1282792"/>
                  <a:pt x="527965" y="1276584"/>
                </a:cubicBezTo>
                <a:cubicBezTo>
                  <a:pt x="528879" y="1270377"/>
                  <a:pt x="534670" y="1266130"/>
                  <a:pt x="541071" y="1267436"/>
                </a:cubicBezTo>
                <a:close/>
                <a:moveTo>
                  <a:pt x="9002080" y="1267109"/>
                </a:moveTo>
                <a:cubicBezTo>
                  <a:pt x="9008176" y="1268089"/>
                  <a:pt x="9012443" y="1273643"/>
                  <a:pt x="9011529" y="1279525"/>
                </a:cubicBezTo>
                <a:cubicBezTo>
                  <a:pt x="9010615" y="1285405"/>
                  <a:pt x="9005128" y="1289326"/>
                  <a:pt x="8998728" y="1288019"/>
                </a:cubicBezTo>
                <a:cubicBezTo>
                  <a:pt x="8992326" y="1286712"/>
                  <a:pt x="8988364" y="1281485"/>
                  <a:pt x="8989278" y="1275604"/>
                </a:cubicBezTo>
                <a:cubicBezTo>
                  <a:pt x="8990193" y="1270050"/>
                  <a:pt x="8995984" y="1266129"/>
                  <a:pt x="9002080" y="1267109"/>
                </a:cubicBezTo>
                <a:close/>
                <a:moveTo>
                  <a:pt x="6678578" y="1267109"/>
                </a:moveTo>
                <a:cubicBezTo>
                  <a:pt x="6685587" y="1268416"/>
                  <a:pt x="6690159" y="1274623"/>
                  <a:pt x="6689245" y="1281158"/>
                </a:cubicBezTo>
                <a:cubicBezTo>
                  <a:pt x="6688331" y="1287692"/>
                  <a:pt x="6681930" y="1291939"/>
                  <a:pt x="6674919" y="1290959"/>
                </a:cubicBezTo>
                <a:cubicBezTo>
                  <a:pt x="6667909" y="1289653"/>
                  <a:pt x="6663337" y="1283445"/>
                  <a:pt x="6664251" y="1276911"/>
                </a:cubicBezTo>
                <a:cubicBezTo>
                  <a:pt x="6665166" y="1270377"/>
                  <a:pt x="6671567" y="1265802"/>
                  <a:pt x="6678578" y="1267109"/>
                </a:cubicBezTo>
                <a:close/>
                <a:moveTo>
                  <a:pt x="727259" y="1266129"/>
                </a:moveTo>
                <a:cubicBezTo>
                  <a:pt x="733964" y="1267436"/>
                  <a:pt x="738536" y="1273317"/>
                  <a:pt x="737622" y="1279852"/>
                </a:cubicBezTo>
                <a:cubicBezTo>
                  <a:pt x="736708" y="1286059"/>
                  <a:pt x="730611" y="1290306"/>
                  <a:pt x="723906" y="1289326"/>
                </a:cubicBezTo>
                <a:cubicBezTo>
                  <a:pt x="717200" y="1288020"/>
                  <a:pt x="712629" y="1282138"/>
                  <a:pt x="713543" y="1275604"/>
                </a:cubicBezTo>
                <a:cubicBezTo>
                  <a:pt x="714457" y="1269396"/>
                  <a:pt x="720553" y="1265149"/>
                  <a:pt x="727259" y="1266129"/>
                </a:cubicBezTo>
                <a:close/>
                <a:moveTo>
                  <a:pt x="7580485" y="1265803"/>
                </a:moveTo>
                <a:cubicBezTo>
                  <a:pt x="7586582" y="1266783"/>
                  <a:pt x="7590849" y="1272337"/>
                  <a:pt x="7589935" y="1278218"/>
                </a:cubicBezTo>
                <a:cubicBezTo>
                  <a:pt x="7589020" y="1284099"/>
                  <a:pt x="7583534" y="1287693"/>
                  <a:pt x="7577437" y="1286712"/>
                </a:cubicBezTo>
                <a:cubicBezTo>
                  <a:pt x="7571342" y="1285732"/>
                  <a:pt x="7567075" y="1280178"/>
                  <a:pt x="7567988" y="1274298"/>
                </a:cubicBezTo>
                <a:cubicBezTo>
                  <a:pt x="7568903" y="1268743"/>
                  <a:pt x="7574390" y="1264823"/>
                  <a:pt x="7580485" y="1265803"/>
                </a:cubicBezTo>
                <a:close/>
                <a:moveTo>
                  <a:pt x="3637405" y="1265475"/>
                </a:moveTo>
                <a:cubicBezTo>
                  <a:pt x="3644418" y="1266782"/>
                  <a:pt x="3649300" y="1272990"/>
                  <a:pt x="3648381" y="1279851"/>
                </a:cubicBezTo>
                <a:cubicBezTo>
                  <a:pt x="3647466" y="1286712"/>
                  <a:pt x="3640760" y="1290959"/>
                  <a:pt x="3633743" y="1289979"/>
                </a:cubicBezTo>
                <a:cubicBezTo>
                  <a:pt x="3626734" y="1288672"/>
                  <a:pt x="3621861" y="1282465"/>
                  <a:pt x="3622774" y="1275604"/>
                </a:cubicBezTo>
                <a:cubicBezTo>
                  <a:pt x="3623686" y="1268743"/>
                  <a:pt x="3630393" y="1264495"/>
                  <a:pt x="3637405" y="1265475"/>
                </a:cubicBezTo>
                <a:close/>
                <a:moveTo>
                  <a:pt x="6565801" y="1265149"/>
                </a:moveTo>
                <a:cubicBezTo>
                  <a:pt x="6572506" y="1266456"/>
                  <a:pt x="6577078" y="1272337"/>
                  <a:pt x="6576163" y="1278871"/>
                </a:cubicBezTo>
                <a:cubicBezTo>
                  <a:pt x="6575249" y="1285405"/>
                  <a:pt x="6568849" y="1289326"/>
                  <a:pt x="6562143" y="1288346"/>
                </a:cubicBezTo>
                <a:cubicBezTo>
                  <a:pt x="6555437" y="1287366"/>
                  <a:pt x="6550865" y="1281159"/>
                  <a:pt x="6551779" y="1274624"/>
                </a:cubicBezTo>
                <a:cubicBezTo>
                  <a:pt x="6552999" y="1268089"/>
                  <a:pt x="6559094" y="1263842"/>
                  <a:pt x="6565801" y="1265149"/>
                </a:cubicBezTo>
                <a:close/>
                <a:moveTo>
                  <a:pt x="5396648" y="1264822"/>
                </a:moveTo>
                <a:cubicBezTo>
                  <a:pt x="5402745" y="1265802"/>
                  <a:pt x="5407014" y="1271357"/>
                  <a:pt x="5406097" y="1277237"/>
                </a:cubicBezTo>
                <a:cubicBezTo>
                  <a:pt x="5405183" y="1283118"/>
                  <a:pt x="5399391" y="1287039"/>
                  <a:pt x="5393296" y="1286059"/>
                </a:cubicBezTo>
                <a:cubicBezTo>
                  <a:pt x="5387199" y="1285079"/>
                  <a:pt x="5382931" y="1279525"/>
                  <a:pt x="5383846" y="1273644"/>
                </a:cubicBezTo>
                <a:cubicBezTo>
                  <a:pt x="5384759" y="1267762"/>
                  <a:pt x="5390552" y="1263842"/>
                  <a:pt x="5396648" y="1264822"/>
                </a:cubicBezTo>
                <a:close/>
                <a:moveTo>
                  <a:pt x="6796770" y="1264553"/>
                </a:moveTo>
                <a:cubicBezTo>
                  <a:pt x="6803751" y="1265750"/>
                  <a:pt x="6808612" y="1272065"/>
                  <a:pt x="6807629" y="1278657"/>
                </a:cubicBezTo>
                <a:cubicBezTo>
                  <a:pt x="6806644" y="1285250"/>
                  <a:pt x="6800188" y="1289622"/>
                  <a:pt x="6793207" y="1288425"/>
                </a:cubicBezTo>
                <a:cubicBezTo>
                  <a:pt x="6786225" y="1287228"/>
                  <a:pt x="6781364" y="1280913"/>
                  <a:pt x="6782348" y="1274321"/>
                </a:cubicBezTo>
                <a:cubicBezTo>
                  <a:pt x="6783332" y="1267728"/>
                  <a:pt x="6789789" y="1263356"/>
                  <a:pt x="6796770" y="1264553"/>
                </a:cubicBezTo>
                <a:close/>
                <a:moveTo>
                  <a:pt x="1763918" y="1264169"/>
                </a:moveTo>
                <a:cubicBezTo>
                  <a:pt x="1770319" y="1265149"/>
                  <a:pt x="1774586" y="1271030"/>
                  <a:pt x="1773672" y="1276911"/>
                </a:cubicBezTo>
                <a:cubicBezTo>
                  <a:pt x="1772758" y="1282792"/>
                  <a:pt x="1766966" y="1286712"/>
                  <a:pt x="1760566" y="1285732"/>
                </a:cubicBezTo>
                <a:cubicBezTo>
                  <a:pt x="1754165" y="1284752"/>
                  <a:pt x="1749898" y="1278871"/>
                  <a:pt x="1750812" y="1272991"/>
                </a:cubicBezTo>
                <a:cubicBezTo>
                  <a:pt x="1751726" y="1267109"/>
                  <a:pt x="1757518" y="1263189"/>
                  <a:pt x="1763918" y="1264169"/>
                </a:cubicBezTo>
                <a:close/>
                <a:moveTo>
                  <a:pt x="6126581" y="1263189"/>
                </a:moveTo>
                <a:cubicBezTo>
                  <a:pt x="6132982" y="1264169"/>
                  <a:pt x="6137555" y="1270050"/>
                  <a:pt x="6136640" y="1276257"/>
                </a:cubicBezTo>
                <a:cubicBezTo>
                  <a:pt x="6135725" y="1282465"/>
                  <a:pt x="6129934" y="1286386"/>
                  <a:pt x="6123228" y="1285405"/>
                </a:cubicBezTo>
                <a:cubicBezTo>
                  <a:pt x="6116828" y="1284425"/>
                  <a:pt x="6112256" y="1278544"/>
                  <a:pt x="6113170" y="1272337"/>
                </a:cubicBezTo>
                <a:cubicBezTo>
                  <a:pt x="6114085" y="1266129"/>
                  <a:pt x="6120180" y="1262209"/>
                  <a:pt x="6126581" y="1263189"/>
                </a:cubicBezTo>
                <a:close/>
                <a:moveTo>
                  <a:pt x="4261127" y="1262862"/>
                </a:moveTo>
                <a:cubicBezTo>
                  <a:pt x="4267520" y="1263842"/>
                  <a:pt x="4272092" y="1270050"/>
                  <a:pt x="4271178" y="1275930"/>
                </a:cubicBezTo>
                <a:cubicBezTo>
                  <a:pt x="4270263" y="1281812"/>
                  <a:pt x="4264170" y="1286059"/>
                  <a:pt x="4257765" y="1285079"/>
                </a:cubicBezTo>
                <a:cubicBezTo>
                  <a:pt x="4251365" y="1284098"/>
                  <a:pt x="4246791" y="1277891"/>
                  <a:pt x="4247707" y="1272010"/>
                </a:cubicBezTo>
                <a:cubicBezTo>
                  <a:pt x="4248318" y="1265802"/>
                  <a:pt x="4254412" y="1261555"/>
                  <a:pt x="4261127" y="1262862"/>
                </a:cubicBezTo>
                <a:close/>
                <a:moveTo>
                  <a:pt x="495950" y="1262799"/>
                </a:moveTo>
                <a:cubicBezTo>
                  <a:pt x="502598" y="1263939"/>
                  <a:pt x="507211" y="1270064"/>
                  <a:pt x="506254" y="1276478"/>
                </a:cubicBezTo>
                <a:cubicBezTo>
                  <a:pt x="505296" y="1282891"/>
                  <a:pt x="499130" y="1287167"/>
                  <a:pt x="492482" y="1286026"/>
                </a:cubicBezTo>
                <a:cubicBezTo>
                  <a:pt x="485834" y="1284886"/>
                  <a:pt x="481220" y="1278762"/>
                  <a:pt x="482178" y="1272348"/>
                </a:cubicBezTo>
                <a:cubicBezTo>
                  <a:pt x="483135" y="1265934"/>
                  <a:pt x="489301" y="1261659"/>
                  <a:pt x="495950" y="1262799"/>
                </a:cubicBezTo>
                <a:close/>
                <a:moveTo>
                  <a:pt x="10698607" y="1261882"/>
                </a:moveTo>
                <a:cubicBezTo>
                  <a:pt x="10705312" y="1263189"/>
                  <a:pt x="10710189" y="1269396"/>
                  <a:pt x="10709274" y="1275604"/>
                </a:cubicBezTo>
                <a:cubicBezTo>
                  <a:pt x="10708360" y="1282138"/>
                  <a:pt x="10701959" y="1286386"/>
                  <a:pt x="10695254" y="1285079"/>
                </a:cubicBezTo>
                <a:cubicBezTo>
                  <a:pt x="10688548" y="1283772"/>
                  <a:pt x="10683671" y="1277564"/>
                  <a:pt x="10684585" y="1271357"/>
                </a:cubicBezTo>
                <a:cubicBezTo>
                  <a:pt x="10685499" y="1265149"/>
                  <a:pt x="10691596" y="1260901"/>
                  <a:pt x="10698607" y="1261882"/>
                </a:cubicBezTo>
                <a:close/>
                <a:moveTo>
                  <a:pt x="2277103" y="1260248"/>
                </a:moveTo>
                <a:cubicBezTo>
                  <a:pt x="2284114" y="1261555"/>
                  <a:pt x="2288991" y="1267762"/>
                  <a:pt x="2288076" y="1274624"/>
                </a:cubicBezTo>
                <a:cubicBezTo>
                  <a:pt x="2287162" y="1281158"/>
                  <a:pt x="2280456" y="1285732"/>
                  <a:pt x="2273446" y="1284425"/>
                </a:cubicBezTo>
                <a:cubicBezTo>
                  <a:pt x="2266435" y="1283118"/>
                  <a:pt x="2261559" y="1276911"/>
                  <a:pt x="2262473" y="1270050"/>
                </a:cubicBezTo>
                <a:cubicBezTo>
                  <a:pt x="2263387" y="1263516"/>
                  <a:pt x="2269788" y="1258941"/>
                  <a:pt x="2277103" y="1260248"/>
                </a:cubicBezTo>
                <a:close/>
                <a:moveTo>
                  <a:pt x="11336557" y="1259594"/>
                </a:moveTo>
                <a:cubicBezTo>
                  <a:pt x="11342652" y="1260575"/>
                  <a:pt x="11346920" y="1266129"/>
                  <a:pt x="11346310" y="1272010"/>
                </a:cubicBezTo>
                <a:cubicBezTo>
                  <a:pt x="11345701" y="1277891"/>
                  <a:pt x="11339605" y="1281811"/>
                  <a:pt x="11333509" y="1280831"/>
                </a:cubicBezTo>
                <a:cubicBezTo>
                  <a:pt x="11327412" y="1279851"/>
                  <a:pt x="11323145" y="1274297"/>
                  <a:pt x="11323755" y="1268416"/>
                </a:cubicBezTo>
                <a:cubicBezTo>
                  <a:pt x="11324668" y="1262535"/>
                  <a:pt x="11330461" y="1258614"/>
                  <a:pt x="11336557" y="1259594"/>
                </a:cubicBezTo>
                <a:close/>
                <a:moveTo>
                  <a:pt x="10015545" y="1258941"/>
                </a:moveTo>
                <a:cubicBezTo>
                  <a:pt x="10022252" y="1260248"/>
                  <a:pt x="10026824" y="1266129"/>
                  <a:pt x="10025909" y="1272337"/>
                </a:cubicBezTo>
                <a:cubicBezTo>
                  <a:pt x="10024995" y="1278544"/>
                  <a:pt x="10018898" y="1282792"/>
                  <a:pt x="10012193" y="1281812"/>
                </a:cubicBezTo>
                <a:cubicBezTo>
                  <a:pt x="10005488" y="1280505"/>
                  <a:pt x="10000916" y="1274624"/>
                  <a:pt x="10001830" y="1268416"/>
                </a:cubicBezTo>
                <a:cubicBezTo>
                  <a:pt x="10002744" y="1261882"/>
                  <a:pt x="10008840" y="1257635"/>
                  <a:pt x="10015545" y="1258941"/>
                </a:cubicBezTo>
                <a:close/>
                <a:moveTo>
                  <a:pt x="11224389" y="1258614"/>
                </a:moveTo>
                <a:cubicBezTo>
                  <a:pt x="11230486" y="1259594"/>
                  <a:pt x="11234753" y="1265149"/>
                  <a:pt x="11233839" y="1271030"/>
                </a:cubicBezTo>
                <a:cubicBezTo>
                  <a:pt x="11232925" y="1276911"/>
                  <a:pt x="11227132" y="1280831"/>
                  <a:pt x="11221037" y="1279851"/>
                </a:cubicBezTo>
                <a:cubicBezTo>
                  <a:pt x="11214941" y="1278871"/>
                  <a:pt x="11210674" y="1273317"/>
                  <a:pt x="11211588" y="1267436"/>
                </a:cubicBezTo>
                <a:cubicBezTo>
                  <a:pt x="11212503" y="1261555"/>
                  <a:pt x="11218293" y="1257634"/>
                  <a:pt x="11224389" y="1258614"/>
                </a:cubicBezTo>
                <a:close/>
                <a:moveTo>
                  <a:pt x="520019" y="1258288"/>
                </a:moveTo>
                <a:cubicBezTo>
                  <a:pt x="526420" y="1259268"/>
                  <a:pt x="530993" y="1265476"/>
                  <a:pt x="530078" y="1271684"/>
                </a:cubicBezTo>
                <a:cubicBezTo>
                  <a:pt x="529163" y="1277891"/>
                  <a:pt x="523068" y="1282138"/>
                  <a:pt x="516667" y="1280831"/>
                </a:cubicBezTo>
                <a:cubicBezTo>
                  <a:pt x="510266" y="1279851"/>
                  <a:pt x="505694" y="1273643"/>
                  <a:pt x="506609" y="1267436"/>
                </a:cubicBezTo>
                <a:cubicBezTo>
                  <a:pt x="507523" y="1261228"/>
                  <a:pt x="513619" y="1257308"/>
                  <a:pt x="520019" y="1258288"/>
                </a:cubicBezTo>
                <a:close/>
                <a:moveTo>
                  <a:pt x="22336" y="1257634"/>
                </a:moveTo>
                <a:cubicBezTo>
                  <a:pt x="28737" y="1258614"/>
                  <a:pt x="33004" y="1264496"/>
                  <a:pt x="32090" y="1270377"/>
                </a:cubicBezTo>
                <a:cubicBezTo>
                  <a:pt x="31175" y="1276257"/>
                  <a:pt x="25384" y="1280178"/>
                  <a:pt x="19288" y="1279198"/>
                </a:cubicBezTo>
                <a:cubicBezTo>
                  <a:pt x="12886" y="1278218"/>
                  <a:pt x="8620" y="1272337"/>
                  <a:pt x="9534" y="1266456"/>
                </a:cubicBezTo>
                <a:cubicBezTo>
                  <a:pt x="10144" y="1260575"/>
                  <a:pt x="15935" y="1256654"/>
                  <a:pt x="22336" y="1257634"/>
                </a:cubicBezTo>
                <a:close/>
                <a:moveTo>
                  <a:pt x="8749094" y="1256328"/>
                </a:moveTo>
                <a:cubicBezTo>
                  <a:pt x="8755191" y="1257308"/>
                  <a:pt x="8759153" y="1262862"/>
                  <a:pt x="8758543" y="1268416"/>
                </a:cubicBezTo>
                <a:cubicBezTo>
                  <a:pt x="8757934" y="1273970"/>
                  <a:pt x="8752143" y="1277891"/>
                  <a:pt x="8746046" y="1276911"/>
                </a:cubicBezTo>
                <a:cubicBezTo>
                  <a:pt x="8739951" y="1275931"/>
                  <a:pt x="8735989" y="1270377"/>
                  <a:pt x="8736598" y="1264823"/>
                </a:cubicBezTo>
                <a:cubicBezTo>
                  <a:pt x="8737512" y="1259268"/>
                  <a:pt x="8742998" y="1255348"/>
                  <a:pt x="8749094" y="1256328"/>
                </a:cubicBezTo>
                <a:close/>
                <a:moveTo>
                  <a:pt x="2204953" y="1256001"/>
                </a:moveTo>
                <a:cubicBezTo>
                  <a:pt x="2211354" y="1256982"/>
                  <a:pt x="2215621" y="1262862"/>
                  <a:pt x="2214707" y="1268743"/>
                </a:cubicBezTo>
                <a:lnTo>
                  <a:pt x="2213541" y="1270585"/>
                </a:lnTo>
                <a:lnTo>
                  <a:pt x="2216213" y="1270050"/>
                </a:lnTo>
                <a:lnTo>
                  <a:pt x="2218762" y="1271550"/>
                </a:lnTo>
                <a:lnTo>
                  <a:pt x="2218058" y="1268957"/>
                </a:lnTo>
                <a:cubicBezTo>
                  <a:pt x="2218989" y="1262721"/>
                  <a:pt x="2225133" y="1258590"/>
                  <a:pt x="2231783" y="1259731"/>
                </a:cubicBezTo>
                <a:cubicBezTo>
                  <a:pt x="2238431" y="1260873"/>
                  <a:pt x="2243065" y="1266853"/>
                  <a:pt x="2242134" y="1273089"/>
                </a:cubicBezTo>
                <a:cubicBezTo>
                  <a:pt x="2241203" y="1279325"/>
                  <a:pt x="2235058" y="1283455"/>
                  <a:pt x="2228409" y="1282314"/>
                </a:cubicBezTo>
                <a:lnTo>
                  <a:pt x="2225606" y="1280647"/>
                </a:lnTo>
                <a:lnTo>
                  <a:pt x="2226271" y="1283118"/>
                </a:lnTo>
                <a:cubicBezTo>
                  <a:pt x="2225356" y="1289326"/>
                  <a:pt x="2219261" y="1293246"/>
                  <a:pt x="2212860" y="1292266"/>
                </a:cubicBezTo>
                <a:cubicBezTo>
                  <a:pt x="2206459" y="1291286"/>
                  <a:pt x="2201888" y="1285405"/>
                  <a:pt x="2202802" y="1279198"/>
                </a:cubicBezTo>
                <a:lnTo>
                  <a:pt x="2204148" y="1277057"/>
                </a:lnTo>
                <a:lnTo>
                  <a:pt x="2201600" y="1277564"/>
                </a:lnTo>
                <a:cubicBezTo>
                  <a:pt x="2195200" y="1276584"/>
                  <a:pt x="2190933" y="1270703"/>
                  <a:pt x="2191847" y="1264823"/>
                </a:cubicBezTo>
                <a:cubicBezTo>
                  <a:pt x="2192761" y="1258941"/>
                  <a:pt x="2198553" y="1254694"/>
                  <a:pt x="2204953" y="1256001"/>
                </a:cubicBezTo>
                <a:close/>
                <a:moveTo>
                  <a:pt x="8319324" y="1255021"/>
                </a:moveTo>
                <a:cubicBezTo>
                  <a:pt x="8325421" y="1256001"/>
                  <a:pt x="8329383" y="1261555"/>
                  <a:pt x="8328773" y="1267109"/>
                </a:cubicBezTo>
                <a:cubicBezTo>
                  <a:pt x="8327859" y="1272664"/>
                  <a:pt x="8322372" y="1276584"/>
                  <a:pt x="8316276" y="1275604"/>
                </a:cubicBezTo>
                <a:cubicBezTo>
                  <a:pt x="8310180" y="1274624"/>
                  <a:pt x="8306218" y="1269069"/>
                  <a:pt x="8306828" y="1263516"/>
                </a:cubicBezTo>
                <a:cubicBezTo>
                  <a:pt x="8307742" y="1257961"/>
                  <a:pt x="8313228" y="1254041"/>
                  <a:pt x="8319324" y="1255021"/>
                </a:cubicBezTo>
                <a:close/>
                <a:moveTo>
                  <a:pt x="7691129" y="1254367"/>
                </a:moveTo>
                <a:cubicBezTo>
                  <a:pt x="7697224" y="1255348"/>
                  <a:pt x="7701491" y="1260901"/>
                  <a:pt x="7700577" y="1266783"/>
                </a:cubicBezTo>
                <a:cubicBezTo>
                  <a:pt x="7699663" y="1272664"/>
                  <a:pt x="7694176" y="1276257"/>
                  <a:pt x="7688081" y="1275277"/>
                </a:cubicBezTo>
                <a:cubicBezTo>
                  <a:pt x="7681984" y="1274297"/>
                  <a:pt x="7677717" y="1268743"/>
                  <a:pt x="7678631" y="1262862"/>
                </a:cubicBezTo>
                <a:cubicBezTo>
                  <a:pt x="7679241" y="1256981"/>
                  <a:pt x="7685032" y="1253060"/>
                  <a:pt x="7691129" y="1254367"/>
                </a:cubicBezTo>
                <a:close/>
                <a:moveTo>
                  <a:pt x="7256786" y="1254041"/>
                </a:moveTo>
                <a:cubicBezTo>
                  <a:pt x="7262882" y="1255021"/>
                  <a:pt x="7267149" y="1260575"/>
                  <a:pt x="7266235" y="1266456"/>
                </a:cubicBezTo>
                <a:cubicBezTo>
                  <a:pt x="7265321" y="1272337"/>
                  <a:pt x="7259834" y="1275930"/>
                  <a:pt x="7253738" y="1274950"/>
                </a:cubicBezTo>
                <a:cubicBezTo>
                  <a:pt x="7247642" y="1273970"/>
                  <a:pt x="7243374" y="1268416"/>
                  <a:pt x="7244289" y="1262535"/>
                </a:cubicBezTo>
                <a:cubicBezTo>
                  <a:pt x="7245204" y="1256654"/>
                  <a:pt x="7250690" y="1252734"/>
                  <a:pt x="7256786" y="1254041"/>
                </a:cubicBezTo>
                <a:close/>
                <a:moveTo>
                  <a:pt x="9269434" y="1253099"/>
                </a:moveTo>
                <a:cubicBezTo>
                  <a:pt x="9275750" y="1254182"/>
                  <a:pt x="9280159" y="1259827"/>
                  <a:pt x="9279281" y="1265706"/>
                </a:cubicBezTo>
                <a:cubicBezTo>
                  <a:pt x="9278403" y="1271586"/>
                  <a:pt x="9272572" y="1275474"/>
                  <a:pt x="9266255" y="1274391"/>
                </a:cubicBezTo>
                <a:cubicBezTo>
                  <a:pt x="9259939" y="1273307"/>
                  <a:pt x="9255530" y="1267663"/>
                  <a:pt x="9256408" y="1261783"/>
                </a:cubicBezTo>
                <a:cubicBezTo>
                  <a:pt x="9257285" y="1255904"/>
                  <a:pt x="9263119" y="1252015"/>
                  <a:pt x="9269434" y="1253099"/>
                </a:cubicBezTo>
                <a:close/>
                <a:moveTo>
                  <a:pt x="1321949" y="1253060"/>
                </a:moveTo>
                <a:cubicBezTo>
                  <a:pt x="1328351" y="1254041"/>
                  <a:pt x="1332923" y="1259921"/>
                  <a:pt x="1332008" y="1266129"/>
                </a:cubicBezTo>
                <a:cubicBezTo>
                  <a:pt x="1331094" y="1272337"/>
                  <a:pt x="1325303" y="1276257"/>
                  <a:pt x="1318597" y="1275277"/>
                </a:cubicBezTo>
                <a:cubicBezTo>
                  <a:pt x="1312197" y="1274297"/>
                  <a:pt x="1307625" y="1268416"/>
                  <a:pt x="1308539" y="1262209"/>
                </a:cubicBezTo>
                <a:cubicBezTo>
                  <a:pt x="1309758" y="1256001"/>
                  <a:pt x="1315549" y="1252080"/>
                  <a:pt x="1321949" y="1253060"/>
                </a:cubicBezTo>
                <a:close/>
                <a:moveTo>
                  <a:pt x="266498" y="1252407"/>
                </a:moveTo>
                <a:cubicBezTo>
                  <a:pt x="272593" y="1253387"/>
                  <a:pt x="276860" y="1258941"/>
                  <a:pt x="275946" y="1264823"/>
                </a:cubicBezTo>
                <a:cubicBezTo>
                  <a:pt x="275031" y="1270703"/>
                  <a:pt x="269545" y="1274624"/>
                  <a:pt x="263144" y="1273317"/>
                </a:cubicBezTo>
                <a:cubicBezTo>
                  <a:pt x="257049" y="1272337"/>
                  <a:pt x="252781" y="1266783"/>
                  <a:pt x="253696" y="1260902"/>
                </a:cubicBezTo>
                <a:cubicBezTo>
                  <a:pt x="254915" y="1255348"/>
                  <a:pt x="260401" y="1251427"/>
                  <a:pt x="266498" y="1252407"/>
                </a:cubicBezTo>
                <a:close/>
                <a:moveTo>
                  <a:pt x="7909062" y="1252080"/>
                </a:moveTo>
                <a:cubicBezTo>
                  <a:pt x="7915158" y="1253060"/>
                  <a:pt x="7919425" y="1258614"/>
                  <a:pt x="7918510" y="1264495"/>
                </a:cubicBezTo>
                <a:cubicBezTo>
                  <a:pt x="7917597" y="1270377"/>
                  <a:pt x="7912110" y="1273970"/>
                  <a:pt x="7906014" y="1272990"/>
                </a:cubicBezTo>
                <a:cubicBezTo>
                  <a:pt x="7899918" y="1272010"/>
                  <a:pt x="7895650" y="1266456"/>
                  <a:pt x="7896564" y="1260575"/>
                </a:cubicBezTo>
                <a:cubicBezTo>
                  <a:pt x="7897479" y="1254694"/>
                  <a:pt x="7902966" y="1250773"/>
                  <a:pt x="7909062" y="1252080"/>
                </a:cubicBezTo>
                <a:close/>
                <a:moveTo>
                  <a:pt x="4024259" y="1251427"/>
                </a:moveTo>
                <a:cubicBezTo>
                  <a:pt x="4030964" y="1252734"/>
                  <a:pt x="4035839" y="1258615"/>
                  <a:pt x="4034925" y="1265149"/>
                </a:cubicBezTo>
                <a:cubicBezTo>
                  <a:pt x="4034002" y="1271684"/>
                  <a:pt x="4027608" y="1275930"/>
                  <a:pt x="4020897" y="1274624"/>
                </a:cubicBezTo>
                <a:cubicBezTo>
                  <a:pt x="4014194" y="1273317"/>
                  <a:pt x="4009313" y="1267436"/>
                  <a:pt x="4010228" y="1260901"/>
                </a:cubicBezTo>
                <a:cubicBezTo>
                  <a:pt x="4011142" y="1254694"/>
                  <a:pt x="4017242" y="1250120"/>
                  <a:pt x="4024259" y="1251427"/>
                </a:cubicBezTo>
                <a:close/>
                <a:moveTo>
                  <a:pt x="5507910" y="1248487"/>
                </a:moveTo>
                <a:cubicBezTo>
                  <a:pt x="5514007" y="1249466"/>
                  <a:pt x="5518274" y="1255021"/>
                  <a:pt x="5517361" y="1260901"/>
                </a:cubicBezTo>
                <a:cubicBezTo>
                  <a:pt x="5516446" y="1266782"/>
                  <a:pt x="5510654" y="1270703"/>
                  <a:pt x="5504557" y="1269723"/>
                </a:cubicBezTo>
                <a:cubicBezTo>
                  <a:pt x="5498461" y="1268743"/>
                  <a:pt x="5494192" y="1263189"/>
                  <a:pt x="5495107" y="1257308"/>
                </a:cubicBezTo>
                <a:cubicBezTo>
                  <a:pt x="5496021" y="1251100"/>
                  <a:pt x="5501813" y="1247180"/>
                  <a:pt x="5507910" y="1248487"/>
                </a:cubicBezTo>
                <a:close/>
                <a:moveTo>
                  <a:pt x="6460339" y="1248486"/>
                </a:moveTo>
                <a:cubicBezTo>
                  <a:pt x="6467044" y="1249466"/>
                  <a:pt x="6471616" y="1255674"/>
                  <a:pt x="6470398" y="1261882"/>
                </a:cubicBezTo>
                <a:cubicBezTo>
                  <a:pt x="6469483" y="1268089"/>
                  <a:pt x="6463387" y="1272337"/>
                  <a:pt x="6456681" y="1271030"/>
                </a:cubicBezTo>
                <a:cubicBezTo>
                  <a:pt x="6449976" y="1270050"/>
                  <a:pt x="6445404" y="1263842"/>
                  <a:pt x="6446623" y="1257634"/>
                </a:cubicBezTo>
                <a:cubicBezTo>
                  <a:pt x="6447842" y="1251426"/>
                  <a:pt x="6453937" y="1247180"/>
                  <a:pt x="6460339" y="1248486"/>
                </a:cubicBezTo>
                <a:close/>
                <a:moveTo>
                  <a:pt x="7800858" y="1247507"/>
                </a:moveTo>
                <a:cubicBezTo>
                  <a:pt x="7806953" y="1248487"/>
                  <a:pt x="7811220" y="1254041"/>
                  <a:pt x="7810306" y="1259922"/>
                </a:cubicBezTo>
                <a:cubicBezTo>
                  <a:pt x="7809392" y="1265803"/>
                  <a:pt x="7803905" y="1269396"/>
                  <a:pt x="7797809" y="1268416"/>
                </a:cubicBezTo>
                <a:cubicBezTo>
                  <a:pt x="7791713" y="1267436"/>
                  <a:pt x="7787446" y="1261882"/>
                  <a:pt x="7788360" y="1256001"/>
                </a:cubicBezTo>
                <a:cubicBezTo>
                  <a:pt x="7789275" y="1250447"/>
                  <a:pt x="7794761" y="1246526"/>
                  <a:pt x="7800858" y="1247507"/>
                </a:cubicBezTo>
                <a:close/>
                <a:moveTo>
                  <a:pt x="3515807" y="1246526"/>
                </a:moveTo>
                <a:cubicBezTo>
                  <a:pt x="3522815" y="1247833"/>
                  <a:pt x="3527691" y="1254041"/>
                  <a:pt x="3526776" y="1260901"/>
                </a:cubicBezTo>
                <a:cubicBezTo>
                  <a:pt x="3525863" y="1267762"/>
                  <a:pt x="3519161" y="1272010"/>
                  <a:pt x="3512145" y="1271030"/>
                </a:cubicBezTo>
                <a:cubicBezTo>
                  <a:pt x="3505139" y="1269723"/>
                  <a:pt x="3500261" y="1263516"/>
                  <a:pt x="3501177" y="1256654"/>
                </a:cubicBezTo>
                <a:cubicBezTo>
                  <a:pt x="3502087" y="1249793"/>
                  <a:pt x="3508794" y="1245546"/>
                  <a:pt x="3515807" y="1246526"/>
                </a:cubicBezTo>
                <a:close/>
                <a:moveTo>
                  <a:pt x="976041" y="1245496"/>
                </a:moveTo>
                <a:cubicBezTo>
                  <a:pt x="982522" y="1246609"/>
                  <a:pt x="987023" y="1252566"/>
                  <a:pt x="986091" y="1258803"/>
                </a:cubicBezTo>
                <a:cubicBezTo>
                  <a:pt x="985160" y="1265038"/>
                  <a:pt x="979149" y="1269191"/>
                  <a:pt x="972667" y="1268079"/>
                </a:cubicBezTo>
                <a:cubicBezTo>
                  <a:pt x="966186" y="1266966"/>
                  <a:pt x="961685" y="1261009"/>
                  <a:pt x="962617" y="1254773"/>
                </a:cubicBezTo>
                <a:cubicBezTo>
                  <a:pt x="963548" y="1248537"/>
                  <a:pt x="969559" y="1244384"/>
                  <a:pt x="976041" y="1245496"/>
                </a:cubicBezTo>
                <a:close/>
                <a:moveTo>
                  <a:pt x="11451161" y="1244566"/>
                </a:moveTo>
                <a:cubicBezTo>
                  <a:pt x="11457259" y="1245546"/>
                  <a:pt x="11461526" y="1251100"/>
                  <a:pt x="11460916" y="1256981"/>
                </a:cubicBezTo>
                <a:cubicBezTo>
                  <a:pt x="11460002" y="1262862"/>
                  <a:pt x="11454210" y="1266782"/>
                  <a:pt x="11448114" y="1265802"/>
                </a:cubicBezTo>
                <a:cubicBezTo>
                  <a:pt x="11442018" y="1264822"/>
                  <a:pt x="11437751" y="1259268"/>
                  <a:pt x="11438361" y="1253387"/>
                </a:cubicBezTo>
                <a:cubicBezTo>
                  <a:pt x="11439275" y="1247506"/>
                  <a:pt x="11445066" y="1243585"/>
                  <a:pt x="11451161" y="1244566"/>
                </a:cubicBezTo>
                <a:close/>
                <a:moveTo>
                  <a:pt x="11138131" y="1244239"/>
                </a:moveTo>
                <a:cubicBezTo>
                  <a:pt x="11144836" y="1245219"/>
                  <a:pt x="11149104" y="1251427"/>
                  <a:pt x="11148190" y="1257635"/>
                </a:cubicBezTo>
                <a:cubicBezTo>
                  <a:pt x="11147275" y="1263842"/>
                  <a:pt x="11141178" y="1268089"/>
                  <a:pt x="11134778" y="1266783"/>
                </a:cubicBezTo>
                <a:cubicBezTo>
                  <a:pt x="11128072" y="1265803"/>
                  <a:pt x="11123805" y="1259595"/>
                  <a:pt x="11124719" y="1253387"/>
                </a:cubicBezTo>
                <a:cubicBezTo>
                  <a:pt x="11125634" y="1247507"/>
                  <a:pt x="11131730" y="1243259"/>
                  <a:pt x="11138131" y="1244239"/>
                </a:cubicBezTo>
                <a:close/>
                <a:moveTo>
                  <a:pt x="4792198" y="1244239"/>
                </a:moveTo>
                <a:cubicBezTo>
                  <a:pt x="4798295" y="1245219"/>
                  <a:pt x="4802257" y="1250773"/>
                  <a:pt x="4801647" y="1256328"/>
                </a:cubicBezTo>
                <a:cubicBezTo>
                  <a:pt x="4800734" y="1261882"/>
                  <a:pt x="4795247" y="1265803"/>
                  <a:pt x="4789149" y="1264823"/>
                </a:cubicBezTo>
                <a:cubicBezTo>
                  <a:pt x="4783053" y="1263842"/>
                  <a:pt x="4779090" y="1258288"/>
                  <a:pt x="4779700" y="1252734"/>
                </a:cubicBezTo>
                <a:cubicBezTo>
                  <a:pt x="4780615" y="1247180"/>
                  <a:pt x="4786102" y="1243259"/>
                  <a:pt x="4792198" y="1244239"/>
                </a:cubicBezTo>
                <a:close/>
                <a:moveTo>
                  <a:pt x="5923583" y="1243585"/>
                </a:moveTo>
                <a:cubicBezTo>
                  <a:pt x="5929984" y="1244566"/>
                  <a:pt x="5934251" y="1250447"/>
                  <a:pt x="5933337" y="1256328"/>
                </a:cubicBezTo>
                <a:cubicBezTo>
                  <a:pt x="5932423" y="1262209"/>
                  <a:pt x="5926631" y="1266129"/>
                  <a:pt x="5920231" y="1265149"/>
                </a:cubicBezTo>
                <a:cubicBezTo>
                  <a:pt x="5913829" y="1264169"/>
                  <a:pt x="5909562" y="1258288"/>
                  <a:pt x="5910477" y="1252407"/>
                </a:cubicBezTo>
                <a:cubicBezTo>
                  <a:pt x="5911392" y="1246526"/>
                  <a:pt x="5917182" y="1242279"/>
                  <a:pt x="5923583" y="1243585"/>
                </a:cubicBezTo>
                <a:close/>
                <a:moveTo>
                  <a:pt x="4533079" y="1242606"/>
                </a:moveTo>
                <a:cubicBezTo>
                  <a:pt x="4539174" y="1243586"/>
                  <a:pt x="4543443" y="1249140"/>
                  <a:pt x="4542527" y="1255021"/>
                </a:cubicBezTo>
                <a:cubicBezTo>
                  <a:pt x="4541618" y="1260902"/>
                  <a:pt x="4536128" y="1264823"/>
                  <a:pt x="4529726" y="1263516"/>
                </a:cubicBezTo>
                <a:cubicBezTo>
                  <a:pt x="4523634" y="1262535"/>
                  <a:pt x="4519359" y="1256982"/>
                  <a:pt x="4520275" y="1251101"/>
                </a:cubicBezTo>
                <a:cubicBezTo>
                  <a:pt x="4521194" y="1245219"/>
                  <a:pt x="4526979" y="1241626"/>
                  <a:pt x="4533079" y="1242606"/>
                </a:cubicBezTo>
                <a:close/>
                <a:moveTo>
                  <a:pt x="1657546" y="1241952"/>
                </a:moveTo>
                <a:cubicBezTo>
                  <a:pt x="1663946" y="1242932"/>
                  <a:pt x="1668214" y="1248814"/>
                  <a:pt x="1667300" y="1254694"/>
                </a:cubicBezTo>
                <a:cubicBezTo>
                  <a:pt x="1666384" y="1260575"/>
                  <a:pt x="1660594" y="1264496"/>
                  <a:pt x="1654193" y="1263516"/>
                </a:cubicBezTo>
                <a:cubicBezTo>
                  <a:pt x="1647792" y="1262535"/>
                  <a:pt x="1643525" y="1256655"/>
                  <a:pt x="1644440" y="1250774"/>
                </a:cubicBezTo>
                <a:cubicBezTo>
                  <a:pt x="1645354" y="1244892"/>
                  <a:pt x="1651145" y="1240972"/>
                  <a:pt x="1657546" y="1241952"/>
                </a:cubicBezTo>
                <a:close/>
                <a:moveTo>
                  <a:pt x="9719278" y="1240646"/>
                </a:moveTo>
                <a:cubicBezTo>
                  <a:pt x="9725679" y="1241626"/>
                  <a:pt x="9730252" y="1247833"/>
                  <a:pt x="9729337" y="1254041"/>
                </a:cubicBezTo>
                <a:cubicBezTo>
                  <a:pt x="9728423" y="1260248"/>
                  <a:pt x="9722327" y="1264496"/>
                  <a:pt x="9715927" y="1263189"/>
                </a:cubicBezTo>
                <a:cubicBezTo>
                  <a:pt x="9709525" y="1262209"/>
                  <a:pt x="9704953" y="1256001"/>
                  <a:pt x="9705868" y="1249794"/>
                </a:cubicBezTo>
                <a:cubicBezTo>
                  <a:pt x="9706782" y="1243913"/>
                  <a:pt x="9712573" y="1239665"/>
                  <a:pt x="9719278" y="1240646"/>
                </a:cubicBezTo>
                <a:close/>
                <a:moveTo>
                  <a:pt x="606971" y="1240645"/>
                </a:moveTo>
                <a:cubicBezTo>
                  <a:pt x="613066" y="1241625"/>
                  <a:pt x="617029" y="1247180"/>
                  <a:pt x="616419" y="1252734"/>
                </a:cubicBezTo>
                <a:lnTo>
                  <a:pt x="614541" y="1255657"/>
                </a:lnTo>
                <a:lnTo>
                  <a:pt x="621000" y="1259594"/>
                </a:lnTo>
                <a:cubicBezTo>
                  <a:pt x="622867" y="1262045"/>
                  <a:pt x="623782" y="1265149"/>
                  <a:pt x="623324" y="1268416"/>
                </a:cubicBezTo>
                <a:cubicBezTo>
                  <a:pt x="622410" y="1274624"/>
                  <a:pt x="616314" y="1278871"/>
                  <a:pt x="609609" y="1277891"/>
                </a:cubicBezTo>
                <a:cubicBezTo>
                  <a:pt x="602903" y="1276584"/>
                  <a:pt x="598331" y="1270703"/>
                  <a:pt x="599245" y="1264169"/>
                </a:cubicBezTo>
                <a:lnTo>
                  <a:pt x="601918" y="1260030"/>
                </a:lnTo>
                <a:lnTo>
                  <a:pt x="596684" y="1256900"/>
                </a:lnTo>
                <a:cubicBezTo>
                  <a:pt x="595008" y="1254694"/>
                  <a:pt x="594170" y="1251917"/>
                  <a:pt x="594475" y="1249139"/>
                </a:cubicBezTo>
                <a:cubicBezTo>
                  <a:pt x="595389" y="1243585"/>
                  <a:pt x="600875" y="1239665"/>
                  <a:pt x="606971" y="1240645"/>
                </a:cubicBezTo>
                <a:close/>
                <a:moveTo>
                  <a:pt x="11887029" y="1240318"/>
                </a:moveTo>
                <a:cubicBezTo>
                  <a:pt x="11893430" y="1241298"/>
                  <a:pt x="11897697" y="1247180"/>
                  <a:pt x="11896783" y="1253060"/>
                </a:cubicBezTo>
                <a:cubicBezTo>
                  <a:pt x="11895868" y="1258941"/>
                  <a:pt x="11890077" y="1263189"/>
                  <a:pt x="11883675" y="1261882"/>
                </a:cubicBezTo>
                <a:cubicBezTo>
                  <a:pt x="11877275" y="1260901"/>
                  <a:pt x="11873009" y="1255021"/>
                  <a:pt x="11873923" y="1249140"/>
                </a:cubicBezTo>
                <a:cubicBezTo>
                  <a:pt x="11874836" y="1243259"/>
                  <a:pt x="11880628" y="1239012"/>
                  <a:pt x="11887029" y="1240318"/>
                </a:cubicBezTo>
                <a:close/>
                <a:moveTo>
                  <a:pt x="10138990" y="1239665"/>
                </a:moveTo>
                <a:cubicBezTo>
                  <a:pt x="10145697" y="1240972"/>
                  <a:pt x="10150268" y="1246853"/>
                  <a:pt x="10149355" y="1253060"/>
                </a:cubicBezTo>
                <a:cubicBezTo>
                  <a:pt x="10148440" y="1259268"/>
                  <a:pt x="10142343" y="1263516"/>
                  <a:pt x="10135638" y="1262535"/>
                </a:cubicBezTo>
                <a:cubicBezTo>
                  <a:pt x="10128933" y="1261228"/>
                  <a:pt x="10124360" y="1255348"/>
                  <a:pt x="10125274" y="1249140"/>
                </a:cubicBezTo>
                <a:cubicBezTo>
                  <a:pt x="10126189" y="1242932"/>
                  <a:pt x="10132284" y="1238685"/>
                  <a:pt x="10138990" y="1239665"/>
                </a:cubicBezTo>
                <a:close/>
                <a:moveTo>
                  <a:pt x="4899194" y="1239339"/>
                </a:moveTo>
                <a:cubicBezTo>
                  <a:pt x="4905289" y="1240319"/>
                  <a:pt x="4909251" y="1245873"/>
                  <a:pt x="4908643" y="1251427"/>
                </a:cubicBezTo>
                <a:cubicBezTo>
                  <a:pt x="4907730" y="1256982"/>
                  <a:pt x="4902241" y="1260902"/>
                  <a:pt x="4896145" y="1259922"/>
                </a:cubicBezTo>
                <a:cubicBezTo>
                  <a:pt x="4890047" y="1258941"/>
                  <a:pt x="4886085" y="1253387"/>
                  <a:pt x="4886695" y="1247833"/>
                </a:cubicBezTo>
                <a:cubicBezTo>
                  <a:pt x="4887610" y="1241952"/>
                  <a:pt x="4893097" y="1238358"/>
                  <a:pt x="4899194" y="1239339"/>
                </a:cubicBezTo>
                <a:close/>
                <a:moveTo>
                  <a:pt x="3837679" y="1239339"/>
                </a:moveTo>
                <a:cubicBezTo>
                  <a:pt x="3844689" y="1240646"/>
                  <a:pt x="3849567" y="1246853"/>
                  <a:pt x="3848349" y="1253387"/>
                </a:cubicBezTo>
                <a:cubicBezTo>
                  <a:pt x="3847435" y="1259922"/>
                  <a:pt x="3841028" y="1264496"/>
                  <a:pt x="3834029" y="1263189"/>
                </a:cubicBezTo>
                <a:cubicBezTo>
                  <a:pt x="3827020" y="1261882"/>
                  <a:pt x="3822146" y="1255675"/>
                  <a:pt x="3823367" y="1249140"/>
                </a:cubicBezTo>
                <a:cubicBezTo>
                  <a:pt x="3824584" y="1242606"/>
                  <a:pt x="3830981" y="1238358"/>
                  <a:pt x="3837679" y="1239339"/>
                </a:cubicBezTo>
                <a:close/>
                <a:moveTo>
                  <a:pt x="10825708" y="1239012"/>
                </a:moveTo>
                <a:cubicBezTo>
                  <a:pt x="10832413" y="1240319"/>
                  <a:pt x="10837291" y="1246526"/>
                  <a:pt x="10836377" y="1252734"/>
                </a:cubicBezTo>
                <a:cubicBezTo>
                  <a:pt x="10835462" y="1258942"/>
                  <a:pt x="10829062" y="1263516"/>
                  <a:pt x="10822357" y="1262209"/>
                </a:cubicBezTo>
                <a:cubicBezTo>
                  <a:pt x="10815649" y="1260902"/>
                  <a:pt x="10810774" y="1254694"/>
                  <a:pt x="10811688" y="1248487"/>
                </a:cubicBezTo>
                <a:cubicBezTo>
                  <a:pt x="10812602" y="1241952"/>
                  <a:pt x="10819003" y="1237705"/>
                  <a:pt x="10825708" y="1239012"/>
                </a:cubicBezTo>
                <a:close/>
                <a:moveTo>
                  <a:pt x="6244235" y="1238685"/>
                </a:moveTo>
                <a:cubicBezTo>
                  <a:pt x="6250635" y="1239665"/>
                  <a:pt x="6255207" y="1245546"/>
                  <a:pt x="6254292" y="1251754"/>
                </a:cubicBezTo>
                <a:cubicBezTo>
                  <a:pt x="6253379" y="1257962"/>
                  <a:pt x="6247587" y="1261882"/>
                  <a:pt x="6240882" y="1260902"/>
                </a:cubicBezTo>
                <a:cubicBezTo>
                  <a:pt x="6234481" y="1259922"/>
                  <a:pt x="6229909" y="1254041"/>
                  <a:pt x="6230823" y="1247833"/>
                </a:cubicBezTo>
                <a:cubicBezTo>
                  <a:pt x="6231738" y="1241626"/>
                  <a:pt x="6237833" y="1237705"/>
                  <a:pt x="6244235" y="1238685"/>
                </a:cubicBezTo>
                <a:close/>
                <a:moveTo>
                  <a:pt x="4320578" y="1237378"/>
                </a:moveTo>
                <a:cubicBezTo>
                  <a:pt x="4326979" y="1238358"/>
                  <a:pt x="4331249" y="1244239"/>
                  <a:pt x="4330334" y="1250447"/>
                </a:cubicBezTo>
                <a:cubicBezTo>
                  <a:pt x="4329420" y="1256655"/>
                  <a:pt x="4323626" y="1260575"/>
                  <a:pt x="4317224" y="1259268"/>
                </a:cubicBezTo>
                <a:cubicBezTo>
                  <a:pt x="4310821" y="1258288"/>
                  <a:pt x="4306560" y="1252407"/>
                  <a:pt x="4307473" y="1246199"/>
                </a:cubicBezTo>
                <a:cubicBezTo>
                  <a:pt x="4308387" y="1239992"/>
                  <a:pt x="4314176" y="1236398"/>
                  <a:pt x="4320578" y="1237378"/>
                </a:cubicBezTo>
                <a:close/>
                <a:moveTo>
                  <a:pt x="2264623" y="1237378"/>
                </a:moveTo>
                <a:cubicBezTo>
                  <a:pt x="2271633" y="1238685"/>
                  <a:pt x="2276205" y="1244892"/>
                  <a:pt x="2275291" y="1251426"/>
                </a:cubicBezTo>
                <a:cubicBezTo>
                  <a:pt x="2274377" y="1257961"/>
                  <a:pt x="2267976" y="1262209"/>
                  <a:pt x="2260966" y="1261228"/>
                </a:cubicBezTo>
                <a:lnTo>
                  <a:pt x="2257128" y="1258888"/>
                </a:lnTo>
                <a:lnTo>
                  <a:pt x="2254314" y="1263352"/>
                </a:lnTo>
                <a:cubicBezTo>
                  <a:pt x="2251762" y="1265068"/>
                  <a:pt x="2248485" y="1265802"/>
                  <a:pt x="2245133" y="1265149"/>
                </a:cubicBezTo>
                <a:cubicBezTo>
                  <a:pt x="2238427" y="1263842"/>
                  <a:pt x="2233856" y="1257961"/>
                  <a:pt x="2234770" y="1251427"/>
                </a:cubicBezTo>
                <a:cubicBezTo>
                  <a:pt x="2235685" y="1244892"/>
                  <a:pt x="2242085" y="1240646"/>
                  <a:pt x="2248791" y="1241952"/>
                </a:cubicBezTo>
                <a:lnTo>
                  <a:pt x="2252219" y="1244042"/>
                </a:lnTo>
                <a:lnTo>
                  <a:pt x="2255174" y="1239216"/>
                </a:lnTo>
                <a:cubicBezTo>
                  <a:pt x="2257765" y="1237460"/>
                  <a:pt x="2261118" y="1236724"/>
                  <a:pt x="2264623" y="1237378"/>
                </a:cubicBezTo>
                <a:close/>
                <a:moveTo>
                  <a:pt x="3392974" y="1237051"/>
                </a:moveTo>
                <a:cubicBezTo>
                  <a:pt x="3399984" y="1238358"/>
                  <a:pt x="3404861" y="1244566"/>
                  <a:pt x="3403947" y="1251427"/>
                </a:cubicBezTo>
                <a:cubicBezTo>
                  <a:pt x="3403032" y="1258288"/>
                  <a:pt x="3396327" y="1262535"/>
                  <a:pt x="3389317" y="1261555"/>
                </a:cubicBezTo>
                <a:cubicBezTo>
                  <a:pt x="3382307" y="1260248"/>
                  <a:pt x="3377430" y="1254041"/>
                  <a:pt x="3378345" y="1247180"/>
                </a:cubicBezTo>
                <a:cubicBezTo>
                  <a:pt x="3379259" y="1240319"/>
                  <a:pt x="3385964" y="1236071"/>
                  <a:pt x="3392974" y="1237051"/>
                </a:cubicBezTo>
                <a:close/>
                <a:moveTo>
                  <a:pt x="6689550" y="1236724"/>
                </a:moveTo>
                <a:cubicBezTo>
                  <a:pt x="6696255" y="1238032"/>
                  <a:pt x="6700827" y="1243912"/>
                  <a:pt x="6699913" y="1250447"/>
                </a:cubicBezTo>
                <a:cubicBezTo>
                  <a:pt x="6698999" y="1256981"/>
                  <a:pt x="6692597" y="1260901"/>
                  <a:pt x="6685892" y="1259921"/>
                </a:cubicBezTo>
                <a:cubicBezTo>
                  <a:pt x="6679187" y="1258615"/>
                  <a:pt x="6674615" y="1252734"/>
                  <a:pt x="6675529" y="1246199"/>
                </a:cubicBezTo>
                <a:cubicBezTo>
                  <a:pt x="6676748" y="1239992"/>
                  <a:pt x="6682844" y="1235744"/>
                  <a:pt x="6689550" y="1236724"/>
                </a:cubicBezTo>
                <a:close/>
                <a:moveTo>
                  <a:pt x="11074123" y="1236071"/>
                </a:moveTo>
                <a:lnTo>
                  <a:pt x="11077776" y="1238330"/>
                </a:lnTo>
                <a:lnTo>
                  <a:pt x="11085095" y="1236724"/>
                </a:lnTo>
                <a:cubicBezTo>
                  <a:pt x="11091496" y="1237705"/>
                  <a:pt x="11095764" y="1243586"/>
                  <a:pt x="11094849" y="1249467"/>
                </a:cubicBezTo>
                <a:cubicBezTo>
                  <a:pt x="11093934" y="1255348"/>
                  <a:pt x="11088143" y="1259268"/>
                  <a:pt x="11081742" y="1258288"/>
                </a:cubicBezTo>
                <a:lnTo>
                  <a:pt x="11080233" y="1257390"/>
                </a:lnTo>
                <a:lnTo>
                  <a:pt x="11079952" y="1257839"/>
                </a:lnTo>
                <a:cubicBezTo>
                  <a:pt x="11077399" y="1259595"/>
                  <a:pt x="11074123" y="1260411"/>
                  <a:pt x="11070770" y="1259921"/>
                </a:cubicBezTo>
                <a:cubicBezTo>
                  <a:pt x="11064064" y="1258615"/>
                  <a:pt x="11059187" y="1252407"/>
                  <a:pt x="11060102" y="1245873"/>
                </a:cubicBezTo>
                <a:cubicBezTo>
                  <a:pt x="11061016" y="1239339"/>
                  <a:pt x="11067417" y="1235091"/>
                  <a:pt x="11074123" y="1236071"/>
                </a:cubicBezTo>
                <a:close/>
                <a:moveTo>
                  <a:pt x="4687643" y="1235091"/>
                </a:moveTo>
                <a:cubicBezTo>
                  <a:pt x="4693739" y="1236071"/>
                  <a:pt x="4697702" y="1241625"/>
                  <a:pt x="4697093" y="1247180"/>
                </a:cubicBezTo>
                <a:cubicBezTo>
                  <a:pt x="4696179" y="1252734"/>
                  <a:pt x="4690691" y="1256654"/>
                  <a:pt x="4684596" y="1255674"/>
                </a:cubicBezTo>
                <a:cubicBezTo>
                  <a:pt x="4678500" y="1254694"/>
                  <a:pt x="4674535" y="1249140"/>
                  <a:pt x="4675146" y="1243585"/>
                </a:cubicBezTo>
                <a:cubicBezTo>
                  <a:pt x="4676058" y="1237705"/>
                  <a:pt x="4681546" y="1233784"/>
                  <a:pt x="4687643" y="1235091"/>
                </a:cubicBezTo>
                <a:close/>
                <a:moveTo>
                  <a:pt x="2403899" y="1234438"/>
                </a:moveTo>
                <a:cubicBezTo>
                  <a:pt x="2410911" y="1235745"/>
                  <a:pt x="2415788" y="1241952"/>
                  <a:pt x="2414873" y="1248814"/>
                </a:cubicBezTo>
                <a:cubicBezTo>
                  <a:pt x="2413958" y="1255348"/>
                  <a:pt x="2407253" y="1259922"/>
                  <a:pt x="2400243" y="1258615"/>
                </a:cubicBezTo>
                <a:cubicBezTo>
                  <a:pt x="2393232" y="1257308"/>
                  <a:pt x="2388357" y="1251100"/>
                  <a:pt x="2389270" y="1244239"/>
                </a:cubicBezTo>
                <a:cubicBezTo>
                  <a:pt x="2390185" y="1237705"/>
                  <a:pt x="2396892" y="1233131"/>
                  <a:pt x="2403899" y="1234438"/>
                </a:cubicBezTo>
                <a:close/>
                <a:moveTo>
                  <a:pt x="503647" y="1233784"/>
                </a:moveTo>
                <a:cubicBezTo>
                  <a:pt x="509742" y="1234764"/>
                  <a:pt x="513705" y="1240319"/>
                  <a:pt x="513096" y="1245873"/>
                </a:cubicBezTo>
                <a:cubicBezTo>
                  <a:pt x="512181" y="1251427"/>
                  <a:pt x="506694" y="1255348"/>
                  <a:pt x="500599" y="1254367"/>
                </a:cubicBezTo>
                <a:cubicBezTo>
                  <a:pt x="494504" y="1253387"/>
                  <a:pt x="490541" y="1247833"/>
                  <a:pt x="491150" y="1242279"/>
                </a:cubicBezTo>
                <a:cubicBezTo>
                  <a:pt x="492065" y="1236724"/>
                  <a:pt x="497551" y="1232804"/>
                  <a:pt x="503647" y="1233784"/>
                </a:cubicBezTo>
                <a:close/>
                <a:moveTo>
                  <a:pt x="3269229" y="1233458"/>
                </a:moveTo>
                <a:cubicBezTo>
                  <a:pt x="3276241" y="1234765"/>
                  <a:pt x="3281117" y="1240972"/>
                  <a:pt x="3280201" y="1247833"/>
                </a:cubicBezTo>
                <a:cubicBezTo>
                  <a:pt x="3279288" y="1254694"/>
                  <a:pt x="3272582" y="1258942"/>
                  <a:pt x="3265571" y="1257962"/>
                </a:cubicBezTo>
                <a:cubicBezTo>
                  <a:pt x="3258560" y="1256655"/>
                  <a:pt x="3253684" y="1250447"/>
                  <a:pt x="3254596" y="1243586"/>
                </a:cubicBezTo>
                <a:cubicBezTo>
                  <a:pt x="3255817" y="1236725"/>
                  <a:pt x="3262218" y="1232151"/>
                  <a:pt x="3269229" y="1233458"/>
                </a:cubicBezTo>
                <a:close/>
                <a:moveTo>
                  <a:pt x="7361028" y="1232804"/>
                </a:moveTo>
                <a:cubicBezTo>
                  <a:pt x="7367125" y="1233784"/>
                  <a:pt x="7371087" y="1239338"/>
                  <a:pt x="7370172" y="1244892"/>
                </a:cubicBezTo>
                <a:cubicBezTo>
                  <a:pt x="7369258" y="1250447"/>
                  <a:pt x="7363771" y="1254367"/>
                  <a:pt x="7357980" y="1253387"/>
                </a:cubicBezTo>
                <a:cubicBezTo>
                  <a:pt x="7351884" y="1252407"/>
                  <a:pt x="7347922" y="1246853"/>
                  <a:pt x="7348836" y="1241299"/>
                </a:cubicBezTo>
                <a:cubicBezTo>
                  <a:pt x="7349446" y="1235744"/>
                  <a:pt x="7354932" y="1231824"/>
                  <a:pt x="7361028" y="1232804"/>
                </a:cubicBezTo>
                <a:close/>
                <a:moveTo>
                  <a:pt x="712428" y="1232478"/>
                </a:moveTo>
                <a:cubicBezTo>
                  <a:pt x="718524" y="1233458"/>
                  <a:pt x="722486" y="1239012"/>
                  <a:pt x="721877" y="1244566"/>
                </a:cubicBezTo>
                <a:cubicBezTo>
                  <a:pt x="720963" y="1250447"/>
                  <a:pt x="715476" y="1254041"/>
                  <a:pt x="709381" y="1253061"/>
                </a:cubicBezTo>
                <a:cubicBezTo>
                  <a:pt x="703285" y="1252081"/>
                  <a:pt x="699322" y="1246526"/>
                  <a:pt x="699932" y="1240972"/>
                </a:cubicBezTo>
                <a:cubicBezTo>
                  <a:pt x="700847" y="1235418"/>
                  <a:pt x="706332" y="1231497"/>
                  <a:pt x="712428" y="1232478"/>
                </a:cubicBezTo>
                <a:close/>
                <a:moveTo>
                  <a:pt x="8215387" y="1232151"/>
                </a:moveTo>
                <a:cubicBezTo>
                  <a:pt x="8221484" y="1233131"/>
                  <a:pt x="8225446" y="1238685"/>
                  <a:pt x="8224532" y="1244239"/>
                </a:cubicBezTo>
                <a:cubicBezTo>
                  <a:pt x="8223617" y="1249794"/>
                  <a:pt x="8218130" y="1253714"/>
                  <a:pt x="8212034" y="1252734"/>
                </a:cubicBezTo>
                <a:cubicBezTo>
                  <a:pt x="8205938" y="1251754"/>
                  <a:pt x="8201976" y="1246199"/>
                  <a:pt x="8202890" y="1240646"/>
                </a:cubicBezTo>
                <a:cubicBezTo>
                  <a:pt x="8204110" y="1235091"/>
                  <a:pt x="8209596" y="1231171"/>
                  <a:pt x="8215387" y="1232151"/>
                </a:cubicBezTo>
                <a:close/>
                <a:moveTo>
                  <a:pt x="637365" y="1231171"/>
                </a:moveTo>
                <a:cubicBezTo>
                  <a:pt x="640565" y="1231661"/>
                  <a:pt x="643308" y="1233458"/>
                  <a:pt x="645137" y="1235908"/>
                </a:cubicBezTo>
                <a:lnTo>
                  <a:pt x="645781" y="1238347"/>
                </a:lnTo>
                <a:lnTo>
                  <a:pt x="648777" y="1233376"/>
                </a:lnTo>
                <a:cubicBezTo>
                  <a:pt x="651177" y="1231742"/>
                  <a:pt x="654301" y="1231008"/>
                  <a:pt x="657502" y="1231497"/>
                </a:cubicBezTo>
                <a:cubicBezTo>
                  <a:pt x="660702" y="1231987"/>
                  <a:pt x="663445" y="1233703"/>
                  <a:pt x="665273" y="1236071"/>
                </a:cubicBezTo>
                <a:lnTo>
                  <a:pt x="666977" y="1242401"/>
                </a:lnTo>
                <a:lnTo>
                  <a:pt x="675201" y="1240645"/>
                </a:lnTo>
                <a:cubicBezTo>
                  <a:pt x="678401" y="1241135"/>
                  <a:pt x="681069" y="1242850"/>
                  <a:pt x="682821" y="1245178"/>
                </a:cubicBezTo>
                <a:lnTo>
                  <a:pt x="683502" y="1247796"/>
                </a:lnTo>
                <a:lnTo>
                  <a:pt x="684486" y="1246231"/>
                </a:lnTo>
                <a:cubicBezTo>
                  <a:pt x="686789" y="1244651"/>
                  <a:pt x="689751" y="1243937"/>
                  <a:pt x="692825" y="1244464"/>
                </a:cubicBezTo>
                <a:cubicBezTo>
                  <a:pt x="698975" y="1245519"/>
                  <a:pt x="703249" y="1251140"/>
                  <a:pt x="702371" y="1257019"/>
                </a:cubicBezTo>
                <a:cubicBezTo>
                  <a:pt x="701494" y="1262900"/>
                  <a:pt x="695797" y="1266811"/>
                  <a:pt x="689647" y="1265756"/>
                </a:cubicBezTo>
                <a:cubicBezTo>
                  <a:pt x="686572" y="1265228"/>
                  <a:pt x="683966" y="1263559"/>
                  <a:pt x="682238" y="1261287"/>
                </a:cubicBezTo>
                <a:lnTo>
                  <a:pt x="681549" y="1258677"/>
                </a:lnTo>
                <a:lnTo>
                  <a:pt x="680459" y="1260371"/>
                </a:lnTo>
                <a:cubicBezTo>
                  <a:pt x="678097" y="1261964"/>
                  <a:pt x="675049" y="1262699"/>
                  <a:pt x="671848" y="1262209"/>
                </a:cubicBezTo>
                <a:cubicBezTo>
                  <a:pt x="668648" y="1261718"/>
                  <a:pt x="665981" y="1260003"/>
                  <a:pt x="664228" y="1257675"/>
                </a:cubicBezTo>
                <a:lnTo>
                  <a:pt x="662730" y="1251909"/>
                </a:lnTo>
                <a:lnTo>
                  <a:pt x="654453" y="1253714"/>
                </a:lnTo>
                <a:cubicBezTo>
                  <a:pt x="651253" y="1253224"/>
                  <a:pt x="648510" y="1251509"/>
                  <a:pt x="646681" y="1249140"/>
                </a:cubicBezTo>
                <a:lnTo>
                  <a:pt x="646042" y="1246763"/>
                </a:lnTo>
                <a:lnTo>
                  <a:pt x="642775" y="1251958"/>
                </a:lnTo>
                <a:cubicBezTo>
                  <a:pt x="640337" y="1253632"/>
                  <a:pt x="637213" y="1254367"/>
                  <a:pt x="634012" y="1253714"/>
                </a:cubicBezTo>
                <a:cubicBezTo>
                  <a:pt x="627612" y="1252734"/>
                  <a:pt x="623040" y="1246526"/>
                  <a:pt x="623954" y="1240319"/>
                </a:cubicBezTo>
                <a:cubicBezTo>
                  <a:pt x="624869" y="1234111"/>
                  <a:pt x="630964" y="1230190"/>
                  <a:pt x="637365" y="1231171"/>
                </a:cubicBezTo>
                <a:close/>
                <a:moveTo>
                  <a:pt x="3145788" y="1231170"/>
                </a:moveTo>
                <a:cubicBezTo>
                  <a:pt x="3152798" y="1232477"/>
                  <a:pt x="3157676" y="1238685"/>
                  <a:pt x="3156760" y="1245546"/>
                </a:cubicBezTo>
                <a:cubicBezTo>
                  <a:pt x="3155844" y="1252407"/>
                  <a:pt x="3149138" y="1256654"/>
                  <a:pt x="3142131" y="1255674"/>
                </a:cubicBezTo>
                <a:cubicBezTo>
                  <a:pt x="3135122" y="1254367"/>
                  <a:pt x="3130244" y="1248160"/>
                  <a:pt x="3131159" y="1241298"/>
                </a:cubicBezTo>
                <a:cubicBezTo>
                  <a:pt x="3132074" y="1234437"/>
                  <a:pt x="3138476" y="1230190"/>
                  <a:pt x="3145788" y="1231170"/>
                </a:cubicBezTo>
                <a:close/>
                <a:moveTo>
                  <a:pt x="9117600" y="1229210"/>
                </a:moveTo>
                <a:cubicBezTo>
                  <a:pt x="9123697" y="1230190"/>
                  <a:pt x="9127964" y="1235744"/>
                  <a:pt x="9127049" y="1241626"/>
                </a:cubicBezTo>
                <a:cubicBezTo>
                  <a:pt x="9126135" y="1247507"/>
                  <a:pt x="9120648" y="1251427"/>
                  <a:pt x="9114247" y="1250120"/>
                </a:cubicBezTo>
                <a:cubicBezTo>
                  <a:pt x="9108151" y="1249140"/>
                  <a:pt x="9103884" y="1243586"/>
                  <a:pt x="9104799" y="1237705"/>
                </a:cubicBezTo>
                <a:cubicBezTo>
                  <a:pt x="9105713" y="1231824"/>
                  <a:pt x="9111505" y="1228230"/>
                  <a:pt x="9117600" y="1229210"/>
                </a:cubicBezTo>
                <a:close/>
                <a:moveTo>
                  <a:pt x="7468014" y="1228883"/>
                </a:moveTo>
                <a:cubicBezTo>
                  <a:pt x="7474110" y="1229864"/>
                  <a:pt x="7478072" y="1235417"/>
                  <a:pt x="7477158" y="1240972"/>
                </a:cubicBezTo>
                <a:cubicBezTo>
                  <a:pt x="7476243" y="1246526"/>
                  <a:pt x="7470757" y="1250447"/>
                  <a:pt x="7464966" y="1249467"/>
                </a:cubicBezTo>
                <a:cubicBezTo>
                  <a:pt x="7458870" y="1248487"/>
                  <a:pt x="7454908" y="1242932"/>
                  <a:pt x="7455822" y="1237378"/>
                </a:cubicBezTo>
                <a:cubicBezTo>
                  <a:pt x="7456736" y="1231497"/>
                  <a:pt x="7462222" y="1227903"/>
                  <a:pt x="7468014" y="1228883"/>
                </a:cubicBezTo>
                <a:close/>
                <a:moveTo>
                  <a:pt x="8860957" y="1228557"/>
                </a:moveTo>
                <a:cubicBezTo>
                  <a:pt x="8867053" y="1229537"/>
                  <a:pt x="8871015" y="1235091"/>
                  <a:pt x="8870405" y="1240645"/>
                </a:cubicBezTo>
                <a:cubicBezTo>
                  <a:pt x="8869491" y="1246199"/>
                  <a:pt x="8864005" y="1250120"/>
                  <a:pt x="8857909" y="1249140"/>
                </a:cubicBezTo>
                <a:cubicBezTo>
                  <a:pt x="8851813" y="1248160"/>
                  <a:pt x="8847851" y="1242605"/>
                  <a:pt x="8848460" y="1237051"/>
                </a:cubicBezTo>
                <a:cubicBezTo>
                  <a:pt x="8849374" y="1231497"/>
                  <a:pt x="8854861" y="1227576"/>
                  <a:pt x="8860957" y="1228557"/>
                </a:cubicBezTo>
                <a:close/>
                <a:moveTo>
                  <a:pt x="5007101" y="1228230"/>
                </a:moveTo>
                <a:cubicBezTo>
                  <a:pt x="5013198" y="1229210"/>
                  <a:pt x="5017162" y="1234764"/>
                  <a:pt x="5016552" y="1240319"/>
                </a:cubicBezTo>
                <a:cubicBezTo>
                  <a:pt x="5015637" y="1245873"/>
                  <a:pt x="5010150" y="1249793"/>
                  <a:pt x="5004054" y="1248813"/>
                </a:cubicBezTo>
                <a:cubicBezTo>
                  <a:pt x="4997957" y="1247833"/>
                  <a:pt x="4993995" y="1242279"/>
                  <a:pt x="4994604" y="1236724"/>
                </a:cubicBezTo>
                <a:cubicBezTo>
                  <a:pt x="4995518" y="1230844"/>
                  <a:pt x="5001006" y="1226923"/>
                  <a:pt x="5007101" y="1228230"/>
                </a:cubicBezTo>
                <a:close/>
                <a:moveTo>
                  <a:pt x="3022343" y="1228230"/>
                </a:moveTo>
                <a:cubicBezTo>
                  <a:pt x="3029354" y="1229537"/>
                  <a:pt x="3034232" y="1235745"/>
                  <a:pt x="3033317" y="1242606"/>
                </a:cubicBezTo>
                <a:cubicBezTo>
                  <a:pt x="3032402" y="1249467"/>
                  <a:pt x="3025697" y="1253714"/>
                  <a:pt x="3018687" y="1252407"/>
                </a:cubicBezTo>
                <a:cubicBezTo>
                  <a:pt x="3011677" y="1251100"/>
                  <a:pt x="3006800" y="1244892"/>
                  <a:pt x="3007714" y="1238032"/>
                </a:cubicBezTo>
                <a:cubicBezTo>
                  <a:pt x="3008630" y="1231497"/>
                  <a:pt x="3015028" y="1227250"/>
                  <a:pt x="3022343" y="1228230"/>
                </a:cubicBezTo>
                <a:close/>
                <a:moveTo>
                  <a:pt x="5619781" y="1228230"/>
                </a:moveTo>
                <a:cubicBezTo>
                  <a:pt x="5625878" y="1229210"/>
                  <a:pt x="5630145" y="1234764"/>
                  <a:pt x="5629231" y="1240645"/>
                </a:cubicBezTo>
                <a:cubicBezTo>
                  <a:pt x="5628318" y="1246526"/>
                  <a:pt x="5622525" y="1250446"/>
                  <a:pt x="5616428" y="1249466"/>
                </a:cubicBezTo>
                <a:cubicBezTo>
                  <a:pt x="5610331" y="1248486"/>
                  <a:pt x="5606065" y="1242932"/>
                  <a:pt x="5606978" y="1237051"/>
                </a:cubicBezTo>
                <a:cubicBezTo>
                  <a:pt x="5608198" y="1231170"/>
                  <a:pt x="5613685" y="1227249"/>
                  <a:pt x="5619781" y="1228230"/>
                </a:cubicBezTo>
                <a:close/>
                <a:moveTo>
                  <a:pt x="164392" y="1226923"/>
                </a:moveTo>
                <a:cubicBezTo>
                  <a:pt x="170488" y="1227903"/>
                  <a:pt x="174755" y="1233457"/>
                  <a:pt x="173841" y="1239339"/>
                </a:cubicBezTo>
                <a:cubicBezTo>
                  <a:pt x="172926" y="1245219"/>
                  <a:pt x="167440" y="1249140"/>
                  <a:pt x="161039" y="1247833"/>
                </a:cubicBezTo>
                <a:cubicBezTo>
                  <a:pt x="154943" y="1246853"/>
                  <a:pt x="150676" y="1241299"/>
                  <a:pt x="151591" y="1235418"/>
                </a:cubicBezTo>
                <a:cubicBezTo>
                  <a:pt x="152505" y="1229537"/>
                  <a:pt x="158296" y="1225943"/>
                  <a:pt x="164392" y="1226923"/>
                </a:cubicBezTo>
                <a:close/>
                <a:moveTo>
                  <a:pt x="10951182" y="1226400"/>
                </a:moveTo>
                <a:cubicBezTo>
                  <a:pt x="10957996" y="1227569"/>
                  <a:pt x="10962744" y="1233716"/>
                  <a:pt x="10961786" y="1240130"/>
                </a:cubicBezTo>
                <a:cubicBezTo>
                  <a:pt x="10960830" y="1246545"/>
                  <a:pt x="10954529" y="1250797"/>
                  <a:pt x="10947713" y="1249628"/>
                </a:cubicBezTo>
                <a:cubicBezTo>
                  <a:pt x="10940899" y="1248459"/>
                  <a:pt x="10936151" y="1242311"/>
                  <a:pt x="10937108" y="1235897"/>
                </a:cubicBezTo>
                <a:cubicBezTo>
                  <a:pt x="10938065" y="1229484"/>
                  <a:pt x="10944366" y="1225231"/>
                  <a:pt x="10951182" y="1226400"/>
                </a:cubicBezTo>
                <a:close/>
                <a:moveTo>
                  <a:pt x="7152544" y="1226270"/>
                </a:moveTo>
                <a:cubicBezTo>
                  <a:pt x="7158640" y="1227250"/>
                  <a:pt x="7162907" y="1232804"/>
                  <a:pt x="7161993" y="1238685"/>
                </a:cubicBezTo>
                <a:cubicBezTo>
                  <a:pt x="7161535" y="1241626"/>
                  <a:pt x="7159935" y="1243994"/>
                  <a:pt x="7157687" y="1245506"/>
                </a:cubicBezTo>
                <a:lnTo>
                  <a:pt x="7154041" y="1246251"/>
                </a:lnTo>
                <a:lnTo>
                  <a:pt x="7160240" y="1249916"/>
                </a:lnTo>
                <a:cubicBezTo>
                  <a:pt x="7161993" y="1252162"/>
                  <a:pt x="7162907" y="1255021"/>
                  <a:pt x="7162602" y="1257961"/>
                </a:cubicBezTo>
                <a:lnTo>
                  <a:pt x="7159284" y="1263160"/>
                </a:lnTo>
                <a:lnTo>
                  <a:pt x="7161373" y="1264424"/>
                </a:lnTo>
                <a:cubicBezTo>
                  <a:pt x="7163147" y="1266763"/>
                  <a:pt x="7164017" y="1269725"/>
                  <a:pt x="7163565" y="1272754"/>
                </a:cubicBezTo>
                <a:lnTo>
                  <a:pt x="7163350" y="1273097"/>
                </a:lnTo>
                <a:lnTo>
                  <a:pt x="7164278" y="1273644"/>
                </a:lnTo>
                <a:lnTo>
                  <a:pt x="7165806" y="1279321"/>
                </a:lnTo>
                <a:lnTo>
                  <a:pt x="7166983" y="1280014"/>
                </a:lnTo>
                <a:lnTo>
                  <a:pt x="7168058" y="1284016"/>
                </a:lnTo>
                <a:lnTo>
                  <a:pt x="7170337" y="1285405"/>
                </a:lnTo>
                <a:lnTo>
                  <a:pt x="7171965" y="1291588"/>
                </a:lnTo>
                <a:lnTo>
                  <a:pt x="7173346" y="1292430"/>
                </a:lnTo>
                <a:cubicBezTo>
                  <a:pt x="7175252" y="1294962"/>
                  <a:pt x="7176166" y="1298147"/>
                  <a:pt x="7175708" y="1301414"/>
                </a:cubicBezTo>
                <a:lnTo>
                  <a:pt x="7175314" y="1302039"/>
                </a:lnTo>
                <a:lnTo>
                  <a:pt x="7176242" y="1302599"/>
                </a:lnTo>
                <a:cubicBezTo>
                  <a:pt x="7178223" y="1305172"/>
                  <a:pt x="7179214" y="1308439"/>
                  <a:pt x="7178756" y="1311870"/>
                </a:cubicBezTo>
                <a:lnTo>
                  <a:pt x="7175533" y="1316894"/>
                </a:lnTo>
                <a:lnTo>
                  <a:pt x="7178642" y="1318771"/>
                </a:lnTo>
                <a:cubicBezTo>
                  <a:pt x="7180662" y="1321426"/>
                  <a:pt x="7181652" y="1324775"/>
                  <a:pt x="7181195" y="1328205"/>
                </a:cubicBezTo>
                <a:cubicBezTo>
                  <a:pt x="7180738" y="1331636"/>
                  <a:pt x="7178833" y="1334495"/>
                  <a:pt x="7176127" y="1336332"/>
                </a:cubicBezTo>
                <a:lnTo>
                  <a:pt x="7172349" y="1337099"/>
                </a:lnTo>
                <a:lnTo>
                  <a:pt x="7180014" y="1341683"/>
                </a:lnTo>
                <a:cubicBezTo>
                  <a:pt x="7182110" y="1344378"/>
                  <a:pt x="7183177" y="1347809"/>
                  <a:pt x="7182719" y="1351402"/>
                </a:cubicBezTo>
                <a:cubicBezTo>
                  <a:pt x="7181805" y="1358590"/>
                  <a:pt x="7174794" y="1363164"/>
                  <a:pt x="7167479" y="1361857"/>
                </a:cubicBezTo>
                <a:cubicBezTo>
                  <a:pt x="7160164" y="1360551"/>
                  <a:pt x="7154982" y="1354016"/>
                  <a:pt x="7155896" y="1346828"/>
                </a:cubicBezTo>
                <a:cubicBezTo>
                  <a:pt x="7156354" y="1343397"/>
                  <a:pt x="7158259" y="1340457"/>
                  <a:pt x="7161002" y="1338538"/>
                </a:cubicBezTo>
                <a:lnTo>
                  <a:pt x="7165137" y="1337655"/>
                </a:lnTo>
                <a:lnTo>
                  <a:pt x="7157535" y="1333065"/>
                </a:lnTo>
                <a:cubicBezTo>
                  <a:pt x="7155515" y="1330411"/>
                  <a:pt x="7154525" y="1327062"/>
                  <a:pt x="7154982" y="1323631"/>
                </a:cubicBezTo>
                <a:lnTo>
                  <a:pt x="7158370" y="1318197"/>
                </a:lnTo>
                <a:lnTo>
                  <a:pt x="7155668" y="1316566"/>
                </a:lnTo>
                <a:cubicBezTo>
                  <a:pt x="7153687" y="1313993"/>
                  <a:pt x="7152696" y="1310726"/>
                  <a:pt x="7153153" y="1307295"/>
                </a:cubicBezTo>
                <a:lnTo>
                  <a:pt x="7153667" y="1306512"/>
                </a:lnTo>
                <a:lnTo>
                  <a:pt x="7153077" y="1306152"/>
                </a:lnTo>
                <a:lnTo>
                  <a:pt x="7151248" y="1299196"/>
                </a:lnTo>
                <a:lnTo>
                  <a:pt x="7150600" y="1298801"/>
                </a:lnTo>
                <a:lnTo>
                  <a:pt x="7149377" y="1294159"/>
                </a:lnTo>
                <a:lnTo>
                  <a:pt x="7147552" y="1293084"/>
                </a:lnTo>
                <a:lnTo>
                  <a:pt x="7145929" y="1287035"/>
                </a:lnTo>
                <a:lnTo>
                  <a:pt x="7145381" y="1286713"/>
                </a:lnTo>
                <a:cubicBezTo>
                  <a:pt x="7143552" y="1284344"/>
                  <a:pt x="7142637" y="1281322"/>
                  <a:pt x="7143095" y="1278218"/>
                </a:cubicBezTo>
                <a:lnTo>
                  <a:pt x="7143516" y="1277543"/>
                </a:lnTo>
                <a:lnTo>
                  <a:pt x="7142884" y="1277161"/>
                </a:lnTo>
                <a:cubicBezTo>
                  <a:pt x="7141111" y="1274821"/>
                  <a:pt x="7140240" y="1271859"/>
                  <a:pt x="7140692" y="1268830"/>
                </a:cubicBezTo>
                <a:lnTo>
                  <a:pt x="7144096" y="1263409"/>
                </a:lnTo>
                <a:lnTo>
                  <a:pt x="7142409" y="1262413"/>
                </a:lnTo>
                <a:cubicBezTo>
                  <a:pt x="7140657" y="1260166"/>
                  <a:pt x="7139742" y="1257308"/>
                  <a:pt x="7140047" y="1254367"/>
                </a:cubicBezTo>
                <a:cubicBezTo>
                  <a:pt x="7140504" y="1251427"/>
                  <a:pt x="7142180" y="1248976"/>
                  <a:pt x="7144505" y="1247384"/>
                </a:cubicBezTo>
                <a:lnTo>
                  <a:pt x="7148396" y="1246526"/>
                </a:lnTo>
                <a:lnTo>
                  <a:pt x="7142143" y="1242810"/>
                </a:lnTo>
                <a:cubicBezTo>
                  <a:pt x="7140428" y="1240564"/>
                  <a:pt x="7139590" y="1237705"/>
                  <a:pt x="7140047" y="1234765"/>
                </a:cubicBezTo>
                <a:cubicBezTo>
                  <a:pt x="7140962" y="1228883"/>
                  <a:pt x="7146448" y="1225290"/>
                  <a:pt x="7152544" y="1226270"/>
                </a:cubicBezTo>
                <a:close/>
                <a:moveTo>
                  <a:pt x="10261521" y="1225616"/>
                </a:moveTo>
                <a:cubicBezTo>
                  <a:pt x="10268226" y="1226923"/>
                  <a:pt x="10272800" y="1232804"/>
                  <a:pt x="10271884" y="1239012"/>
                </a:cubicBezTo>
                <a:cubicBezTo>
                  <a:pt x="10270970" y="1245219"/>
                  <a:pt x="10264874" y="1249467"/>
                  <a:pt x="10258168" y="1248487"/>
                </a:cubicBezTo>
                <a:cubicBezTo>
                  <a:pt x="10251462" y="1247180"/>
                  <a:pt x="10246891" y="1241299"/>
                  <a:pt x="10247805" y="1235091"/>
                </a:cubicBezTo>
                <a:cubicBezTo>
                  <a:pt x="10248718" y="1228557"/>
                  <a:pt x="10254816" y="1224310"/>
                  <a:pt x="10261521" y="1225616"/>
                </a:cubicBezTo>
                <a:close/>
                <a:moveTo>
                  <a:pt x="2898897" y="1224636"/>
                </a:moveTo>
                <a:cubicBezTo>
                  <a:pt x="2905905" y="1225943"/>
                  <a:pt x="2910783" y="1232150"/>
                  <a:pt x="2909867" y="1239012"/>
                </a:cubicBezTo>
                <a:cubicBezTo>
                  <a:pt x="2908954" y="1245873"/>
                  <a:pt x="2902248" y="1250120"/>
                  <a:pt x="2895239" y="1248813"/>
                </a:cubicBezTo>
                <a:cubicBezTo>
                  <a:pt x="2888228" y="1247506"/>
                  <a:pt x="2883353" y="1241298"/>
                  <a:pt x="2884267" y="1234437"/>
                </a:cubicBezTo>
                <a:cubicBezTo>
                  <a:pt x="2885484" y="1227903"/>
                  <a:pt x="2891888" y="1223329"/>
                  <a:pt x="2898897" y="1224636"/>
                </a:cubicBezTo>
                <a:close/>
                <a:moveTo>
                  <a:pt x="11109174" y="1223983"/>
                </a:moveTo>
                <a:cubicBezTo>
                  <a:pt x="11115879" y="1225290"/>
                  <a:pt x="11120453" y="1231171"/>
                  <a:pt x="11119539" y="1237705"/>
                </a:cubicBezTo>
                <a:lnTo>
                  <a:pt x="11117176" y="1241452"/>
                </a:lnTo>
                <a:lnTo>
                  <a:pt x="11122624" y="1244688"/>
                </a:lnTo>
                <a:cubicBezTo>
                  <a:pt x="11124339" y="1246934"/>
                  <a:pt x="11125177" y="1249793"/>
                  <a:pt x="11124719" y="1252734"/>
                </a:cubicBezTo>
                <a:cubicBezTo>
                  <a:pt x="11123805" y="1258614"/>
                  <a:pt x="11118013" y="1262535"/>
                  <a:pt x="11111918" y="1261555"/>
                </a:cubicBezTo>
                <a:cubicBezTo>
                  <a:pt x="11105822" y="1260575"/>
                  <a:pt x="11101554" y="1255021"/>
                  <a:pt x="11102469" y="1249140"/>
                </a:cubicBezTo>
                <a:lnTo>
                  <a:pt x="11104309" y="1246257"/>
                </a:lnTo>
                <a:lnTo>
                  <a:pt x="11097782" y="1242279"/>
                </a:lnTo>
                <a:cubicBezTo>
                  <a:pt x="11095915" y="1239828"/>
                  <a:pt x="11095001" y="1236725"/>
                  <a:pt x="11095458" y="1233458"/>
                </a:cubicBezTo>
                <a:cubicBezTo>
                  <a:pt x="11096374" y="1226923"/>
                  <a:pt x="11102469" y="1223003"/>
                  <a:pt x="11109174" y="1223983"/>
                </a:cubicBezTo>
                <a:close/>
                <a:moveTo>
                  <a:pt x="7256177" y="1223983"/>
                </a:moveTo>
                <a:cubicBezTo>
                  <a:pt x="7262273" y="1224963"/>
                  <a:pt x="7266235" y="1230517"/>
                  <a:pt x="7265321" y="1236071"/>
                </a:cubicBezTo>
                <a:cubicBezTo>
                  <a:pt x="7264406" y="1241625"/>
                  <a:pt x="7258920" y="1245546"/>
                  <a:pt x="7253129" y="1244566"/>
                </a:cubicBezTo>
                <a:cubicBezTo>
                  <a:pt x="7247033" y="1243586"/>
                  <a:pt x="7243070" y="1238032"/>
                  <a:pt x="7243985" y="1232478"/>
                </a:cubicBezTo>
                <a:cubicBezTo>
                  <a:pt x="7244594" y="1226596"/>
                  <a:pt x="7250081" y="1223003"/>
                  <a:pt x="7256177" y="1223983"/>
                </a:cubicBezTo>
                <a:close/>
                <a:moveTo>
                  <a:pt x="2335693" y="1223983"/>
                </a:moveTo>
                <a:cubicBezTo>
                  <a:pt x="2342094" y="1224963"/>
                  <a:pt x="2346666" y="1230844"/>
                  <a:pt x="2345751" y="1237051"/>
                </a:cubicBezTo>
                <a:cubicBezTo>
                  <a:pt x="2344838" y="1243259"/>
                  <a:pt x="2338740" y="1247180"/>
                  <a:pt x="2332339" y="1246199"/>
                </a:cubicBezTo>
                <a:lnTo>
                  <a:pt x="2328181" y="1243752"/>
                </a:lnTo>
                <a:lnTo>
                  <a:pt x="2324203" y="1250038"/>
                </a:lnTo>
                <a:cubicBezTo>
                  <a:pt x="2321841" y="1251672"/>
                  <a:pt x="2318793" y="1252407"/>
                  <a:pt x="2315592" y="1251753"/>
                </a:cubicBezTo>
                <a:cubicBezTo>
                  <a:pt x="2309192" y="1250773"/>
                  <a:pt x="2304925" y="1244892"/>
                  <a:pt x="2305839" y="1239012"/>
                </a:cubicBezTo>
                <a:cubicBezTo>
                  <a:pt x="2306754" y="1233130"/>
                  <a:pt x="2312850" y="1229210"/>
                  <a:pt x="2318945" y="1230190"/>
                </a:cubicBezTo>
                <a:lnTo>
                  <a:pt x="2322719" y="1232435"/>
                </a:lnTo>
                <a:lnTo>
                  <a:pt x="2326929" y="1225739"/>
                </a:lnTo>
                <a:cubicBezTo>
                  <a:pt x="2329368" y="1224065"/>
                  <a:pt x="2332492" y="1223330"/>
                  <a:pt x="2335693" y="1223983"/>
                </a:cubicBezTo>
                <a:close/>
                <a:moveTo>
                  <a:pt x="865655" y="1223983"/>
                </a:moveTo>
                <a:cubicBezTo>
                  <a:pt x="872056" y="1224963"/>
                  <a:pt x="876628" y="1231171"/>
                  <a:pt x="875714" y="1237378"/>
                </a:cubicBezTo>
                <a:cubicBezTo>
                  <a:pt x="874799" y="1243585"/>
                  <a:pt x="868703" y="1247833"/>
                  <a:pt x="862303" y="1246526"/>
                </a:cubicBezTo>
                <a:cubicBezTo>
                  <a:pt x="855902" y="1245546"/>
                  <a:pt x="851330" y="1239338"/>
                  <a:pt x="852244" y="1233131"/>
                </a:cubicBezTo>
                <a:cubicBezTo>
                  <a:pt x="852854" y="1226923"/>
                  <a:pt x="858950" y="1223003"/>
                  <a:pt x="865655" y="1223983"/>
                </a:cubicBezTo>
                <a:close/>
                <a:moveTo>
                  <a:pt x="6581041" y="1223002"/>
                </a:moveTo>
                <a:cubicBezTo>
                  <a:pt x="6587746" y="1223982"/>
                  <a:pt x="6592318" y="1230190"/>
                  <a:pt x="6591099" y="1236398"/>
                </a:cubicBezTo>
                <a:cubicBezTo>
                  <a:pt x="6590185" y="1242605"/>
                  <a:pt x="6584088" y="1246853"/>
                  <a:pt x="6577382" y="1245546"/>
                </a:cubicBezTo>
                <a:cubicBezTo>
                  <a:pt x="6570677" y="1244566"/>
                  <a:pt x="6566105" y="1238358"/>
                  <a:pt x="6567324" y="1232150"/>
                </a:cubicBezTo>
                <a:cubicBezTo>
                  <a:pt x="6568238" y="1225943"/>
                  <a:pt x="6574335" y="1221696"/>
                  <a:pt x="6581041" y="1223002"/>
                </a:cubicBezTo>
                <a:close/>
                <a:moveTo>
                  <a:pt x="6811471" y="1221696"/>
                </a:moveTo>
                <a:cubicBezTo>
                  <a:pt x="6818176" y="1223003"/>
                  <a:pt x="6822748" y="1228883"/>
                  <a:pt x="6821834" y="1235418"/>
                </a:cubicBezTo>
                <a:cubicBezTo>
                  <a:pt x="6821376" y="1238685"/>
                  <a:pt x="6819548" y="1241380"/>
                  <a:pt x="6816995" y="1243096"/>
                </a:cubicBezTo>
                <a:lnTo>
                  <a:pt x="6808114" y="1244833"/>
                </a:lnTo>
                <a:lnTo>
                  <a:pt x="6812765" y="1247669"/>
                </a:lnTo>
                <a:cubicBezTo>
                  <a:pt x="6814671" y="1250202"/>
                  <a:pt x="6815585" y="1253387"/>
                  <a:pt x="6815128" y="1256655"/>
                </a:cubicBezTo>
                <a:cubicBezTo>
                  <a:pt x="6814214" y="1263189"/>
                  <a:pt x="6807813" y="1267436"/>
                  <a:pt x="6800802" y="1266456"/>
                </a:cubicBezTo>
                <a:cubicBezTo>
                  <a:pt x="6793792" y="1265149"/>
                  <a:pt x="6789220" y="1258941"/>
                  <a:pt x="6790134" y="1252407"/>
                </a:cubicBezTo>
                <a:cubicBezTo>
                  <a:pt x="6790592" y="1248976"/>
                  <a:pt x="6792420" y="1246199"/>
                  <a:pt x="6795011" y="1244443"/>
                </a:cubicBezTo>
                <a:lnTo>
                  <a:pt x="6804158" y="1242664"/>
                </a:lnTo>
                <a:lnTo>
                  <a:pt x="6799774" y="1239992"/>
                </a:lnTo>
                <a:cubicBezTo>
                  <a:pt x="6797907" y="1237542"/>
                  <a:pt x="6796992" y="1234438"/>
                  <a:pt x="6797450" y="1231171"/>
                </a:cubicBezTo>
                <a:cubicBezTo>
                  <a:pt x="6798669" y="1224636"/>
                  <a:pt x="6804765" y="1220389"/>
                  <a:pt x="6811471" y="1221696"/>
                </a:cubicBezTo>
                <a:close/>
                <a:moveTo>
                  <a:pt x="2529173" y="1221042"/>
                </a:moveTo>
                <a:cubicBezTo>
                  <a:pt x="2536184" y="1222349"/>
                  <a:pt x="2541060" y="1228557"/>
                  <a:pt x="2540146" y="1235418"/>
                </a:cubicBezTo>
                <a:cubicBezTo>
                  <a:pt x="2539231" y="1242279"/>
                  <a:pt x="2532526" y="1246526"/>
                  <a:pt x="2525515" y="1245219"/>
                </a:cubicBezTo>
                <a:cubicBezTo>
                  <a:pt x="2518506" y="1243912"/>
                  <a:pt x="2513629" y="1237705"/>
                  <a:pt x="2514544" y="1230844"/>
                </a:cubicBezTo>
                <a:cubicBezTo>
                  <a:pt x="2515458" y="1224310"/>
                  <a:pt x="2522164" y="1219735"/>
                  <a:pt x="2529173" y="1221042"/>
                </a:cubicBezTo>
                <a:close/>
                <a:moveTo>
                  <a:pt x="2776064" y="1220062"/>
                </a:moveTo>
                <a:cubicBezTo>
                  <a:pt x="2783073" y="1221369"/>
                  <a:pt x="2787951" y="1227576"/>
                  <a:pt x="2787038" y="1234438"/>
                </a:cubicBezTo>
                <a:cubicBezTo>
                  <a:pt x="2786123" y="1241299"/>
                  <a:pt x="2779419" y="1245546"/>
                  <a:pt x="2772410" y="1244239"/>
                </a:cubicBezTo>
                <a:cubicBezTo>
                  <a:pt x="2765400" y="1242932"/>
                  <a:pt x="2760524" y="1236724"/>
                  <a:pt x="2761437" y="1229864"/>
                </a:cubicBezTo>
                <a:cubicBezTo>
                  <a:pt x="2762352" y="1223330"/>
                  <a:pt x="2769057" y="1218755"/>
                  <a:pt x="2776064" y="1220062"/>
                </a:cubicBezTo>
                <a:close/>
                <a:moveTo>
                  <a:pt x="1215272" y="1220062"/>
                </a:moveTo>
                <a:cubicBezTo>
                  <a:pt x="1221673" y="1221042"/>
                  <a:pt x="1226245" y="1226923"/>
                  <a:pt x="1225330" y="1233130"/>
                </a:cubicBezTo>
                <a:cubicBezTo>
                  <a:pt x="1224416" y="1239338"/>
                  <a:pt x="1218625" y="1243259"/>
                  <a:pt x="1211919" y="1242278"/>
                </a:cubicBezTo>
                <a:cubicBezTo>
                  <a:pt x="1205519" y="1241298"/>
                  <a:pt x="1200947" y="1235417"/>
                  <a:pt x="1201862" y="1229210"/>
                </a:cubicBezTo>
                <a:cubicBezTo>
                  <a:pt x="1203080" y="1223002"/>
                  <a:pt x="1208871" y="1218755"/>
                  <a:pt x="1215272" y="1220062"/>
                </a:cubicBezTo>
                <a:close/>
                <a:moveTo>
                  <a:pt x="752576" y="1219081"/>
                </a:moveTo>
                <a:cubicBezTo>
                  <a:pt x="758978" y="1220062"/>
                  <a:pt x="763550" y="1226269"/>
                  <a:pt x="762635" y="1232477"/>
                </a:cubicBezTo>
                <a:cubicBezTo>
                  <a:pt x="761721" y="1238685"/>
                  <a:pt x="755625" y="1242932"/>
                  <a:pt x="749224" y="1241625"/>
                </a:cubicBezTo>
                <a:cubicBezTo>
                  <a:pt x="742823" y="1240645"/>
                  <a:pt x="738252" y="1234437"/>
                  <a:pt x="739166" y="1228230"/>
                </a:cubicBezTo>
                <a:cubicBezTo>
                  <a:pt x="740081" y="1222022"/>
                  <a:pt x="746176" y="1217775"/>
                  <a:pt x="752576" y="1219081"/>
                </a:cubicBezTo>
                <a:close/>
                <a:moveTo>
                  <a:pt x="11567291" y="1218101"/>
                </a:moveTo>
                <a:cubicBezTo>
                  <a:pt x="11573388" y="1219081"/>
                  <a:pt x="11577654" y="1224636"/>
                  <a:pt x="11577045" y="1230517"/>
                </a:cubicBezTo>
                <a:cubicBezTo>
                  <a:pt x="11576130" y="1236398"/>
                  <a:pt x="11570339" y="1240318"/>
                  <a:pt x="11564244" y="1239338"/>
                </a:cubicBezTo>
                <a:cubicBezTo>
                  <a:pt x="11558147" y="1238358"/>
                  <a:pt x="11553881" y="1232804"/>
                  <a:pt x="11554490" y="1226923"/>
                </a:cubicBezTo>
                <a:cubicBezTo>
                  <a:pt x="11555405" y="1221042"/>
                  <a:pt x="11561196" y="1217121"/>
                  <a:pt x="11567291" y="1218101"/>
                </a:cubicBezTo>
                <a:close/>
                <a:moveTo>
                  <a:pt x="2652919" y="1217449"/>
                </a:moveTo>
                <a:cubicBezTo>
                  <a:pt x="2659932" y="1218755"/>
                  <a:pt x="2664808" y="1224963"/>
                  <a:pt x="2663892" y="1231824"/>
                </a:cubicBezTo>
                <a:cubicBezTo>
                  <a:pt x="2662979" y="1238685"/>
                  <a:pt x="2656273" y="1242932"/>
                  <a:pt x="2649262" y="1241626"/>
                </a:cubicBezTo>
                <a:cubicBezTo>
                  <a:pt x="2642251" y="1240319"/>
                  <a:pt x="2637376" y="1234111"/>
                  <a:pt x="2638291" y="1227250"/>
                </a:cubicBezTo>
                <a:cubicBezTo>
                  <a:pt x="2639508" y="1220716"/>
                  <a:pt x="2645910" y="1216142"/>
                  <a:pt x="2652919" y="1217449"/>
                </a:cubicBezTo>
                <a:close/>
                <a:moveTo>
                  <a:pt x="4092846" y="1216142"/>
                </a:moveTo>
                <a:cubicBezTo>
                  <a:pt x="4099550" y="1217122"/>
                  <a:pt x="4104120" y="1223330"/>
                  <a:pt x="4103205" y="1229537"/>
                </a:cubicBezTo>
                <a:cubicBezTo>
                  <a:pt x="4102288" y="1235745"/>
                  <a:pt x="4096196" y="1239992"/>
                  <a:pt x="4089491" y="1239012"/>
                </a:cubicBezTo>
                <a:cubicBezTo>
                  <a:pt x="4082784" y="1238032"/>
                  <a:pt x="4078210" y="1231824"/>
                  <a:pt x="4079130" y="1225617"/>
                </a:cubicBezTo>
                <a:cubicBezTo>
                  <a:pt x="4080040" y="1219082"/>
                  <a:pt x="4086136" y="1215162"/>
                  <a:pt x="4092846" y="1216142"/>
                </a:cubicBezTo>
                <a:close/>
                <a:moveTo>
                  <a:pt x="6361888" y="1215815"/>
                </a:moveTo>
                <a:cubicBezTo>
                  <a:pt x="6368289" y="1216795"/>
                  <a:pt x="6372861" y="1222676"/>
                  <a:pt x="6371947" y="1228883"/>
                </a:cubicBezTo>
                <a:cubicBezTo>
                  <a:pt x="6371032" y="1235091"/>
                  <a:pt x="6364936" y="1239012"/>
                  <a:pt x="6358536" y="1238032"/>
                </a:cubicBezTo>
                <a:cubicBezTo>
                  <a:pt x="6352135" y="1237051"/>
                  <a:pt x="6347562" y="1231171"/>
                  <a:pt x="6348477" y="1224963"/>
                </a:cubicBezTo>
                <a:cubicBezTo>
                  <a:pt x="6349392" y="1218755"/>
                  <a:pt x="6355488" y="1214508"/>
                  <a:pt x="6361888" y="1215815"/>
                </a:cubicBezTo>
                <a:close/>
                <a:moveTo>
                  <a:pt x="5115317" y="1215815"/>
                </a:moveTo>
                <a:cubicBezTo>
                  <a:pt x="5121414" y="1216795"/>
                  <a:pt x="5125376" y="1222349"/>
                  <a:pt x="5124766" y="1227903"/>
                </a:cubicBezTo>
                <a:cubicBezTo>
                  <a:pt x="5123851" y="1233457"/>
                  <a:pt x="5118364" y="1237378"/>
                  <a:pt x="5112267" y="1236398"/>
                </a:cubicBezTo>
                <a:cubicBezTo>
                  <a:pt x="5106172" y="1235418"/>
                  <a:pt x="5102208" y="1229864"/>
                  <a:pt x="5102819" y="1224310"/>
                </a:cubicBezTo>
                <a:cubicBezTo>
                  <a:pt x="5103732" y="1218428"/>
                  <a:pt x="5109219" y="1214835"/>
                  <a:pt x="5115317" y="1215815"/>
                </a:cubicBezTo>
                <a:close/>
                <a:moveTo>
                  <a:pt x="6039408" y="1215162"/>
                </a:moveTo>
                <a:cubicBezTo>
                  <a:pt x="6045809" y="1216142"/>
                  <a:pt x="6050077" y="1222022"/>
                  <a:pt x="6049161" y="1227903"/>
                </a:cubicBezTo>
                <a:cubicBezTo>
                  <a:pt x="6048247" y="1233784"/>
                  <a:pt x="6042456" y="1237705"/>
                  <a:pt x="6036056" y="1236724"/>
                </a:cubicBezTo>
                <a:cubicBezTo>
                  <a:pt x="6029654" y="1235744"/>
                  <a:pt x="6025387" y="1229864"/>
                  <a:pt x="6026302" y="1223983"/>
                </a:cubicBezTo>
                <a:cubicBezTo>
                  <a:pt x="6027216" y="1217775"/>
                  <a:pt x="6033008" y="1213855"/>
                  <a:pt x="6039408" y="1215162"/>
                </a:cubicBezTo>
                <a:close/>
                <a:moveTo>
                  <a:pt x="402151" y="1214835"/>
                </a:moveTo>
                <a:cubicBezTo>
                  <a:pt x="408246" y="1215815"/>
                  <a:pt x="412209" y="1221369"/>
                  <a:pt x="411600" y="1226923"/>
                </a:cubicBezTo>
                <a:cubicBezTo>
                  <a:pt x="410685" y="1232478"/>
                  <a:pt x="405199" y="1236398"/>
                  <a:pt x="399103" y="1235418"/>
                </a:cubicBezTo>
                <a:cubicBezTo>
                  <a:pt x="393008" y="1234437"/>
                  <a:pt x="389045" y="1228883"/>
                  <a:pt x="389654" y="1223330"/>
                </a:cubicBezTo>
                <a:cubicBezTo>
                  <a:pt x="390569" y="1217448"/>
                  <a:pt x="396360" y="1213855"/>
                  <a:pt x="402151" y="1214835"/>
                </a:cubicBezTo>
                <a:close/>
                <a:moveTo>
                  <a:pt x="9551942" y="1214508"/>
                </a:moveTo>
                <a:cubicBezTo>
                  <a:pt x="9558343" y="1215488"/>
                  <a:pt x="9562915" y="1221369"/>
                  <a:pt x="9562001" y="1227577"/>
                </a:cubicBezTo>
                <a:cubicBezTo>
                  <a:pt x="9561087" y="1233785"/>
                  <a:pt x="9555296" y="1237705"/>
                  <a:pt x="9548894" y="1236725"/>
                </a:cubicBezTo>
                <a:cubicBezTo>
                  <a:pt x="9542493" y="1235745"/>
                  <a:pt x="9537922" y="1229864"/>
                  <a:pt x="9538836" y="1223656"/>
                </a:cubicBezTo>
                <a:cubicBezTo>
                  <a:pt x="9539446" y="1217449"/>
                  <a:pt x="9545541" y="1213528"/>
                  <a:pt x="9551942" y="1214508"/>
                </a:cubicBezTo>
                <a:close/>
                <a:moveTo>
                  <a:pt x="7576828" y="1214508"/>
                </a:moveTo>
                <a:cubicBezTo>
                  <a:pt x="7582924" y="1215488"/>
                  <a:pt x="7586887" y="1221042"/>
                  <a:pt x="7585972" y="1226596"/>
                </a:cubicBezTo>
                <a:cubicBezTo>
                  <a:pt x="7585057" y="1232151"/>
                  <a:pt x="7579571" y="1236071"/>
                  <a:pt x="7573780" y="1235091"/>
                </a:cubicBezTo>
                <a:cubicBezTo>
                  <a:pt x="7567684" y="1234111"/>
                  <a:pt x="7563721" y="1228557"/>
                  <a:pt x="7564636" y="1223002"/>
                </a:cubicBezTo>
                <a:cubicBezTo>
                  <a:pt x="7565245" y="1217448"/>
                  <a:pt x="7570732" y="1213528"/>
                  <a:pt x="7576828" y="1214508"/>
                </a:cubicBezTo>
                <a:close/>
                <a:moveTo>
                  <a:pt x="10384052" y="1213855"/>
                </a:moveTo>
                <a:cubicBezTo>
                  <a:pt x="10390758" y="1215162"/>
                  <a:pt x="10395329" y="1221042"/>
                  <a:pt x="10394415" y="1227250"/>
                </a:cubicBezTo>
                <a:cubicBezTo>
                  <a:pt x="10393500" y="1233458"/>
                  <a:pt x="10387404" y="1237705"/>
                  <a:pt x="10380699" y="1236725"/>
                </a:cubicBezTo>
                <a:cubicBezTo>
                  <a:pt x="10373994" y="1235418"/>
                  <a:pt x="10369421" y="1229537"/>
                  <a:pt x="10370336" y="1223330"/>
                </a:cubicBezTo>
                <a:cubicBezTo>
                  <a:pt x="10371250" y="1216795"/>
                  <a:pt x="10377346" y="1212548"/>
                  <a:pt x="10384052" y="1213855"/>
                </a:cubicBezTo>
                <a:close/>
                <a:moveTo>
                  <a:pt x="1552392" y="1212874"/>
                </a:moveTo>
                <a:cubicBezTo>
                  <a:pt x="1558793" y="1213855"/>
                  <a:pt x="1563061" y="1219735"/>
                  <a:pt x="1562146" y="1225617"/>
                </a:cubicBezTo>
                <a:cubicBezTo>
                  <a:pt x="1561231" y="1231497"/>
                  <a:pt x="1555441" y="1235418"/>
                  <a:pt x="1549040" y="1234438"/>
                </a:cubicBezTo>
                <a:cubicBezTo>
                  <a:pt x="1542639" y="1233458"/>
                  <a:pt x="1538372" y="1227577"/>
                  <a:pt x="1539286" y="1221696"/>
                </a:cubicBezTo>
                <a:cubicBezTo>
                  <a:pt x="1540201" y="1215815"/>
                  <a:pt x="1545992" y="1211894"/>
                  <a:pt x="1552392" y="1212874"/>
                </a:cubicBezTo>
                <a:close/>
                <a:moveTo>
                  <a:pt x="4377903" y="1212547"/>
                </a:moveTo>
                <a:cubicBezTo>
                  <a:pt x="4384002" y="1213528"/>
                  <a:pt x="4388573" y="1219409"/>
                  <a:pt x="4387657" y="1225290"/>
                </a:cubicBezTo>
                <a:cubicBezTo>
                  <a:pt x="4386742" y="1231171"/>
                  <a:pt x="4380950" y="1235091"/>
                  <a:pt x="4374855" y="1234111"/>
                </a:cubicBezTo>
                <a:cubicBezTo>
                  <a:pt x="4368760" y="1233131"/>
                  <a:pt x="4364186" y="1227250"/>
                  <a:pt x="4365101" y="1221369"/>
                </a:cubicBezTo>
                <a:cubicBezTo>
                  <a:pt x="4366012" y="1215488"/>
                  <a:pt x="4371811" y="1211567"/>
                  <a:pt x="4377903" y="1212547"/>
                </a:cubicBezTo>
                <a:close/>
                <a:moveTo>
                  <a:pt x="2199181" y="1210260"/>
                </a:moveTo>
                <a:cubicBezTo>
                  <a:pt x="2205277" y="1211240"/>
                  <a:pt x="2209544" y="1216795"/>
                  <a:pt x="2208934" y="1222676"/>
                </a:cubicBezTo>
                <a:cubicBezTo>
                  <a:pt x="2208020" y="1228557"/>
                  <a:pt x="2202228" y="1232477"/>
                  <a:pt x="2196133" y="1231497"/>
                </a:cubicBezTo>
                <a:cubicBezTo>
                  <a:pt x="2190037" y="1230517"/>
                  <a:pt x="2185770" y="1224963"/>
                  <a:pt x="2186379" y="1219082"/>
                </a:cubicBezTo>
                <a:cubicBezTo>
                  <a:pt x="2186989" y="1213201"/>
                  <a:pt x="2192780" y="1209280"/>
                  <a:pt x="2199181" y="1210260"/>
                </a:cubicBezTo>
                <a:close/>
                <a:moveTo>
                  <a:pt x="11149104" y="1209281"/>
                </a:moveTo>
                <a:cubicBezTo>
                  <a:pt x="11155200" y="1210261"/>
                  <a:pt x="11159466" y="1215815"/>
                  <a:pt x="11158552" y="1221696"/>
                </a:cubicBezTo>
                <a:cubicBezTo>
                  <a:pt x="11157639" y="1227577"/>
                  <a:pt x="11152151" y="1231171"/>
                  <a:pt x="11146056" y="1230190"/>
                </a:cubicBezTo>
                <a:cubicBezTo>
                  <a:pt x="11139960" y="1229210"/>
                  <a:pt x="11135692" y="1223656"/>
                  <a:pt x="11136607" y="1217776"/>
                </a:cubicBezTo>
                <a:cubicBezTo>
                  <a:pt x="11137521" y="1212221"/>
                  <a:pt x="11143008" y="1208301"/>
                  <a:pt x="11149104" y="1209281"/>
                </a:cubicBezTo>
                <a:close/>
                <a:moveTo>
                  <a:pt x="2091285" y="1208954"/>
                </a:moveTo>
                <a:cubicBezTo>
                  <a:pt x="2097380" y="1209933"/>
                  <a:pt x="2101647" y="1215488"/>
                  <a:pt x="2100733" y="1221369"/>
                </a:cubicBezTo>
                <a:cubicBezTo>
                  <a:pt x="2099819" y="1227249"/>
                  <a:pt x="2094028" y="1231170"/>
                  <a:pt x="2087931" y="1230190"/>
                </a:cubicBezTo>
                <a:cubicBezTo>
                  <a:pt x="2081836" y="1229210"/>
                  <a:pt x="2077568" y="1223656"/>
                  <a:pt x="2078483" y="1217775"/>
                </a:cubicBezTo>
                <a:cubicBezTo>
                  <a:pt x="2079397" y="1211567"/>
                  <a:pt x="2085188" y="1207647"/>
                  <a:pt x="2091285" y="1208954"/>
                </a:cubicBezTo>
                <a:close/>
                <a:moveTo>
                  <a:pt x="8111755" y="1208627"/>
                </a:moveTo>
                <a:cubicBezTo>
                  <a:pt x="8117851" y="1209607"/>
                  <a:pt x="8121813" y="1215162"/>
                  <a:pt x="8120899" y="1220715"/>
                </a:cubicBezTo>
                <a:cubicBezTo>
                  <a:pt x="8119984" y="1226269"/>
                  <a:pt x="8114498" y="1230190"/>
                  <a:pt x="8108402" y="1229210"/>
                </a:cubicBezTo>
                <a:cubicBezTo>
                  <a:pt x="8102306" y="1228230"/>
                  <a:pt x="8098343" y="1222676"/>
                  <a:pt x="8099258" y="1217122"/>
                </a:cubicBezTo>
                <a:cubicBezTo>
                  <a:pt x="8100172" y="1211567"/>
                  <a:pt x="8105963" y="1207647"/>
                  <a:pt x="8111755" y="1208627"/>
                </a:cubicBezTo>
                <a:close/>
                <a:moveTo>
                  <a:pt x="4585832" y="1206994"/>
                </a:moveTo>
                <a:cubicBezTo>
                  <a:pt x="4591927" y="1207974"/>
                  <a:pt x="4595891" y="1213528"/>
                  <a:pt x="4595282" y="1219082"/>
                </a:cubicBezTo>
                <a:cubicBezTo>
                  <a:pt x="4594671" y="1224636"/>
                  <a:pt x="4588881" y="1228557"/>
                  <a:pt x="4582785" y="1227577"/>
                </a:cubicBezTo>
                <a:cubicBezTo>
                  <a:pt x="4576686" y="1226597"/>
                  <a:pt x="4572727" y="1221042"/>
                  <a:pt x="4573335" y="1215488"/>
                </a:cubicBezTo>
                <a:cubicBezTo>
                  <a:pt x="4574248" y="1209934"/>
                  <a:pt x="4579735" y="1206013"/>
                  <a:pt x="4585832" y="1206994"/>
                </a:cubicBezTo>
                <a:close/>
                <a:moveTo>
                  <a:pt x="2307686" y="1206013"/>
                </a:moveTo>
                <a:cubicBezTo>
                  <a:pt x="2313782" y="1206993"/>
                  <a:pt x="2318050" y="1212547"/>
                  <a:pt x="2317440" y="1218428"/>
                </a:cubicBezTo>
                <a:cubicBezTo>
                  <a:pt x="2316525" y="1224309"/>
                  <a:pt x="2310734" y="1228230"/>
                  <a:pt x="2304638" y="1227249"/>
                </a:cubicBezTo>
                <a:cubicBezTo>
                  <a:pt x="2298542" y="1226269"/>
                  <a:pt x="2294276" y="1220715"/>
                  <a:pt x="2294884" y="1214835"/>
                </a:cubicBezTo>
                <a:cubicBezTo>
                  <a:pt x="2295799" y="1208953"/>
                  <a:pt x="2301590" y="1205033"/>
                  <a:pt x="2307686" y="1206013"/>
                </a:cubicBezTo>
                <a:close/>
                <a:moveTo>
                  <a:pt x="6700502" y="1205737"/>
                </a:moveTo>
                <a:cubicBezTo>
                  <a:pt x="6707151" y="1206878"/>
                  <a:pt x="6711786" y="1212857"/>
                  <a:pt x="6710854" y="1219093"/>
                </a:cubicBezTo>
                <a:cubicBezTo>
                  <a:pt x="6709923" y="1225329"/>
                  <a:pt x="6703779" y="1229460"/>
                  <a:pt x="6697131" y="1228319"/>
                </a:cubicBezTo>
                <a:cubicBezTo>
                  <a:pt x="6690482" y="1227179"/>
                  <a:pt x="6685847" y="1221200"/>
                  <a:pt x="6686778" y="1214963"/>
                </a:cubicBezTo>
                <a:cubicBezTo>
                  <a:pt x="6687709" y="1208727"/>
                  <a:pt x="6693853" y="1204597"/>
                  <a:pt x="6700502" y="1205737"/>
                </a:cubicBezTo>
                <a:close/>
                <a:moveTo>
                  <a:pt x="11008285" y="1205687"/>
                </a:moveTo>
                <a:cubicBezTo>
                  <a:pt x="11014382" y="1206667"/>
                  <a:pt x="11018649" y="1212221"/>
                  <a:pt x="11017734" y="1218102"/>
                </a:cubicBezTo>
                <a:cubicBezTo>
                  <a:pt x="11016819" y="1223983"/>
                  <a:pt x="11011028" y="1227903"/>
                  <a:pt x="11004933" y="1226923"/>
                </a:cubicBezTo>
                <a:cubicBezTo>
                  <a:pt x="10998837" y="1225943"/>
                  <a:pt x="10994570" y="1220389"/>
                  <a:pt x="10995484" y="1214508"/>
                </a:cubicBezTo>
                <a:cubicBezTo>
                  <a:pt x="10996398" y="1208627"/>
                  <a:pt x="11002189" y="1204706"/>
                  <a:pt x="11008285" y="1205687"/>
                </a:cubicBezTo>
                <a:close/>
                <a:moveTo>
                  <a:pt x="5732262" y="1205360"/>
                </a:moveTo>
                <a:cubicBezTo>
                  <a:pt x="5738359" y="1206340"/>
                  <a:pt x="5742627" y="1211894"/>
                  <a:pt x="5741712" y="1217775"/>
                </a:cubicBezTo>
                <a:cubicBezTo>
                  <a:pt x="5740797" y="1223656"/>
                  <a:pt x="5735006" y="1227576"/>
                  <a:pt x="5728909" y="1226596"/>
                </a:cubicBezTo>
                <a:cubicBezTo>
                  <a:pt x="5722813" y="1225616"/>
                  <a:pt x="5718546" y="1220062"/>
                  <a:pt x="5719460" y="1214181"/>
                </a:cubicBezTo>
                <a:cubicBezTo>
                  <a:pt x="5720678" y="1208300"/>
                  <a:pt x="5726165" y="1204379"/>
                  <a:pt x="5732262" y="1205360"/>
                </a:cubicBezTo>
                <a:close/>
                <a:moveTo>
                  <a:pt x="12007121" y="1204706"/>
                </a:moveTo>
                <a:cubicBezTo>
                  <a:pt x="12013522" y="1205687"/>
                  <a:pt x="12017789" y="1211567"/>
                  <a:pt x="12016874" y="1217449"/>
                </a:cubicBezTo>
                <a:cubicBezTo>
                  <a:pt x="12015960" y="1223330"/>
                  <a:pt x="12010168" y="1227577"/>
                  <a:pt x="12003767" y="1226270"/>
                </a:cubicBezTo>
                <a:cubicBezTo>
                  <a:pt x="11997368" y="1225290"/>
                  <a:pt x="11993100" y="1219409"/>
                  <a:pt x="11994014" y="1213528"/>
                </a:cubicBezTo>
                <a:cubicBezTo>
                  <a:pt x="11995233" y="1207647"/>
                  <a:pt x="12001025" y="1203726"/>
                  <a:pt x="12007121" y="1204706"/>
                </a:cubicBezTo>
                <a:close/>
                <a:moveTo>
                  <a:pt x="772713" y="1202746"/>
                </a:moveTo>
                <a:lnTo>
                  <a:pt x="780444" y="1207296"/>
                </a:lnTo>
                <a:lnTo>
                  <a:pt x="780583" y="1207075"/>
                </a:lnTo>
                <a:cubicBezTo>
                  <a:pt x="782945" y="1205442"/>
                  <a:pt x="785993" y="1204706"/>
                  <a:pt x="789193" y="1205360"/>
                </a:cubicBezTo>
                <a:cubicBezTo>
                  <a:pt x="792394" y="1205850"/>
                  <a:pt x="795060" y="1207565"/>
                  <a:pt x="796813" y="1209893"/>
                </a:cubicBezTo>
                <a:lnTo>
                  <a:pt x="797589" y="1212878"/>
                </a:lnTo>
                <a:lnTo>
                  <a:pt x="804454" y="1211568"/>
                </a:lnTo>
                <a:lnTo>
                  <a:pt x="810087" y="1214915"/>
                </a:lnTo>
                <a:lnTo>
                  <a:pt x="812133" y="1211731"/>
                </a:lnTo>
                <a:cubicBezTo>
                  <a:pt x="814381" y="1210179"/>
                  <a:pt x="817277" y="1209444"/>
                  <a:pt x="820325" y="1209934"/>
                </a:cubicBezTo>
                <a:cubicBezTo>
                  <a:pt x="826421" y="1210914"/>
                  <a:pt x="830688" y="1216468"/>
                  <a:pt x="829773" y="1222022"/>
                </a:cubicBezTo>
                <a:cubicBezTo>
                  <a:pt x="828859" y="1227903"/>
                  <a:pt x="823373" y="1231497"/>
                  <a:pt x="817277" y="1230517"/>
                </a:cubicBezTo>
                <a:lnTo>
                  <a:pt x="811793" y="1227288"/>
                </a:lnTo>
                <a:lnTo>
                  <a:pt x="809445" y="1230966"/>
                </a:lnTo>
                <a:cubicBezTo>
                  <a:pt x="807121" y="1232559"/>
                  <a:pt x="804149" y="1233295"/>
                  <a:pt x="801101" y="1232805"/>
                </a:cubicBezTo>
                <a:cubicBezTo>
                  <a:pt x="798054" y="1232315"/>
                  <a:pt x="795463" y="1230681"/>
                  <a:pt x="793748" y="1228434"/>
                </a:cubicBezTo>
                <a:lnTo>
                  <a:pt x="792959" y="1225404"/>
                </a:lnTo>
                <a:lnTo>
                  <a:pt x="785841" y="1226923"/>
                </a:lnTo>
                <a:lnTo>
                  <a:pt x="778575" y="1222601"/>
                </a:lnTo>
                <a:lnTo>
                  <a:pt x="778276" y="1223084"/>
                </a:lnTo>
                <a:cubicBezTo>
                  <a:pt x="775914" y="1224718"/>
                  <a:pt x="772866" y="1225453"/>
                  <a:pt x="769665" y="1224963"/>
                </a:cubicBezTo>
                <a:cubicBezTo>
                  <a:pt x="763265" y="1223983"/>
                  <a:pt x="758693" y="1218102"/>
                  <a:pt x="759607" y="1211894"/>
                </a:cubicBezTo>
                <a:cubicBezTo>
                  <a:pt x="760522" y="1205687"/>
                  <a:pt x="766313" y="1201440"/>
                  <a:pt x="772713" y="1202746"/>
                </a:cubicBezTo>
                <a:close/>
                <a:moveTo>
                  <a:pt x="9842723" y="1202093"/>
                </a:moveTo>
                <a:cubicBezTo>
                  <a:pt x="9849125" y="1203073"/>
                  <a:pt x="9853696" y="1209281"/>
                  <a:pt x="9852782" y="1215488"/>
                </a:cubicBezTo>
                <a:cubicBezTo>
                  <a:pt x="9851867" y="1221696"/>
                  <a:pt x="9845771" y="1225943"/>
                  <a:pt x="9839371" y="1224636"/>
                </a:cubicBezTo>
                <a:cubicBezTo>
                  <a:pt x="9832970" y="1223656"/>
                  <a:pt x="9828397" y="1217449"/>
                  <a:pt x="9829313" y="1211241"/>
                </a:cubicBezTo>
                <a:cubicBezTo>
                  <a:pt x="9829922" y="1205033"/>
                  <a:pt x="9836018" y="1201113"/>
                  <a:pt x="9842723" y="1202093"/>
                </a:cubicBezTo>
                <a:close/>
                <a:moveTo>
                  <a:pt x="10506582" y="1201766"/>
                </a:moveTo>
                <a:cubicBezTo>
                  <a:pt x="10513287" y="1203073"/>
                  <a:pt x="10517859" y="1208954"/>
                  <a:pt x="10516944" y="1215488"/>
                </a:cubicBezTo>
                <a:cubicBezTo>
                  <a:pt x="10516030" y="1221696"/>
                  <a:pt x="10509934" y="1225944"/>
                  <a:pt x="10503229" y="1224963"/>
                </a:cubicBezTo>
                <a:cubicBezTo>
                  <a:pt x="10496523" y="1223983"/>
                  <a:pt x="10491950" y="1217776"/>
                  <a:pt x="10492865" y="1211241"/>
                </a:cubicBezTo>
                <a:cubicBezTo>
                  <a:pt x="10493780" y="1205033"/>
                  <a:pt x="10499875" y="1200786"/>
                  <a:pt x="10506582" y="1201766"/>
                </a:cubicBezTo>
                <a:close/>
                <a:moveTo>
                  <a:pt x="2355183" y="1201766"/>
                </a:moveTo>
                <a:cubicBezTo>
                  <a:pt x="2361887" y="1202746"/>
                  <a:pt x="2366460" y="1208954"/>
                  <a:pt x="2365545" y="1215162"/>
                </a:cubicBezTo>
                <a:cubicBezTo>
                  <a:pt x="2364631" y="1221369"/>
                  <a:pt x="2358534" y="1225617"/>
                  <a:pt x="2351829" y="1224310"/>
                </a:cubicBezTo>
                <a:cubicBezTo>
                  <a:pt x="2345124" y="1223330"/>
                  <a:pt x="2340552" y="1217122"/>
                  <a:pt x="2341465" y="1210914"/>
                </a:cubicBezTo>
                <a:cubicBezTo>
                  <a:pt x="2342685" y="1204707"/>
                  <a:pt x="2348782" y="1200460"/>
                  <a:pt x="2355183" y="1201766"/>
                </a:cubicBezTo>
                <a:close/>
                <a:moveTo>
                  <a:pt x="1984607" y="1201766"/>
                </a:moveTo>
                <a:cubicBezTo>
                  <a:pt x="1990702" y="1202746"/>
                  <a:pt x="1994970" y="1208301"/>
                  <a:pt x="1994055" y="1214181"/>
                </a:cubicBezTo>
                <a:cubicBezTo>
                  <a:pt x="1993141" y="1220062"/>
                  <a:pt x="1987350" y="1223983"/>
                  <a:pt x="1981254" y="1223003"/>
                </a:cubicBezTo>
                <a:cubicBezTo>
                  <a:pt x="1975158" y="1222022"/>
                  <a:pt x="1970891" y="1216469"/>
                  <a:pt x="1971805" y="1210588"/>
                </a:cubicBezTo>
                <a:cubicBezTo>
                  <a:pt x="1972719" y="1204707"/>
                  <a:pt x="1978511" y="1200786"/>
                  <a:pt x="1984607" y="1201766"/>
                </a:cubicBezTo>
                <a:close/>
                <a:moveTo>
                  <a:pt x="7153154" y="1201439"/>
                </a:moveTo>
                <a:cubicBezTo>
                  <a:pt x="7159249" y="1202419"/>
                  <a:pt x="7163212" y="1207973"/>
                  <a:pt x="7162298" y="1213528"/>
                </a:cubicBezTo>
                <a:cubicBezTo>
                  <a:pt x="7161383" y="1219081"/>
                  <a:pt x="7155896" y="1223002"/>
                  <a:pt x="7150106" y="1222022"/>
                </a:cubicBezTo>
                <a:cubicBezTo>
                  <a:pt x="7144314" y="1221042"/>
                  <a:pt x="7140047" y="1215488"/>
                  <a:pt x="7140962" y="1209933"/>
                </a:cubicBezTo>
                <a:cubicBezTo>
                  <a:pt x="7141571" y="1204053"/>
                  <a:pt x="7147057" y="1200459"/>
                  <a:pt x="7153154" y="1201439"/>
                </a:cubicBezTo>
                <a:close/>
                <a:moveTo>
                  <a:pt x="5223835" y="1201439"/>
                </a:moveTo>
                <a:cubicBezTo>
                  <a:pt x="5229931" y="1202419"/>
                  <a:pt x="5233895" y="1207974"/>
                  <a:pt x="5233285" y="1213528"/>
                </a:cubicBezTo>
                <a:cubicBezTo>
                  <a:pt x="5232371" y="1219408"/>
                  <a:pt x="5226883" y="1223003"/>
                  <a:pt x="5220788" y="1222022"/>
                </a:cubicBezTo>
                <a:cubicBezTo>
                  <a:pt x="5214690" y="1221042"/>
                  <a:pt x="5210727" y="1215488"/>
                  <a:pt x="5211338" y="1209933"/>
                </a:cubicBezTo>
                <a:cubicBezTo>
                  <a:pt x="5212252" y="1204379"/>
                  <a:pt x="5217739" y="1200459"/>
                  <a:pt x="5223835" y="1201439"/>
                </a:cubicBezTo>
                <a:close/>
                <a:moveTo>
                  <a:pt x="6818176" y="1201112"/>
                </a:moveTo>
                <a:cubicBezTo>
                  <a:pt x="6824882" y="1202092"/>
                  <a:pt x="6829455" y="1208300"/>
                  <a:pt x="6828540" y="1214508"/>
                </a:cubicBezTo>
                <a:cubicBezTo>
                  <a:pt x="6827625" y="1220715"/>
                  <a:pt x="6821529" y="1224963"/>
                  <a:pt x="6814824" y="1223656"/>
                </a:cubicBezTo>
                <a:cubicBezTo>
                  <a:pt x="6808118" y="1222676"/>
                  <a:pt x="6803546" y="1216468"/>
                  <a:pt x="6804460" y="1210260"/>
                </a:cubicBezTo>
                <a:cubicBezTo>
                  <a:pt x="6805680" y="1204053"/>
                  <a:pt x="6811776" y="1199806"/>
                  <a:pt x="6818176" y="1201112"/>
                </a:cubicBezTo>
                <a:close/>
                <a:moveTo>
                  <a:pt x="62287" y="1199806"/>
                </a:moveTo>
                <a:cubicBezTo>
                  <a:pt x="68382" y="1200786"/>
                  <a:pt x="72650" y="1206340"/>
                  <a:pt x="71735" y="1212221"/>
                </a:cubicBezTo>
                <a:cubicBezTo>
                  <a:pt x="70821" y="1218102"/>
                  <a:pt x="65334" y="1222022"/>
                  <a:pt x="58934" y="1220715"/>
                </a:cubicBezTo>
                <a:cubicBezTo>
                  <a:pt x="52838" y="1219735"/>
                  <a:pt x="48571" y="1214181"/>
                  <a:pt x="49485" y="1208300"/>
                </a:cubicBezTo>
                <a:cubicBezTo>
                  <a:pt x="50704" y="1202746"/>
                  <a:pt x="56191" y="1198826"/>
                  <a:pt x="62287" y="1199806"/>
                </a:cubicBezTo>
                <a:close/>
                <a:moveTo>
                  <a:pt x="11260660" y="1199152"/>
                </a:moveTo>
                <a:cubicBezTo>
                  <a:pt x="11266757" y="1200133"/>
                  <a:pt x="11271025" y="1205687"/>
                  <a:pt x="11270110" y="1211568"/>
                </a:cubicBezTo>
                <a:cubicBezTo>
                  <a:pt x="11269195" y="1217449"/>
                  <a:pt x="11263709" y="1221042"/>
                  <a:pt x="11257612" y="1220062"/>
                </a:cubicBezTo>
                <a:cubicBezTo>
                  <a:pt x="11251517" y="1219082"/>
                  <a:pt x="11247250" y="1213528"/>
                  <a:pt x="11248164" y="1207647"/>
                </a:cubicBezTo>
                <a:cubicBezTo>
                  <a:pt x="11249080" y="1201766"/>
                  <a:pt x="11254565" y="1198172"/>
                  <a:pt x="11260660" y="1199152"/>
                </a:cubicBezTo>
                <a:close/>
                <a:moveTo>
                  <a:pt x="9390093" y="1199152"/>
                </a:moveTo>
                <a:cubicBezTo>
                  <a:pt x="9396494" y="1200132"/>
                  <a:pt x="9400760" y="1206013"/>
                  <a:pt x="9399846" y="1211894"/>
                </a:cubicBezTo>
                <a:cubicBezTo>
                  <a:pt x="9398933" y="1217775"/>
                  <a:pt x="9393141" y="1221696"/>
                  <a:pt x="9387044" y="1220715"/>
                </a:cubicBezTo>
                <a:cubicBezTo>
                  <a:pt x="9380645" y="1219735"/>
                  <a:pt x="9376377" y="1213855"/>
                  <a:pt x="9377291" y="1207974"/>
                </a:cubicBezTo>
                <a:cubicBezTo>
                  <a:pt x="9377901" y="1202092"/>
                  <a:pt x="9383692" y="1197845"/>
                  <a:pt x="9390093" y="1199152"/>
                </a:cubicBezTo>
                <a:close/>
                <a:moveTo>
                  <a:pt x="734395" y="1198172"/>
                </a:moveTo>
                <a:cubicBezTo>
                  <a:pt x="740187" y="1199152"/>
                  <a:pt x="744454" y="1204706"/>
                  <a:pt x="743539" y="1210261"/>
                </a:cubicBezTo>
                <a:cubicBezTo>
                  <a:pt x="742624" y="1215815"/>
                  <a:pt x="737139" y="1219735"/>
                  <a:pt x="731347" y="1218428"/>
                </a:cubicBezTo>
                <a:cubicBezTo>
                  <a:pt x="725557" y="1217449"/>
                  <a:pt x="721290" y="1211894"/>
                  <a:pt x="722204" y="1206340"/>
                </a:cubicBezTo>
                <a:cubicBezTo>
                  <a:pt x="723118" y="1201113"/>
                  <a:pt x="728605" y="1197192"/>
                  <a:pt x="734395" y="1198172"/>
                </a:cubicBezTo>
                <a:close/>
                <a:moveTo>
                  <a:pt x="3722169" y="1197845"/>
                </a:moveTo>
                <a:cubicBezTo>
                  <a:pt x="3729180" y="1199152"/>
                  <a:pt x="3734056" y="1205360"/>
                  <a:pt x="3732835" y="1211894"/>
                </a:cubicBezTo>
                <a:cubicBezTo>
                  <a:pt x="3731918" y="1218429"/>
                  <a:pt x="3725521" y="1223003"/>
                  <a:pt x="3718513" y="1221696"/>
                </a:cubicBezTo>
                <a:cubicBezTo>
                  <a:pt x="3711505" y="1220389"/>
                  <a:pt x="3706626" y="1214181"/>
                  <a:pt x="3707846" y="1207647"/>
                </a:cubicBezTo>
                <a:cubicBezTo>
                  <a:pt x="3708758" y="1200786"/>
                  <a:pt x="3715161" y="1196539"/>
                  <a:pt x="3722169" y="1197845"/>
                </a:cubicBezTo>
                <a:close/>
                <a:moveTo>
                  <a:pt x="8513484" y="1197519"/>
                </a:moveTo>
                <a:cubicBezTo>
                  <a:pt x="8519275" y="1198499"/>
                  <a:pt x="8523542" y="1203726"/>
                  <a:pt x="8522628" y="1209607"/>
                </a:cubicBezTo>
                <a:cubicBezTo>
                  <a:pt x="8521713" y="1215488"/>
                  <a:pt x="8516226" y="1218755"/>
                  <a:pt x="8510436" y="1217775"/>
                </a:cubicBezTo>
                <a:cubicBezTo>
                  <a:pt x="8504644" y="1216795"/>
                  <a:pt x="8500377" y="1211567"/>
                  <a:pt x="8501292" y="1205687"/>
                </a:cubicBezTo>
                <a:cubicBezTo>
                  <a:pt x="8501901" y="1200132"/>
                  <a:pt x="8507387" y="1196538"/>
                  <a:pt x="8513484" y="1197519"/>
                </a:cubicBezTo>
                <a:close/>
                <a:moveTo>
                  <a:pt x="7686251" y="1196212"/>
                </a:moveTo>
                <a:cubicBezTo>
                  <a:pt x="7692347" y="1197192"/>
                  <a:pt x="7696310" y="1202746"/>
                  <a:pt x="7695395" y="1208300"/>
                </a:cubicBezTo>
                <a:cubicBezTo>
                  <a:pt x="7694481" y="1213855"/>
                  <a:pt x="7688995" y="1217775"/>
                  <a:pt x="7683203" y="1216795"/>
                </a:cubicBezTo>
                <a:cubicBezTo>
                  <a:pt x="7677107" y="1215815"/>
                  <a:pt x="7673145" y="1210260"/>
                  <a:pt x="7674059" y="1204706"/>
                </a:cubicBezTo>
                <a:cubicBezTo>
                  <a:pt x="7674669" y="1199152"/>
                  <a:pt x="7680155" y="1195231"/>
                  <a:pt x="7686251" y="1196212"/>
                </a:cubicBezTo>
                <a:close/>
                <a:moveTo>
                  <a:pt x="8619250" y="1194905"/>
                </a:moveTo>
                <a:cubicBezTo>
                  <a:pt x="8625040" y="1195885"/>
                  <a:pt x="8629308" y="1201113"/>
                  <a:pt x="8628393" y="1206994"/>
                </a:cubicBezTo>
                <a:cubicBezTo>
                  <a:pt x="8627479" y="1212548"/>
                  <a:pt x="8621992" y="1216142"/>
                  <a:pt x="8616201" y="1215162"/>
                </a:cubicBezTo>
                <a:cubicBezTo>
                  <a:pt x="8610410" y="1214181"/>
                  <a:pt x="8606143" y="1208954"/>
                  <a:pt x="8607058" y="1203073"/>
                </a:cubicBezTo>
                <a:cubicBezTo>
                  <a:pt x="8607972" y="1197519"/>
                  <a:pt x="8613458" y="1193598"/>
                  <a:pt x="8619250" y="1194905"/>
                </a:cubicBezTo>
                <a:close/>
                <a:moveTo>
                  <a:pt x="1107681" y="1194905"/>
                </a:moveTo>
                <a:cubicBezTo>
                  <a:pt x="1114082" y="1195885"/>
                  <a:pt x="1118654" y="1201766"/>
                  <a:pt x="1117739" y="1207974"/>
                </a:cubicBezTo>
                <a:cubicBezTo>
                  <a:pt x="1116825" y="1214181"/>
                  <a:pt x="1111033" y="1218102"/>
                  <a:pt x="1104633" y="1217122"/>
                </a:cubicBezTo>
                <a:cubicBezTo>
                  <a:pt x="1098232" y="1216142"/>
                  <a:pt x="1093661" y="1210260"/>
                  <a:pt x="1094575" y="1204053"/>
                </a:cubicBezTo>
                <a:cubicBezTo>
                  <a:pt x="1095184" y="1197845"/>
                  <a:pt x="1101280" y="1193925"/>
                  <a:pt x="1107681" y="1194905"/>
                </a:cubicBezTo>
                <a:close/>
                <a:moveTo>
                  <a:pt x="6479237" y="1194904"/>
                </a:moveTo>
                <a:cubicBezTo>
                  <a:pt x="6485638" y="1195885"/>
                  <a:pt x="6490210" y="1201765"/>
                  <a:pt x="6489295" y="1207973"/>
                </a:cubicBezTo>
                <a:cubicBezTo>
                  <a:pt x="6488380" y="1214181"/>
                  <a:pt x="6482285" y="1218101"/>
                  <a:pt x="6475884" y="1217121"/>
                </a:cubicBezTo>
                <a:cubicBezTo>
                  <a:pt x="6469483" y="1216141"/>
                  <a:pt x="6464911" y="1210260"/>
                  <a:pt x="6465826" y="1204053"/>
                </a:cubicBezTo>
                <a:cubicBezTo>
                  <a:pt x="6467044" y="1197845"/>
                  <a:pt x="6472836" y="1193598"/>
                  <a:pt x="6479237" y="1194904"/>
                </a:cubicBezTo>
                <a:close/>
                <a:moveTo>
                  <a:pt x="8973734" y="1194578"/>
                </a:moveTo>
                <a:cubicBezTo>
                  <a:pt x="8979830" y="1195558"/>
                  <a:pt x="8983792" y="1201112"/>
                  <a:pt x="8983182" y="1206667"/>
                </a:cubicBezTo>
                <a:cubicBezTo>
                  <a:pt x="8982268" y="1212221"/>
                  <a:pt x="8976782" y="1216142"/>
                  <a:pt x="8970686" y="1215162"/>
                </a:cubicBezTo>
                <a:cubicBezTo>
                  <a:pt x="8964590" y="1214181"/>
                  <a:pt x="8960628" y="1208627"/>
                  <a:pt x="8961237" y="1203073"/>
                </a:cubicBezTo>
                <a:cubicBezTo>
                  <a:pt x="8962151" y="1197192"/>
                  <a:pt x="8967943" y="1193598"/>
                  <a:pt x="8973734" y="1194578"/>
                </a:cubicBezTo>
                <a:close/>
                <a:moveTo>
                  <a:pt x="7360114" y="1191965"/>
                </a:moveTo>
                <a:cubicBezTo>
                  <a:pt x="7365905" y="1192945"/>
                  <a:pt x="7370172" y="1198172"/>
                  <a:pt x="7369258" y="1203726"/>
                </a:cubicBezTo>
                <a:cubicBezTo>
                  <a:pt x="7368343" y="1209281"/>
                  <a:pt x="7363162" y="1212874"/>
                  <a:pt x="7357066" y="1211894"/>
                </a:cubicBezTo>
                <a:cubicBezTo>
                  <a:pt x="7351275" y="1210914"/>
                  <a:pt x="7347007" y="1205687"/>
                  <a:pt x="7347922" y="1200133"/>
                </a:cubicBezTo>
                <a:cubicBezTo>
                  <a:pt x="7348836" y="1194578"/>
                  <a:pt x="7354323" y="1190985"/>
                  <a:pt x="7360114" y="1191965"/>
                </a:cubicBezTo>
                <a:close/>
                <a:moveTo>
                  <a:pt x="838024" y="1191311"/>
                </a:moveTo>
                <a:cubicBezTo>
                  <a:pt x="843815" y="1192291"/>
                  <a:pt x="848082" y="1197845"/>
                  <a:pt x="847168" y="1203399"/>
                </a:cubicBezTo>
                <a:cubicBezTo>
                  <a:pt x="846254" y="1208953"/>
                  <a:pt x="840767" y="1212874"/>
                  <a:pt x="834976" y="1211567"/>
                </a:cubicBezTo>
                <a:cubicBezTo>
                  <a:pt x="829185" y="1210587"/>
                  <a:pt x="824918" y="1205033"/>
                  <a:pt x="825833" y="1199479"/>
                </a:cubicBezTo>
                <a:cubicBezTo>
                  <a:pt x="826442" y="1193924"/>
                  <a:pt x="831928" y="1190004"/>
                  <a:pt x="838024" y="1191311"/>
                </a:cubicBezTo>
                <a:close/>
                <a:moveTo>
                  <a:pt x="6154399" y="1191300"/>
                </a:moveTo>
                <a:cubicBezTo>
                  <a:pt x="6160715" y="1192384"/>
                  <a:pt x="6165102" y="1198172"/>
                  <a:pt x="6164198" y="1204230"/>
                </a:cubicBezTo>
                <a:cubicBezTo>
                  <a:pt x="6163293" y="1210288"/>
                  <a:pt x="6157440" y="1214321"/>
                  <a:pt x="6151124" y="1213237"/>
                </a:cubicBezTo>
                <a:cubicBezTo>
                  <a:pt x="6144807" y="1212154"/>
                  <a:pt x="6140420" y="1206365"/>
                  <a:pt x="6141325" y="1200307"/>
                </a:cubicBezTo>
                <a:cubicBezTo>
                  <a:pt x="6142228" y="1194249"/>
                  <a:pt x="6148083" y="1190217"/>
                  <a:pt x="6154399" y="1191300"/>
                </a:cubicBezTo>
                <a:close/>
                <a:moveTo>
                  <a:pt x="633205" y="1190331"/>
                </a:moveTo>
                <a:cubicBezTo>
                  <a:pt x="638996" y="1191311"/>
                  <a:pt x="643263" y="1196865"/>
                  <a:pt x="642349" y="1202420"/>
                </a:cubicBezTo>
                <a:cubicBezTo>
                  <a:pt x="641434" y="1207974"/>
                  <a:pt x="635948" y="1211894"/>
                  <a:pt x="630157" y="1210588"/>
                </a:cubicBezTo>
                <a:cubicBezTo>
                  <a:pt x="624366" y="1209608"/>
                  <a:pt x="620099" y="1204053"/>
                  <a:pt x="621013" y="1198499"/>
                </a:cubicBezTo>
                <a:cubicBezTo>
                  <a:pt x="621928" y="1192945"/>
                  <a:pt x="627414" y="1189351"/>
                  <a:pt x="633205" y="1190331"/>
                </a:cubicBezTo>
                <a:close/>
                <a:moveTo>
                  <a:pt x="7049450" y="1189938"/>
                </a:moveTo>
                <a:cubicBezTo>
                  <a:pt x="7055434" y="1190964"/>
                  <a:pt x="7059595" y="1196417"/>
                  <a:pt x="7058744" y="1202119"/>
                </a:cubicBezTo>
                <a:cubicBezTo>
                  <a:pt x="7058318" y="1204970"/>
                  <a:pt x="7056720" y="1207342"/>
                  <a:pt x="7054481" y="1208874"/>
                </a:cubicBezTo>
                <a:lnTo>
                  <a:pt x="7051456" y="1209512"/>
                </a:lnTo>
                <a:lnTo>
                  <a:pt x="7055693" y="1212017"/>
                </a:lnTo>
                <a:cubicBezTo>
                  <a:pt x="7057446" y="1214263"/>
                  <a:pt x="7058361" y="1217122"/>
                  <a:pt x="7058056" y="1220062"/>
                </a:cubicBezTo>
                <a:lnTo>
                  <a:pt x="7054817" y="1225136"/>
                </a:lnTo>
                <a:lnTo>
                  <a:pt x="7055007" y="1225249"/>
                </a:lnTo>
                <a:cubicBezTo>
                  <a:pt x="7056760" y="1227577"/>
                  <a:pt x="7057599" y="1230517"/>
                  <a:pt x="7057141" y="1233458"/>
                </a:cubicBezTo>
                <a:lnTo>
                  <a:pt x="7055229" y="1236480"/>
                </a:lnTo>
                <a:lnTo>
                  <a:pt x="7057141" y="1243585"/>
                </a:lnTo>
                <a:lnTo>
                  <a:pt x="7056149" y="1245136"/>
                </a:lnTo>
                <a:lnTo>
                  <a:pt x="7057750" y="1251100"/>
                </a:lnTo>
                <a:lnTo>
                  <a:pt x="7056688" y="1252775"/>
                </a:lnTo>
                <a:lnTo>
                  <a:pt x="7058055" y="1257961"/>
                </a:lnTo>
                <a:lnTo>
                  <a:pt x="7056694" y="1260121"/>
                </a:lnTo>
                <a:lnTo>
                  <a:pt x="7058360" y="1266456"/>
                </a:lnTo>
                <a:lnTo>
                  <a:pt x="7056128" y="1269989"/>
                </a:lnTo>
                <a:lnTo>
                  <a:pt x="7058360" y="1278218"/>
                </a:lnTo>
                <a:lnTo>
                  <a:pt x="7053833" y="1285276"/>
                </a:lnTo>
                <a:lnTo>
                  <a:pt x="7055197" y="1286100"/>
                </a:lnTo>
                <a:cubicBezTo>
                  <a:pt x="7057217" y="1288755"/>
                  <a:pt x="7058208" y="1292103"/>
                  <a:pt x="7057750" y="1295534"/>
                </a:cubicBezTo>
                <a:cubicBezTo>
                  <a:pt x="7057293" y="1298964"/>
                  <a:pt x="7055388" y="1301823"/>
                  <a:pt x="7052683" y="1303661"/>
                </a:cubicBezTo>
                <a:lnTo>
                  <a:pt x="7046629" y="1304889"/>
                </a:lnTo>
                <a:lnTo>
                  <a:pt x="7053521" y="1309011"/>
                </a:lnTo>
                <a:cubicBezTo>
                  <a:pt x="7055617" y="1311706"/>
                  <a:pt x="7056683" y="1315136"/>
                  <a:pt x="7056226" y="1318731"/>
                </a:cubicBezTo>
                <a:cubicBezTo>
                  <a:pt x="7055312" y="1325918"/>
                  <a:pt x="7048301" y="1330493"/>
                  <a:pt x="7040986" y="1329186"/>
                </a:cubicBezTo>
                <a:cubicBezTo>
                  <a:pt x="7033671" y="1327879"/>
                  <a:pt x="7028489" y="1321345"/>
                  <a:pt x="7029403" y="1314157"/>
                </a:cubicBezTo>
                <a:cubicBezTo>
                  <a:pt x="7029860" y="1310563"/>
                  <a:pt x="7031842" y="1307622"/>
                  <a:pt x="7034623" y="1305743"/>
                </a:cubicBezTo>
                <a:lnTo>
                  <a:pt x="7040850" y="1304475"/>
                </a:lnTo>
                <a:lnTo>
                  <a:pt x="7034090" y="1300394"/>
                </a:lnTo>
                <a:cubicBezTo>
                  <a:pt x="7032071" y="1297739"/>
                  <a:pt x="7031080" y="1294390"/>
                  <a:pt x="7031537" y="1290960"/>
                </a:cubicBezTo>
                <a:lnTo>
                  <a:pt x="7036203" y="1283476"/>
                </a:lnTo>
                <a:lnTo>
                  <a:pt x="7035271" y="1282914"/>
                </a:lnTo>
                <a:cubicBezTo>
                  <a:pt x="7033290" y="1280341"/>
                  <a:pt x="7032299" y="1277075"/>
                  <a:pt x="7032757" y="1273644"/>
                </a:cubicBezTo>
                <a:lnTo>
                  <a:pt x="7035330" y="1269782"/>
                </a:lnTo>
                <a:lnTo>
                  <a:pt x="7033366" y="1262209"/>
                </a:lnTo>
                <a:lnTo>
                  <a:pt x="7035185" y="1259459"/>
                </a:lnTo>
                <a:lnTo>
                  <a:pt x="7033671" y="1253714"/>
                </a:lnTo>
                <a:lnTo>
                  <a:pt x="7034962" y="1251664"/>
                </a:lnTo>
                <a:lnTo>
                  <a:pt x="7033671" y="1246853"/>
                </a:lnTo>
                <a:lnTo>
                  <a:pt x="7035029" y="1244711"/>
                </a:lnTo>
                <a:lnTo>
                  <a:pt x="7033672" y="1239665"/>
                </a:lnTo>
                <a:lnTo>
                  <a:pt x="7035965" y="1236017"/>
                </a:lnTo>
                <a:lnTo>
                  <a:pt x="7034281" y="1229537"/>
                </a:lnTo>
                <a:lnTo>
                  <a:pt x="7037753" y="1224143"/>
                </a:lnTo>
                <a:lnTo>
                  <a:pt x="7035500" y="1216468"/>
                </a:lnTo>
                <a:cubicBezTo>
                  <a:pt x="7035957" y="1213364"/>
                  <a:pt x="7037558" y="1210914"/>
                  <a:pt x="7039843" y="1209362"/>
                </a:cubicBezTo>
                <a:lnTo>
                  <a:pt x="7043204" y="1208681"/>
                </a:lnTo>
                <a:lnTo>
                  <a:pt x="7039158" y="1206247"/>
                </a:lnTo>
                <a:cubicBezTo>
                  <a:pt x="7037477" y="1204042"/>
                  <a:pt x="7036649" y="1201253"/>
                  <a:pt x="7037075" y="1198403"/>
                </a:cubicBezTo>
                <a:cubicBezTo>
                  <a:pt x="7037926" y="1192701"/>
                  <a:pt x="7043467" y="1188912"/>
                  <a:pt x="7049450" y="1189938"/>
                </a:cubicBezTo>
                <a:close/>
                <a:moveTo>
                  <a:pt x="8007513" y="1189677"/>
                </a:moveTo>
                <a:cubicBezTo>
                  <a:pt x="8013609" y="1190658"/>
                  <a:pt x="8017570" y="1196212"/>
                  <a:pt x="8016657" y="1201766"/>
                </a:cubicBezTo>
                <a:cubicBezTo>
                  <a:pt x="8015742" y="1207320"/>
                  <a:pt x="8010256" y="1211241"/>
                  <a:pt x="8004160" y="1210261"/>
                </a:cubicBezTo>
                <a:cubicBezTo>
                  <a:pt x="7998064" y="1209281"/>
                  <a:pt x="7994101" y="1203726"/>
                  <a:pt x="7995016" y="1198172"/>
                </a:cubicBezTo>
                <a:cubicBezTo>
                  <a:pt x="7996234" y="1192618"/>
                  <a:pt x="8001721" y="1188697"/>
                  <a:pt x="8007513" y="1189677"/>
                </a:cubicBezTo>
                <a:close/>
                <a:moveTo>
                  <a:pt x="7256177" y="1189024"/>
                </a:moveTo>
                <a:cubicBezTo>
                  <a:pt x="7261968" y="1190004"/>
                  <a:pt x="7266235" y="1195231"/>
                  <a:pt x="7265321" y="1200786"/>
                </a:cubicBezTo>
                <a:cubicBezTo>
                  <a:pt x="7264406" y="1206340"/>
                  <a:pt x="7259225" y="1209934"/>
                  <a:pt x="7253129" y="1208954"/>
                </a:cubicBezTo>
                <a:cubicBezTo>
                  <a:pt x="7247337" y="1207974"/>
                  <a:pt x="7243070" y="1202746"/>
                  <a:pt x="7243985" y="1197192"/>
                </a:cubicBezTo>
                <a:cubicBezTo>
                  <a:pt x="7244899" y="1191638"/>
                  <a:pt x="7250385" y="1188044"/>
                  <a:pt x="7256177" y="1189024"/>
                </a:cubicBezTo>
                <a:close/>
                <a:moveTo>
                  <a:pt x="3914208" y="1189024"/>
                </a:moveTo>
                <a:cubicBezTo>
                  <a:pt x="3920917" y="1190331"/>
                  <a:pt x="3925792" y="1196212"/>
                  <a:pt x="3924880" y="1202746"/>
                </a:cubicBezTo>
                <a:cubicBezTo>
                  <a:pt x="3923963" y="1209280"/>
                  <a:pt x="3917561" y="1213528"/>
                  <a:pt x="3910860" y="1212221"/>
                </a:cubicBezTo>
                <a:cubicBezTo>
                  <a:pt x="3904148" y="1210914"/>
                  <a:pt x="3899275" y="1205033"/>
                  <a:pt x="3900188" y="1198499"/>
                </a:cubicBezTo>
                <a:cubicBezTo>
                  <a:pt x="3901104" y="1191964"/>
                  <a:pt x="3907505" y="1187717"/>
                  <a:pt x="3914208" y="1189024"/>
                </a:cubicBezTo>
                <a:close/>
                <a:moveTo>
                  <a:pt x="8409241" y="1188697"/>
                </a:moveTo>
                <a:cubicBezTo>
                  <a:pt x="8415033" y="1189677"/>
                  <a:pt x="8419300" y="1194905"/>
                  <a:pt x="8418385" y="1200786"/>
                </a:cubicBezTo>
                <a:cubicBezTo>
                  <a:pt x="8417471" y="1206340"/>
                  <a:pt x="8411984" y="1209934"/>
                  <a:pt x="8406193" y="1208954"/>
                </a:cubicBezTo>
                <a:cubicBezTo>
                  <a:pt x="8400402" y="1207974"/>
                  <a:pt x="8396135" y="1202746"/>
                  <a:pt x="8397049" y="1196865"/>
                </a:cubicBezTo>
                <a:cubicBezTo>
                  <a:pt x="8397964" y="1191311"/>
                  <a:pt x="8403450" y="1187717"/>
                  <a:pt x="8409241" y="1188697"/>
                </a:cubicBezTo>
                <a:close/>
                <a:moveTo>
                  <a:pt x="4842212" y="1188697"/>
                </a:moveTo>
                <a:cubicBezTo>
                  <a:pt x="4848003" y="1189677"/>
                  <a:pt x="4852270" y="1194905"/>
                  <a:pt x="4851356" y="1200786"/>
                </a:cubicBezTo>
                <a:cubicBezTo>
                  <a:pt x="4850442" y="1206340"/>
                  <a:pt x="4844955" y="1210260"/>
                  <a:pt x="4839164" y="1208954"/>
                </a:cubicBezTo>
                <a:cubicBezTo>
                  <a:pt x="4833371" y="1207974"/>
                  <a:pt x="4829104" y="1202746"/>
                  <a:pt x="4830018" y="1196865"/>
                </a:cubicBezTo>
                <a:cubicBezTo>
                  <a:pt x="4830932" y="1191311"/>
                  <a:pt x="4836420" y="1187717"/>
                  <a:pt x="4842212" y="1188697"/>
                </a:cubicBezTo>
                <a:close/>
                <a:moveTo>
                  <a:pt x="2418328" y="1188697"/>
                </a:moveTo>
                <a:cubicBezTo>
                  <a:pt x="2421377" y="1189187"/>
                  <a:pt x="2423967" y="1190820"/>
                  <a:pt x="2425720" y="1193067"/>
                </a:cubicBezTo>
                <a:lnTo>
                  <a:pt x="2425783" y="1193279"/>
                </a:lnTo>
                <a:lnTo>
                  <a:pt x="2426769" y="1191719"/>
                </a:lnTo>
                <a:cubicBezTo>
                  <a:pt x="2429131" y="1190086"/>
                  <a:pt x="2432180" y="1189351"/>
                  <a:pt x="2435380" y="1190004"/>
                </a:cubicBezTo>
                <a:cubicBezTo>
                  <a:pt x="2441781" y="1190984"/>
                  <a:pt x="2446050" y="1196865"/>
                  <a:pt x="2445133" y="1202746"/>
                </a:cubicBezTo>
                <a:cubicBezTo>
                  <a:pt x="2444219" y="1208627"/>
                  <a:pt x="2438430" y="1212874"/>
                  <a:pt x="2432026" y="1211567"/>
                </a:cubicBezTo>
                <a:cubicBezTo>
                  <a:pt x="2428826" y="1211077"/>
                  <a:pt x="2426160" y="1209362"/>
                  <a:pt x="2424407" y="1207034"/>
                </a:cubicBezTo>
                <a:lnTo>
                  <a:pt x="2424376" y="1206917"/>
                </a:lnTo>
                <a:lnTo>
                  <a:pt x="2423624" y="1208096"/>
                </a:lnTo>
                <a:cubicBezTo>
                  <a:pt x="2421301" y="1209688"/>
                  <a:pt x="2418328" y="1210424"/>
                  <a:pt x="2415281" y="1209933"/>
                </a:cubicBezTo>
                <a:cubicBezTo>
                  <a:pt x="2409186" y="1208953"/>
                  <a:pt x="2404918" y="1203399"/>
                  <a:pt x="2405527" y="1197519"/>
                </a:cubicBezTo>
                <a:cubicBezTo>
                  <a:pt x="2406442" y="1191638"/>
                  <a:pt x="2412232" y="1187717"/>
                  <a:pt x="2418328" y="1188697"/>
                </a:cubicBezTo>
                <a:close/>
                <a:moveTo>
                  <a:pt x="302180" y="1188370"/>
                </a:moveTo>
                <a:cubicBezTo>
                  <a:pt x="308275" y="1189351"/>
                  <a:pt x="312238" y="1194905"/>
                  <a:pt x="311628" y="1200459"/>
                </a:cubicBezTo>
                <a:cubicBezTo>
                  <a:pt x="311019" y="1206013"/>
                  <a:pt x="305228" y="1209934"/>
                  <a:pt x="299132" y="1208954"/>
                </a:cubicBezTo>
                <a:cubicBezTo>
                  <a:pt x="293036" y="1207974"/>
                  <a:pt x="289074" y="1202419"/>
                  <a:pt x="289683" y="1196865"/>
                </a:cubicBezTo>
                <a:cubicBezTo>
                  <a:pt x="290598" y="1191311"/>
                  <a:pt x="296083" y="1187390"/>
                  <a:pt x="302180" y="1188370"/>
                </a:cubicBezTo>
                <a:close/>
                <a:moveTo>
                  <a:pt x="10629721" y="1187717"/>
                </a:moveTo>
                <a:cubicBezTo>
                  <a:pt x="10636427" y="1189024"/>
                  <a:pt x="10641000" y="1194905"/>
                  <a:pt x="10640085" y="1201440"/>
                </a:cubicBezTo>
                <a:cubicBezTo>
                  <a:pt x="10639171" y="1207974"/>
                  <a:pt x="10633073" y="1211894"/>
                  <a:pt x="10626368" y="1210914"/>
                </a:cubicBezTo>
                <a:cubicBezTo>
                  <a:pt x="10619663" y="1209608"/>
                  <a:pt x="10615092" y="1203726"/>
                  <a:pt x="10616005" y="1197192"/>
                </a:cubicBezTo>
                <a:cubicBezTo>
                  <a:pt x="10616919" y="1190658"/>
                  <a:pt x="10623016" y="1186737"/>
                  <a:pt x="10629721" y="1187717"/>
                </a:cubicBezTo>
                <a:close/>
                <a:moveTo>
                  <a:pt x="4738264" y="1187717"/>
                </a:moveTo>
                <a:cubicBezTo>
                  <a:pt x="4744058" y="1188697"/>
                  <a:pt x="4748324" y="1193924"/>
                  <a:pt x="4747410" y="1199806"/>
                </a:cubicBezTo>
                <a:cubicBezTo>
                  <a:pt x="4746495" y="1205360"/>
                  <a:pt x="4741008" y="1209280"/>
                  <a:pt x="4735216" y="1207974"/>
                </a:cubicBezTo>
                <a:cubicBezTo>
                  <a:pt x="4729425" y="1206994"/>
                  <a:pt x="4725158" y="1201766"/>
                  <a:pt x="4726073" y="1195885"/>
                </a:cubicBezTo>
                <a:cubicBezTo>
                  <a:pt x="4726986" y="1190331"/>
                  <a:pt x="4732474" y="1186737"/>
                  <a:pt x="4738264" y="1187717"/>
                </a:cubicBezTo>
                <a:close/>
                <a:moveTo>
                  <a:pt x="4433402" y="1187063"/>
                </a:moveTo>
                <a:cubicBezTo>
                  <a:pt x="4439494" y="1188044"/>
                  <a:pt x="4443764" y="1193597"/>
                  <a:pt x="4442849" y="1199479"/>
                </a:cubicBezTo>
                <a:cubicBezTo>
                  <a:pt x="4441936" y="1205360"/>
                  <a:pt x="4436449" y="1209280"/>
                  <a:pt x="4430047" y="1207973"/>
                </a:cubicBezTo>
                <a:cubicBezTo>
                  <a:pt x="4423952" y="1206993"/>
                  <a:pt x="4419687" y="1201439"/>
                  <a:pt x="4420602" y="1195558"/>
                </a:cubicBezTo>
                <a:cubicBezTo>
                  <a:pt x="4421510" y="1190004"/>
                  <a:pt x="4427309" y="1186083"/>
                  <a:pt x="4433402" y="1187063"/>
                </a:cubicBezTo>
                <a:close/>
                <a:moveTo>
                  <a:pt x="4157786" y="1186084"/>
                </a:moveTo>
                <a:cubicBezTo>
                  <a:pt x="4164187" y="1187064"/>
                  <a:pt x="4168758" y="1193272"/>
                  <a:pt x="4167842" y="1199152"/>
                </a:cubicBezTo>
                <a:cubicBezTo>
                  <a:pt x="4166928" y="1205360"/>
                  <a:pt x="4160836" y="1209281"/>
                  <a:pt x="4154434" y="1208301"/>
                </a:cubicBezTo>
                <a:cubicBezTo>
                  <a:pt x="4148032" y="1207320"/>
                  <a:pt x="4143459" y="1201113"/>
                  <a:pt x="4144374" y="1195232"/>
                </a:cubicBezTo>
                <a:cubicBezTo>
                  <a:pt x="4145290" y="1189351"/>
                  <a:pt x="4151383" y="1185104"/>
                  <a:pt x="4157786" y="1186084"/>
                </a:cubicBezTo>
                <a:close/>
                <a:moveTo>
                  <a:pt x="11684640" y="1185756"/>
                </a:moveTo>
                <a:cubicBezTo>
                  <a:pt x="11690737" y="1186736"/>
                  <a:pt x="11695004" y="1192291"/>
                  <a:pt x="11694394" y="1198172"/>
                </a:cubicBezTo>
                <a:cubicBezTo>
                  <a:pt x="11693479" y="1204053"/>
                  <a:pt x="11687689" y="1207973"/>
                  <a:pt x="11681593" y="1206993"/>
                </a:cubicBezTo>
                <a:cubicBezTo>
                  <a:pt x="11675496" y="1206013"/>
                  <a:pt x="11671229" y="1200459"/>
                  <a:pt x="11671839" y="1194578"/>
                </a:cubicBezTo>
                <a:cubicBezTo>
                  <a:pt x="11672449" y="1188697"/>
                  <a:pt x="11678544" y="1184776"/>
                  <a:pt x="11684640" y="1185756"/>
                </a:cubicBezTo>
                <a:close/>
                <a:moveTo>
                  <a:pt x="5332659" y="1185430"/>
                </a:moveTo>
                <a:cubicBezTo>
                  <a:pt x="5338756" y="1186410"/>
                  <a:pt x="5343023" y="1191964"/>
                  <a:pt x="5342109" y="1197519"/>
                </a:cubicBezTo>
                <a:cubicBezTo>
                  <a:pt x="5341195" y="1203399"/>
                  <a:pt x="5335709" y="1206993"/>
                  <a:pt x="5329610" y="1206013"/>
                </a:cubicBezTo>
                <a:cubicBezTo>
                  <a:pt x="5323514" y="1205033"/>
                  <a:pt x="5319247" y="1199479"/>
                  <a:pt x="5320161" y="1193924"/>
                </a:cubicBezTo>
                <a:cubicBezTo>
                  <a:pt x="5321076" y="1188044"/>
                  <a:pt x="5326562" y="1184123"/>
                  <a:pt x="5332659" y="1185430"/>
                </a:cubicBezTo>
                <a:close/>
                <a:moveTo>
                  <a:pt x="2374674" y="1185430"/>
                </a:moveTo>
                <a:cubicBezTo>
                  <a:pt x="2378026" y="1186084"/>
                  <a:pt x="2380845" y="1187881"/>
                  <a:pt x="2382712" y="1190331"/>
                </a:cubicBezTo>
                <a:lnTo>
                  <a:pt x="2383847" y="1194635"/>
                </a:lnTo>
                <a:lnTo>
                  <a:pt x="2391422" y="1192945"/>
                </a:lnTo>
                <a:cubicBezTo>
                  <a:pt x="2398432" y="1194252"/>
                  <a:pt x="2403001" y="1200459"/>
                  <a:pt x="2402087" y="1206994"/>
                </a:cubicBezTo>
                <a:cubicBezTo>
                  <a:pt x="2401174" y="1213528"/>
                  <a:pt x="2394773" y="1217775"/>
                  <a:pt x="2387762" y="1216795"/>
                </a:cubicBezTo>
                <a:cubicBezTo>
                  <a:pt x="2384257" y="1216142"/>
                  <a:pt x="2381362" y="1214263"/>
                  <a:pt x="2379457" y="1211731"/>
                </a:cubicBezTo>
                <a:lnTo>
                  <a:pt x="2378268" y="1207208"/>
                </a:lnTo>
                <a:lnTo>
                  <a:pt x="2371016" y="1208627"/>
                </a:lnTo>
                <a:cubicBezTo>
                  <a:pt x="2364309" y="1207320"/>
                  <a:pt x="2359736" y="1201440"/>
                  <a:pt x="2360651" y="1194905"/>
                </a:cubicBezTo>
                <a:cubicBezTo>
                  <a:pt x="2361870" y="1188371"/>
                  <a:pt x="2367967" y="1184124"/>
                  <a:pt x="2374674" y="1185430"/>
                </a:cubicBezTo>
                <a:close/>
                <a:moveTo>
                  <a:pt x="1879454" y="1185430"/>
                </a:moveTo>
                <a:cubicBezTo>
                  <a:pt x="1885550" y="1186411"/>
                  <a:pt x="1889817" y="1191965"/>
                  <a:pt x="1888903" y="1197845"/>
                </a:cubicBezTo>
                <a:cubicBezTo>
                  <a:pt x="1887989" y="1203726"/>
                  <a:pt x="1882197" y="1207647"/>
                  <a:pt x="1876101" y="1206667"/>
                </a:cubicBezTo>
                <a:cubicBezTo>
                  <a:pt x="1870006" y="1205687"/>
                  <a:pt x="1865738" y="1200133"/>
                  <a:pt x="1866652" y="1194252"/>
                </a:cubicBezTo>
                <a:cubicBezTo>
                  <a:pt x="1867567" y="1188371"/>
                  <a:pt x="1873358" y="1184124"/>
                  <a:pt x="1879454" y="1185430"/>
                </a:cubicBezTo>
                <a:close/>
                <a:moveTo>
                  <a:pt x="11028098" y="1184124"/>
                </a:moveTo>
                <a:cubicBezTo>
                  <a:pt x="11034803" y="1185104"/>
                  <a:pt x="11039071" y="1191311"/>
                  <a:pt x="11038156" y="1197519"/>
                </a:cubicBezTo>
                <a:lnTo>
                  <a:pt x="11034529" y="1203287"/>
                </a:lnTo>
                <a:lnTo>
                  <a:pt x="11040291" y="1202093"/>
                </a:lnTo>
                <a:cubicBezTo>
                  <a:pt x="11043338" y="1202583"/>
                  <a:pt x="11045929" y="1204217"/>
                  <a:pt x="11047643" y="1206462"/>
                </a:cubicBezTo>
                <a:lnTo>
                  <a:pt x="11049226" y="1212544"/>
                </a:lnTo>
                <a:lnTo>
                  <a:pt x="11057359" y="1210914"/>
                </a:lnTo>
                <a:cubicBezTo>
                  <a:pt x="11063760" y="1211894"/>
                  <a:pt x="11068331" y="1217776"/>
                  <a:pt x="11067417" y="1223983"/>
                </a:cubicBezTo>
                <a:cubicBezTo>
                  <a:pt x="11066501" y="1230190"/>
                  <a:pt x="11060711" y="1234111"/>
                  <a:pt x="11054005" y="1233131"/>
                </a:cubicBezTo>
                <a:cubicBezTo>
                  <a:pt x="11050804" y="1232641"/>
                  <a:pt x="11048062" y="1230926"/>
                  <a:pt x="11046233" y="1228557"/>
                </a:cubicBezTo>
                <a:lnTo>
                  <a:pt x="11044348" y="1221550"/>
                </a:lnTo>
                <a:lnTo>
                  <a:pt x="11037242" y="1223003"/>
                </a:lnTo>
                <a:cubicBezTo>
                  <a:pt x="11031146" y="1222022"/>
                  <a:pt x="11026878" y="1216469"/>
                  <a:pt x="11027792" y="1210588"/>
                </a:cubicBezTo>
                <a:lnTo>
                  <a:pt x="11031168" y="1205380"/>
                </a:lnTo>
                <a:lnTo>
                  <a:pt x="11024744" y="1206667"/>
                </a:lnTo>
                <a:cubicBezTo>
                  <a:pt x="11018343" y="1205360"/>
                  <a:pt x="11013772" y="1199479"/>
                  <a:pt x="11014686" y="1193272"/>
                </a:cubicBezTo>
                <a:cubicBezTo>
                  <a:pt x="11015601" y="1187391"/>
                  <a:pt x="11021697" y="1183143"/>
                  <a:pt x="11028098" y="1184124"/>
                </a:cubicBezTo>
                <a:close/>
                <a:moveTo>
                  <a:pt x="9234949" y="1183143"/>
                </a:moveTo>
                <a:cubicBezTo>
                  <a:pt x="9241045" y="1184123"/>
                  <a:pt x="9245312" y="1189677"/>
                  <a:pt x="9244397" y="1195558"/>
                </a:cubicBezTo>
                <a:cubicBezTo>
                  <a:pt x="9243483" y="1201439"/>
                  <a:pt x="9237997" y="1205360"/>
                  <a:pt x="9231596" y="1204053"/>
                </a:cubicBezTo>
                <a:cubicBezTo>
                  <a:pt x="9225500" y="1203072"/>
                  <a:pt x="9221233" y="1197519"/>
                  <a:pt x="9222147" y="1191638"/>
                </a:cubicBezTo>
                <a:cubicBezTo>
                  <a:pt x="9223061" y="1185756"/>
                  <a:pt x="9228548" y="1182163"/>
                  <a:pt x="9234949" y="1183143"/>
                </a:cubicBezTo>
                <a:close/>
                <a:moveTo>
                  <a:pt x="7794761" y="1182817"/>
                </a:moveTo>
                <a:cubicBezTo>
                  <a:pt x="7800858" y="1183797"/>
                  <a:pt x="7804820" y="1189351"/>
                  <a:pt x="7803905" y="1194905"/>
                </a:cubicBezTo>
                <a:cubicBezTo>
                  <a:pt x="7802991" y="1200459"/>
                  <a:pt x="7797504" y="1204380"/>
                  <a:pt x="7791713" y="1203399"/>
                </a:cubicBezTo>
                <a:cubicBezTo>
                  <a:pt x="7785617" y="1202420"/>
                  <a:pt x="7781655" y="1196865"/>
                  <a:pt x="7782569" y="1191311"/>
                </a:cubicBezTo>
                <a:cubicBezTo>
                  <a:pt x="7783484" y="1185430"/>
                  <a:pt x="7788969" y="1181836"/>
                  <a:pt x="7794761" y="1182817"/>
                </a:cubicBezTo>
                <a:close/>
                <a:moveTo>
                  <a:pt x="1447239" y="1182816"/>
                </a:moveTo>
                <a:cubicBezTo>
                  <a:pt x="1453639" y="1183796"/>
                  <a:pt x="1457906" y="1189677"/>
                  <a:pt x="1456993" y="1195558"/>
                </a:cubicBezTo>
                <a:cubicBezTo>
                  <a:pt x="1456078" y="1201439"/>
                  <a:pt x="1450287" y="1205360"/>
                  <a:pt x="1443886" y="1204379"/>
                </a:cubicBezTo>
                <a:cubicBezTo>
                  <a:pt x="1437486" y="1203399"/>
                  <a:pt x="1433219" y="1197519"/>
                  <a:pt x="1434133" y="1191638"/>
                </a:cubicBezTo>
                <a:cubicBezTo>
                  <a:pt x="1435048" y="1185756"/>
                  <a:pt x="1440839" y="1181836"/>
                  <a:pt x="1447239" y="1182816"/>
                </a:cubicBezTo>
                <a:close/>
                <a:moveTo>
                  <a:pt x="998260" y="1182816"/>
                </a:moveTo>
                <a:cubicBezTo>
                  <a:pt x="1004661" y="1183796"/>
                  <a:pt x="1009233" y="1189677"/>
                  <a:pt x="1008318" y="1195885"/>
                </a:cubicBezTo>
                <a:cubicBezTo>
                  <a:pt x="1007404" y="1202092"/>
                  <a:pt x="1001613" y="1206013"/>
                  <a:pt x="995213" y="1205033"/>
                </a:cubicBezTo>
                <a:cubicBezTo>
                  <a:pt x="988812" y="1204053"/>
                  <a:pt x="984240" y="1198172"/>
                  <a:pt x="985154" y="1191964"/>
                </a:cubicBezTo>
                <a:cubicBezTo>
                  <a:pt x="985764" y="1185756"/>
                  <a:pt x="991859" y="1181510"/>
                  <a:pt x="998260" y="1182816"/>
                </a:cubicBezTo>
                <a:close/>
                <a:moveTo>
                  <a:pt x="5844640" y="1181836"/>
                </a:moveTo>
                <a:cubicBezTo>
                  <a:pt x="5850735" y="1182816"/>
                  <a:pt x="5855003" y="1188370"/>
                  <a:pt x="5854088" y="1194251"/>
                </a:cubicBezTo>
                <a:cubicBezTo>
                  <a:pt x="5853175" y="1200132"/>
                  <a:pt x="5847383" y="1204053"/>
                  <a:pt x="5841287" y="1203072"/>
                </a:cubicBezTo>
                <a:cubicBezTo>
                  <a:pt x="5835191" y="1202092"/>
                  <a:pt x="5830924" y="1196538"/>
                  <a:pt x="5831838" y="1190658"/>
                </a:cubicBezTo>
                <a:cubicBezTo>
                  <a:pt x="5832752" y="1184776"/>
                  <a:pt x="5838544" y="1180856"/>
                  <a:pt x="5844640" y="1181836"/>
                </a:cubicBezTo>
                <a:close/>
                <a:moveTo>
                  <a:pt x="7466185" y="1181510"/>
                </a:moveTo>
                <a:cubicBezTo>
                  <a:pt x="7471975" y="1182490"/>
                  <a:pt x="7476243" y="1187717"/>
                  <a:pt x="7475329" y="1193271"/>
                </a:cubicBezTo>
                <a:cubicBezTo>
                  <a:pt x="7474414" y="1198825"/>
                  <a:pt x="7469233" y="1202419"/>
                  <a:pt x="7463136" y="1201439"/>
                </a:cubicBezTo>
                <a:cubicBezTo>
                  <a:pt x="7457346" y="1200459"/>
                  <a:pt x="7453078" y="1195231"/>
                  <a:pt x="7453993" y="1189677"/>
                </a:cubicBezTo>
                <a:cubicBezTo>
                  <a:pt x="7454907" y="1184123"/>
                  <a:pt x="7460393" y="1180529"/>
                  <a:pt x="7466185" y="1181510"/>
                </a:cubicBezTo>
                <a:close/>
                <a:moveTo>
                  <a:pt x="7902051" y="1180202"/>
                </a:moveTo>
                <a:cubicBezTo>
                  <a:pt x="7908147" y="1181183"/>
                  <a:pt x="7912110" y="1186737"/>
                  <a:pt x="7911195" y="1192291"/>
                </a:cubicBezTo>
                <a:cubicBezTo>
                  <a:pt x="7910281" y="1197845"/>
                  <a:pt x="7904794" y="1201766"/>
                  <a:pt x="7898698" y="1200786"/>
                </a:cubicBezTo>
                <a:cubicBezTo>
                  <a:pt x="7892602" y="1199806"/>
                  <a:pt x="7888640" y="1194251"/>
                  <a:pt x="7889554" y="1188697"/>
                </a:cubicBezTo>
                <a:cubicBezTo>
                  <a:pt x="7890774" y="1183143"/>
                  <a:pt x="7896261" y="1179222"/>
                  <a:pt x="7902051" y="1180202"/>
                </a:cubicBezTo>
                <a:close/>
                <a:moveTo>
                  <a:pt x="6825187" y="1179876"/>
                </a:moveTo>
                <a:cubicBezTo>
                  <a:pt x="6831588" y="1180856"/>
                  <a:pt x="6836160" y="1186737"/>
                  <a:pt x="6835245" y="1192945"/>
                </a:cubicBezTo>
                <a:cubicBezTo>
                  <a:pt x="6834330" y="1199152"/>
                  <a:pt x="6828235" y="1203073"/>
                  <a:pt x="6821834" y="1202093"/>
                </a:cubicBezTo>
                <a:cubicBezTo>
                  <a:pt x="6815433" y="1201113"/>
                  <a:pt x="6810861" y="1195231"/>
                  <a:pt x="6811776" y="1189024"/>
                </a:cubicBezTo>
                <a:cubicBezTo>
                  <a:pt x="6812690" y="1182817"/>
                  <a:pt x="6818786" y="1178896"/>
                  <a:pt x="6825187" y="1179876"/>
                </a:cubicBezTo>
                <a:close/>
                <a:moveTo>
                  <a:pt x="8727149" y="1179549"/>
                </a:moveTo>
                <a:cubicBezTo>
                  <a:pt x="8732940" y="1180529"/>
                  <a:pt x="8737207" y="1185757"/>
                  <a:pt x="8736293" y="1191638"/>
                </a:cubicBezTo>
                <a:cubicBezTo>
                  <a:pt x="8735379" y="1197192"/>
                  <a:pt x="8729893" y="1200786"/>
                  <a:pt x="8724101" y="1199806"/>
                </a:cubicBezTo>
                <a:cubicBezTo>
                  <a:pt x="8718310" y="1198826"/>
                  <a:pt x="8714042" y="1193598"/>
                  <a:pt x="8714957" y="1187717"/>
                </a:cubicBezTo>
                <a:cubicBezTo>
                  <a:pt x="8715871" y="1181836"/>
                  <a:pt x="8721358" y="1178569"/>
                  <a:pt x="8727149" y="1179549"/>
                </a:cubicBezTo>
                <a:close/>
                <a:moveTo>
                  <a:pt x="6595976" y="1179222"/>
                </a:moveTo>
                <a:cubicBezTo>
                  <a:pt x="6602377" y="1180202"/>
                  <a:pt x="6606949" y="1186083"/>
                  <a:pt x="6606035" y="1192291"/>
                </a:cubicBezTo>
                <a:cubicBezTo>
                  <a:pt x="6605120" y="1198499"/>
                  <a:pt x="6599024" y="1202419"/>
                  <a:pt x="6592623" y="1201439"/>
                </a:cubicBezTo>
                <a:cubicBezTo>
                  <a:pt x="6586223" y="1200459"/>
                  <a:pt x="6581650" y="1194578"/>
                  <a:pt x="6582565" y="1188370"/>
                </a:cubicBezTo>
                <a:cubicBezTo>
                  <a:pt x="6583479" y="1182163"/>
                  <a:pt x="6589575" y="1178242"/>
                  <a:pt x="6595976" y="1179222"/>
                </a:cubicBezTo>
                <a:close/>
                <a:moveTo>
                  <a:pt x="10934523" y="1177262"/>
                </a:moveTo>
                <a:cubicBezTo>
                  <a:pt x="10940618" y="1178242"/>
                  <a:pt x="10944886" y="1183796"/>
                  <a:pt x="10943972" y="1189677"/>
                </a:cubicBezTo>
                <a:cubicBezTo>
                  <a:pt x="10943057" y="1195558"/>
                  <a:pt x="10937571" y="1199152"/>
                  <a:pt x="10931475" y="1198172"/>
                </a:cubicBezTo>
                <a:cubicBezTo>
                  <a:pt x="10925378" y="1197192"/>
                  <a:pt x="10921112" y="1191638"/>
                  <a:pt x="10922027" y="1185757"/>
                </a:cubicBezTo>
                <a:cubicBezTo>
                  <a:pt x="10922636" y="1179876"/>
                  <a:pt x="10928427" y="1176282"/>
                  <a:pt x="10934523" y="1177262"/>
                </a:cubicBezTo>
                <a:close/>
                <a:moveTo>
                  <a:pt x="4948294" y="1176283"/>
                </a:moveTo>
                <a:cubicBezTo>
                  <a:pt x="4954084" y="1177263"/>
                  <a:pt x="4958353" y="1182817"/>
                  <a:pt x="4957438" y="1188371"/>
                </a:cubicBezTo>
                <a:cubicBezTo>
                  <a:pt x="4956524" y="1193925"/>
                  <a:pt x="4951036" y="1197845"/>
                  <a:pt x="4945246" y="1196539"/>
                </a:cubicBezTo>
                <a:cubicBezTo>
                  <a:pt x="4939453" y="1195558"/>
                  <a:pt x="4935184" y="1190004"/>
                  <a:pt x="4936099" y="1184450"/>
                </a:cubicBezTo>
                <a:cubicBezTo>
                  <a:pt x="4936709" y="1179223"/>
                  <a:pt x="4942196" y="1175302"/>
                  <a:pt x="4948294" y="1176283"/>
                </a:cubicBezTo>
                <a:close/>
                <a:moveTo>
                  <a:pt x="11374353" y="1174975"/>
                </a:moveTo>
                <a:cubicBezTo>
                  <a:pt x="11380448" y="1175956"/>
                  <a:pt x="11384715" y="1181510"/>
                  <a:pt x="11383801" y="1187390"/>
                </a:cubicBezTo>
                <a:cubicBezTo>
                  <a:pt x="11382886" y="1193272"/>
                  <a:pt x="11377400" y="1196865"/>
                  <a:pt x="11371304" y="1195885"/>
                </a:cubicBezTo>
                <a:cubicBezTo>
                  <a:pt x="11365208" y="1194905"/>
                  <a:pt x="11360941" y="1189351"/>
                  <a:pt x="11361856" y="1183470"/>
                </a:cubicBezTo>
                <a:cubicBezTo>
                  <a:pt x="11362770" y="1177589"/>
                  <a:pt x="11368256" y="1173668"/>
                  <a:pt x="11374353" y="1174975"/>
                </a:cubicBezTo>
                <a:close/>
                <a:moveTo>
                  <a:pt x="6711496" y="1173342"/>
                </a:moveTo>
                <a:cubicBezTo>
                  <a:pt x="6717897" y="1174322"/>
                  <a:pt x="6722469" y="1180202"/>
                  <a:pt x="6721554" y="1186410"/>
                </a:cubicBezTo>
                <a:cubicBezTo>
                  <a:pt x="6720640" y="1192618"/>
                  <a:pt x="6714544" y="1196538"/>
                  <a:pt x="6708143" y="1195558"/>
                </a:cubicBezTo>
                <a:cubicBezTo>
                  <a:pt x="6701742" y="1194578"/>
                  <a:pt x="6697170" y="1188697"/>
                  <a:pt x="6698085" y="1182490"/>
                </a:cubicBezTo>
                <a:cubicBezTo>
                  <a:pt x="6698999" y="1176282"/>
                  <a:pt x="6705095" y="1172361"/>
                  <a:pt x="6711496" y="1173342"/>
                </a:cubicBezTo>
                <a:close/>
                <a:moveTo>
                  <a:pt x="10753165" y="1172688"/>
                </a:moveTo>
                <a:cubicBezTo>
                  <a:pt x="10759872" y="1173995"/>
                  <a:pt x="10764444" y="1179876"/>
                  <a:pt x="10763530" y="1186410"/>
                </a:cubicBezTo>
                <a:cubicBezTo>
                  <a:pt x="10762615" y="1192618"/>
                  <a:pt x="10756519" y="1196865"/>
                  <a:pt x="10749813" y="1195885"/>
                </a:cubicBezTo>
                <a:cubicBezTo>
                  <a:pt x="10743108" y="1194578"/>
                  <a:pt x="10738536" y="1188697"/>
                  <a:pt x="10739450" y="1182163"/>
                </a:cubicBezTo>
                <a:cubicBezTo>
                  <a:pt x="10740060" y="1175628"/>
                  <a:pt x="10746460" y="1171381"/>
                  <a:pt x="10753165" y="1172688"/>
                </a:cubicBezTo>
                <a:close/>
                <a:moveTo>
                  <a:pt x="9964949" y="1172688"/>
                </a:moveTo>
                <a:cubicBezTo>
                  <a:pt x="9971350" y="1173668"/>
                  <a:pt x="9975921" y="1179876"/>
                  <a:pt x="9975007" y="1186083"/>
                </a:cubicBezTo>
                <a:cubicBezTo>
                  <a:pt x="9974094" y="1192291"/>
                  <a:pt x="9967997" y="1196538"/>
                  <a:pt x="9961596" y="1195231"/>
                </a:cubicBezTo>
                <a:cubicBezTo>
                  <a:pt x="9955196" y="1194251"/>
                  <a:pt x="9950623" y="1188044"/>
                  <a:pt x="9951537" y="1181836"/>
                </a:cubicBezTo>
                <a:cubicBezTo>
                  <a:pt x="9952148" y="1175628"/>
                  <a:pt x="9958243" y="1171381"/>
                  <a:pt x="9964949" y="1172688"/>
                </a:cubicBezTo>
                <a:close/>
                <a:moveTo>
                  <a:pt x="6269228" y="1172034"/>
                </a:moveTo>
                <a:cubicBezTo>
                  <a:pt x="6275629" y="1173015"/>
                  <a:pt x="6279896" y="1178895"/>
                  <a:pt x="6278982" y="1184777"/>
                </a:cubicBezTo>
                <a:cubicBezTo>
                  <a:pt x="6278067" y="1190658"/>
                  <a:pt x="6272276" y="1194578"/>
                  <a:pt x="6265875" y="1193598"/>
                </a:cubicBezTo>
                <a:cubicBezTo>
                  <a:pt x="6259475" y="1192618"/>
                  <a:pt x="6255207" y="1186737"/>
                  <a:pt x="6256122" y="1180856"/>
                </a:cubicBezTo>
                <a:cubicBezTo>
                  <a:pt x="6257036" y="1174975"/>
                  <a:pt x="6262827" y="1170728"/>
                  <a:pt x="6269228" y="1172034"/>
                </a:cubicBezTo>
                <a:close/>
                <a:moveTo>
                  <a:pt x="7154678" y="1171708"/>
                </a:moveTo>
                <a:cubicBezTo>
                  <a:pt x="7160469" y="1172688"/>
                  <a:pt x="7164431" y="1177916"/>
                  <a:pt x="7163822" y="1183470"/>
                </a:cubicBezTo>
                <a:cubicBezTo>
                  <a:pt x="7162907" y="1189024"/>
                  <a:pt x="7157726" y="1192618"/>
                  <a:pt x="7151630" y="1191638"/>
                </a:cubicBezTo>
                <a:cubicBezTo>
                  <a:pt x="7145838" y="1190658"/>
                  <a:pt x="7141876" y="1185430"/>
                  <a:pt x="7142485" y="1179876"/>
                </a:cubicBezTo>
                <a:cubicBezTo>
                  <a:pt x="7143400" y="1174322"/>
                  <a:pt x="7148886" y="1170401"/>
                  <a:pt x="7154678" y="1171708"/>
                </a:cubicBezTo>
                <a:close/>
                <a:moveTo>
                  <a:pt x="8306523" y="1171381"/>
                </a:moveTo>
                <a:cubicBezTo>
                  <a:pt x="8312315" y="1172361"/>
                  <a:pt x="8316582" y="1177588"/>
                  <a:pt x="8315667" y="1183143"/>
                </a:cubicBezTo>
                <a:cubicBezTo>
                  <a:pt x="8314753" y="1188697"/>
                  <a:pt x="8309267" y="1192291"/>
                  <a:pt x="8303475" y="1191311"/>
                </a:cubicBezTo>
                <a:cubicBezTo>
                  <a:pt x="8297684" y="1190331"/>
                  <a:pt x="8293416" y="1185103"/>
                  <a:pt x="8294331" y="1179549"/>
                </a:cubicBezTo>
                <a:cubicBezTo>
                  <a:pt x="8295246" y="1173995"/>
                  <a:pt x="8300732" y="1170401"/>
                  <a:pt x="8306523" y="1171381"/>
                </a:cubicBezTo>
                <a:close/>
                <a:moveTo>
                  <a:pt x="534149" y="1169748"/>
                </a:moveTo>
                <a:cubicBezTo>
                  <a:pt x="539940" y="1170728"/>
                  <a:pt x="544206" y="1176282"/>
                  <a:pt x="543293" y="1181836"/>
                </a:cubicBezTo>
                <a:cubicBezTo>
                  <a:pt x="542378" y="1187390"/>
                  <a:pt x="536892" y="1191311"/>
                  <a:pt x="531100" y="1190004"/>
                </a:cubicBezTo>
                <a:cubicBezTo>
                  <a:pt x="525309" y="1189024"/>
                  <a:pt x="521043" y="1183470"/>
                  <a:pt x="521957" y="1177916"/>
                </a:cubicBezTo>
                <a:cubicBezTo>
                  <a:pt x="522872" y="1172688"/>
                  <a:pt x="528357" y="1168768"/>
                  <a:pt x="534149" y="1169748"/>
                </a:cubicBezTo>
                <a:close/>
                <a:moveTo>
                  <a:pt x="943787" y="1169421"/>
                </a:moveTo>
                <a:cubicBezTo>
                  <a:pt x="949578" y="1170401"/>
                  <a:pt x="953845" y="1175955"/>
                  <a:pt x="952930" y="1181510"/>
                </a:cubicBezTo>
                <a:cubicBezTo>
                  <a:pt x="952016" y="1187063"/>
                  <a:pt x="946530" y="1190984"/>
                  <a:pt x="940739" y="1189677"/>
                </a:cubicBezTo>
                <a:lnTo>
                  <a:pt x="938523" y="1188324"/>
                </a:lnTo>
                <a:lnTo>
                  <a:pt x="938889" y="1189677"/>
                </a:lnTo>
                <a:cubicBezTo>
                  <a:pt x="937974" y="1195558"/>
                  <a:pt x="932488" y="1199152"/>
                  <a:pt x="926392" y="1198172"/>
                </a:cubicBezTo>
                <a:lnTo>
                  <a:pt x="921538" y="1195315"/>
                </a:lnTo>
                <a:lnTo>
                  <a:pt x="921303" y="1195681"/>
                </a:lnTo>
                <a:cubicBezTo>
                  <a:pt x="918979" y="1197274"/>
                  <a:pt x="916008" y="1198008"/>
                  <a:pt x="912959" y="1197519"/>
                </a:cubicBezTo>
                <a:lnTo>
                  <a:pt x="906983" y="1193967"/>
                </a:lnTo>
                <a:lnTo>
                  <a:pt x="899528" y="1195558"/>
                </a:lnTo>
                <a:lnTo>
                  <a:pt x="894933" y="1192824"/>
                </a:lnTo>
                <a:lnTo>
                  <a:pt x="896460" y="1198499"/>
                </a:lnTo>
                <a:cubicBezTo>
                  <a:pt x="895545" y="1204706"/>
                  <a:pt x="889754" y="1208627"/>
                  <a:pt x="883353" y="1207647"/>
                </a:cubicBezTo>
                <a:cubicBezTo>
                  <a:pt x="876953" y="1206667"/>
                  <a:pt x="872381" y="1200786"/>
                  <a:pt x="873296" y="1194578"/>
                </a:cubicBezTo>
                <a:cubicBezTo>
                  <a:pt x="874210" y="1188371"/>
                  <a:pt x="880001" y="1184124"/>
                  <a:pt x="886401" y="1185430"/>
                </a:cubicBezTo>
                <a:lnTo>
                  <a:pt x="891186" y="1188246"/>
                </a:lnTo>
                <a:lnTo>
                  <a:pt x="889774" y="1182817"/>
                </a:lnTo>
                <a:cubicBezTo>
                  <a:pt x="890689" y="1176936"/>
                  <a:pt x="896480" y="1173015"/>
                  <a:pt x="902881" y="1173995"/>
                </a:cubicBezTo>
                <a:lnTo>
                  <a:pt x="909316" y="1177823"/>
                </a:lnTo>
                <a:lnTo>
                  <a:pt x="916313" y="1176282"/>
                </a:lnTo>
                <a:lnTo>
                  <a:pt x="921489" y="1179358"/>
                </a:lnTo>
                <a:lnTo>
                  <a:pt x="929439" y="1177589"/>
                </a:lnTo>
                <a:lnTo>
                  <a:pt x="931994" y="1179093"/>
                </a:lnTo>
                <a:lnTo>
                  <a:pt x="931595" y="1177589"/>
                </a:lnTo>
                <a:cubicBezTo>
                  <a:pt x="932204" y="1172361"/>
                  <a:pt x="937691" y="1168441"/>
                  <a:pt x="943787" y="1169421"/>
                </a:cubicBezTo>
                <a:close/>
                <a:moveTo>
                  <a:pt x="4637062" y="1168768"/>
                </a:moveTo>
                <a:cubicBezTo>
                  <a:pt x="4642857" y="1169748"/>
                  <a:pt x="4647120" y="1174975"/>
                  <a:pt x="4646208" y="1180856"/>
                </a:cubicBezTo>
                <a:cubicBezTo>
                  <a:pt x="4645295" y="1186410"/>
                  <a:pt x="4639804" y="1190004"/>
                  <a:pt x="4634016" y="1189024"/>
                </a:cubicBezTo>
                <a:cubicBezTo>
                  <a:pt x="4628221" y="1188044"/>
                  <a:pt x="4623956" y="1182817"/>
                  <a:pt x="4624870" y="1176936"/>
                </a:cubicBezTo>
                <a:cubicBezTo>
                  <a:pt x="4625783" y="1171708"/>
                  <a:pt x="4631274" y="1167788"/>
                  <a:pt x="4637062" y="1168768"/>
                </a:cubicBezTo>
                <a:close/>
                <a:moveTo>
                  <a:pt x="3604831" y="1168768"/>
                </a:moveTo>
                <a:cubicBezTo>
                  <a:pt x="3611832" y="1170074"/>
                  <a:pt x="3616705" y="1176282"/>
                  <a:pt x="3615473" y="1182817"/>
                </a:cubicBezTo>
                <a:cubicBezTo>
                  <a:pt x="3614569" y="1189351"/>
                  <a:pt x="3608173" y="1193925"/>
                  <a:pt x="3601171" y="1192618"/>
                </a:cubicBezTo>
                <a:cubicBezTo>
                  <a:pt x="3594163" y="1191311"/>
                  <a:pt x="3589291" y="1185104"/>
                  <a:pt x="3590505" y="1178569"/>
                </a:cubicBezTo>
                <a:cubicBezTo>
                  <a:pt x="3591419" y="1172035"/>
                  <a:pt x="3597813" y="1167461"/>
                  <a:pt x="3604831" y="1168768"/>
                </a:cubicBezTo>
                <a:close/>
                <a:moveTo>
                  <a:pt x="7051959" y="1167461"/>
                </a:moveTo>
                <a:cubicBezTo>
                  <a:pt x="7058056" y="1168441"/>
                  <a:pt x="7062017" y="1173995"/>
                  <a:pt x="7061103" y="1179549"/>
                </a:cubicBezTo>
                <a:cubicBezTo>
                  <a:pt x="7060189" y="1185104"/>
                  <a:pt x="7054702" y="1189024"/>
                  <a:pt x="7048911" y="1188044"/>
                </a:cubicBezTo>
                <a:cubicBezTo>
                  <a:pt x="7042815" y="1187063"/>
                  <a:pt x="7038853" y="1181510"/>
                  <a:pt x="7039767" y="1175956"/>
                </a:cubicBezTo>
                <a:cubicBezTo>
                  <a:pt x="7040681" y="1170074"/>
                  <a:pt x="7046167" y="1166481"/>
                  <a:pt x="7051959" y="1167461"/>
                </a:cubicBezTo>
                <a:close/>
                <a:moveTo>
                  <a:pt x="5442093" y="1167461"/>
                </a:moveTo>
                <a:cubicBezTo>
                  <a:pt x="5448190" y="1168441"/>
                  <a:pt x="5452457" y="1173995"/>
                  <a:pt x="5451543" y="1179549"/>
                </a:cubicBezTo>
                <a:cubicBezTo>
                  <a:pt x="5450627" y="1185430"/>
                  <a:pt x="5445141" y="1189024"/>
                  <a:pt x="5439044" y="1188044"/>
                </a:cubicBezTo>
                <a:cubicBezTo>
                  <a:pt x="5432947" y="1187063"/>
                  <a:pt x="5428680" y="1181510"/>
                  <a:pt x="5429594" y="1175955"/>
                </a:cubicBezTo>
                <a:cubicBezTo>
                  <a:pt x="5430509" y="1170074"/>
                  <a:pt x="5435996" y="1166154"/>
                  <a:pt x="5442093" y="1167461"/>
                </a:cubicBezTo>
                <a:close/>
                <a:moveTo>
                  <a:pt x="2456698" y="1167460"/>
                </a:moveTo>
                <a:cubicBezTo>
                  <a:pt x="2463100" y="1168440"/>
                  <a:pt x="2467671" y="1174322"/>
                  <a:pt x="2466756" y="1180529"/>
                </a:cubicBezTo>
                <a:cubicBezTo>
                  <a:pt x="2465843" y="1186736"/>
                  <a:pt x="2459745" y="1190657"/>
                  <a:pt x="2453345" y="1189677"/>
                </a:cubicBezTo>
                <a:cubicBezTo>
                  <a:pt x="2446947" y="1188697"/>
                  <a:pt x="2442372" y="1182816"/>
                  <a:pt x="2443287" y="1176608"/>
                </a:cubicBezTo>
                <a:cubicBezTo>
                  <a:pt x="2444201" y="1170401"/>
                  <a:pt x="2450298" y="1166154"/>
                  <a:pt x="2456698" y="1167460"/>
                </a:cubicBezTo>
                <a:close/>
                <a:moveTo>
                  <a:pt x="10968356" y="1167134"/>
                </a:moveTo>
                <a:cubicBezTo>
                  <a:pt x="10974146" y="1168114"/>
                  <a:pt x="10978414" y="1173668"/>
                  <a:pt x="10977500" y="1179222"/>
                </a:cubicBezTo>
                <a:lnTo>
                  <a:pt x="10974369" y="1184137"/>
                </a:lnTo>
                <a:lnTo>
                  <a:pt x="10979024" y="1183143"/>
                </a:lnTo>
                <a:lnTo>
                  <a:pt x="10984161" y="1186199"/>
                </a:lnTo>
                <a:lnTo>
                  <a:pt x="10984930" y="1184940"/>
                </a:lnTo>
                <a:cubicBezTo>
                  <a:pt x="10987406" y="1183225"/>
                  <a:pt x="10990607" y="1182490"/>
                  <a:pt x="10993959" y="1183143"/>
                </a:cubicBezTo>
                <a:cubicBezTo>
                  <a:pt x="11000665" y="1184450"/>
                  <a:pt x="11005238" y="1190331"/>
                  <a:pt x="11004323" y="1196865"/>
                </a:cubicBezTo>
                <a:cubicBezTo>
                  <a:pt x="11003409" y="1203073"/>
                  <a:pt x="10997312" y="1207320"/>
                  <a:pt x="10990607" y="1206340"/>
                </a:cubicBezTo>
                <a:lnTo>
                  <a:pt x="10984460" y="1202593"/>
                </a:lnTo>
                <a:lnTo>
                  <a:pt x="10984282" y="1202869"/>
                </a:lnTo>
                <a:cubicBezTo>
                  <a:pt x="10981920" y="1204462"/>
                  <a:pt x="10978872" y="1205197"/>
                  <a:pt x="10975671" y="1204706"/>
                </a:cubicBezTo>
                <a:cubicBezTo>
                  <a:pt x="10969271" y="1203726"/>
                  <a:pt x="10965004" y="1197845"/>
                  <a:pt x="10965917" y="1191965"/>
                </a:cubicBezTo>
                <a:lnTo>
                  <a:pt x="10969224" y="1186829"/>
                </a:lnTo>
                <a:lnTo>
                  <a:pt x="10965308" y="1187717"/>
                </a:lnTo>
                <a:cubicBezTo>
                  <a:pt x="10959517" y="1186736"/>
                  <a:pt x="10955249" y="1181183"/>
                  <a:pt x="10956165" y="1175628"/>
                </a:cubicBezTo>
                <a:cubicBezTo>
                  <a:pt x="10956774" y="1169747"/>
                  <a:pt x="10962260" y="1165827"/>
                  <a:pt x="10968356" y="1167134"/>
                </a:cubicBezTo>
                <a:close/>
                <a:moveTo>
                  <a:pt x="11076256" y="1165500"/>
                </a:moveTo>
                <a:cubicBezTo>
                  <a:pt x="11082048" y="1166481"/>
                  <a:pt x="11086315" y="1172035"/>
                  <a:pt x="11085400" y="1177589"/>
                </a:cubicBezTo>
                <a:cubicBezTo>
                  <a:pt x="11084486" y="1183143"/>
                  <a:pt x="11079000" y="1187064"/>
                  <a:pt x="11073209" y="1186084"/>
                </a:cubicBezTo>
                <a:cubicBezTo>
                  <a:pt x="11067417" y="1185104"/>
                  <a:pt x="11063150" y="1179549"/>
                  <a:pt x="11064064" y="1173995"/>
                </a:cubicBezTo>
                <a:cubicBezTo>
                  <a:pt x="11064979" y="1168441"/>
                  <a:pt x="11070160" y="1164520"/>
                  <a:pt x="11076256" y="1165500"/>
                </a:cubicBezTo>
                <a:close/>
                <a:moveTo>
                  <a:pt x="12128126" y="1165500"/>
                </a:moveTo>
                <a:cubicBezTo>
                  <a:pt x="12134527" y="1166480"/>
                  <a:pt x="12138795" y="1172361"/>
                  <a:pt x="12137881" y="1178242"/>
                </a:cubicBezTo>
                <a:cubicBezTo>
                  <a:pt x="12136965" y="1184123"/>
                  <a:pt x="12131175" y="1188370"/>
                  <a:pt x="12124773" y="1187063"/>
                </a:cubicBezTo>
                <a:cubicBezTo>
                  <a:pt x="12118373" y="1186083"/>
                  <a:pt x="12114106" y="1180202"/>
                  <a:pt x="12115020" y="1174322"/>
                </a:cubicBezTo>
                <a:cubicBezTo>
                  <a:pt x="12115935" y="1168440"/>
                  <a:pt x="12122031" y="1164520"/>
                  <a:pt x="12128126" y="1165500"/>
                </a:cubicBezTo>
                <a:close/>
                <a:moveTo>
                  <a:pt x="9674473" y="1164193"/>
                </a:moveTo>
                <a:cubicBezTo>
                  <a:pt x="9680875" y="1165174"/>
                  <a:pt x="9685446" y="1171054"/>
                  <a:pt x="9684532" y="1177262"/>
                </a:cubicBezTo>
                <a:cubicBezTo>
                  <a:pt x="9683616" y="1183470"/>
                  <a:pt x="9677826" y="1187390"/>
                  <a:pt x="9671425" y="1186410"/>
                </a:cubicBezTo>
                <a:cubicBezTo>
                  <a:pt x="9665025" y="1185430"/>
                  <a:pt x="9660451" y="1179549"/>
                  <a:pt x="9661367" y="1173342"/>
                </a:cubicBezTo>
                <a:cubicBezTo>
                  <a:pt x="9662281" y="1167134"/>
                  <a:pt x="9668072" y="1163213"/>
                  <a:pt x="9674473" y="1164193"/>
                </a:cubicBezTo>
                <a:close/>
                <a:moveTo>
                  <a:pt x="7573780" y="1161580"/>
                </a:moveTo>
                <a:cubicBezTo>
                  <a:pt x="7579571" y="1162560"/>
                  <a:pt x="7583839" y="1167787"/>
                  <a:pt x="7582924" y="1173342"/>
                </a:cubicBezTo>
                <a:cubicBezTo>
                  <a:pt x="7582010" y="1178895"/>
                  <a:pt x="7576828" y="1182490"/>
                  <a:pt x="7570732" y="1181510"/>
                </a:cubicBezTo>
                <a:cubicBezTo>
                  <a:pt x="7564940" y="1180529"/>
                  <a:pt x="7560673" y="1175302"/>
                  <a:pt x="7561588" y="1169748"/>
                </a:cubicBezTo>
                <a:cubicBezTo>
                  <a:pt x="7562503" y="1164193"/>
                  <a:pt x="7567684" y="1160600"/>
                  <a:pt x="7573780" y="1161580"/>
                </a:cubicBezTo>
                <a:close/>
                <a:moveTo>
                  <a:pt x="1775520" y="1160926"/>
                </a:moveTo>
                <a:cubicBezTo>
                  <a:pt x="1781616" y="1161906"/>
                  <a:pt x="1785883" y="1167461"/>
                  <a:pt x="1784968" y="1173342"/>
                </a:cubicBezTo>
                <a:cubicBezTo>
                  <a:pt x="1784054" y="1179222"/>
                  <a:pt x="1778263" y="1183143"/>
                  <a:pt x="1772167" y="1182163"/>
                </a:cubicBezTo>
                <a:cubicBezTo>
                  <a:pt x="1766071" y="1181183"/>
                  <a:pt x="1761804" y="1175629"/>
                  <a:pt x="1762718" y="1169748"/>
                </a:cubicBezTo>
                <a:cubicBezTo>
                  <a:pt x="1763632" y="1163867"/>
                  <a:pt x="1769424" y="1159946"/>
                  <a:pt x="1775520" y="1160926"/>
                </a:cubicBezTo>
                <a:close/>
                <a:moveTo>
                  <a:pt x="4219992" y="1160600"/>
                </a:moveTo>
                <a:cubicBezTo>
                  <a:pt x="4226385" y="1161580"/>
                  <a:pt x="4230656" y="1167461"/>
                  <a:pt x="4229739" y="1173668"/>
                </a:cubicBezTo>
                <a:cubicBezTo>
                  <a:pt x="4228827" y="1179876"/>
                  <a:pt x="4223034" y="1183797"/>
                  <a:pt x="4216638" y="1182490"/>
                </a:cubicBezTo>
                <a:cubicBezTo>
                  <a:pt x="4210232" y="1181510"/>
                  <a:pt x="4205964" y="1175629"/>
                  <a:pt x="4206879" y="1169421"/>
                </a:cubicBezTo>
                <a:cubicBezTo>
                  <a:pt x="4207792" y="1163214"/>
                  <a:pt x="4213586" y="1159620"/>
                  <a:pt x="4219992" y="1160600"/>
                </a:cubicBezTo>
                <a:close/>
                <a:moveTo>
                  <a:pt x="202209" y="1160600"/>
                </a:moveTo>
                <a:cubicBezTo>
                  <a:pt x="208304" y="1161580"/>
                  <a:pt x="212267" y="1167134"/>
                  <a:pt x="211657" y="1172688"/>
                </a:cubicBezTo>
                <a:cubicBezTo>
                  <a:pt x="210744" y="1178242"/>
                  <a:pt x="205257" y="1182163"/>
                  <a:pt x="199161" y="1181183"/>
                </a:cubicBezTo>
                <a:cubicBezTo>
                  <a:pt x="193065" y="1180203"/>
                  <a:pt x="189103" y="1174649"/>
                  <a:pt x="189713" y="1169094"/>
                </a:cubicBezTo>
                <a:cubicBezTo>
                  <a:pt x="190932" y="1163213"/>
                  <a:pt x="196418" y="1159620"/>
                  <a:pt x="202209" y="1160600"/>
                </a:cubicBezTo>
                <a:close/>
                <a:moveTo>
                  <a:pt x="4486764" y="1160273"/>
                </a:moveTo>
                <a:cubicBezTo>
                  <a:pt x="4492860" y="1161253"/>
                  <a:pt x="4496822" y="1166807"/>
                  <a:pt x="4496214" y="1172361"/>
                </a:cubicBezTo>
                <a:cubicBezTo>
                  <a:pt x="4495301" y="1177915"/>
                  <a:pt x="4489813" y="1181836"/>
                  <a:pt x="4483715" y="1180856"/>
                </a:cubicBezTo>
                <a:cubicBezTo>
                  <a:pt x="4477616" y="1179876"/>
                  <a:pt x="4473661" y="1174322"/>
                  <a:pt x="4474269" y="1168768"/>
                </a:cubicBezTo>
                <a:cubicBezTo>
                  <a:pt x="4475182" y="1162886"/>
                  <a:pt x="4480975" y="1159293"/>
                  <a:pt x="4486764" y="1160273"/>
                </a:cubicBezTo>
                <a:close/>
                <a:moveTo>
                  <a:pt x="10903433" y="1159619"/>
                </a:moveTo>
                <a:cubicBezTo>
                  <a:pt x="10909529" y="1160599"/>
                  <a:pt x="10913797" y="1166154"/>
                  <a:pt x="10912882" y="1172034"/>
                </a:cubicBezTo>
                <a:cubicBezTo>
                  <a:pt x="10911968" y="1177915"/>
                  <a:pt x="10906177" y="1181836"/>
                  <a:pt x="10900081" y="1180856"/>
                </a:cubicBezTo>
                <a:cubicBezTo>
                  <a:pt x="10893984" y="1179876"/>
                  <a:pt x="10889717" y="1174322"/>
                  <a:pt x="10890632" y="1168441"/>
                </a:cubicBezTo>
                <a:cubicBezTo>
                  <a:pt x="10891546" y="1162559"/>
                  <a:pt x="10897338" y="1158639"/>
                  <a:pt x="10903433" y="1159619"/>
                </a:cubicBezTo>
                <a:close/>
                <a:moveTo>
                  <a:pt x="5957416" y="1158966"/>
                </a:moveTo>
                <a:cubicBezTo>
                  <a:pt x="5963512" y="1159946"/>
                  <a:pt x="5967780" y="1165500"/>
                  <a:pt x="5966865" y="1171381"/>
                </a:cubicBezTo>
                <a:cubicBezTo>
                  <a:pt x="5965951" y="1177262"/>
                  <a:pt x="5960160" y="1181183"/>
                  <a:pt x="5954064" y="1180202"/>
                </a:cubicBezTo>
                <a:cubicBezTo>
                  <a:pt x="5947968" y="1179222"/>
                  <a:pt x="5943700" y="1173668"/>
                  <a:pt x="5944615" y="1167788"/>
                </a:cubicBezTo>
                <a:cubicBezTo>
                  <a:pt x="5945529" y="1161906"/>
                  <a:pt x="5951015" y="1157986"/>
                  <a:pt x="5957416" y="1158966"/>
                </a:cubicBezTo>
                <a:close/>
                <a:moveTo>
                  <a:pt x="5054984" y="1158640"/>
                </a:moveTo>
                <a:cubicBezTo>
                  <a:pt x="5060775" y="1159620"/>
                  <a:pt x="5065043" y="1165174"/>
                  <a:pt x="5064129" y="1170728"/>
                </a:cubicBezTo>
                <a:cubicBezTo>
                  <a:pt x="5063214" y="1176282"/>
                  <a:pt x="5057727" y="1180202"/>
                  <a:pt x="5051936" y="1178895"/>
                </a:cubicBezTo>
                <a:cubicBezTo>
                  <a:pt x="5046143" y="1177916"/>
                  <a:pt x="5041876" y="1172361"/>
                  <a:pt x="5042791" y="1166808"/>
                </a:cubicBezTo>
                <a:cubicBezTo>
                  <a:pt x="5043705" y="1161580"/>
                  <a:pt x="5049192" y="1157659"/>
                  <a:pt x="5054984" y="1158640"/>
                </a:cubicBezTo>
                <a:close/>
                <a:moveTo>
                  <a:pt x="6831892" y="1157659"/>
                </a:moveTo>
                <a:cubicBezTo>
                  <a:pt x="6838293" y="1158640"/>
                  <a:pt x="6842560" y="1164520"/>
                  <a:pt x="6841647" y="1170401"/>
                </a:cubicBezTo>
                <a:cubicBezTo>
                  <a:pt x="6840732" y="1176282"/>
                  <a:pt x="6834940" y="1180529"/>
                  <a:pt x="6828540" y="1179222"/>
                </a:cubicBezTo>
                <a:cubicBezTo>
                  <a:pt x="6822139" y="1178242"/>
                  <a:pt x="6817872" y="1172361"/>
                  <a:pt x="6818786" y="1166481"/>
                </a:cubicBezTo>
                <a:cubicBezTo>
                  <a:pt x="6819700" y="1160600"/>
                  <a:pt x="6825491" y="1156352"/>
                  <a:pt x="6831892" y="1157659"/>
                </a:cubicBezTo>
                <a:close/>
                <a:moveTo>
                  <a:pt x="1341781" y="1157659"/>
                </a:moveTo>
                <a:cubicBezTo>
                  <a:pt x="1348181" y="1158639"/>
                  <a:pt x="1352448" y="1164520"/>
                  <a:pt x="1351535" y="1170401"/>
                </a:cubicBezTo>
                <a:cubicBezTo>
                  <a:pt x="1350620" y="1176282"/>
                  <a:pt x="1344829" y="1180202"/>
                  <a:pt x="1338428" y="1179222"/>
                </a:cubicBezTo>
                <a:cubicBezTo>
                  <a:pt x="1332028" y="1178242"/>
                  <a:pt x="1327760" y="1172361"/>
                  <a:pt x="1328675" y="1166481"/>
                </a:cubicBezTo>
                <a:cubicBezTo>
                  <a:pt x="1329589" y="1160600"/>
                  <a:pt x="1335380" y="1156679"/>
                  <a:pt x="1341781" y="1157659"/>
                </a:cubicBezTo>
                <a:close/>
                <a:moveTo>
                  <a:pt x="9087424" y="1157006"/>
                </a:moveTo>
                <a:cubicBezTo>
                  <a:pt x="9093521" y="1157986"/>
                  <a:pt x="9097483" y="1163540"/>
                  <a:pt x="9096873" y="1169094"/>
                </a:cubicBezTo>
                <a:cubicBezTo>
                  <a:pt x="9095959" y="1174649"/>
                  <a:pt x="9090472" y="1178569"/>
                  <a:pt x="9084376" y="1177589"/>
                </a:cubicBezTo>
                <a:cubicBezTo>
                  <a:pt x="9078280" y="1176609"/>
                  <a:pt x="9074318" y="1171054"/>
                  <a:pt x="9074928" y="1165500"/>
                </a:cubicBezTo>
                <a:cubicBezTo>
                  <a:pt x="9075842" y="1159946"/>
                  <a:pt x="9081328" y="1156025"/>
                  <a:pt x="9087424" y="1157006"/>
                </a:cubicBezTo>
                <a:close/>
                <a:moveTo>
                  <a:pt x="6383833" y="1154392"/>
                </a:moveTo>
                <a:cubicBezTo>
                  <a:pt x="6390235" y="1155372"/>
                  <a:pt x="6394502" y="1161253"/>
                  <a:pt x="6393588" y="1167134"/>
                </a:cubicBezTo>
                <a:cubicBezTo>
                  <a:pt x="6392673" y="1173015"/>
                  <a:pt x="6386882" y="1176935"/>
                  <a:pt x="6380481" y="1175955"/>
                </a:cubicBezTo>
                <a:cubicBezTo>
                  <a:pt x="6374080" y="1174975"/>
                  <a:pt x="6369813" y="1169094"/>
                  <a:pt x="6370728" y="1163213"/>
                </a:cubicBezTo>
                <a:cubicBezTo>
                  <a:pt x="6371641" y="1157006"/>
                  <a:pt x="6377433" y="1153085"/>
                  <a:pt x="6383833" y="1154392"/>
                </a:cubicBezTo>
                <a:close/>
                <a:moveTo>
                  <a:pt x="10949039" y="1153591"/>
                </a:moveTo>
                <a:cubicBezTo>
                  <a:pt x="10955522" y="1154703"/>
                  <a:pt x="10960042" y="1160515"/>
                  <a:pt x="10959139" y="1166573"/>
                </a:cubicBezTo>
                <a:cubicBezTo>
                  <a:pt x="10958235" y="1172630"/>
                  <a:pt x="10952246" y="1176639"/>
                  <a:pt x="10945765" y="1175527"/>
                </a:cubicBezTo>
                <a:cubicBezTo>
                  <a:pt x="10939282" y="1174415"/>
                  <a:pt x="10934760" y="1168604"/>
                  <a:pt x="10935664" y="1162546"/>
                </a:cubicBezTo>
                <a:cubicBezTo>
                  <a:pt x="10936568" y="1156489"/>
                  <a:pt x="10942556" y="1152480"/>
                  <a:pt x="10949039" y="1153591"/>
                </a:cubicBezTo>
                <a:close/>
                <a:moveTo>
                  <a:pt x="8836574" y="1153085"/>
                </a:moveTo>
                <a:cubicBezTo>
                  <a:pt x="8842364" y="1154065"/>
                  <a:pt x="8846631" y="1159292"/>
                  <a:pt x="8845717" y="1165174"/>
                </a:cubicBezTo>
                <a:cubicBezTo>
                  <a:pt x="8844803" y="1170727"/>
                  <a:pt x="8839316" y="1174322"/>
                  <a:pt x="8833525" y="1173342"/>
                </a:cubicBezTo>
                <a:cubicBezTo>
                  <a:pt x="8827734" y="1172361"/>
                  <a:pt x="8823467" y="1167134"/>
                  <a:pt x="8824381" y="1161253"/>
                </a:cubicBezTo>
                <a:cubicBezTo>
                  <a:pt x="8825295" y="1156025"/>
                  <a:pt x="8830782" y="1152105"/>
                  <a:pt x="8836574" y="1153085"/>
                </a:cubicBezTo>
                <a:close/>
                <a:moveTo>
                  <a:pt x="10085650" y="1152432"/>
                </a:moveTo>
                <a:cubicBezTo>
                  <a:pt x="10092051" y="1153412"/>
                  <a:pt x="10096623" y="1159620"/>
                  <a:pt x="10095709" y="1165827"/>
                </a:cubicBezTo>
                <a:cubicBezTo>
                  <a:pt x="10094794" y="1172034"/>
                  <a:pt x="10088698" y="1176282"/>
                  <a:pt x="10082298" y="1174975"/>
                </a:cubicBezTo>
                <a:cubicBezTo>
                  <a:pt x="10075897" y="1173995"/>
                  <a:pt x="10071324" y="1167787"/>
                  <a:pt x="10072240" y="1161580"/>
                </a:cubicBezTo>
                <a:cubicBezTo>
                  <a:pt x="10073154" y="1155372"/>
                  <a:pt x="10079250" y="1151452"/>
                  <a:pt x="10085650" y="1152432"/>
                </a:cubicBezTo>
                <a:close/>
                <a:moveTo>
                  <a:pt x="2407070" y="1152432"/>
                </a:moveTo>
                <a:cubicBezTo>
                  <a:pt x="2413165" y="1153412"/>
                  <a:pt x="2417435" y="1158966"/>
                  <a:pt x="2416519" y="1164847"/>
                </a:cubicBezTo>
                <a:cubicBezTo>
                  <a:pt x="2415605" y="1170728"/>
                  <a:pt x="2410119" y="1174322"/>
                  <a:pt x="2404022" y="1173342"/>
                </a:cubicBezTo>
                <a:cubicBezTo>
                  <a:pt x="2397928" y="1172361"/>
                  <a:pt x="2393659" y="1166808"/>
                  <a:pt x="2394575" y="1160926"/>
                </a:cubicBezTo>
                <a:cubicBezTo>
                  <a:pt x="2395488" y="1155372"/>
                  <a:pt x="2400975" y="1151452"/>
                  <a:pt x="2407070" y="1152432"/>
                </a:cubicBezTo>
                <a:close/>
                <a:moveTo>
                  <a:pt x="11802294" y="1152105"/>
                </a:moveTo>
                <a:cubicBezTo>
                  <a:pt x="11808391" y="1153085"/>
                  <a:pt x="11812657" y="1158640"/>
                  <a:pt x="11812048" y="1164520"/>
                </a:cubicBezTo>
                <a:cubicBezTo>
                  <a:pt x="11811133" y="1170401"/>
                  <a:pt x="11805342" y="1174322"/>
                  <a:pt x="11799246" y="1173342"/>
                </a:cubicBezTo>
                <a:cubicBezTo>
                  <a:pt x="11793150" y="1172361"/>
                  <a:pt x="11788883" y="1166808"/>
                  <a:pt x="11789492" y="1160927"/>
                </a:cubicBezTo>
                <a:cubicBezTo>
                  <a:pt x="11790407" y="1155045"/>
                  <a:pt x="11796198" y="1151125"/>
                  <a:pt x="11802294" y="1152105"/>
                </a:cubicBezTo>
                <a:close/>
                <a:moveTo>
                  <a:pt x="3485951" y="1151125"/>
                </a:moveTo>
                <a:cubicBezTo>
                  <a:pt x="3492957" y="1152432"/>
                  <a:pt x="3497533" y="1158639"/>
                  <a:pt x="3496620" y="1165174"/>
                </a:cubicBezTo>
                <a:cubicBezTo>
                  <a:pt x="3495704" y="1171708"/>
                  <a:pt x="3489301" y="1175955"/>
                  <a:pt x="3482290" y="1174975"/>
                </a:cubicBezTo>
                <a:cubicBezTo>
                  <a:pt x="3475282" y="1173668"/>
                  <a:pt x="3470711" y="1167461"/>
                  <a:pt x="3471625" y="1160926"/>
                </a:cubicBezTo>
                <a:cubicBezTo>
                  <a:pt x="3472539" y="1154392"/>
                  <a:pt x="3478940" y="1149818"/>
                  <a:pt x="3485951" y="1151125"/>
                </a:cubicBezTo>
                <a:close/>
                <a:moveTo>
                  <a:pt x="7257090" y="1150472"/>
                </a:moveTo>
                <a:cubicBezTo>
                  <a:pt x="7262882" y="1151452"/>
                  <a:pt x="7266845" y="1156679"/>
                  <a:pt x="7265930" y="1162233"/>
                </a:cubicBezTo>
                <a:cubicBezTo>
                  <a:pt x="7265015" y="1167787"/>
                  <a:pt x="7259834" y="1171381"/>
                  <a:pt x="7254043" y="1170401"/>
                </a:cubicBezTo>
                <a:cubicBezTo>
                  <a:pt x="7248251" y="1169421"/>
                  <a:pt x="7244289" y="1164193"/>
                  <a:pt x="7245203" y="1158640"/>
                </a:cubicBezTo>
                <a:cubicBezTo>
                  <a:pt x="7246118" y="1153085"/>
                  <a:pt x="7251299" y="1149491"/>
                  <a:pt x="7257090" y="1150472"/>
                </a:cubicBezTo>
                <a:close/>
                <a:moveTo>
                  <a:pt x="8204720" y="1149818"/>
                </a:moveTo>
                <a:cubicBezTo>
                  <a:pt x="8210510" y="1150798"/>
                  <a:pt x="8214778" y="1156025"/>
                  <a:pt x="8213863" y="1161580"/>
                </a:cubicBezTo>
                <a:cubicBezTo>
                  <a:pt x="8212949" y="1167134"/>
                  <a:pt x="8207462" y="1170728"/>
                  <a:pt x="8201671" y="1169748"/>
                </a:cubicBezTo>
                <a:cubicBezTo>
                  <a:pt x="8195880" y="1168768"/>
                  <a:pt x="8191613" y="1163540"/>
                  <a:pt x="8192528" y="1157986"/>
                </a:cubicBezTo>
                <a:cubicBezTo>
                  <a:pt x="8193442" y="1152432"/>
                  <a:pt x="8198623" y="1148838"/>
                  <a:pt x="8204720" y="1149818"/>
                </a:cubicBezTo>
                <a:close/>
                <a:moveTo>
                  <a:pt x="10863200" y="1149818"/>
                </a:moveTo>
                <a:cubicBezTo>
                  <a:pt x="10868991" y="1150798"/>
                  <a:pt x="10873259" y="1156352"/>
                  <a:pt x="10872344" y="1161906"/>
                </a:cubicBezTo>
                <a:lnTo>
                  <a:pt x="10868131" y="1168518"/>
                </a:lnTo>
                <a:lnTo>
                  <a:pt x="10875086" y="1167134"/>
                </a:lnTo>
                <a:cubicBezTo>
                  <a:pt x="10881793" y="1168441"/>
                  <a:pt x="10886365" y="1174322"/>
                  <a:pt x="10885450" y="1180856"/>
                </a:cubicBezTo>
                <a:cubicBezTo>
                  <a:pt x="10884535" y="1187064"/>
                  <a:pt x="10878440" y="1191311"/>
                  <a:pt x="10871735" y="1190331"/>
                </a:cubicBezTo>
                <a:cubicBezTo>
                  <a:pt x="10865029" y="1189024"/>
                  <a:pt x="10860456" y="1183143"/>
                  <a:pt x="10861370" y="1176609"/>
                </a:cubicBezTo>
                <a:lnTo>
                  <a:pt x="10865964" y="1169083"/>
                </a:lnTo>
                <a:lnTo>
                  <a:pt x="10860152" y="1170401"/>
                </a:lnTo>
                <a:cubicBezTo>
                  <a:pt x="10854361" y="1169420"/>
                  <a:pt x="10850093" y="1163867"/>
                  <a:pt x="10851007" y="1158313"/>
                </a:cubicBezTo>
                <a:cubicBezTo>
                  <a:pt x="10851922" y="1152431"/>
                  <a:pt x="10857409" y="1148838"/>
                  <a:pt x="10863200" y="1149818"/>
                </a:cubicBezTo>
                <a:close/>
                <a:moveTo>
                  <a:pt x="858467" y="1149491"/>
                </a:moveTo>
                <a:cubicBezTo>
                  <a:pt x="864258" y="1150472"/>
                  <a:pt x="868220" y="1155699"/>
                  <a:pt x="867611" y="1161253"/>
                </a:cubicBezTo>
                <a:cubicBezTo>
                  <a:pt x="866697" y="1166808"/>
                  <a:pt x="861515" y="1170401"/>
                  <a:pt x="855724" y="1169421"/>
                </a:cubicBezTo>
                <a:cubicBezTo>
                  <a:pt x="849933" y="1168441"/>
                  <a:pt x="845971" y="1163213"/>
                  <a:pt x="846580" y="1157659"/>
                </a:cubicBezTo>
                <a:cubicBezTo>
                  <a:pt x="847494" y="1152105"/>
                  <a:pt x="852676" y="1148511"/>
                  <a:pt x="858467" y="1149491"/>
                </a:cubicBezTo>
                <a:close/>
                <a:moveTo>
                  <a:pt x="6947717" y="1148838"/>
                </a:moveTo>
                <a:cubicBezTo>
                  <a:pt x="6953813" y="1149818"/>
                  <a:pt x="6958081" y="1155372"/>
                  <a:pt x="6957166" y="1161253"/>
                </a:cubicBezTo>
                <a:cubicBezTo>
                  <a:pt x="6956709" y="1164194"/>
                  <a:pt x="6955108" y="1166563"/>
                  <a:pt x="6952861" y="1168074"/>
                </a:cubicBezTo>
                <a:lnTo>
                  <a:pt x="6945221" y="1169635"/>
                </a:lnTo>
                <a:lnTo>
                  <a:pt x="6951146" y="1173137"/>
                </a:lnTo>
                <a:cubicBezTo>
                  <a:pt x="6952899" y="1175384"/>
                  <a:pt x="6953813" y="1178242"/>
                  <a:pt x="6953508" y="1181183"/>
                </a:cubicBezTo>
                <a:cubicBezTo>
                  <a:pt x="6953051" y="1184123"/>
                  <a:pt x="6951374" y="1186574"/>
                  <a:pt x="6949051" y="1188166"/>
                </a:cubicBezTo>
                <a:lnTo>
                  <a:pt x="6945873" y="1188866"/>
                </a:lnTo>
                <a:lnTo>
                  <a:pt x="6947717" y="1189964"/>
                </a:lnTo>
                <a:cubicBezTo>
                  <a:pt x="6949470" y="1192292"/>
                  <a:pt x="6950308" y="1195232"/>
                  <a:pt x="6949851" y="1198172"/>
                </a:cubicBezTo>
                <a:cubicBezTo>
                  <a:pt x="6949394" y="1201113"/>
                  <a:pt x="6947717" y="1203645"/>
                  <a:pt x="6945355" y="1205278"/>
                </a:cubicBezTo>
                <a:lnTo>
                  <a:pt x="6945161" y="1205317"/>
                </a:lnTo>
                <a:lnTo>
                  <a:pt x="6947107" y="1212547"/>
                </a:lnTo>
                <a:lnTo>
                  <a:pt x="6942766" y="1219336"/>
                </a:lnTo>
                <a:lnTo>
                  <a:pt x="6944364" y="1225290"/>
                </a:lnTo>
                <a:lnTo>
                  <a:pt x="6939961" y="1232235"/>
                </a:lnTo>
                <a:lnTo>
                  <a:pt x="6941316" y="1237378"/>
                </a:lnTo>
                <a:lnTo>
                  <a:pt x="6936680" y="1244734"/>
                </a:lnTo>
                <a:lnTo>
                  <a:pt x="6938268" y="1250773"/>
                </a:lnTo>
                <a:cubicBezTo>
                  <a:pt x="6937810" y="1254040"/>
                  <a:pt x="6935982" y="1256735"/>
                  <a:pt x="6933391" y="1258492"/>
                </a:cubicBezTo>
                <a:lnTo>
                  <a:pt x="6932707" y="1258643"/>
                </a:lnTo>
                <a:lnTo>
                  <a:pt x="6934915" y="1266783"/>
                </a:lnTo>
                <a:cubicBezTo>
                  <a:pt x="6934457" y="1270050"/>
                  <a:pt x="6932553" y="1272827"/>
                  <a:pt x="6929886" y="1274624"/>
                </a:cubicBezTo>
                <a:lnTo>
                  <a:pt x="6925894" y="1275439"/>
                </a:lnTo>
                <a:lnTo>
                  <a:pt x="6928400" y="1276952"/>
                </a:lnTo>
                <a:cubicBezTo>
                  <a:pt x="6930419" y="1279607"/>
                  <a:pt x="6931410" y="1282955"/>
                  <a:pt x="6930952" y="1286386"/>
                </a:cubicBezTo>
                <a:cubicBezTo>
                  <a:pt x="6930038" y="1293247"/>
                  <a:pt x="6923332" y="1297821"/>
                  <a:pt x="6916018" y="1296514"/>
                </a:cubicBezTo>
                <a:cubicBezTo>
                  <a:pt x="6908703" y="1295207"/>
                  <a:pt x="6903826" y="1288673"/>
                  <a:pt x="6904740" y="1281812"/>
                </a:cubicBezTo>
                <a:cubicBezTo>
                  <a:pt x="6905197" y="1278545"/>
                  <a:pt x="6907102" y="1275768"/>
                  <a:pt x="6909807" y="1273930"/>
                </a:cubicBezTo>
                <a:lnTo>
                  <a:pt x="6914222" y="1272925"/>
                </a:lnTo>
                <a:lnTo>
                  <a:pt x="6911827" y="1271479"/>
                </a:lnTo>
                <a:cubicBezTo>
                  <a:pt x="6909845" y="1268906"/>
                  <a:pt x="6908854" y="1265639"/>
                  <a:pt x="6909312" y="1262209"/>
                </a:cubicBezTo>
                <a:cubicBezTo>
                  <a:pt x="6909921" y="1258941"/>
                  <a:pt x="6911827" y="1256164"/>
                  <a:pt x="6914455" y="1254367"/>
                </a:cubicBezTo>
                <a:lnTo>
                  <a:pt x="6915290" y="1254195"/>
                </a:lnTo>
                <a:lnTo>
                  <a:pt x="6913274" y="1246526"/>
                </a:lnTo>
                <a:cubicBezTo>
                  <a:pt x="6913884" y="1243259"/>
                  <a:pt x="6915713" y="1240564"/>
                  <a:pt x="6918265" y="1238807"/>
                </a:cubicBezTo>
                <a:lnTo>
                  <a:pt x="6918418" y="1238773"/>
                </a:lnTo>
                <a:lnTo>
                  <a:pt x="6916932" y="1233131"/>
                </a:lnTo>
                <a:lnTo>
                  <a:pt x="6921604" y="1225955"/>
                </a:lnTo>
                <a:lnTo>
                  <a:pt x="6920285" y="1221042"/>
                </a:lnTo>
                <a:cubicBezTo>
                  <a:pt x="6920742" y="1217938"/>
                  <a:pt x="6922494" y="1215325"/>
                  <a:pt x="6924971" y="1213650"/>
                </a:cubicBezTo>
                <a:lnTo>
                  <a:pt x="6924989" y="1213647"/>
                </a:lnTo>
                <a:lnTo>
                  <a:pt x="6923638" y="1208627"/>
                </a:lnTo>
                <a:cubicBezTo>
                  <a:pt x="6924095" y="1205523"/>
                  <a:pt x="6925771" y="1202910"/>
                  <a:pt x="6928171" y="1201235"/>
                </a:cubicBezTo>
                <a:lnTo>
                  <a:pt x="6928775" y="1201116"/>
                </a:lnTo>
                <a:lnTo>
                  <a:pt x="6926991" y="1194252"/>
                </a:lnTo>
                <a:cubicBezTo>
                  <a:pt x="6927448" y="1191311"/>
                  <a:pt x="6929200" y="1188779"/>
                  <a:pt x="6931600" y="1187145"/>
                </a:cubicBezTo>
                <a:lnTo>
                  <a:pt x="6934784" y="1186503"/>
                </a:lnTo>
                <a:lnTo>
                  <a:pt x="6933315" y="1185634"/>
                </a:lnTo>
                <a:cubicBezTo>
                  <a:pt x="6931562" y="1183388"/>
                  <a:pt x="6930647" y="1180529"/>
                  <a:pt x="6930952" y="1177589"/>
                </a:cubicBezTo>
                <a:cubicBezTo>
                  <a:pt x="6931409" y="1174485"/>
                  <a:pt x="6933086" y="1171953"/>
                  <a:pt x="6935410" y="1170360"/>
                </a:cubicBezTo>
                <a:lnTo>
                  <a:pt x="6943198" y="1168874"/>
                </a:lnTo>
                <a:lnTo>
                  <a:pt x="6937316" y="1165378"/>
                </a:lnTo>
                <a:cubicBezTo>
                  <a:pt x="6935601" y="1163132"/>
                  <a:pt x="6934763" y="1160273"/>
                  <a:pt x="6935220" y="1157332"/>
                </a:cubicBezTo>
                <a:cubicBezTo>
                  <a:pt x="6936135" y="1151452"/>
                  <a:pt x="6941621" y="1147531"/>
                  <a:pt x="6947717" y="1148838"/>
                </a:cubicBezTo>
                <a:close/>
                <a:moveTo>
                  <a:pt x="5551526" y="1148511"/>
                </a:moveTo>
                <a:cubicBezTo>
                  <a:pt x="5557622" y="1149491"/>
                  <a:pt x="5561891" y="1155045"/>
                  <a:pt x="5560975" y="1160600"/>
                </a:cubicBezTo>
                <a:cubicBezTo>
                  <a:pt x="5560061" y="1166481"/>
                  <a:pt x="5554574" y="1170075"/>
                  <a:pt x="5548476" y="1169094"/>
                </a:cubicBezTo>
                <a:cubicBezTo>
                  <a:pt x="5542380" y="1168115"/>
                  <a:pt x="5538114" y="1162560"/>
                  <a:pt x="5539027" y="1157006"/>
                </a:cubicBezTo>
                <a:cubicBezTo>
                  <a:pt x="5539942" y="1151125"/>
                  <a:pt x="5545734" y="1147531"/>
                  <a:pt x="5551526" y="1148511"/>
                </a:cubicBezTo>
                <a:close/>
                <a:moveTo>
                  <a:pt x="2301914" y="1148511"/>
                </a:moveTo>
                <a:cubicBezTo>
                  <a:pt x="2308010" y="1149491"/>
                  <a:pt x="2312277" y="1155045"/>
                  <a:pt x="2311363" y="1160927"/>
                </a:cubicBezTo>
                <a:cubicBezTo>
                  <a:pt x="2310448" y="1166808"/>
                  <a:pt x="2304962" y="1170401"/>
                  <a:pt x="2298866" y="1169421"/>
                </a:cubicBezTo>
                <a:cubicBezTo>
                  <a:pt x="2292770" y="1168441"/>
                  <a:pt x="2288503" y="1162887"/>
                  <a:pt x="2289417" y="1157006"/>
                </a:cubicBezTo>
                <a:cubicBezTo>
                  <a:pt x="2290332" y="1151125"/>
                  <a:pt x="2295818" y="1147531"/>
                  <a:pt x="2301914" y="1148511"/>
                </a:cubicBezTo>
                <a:close/>
                <a:moveTo>
                  <a:pt x="7359809" y="1148184"/>
                </a:moveTo>
                <a:cubicBezTo>
                  <a:pt x="7365600" y="1149165"/>
                  <a:pt x="7369563" y="1154391"/>
                  <a:pt x="7368648" y="1159946"/>
                </a:cubicBezTo>
                <a:cubicBezTo>
                  <a:pt x="7367733" y="1165500"/>
                  <a:pt x="7362552" y="1169094"/>
                  <a:pt x="7356761" y="1168114"/>
                </a:cubicBezTo>
                <a:cubicBezTo>
                  <a:pt x="7350969" y="1167134"/>
                  <a:pt x="7347007" y="1161906"/>
                  <a:pt x="7347921" y="1156352"/>
                </a:cubicBezTo>
                <a:cubicBezTo>
                  <a:pt x="7348836" y="1150798"/>
                  <a:pt x="7354323" y="1147204"/>
                  <a:pt x="7359809" y="1148184"/>
                </a:cubicBezTo>
                <a:close/>
                <a:moveTo>
                  <a:pt x="11186899" y="1146551"/>
                </a:moveTo>
                <a:cubicBezTo>
                  <a:pt x="11192690" y="1147531"/>
                  <a:pt x="11196958" y="1153085"/>
                  <a:pt x="11196043" y="1158640"/>
                </a:cubicBezTo>
                <a:cubicBezTo>
                  <a:pt x="11195128" y="1164193"/>
                  <a:pt x="11189643" y="1168115"/>
                  <a:pt x="11183851" y="1167134"/>
                </a:cubicBezTo>
                <a:cubicBezTo>
                  <a:pt x="11178060" y="1166154"/>
                  <a:pt x="11173793" y="1160600"/>
                  <a:pt x="11174706" y="1155046"/>
                </a:cubicBezTo>
                <a:cubicBezTo>
                  <a:pt x="11175316" y="1149165"/>
                  <a:pt x="11180803" y="1145571"/>
                  <a:pt x="11186899" y="1146551"/>
                </a:cubicBezTo>
                <a:close/>
                <a:moveTo>
                  <a:pt x="3986473" y="1145570"/>
                </a:moveTo>
                <a:cubicBezTo>
                  <a:pt x="3993170" y="1146550"/>
                  <a:pt x="3997743" y="1152758"/>
                  <a:pt x="3996832" y="1158966"/>
                </a:cubicBezTo>
                <a:cubicBezTo>
                  <a:pt x="3995918" y="1165174"/>
                  <a:pt x="3989819" y="1169421"/>
                  <a:pt x="3983115" y="1168441"/>
                </a:cubicBezTo>
                <a:cubicBezTo>
                  <a:pt x="3976408" y="1167461"/>
                  <a:pt x="3971838" y="1161253"/>
                  <a:pt x="3972760" y="1155045"/>
                </a:cubicBezTo>
                <a:cubicBezTo>
                  <a:pt x="3973665" y="1148838"/>
                  <a:pt x="3979758" y="1144590"/>
                  <a:pt x="3986473" y="1145570"/>
                </a:cubicBezTo>
                <a:close/>
                <a:moveTo>
                  <a:pt x="959963" y="1143611"/>
                </a:moveTo>
                <a:cubicBezTo>
                  <a:pt x="965754" y="1144591"/>
                  <a:pt x="969715" y="1149818"/>
                  <a:pt x="969107" y="1155372"/>
                </a:cubicBezTo>
                <a:cubicBezTo>
                  <a:pt x="968192" y="1160927"/>
                  <a:pt x="963010" y="1164520"/>
                  <a:pt x="957219" y="1163540"/>
                </a:cubicBezTo>
                <a:cubicBezTo>
                  <a:pt x="951429" y="1162560"/>
                  <a:pt x="947466" y="1157332"/>
                  <a:pt x="948076" y="1151779"/>
                </a:cubicBezTo>
                <a:cubicBezTo>
                  <a:pt x="948990" y="1146224"/>
                  <a:pt x="954172" y="1142304"/>
                  <a:pt x="959963" y="1143611"/>
                </a:cubicBezTo>
                <a:close/>
                <a:moveTo>
                  <a:pt x="11489263" y="1142304"/>
                </a:moveTo>
                <a:cubicBezTo>
                  <a:pt x="11495358" y="1143284"/>
                  <a:pt x="11499625" y="1148838"/>
                  <a:pt x="11498712" y="1154718"/>
                </a:cubicBezTo>
                <a:cubicBezTo>
                  <a:pt x="11497797" y="1160600"/>
                  <a:pt x="11492310" y="1164193"/>
                  <a:pt x="11486214" y="1163213"/>
                </a:cubicBezTo>
                <a:cubicBezTo>
                  <a:pt x="11480118" y="1162233"/>
                  <a:pt x="11475851" y="1156679"/>
                  <a:pt x="11476766" y="1150798"/>
                </a:cubicBezTo>
                <a:cubicBezTo>
                  <a:pt x="11477680" y="1144917"/>
                  <a:pt x="11483166" y="1140997"/>
                  <a:pt x="11489263" y="1142304"/>
                </a:cubicBezTo>
                <a:close/>
                <a:moveTo>
                  <a:pt x="1234494" y="1142303"/>
                </a:moveTo>
                <a:cubicBezTo>
                  <a:pt x="1240895" y="1143283"/>
                  <a:pt x="1245162" y="1149165"/>
                  <a:pt x="1244248" y="1155045"/>
                </a:cubicBezTo>
                <a:cubicBezTo>
                  <a:pt x="1243333" y="1160926"/>
                  <a:pt x="1237542" y="1164847"/>
                  <a:pt x="1231141" y="1163867"/>
                </a:cubicBezTo>
                <a:cubicBezTo>
                  <a:pt x="1224741" y="1162886"/>
                  <a:pt x="1220474" y="1157006"/>
                  <a:pt x="1221388" y="1151125"/>
                </a:cubicBezTo>
                <a:cubicBezTo>
                  <a:pt x="1222607" y="1145243"/>
                  <a:pt x="1228398" y="1141323"/>
                  <a:pt x="1234494" y="1142303"/>
                </a:cubicBezTo>
                <a:close/>
                <a:moveTo>
                  <a:pt x="9511099" y="1141977"/>
                </a:moveTo>
                <a:cubicBezTo>
                  <a:pt x="9517500" y="1142957"/>
                  <a:pt x="9521768" y="1148838"/>
                  <a:pt x="9520854" y="1154719"/>
                </a:cubicBezTo>
                <a:cubicBezTo>
                  <a:pt x="9519938" y="1160600"/>
                  <a:pt x="9514147" y="1164520"/>
                  <a:pt x="9508051" y="1163540"/>
                </a:cubicBezTo>
                <a:cubicBezTo>
                  <a:pt x="9501650" y="1162560"/>
                  <a:pt x="9497383" y="1156679"/>
                  <a:pt x="9498298" y="1150798"/>
                </a:cubicBezTo>
                <a:cubicBezTo>
                  <a:pt x="9499213" y="1144917"/>
                  <a:pt x="9505003" y="1140997"/>
                  <a:pt x="9511099" y="1141977"/>
                </a:cubicBezTo>
                <a:close/>
                <a:moveTo>
                  <a:pt x="3365864" y="1141977"/>
                </a:moveTo>
                <a:cubicBezTo>
                  <a:pt x="3372873" y="1143283"/>
                  <a:pt x="3377446" y="1149491"/>
                  <a:pt x="3376532" y="1156025"/>
                </a:cubicBezTo>
                <a:cubicBezTo>
                  <a:pt x="3375617" y="1162559"/>
                  <a:pt x="3369217" y="1166807"/>
                  <a:pt x="3362206" y="1165827"/>
                </a:cubicBezTo>
                <a:cubicBezTo>
                  <a:pt x="3355195" y="1164520"/>
                  <a:pt x="3350624" y="1158313"/>
                  <a:pt x="3351538" y="1151778"/>
                </a:cubicBezTo>
                <a:cubicBezTo>
                  <a:pt x="3352451" y="1145244"/>
                  <a:pt x="3358853" y="1140670"/>
                  <a:pt x="3365864" y="1141977"/>
                </a:cubicBezTo>
                <a:close/>
                <a:moveTo>
                  <a:pt x="436311" y="1141977"/>
                </a:moveTo>
                <a:cubicBezTo>
                  <a:pt x="442101" y="1142957"/>
                  <a:pt x="446368" y="1148184"/>
                  <a:pt x="445455" y="1154065"/>
                </a:cubicBezTo>
                <a:cubicBezTo>
                  <a:pt x="444540" y="1159619"/>
                  <a:pt x="439054" y="1163540"/>
                  <a:pt x="433263" y="1162233"/>
                </a:cubicBezTo>
                <a:cubicBezTo>
                  <a:pt x="427471" y="1161253"/>
                  <a:pt x="423205" y="1156025"/>
                  <a:pt x="424119" y="1150145"/>
                </a:cubicBezTo>
                <a:cubicBezTo>
                  <a:pt x="424728" y="1144590"/>
                  <a:pt x="430214" y="1140997"/>
                  <a:pt x="436311" y="1141977"/>
                </a:cubicBezTo>
                <a:close/>
                <a:moveTo>
                  <a:pt x="7055008" y="1140670"/>
                </a:moveTo>
                <a:cubicBezTo>
                  <a:pt x="7060799" y="1141650"/>
                  <a:pt x="7064761" y="1146877"/>
                  <a:pt x="7064152" y="1152432"/>
                </a:cubicBezTo>
                <a:cubicBezTo>
                  <a:pt x="7063238" y="1157986"/>
                  <a:pt x="7058056" y="1161580"/>
                  <a:pt x="7051960" y="1160600"/>
                </a:cubicBezTo>
                <a:cubicBezTo>
                  <a:pt x="7046168" y="1159620"/>
                  <a:pt x="7042205" y="1154392"/>
                  <a:pt x="7042815" y="1148838"/>
                </a:cubicBezTo>
                <a:cubicBezTo>
                  <a:pt x="7043729" y="1143611"/>
                  <a:pt x="7049216" y="1139690"/>
                  <a:pt x="7055008" y="1140670"/>
                </a:cubicBezTo>
                <a:close/>
                <a:moveTo>
                  <a:pt x="6722163" y="1140670"/>
                </a:moveTo>
                <a:cubicBezTo>
                  <a:pt x="6728565" y="1141650"/>
                  <a:pt x="6732832" y="1147531"/>
                  <a:pt x="6731918" y="1153412"/>
                </a:cubicBezTo>
                <a:cubicBezTo>
                  <a:pt x="6731003" y="1159293"/>
                  <a:pt x="6725211" y="1163540"/>
                  <a:pt x="6718811" y="1162233"/>
                </a:cubicBezTo>
                <a:cubicBezTo>
                  <a:pt x="6712410" y="1161253"/>
                  <a:pt x="6708143" y="1155372"/>
                  <a:pt x="6709057" y="1149491"/>
                </a:cubicBezTo>
                <a:cubicBezTo>
                  <a:pt x="6709971" y="1143284"/>
                  <a:pt x="6715763" y="1139363"/>
                  <a:pt x="6722163" y="1140670"/>
                </a:cubicBezTo>
                <a:close/>
                <a:moveTo>
                  <a:pt x="6497830" y="1140670"/>
                </a:moveTo>
                <a:cubicBezTo>
                  <a:pt x="6504231" y="1141650"/>
                  <a:pt x="6508498" y="1147531"/>
                  <a:pt x="6507584" y="1153412"/>
                </a:cubicBezTo>
                <a:cubicBezTo>
                  <a:pt x="6506669" y="1159293"/>
                  <a:pt x="6500878" y="1163213"/>
                  <a:pt x="6494477" y="1162233"/>
                </a:cubicBezTo>
                <a:cubicBezTo>
                  <a:pt x="6488077" y="1161253"/>
                  <a:pt x="6483809" y="1155372"/>
                  <a:pt x="6484723" y="1149491"/>
                </a:cubicBezTo>
                <a:cubicBezTo>
                  <a:pt x="6485638" y="1143610"/>
                  <a:pt x="6491429" y="1139689"/>
                  <a:pt x="6497830" y="1140670"/>
                </a:cubicBezTo>
                <a:close/>
                <a:moveTo>
                  <a:pt x="10205438" y="1140343"/>
                </a:moveTo>
                <a:cubicBezTo>
                  <a:pt x="10211839" y="1141323"/>
                  <a:pt x="10216410" y="1147531"/>
                  <a:pt x="10215497" y="1153739"/>
                </a:cubicBezTo>
                <a:cubicBezTo>
                  <a:pt x="10214581" y="1159946"/>
                  <a:pt x="10208485" y="1164193"/>
                  <a:pt x="10202084" y="1162886"/>
                </a:cubicBezTo>
                <a:cubicBezTo>
                  <a:pt x="10195684" y="1161906"/>
                  <a:pt x="10191111" y="1155699"/>
                  <a:pt x="10192026" y="1149491"/>
                </a:cubicBezTo>
                <a:cubicBezTo>
                  <a:pt x="10192941" y="1143284"/>
                  <a:pt x="10199036" y="1139363"/>
                  <a:pt x="10205438" y="1140343"/>
                </a:cubicBezTo>
                <a:close/>
                <a:moveTo>
                  <a:pt x="1125684" y="1140016"/>
                </a:moveTo>
                <a:cubicBezTo>
                  <a:pt x="1132085" y="1140997"/>
                  <a:pt x="1136352" y="1146878"/>
                  <a:pt x="1135438" y="1152759"/>
                </a:cubicBezTo>
                <a:cubicBezTo>
                  <a:pt x="1134523" y="1158640"/>
                  <a:pt x="1128732" y="1162560"/>
                  <a:pt x="1122332" y="1161580"/>
                </a:cubicBezTo>
                <a:cubicBezTo>
                  <a:pt x="1115931" y="1160600"/>
                  <a:pt x="1111664" y="1154719"/>
                  <a:pt x="1112578" y="1148838"/>
                </a:cubicBezTo>
                <a:cubicBezTo>
                  <a:pt x="1113797" y="1142957"/>
                  <a:pt x="1119588" y="1139036"/>
                  <a:pt x="1125684" y="1140016"/>
                </a:cubicBezTo>
                <a:close/>
                <a:moveTo>
                  <a:pt x="759411" y="1140016"/>
                </a:moveTo>
                <a:cubicBezTo>
                  <a:pt x="765202" y="1140997"/>
                  <a:pt x="769164" y="1146224"/>
                  <a:pt x="768555" y="1151778"/>
                </a:cubicBezTo>
                <a:cubicBezTo>
                  <a:pt x="767640" y="1157332"/>
                  <a:pt x="762459" y="1160926"/>
                  <a:pt x="756668" y="1159946"/>
                </a:cubicBezTo>
                <a:cubicBezTo>
                  <a:pt x="750877" y="1158966"/>
                  <a:pt x="746914" y="1153738"/>
                  <a:pt x="747524" y="1148184"/>
                </a:cubicBezTo>
                <a:cubicBezTo>
                  <a:pt x="748438" y="1142630"/>
                  <a:pt x="753620" y="1139036"/>
                  <a:pt x="759411" y="1140016"/>
                </a:cubicBezTo>
                <a:close/>
                <a:moveTo>
                  <a:pt x="5162284" y="1139690"/>
                </a:moveTo>
                <a:cubicBezTo>
                  <a:pt x="5168076" y="1140670"/>
                  <a:pt x="5172344" y="1146224"/>
                  <a:pt x="5171429" y="1151779"/>
                </a:cubicBezTo>
                <a:cubicBezTo>
                  <a:pt x="5170514" y="1157332"/>
                  <a:pt x="5165027" y="1161253"/>
                  <a:pt x="5159235" y="1159947"/>
                </a:cubicBezTo>
                <a:cubicBezTo>
                  <a:pt x="5153444" y="1158966"/>
                  <a:pt x="5149176" y="1153412"/>
                  <a:pt x="5150091" y="1147858"/>
                </a:cubicBezTo>
                <a:cubicBezTo>
                  <a:pt x="5151006" y="1142630"/>
                  <a:pt x="5156187" y="1138710"/>
                  <a:pt x="5162284" y="1139690"/>
                </a:cubicBezTo>
                <a:close/>
                <a:moveTo>
                  <a:pt x="2640438" y="1139363"/>
                </a:moveTo>
                <a:cubicBezTo>
                  <a:pt x="2647449" y="1140670"/>
                  <a:pt x="2652021" y="1146877"/>
                  <a:pt x="2651107" y="1153412"/>
                </a:cubicBezTo>
                <a:cubicBezTo>
                  <a:pt x="2650194" y="1159946"/>
                  <a:pt x="2643792" y="1164193"/>
                  <a:pt x="2636781" y="1163213"/>
                </a:cubicBezTo>
                <a:cubicBezTo>
                  <a:pt x="2629772" y="1161907"/>
                  <a:pt x="2625201" y="1155699"/>
                  <a:pt x="2626115" y="1149165"/>
                </a:cubicBezTo>
                <a:cubicBezTo>
                  <a:pt x="2627029" y="1142630"/>
                  <a:pt x="2633430" y="1138383"/>
                  <a:pt x="2640438" y="1139363"/>
                </a:cubicBezTo>
                <a:close/>
                <a:moveTo>
                  <a:pt x="2197371" y="1139036"/>
                </a:moveTo>
                <a:cubicBezTo>
                  <a:pt x="2203466" y="1140016"/>
                  <a:pt x="2207733" y="1145570"/>
                  <a:pt x="2206819" y="1151452"/>
                </a:cubicBezTo>
                <a:cubicBezTo>
                  <a:pt x="2205905" y="1157332"/>
                  <a:pt x="2200419" y="1160926"/>
                  <a:pt x="2194323" y="1159946"/>
                </a:cubicBezTo>
                <a:cubicBezTo>
                  <a:pt x="2188227" y="1158966"/>
                  <a:pt x="2183959" y="1153412"/>
                  <a:pt x="2184874" y="1147531"/>
                </a:cubicBezTo>
                <a:cubicBezTo>
                  <a:pt x="2185788" y="1141650"/>
                  <a:pt x="2191274" y="1138056"/>
                  <a:pt x="2197371" y="1139036"/>
                </a:cubicBezTo>
                <a:close/>
                <a:moveTo>
                  <a:pt x="6069583" y="1138710"/>
                </a:moveTo>
                <a:cubicBezTo>
                  <a:pt x="6075679" y="1139689"/>
                  <a:pt x="6079946" y="1145244"/>
                  <a:pt x="6079032" y="1151125"/>
                </a:cubicBezTo>
                <a:cubicBezTo>
                  <a:pt x="6078118" y="1157006"/>
                  <a:pt x="6072326" y="1160926"/>
                  <a:pt x="6066230" y="1159947"/>
                </a:cubicBezTo>
                <a:cubicBezTo>
                  <a:pt x="6060134" y="1158966"/>
                  <a:pt x="6055867" y="1153412"/>
                  <a:pt x="6056781" y="1147531"/>
                </a:cubicBezTo>
                <a:cubicBezTo>
                  <a:pt x="6058001" y="1141323"/>
                  <a:pt x="6063487" y="1137403"/>
                  <a:pt x="6069583" y="1138710"/>
                </a:cubicBezTo>
                <a:close/>
                <a:moveTo>
                  <a:pt x="4787670" y="1138710"/>
                </a:moveTo>
                <a:cubicBezTo>
                  <a:pt x="4793462" y="1139690"/>
                  <a:pt x="4797424" y="1144917"/>
                  <a:pt x="4796509" y="1150472"/>
                </a:cubicBezTo>
                <a:cubicBezTo>
                  <a:pt x="4795595" y="1156025"/>
                  <a:pt x="4790412" y="1159620"/>
                  <a:pt x="4784622" y="1158640"/>
                </a:cubicBezTo>
                <a:cubicBezTo>
                  <a:pt x="4778828" y="1157659"/>
                  <a:pt x="4774866" y="1152432"/>
                  <a:pt x="4775779" y="1146878"/>
                </a:cubicBezTo>
                <a:cubicBezTo>
                  <a:pt x="4776390" y="1141323"/>
                  <a:pt x="4781877" y="1137730"/>
                  <a:pt x="4787670" y="1138710"/>
                </a:cubicBezTo>
                <a:close/>
                <a:moveTo>
                  <a:pt x="4279141" y="1138383"/>
                </a:moveTo>
                <a:cubicBezTo>
                  <a:pt x="4285238" y="1139363"/>
                  <a:pt x="4289809" y="1145244"/>
                  <a:pt x="4288896" y="1151125"/>
                </a:cubicBezTo>
                <a:cubicBezTo>
                  <a:pt x="4287979" y="1157006"/>
                  <a:pt x="4282190" y="1160926"/>
                  <a:pt x="4276094" y="1159946"/>
                </a:cubicBezTo>
                <a:cubicBezTo>
                  <a:pt x="4269994" y="1158966"/>
                  <a:pt x="4265425" y="1153085"/>
                  <a:pt x="4266337" y="1147204"/>
                </a:cubicBezTo>
                <a:cubicBezTo>
                  <a:pt x="4266950" y="1140997"/>
                  <a:pt x="4272738" y="1137076"/>
                  <a:pt x="4279141" y="1138383"/>
                </a:cubicBezTo>
                <a:close/>
                <a:moveTo>
                  <a:pt x="10830586" y="1138056"/>
                </a:moveTo>
                <a:cubicBezTo>
                  <a:pt x="10836682" y="1139036"/>
                  <a:pt x="10840948" y="1144590"/>
                  <a:pt x="10840035" y="1150472"/>
                </a:cubicBezTo>
                <a:cubicBezTo>
                  <a:pt x="10839121" y="1156352"/>
                  <a:pt x="10833633" y="1159946"/>
                  <a:pt x="10827538" y="1158966"/>
                </a:cubicBezTo>
                <a:cubicBezTo>
                  <a:pt x="10821442" y="1157986"/>
                  <a:pt x="10817174" y="1152432"/>
                  <a:pt x="10818089" y="1146551"/>
                </a:cubicBezTo>
                <a:cubicBezTo>
                  <a:pt x="10819003" y="1140670"/>
                  <a:pt x="10824491" y="1137076"/>
                  <a:pt x="10830586" y="1138056"/>
                </a:cubicBezTo>
                <a:close/>
                <a:moveTo>
                  <a:pt x="7681680" y="1138056"/>
                </a:moveTo>
                <a:cubicBezTo>
                  <a:pt x="7687471" y="1139036"/>
                  <a:pt x="7691738" y="1144264"/>
                  <a:pt x="7690824" y="1149818"/>
                </a:cubicBezTo>
                <a:cubicBezTo>
                  <a:pt x="7689909" y="1155372"/>
                  <a:pt x="7684424" y="1158966"/>
                  <a:pt x="7678632" y="1157986"/>
                </a:cubicBezTo>
                <a:cubicBezTo>
                  <a:pt x="7672841" y="1157006"/>
                  <a:pt x="7668573" y="1151778"/>
                  <a:pt x="7669488" y="1146224"/>
                </a:cubicBezTo>
                <a:cubicBezTo>
                  <a:pt x="7670402" y="1140670"/>
                  <a:pt x="7675888" y="1137076"/>
                  <a:pt x="7681680" y="1138056"/>
                </a:cubicBezTo>
                <a:close/>
                <a:moveTo>
                  <a:pt x="1051073" y="1138056"/>
                </a:moveTo>
                <a:cubicBezTo>
                  <a:pt x="1056864" y="1139036"/>
                  <a:pt x="1061131" y="1144591"/>
                  <a:pt x="1060217" y="1150145"/>
                </a:cubicBezTo>
                <a:cubicBezTo>
                  <a:pt x="1059302" y="1155699"/>
                  <a:pt x="1053816" y="1159620"/>
                  <a:pt x="1048025" y="1158313"/>
                </a:cubicBezTo>
                <a:lnTo>
                  <a:pt x="1046903" y="1157628"/>
                </a:lnTo>
                <a:lnTo>
                  <a:pt x="1044345" y="1161683"/>
                </a:lnTo>
                <a:cubicBezTo>
                  <a:pt x="1042106" y="1163214"/>
                  <a:pt x="1039224" y="1163905"/>
                  <a:pt x="1036232" y="1163393"/>
                </a:cubicBezTo>
                <a:lnTo>
                  <a:pt x="1033385" y="1161679"/>
                </a:lnTo>
                <a:lnTo>
                  <a:pt x="1033162" y="1162029"/>
                </a:lnTo>
                <a:cubicBezTo>
                  <a:pt x="1030838" y="1163622"/>
                  <a:pt x="1027866" y="1164356"/>
                  <a:pt x="1024818" y="1163867"/>
                </a:cubicBezTo>
                <a:lnTo>
                  <a:pt x="1024794" y="1163852"/>
                </a:lnTo>
                <a:lnTo>
                  <a:pt x="1024798" y="1163867"/>
                </a:lnTo>
                <a:cubicBezTo>
                  <a:pt x="1023883" y="1169748"/>
                  <a:pt x="1018092" y="1173668"/>
                  <a:pt x="1011691" y="1172688"/>
                </a:cubicBezTo>
                <a:cubicBezTo>
                  <a:pt x="1005291" y="1171708"/>
                  <a:pt x="1001024" y="1165827"/>
                  <a:pt x="1001938" y="1159947"/>
                </a:cubicBezTo>
                <a:cubicBezTo>
                  <a:pt x="1003157" y="1154066"/>
                  <a:pt x="1008948" y="1150145"/>
                  <a:pt x="1015044" y="1151125"/>
                </a:cubicBezTo>
                <a:lnTo>
                  <a:pt x="1015431" y="1151355"/>
                </a:lnTo>
                <a:lnTo>
                  <a:pt x="1019827" y="1144468"/>
                </a:lnTo>
                <a:cubicBezTo>
                  <a:pt x="1022151" y="1142875"/>
                  <a:pt x="1025123" y="1142140"/>
                  <a:pt x="1028171" y="1142630"/>
                </a:cubicBezTo>
                <a:lnTo>
                  <a:pt x="1031232" y="1144449"/>
                </a:lnTo>
                <a:lnTo>
                  <a:pt x="1039315" y="1142746"/>
                </a:lnTo>
                <a:lnTo>
                  <a:pt x="1040577" y="1143506"/>
                </a:lnTo>
                <a:lnTo>
                  <a:pt x="1043034" y="1139567"/>
                </a:lnTo>
                <a:cubicBezTo>
                  <a:pt x="1045206" y="1138056"/>
                  <a:pt x="1048025" y="1137403"/>
                  <a:pt x="1051073" y="1138056"/>
                </a:cubicBezTo>
                <a:close/>
                <a:moveTo>
                  <a:pt x="7156811" y="1137730"/>
                </a:moveTo>
                <a:cubicBezTo>
                  <a:pt x="7162602" y="1138710"/>
                  <a:pt x="7166565" y="1143938"/>
                  <a:pt x="7165650" y="1149491"/>
                </a:cubicBezTo>
                <a:cubicBezTo>
                  <a:pt x="7164736" y="1155045"/>
                  <a:pt x="7159554" y="1158640"/>
                  <a:pt x="7153763" y="1157659"/>
                </a:cubicBezTo>
                <a:cubicBezTo>
                  <a:pt x="7147972" y="1156679"/>
                  <a:pt x="7144009" y="1151452"/>
                  <a:pt x="7144924" y="1145898"/>
                </a:cubicBezTo>
                <a:cubicBezTo>
                  <a:pt x="7145534" y="1140343"/>
                  <a:pt x="7151020" y="1136750"/>
                  <a:pt x="7156811" y="1137730"/>
                </a:cubicBezTo>
                <a:close/>
                <a:moveTo>
                  <a:pt x="101932" y="1137729"/>
                </a:moveTo>
                <a:cubicBezTo>
                  <a:pt x="108028" y="1138709"/>
                  <a:pt x="111991" y="1144264"/>
                  <a:pt x="111381" y="1149818"/>
                </a:cubicBezTo>
                <a:cubicBezTo>
                  <a:pt x="110467" y="1155372"/>
                  <a:pt x="104981" y="1159293"/>
                  <a:pt x="98884" y="1158313"/>
                </a:cubicBezTo>
                <a:cubicBezTo>
                  <a:pt x="92789" y="1157332"/>
                  <a:pt x="88826" y="1151778"/>
                  <a:pt x="89436" y="1146224"/>
                </a:cubicBezTo>
                <a:cubicBezTo>
                  <a:pt x="90350" y="1140670"/>
                  <a:pt x="95836" y="1136749"/>
                  <a:pt x="101932" y="1137729"/>
                </a:cubicBezTo>
                <a:close/>
                <a:moveTo>
                  <a:pt x="3245164" y="1137403"/>
                </a:moveTo>
                <a:cubicBezTo>
                  <a:pt x="3252175" y="1138709"/>
                  <a:pt x="3256749" y="1144917"/>
                  <a:pt x="3255833" y="1151452"/>
                </a:cubicBezTo>
                <a:cubicBezTo>
                  <a:pt x="3254919" y="1157986"/>
                  <a:pt x="3248518" y="1162233"/>
                  <a:pt x="3241508" y="1161253"/>
                </a:cubicBezTo>
                <a:cubicBezTo>
                  <a:pt x="3234497" y="1159946"/>
                  <a:pt x="3229928" y="1153739"/>
                  <a:pt x="3230843" y="1147204"/>
                </a:cubicBezTo>
                <a:cubicBezTo>
                  <a:pt x="3232059" y="1140670"/>
                  <a:pt x="3238460" y="1136096"/>
                  <a:pt x="3245164" y="1137403"/>
                </a:cubicBezTo>
                <a:close/>
                <a:moveTo>
                  <a:pt x="3802642" y="1136749"/>
                </a:moveTo>
                <a:cubicBezTo>
                  <a:pt x="3809350" y="1138056"/>
                  <a:pt x="3814234" y="1143937"/>
                  <a:pt x="3813318" y="1150472"/>
                </a:cubicBezTo>
                <a:cubicBezTo>
                  <a:pt x="3812403" y="1157006"/>
                  <a:pt x="3805999" y="1161253"/>
                  <a:pt x="3799291" y="1159946"/>
                </a:cubicBezTo>
                <a:cubicBezTo>
                  <a:pt x="3792587" y="1158640"/>
                  <a:pt x="3787703" y="1152758"/>
                  <a:pt x="3788618" y="1146224"/>
                </a:cubicBezTo>
                <a:cubicBezTo>
                  <a:pt x="3789839" y="1139689"/>
                  <a:pt x="3795937" y="1135443"/>
                  <a:pt x="3802642" y="1136749"/>
                </a:cubicBezTo>
                <a:close/>
                <a:moveTo>
                  <a:pt x="2553945" y="1136749"/>
                </a:moveTo>
                <a:cubicBezTo>
                  <a:pt x="2560347" y="1137730"/>
                  <a:pt x="2564614" y="1143611"/>
                  <a:pt x="2563702" y="1149491"/>
                </a:cubicBezTo>
                <a:cubicBezTo>
                  <a:pt x="2562788" y="1155372"/>
                  <a:pt x="2556993" y="1159620"/>
                  <a:pt x="2550594" y="1158313"/>
                </a:cubicBezTo>
                <a:cubicBezTo>
                  <a:pt x="2544191" y="1157332"/>
                  <a:pt x="2539924" y="1151452"/>
                  <a:pt x="2540839" y="1145571"/>
                </a:cubicBezTo>
                <a:cubicBezTo>
                  <a:pt x="2541752" y="1139689"/>
                  <a:pt x="2547545" y="1135443"/>
                  <a:pt x="2553945" y="1136749"/>
                </a:cubicBezTo>
                <a:close/>
                <a:moveTo>
                  <a:pt x="6610606" y="1135116"/>
                </a:moveTo>
                <a:cubicBezTo>
                  <a:pt x="6617007" y="1136096"/>
                  <a:pt x="6621275" y="1141977"/>
                  <a:pt x="6620360" y="1147858"/>
                </a:cubicBezTo>
                <a:cubicBezTo>
                  <a:pt x="6619445" y="1153739"/>
                  <a:pt x="6613654" y="1157659"/>
                  <a:pt x="6607253" y="1156679"/>
                </a:cubicBezTo>
                <a:cubicBezTo>
                  <a:pt x="6600853" y="1155699"/>
                  <a:pt x="6596585" y="1149818"/>
                  <a:pt x="6597500" y="1143938"/>
                </a:cubicBezTo>
                <a:cubicBezTo>
                  <a:pt x="6598719" y="1138056"/>
                  <a:pt x="6604511" y="1134136"/>
                  <a:pt x="6610606" y="1135116"/>
                </a:cubicBezTo>
                <a:close/>
                <a:moveTo>
                  <a:pt x="2499947" y="1134463"/>
                </a:moveTo>
                <a:cubicBezTo>
                  <a:pt x="2503299" y="1135116"/>
                  <a:pt x="2506117" y="1136913"/>
                  <a:pt x="2507984" y="1139363"/>
                </a:cubicBezTo>
                <a:lnTo>
                  <a:pt x="2509396" y="1144715"/>
                </a:lnTo>
                <a:lnTo>
                  <a:pt x="2514361" y="1143611"/>
                </a:lnTo>
                <a:cubicBezTo>
                  <a:pt x="2520458" y="1144591"/>
                  <a:pt x="2524723" y="1150145"/>
                  <a:pt x="2523808" y="1156026"/>
                </a:cubicBezTo>
                <a:lnTo>
                  <a:pt x="2522654" y="1157854"/>
                </a:lnTo>
                <a:lnTo>
                  <a:pt x="2523067" y="1157210"/>
                </a:lnTo>
                <a:cubicBezTo>
                  <a:pt x="2525390" y="1155617"/>
                  <a:pt x="2528361" y="1154882"/>
                  <a:pt x="2531410" y="1155372"/>
                </a:cubicBezTo>
                <a:cubicBezTo>
                  <a:pt x="2537504" y="1156352"/>
                  <a:pt x="2541771" y="1161906"/>
                  <a:pt x="2541162" y="1167787"/>
                </a:cubicBezTo>
                <a:cubicBezTo>
                  <a:pt x="2540247" y="1173668"/>
                  <a:pt x="2534456" y="1177588"/>
                  <a:pt x="2528361" y="1176608"/>
                </a:cubicBezTo>
                <a:lnTo>
                  <a:pt x="2526431" y="1175467"/>
                </a:lnTo>
                <a:lnTo>
                  <a:pt x="2522485" y="1181713"/>
                </a:lnTo>
                <a:cubicBezTo>
                  <a:pt x="2519895" y="1183469"/>
                  <a:pt x="2516541" y="1184286"/>
                  <a:pt x="2513036" y="1183796"/>
                </a:cubicBezTo>
                <a:cubicBezTo>
                  <a:pt x="2506024" y="1182489"/>
                  <a:pt x="2501453" y="1176282"/>
                  <a:pt x="2502368" y="1169747"/>
                </a:cubicBezTo>
                <a:lnTo>
                  <a:pt x="2507372" y="1162179"/>
                </a:lnTo>
                <a:lnTo>
                  <a:pt x="2503959" y="1160151"/>
                </a:lnTo>
                <a:lnTo>
                  <a:pt x="2502968" y="1156352"/>
                </a:lnTo>
                <a:lnTo>
                  <a:pt x="2496286" y="1157659"/>
                </a:lnTo>
                <a:lnTo>
                  <a:pt x="2489129" y="1153296"/>
                </a:lnTo>
                <a:lnTo>
                  <a:pt x="2489598" y="1155046"/>
                </a:lnTo>
                <a:cubicBezTo>
                  <a:pt x="2488684" y="1161253"/>
                  <a:pt x="2482587" y="1165500"/>
                  <a:pt x="2475882" y="1164193"/>
                </a:cubicBezTo>
                <a:cubicBezTo>
                  <a:pt x="2469178" y="1163214"/>
                  <a:pt x="2464604" y="1157006"/>
                  <a:pt x="2465519" y="1150798"/>
                </a:cubicBezTo>
                <a:cubicBezTo>
                  <a:pt x="2466738" y="1144918"/>
                  <a:pt x="2472834" y="1140670"/>
                  <a:pt x="2479234" y="1141650"/>
                </a:cubicBezTo>
                <a:lnTo>
                  <a:pt x="2486440" y="1145896"/>
                </a:lnTo>
                <a:lnTo>
                  <a:pt x="2485924" y="1143937"/>
                </a:lnTo>
                <a:cubicBezTo>
                  <a:pt x="2487143" y="1137729"/>
                  <a:pt x="2493239" y="1133155"/>
                  <a:pt x="2499947" y="1134463"/>
                </a:cubicBezTo>
                <a:close/>
                <a:moveTo>
                  <a:pt x="10898558" y="1134136"/>
                </a:moveTo>
                <a:cubicBezTo>
                  <a:pt x="10901452" y="1134625"/>
                  <a:pt x="10903891" y="1136177"/>
                  <a:pt x="10905529" y="1138301"/>
                </a:cubicBezTo>
                <a:lnTo>
                  <a:pt x="10906846" y="1142908"/>
                </a:lnTo>
                <a:lnTo>
                  <a:pt x="10906939" y="1142753"/>
                </a:lnTo>
                <a:cubicBezTo>
                  <a:pt x="10909377" y="1141079"/>
                  <a:pt x="10912578" y="1140343"/>
                  <a:pt x="10915931" y="1140997"/>
                </a:cubicBezTo>
                <a:cubicBezTo>
                  <a:pt x="10922331" y="1141977"/>
                  <a:pt x="10926903" y="1148184"/>
                  <a:pt x="10925989" y="1154392"/>
                </a:cubicBezTo>
                <a:cubicBezTo>
                  <a:pt x="10925074" y="1160600"/>
                  <a:pt x="10918979" y="1164847"/>
                  <a:pt x="10912578" y="1163540"/>
                </a:cubicBezTo>
                <a:cubicBezTo>
                  <a:pt x="10909377" y="1163050"/>
                  <a:pt x="10906635" y="1161253"/>
                  <a:pt x="10904805" y="1158803"/>
                </a:cubicBezTo>
                <a:lnTo>
                  <a:pt x="10903144" y="1152513"/>
                </a:lnTo>
                <a:lnTo>
                  <a:pt x="10895509" y="1154065"/>
                </a:lnTo>
                <a:cubicBezTo>
                  <a:pt x="10889717" y="1153085"/>
                  <a:pt x="10885755" y="1147857"/>
                  <a:pt x="10886365" y="1142304"/>
                </a:cubicBezTo>
                <a:cubicBezTo>
                  <a:pt x="10887584" y="1136749"/>
                  <a:pt x="10892765" y="1133155"/>
                  <a:pt x="10898558" y="1134136"/>
                </a:cubicBezTo>
                <a:close/>
                <a:moveTo>
                  <a:pt x="3124471" y="1134136"/>
                </a:moveTo>
                <a:cubicBezTo>
                  <a:pt x="3131483" y="1135442"/>
                  <a:pt x="3136052" y="1141650"/>
                  <a:pt x="3135141" y="1148184"/>
                </a:cubicBezTo>
                <a:cubicBezTo>
                  <a:pt x="3134223" y="1154718"/>
                  <a:pt x="3127822" y="1158966"/>
                  <a:pt x="3120816" y="1157986"/>
                </a:cubicBezTo>
                <a:cubicBezTo>
                  <a:pt x="3113800" y="1156679"/>
                  <a:pt x="3109230" y="1150472"/>
                  <a:pt x="3110143" y="1143937"/>
                </a:cubicBezTo>
                <a:cubicBezTo>
                  <a:pt x="3111365" y="1137403"/>
                  <a:pt x="3117764" y="1132829"/>
                  <a:pt x="3124471" y="1134136"/>
                </a:cubicBezTo>
                <a:close/>
                <a:moveTo>
                  <a:pt x="10325181" y="1134118"/>
                </a:moveTo>
                <a:cubicBezTo>
                  <a:pt x="10331663" y="1135231"/>
                  <a:pt x="10336163" y="1141187"/>
                  <a:pt x="10335231" y="1147424"/>
                </a:cubicBezTo>
                <a:cubicBezTo>
                  <a:pt x="10334300" y="1153660"/>
                  <a:pt x="10328291" y="1157812"/>
                  <a:pt x="10321808" y="1156700"/>
                </a:cubicBezTo>
                <a:cubicBezTo>
                  <a:pt x="10315325" y="1155587"/>
                  <a:pt x="10310825" y="1149631"/>
                  <a:pt x="10311757" y="1143395"/>
                </a:cubicBezTo>
                <a:cubicBezTo>
                  <a:pt x="10312688" y="1137158"/>
                  <a:pt x="10318699" y="1133006"/>
                  <a:pt x="10325181" y="1134118"/>
                </a:cubicBezTo>
                <a:close/>
                <a:moveTo>
                  <a:pt x="6838902" y="1133809"/>
                </a:moveTo>
                <a:cubicBezTo>
                  <a:pt x="6844999" y="1134789"/>
                  <a:pt x="6849266" y="1140343"/>
                  <a:pt x="6848656" y="1146224"/>
                </a:cubicBezTo>
                <a:cubicBezTo>
                  <a:pt x="6847742" y="1152105"/>
                  <a:pt x="6841950" y="1156025"/>
                  <a:pt x="6835855" y="1155045"/>
                </a:cubicBezTo>
                <a:cubicBezTo>
                  <a:pt x="6829758" y="1154065"/>
                  <a:pt x="6825491" y="1148511"/>
                  <a:pt x="6826101" y="1142630"/>
                </a:cubicBezTo>
                <a:cubicBezTo>
                  <a:pt x="6827015" y="1136749"/>
                  <a:pt x="6832502" y="1132829"/>
                  <a:pt x="6838902" y="1133809"/>
                </a:cubicBezTo>
                <a:close/>
                <a:moveTo>
                  <a:pt x="1672195" y="1133155"/>
                </a:moveTo>
                <a:cubicBezTo>
                  <a:pt x="1678291" y="1134135"/>
                  <a:pt x="1682559" y="1139689"/>
                  <a:pt x="1681644" y="1145570"/>
                </a:cubicBezTo>
                <a:cubicBezTo>
                  <a:pt x="1680730" y="1151451"/>
                  <a:pt x="1674939" y="1155372"/>
                  <a:pt x="1668843" y="1154391"/>
                </a:cubicBezTo>
                <a:cubicBezTo>
                  <a:pt x="1662747" y="1153411"/>
                  <a:pt x="1658480" y="1147857"/>
                  <a:pt x="1659394" y="1141977"/>
                </a:cubicBezTo>
                <a:cubicBezTo>
                  <a:pt x="1660309" y="1136096"/>
                  <a:pt x="1666100" y="1132175"/>
                  <a:pt x="1672195" y="1133155"/>
                </a:cubicBezTo>
                <a:close/>
                <a:moveTo>
                  <a:pt x="7464661" y="1132829"/>
                </a:moveTo>
                <a:cubicBezTo>
                  <a:pt x="7470452" y="1133809"/>
                  <a:pt x="7474415" y="1139037"/>
                  <a:pt x="7473500" y="1144591"/>
                </a:cubicBezTo>
                <a:cubicBezTo>
                  <a:pt x="7472586" y="1150145"/>
                  <a:pt x="7467404" y="1153739"/>
                  <a:pt x="7461613" y="1152759"/>
                </a:cubicBezTo>
                <a:cubicBezTo>
                  <a:pt x="7455822" y="1151779"/>
                  <a:pt x="7451859" y="1146551"/>
                  <a:pt x="7452774" y="1140997"/>
                </a:cubicBezTo>
                <a:cubicBezTo>
                  <a:pt x="7453688" y="1135443"/>
                  <a:pt x="7458870" y="1131849"/>
                  <a:pt x="7464661" y="1132829"/>
                </a:cubicBezTo>
                <a:close/>
                <a:moveTo>
                  <a:pt x="4890703" y="1132502"/>
                </a:moveTo>
                <a:cubicBezTo>
                  <a:pt x="4896495" y="1133482"/>
                  <a:pt x="4900457" y="1138710"/>
                  <a:pt x="4899543" y="1144264"/>
                </a:cubicBezTo>
                <a:cubicBezTo>
                  <a:pt x="4898629" y="1149818"/>
                  <a:pt x="4893447" y="1153412"/>
                  <a:pt x="4887654" y="1152432"/>
                </a:cubicBezTo>
                <a:cubicBezTo>
                  <a:pt x="4881862" y="1151452"/>
                  <a:pt x="4877900" y="1146224"/>
                  <a:pt x="4878814" y="1140670"/>
                </a:cubicBezTo>
                <a:cubicBezTo>
                  <a:pt x="4879424" y="1135116"/>
                  <a:pt x="4884911" y="1131522"/>
                  <a:pt x="4890703" y="1132502"/>
                </a:cubicBezTo>
                <a:close/>
                <a:moveTo>
                  <a:pt x="4538911" y="1131522"/>
                </a:moveTo>
                <a:cubicBezTo>
                  <a:pt x="4544702" y="1132502"/>
                  <a:pt x="4548968" y="1137730"/>
                  <a:pt x="4548051" y="1143611"/>
                </a:cubicBezTo>
                <a:cubicBezTo>
                  <a:pt x="4547140" y="1149165"/>
                  <a:pt x="4541653" y="1152759"/>
                  <a:pt x="4535864" y="1151779"/>
                </a:cubicBezTo>
                <a:cubicBezTo>
                  <a:pt x="4530072" y="1150798"/>
                  <a:pt x="4525804" y="1145571"/>
                  <a:pt x="4526718" y="1139690"/>
                </a:cubicBezTo>
                <a:cubicBezTo>
                  <a:pt x="4527327" y="1134136"/>
                  <a:pt x="4532812" y="1130542"/>
                  <a:pt x="4538911" y="1131522"/>
                </a:cubicBezTo>
                <a:close/>
                <a:moveTo>
                  <a:pt x="3004072" y="1130868"/>
                </a:moveTo>
                <a:cubicBezTo>
                  <a:pt x="3011082" y="1132175"/>
                  <a:pt x="3015655" y="1138383"/>
                  <a:pt x="3014741" y="1144917"/>
                </a:cubicBezTo>
                <a:cubicBezTo>
                  <a:pt x="3013827" y="1151452"/>
                  <a:pt x="3007425" y="1155699"/>
                  <a:pt x="3000415" y="1154719"/>
                </a:cubicBezTo>
                <a:cubicBezTo>
                  <a:pt x="2993405" y="1153412"/>
                  <a:pt x="2988831" y="1147204"/>
                  <a:pt x="2989746" y="1140670"/>
                </a:cubicBezTo>
                <a:cubicBezTo>
                  <a:pt x="2990662" y="1133809"/>
                  <a:pt x="2997063" y="1129562"/>
                  <a:pt x="3004072" y="1130868"/>
                </a:cubicBezTo>
                <a:close/>
                <a:moveTo>
                  <a:pt x="2762371" y="1129888"/>
                </a:moveTo>
                <a:cubicBezTo>
                  <a:pt x="2769376" y="1131195"/>
                  <a:pt x="2773952" y="1137402"/>
                  <a:pt x="2773039" y="1143937"/>
                </a:cubicBezTo>
                <a:cubicBezTo>
                  <a:pt x="2772119" y="1150471"/>
                  <a:pt x="2765720" y="1154718"/>
                  <a:pt x="2758711" y="1153738"/>
                </a:cubicBezTo>
                <a:cubicBezTo>
                  <a:pt x="2751699" y="1152432"/>
                  <a:pt x="2747127" y="1146224"/>
                  <a:pt x="2748041" y="1139689"/>
                </a:cubicBezTo>
                <a:cubicBezTo>
                  <a:pt x="2749261" y="1133155"/>
                  <a:pt x="2755663" y="1128581"/>
                  <a:pt x="2762371" y="1129888"/>
                </a:cubicBezTo>
                <a:close/>
                <a:moveTo>
                  <a:pt x="5661264" y="1129562"/>
                </a:moveTo>
                <a:cubicBezTo>
                  <a:pt x="5667360" y="1130542"/>
                  <a:pt x="5671629" y="1136096"/>
                  <a:pt x="5670713" y="1141650"/>
                </a:cubicBezTo>
                <a:cubicBezTo>
                  <a:pt x="5669800" y="1147531"/>
                  <a:pt x="5664311" y="1151125"/>
                  <a:pt x="5658216" y="1150145"/>
                </a:cubicBezTo>
                <a:cubicBezTo>
                  <a:pt x="5652119" y="1149165"/>
                  <a:pt x="5647852" y="1143611"/>
                  <a:pt x="5648766" y="1138056"/>
                </a:cubicBezTo>
                <a:cubicBezTo>
                  <a:pt x="5649680" y="1132175"/>
                  <a:pt x="5655168" y="1128255"/>
                  <a:pt x="5661264" y="1129562"/>
                </a:cubicBezTo>
                <a:close/>
                <a:moveTo>
                  <a:pt x="8102611" y="1129235"/>
                </a:moveTo>
                <a:cubicBezTo>
                  <a:pt x="8108402" y="1130215"/>
                  <a:pt x="8112669" y="1135443"/>
                  <a:pt x="8111755" y="1140997"/>
                </a:cubicBezTo>
                <a:cubicBezTo>
                  <a:pt x="8110840" y="1146550"/>
                  <a:pt x="8105353" y="1150145"/>
                  <a:pt x="8099563" y="1149165"/>
                </a:cubicBezTo>
                <a:cubicBezTo>
                  <a:pt x="8093771" y="1148184"/>
                  <a:pt x="8089504" y="1142957"/>
                  <a:pt x="8090419" y="1137403"/>
                </a:cubicBezTo>
                <a:cubicBezTo>
                  <a:pt x="8091333" y="1131848"/>
                  <a:pt x="8096819" y="1128255"/>
                  <a:pt x="8102611" y="1129235"/>
                </a:cubicBezTo>
                <a:close/>
                <a:moveTo>
                  <a:pt x="10872953" y="1129234"/>
                </a:moveTo>
                <a:cubicBezTo>
                  <a:pt x="10879354" y="1130214"/>
                  <a:pt x="10883621" y="1136096"/>
                  <a:pt x="10882706" y="1141977"/>
                </a:cubicBezTo>
                <a:cubicBezTo>
                  <a:pt x="10881793" y="1147857"/>
                  <a:pt x="10876001" y="1151778"/>
                  <a:pt x="10869601" y="1150798"/>
                </a:cubicBezTo>
                <a:cubicBezTo>
                  <a:pt x="10863200" y="1149818"/>
                  <a:pt x="10858932" y="1143937"/>
                  <a:pt x="10859846" y="1138056"/>
                </a:cubicBezTo>
                <a:cubicBezTo>
                  <a:pt x="10861066" y="1132175"/>
                  <a:pt x="10866857" y="1127928"/>
                  <a:pt x="10872953" y="1129234"/>
                </a:cubicBezTo>
                <a:close/>
                <a:moveTo>
                  <a:pt x="10443488" y="1128908"/>
                </a:moveTo>
                <a:cubicBezTo>
                  <a:pt x="10449887" y="1129888"/>
                  <a:pt x="10454461" y="1136096"/>
                  <a:pt x="10453547" y="1142304"/>
                </a:cubicBezTo>
                <a:cubicBezTo>
                  <a:pt x="10452631" y="1148511"/>
                  <a:pt x="10446536" y="1152759"/>
                  <a:pt x="10440135" y="1151452"/>
                </a:cubicBezTo>
                <a:cubicBezTo>
                  <a:pt x="10433734" y="1150472"/>
                  <a:pt x="10429162" y="1144264"/>
                  <a:pt x="10430076" y="1138056"/>
                </a:cubicBezTo>
                <a:cubicBezTo>
                  <a:pt x="10430991" y="1131848"/>
                  <a:pt x="10437087" y="1127602"/>
                  <a:pt x="10443488" y="1128908"/>
                </a:cubicBezTo>
                <a:close/>
                <a:moveTo>
                  <a:pt x="4687076" y="1128908"/>
                </a:moveTo>
                <a:cubicBezTo>
                  <a:pt x="4692869" y="1129888"/>
                  <a:pt x="4696831" y="1135115"/>
                  <a:pt x="4695915" y="1140670"/>
                </a:cubicBezTo>
                <a:cubicBezTo>
                  <a:pt x="4695000" y="1146224"/>
                  <a:pt x="4689821" y="1149818"/>
                  <a:pt x="4684029" y="1148838"/>
                </a:cubicBezTo>
                <a:cubicBezTo>
                  <a:pt x="4678237" y="1147857"/>
                  <a:pt x="4674273" y="1142630"/>
                  <a:pt x="4675186" y="1137076"/>
                </a:cubicBezTo>
                <a:cubicBezTo>
                  <a:pt x="4675797" y="1131522"/>
                  <a:pt x="4681284" y="1127928"/>
                  <a:pt x="4687076" y="1128908"/>
                </a:cubicBezTo>
                <a:close/>
                <a:moveTo>
                  <a:pt x="2883369" y="1128255"/>
                </a:moveTo>
                <a:cubicBezTo>
                  <a:pt x="2890378" y="1129562"/>
                  <a:pt x="2894949" y="1135769"/>
                  <a:pt x="2894038" y="1142304"/>
                </a:cubicBezTo>
                <a:cubicBezTo>
                  <a:pt x="2893122" y="1148838"/>
                  <a:pt x="2886720" y="1153085"/>
                  <a:pt x="2879712" y="1152105"/>
                </a:cubicBezTo>
                <a:cubicBezTo>
                  <a:pt x="2872701" y="1150798"/>
                  <a:pt x="2868128" y="1144591"/>
                  <a:pt x="2869042" y="1138056"/>
                </a:cubicBezTo>
                <a:cubicBezTo>
                  <a:pt x="2870261" y="1131522"/>
                  <a:pt x="2876664" y="1126948"/>
                  <a:pt x="2883369" y="1128255"/>
                </a:cubicBezTo>
                <a:close/>
                <a:moveTo>
                  <a:pt x="9353212" y="1127928"/>
                </a:moveTo>
                <a:cubicBezTo>
                  <a:pt x="9359308" y="1128908"/>
                  <a:pt x="9363575" y="1134462"/>
                  <a:pt x="9362661" y="1140343"/>
                </a:cubicBezTo>
                <a:cubicBezTo>
                  <a:pt x="9361746" y="1146224"/>
                  <a:pt x="9356260" y="1150145"/>
                  <a:pt x="9349858" y="1148838"/>
                </a:cubicBezTo>
                <a:cubicBezTo>
                  <a:pt x="9343763" y="1147857"/>
                  <a:pt x="9339496" y="1142304"/>
                  <a:pt x="9340409" y="1136422"/>
                </a:cubicBezTo>
                <a:cubicBezTo>
                  <a:pt x="9341629" y="1130541"/>
                  <a:pt x="9347117" y="1126621"/>
                  <a:pt x="9353212" y="1127928"/>
                </a:cubicBezTo>
                <a:close/>
                <a:moveTo>
                  <a:pt x="11005542" y="1126621"/>
                </a:moveTo>
                <a:cubicBezTo>
                  <a:pt x="11011334" y="1127602"/>
                  <a:pt x="11015296" y="1132829"/>
                  <a:pt x="11014686" y="1138383"/>
                </a:cubicBezTo>
                <a:cubicBezTo>
                  <a:pt x="11013772" y="1143938"/>
                  <a:pt x="11008590" y="1147531"/>
                  <a:pt x="11002494" y="1146551"/>
                </a:cubicBezTo>
                <a:cubicBezTo>
                  <a:pt x="10996703" y="1145571"/>
                  <a:pt x="10992740" y="1140343"/>
                  <a:pt x="10993350" y="1134789"/>
                </a:cubicBezTo>
                <a:cubicBezTo>
                  <a:pt x="10994264" y="1129562"/>
                  <a:pt x="10999752" y="1125641"/>
                  <a:pt x="11005542" y="1126621"/>
                </a:cubicBezTo>
                <a:close/>
                <a:moveTo>
                  <a:pt x="6952404" y="1125934"/>
                </a:moveTo>
                <a:cubicBezTo>
                  <a:pt x="6958388" y="1126960"/>
                  <a:pt x="6962549" y="1132414"/>
                  <a:pt x="6961697" y="1138115"/>
                </a:cubicBezTo>
                <a:cubicBezTo>
                  <a:pt x="6960846" y="1143817"/>
                  <a:pt x="6955306" y="1147607"/>
                  <a:pt x="6949322" y="1146581"/>
                </a:cubicBezTo>
                <a:cubicBezTo>
                  <a:pt x="6943338" y="1145554"/>
                  <a:pt x="6939177" y="1140100"/>
                  <a:pt x="6940028" y="1134399"/>
                </a:cubicBezTo>
                <a:cubicBezTo>
                  <a:pt x="6940880" y="1128697"/>
                  <a:pt x="6946420" y="1124907"/>
                  <a:pt x="6952404" y="1125934"/>
                </a:cubicBezTo>
                <a:close/>
                <a:moveTo>
                  <a:pt x="2093741" y="1124661"/>
                </a:moveTo>
                <a:cubicBezTo>
                  <a:pt x="2099837" y="1125641"/>
                  <a:pt x="2104105" y="1131195"/>
                  <a:pt x="2103190" y="1137076"/>
                </a:cubicBezTo>
                <a:cubicBezTo>
                  <a:pt x="2102275" y="1142957"/>
                  <a:pt x="2096790" y="1146550"/>
                  <a:pt x="2090693" y="1145570"/>
                </a:cubicBezTo>
                <a:cubicBezTo>
                  <a:pt x="2084597" y="1144590"/>
                  <a:pt x="2080330" y="1139036"/>
                  <a:pt x="2081245" y="1133155"/>
                </a:cubicBezTo>
                <a:cubicBezTo>
                  <a:pt x="2082159" y="1127601"/>
                  <a:pt x="2087950" y="1123680"/>
                  <a:pt x="2093741" y="1124661"/>
                </a:cubicBezTo>
                <a:close/>
                <a:moveTo>
                  <a:pt x="10562665" y="1123027"/>
                </a:moveTo>
                <a:cubicBezTo>
                  <a:pt x="10569066" y="1124007"/>
                  <a:pt x="10573639" y="1130215"/>
                  <a:pt x="10572724" y="1136422"/>
                </a:cubicBezTo>
                <a:cubicBezTo>
                  <a:pt x="10571809" y="1142630"/>
                  <a:pt x="10565714" y="1146877"/>
                  <a:pt x="10559312" y="1145570"/>
                </a:cubicBezTo>
                <a:cubicBezTo>
                  <a:pt x="10552911" y="1144264"/>
                  <a:pt x="10548340" y="1138382"/>
                  <a:pt x="10549253" y="1132175"/>
                </a:cubicBezTo>
                <a:cubicBezTo>
                  <a:pt x="10550168" y="1125968"/>
                  <a:pt x="10556265" y="1122047"/>
                  <a:pt x="10562665" y="1123027"/>
                </a:cubicBezTo>
                <a:close/>
                <a:moveTo>
                  <a:pt x="1063896" y="1122701"/>
                </a:moveTo>
                <a:cubicBezTo>
                  <a:pt x="1069686" y="1123681"/>
                  <a:pt x="1073649" y="1128909"/>
                  <a:pt x="1073040" y="1134463"/>
                </a:cubicBezTo>
                <a:cubicBezTo>
                  <a:pt x="1072125" y="1140016"/>
                  <a:pt x="1066944" y="1143611"/>
                  <a:pt x="1061153" y="1142630"/>
                </a:cubicBezTo>
                <a:cubicBezTo>
                  <a:pt x="1055361" y="1141650"/>
                  <a:pt x="1051399" y="1136423"/>
                  <a:pt x="1052009" y="1130869"/>
                </a:cubicBezTo>
                <a:cubicBezTo>
                  <a:pt x="1052619" y="1125314"/>
                  <a:pt x="1058104" y="1121721"/>
                  <a:pt x="1063896" y="1122701"/>
                </a:cubicBezTo>
                <a:close/>
                <a:moveTo>
                  <a:pt x="9796089" y="1121394"/>
                </a:moveTo>
                <a:cubicBezTo>
                  <a:pt x="9802490" y="1122374"/>
                  <a:pt x="9807062" y="1128255"/>
                  <a:pt x="9806148" y="1134463"/>
                </a:cubicBezTo>
                <a:cubicBezTo>
                  <a:pt x="9805233" y="1140670"/>
                  <a:pt x="9799443" y="1144591"/>
                  <a:pt x="9793041" y="1143611"/>
                </a:cubicBezTo>
                <a:cubicBezTo>
                  <a:pt x="9786640" y="1142630"/>
                  <a:pt x="9782069" y="1136749"/>
                  <a:pt x="9782982" y="1130542"/>
                </a:cubicBezTo>
                <a:cubicBezTo>
                  <a:pt x="9783896" y="1124334"/>
                  <a:pt x="9789688" y="1120414"/>
                  <a:pt x="9796089" y="1121394"/>
                </a:cubicBezTo>
                <a:close/>
                <a:moveTo>
                  <a:pt x="6181750" y="1121393"/>
                </a:moveTo>
                <a:cubicBezTo>
                  <a:pt x="6187847" y="1122373"/>
                  <a:pt x="6192114" y="1127928"/>
                  <a:pt x="6191199" y="1133809"/>
                </a:cubicBezTo>
                <a:cubicBezTo>
                  <a:pt x="6190285" y="1139689"/>
                  <a:pt x="6184494" y="1143610"/>
                  <a:pt x="6178398" y="1142630"/>
                </a:cubicBezTo>
                <a:cubicBezTo>
                  <a:pt x="6172302" y="1141650"/>
                  <a:pt x="6168034" y="1136096"/>
                  <a:pt x="6168949" y="1130215"/>
                </a:cubicBezTo>
                <a:cubicBezTo>
                  <a:pt x="6169863" y="1124334"/>
                  <a:pt x="6175654" y="1120413"/>
                  <a:pt x="6181750" y="1121393"/>
                </a:cubicBezTo>
                <a:close/>
                <a:moveTo>
                  <a:pt x="8947521" y="1120087"/>
                </a:moveTo>
                <a:cubicBezTo>
                  <a:pt x="8953312" y="1121067"/>
                  <a:pt x="8957579" y="1126295"/>
                  <a:pt x="8956665" y="1132175"/>
                </a:cubicBezTo>
                <a:cubicBezTo>
                  <a:pt x="8955751" y="1138056"/>
                  <a:pt x="8950264" y="1141323"/>
                  <a:pt x="8944473" y="1140343"/>
                </a:cubicBezTo>
                <a:cubicBezTo>
                  <a:pt x="8938682" y="1139363"/>
                  <a:pt x="8934414" y="1134136"/>
                  <a:pt x="8935329" y="1128255"/>
                </a:cubicBezTo>
                <a:cubicBezTo>
                  <a:pt x="8936244" y="1122700"/>
                  <a:pt x="8941425" y="1119107"/>
                  <a:pt x="8947521" y="1120087"/>
                </a:cubicBezTo>
                <a:close/>
                <a:moveTo>
                  <a:pt x="7789275" y="1119107"/>
                </a:moveTo>
                <a:cubicBezTo>
                  <a:pt x="7795066" y="1120087"/>
                  <a:pt x="7799333" y="1125314"/>
                  <a:pt x="7798419" y="1130868"/>
                </a:cubicBezTo>
                <a:cubicBezTo>
                  <a:pt x="7797504" y="1136422"/>
                  <a:pt x="7792018" y="1140016"/>
                  <a:pt x="7786227" y="1139036"/>
                </a:cubicBezTo>
                <a:cubicBezTo>
                  <a:pt x="7780436" y="1138056"/>
                  <a:pt x="7776168" y="1132829"/>
                  <a:pt x="7777083" y="1127275"/>
                </a:cubicBezTo>
                <a:cubicBezTo>
                  <a:pt x="7777997" y="1121720"/>
                  <a:pt x="7783484" y="1118127"/>
                  <a:pt x="7789275" y="1119107"/>
                </a:cubicBezTo>
                <a:close/>
                <a:moveTo>
                  <a:pt x="2624391" y="1119107"/>
                </a:moveTo>
                <a:cubicBezTo>
                  <a:pt x="2630486" y="1120087"/>
                  <a:pt x="2634753" y="1125641"/>
                  <a:pt x="2633838" y="1131522"/>
                </a:cubicBezTo>
                <a:cubicBezTo>
                  <a:pt x="2632924" y="1137403"/>
                  <a:pt x="2627437" y="1140997"/>
                  <a:pt x="2621343" y="1140016"/>
                </a:cubicBezTo>
                <a:cubicBezTo>
                  <a:pt x="2615248" y="1139036"/>
                  <a:pt x="2610981" y="1133482"/>
                  <a:pt x="2611896" y="1127601"/>
                </a:cubicBezTo>
                <a:cubicBezTo>
                  <a:pt x="2612507" y="1121720"/>
                  <a:pt x="2618296" y="1117800"/>
                  <a:pt x="2624391" y="1119107"/>
                </a:cubicBezTo>
                <a:close/>
                <a:moveTo>
                  <a:pt x="5269890" y="1118780"/>
                </a:moveTo>
                <a:cubicBezTo>
                  <a:pt x="5275680" y="1119760"/>
                  <a:pt x="5279948" y="1125314"/>
                  <a:pt x="5279033" y="1130868"/>
                </a:cubicBezTo>
                <a:cubicBezTo>
                  <a:pt x="5278119" y="1136422"/>
                  <a:pt x="5272631" y="1140343"/>
                  <a:pt x="5266841" y="1139036"/>
                </a:cubicBezTo>
                <a:cubicBezTo>
                  <a:pt x="5261049" y="1138056"/>
                  <a:pt x="5256781" y="1132502"/>
                  <a:pt x="5257696" y="1126948"/>
                </a:cubicBezTo>
                <a:cubicBezTo>
                  <a:pt x="5258305" y="1121720"/>
                  <a:pt x="5263792" y="1117800"/>
                  <a:pt x="5269890" y="1118780"/>
                </a:cubicBezTo>
                <a:close/>
                <a:moveTo>
                  <a:pt x="8497024" y="1118453"/>
                </a:moveTo>
                <a:cubicBezTo>
                  <a:pt x="8502816" y="1119434"/>
                  <a:pt x="8506778" y="1124661"/>
                  <a:pt x="8505864" y="1130215"/>
                </a:cubicBezTo>
                <a:cubicBezTo>
                  <a:pt x="8504949" y="1135770"/>
                  <a:pt x="8499767" y="1139363"/>
                  <a:pt x="8493976" y="1138383"/>
                </a:cubicBezTo>
                <a:cubicBezTo>
                  <a:pt x="8488185" y="1137403"/>
                  <a:pt x="8484222" y="1132175"/>
                  <a:pt x="8485137" y="1126621"/>
                </a:cubicBezTo>
                <a:cubicBezTo>
                  <a:pt x="8485747" y="1121067"/>
                  <a:pt x="8491233" y="1117473"/>
                  <a:pt x="8497024" y="1118453"/>
                </a:cubicBezTo>
                <a:close/>
                <a:moveTo>
                  <a:pt x="11920253" y="1117800"/>
                </a:moveTo>
                <a:cubicBezTo>
                  <a:pt x="11926348" y="1118780"/>
                  <a:pt x="11930616" y="1124334"/>
                  <a:pt x="11930006" y="1130542"/>
                </a:cubicBezTo>
                <a:cubicBezTo>
                  <a:pt x="11929092" y="1136423"/>
                  <a:pt x="11923301" y="1140343"/>
                  <a:pt x="11917204" y="1139363"/>
                </a:cubicBezTo>
                <a:cubicBezTo>
                  <a:pt x="11911108" y="1138383"/>
                  <a:pt x="11906841" y="1132829"/>
                  <a:pt x="11907451" y="1126621"/>
                </a:cubicBezTo>
                <a:cubicBezTo>
                  <a:pt x="11908061" y="1120414"/>
                  <a:pt x="11914156" y="1116820"/>
                  <a:pt x="11920253" y="1117800"/>
                </a:cubicBezTo>
                <a:close/>
                <a:moveTo>
                  <a:pt x="4335855" y="1117800"/>
                </a:moveTo>
                <a:cubicBezTo>
                  <a:pt x="4341954" y="1118780"/>
                  <a:pt x="4346222" y="1124334"/>
                  <a:pt x="4345315" y="1130215"/>
                </a:cubicBezTo>
                <a:cubicBezTo>
                  <a:pt x="4344395" y="1136096"/>
                  <a:pt x="4338908" y="1140016"/>
                  <a:pt x="4332808" y="1138709"/>
                </a:cubicBezTo>
                <a:cubicBezTo>
                  <a:pt x="4326711" y="1137729"/>
                  <a:pt x="4322442" y="1132175"/>
                  <a:pt x="4323355" y="1126295"/>
                </a:cubicBezTo>
                <a:cubicBezTo>
                  <a:pt x="4323968" y="1120740"/>
                  <a:pt x="4329763" y="1116820"/>
                  <a:pt x="4335855" y="1117800"/>
                </a:cubicBezTo>
                <a:close/>
                <a:moveTo>
                  <a:pt x="662487" y="1117800"/>
                </a:moveTo>
                <a:cubicBezTo>
                  <a:pt x="668279" y="1118780"/>
                  <a:pt x="672241" y="1124007"/>
                  <a:pt x="671326" y="1129561"/>
                </a:cubicBezTo>
                <a:cubicBezTo>
                  <a:pt x="670412" y="1135115"/>
                  <a:pt x="665231" y="1138709"/>
                  <a:pt x="659440" y="1137729"/>
                </a:cubicBezTo>
                <a:cubicBezTo>
                  <a:pt x="653649" y="1136749"/>
                  <a:pt x="649687" y="1131522"/>
                  <a:pt x="650600" y="1125968"/>
                </a:cubicBezTo>
                <a:cubicBezTo>
                  <a:pt x="651210" y="1120740"/>
                  <a:pt x="656696" y="1116820"/>
                  <a:pt x="662487" y="1117800"/>
                </a:cubicBezTo>
                <a:close/>
                <a:moveTo>
                  <a:pt x="8600656" y="1116820"/>
                </a:moveTo>
                <a:cubicBezTo>
                  <a:pt x="8606448" y="1117800"/>
                  <a:pt x="8610410" y="1123027"/>
                  <a:pt x="8609496" y="1128581"/>
                </a:cubicBezTo>
                <a:cubicBezTo>
                  <a:pt x="8608581" y="1134136"/>
                  <a:pt x="8603400" y="1137729"/>
                  <a:pt x="8597609" y="1136749"/>
                </a:cubicBezTo>
                <a:cubicBezTo>
                  <a:pt x="8591817" y="1135769"/>
                  <a:pt x="8587855" y="1130541"/>
                  <a:pt x="8588769" y="1124987"/>
                </a:cubicBezTo>
                <a:cubicBezTo>
                  <a:pt x="8589684" y="1119433"/>
                  <a:pt x="8594865" y="1115839"/>
                  <a:pt x="8600656" y="1116820"/>
                </a:cubicBezTo>
                <a:close/>
                <a:moveTo>
                  <a:pt x="10760786" y="1116493"/>
                </a:moveTo>
                <a:cubicBezTo>
                  <a:pt x="10766577" y="1117473"/>
                  <a:pt x="10770845" y="1123027"/>
                  <a:pt x="10769930" y="1128582"/>
                </a:cubicBezTo>
                <a:cubicBezTo>
                  <a:pt x="10769016" y="1134136"/>
                  <a:pt x="10763530" y="1138056"/>
                  <a:pt x="10757739" y="1137076"/>
                </a:cubicBezTo>
                <a:cubicBezTo>
                  <a:pt x="10751947" y="1136096"/>
                  <a:pt x="10747680" y="1130542"/>
                  <a:pt x="10748594" y="1124987"/>
                </a:cubicBezTo>
                <a:cubicBezTo>
                  <a:pt x="10749203" y="1119107"/>
                  <a:pt x="10754690" y="1115186"/>
                  <a:pt x="10760786" y="1116493"/>
                </a:cubicBezTo>
                <a:close/>
                <a:moveTo>
                  <a:pt x="10682148" y="1116493"/>
                </a:moveTo>
                <a:cubicBezTo>
                  <a:pt x="10688549" y="1117473"/>
                  <a:pt x="10693120" y="1123681"/>
                  <a:pt x="10692206" y="1129888"/>
                </a:cubicBezTo>
                <a:cubicBezTo>
                  <a:pt x="10691293" y="1136096"/>
                  <a:pt x="10685195" y="1140343"/>
                  <a:pt x="10678794" y="1139037"/>
                </a:cubicBezTo>
                <a:cubicBezTo>
                  <a:pt x="10672394" y="1138056"/>
                  <a:pt x="10667821" y="1131849"/>
                  <a:pt x="10668736" y="1125641"/>
                </a:cubicBezTo>
                <a:cubicBezTo>
                  <a:pt x="10669651" y="1119761"/>
                  <a:pt x="10675746" y="1115513"/>
                  <a:pt x="10682148" y="1116493"/>
                </a:cubicBezTo>
                <a:close/>
                <a:moveTo>
                  <a:pt x="11299372" y="1114859"/>
                </a:moveTo>
                <a:cubicBezTo>
                  <a:pt x="11305467" y="1115839"/>
                  <a:pt x="11309428" y="1121394"/>
                  <a:pt x="11308514" y="1126948"/>
                </a:cubicBezTo>
                <a:cubicBezTo>
                  <a:pt x="11307601" y="1132502"/>
                  <a:pt x="11302114" y="1136423"/>
                  <a:pt x="11296323" y="1135443"/>
                </a:cubicBezTo>
                <a:cubicBezTo>
                  <a:pt x="11290227" y="1134463"/>
                  <a:pt x="11286265" y="1128908"/>
                  <a:pt x="11287179" y="1123354"/>
                </a:cubicBezTo>
                <a:cubicBezTo>
                  <a:pt x="11288093" y="1117800"/>
                  <a:pt x="11293579" y="1113879"/>
                  <a:pt x="11299372" y="1114859"/>
                </a:cubicBezTo>
                <a:close/>
                <a:moveTo>
                  <a:pt x="7999588" y="1114859"/>
                </a:moveTo>
                <a:cubicBezTo>
                  <a:pt x="8005378" y="1115839"/>
                  <a:pt x="8009646" y="1121067"/>
                  <a:pt x="8008732" y="1126621"/>
                </a:cubicBezTo>
                <a:cubicBezTo>
                  <a:pt x="8007817" y="1132175"/>
                  <a:pt x="8002330" y="1135769"/>
                  <a:pt x="7996539" y="1134789"/>
                </a:cubicBezTo>
                <a:cubicBezTo>
                  <a:pt x="7990749" y="1133809"/>
                  <a:pt x="7986481" y="1128581"/>
                  <a:pt x="7987396" y="1123027"/>
                </a:cubicBezTo>
                <a:cubicBezTo>
                  <a:pt x="7988310" y="1117473"/>
                  <a:pt x="7993796" y="1113879"/>
                  <a:pt x="7999588" y="1114859"/>
                </a:cubicBezTo>
                <a:close/>
                <a:moveTo>
                  <a:pt x="4995565" y="1114206"/>
                </a:moveTo>
                <a:cubicBezTo>
                  <a:pt x="5001357" y="1115186"/>
                  <a:pt x="5005319" y="1120413"/>
                  <a:pt x="5004710" y="1125968"/>
                </a:cubicBezTo>
                <a:cubicBezTo>
                  <a:pt x="5004101" y="1131522"/>
                  <a:pt x="4998614" y="1135116"/>
                  <a:pt x="4992822" y="1134136"/>
                </a:cubicBezTo>
                <a:cubicBezTo>
                  <a:pt x="4987029" y="1133155"/>
                  <a:pt x="4983067" y="1127928"/>
                  <a:pt x="4983677" y="1122374"/>
                </a:cubicBezTo>
                <a:cubicBezTo>
                  <a:pt x="4984591" y="1117146"/>
                  <a:pt x="4989774" y="1113226"/>
                  <a:pt x="4995565" y="1114206"/>
                </a:cubicBezTo>
                <a:close/>
                <a:moveTo>
                  <a:pt x="338305" y="1112936"/>
                </a:moveTo>
                <a:cubicBezTo>
                  <a:pt x="344123" y="1113935"/>
                  <a:pt x="348170" y="1119221"/>
                  <a:pt x="347345" y="1124744"/>
                </a:cubicBezTo>
                <a:cubicBezTo>
                  <a:pt x="346520" y="1130268"/>
                  <a:pt x="341135" y="1133936"/>
                  <a:pt x="335317" y="1132937"/>
                </a:cubicBezTo>
                <a:cubicBezTo>
                  <a:pt x="329501" y="1131939"/>
                  <a:pt x="325453" y="1126652"/>
                  <a:pt x="326278" y="1121128"/>
                </a:cubicBezTo>
                <a:cubicBezTo>
                  <a:pt x="327104" y="1115605"/>
                  <a:pt x="332488" y="1111937"/>
                  <a:pt x="338305" y="1112936"/>
                </a:cubicBezTo>
                <a:close/>
                <a:moveTo>
                  <a:pt x="5771002" y="1111266"/>
                </a:moveTo>
                <a:cubicBezTo>
                  <a:pt x="5777099" y="1112246"/>
                  <a:pt x="5781367" y="1117800"/>
                  <a:pt x="5780452" y="1123681"/>
                </a:cubicBezTo>
                <a:cubicBezTo>
                  <a:pt x="5779537" y="1129562"/>
                  <a:pt x="5774050" y="1133155"/>
                  <a:pt x="5767953" y="1132175"/>
                </a:cubicBezTo>
                <a:cubicBezTo>
                  <a:pt x="5761857" y="1131195"/>
                  <a:pt x="5757589" y="1125641"/>
                  <a:pt x="5758504" y="1119761"/>
                </a:cubicBezTo>
                <a:cubicBezTo>
                  <a:pt x="5759419" y="1113879"/>
                  <a:pt x="5764905" y="1110285"/>
                  <a:pt x="5771002" y="1111266"/>
                </a:cubicBezTo>
                <a:close/>
                <a:moveTo>
                  <a:pt x="9202335" y="1110939"/>
                </a:moveTo>
                <a:cubicBezTo>
                  <a:pt x="9208431" y="1111919"/>
                  <a:pt x="9212393" y="1117473"/>
                  <a:pt x="9211783" y="1123027"/>
                </a:cubicBezTo>
                <a:cubicBezTo>
                  <a:pt x="9210869" y="1128581"/>
                  <a:pt x="9205383" y="1132502"/>
                  <a:pt x="9199287" y="1131522"/>
                </a:cubicBezTo>
                <a:cubicBezTo>
                  <a:pt x="9193191" y="1130541"/>
                  <a:pt x="9189229" y="1124987"/>
                  <a:pt x="9189838" y="1119433"/>
                </a:cubicBezTo>
                <a:cubicBezTo>
                  <a:pt x="9190752" y="1113552"/>
                  <a:pt x="9196239" y="1109632"/>
                  <a:pt x="9202335" y="1110939"/>
                </a:cubicBezTo>
                <a:close/>
                <a:moveTo>
                  <a:pt x="7895346" y="1110939"/>
                </a:moveTo>
                <a:cubicBezTo>
                  <a:pt x="7901136" y="1111919"/>
                  <a:pt x="7905404" y="1117146"/>
                  <a:pt x="7904490" y="1122700"/>
                </a:cubicBezTo>
                <a:cubicBezTo>
                  <a:pt x="7903575" y="1128255"/>
                  <a:pt x="7898088" y="1131848"/>
                  <a:pt x="7892297" y="1130868"/>
                </a:cubicBezTo>
                <a:cubicBezTo>
                  <a:pt x="7886506" y="1129888"/>
                  <a:pt x="7882239" y="1124661"/>
                  <a:pt x="7883154" y="1119107"/>
                </a:cubicBezTo>
                <a:cubicBezTo>
                  <a:pt x="7884068" y="1113552"/>
                  <a:pt x="7889554" y="1109632"/>
                  <a:pt x="7895346" y="1110939"/>
                </a:cubicBezTo>
                <a:close/>
                <a:moveTo>
                  <a:pt x="7058498" y="1110860"/>
                </a:moveTo>
                <a:cubicBezTo>
                  <a:pt x="7064150" y="1111829"/>
                  <a:pt x="7068063" y="1117093"/>
                  <a:pt x="7067238" y="1122616"/>
                </a:cubicBezTo>
                <a:cubicBezTo>
                  <a:pt x="7066414" y="1128139"/>
                  <a:pt x="7061164" y="1131831"/>
                  <a:pt x="7055512" y="1130862"/>
                </a:cubicBezTo>
                <a:cubicBezTo>
                  <a:pt x="7049861" y="1129893"/>
                  <a:pt x="7045948" y="1124629"/>
                  <a:pt x="7046772" y="1119106"/>
                </a:cubicBezTo>
                <a:cubicBezTo>
                  <a:pt x="7047597" y="1113582"/>
                  <a:pt x="7052847" y="1109891"/>
                  <a:pt x="7058498" y="1110860"/>
                </a:cubicBezTo>
                <a:close/>
                <a:moveTo>
                  <a:pt x="7258615" y="1109958"/>
                </a:moveTo>
                <a:cubicBezTo>
                  <a:pt x="7264101" y="1110938"/>
                  <a:pt x="7268064" y="1116166"/>
                  <a:pt x="7267455" y="1121393"/>
                </a:cubicBezTo>
                <a:cubicBezTo>
                  <a:pt x="7266540" y="1126621"/>
                  <a:pt x="7261358" y="1130214"/>
                  <a:pt x="7255872" y="1129234"/>
                </a:cubicBezTo>
                <a:cubicBezTo>
                  <a:pt x="7250385" y="1128254"/>
                  <a:pt x="7246422" y="1123027"/>
                  <a:pt x="7247033" y="1117800"/>
                </a:cubicBezTo>
                <a:cubicBezTo>
                  <a:pt x="7247642" y="1112572"/>
                  <a:pt x="7252824" y="1108978"/>
                  <a:pt x="7258615" y="1109958"/>
                </a:cubicBezTo>
                <a:close/>
                <a:moveTo>
                  <a:pt x="4054917" y="1109789"/>
                </a:moveTo>
                <a:cubicBezTo>
                  <a:pt x="4061402" y="1110901"/>
                  <a:pt x="4065904" y="1116857"/>
                  <a:pt x="4064970" y="1123093"/>
                </a:cubicBezTo>
                <a:cubicBezTo>
                  <a:pt x="4064040" y="1129329"/>
                  <a:pt x="4058030" y="1133483"/>
                  <a:pt x="4051549" y="1132371"/>
                </a:cubicBezTo>
                <a:cubicBezTo>
                  <a:pt x="4045074" y="1131259"/>
                  <a:pt x="4040575" y="1125303"/>
                  <a:pt x="4041497" y="1119067"/>
                </a:cubicBezTo>
                <a:cubicBezTo>
                  <a:pt x="4042437" y="1112831"/>
                  <a:pt x="4048442" y="1108677"/>
                  <a:pt x="4054917" y="1109789"/>
                </a:cubicBezTo>
                <a:close/>
                <a:moveTo>
                  <a:pt x="10799192" y="1109305"/>
                </a:moveTo>
                <a:cubicBezTo>
                  <a:pt x="10805287" y="1110285"/>
                  <a:pt x="10809554" y="1115839"/>
                  <a:pt x="10808640" y="1121720"/>
                </a:cubicBezTo>
                <a:lnTo>
                  <a:pt x="10807536" y="1123449"/>
                </a:lnTo>
                <a:lnTo>
                  <a:pt x="10808183" y="1123843"/>
                </a:lnTo>
                <a:cubicBezTo>
                  <a:pt x="10810012" y="1126294"/>
                  <a:pt x="10810927" y="1129398"/>
                  <a:pt x="10810469" y="1132502"/>
                </a:cubicBezTo>
                <a:cubicBezTo>
                  <a:pt x="10809554" y="1138709"/>
                  <a:pt x="10803459" y="1142957"/>
                  <a:pt x="10797058" y="1141650"/>
                </a:cubicBezTo>
                <a:lnTo>
                  <a:pt x="10796206" y="1141130"/>
                </a:lnTo>
                <a:lnTo>
                  <a:pt x="10792180" y="1141977"/>
                </a:lnTo>
                <a:cubicBezTo>
                  <a:pt x="10786389" y="1140997"/>
                  <a:pt x="10782428" y="1135769"/>
                  <a:pt x="10783036" y="1130215"/>
                </a:cubicBezTo>
                <a:cubicBezTo>
                  <a:pt x="10783340" y="1127438"/>
                  <a:pt x="10784865" y="1125151"/>
                  <a:pt x="10787036" y="1123680"/>
                </a:cubicBezTo>
                <a:lnTo>
                  <a:pt x="10787795" y="1123523"/>
                </a:lnTo>
                <a:lnTo>
                  <a:pt x="10786389" y="1118127"/>
                </a:lnTo>
                <a:cubicBezTo>
                  <a:pt x="10787305" y="1111919"/>
                  <a:pt x="10793095" y="1107998"/>
                  <a:pt x="10799192" y="1109305"/>
                </a:cubicBezTo>
                <a:close/>
                <a:moveTo>
                  <a:pt x="8394915" y="1109305"/>
                </a:moveTo>
                <a:cubicBezTo>
                  <a:pt x="8400707" y="1110285"/>
                  <a:pt x="8404669" y="1115512"/>
                  <a:pt x="8403755" y="1121067"/>
                </a:cubicBezTo>
                <a:cubicBezTo>
                  <a:pt x="8402840" y="1126621"/>
                  <a:pt x="8397659" y="1130215"/>
                  <a:pt x="8391867" y="1129235"/>
                </a:cubicBezTo>
                <a:cubicBezTo>
                  <a:pt x="8386076" y="1128255"/>
                  <a:pt x="8382114" y="1123027"/>
                  <a:pt x="8383028" y="1117473"/>
                </a:cubicBezTo>
                <a:cubicBezTo>
                  <a:pt x="8383638" y="1111919"/>
                  <a:pt x="8389124" y="1108325"/>
                  <a:pt x="8394915" y="1109305"/>
                </a:cubicBezTo>
                <a:close/>
                <a:moveTo>
                  <a:pt x="7571036" y="1108652"/>
                </a:moveTo>
                <a:cubicBezTo>
                  <a:pt x="7576828" y="1109632"/>
                  <a:pt x="7580790" y="1114859"/>
                  <a:pt x="7579876" y="1120413"/>
                </a:cubicBezTo>
                <a:cubicBezTo>
                  <a:pt x="7578961" y="1125968"/>
                  <a:pt x="7573780" y="1129561"/>
                  <a:pt x="7567988" y="1128581"/>
                </a:cubicBezTo>
                <a:cubicBezTo>
                  <a:pt x="7562197" y="1127601"/>
                  <a:pt x="7558235" y="1122373"/>
                  <a:pt x="7559149" y="1116820"/>
                </a:cubicBezTo>
                <a:cubicBezTo>
                  <a:pt x="7559759" y="1111265"/>
                  <a:pt x="7565245" y="1107671"/>
                  <a:pt x="7571036" y="1108652"/>
                </a:cubicBezTo>
                <a:close/>
                <a:moveTo>
                  <a:pt x="6845913" y="1108325"/>
                </a:moveTo>
                <a:cubicBezTo>
                  <a:pt x="6852009" y="1109305"/>
                  <a:pt x="6856276" y="1114859"/>
                  <a:pt x="6855362" y="1120740"/>
                </a:cubicBezTo>
                <a:cubicBezTo>
                  <a:pt x="6854447" y="1126621"/>
                  <a:pt x="6848961" y="1130214"/>
                  <a:pt x="6842865" y="1129234"/>
                </a:cubicBezTo>
                <a:cubicBezTo>
                  <a:pt x="6836769" y="1128254"/>
                  <a:pt x="6832502" y="1122700"/>
                  <a:pt x="6833416" y="1116819"/>
                </a:cubicBezTo>
                <a:cubicBezTo>
                  <a:pt x="6834026" y="1111265"/>
                  <a:pt x="6839817" y="1107344"/>
                  <a:pt x="6845913" y="1108325"/>
                </a:cubicBezTo>
                <a:close/>
                <a:moveTo>
                  <a:pt x="1568566" y="1108325"/>
                </a:moveTo>
                <a:cubicBezTo>
                  <a:pt x="1574662" y="1109305"/>
                  <a:pt x="1578930" y="1114859"/>
                  <a:pt x="1578015" y="1120740"/>
                </a:cubicBezTo>
                <a:cubicBezTo>
                  <a:pt x="1577101" y="1126621"/>
                  <a:pt x="1571309" y="1130541"/>
                  <a:pt x="1565213" y="1129561"/>
                </a:cubicBezTo>
                <a:cubicBezTo>
                  <a:pt x="1559118" y="1128581"/>
                  <a:pt x="1554850" y="1123027"/>
                  <a:pt x="1555765" y="1117146"/>
                </a:cubicBezTo>
                <a:cubicBezTo>
                  <a:pt x="1556679" y="1111265"/>
                  <a:pt x="1562470" y="1107344"/>
                  <a:pt x="1568566" y="1108325"/>
                </a:cubicBezTo>
                <a:close/>
                <a:moveTo>
                  <a:pt x="2646927" y="1107671"/>
                </a:moveTo>
                <a:cubicBezTo>
                  <a:pt x="2653023" y="1108652"/>
                  <a:pt x="2657290" y="1114206"/>
                  <a:pt x="2656679" y="1120414"/>
                </a:cubicBezTo>
                <a:cubicBezTo>
                  <a:pt x="2655765" y="1126295"/>
                  <a:pt x="2649975" y="1130215"/>
                  <a:pt x="2643877" y="1129235"/>
                </a:cubicBezTo>
                <a:cubicBezTo>
                  <a:pt x="2637781" y="1128255"/>
                  <a:pt x="2633515" y="1122701"/>
                  <a:pt x="2634124" y="1116493"/>
                </a:cubicBezTo>
                <a:cubicBezTo>
                  <a:pt x="2635038" y="1110612"/>
                  <a:pt x="2640829" y="1106691"/>
                  <a:pt x="2646927" y="1107671"/>
                </a:cubicBezTo>
                <a:close/>
                <a:moveTo>
                  <a:pt x="11604783" y="1107344"/>
                </a:moveTo>
                <a:cubicBezTo>
                  <a:pt x="11610878" y="1108325"/>
                  <a:pt x="11615146" y="1113879"/>
                  <a:pt x="11614231" y="1119760"/>
                </a:cubicBezTo>
                <a:cubicBezTo>
                  <a:pt x="11613317" y="1125641"/>
                  <a:pt x="11607831" y="1129234"/>
                  <a:pt x="11601734" y="1128254"/>
                </a:cubicBezTo>
                <a:cubicBezTo>
                  <a:pt x="11595638" y="1127274"/>
                  <a:pt x="11591370" y="1121720"/>
                  <a:pt x="11592284" y="1115839"/>
                </a:cubicBezTo>
                <a:cubicBezTo>
                  <a:pt x="11593200" y="1110285"/>
                  <a:pt x="11598686" y="1106364"/>
                  <a:pt x="11604783" y="1107344"/>
                </a:cubicBezTo>
                <a:close/>
                <a:moveTo>
                  <a:pt x="6732527" y="1107344"/>
                </a:moveTo>
                <a:cubicBezTo>
                  <a:pt x="6738623" y="1108325"/>
                  <a:pt x="6742890" y="1113879"/>
                  <a:pt x="6741976" y="1119760"/>
                </a:cubicBezTo>
                <a:cubicBezTo>
                  <a:pt x="6741062" y="1125641"/>
                  <a:pt x="6735270" y="1129561"/>
                  <a:pt x="6729174" y="1128581"/>
                </a:cubicBezTo>
                <a:cubicBezTo>
                  <a:pt x="6723078" y="1127601"/>
                  <a:pt x="6718811" y="1122047"/>
                  <a:pt x="6719726" y="1116166"/>
                </a:cubicBezTo>
                <a:cubicBezTo>
                  <a:pt x="6720640" y="1110285"/>
                  <a:pt x="6726431" y="1106364"/>
                  <a:pt x="6732527" y="1107344"/>
                </a:cubicBezTo>
                <a:close/>
                <a:moveTo>
                  <a:pt x="6293307" y="1107018"/>
                </a:moveTo>
                <a:cubicBezTo>
                  <a:pt x="6299404" y="1107998"/>
                  <a:pt x="6303671" y="1113552"/>
                  <a:pt x="6302757" y="1119433"/>
                </a:cubicBezTo>
                <a:cubicBezTo>
                  <a:pt x="6301842" y="1125314"/>
                  <a:pt x="6296051" y="1129234"/>
                  <a:pt x="6289955" y="1128254"/>
                </a:cubicBezTo>
                <a:cubicBezTo>
                  <a:pt x="6283859" y="1127274"/>
                  <a:pt x="6279591" y="1121720"/>
                  <a:pt x="6280506" y="1115839"/>
                </a:cubicBezTo>
                <a:cubicBezTo>
                  <a:pt x="6281421" y="1109959"/>
                  <a:pt x="6287212" y="1106037"/>
                  <a:pt x="6293307" y="1107018"/>
                </a:cubicBezTo>
                <a:close/>
                <a:moveTo>
                  <a:pt x="2578923" y="1105711"/>
                </a:moveTo>
                <a:cubicBezTo>
                  <a:pt x="2585324" y="1106691"/>
                  <a:pt x="2589895" y="1112572"/>
                  <a:pt x="2588981" y="1118780"/>
                </a:cubicBezTo>
                <a:cubicBezTo>
                  <a:pt x="2588065" y="1124987"/>
                  <a:pt x="2581971" y="1128908"/>
                  <a:pt x="2575572" y="1127928"/>
                </a:cubicBezTo>
                <a:cubicBezTo>
                  <a:pt x="2569171" y="1126948"/>
                  <a:pt x="2564597" y="1121067"/>
                  <a:pt x="2565513" y="1114859"/>
                </a:cubicBezTo>
                <a:cubicBezTo>
                  <a:pt x="2566427" y="1108652"/>
                  <a:pt x="2572221" y="1104731"/>
                  <a:pt x="2578923" y="1105711"/>
                </a:cubicBezTo>
                <a:close/>
                <a:moveTo>
                  <a:pt x="7360113" y="1103424"/>
                </a:moveTo>
                <a:cubicBezTo>
                  <a:pt x="7365600" y="1104404"/>
                  <a:pt x="7369563" y="1109632"/>
                  <a:pt x="7368953" y="1114859"/>
                </a:cubicBezTo>
                <a:cubicBezTo>
                  <a:pt x="7368343" y="1120087"/>
                  <a:pt x="7362857" y="1123680"/>
                  <a:pt x="7357371" y="1122700"/>
                </a:cubicBezTo>
                <a:cubicBezTo>
                  <a:pt x="7351884" y="1121720"/>
                  <a:pt x="7347921" y="1116493"/>
                  <a:pt x="7348531" y="1111266"/>
                </a:cubicBezTo>
                <a:cubicBezTo>
                  <a:pt x="7349141" y="1106038"/>
                  <a:pt x="7354323" y="1102444"/>
                  <a:pt x="7360113" y="1103424"/>
                </a:cubicBezTo>
                <a:close/>
                <a:moveTo>
                  <a:pt x="1991636" y="1103098"/>
                </a:moveTo>
                <a:cubicBezTo>
                  <a:pt x="1997732" y="1104078"/>
                  <a:pt x="2002000" y="1109632"/>
                  <a:pt x="2001085" y="1115513"/>
                </a:cubicBezTo>
                <a:cubicBezTo>
                  <a:pt x="2000171" y="1121394"/>
                  <a:pt x="1994685" y="1124987"/>
                  <a:pt x="1988588" y="1124007"/>
                </a:cubicBezTo>
                <a:cubicBezTo>
                  <a:pt x="1982493" y="1123027"/>
                  <a:pt x="1978226" y="1117473"/>
                  <a:pt x="1979140" y="1111593"/>
                </a:cubicBezTo>
                <a:cubicBezTo>
                  <a:pt x="1979750" y="1106038"/>
                  <a:pt x="1985541" y="1102118"/>
                  <a:pt x="1991636" y="1103098"/>
                </a:cubicBezTo>
                <a:close/>
                <a:moveTo>
                  <a:pt x="10831501" y="1102771"/>
                </a:moveTo>
                <a:cubicBezTo>
                  <a:pt x="10834395" y="1103261"/>
                  <a:pt x="10836834" y="1104812"/>
                  <a:pt x="10838435" y="1106936"/>
                </a:cubicBezTo>
                <a:lnTo>
                  <a:pt x="10838768" y="1108266"/>
                </a:lnTo>
                <a:lnTo>
                  <a:pt x="10840035" y="1107998"/>
                </a:lnTo>
                <a:cubicBezTo>
                  <a:pt x="10846436" y="1108978"/>
                  <a:pt x="10851007" y="1114859"/>
                  <a:pt x="10850093" y="1121067"/>
                </a:cubicBezTo>
                <a:cubicBezTo>
                  <a:pt x="10849178" y="1127275"/>
                  <a:pt x="10843388" y="1131195"/>
                  <a:pt x="10836682" y="1130215"/>
                </a:cubicBezTo>
                <a:cubicBezTo>
                  <a:pt x="10833329" y="1129725"/>
                  <a:pt x="10830586" y="1128010"/>
                  <a:pt x="10828794" y="1125641"/>
                </a:cubicBezTo>
                <a:lnTo>
                  <a:pt x="10827969" y="1122410"/>
                </a:lnTo>
                <a:lnTo>
                  <a:pt x="10821518" y="1118535"/>
                </a:lnTo>
                <a:cubicBezTo>
                  <a:pt x="10819918" y="1116411"/>
                  <a:pt x="10819156" y="1113716"/>
                  <a:pt x="10819613" y="1110939"/>
                </a:cubicBezTo>
                <a:cubicBezTo>
                  <a:pt x="10820527" y="1105384"/>
                  <a:pt x="10826014" y="1101791"/>
                  <a:pt x="10831501" y="1102771"/>
                </a:cubicBezTo>
                <a:close/>
                <a:moveTo>
                  <a:pt x="8706422" y="1102771"/>
                </a:moveTo>
                <a:cubicBezTo>
                  <a:pt x="8712214" y="1103751"/>
                  <a:pt x="8716176" y="1108978"/>
                  <a:pt x="8715262" y="1114532"/>
                </a:cubicBezTo>
                <a:cubicBezTo>
                  <a:pt x="8714347" y="1120086"/>
                  <a:pt x="8709166" y="1123680"/>
                  <a:pt x="8703374" y="1122700"/>
                </a:cubicBezTo>
                <a:cubicBezTo>
                  <a:pt x="8697583" y="1121720"/>
                  <a:pt x="8693621" y="1116493"/>
                  <a:pt x="8694535" y="1110939"/>
                </a:cubicBezTo>
                <a:cubicBezTo>
                  <a:pt x="8695145" y="1105711"/>
                  <a:pt x="8700631" y="1101791"/>
                  <a:pt x="8706422" y="1102771"/>
                </a:cubicBezTo>
                <a:close/>
                <a:moveTo>
                  <a:pt x="11114967" y="1102118"/>
                </a:moveTo>
                <a:cubicBezTo>
                  <a:pt x="11120757" y="1103098"/>
                  <a:pt x="11124721" y="1108325"/>
                  <a:pt x="11124111" y="1113879"/>
                </a:cubicBezTo>
                <a:cubicBezTo>
                  <a:pt x="11123197" y="1119434"/>
                  <a:pt x="11118014" y="1123027"/>
                  <a:pt x="11111918" y="1122047"/>
                </a:cubicBezTo>
                <a:cubicBezTo>
                  <a:pt x="11106127" y="1121067"/>
                  <a:pt x="11102164" y="1115839"/>
                  <a:pt x="11102774" y="1110285"/>
                </a:cubicBezTo>
                <a:cubicBezTo>
                  <a:pt x="11103688" y="1104731"/>
                  <a:pt x="11108870" y="1101137"/>
                  <a:pt x="11114967" y="1102118"/>
                </a:cubicBezTo>
                <a:close/>
                <a:moveTo>
                  <a:pt x="7159249" y="1101464"/>
                </a:moveTo>
                <a:cubicBezTo>
                  <a:pt x="7164736" y="1102444"/>
                  <a:pt x="7168698" y="1107671"/>
                  <a:pt x="7168088" y="1112899"/>
                </a:cubicBezTo>
                <a:cubicBezTo>
                  <a:pt x="7167174" y="1118127"/>
                  <a:pt x="7161993" y="1121720"/>
                  <a:pt x="7156506" y="1120740"/>
                </a:cubicBezTo>
                <a:cubicBezTo>
                  <a:pt x="7151020" y="1119760"/>
                  <a:pt x="7147057" y="1114532"/>
                  <a:pt x="7147667" y="1109305"/>
                </a:cubicBezTo>
                <a:cubicBezTo>
                  <a:pt x="7148582" y="1104078"/>
                  <a:pt x="7153763" y="1100810"/>
                  <a:pt x="7159249" y="1101464"/>
                </a:cubicBezTo>
                <a:close/>
                <a:moveTo>
                  <a:pt x="4589226" y="1100484"/>
                </a:moveTo>
                <a:cubicBezTo>
                  <a:pt x="4595018" y="1101464"/>
                  <a:pt x="4598980" y="1106691"/>
                  <a:pt x="4598070" y="1112245"/>
                </a:cubicBezTo>
                <a:cubicBezTo>
                  <a:pt x="4597151" y="1117800"/>
                  <a:pt x="4591968" y="1121393"/>
                  <a:pt x="4586179" y="1120413"/>
                </a:cubicBezTo>
                <a:cubicBezTo>
                  <a:pt x="4580385" y="1119433"/>
                  <a:pt x="4576425" y="1114205"/>
                  <a:pt x="4577338" y="1108652"/>
                </a:cubicBezTo>
                <a:cubicBezTo>
                  <a:pt x="4578253" y="1103097"/>
                  <a:pt x="4583434" y="1099503"/>
                  <a:pt x="4589226" y="1100484"/>
                </a:cubicBezTo>
                <a:close/>
                <a:moveTo>
                  <a:pt x="6957166" y="1100157"/>
                </a:moveTo>
                <a:cubicBezTo>
                  <a:pt x="6962957" y="1101137"/>
                  <a:pt x="6966920" y="1106365"/>
                  <a:pt x="6966310" y="1111919"/>
                </a:cubicBezTo>
                <a:cubicBezTo>
                  <a:pt x="6965395" y="1117473"/>
                  <a:pt x="6960214" y="1121067"/>
                  <a:pt x="6954118" y="1120087"/>
                </a:cubicBezTo>
                <a:cubicBezTo>
                  <a:pt x="6948327" y="1119107"/>
                  <a:pt x="6944364" y="1113879"/>
                  <a:pt x="6944974" y="1108325"/>
                </a:cubicBezTo>
                <a:cubicBezTo>
                  <a:pt x="6945889" y="1102771"/>
                  <a:pt x="6951070" y="1099177"/>
                  <a:pt x="6957166" y="1100157"/>
                </a:cubicBezTo>
                <a:close/>
                <a:moveTo>
                  <a:pt x="4390439" y="1097870"/>
                </a:moveTo>
                <a:cubicBezTo>
                  <a:pt x="4396537" y="1098850"/>
                  <a:pt x="4400500" y="1104405"/>
                  <a:pt x="4399889" y="1109959"/>
                </a:cubicBezTo>
                <a:cubicBezTo>
                  <a:pt x="4398978" y="1115512"/>
                  <a:pt x="4393490" y="1119434"/>
                  <a:pt x="4387393" y="1118453"/>
                </a:cubicBezTo>
                <a:cubicBezTo>
                  <a:pt x="4381295" y="1117473"/>
                  <a:pt x="4377331" y="1111919"/>
                  <a:pt x="4377939" y="1106365"/>
                </a:cubicBezTo>
                <a:cubicBezTo>
                  <a:pt x="4378855" y="1100810"/>
                  <a:pt x="4384343" y="1096890"/>
                  <a:pt x="4390439" y="1097870"/>
                </a:cubicBezTo>
                <a:close/>
                <a:moveTo>
                  <a:pt x="3689568" y="1097216"/>
                </a:moveTo>
                <a:cubicBezTo>
                  <a:pt x="3696281" y="1098523"/>
                  <a:pt x="3701161" y="1104404"/>
                  <a:pt x="3700249" y="1110939"/>
                </a:cubicBezTo>
                <a:cubicBezTo>
                  <a:pt x="3699334" y="1117473"/>
                  <a:pt x="3692928" y="1121720"/>
                  <a:pt x="3686223" y="1120413"/>
                </a:cubicBezTo>
                <a:cubicBezTo>
                  <a:pt x="3679516" y="1119107"/>
                  <a:pt x="3674631" y="1113226"/>
                  <a:pt x="3675548" y="1106691"/>
                </a:cubicBezTo>
                <a:cubicBezTo>
                  <a:pt x="3676467" y="1100484"/>
                  <a:pt x="3682866" y="1096236"/>
                  <a:pt x="3689568" y="1097216"/>
                </a:cubicBezTo>
                <a:close/>
                <a:moveTo>
                  <a:pt x="5377494" y="1096890"/>
                </a:moveTo>
                <a:cubicBezTo>
                  <a:pt x="5383286" y="1097870"/>
                  <a:pt x="5387553" y="1103424"/>
                  <a:pt x="5386639" y="1108978"/>
                </a:cubicBezTo>
                <a:cubicBezTo>
                  <a:pt x="5385725" y="1114532"/>
                  <a:pt x="5380237" y="1118453"/>
                  <a:pt x="5374445" y="1117146"/>
                </a:cubicBezTo>
                <a:cubicBezTo>
                  <a:pt x="5368654" y="1116166"/>
                  <a:pt x="5364386" y="1110612"/>
                  <a:pt x="5365300" y="1105058"/>
                </a:cubicBezTo>
                <a:cubicBezTo>
                  <a:pt x="5366214" y="1099503"/>
                  <a:pt x="5371702" y="1095910"/>
                  <a:pt x="5377494" y="1096890"/>
                </a:cubicBezTo>
                <a:close/>
                <a:moveTo>
                  <a:pt x="2503711" y="1094930"/>
                </a:moveTo>
                <a:cubicBezTo>
                  <a:pt x="2509808" y="1095910"/>
                  <a:pt x="2513770" y="1101464"/>
                  <a:pt x="2512857" y="1107018"/>
                </a:cubicBezTo>
                <a:cubicBezTo>
                  <a:pt x="2511941" y="1112572"/>
                  <a:pt x="2506454" y="1116493"/>
                  <a:pt x="2500662" y="1115513"/>
                </a:cubicBezTo>
                <a:cubicBezTo>
                  <a:pt x="2494566" y="1114533"/>
                  <a:pt x="2490603" y="1108978"/>
                  <a:pt x="2491519" y="1103425"/>
                </a:cubicBezTo>
                <a:cubicBezTo>
                  <a:pt x="2492432" y="1097543"/>
                  <a:pt x="2497919" y="1093950"/>
                  <a:pt x="2503711" y="1094930"/>
                </a:cubicBezTo>
                <a:close/>
                <a:moveTo>
                  <a:pt x="5879996" y="1094603"/>
                </a:moveTo>
                <a:cubicBezTo>
                  <a:pt x="5886093" y="1095583"/>
                  <a:pt x="5890360" y="1101137"/>
                  <a:pt x="5889445" y="1107018"/>
                </a:cubicBezTo>
                <a:cubicBezTo>
                  <a:pt x="5888531" y="1112899"/>
                  <a:pt x="5883045" y="1116493"/>
                  <a:pt x="5876948" y="1115512"/>
                </a:cubicBezTo>
                <a:cubicBezTo>
                  <a:pt x="5870853" y="1114532"/>
                  <a:pt x="5866585" y="1108978"/>
                  <a:pt x="5867499" y="1103097"/>
                </a:cubicBezTo>
                <a:cubicBezTo>
                  <a:pt x="5868414" y="1097216"/>
                  <a:pt x="5873900" y="1093296"/>
                  <a:pt x="5879996" y="1094603"/>
                </a:cubicBezTo>
                <a:close/>
                <a:moveTo>
                  <a:pt x="979187" y="1094603"/>
                </a:moveTo>
                <a:cubicBezTo>
                  <a:pt x="984978" y="1095583"/>
                  <a:pt x="988940" y="1100810"/>
                  <a:pt x="988025" y="1106037"/>
                </a:cubicBezTo>
                <a:cubicBezTo>
                  <a:pt x="987111" y="1111592"/>
                  <a:pt x="981929" y="1115186"/>
                  <a:pt x="976138" y="1114205"/>
                </a:cubicBezTo>
                <a:cubicBezTo>
                  <a:pt x="970347" y="1113225"/>
                  <a:pt x="966385" y="1107998"/>
                  <a:pt x="967299" y="1102771"/>
                </a:cubicBezTo>
                <a:cubicBezTo>
                  <a:pt x="968214" y="1097216"/>
                  <a:pt x="973700" y="1093623"/>
                  <a:pt x="979187" y="1094603"/>
                </a:cubicBezTo>
                <a:close/>
                <a:moveTo>
                  <a:pt x="6404865" y="1094276"/>
                </a:moveTo>
                <a:cubicBezTo>
                  <a:pt x="6410961" y="1095256"/>
                  <a:pt x="6415228" y="1100810"/>
                  <a:pt x="6414314" y="1106691"/>
                </a:cubicBezTo>
                <a:cubicBezTo>
                  <a:pt x="6413400" y="1112572"/>
                  <a:pt x="6407608" y="1116493"/>
                  <a:pt x="6401512" y="1115512"/>
                </a:cubicBezTo>
                <a:cubicBezTo>
                  <a:pt x="6395416" y="1114532"/>
                  <a:pt x="6391149" y="1108978"/>
                  <a:pt x="6392063" y="1103098"/>
                </a:cubicBezTo>
                <a:cubicBezTo>
                  <a:pt x="6392977" y="1097216"/>
                  <a:pt x="6398769" y="1093296"/>
                  <a:pt x="6404865" y="1094276"/>
                </a:cubicBezTo>
                <a:close/>
                <a:moveTo>
                  <a:pt x="1249144" y="1094276"/>
                </a:moveTo>
                <a:cubicBezTo>
                  <a:pt x="1255240" y="1095256"/>
                  <a:pt x="1259508" y="1100810"/>
                  <a:pt x="1258593" y="1106691"/>
                </a:cubicBezTo>
                <a:cubicBezTo>
                  <a:pt x="1257679" y="1112572"/>
                  <a:pt x="1251888" y="1116493"/>
                  <a:pt x="1245791" y="1115512"/>
                </a:cubicBezTo>
                <a:cubicBezTo>
                  <a:pt x="1239696" y="1114532"/>
                  <a:pt x="1235429" y="1108978"/>
                  <a:pt x="1236343" y="1103098"/>
                </a:cubicBezTo>
                <a:cubicBezTo>
                  <a:pt x="1237258" y="1097216"/>
                  <a:pt x="1243049" y="1093296"/>
                  <a:pt x="1249144" y="1094276"/>
                </a:cubicBezTo>
                <a:close/>
                <a:moveTo>
                  <a:pt x="10936657" y="1092642"/>
                </a:moveTo>
                <a:cubicBezTo>
                  <a:pt x="10942448" y="1093623"/>
                  <a:pt x="10946411" y="1098850"/>
                  <a:pt x="10945496" y="1104404"/>
                </a:cubicBezTo>
                <a:cubicBezTo>
                  <a:pt x="10944582" y="1109959"/>
                  <a:pt x="10939401" y="1113552"/>
                  <a:pt x="10933609" y="1112572"/>
                </a:cubicBezTo>
                <a:cubicBezTo>
                  <a:pt x="10927818" y="1111592"/>
                  <a:pt x="10923854" y="1106364"/>
                  <a:pt x="10924769" y="1100810"/>
                </a:cubicBezTo>
                <a:cubicBezTo>
                  <a:pt x="10925684" y="1095256"/>
                  <a:pt x="10931171" y="1091662"/>
                  <a:pt x="10936657" y="1092642"/>
                </a:cubicBezTo>
                <a:close/>
                <a:moveTo>
                  <a:pt x="8294027" y="1092642"/>
                </a:moveTo>
                <a:cubicBezTo>
                  <a:pt x="8299818" y="1093623"/>
                  <a:pt x="8303780" y="1098850"/>
                  <a:pt x="8302866" y="1104404"/>
                </a:cubicBezTo>
                <a:cubicBezTo>
                  <a:pt x="8301951" y="1109959"/>
                  <a:pt x="8296769" y="1113552"/>
                  <a:pt x="8290979" y="1112572"/>
                </a:cubicBezTo>
                <a:cubicBezTo>
                  <a:pt x="8285187" y="1111592"/>
                  <a:pt x="8281224" y="1106364"/>
                  <a:pt x="8282139" y="1100810"/>
                </a:cubicBezTo>
                <a:cubicBezTo>
                  <a:pt x="8283054" y="1095256"/>
                  <a:pt x="8288235" y="1091662"/>
                  <a:pt x="8294027" y="1092642"/>
                </a:cubicBezTo>
                <a:close/>
                <a:moveTo>
                  <a:pt x="10694034" y="1092316"/>
                </a:moveTo>
                <a:cubicBezTo>
                  <a:pt x="10699825" y="1093296"/>
                  <a:pt x="10703789" y="1098524"/>
                  <a:pt x="10703179" y="1104078"/>
                </a:cubicBezTo>
                <a:cubicBezTo>
                  <a:pt x="10702264" y="1109632"/>
                  <a:pt x="10697083" y="1113226"/>
                  <a:pt x="10691293" y="1112246"/>
                </a:cubicBezTo>
                <a:cubicBezTo>
                  <a:pt x="10685500" y="1111266"/>
                  <a:pt x="10681538" y="1106038"/>
                  <a:pt x="10682148" y="1100484"/>
                </a:cubicBezTo>
                <a:cubicBezTo>
                  <a:pt x="10682758" y="1094930"/>
                  <a:pt x="10688244" y="1091336"/>
                  <a:pt x="10694034" y="1092316"/>
                </a:cubicBezTo>
                <a:close/>
                <a:moveTo>
                  <a:pt x="6624932" y="1091662"/>
                </a:moveTo>
                <a:cubicBezTo>
                  <a:pt x="6631028" y="1092642"/>
                  <a:pt x="6635295" y="1098197"/>
                  <a:pt x="6634381" y="1104078"/>
                </a:cubicBezTo>
                <a:cubicBezTo>
                  <a:pt x="6633467" y="1109959"/>
                  <a:pt x="6627675" y="1113879"/>
                  <a:pt x="6621578" y="1112899"/>
                </a:cubicBezTo>
                <a:cubicBezTo>
                  <a:pt x="6615483" y="1111919"/>
                  <a:pt x="6611216" y="1106365"/>
                  <a:pt x="6612130" y="1100484"/>
                </a:cubicBezTo>
                <a:cubicBezTo>
                  <a:pt x="6613045" y="1094603"/>
                  <a:pt x="6618836" y="1090682"/>
                  <a:pt x="6624932" y="1091662"/>
                </a:cubicBezTo>
                <a:close/>
                <a:moveTo>
                  <a:pt x="5101342" y="1091662"/>
                </a:moveTo>
                <a:cubicBezTo>
                  <a:pt x="5107133" y="1092642"/>
                  <a:pt x="5111096" y="1097870"/>
                  <a:pt x="5110486" y="1103424"/>
                </a:cubicBezTo>
                <a:cubicBezTo>
                  <a:pt x="5109571" y="1108978"/>
                  <a:pt x="5104390" y="1112572"/>
                  <a:pt x="5098598" y="1111592"/>
                </a:cubicBezTo>
                <a:cubicBezTo>
                  <a:pt x="5092806" y="1110612"/>
                  <a:pt x="5088844" y="1105384"/>
                  <a:pt x="5089453" y="1099830"/>
                </a:cubicBezTo>
                <a:cubicBezTo>
                  <a:pt x="5090367" y="1094276"/>
                  <a:pt x="5095549" y="1090682"/>
                  <a:pt x="5101342" y="1091662"/>
                </a:cubicBezTo>
                <a:close/>
                <a:moveTo>
                  <a:pt x="1463718" y="1091662"/>
                </a:moveTo>
                <a:cubicBezTo>
                  <a:pt x="1469814" y="1092642"/>
                  <a:pt x="1474081" y="1098197"/>
                  <a:pt x="1473167" y="1104078"/>
                </a:cubicBezTo>
                <a:cubicBezTo>
                  <a:pt x="1472252" y="1109959"/>
                  <a:pt x="1466461" y="1113879"/>
                  <a:pt x="1460365" y="1112899"/>
                </a:cubicBezTo>
                <a:cubicBezTo>
                  <a:pt x="1454270" y="1111919"/>
                  <a:pt x="1450002" y="1106365"/>
                  <a:pt x="1450916" y="1100484"/>
                </a:cubicBezTo>
                <a:cubicBezTo>
                  <a:pt x="1451831" y="1094603"/>
                  <a:pt x="1457622" y="1090682"/>
                  <a:pt x="1463718" y="1091662"/>
                </a:cubicBezTo>
                <a:close/>
                <a:moveTo>
                  <a:pt x="1169049" y="1091662"/>
                </a:moveTo>
                <a:cubicBezTo>
                  <a:pt x="1174839" y="1092642"/>
                  <a:pt x="1178802" y="1097869"/>
                  <a:pt x="1178192" y="1103424"/>
                </a:cubicBezTo>
                <a:cubicBezTo>
                  <a:pt x="1177735" y="1106201"/>
                  <a:pt x="1176211" y="1108488"/>
                  <a:pt x="1174077" y="1109958"/>
                </a:cubicBezTo>
                <a:lnTo>
                  <a:pt x="1167114" y="1111422"/>
                </a:lnTo>
                <a:lnTo>
                  <a:pt x="1168112" y="1115186"/>
                </a:lnTo>
                <a:cubicBezTo>
                  <a:pt x="1167655" y="1117963"/>
                  <a:pt x="1166055" y="1120332"/>
                  <a:pt x="1163845" y="1121884"/>
                </a:cubicBezTo>
                <a:lnTo>
                  <a:pt x="1156083" y="1123644"/>
                </a:lnTo>
                <a:lnTo>
                  <a:pt x="1154642" y="1125927"/>
                </a:lnTo>
                <a:lnTo>
                  <a:pt x="1148272" y="1127229"/>
                </a:lnTo>
                <a:lnTo>
                  <a:pt x="1144411" y="1133278"/>
                </a:lnTo>
                <a:cubicBezTo>
                  <a:pt x="1142087" y="1134871"/>
                  <a:pt x="1139115" y="1135606"/>
                  <a:pt x="1136067" y="1135116"/>
                </a:cubicBezTo>
                <a:cubicBezTo>
                  <a:pt x="1129971" y="1134136"/>
                  <a:pt x="1125704" y="1128582"/>
                  <a:pt x="1126618" y="1122701"/>
                </a:cubicBezTo>
                <a:cubicBezTo>
                  <a:pt x="1127076" y="1119760"/>
                  <a:pt x="1128676" y="1117310"/>
                  <a:pt x="1130962" y="1115717"/>
                </a:cubicBezTo>
                <a:lnTo>
                  <a:pt x="1137813" y="1114228"/>
                </a:lnTo>
                <a:lnTo>
                  <a:pt x="1141307" y="1108693"/>
                </a:lnTo>
                <a:cubicBezTo>
                  <a:pt x="1143555" y="1107182"/>
                  <a:pt x="1146451" y="1106528"/>
                  <a:pt x="1149499" y="1107018"/>
                </a:cubicBezTo>
                <a:lnTo>
                  <a:pt x="1149526" y="1107034"/>
                </a:lnTo>
                <a:lnTo>
                  <a:pt x="1150815" y="1104894"/>
                </a:lnTo>
                <a:lnTo>
                  <a:pt x="1158147" y="1103279"/>
                </a:lnTo>
                <a:lnTo>
                  <a:pt x="1157161" y="1099830"/>
                </a:lnTo>
                <a:cubicBezTo>
                  <a:pt x="1158076" y="1094603"/>
                  <a:pt x="1163257" y="1090682"/>
                  <a:pt x="1169049" y="1091662"/>
                </a:cubicBezTo>
                <a:close/>
                <a:moveTo>
                  <a:pt x="4835550" y="1090028"/>
                </a:moveTo>
                <a:cubicBezTo>
                  <a:pt x="4841342" y="1091009"/>
                  <a:pt x="4845306" y="1096236"/>
                  <a:pt x="4844390" y="1101464"/>
                </a:cubicBezTo>
                <a:cubicBezTo>
                  <a:pt x="4843476" y="1107018"/>
                  <a:pt x="4838293" y="1110285"/>
                  <a:pt x="4832502" y="1109305"/>
                </a:cubicBezTo>
                <a:cubicBezTo>
                  <a:pt x="4826710" y="1108325"/>
                  <a:pt x="4822747" y="1103098"/>
                  <a:pt x="4823661" y="1097870"/>
                </a:cubicBezTo>
                <a:cubicBezTo>
                  <a:pt x="4824576" y="1092642"/>
                  <a:pt x="4829759" y="1089048"/>
                  <a:pt x="4835550" y="1090028"/>
                </a:cubicBezTo>
                <a:close/>
                <a:moveTo>
                  <a:pt x="9916180" y="1089702"/>
                </a:moveTo>
                <a:cubicBezTo>
                  <a:pt x="9922582" y="1090682"/>
                  <a:pt x="9927153" y="1096563"/>
                  <a:pt x="9926239" y="1102771"/>
                </a:cubicBezTo>
                <a:cubicBezTo>
                  <a:pt x="9925325" y="1108978"/>
                  <a:pt x="9919534" y="1112899"/>
                  <a:pt x="9913133" y="1111919"/>
                </a:cubicBezTo>
                <a:cubicBezTo>
                  <a:pt x="9906732" y="1110939"/>
                  <a:pt x="9902160" y="1105058"/>
                  <a:pt x="9903074" y="1098850"/>
                </a:cubicBezTo>
                <a:cubicBezTo>
                  <a:pt x="9903684" y="1092642"/>
                  <a:pt x="9909779" y="1088722"/>
                  <a:pt x="9916180" y="1089702"/>
                </a:cubicBezTo>
                <a:close/>
                <a:moveTo>
                  <a:pt x="1078852" y="1089702"/>
                </a:moveTo>
                <a:cubicBezTo>
                  <a:pt x="1084644" y="1090682"/>
                  <a:pt x="1088606" y="1095909"/>
                  <a:pt x="1087691" y="1101137"/>
                </a:cubicBezTo>
                <a:cubicBezTo>
                  <a:pt x="1086777" y="1106691"/>
                  <a:pt x="1081596" y="1110285"/>
                  <a:pt x="1075805" y="1109305"/>
                </a:cubicBezTo>
                <a:cubicBezTo>
                  <a:pt x="1070013" y="1108325"/>
                  <a:pt x="1066051" y="1103097"/>
                  <a:pt x="1066966" y="1097870"/>
                </a:cubicBezTo>
                <a:cubicBezTo>
                  <a:pt x="1067880" y="1092316"/>
                  <a:pt x="1073062" y="1088722"/>
                  <a:pt x="1078852" y="1089702"/>
                </a:cubicBezTo>
                <a:close/>
                <a:moveTo>
                  <a:pt x="240026" y="1088396"/>
                </a:moveTo>
                <a:cubicBezTo>
                  <a:pt x="245817" y="1089376"/>
                  <a:pt x="250084" y="1094603"/>
                  <a:pt x="249170" y="1100484"/>
                </a:cubicBezTo>
                <a:cubicBezTo>
                  <a:pt x="248255" y="1106038"/>
                  <a:pt x="242769" y="1109959"/>
                  <a:pt x="236978" y="1108652"/>
                </a:cubicBezTo>
                <a:cubicBezTo>
                  <a:pt x="231187" y="1107672"/>
                  <a:pt x="226920" y="1102444"/>
                  <a:pt x="227834" y="1096564"/>
                </a:cubicBezTo>
                <a:cubicBezTo>
                  <a:pt x="228749" y="1091336"/>
                  <a:pt x="234235" y="1087416"/>
                  <a:pt x="240026" y="1088396"/>
                </a:cubicBezTo>
                <a:close/>
                <a:moveTo>
                  <a:pt x="566479" y="1088069"/>
                </a:moveTo>
                <a:cubicBezTo>
                  <a:pt x="572270" y="1089049"/>
                  <a:pt x="576232" y="1094276"/>
                  <a:pt x="575317" y="1099830"/>
                </a:cubicBezTo>
                <a:cubicBezTo>
                  <a:pt x="574403" y="1105384"/>
                  <a:pt x="569222" y="1108978"/>
                  <a:pt x="563431" y="1107998"/>
                </a:cubicBezTo>
                <a:cubicBezTo>
                  <a:pt x="557640" y="1107018"/>
                  <a:pt x="553677" y="1101791"/>
                  <a:pt x="554592" y="1096237"/>
                </a:cubicBezTo>
                <a:cubicBezTo>
                  <a:pt x="555506" y="1090682"/>
                  <a:pt x="560688" y="1087089"/>
                  <a:pt x="566479" y="1088069"/>
                </a:cubicBezTo>
                <a:close/>
                <a:moveTo>
                  <a:pt x="9631801" y="1088068"/>
                </a:moveTo>
                <a:cubicBezTo>
                  <a:pt x="9638202" y="1089048"/>
                  <a:pt x="9642469" y="1094930"/>
                  <a:pt x="9641553" y="1100810"/>
                </a:cubicBezTo>
                <a:cubicBezTo>
                  <a:pt x="9640639" y="1106691"/>
                  <a:pt x="9634848" y="1110612"/>
                  <a:pt x="9628753" y="1109632"/>
                </a:cubicBezTo>
                <a:cubicBezTo>
                  <a:pt x="9622352" y="1108652"/>
                  <a:pt x="9618084" y="1102771"/>
                  <a:pt x="9618999" y="1096890"/>
                </a:cubicBezTo>
                <a:cubicBezTo>
                  <a:pt x="9619914" y="1091009"/>
                  <a:pt x="9625704" y="1087088"/>
                  <a:pt x="9631801" y="1088068"/>
                </a:cubicBezTo>
                <a:close/>
                <a:moveTo>
                  <a:pt x="6515813" y="1088068"/>
                </a:moveTo>
                <a:cubicBezTo>
                  <a:pt x="6521909" y="1089048"/>
                  <a:pt x="6526176" y="1094603"/>
                  <a:pt x="6525262" y="1100484"/>
                </a:cubicBezTo>
                <a:cubicBezTo>
                  <a:pt x="6524348" y="1106364"/>
                  <a:pt x="6518556" y="1110285"/>
                  <a:pt x="6512461" y="1109305"/>
                </a:cubicBezTo>
                <a:cubicBezTo>
                  <a:pt x="6506364" y="1108325"/>
                  <a:pt x="6502097" y="1102771"/>
                  <a:pt x="6503011" y="1096890"/>
                </a:cubicBezTo>
                <a:cubicBezTo>
                  <a:pt x="6503926" y="1091009"/>
                  <a:pt x="6509412" y="1086762"/>
                  <a:pt x="6515813" y="1088068"/>
                </a:cubicBezTo>
                <a:close/>
                <a:moveTo>
                  <a:pt x="4735566" y="1087741"/>
                </a:moveTo>
                <a:cubicBezTo>
                  <a:pt x="4741357" y="1088722"/>
                  <a:pt x="4745319" y="1093949"/>
                  <a:pt x="4744407" y="1099177"/>
                </a:cubicBezTo>
                <a:cubicBezTo>
                  <a:pt x="4743492" y="1104404"/>
                  <a:pt x="4738308" y="1107998"/>
                  <a:pt x="4732822" y="1107018"/>
                </a:cubicBezTo>
                <a:cubicBezTo>
                  <a:pt x="4727030" y="1106037"/>
                  <a:pt x="4723068" y="1100810"/>
                  <a:pt x="4723981" y="1095583"/>
                </a:cubicBezTo>
                <a:cubicBezTo>
                  <a:pt x="4724590" y="1090355"/>
                  <a:pt x="4729776" y="1086761"/>
                  <a:pt x="4735566" y="1087741"/>
                </a:cubicBezTo>
                <a:close/>
                <a:moveTo>
                  <a:pt x="1357346" y="1086435"/>
                </a:moveTo>
                <a:cubicBezTo>
                  <a:pt x="1363441" y="1087415"/>
                  <a:pt x="1367709" y="1092969"/>
                  <a:pt x="1366795" y="1098850"/>
                </a:cubicBezTo>
                <a:cubicBezTo>
                  <a:pt x="1365880" y="1104731"/>
                  <a:pt x="1360089" y="1108652"/>
                  <a:pt x="1353993" y="1107671"/>
                </a:cubicBezTo>
                <a:cubicBezTo>
                  <a:pt x="1347897" y="1106691"/>
                  <a:pt x="1343629" y="1101137"/>
                  <a:pt x="1344544" y="1095257"/>
                </a:cubicBezTo>
                <a:cubicBezTo>
                  <a:pt x="1345459" y="1089375"/>
                  <a:pt x="1351250" y="1085455"/>
                  <a:pt x="1357346" y="1086435"/>
                </a:cubicBezTo>
                <a:close/>
                <a:moveTo>
                  <a:pt x="2603042" y="1085126"/>
                </a:moveTo>
                <a:cubicBezTo>
                  <a:pt x="2606366" y="1085697"/>
                  <a:pt x="2609186" y="1087477"/>
                  <a:pt x="2611059" y="1089894"/>
                </a:cubicBezTo>
                <a:lnTo>
                  <a:pt x="2613272" y="1098038"/>
                </a:lnTo>
                <a:lnTo>
                  <a:pt x="2614817" y="1095665"/>
                </a:lnTo>
                <a:cubicBezTo>
                  <a:pt x="2617370" y="1093950"/>
                  <a:pt x="2620645" y="1093133"/>
                  <a:pt x="2623998" y="1093623"/>
                </a:cubicBezTo>
                <a:cubicBezTo>
                  <a:pt x="2630703" y="1094930"/>
                  <a:pt x="2635579" y="1100810"/>
                  <a:pt x="2634361" y="1107345"/>
                </a:cubicBezTo>
                <a:cubicBezTo>
                  <a:pt x="2633447" y="1113879"/>
                  <a:pt x="2627045" y="1118127"/>
                  <a:pt x="2620340" y="1116820"/>
                </a:cubicBezTo>
                <a:lnTo>
                  <a:pt x="2613480" y="1112695"/>
                </a:lnTo>
                <a:lnTo>
                  <a:pt x="2612829" y="1113716"/>
                </a:lnTo>
                <a:cubicBezTo>
                  <a:pt x="2610618" y="1115268"/>
                  <a:pt x="2607798" y="1116003"/>
                  <a:pt x="2604903" y="1115513"/>
                </a:cubicBezTo>
                <a:cubicBezTo>
                  <a:pt x="2601855" y="1115023"/>
                  <a:pt x="2599341" y="1113389"/>
                  <a:pt x="2597702" y="1111184"/>
                </a:cubicBezTo>
                <a:lnTo>
                  <a:pt x="2596337" y="1105728"/>
                </a:lnTo>
                <a:lnTo>
                  <a:pt x="2591647" y="1102940"/>
                </a:lnTo>
                <a:cubicBezTo>
                  <a:pt x="2589775" y="1100523"/>
                  <a:pt x="2588850" y="1097469"/>
                  <a:pt x="2589317" y="1094351"/>
                </a:cubicBezTo>
                <a:cubicBezTo>
                  <a:pt x="2590247" y="1088115"/>
                  <a:pt x="2596392" y="1083985"/>
                  <a:pt x="2603042" y="1085126"/>
                </a:cubicBezTo>
                <a:close/>
                <a:moveTo>
                  <a:pt x="7463441" y="1084801"/>
                </a:moveTo>
                <a:cubicBezTo>
                  <a:pt x="7468927" y="1085781"/>
                  <a:pt x="7472890" y="1091009"/>
                  <a:pt x="7472280" y="1096236"/>
                </a:cubicBezTo>
                <a:cubicBezTo>
                  <a:pt x="7471366" y="1101464"/>
                  <a:pt x="7466185" y="1105057"/>
                  <a:pt x="7460698" y="1104077"/>
                </a:cubicBezTo>
                <a:cubicBezTo>
                  <a:pt x="7455211" y="1103097"/>
                  <a:pt x="7451249" y="1097869"/>
                  <a:pt x="7451859" y="1092642"/>
                </a:cubicBezTo>
                <a:cubicBezTo>
                  <a:pt x="7452774" y="1087415"/>
                  <a:pt x="7457955" y="1083821"/>
                  <a:pt x="7463441" y="1084801"/>
                </a:cubicBezTo>
                <a:close/>
                <a:moveTo>
                  <a:pt x="882264" y="1083821"/>
                </a:moveTo>
                <a:cubicBezTo>
                  <a:pt x="888055" y="1084801"/>
                  <a:pt x="892016" y="1090029"/>
                  <a:pt x="891103" y="1095256"/>
                </a:cubicBezTo>
                <a:cubicBezTo>
                  <a:pt x="890188" y="1100810"/>
                  <a:pt x="885007" y="1104404"/>
                  <a:pt x="879216" y="1103424"/>
                </a:cubicBezTo>
                <a:cubicBezTo>
                  <a:pt x="873424" y="1102444"/>
                  <a:pt x="869462" y="1097216"/>
                  <a:pt x="870376" y="1091989"/>
                </a:cubicBezTo>
                <a:cubicBezTo>
                  <a:pt x="871291" y="1086435"/>
                  <a:pt x="876473" y="1082841"/>
                  <a:pt x="882264" y="1083821"/>
                </a:cubicBezTo>
                <a:close/>
                <a:moveTo>
                  <a:pt x="3878866" y="1083821"/>
                </a:moveTo>
                <a:cubicBezTo>
                  <a:pt x="3885571" y="1084801"/>
                  <a:pt x="3890147" y="1091009"/>
                  <a:pt x="3889232" y="1097216"/>
                </a:cubicBezTo>
                <a:cubicBezTo>
                  <a:pt x="3888317" y="1103424"/>
                  <a:pt x="3882221" y="1107671"/>
                  <a:pt x="3875510" y="1106691"/>
                </a:cubicBezTo>
                <a:cubicBezTo>
                  <a:pt x="3868806" y="1105711"/>
                  <a:pt x="3864236" y="1099503"/>
                  <a:pt x="3865147" y="1093296"/>
                </a:cubicBezTo>
                <a:cubicBezTo>
                  <a:pt x="3866367" y="1086761"/>
                  <a:pt x="3872465" y="1082514"/>
                  <a:pt x="3878866" y="1083821"/>
                </a:cubicBezTo>
                <a:close/>
                <a:moveTo>
                  <a:pt x="9058774" y="1083168"/>
                </a:moveTo>
                <a:cubicBezTo>
                  <a:pt x="9064565" y="1084148"/>
                  <a:pt x="9068832" y="1089375"/>
                  <a:pt x="9067918" y="1095257"/>
                </a:cubicBezTo>
                <a:cubicBezTo>
                  <a:pt x="9067003" y="1100810"/>
                  <a:pt x="9061516" y="1104405"/>
                  <a:pt x="9055726" y="1103425"/>
                </a:cubicBezTo>
                <a:cubicBezTo>
                  <a:pt x="9049935" y="1102444"/>
                  <a:pt x="9045667" y="1097217"/>
                  <a:pt x="9046582" y="1091336"/>
                </a:cubicBezTo>
                <a:cubicBezTo>
                  <a:pt x="9047496" y="1085782"/>
                  <a:pt x="9052983" y="1082188"/>
                  <a:pt x="9058774" y="1083168"/>
                </a:cubicBezTo>
                <a:close/>
                <a:moveTo>
                  <a:pt x="2401604" y="1083168"/>
                </a:moveTo>
                <a:cubicBezTo>
                  <a:pt x="2407699" y="1084148"/>
                  <a:pt x="2411662" y="1089702"/>
                  <a:pt x="2410748" y="1095257"/>
                </a:cubicBezTo>
                <a:cubicBezTo>
                  <a:pt x="2409833" y="1100810"/>
                  <a:pt x="2404346" y="1104731"/>
                  <a:pt x="2398557" y="1103751"/>
                </a:cubicBezTo>
                <a:cubicBezTo>
                  <a:pt x="2392461" y="1102771"/>
                  <a:pt x="2388498" y="1097217"/>
                  <a:pt x="2389413" y="1091662"/>
                </a:cubicBezTo>
                <a:cubicBezTo>
                  <a:pt x="2390330" y="1085782"/>
                  <a:pt x="2395814" y="1081861"/>
                  <a:pt x="2401604" y="1083168"/>
                </a:cubicBezTo>
                <a:close/>
                <a:moveTo>
                  <a:pt x="6852924" y="1082188"/>
                </a:moveTo>
                <a:cubicBezTo>
                  <a:pt x="6859020" y="1083168"/>
                  <a:pt x="6862983" y="1088722"/>
                  <a:pt x="6862068" y="1094276"/>
                </a:cubicBezTo>
                <a:cubicBezTo>
                  <a:pt x="6861153" y="1099830"/>
                  <a:pt x="6855667" y="1103751"/>
                  <a:pt x="6849876" y="1102771"/>
                </a:cubicBezTo>
                <a:cubicBezTo>
                  <a:pt x="6843780" y="1101791"/>
                  <a:pt x="6839817" y="1096237"/>
                  <a:pt x="6840732" y="1090682"/>
                </a:cubicBezTo>
                <a:cubicBezTo>
                  <a:pt x="6841341" y="1084801"/>
                  <a:pt x="6846827" y="1080881"/>
                  <a:pt x="6852924" y="1082188"/>
                </a:cubicBezTo>
                <a:close/>
                <a:moveTo>
                  <a:pt x="7677717" y="1081534"/>
                </a:moveTo>
                <a:cubicBezTo>
                  <a:pt x="7683509" y="1082514"/>
                  <a:pt x="7687471" y="1087742"/>
                  <a:pt x="7686557" y="1093296"/>
                </a:cubicBezTo>
                <a:cubicBezTo>
                  <a:pt x="7685642" y="1098850"/>
                  <a:pt x="7680460" y="1102444"/>
                  <a:pt x="7674669" y="1101464"/>
                </a:cubicBezTo>
                <a:cubicBezTo>
                  <a:pt x="7668878" y="1100484"/>
                  <a:pt x="7664915" y="1095256"/>
                  <a:pt x="7665830" y="1089702"/>
                </a:cubicBezTo>
                <a:cubicBezTo>
                  <a:pt x="7666745" y="1084148"/>
                  <a:pt x="7671926" y="1080227"/>
                  <a:pt x="7677717" y="1081534"/>
                </a:cubicBezTo>
                <a:close/>
                <a:moveTo>
                  <a:pt x="12038515" y="1080880"/>
                </a:moveTo>
                <a:cubicBezTo>
                  <a:pt x="12044611" y="1081860"/>
                  <a:pt x="12048878" y="1087415"/>
                  <a:pt x="12048269" y="1093623"/>
                </a:cubicBezTo>
                <a:cubicBezTo>
                  <a:pt x="12047354" y="1099503"/>
                  <a:pt x="12041562" y="1103424"/>
                  <a:pt x="12035467" y="1102444"/>
                </a:cubicBezTo>
                <a:cubicBezTo>
                  <a:pt x="12029371" y="1101464"/>
                  <a:pt x="12025103" y="1095583"/>
                  <a:pt x="12025712" y="1089702"/>
                </a:cubicBezTo>
                <a:cubicBezTo>
                  <a:pt x="12026323" y="1083821"/>
                  <a:pt x="12032420" y="1079900"/>
                  <a:pt x="12038515" y="1080880"/>
                </a:cubicBezTo>
                <a:close/>
                <a:moveTo>
                  <a:pt x="4119698" y="1080880"/>
                </a:moveTo>
                <a:cubicBezTo>
                  <a:pt x="4126100" y="1081860"/>
                  <a:pt x="4130370" y="1087742"/>
                  <a:pt x="4129456" y="1093949"/>
                </a:cubicBezTo>
                <a:cubicBezTo>
                  <a:pt x="4128539" y="1100157"/>
                  <a:pt x="4122747" y="1104077"/>
                  <a:pt x="4116347" y="1102771"/>
                </a:cubicBezTo>
                <a:cubicBezTo>
                  <a:pt x="4109949" y="1101791"/>
                  <a:pt x="4105675" y="1095910"/>
                  <a:pt x="4106593" y="1089702"/>
                </a:cubicBezTo>
                <a:cubicBezTo>
                  <a:pt x="4107510" y="1083821"/>
                  <a:pt x="4113301" y="1079900"/>
                  <a:pt x="4119698" y="1080880"/>
                </a:cubicBezTo>
                <a:close/>
                <a:moveTo>
                  <a:pt x="10727868" y="1080554"/>
                </a:moveTo>
                <a:cubicBezTo>
                  <a:pt x="10734268" y="1081534"/>
                  <a:pt x="10738841" y="1087415"/>
                  <a:pt x="10737926" y="1093623"/>
                </a:cubicBezTo>
                <a:lnTo>
                  <a:pt x="10735910" y="1096855"/>
                </a:lnTo>
                <a:lnTo>
                  <a:pt x="10735919" y="1096891"/>
                </a:lnTo>
                <a:lnTo>
                  <a:pt x="10736326" y="1097135"/>
                </a:lnTo>
                <a:cubicBezTo>
                  <a:pt x="10737926" y="1099259"/>
                  <a:pt x="10738688" y="1101954"/>
                  <a:pt x="10738231" y="1104731"/>
                </a:cubicBezTo>
                <a:cubicBezTo>
                  <a:pt x="10737317" y="1110285"/>
                  <a:pt x="10732136" y="1113879"/>
                  <a:pt x="10726344" y="1112899"/>
                </a:cubicBezTo>
                <a:cubicBezTo>
                  <a:pt x="10723449" y="1112409"/>
                  <a:pt x="10721010" y="1110857"/>
                  <a:pt x="10719409" y="1108734"/>
                </a:cubicBezTo>
                <a:lnTo>
                  <a:pt x="10719347" y="1108486"/>
                </a:lnTo>
                <a:lnTo>
                  <a:pt x="10717771" y="1107549"/>
                </a:lnTo>
                <a:cubicBezTo>
                  <a:pt x="10716056" y="1105303"/>
                  <a:pt x="10715219" y="1102444"/>
                  <a:pt x="10715676" y="1099504"/>
                </a:cubicBezTo>
                <a:lnTo>
                  <a:pt x="10716675" y="1097949"/>
                </a:lnTo>
                <a:lnTo>
                  <a:pt x="10714456" y="1089702"/>
                </a:lnTo>
                <a:cubicBezTo>
                  <a:pt x="10715371" y="1083494"/>
                  <a:pt x="10721467" y="1079574"/>
                  <a:pt x="10727868" y="1080554"/>
                </a:cubicBezTo>
                <a:close/>
                <a:moveTo>
                  <a:pt x="5989217" y="1079939"/>
                </a:moveTo>
                <a:cubicBezTo>
                  <a:pt x="5995201" y="1080965"/>
                  <a:pt x="5999362" y="1086419"/>
                  <a:pt x="5998511" y="1092120"/>
                </a:cubicBezTo>
                <a:cubicBezTo>
                  <a:pt x="5997660" y="1097822"/>
                  <a:pt x="5992118" y="1101612"/>
                  <a:pt x="5986135" y="1100586"/>
                </a:cubicBezTo>
                <a:cubicBezTo>
                  <a:pt x="5980151" y="1099559"/>
                  <a:pt x="5975991" y="1094105"/>
                  <a:pt x="5976841" y="1088404"/>
                </a:cubicBezTo>
                <a:cubicBezTo>
                  <a:pt x="5977693" y="1082702"/>
                  <a:pt x="5983233" y="1078912"/>
                  <a:pt x="5989217" y="1079939"/>
                </a:cubicBezTo>
                <a:close/>
                <a:moveTo>
                  <a:pt x="2714321" y="1079247"/>
                </a:moveTo>
                <a:cubicBezTo>
                  <a:pt x="2720420" y="1080227"/>
                  <a:pt x="2724384" y="1085781"/>
                  <a:pt x="2723469" y="1091335"/>
                </a:cubicBezTo>
                <a:cubicBezTo>
                  <a:pt x="2722554" y="1096890"/>
                  <a:pt x="2717066" y="1100810"/>
                  <a:pt x="2711273" y="1099830"/>
                </a:cubicBezTo>
                <a:cubicBezTo>
                  <a:pt x="2705480" y="1098850"/>
                  <a:pt x="2701214" y="1093296"/>
                  <a:pt x="2702128" y="1087742"/>
                </a:cubicBezTo>
                <a:cubicBezTo>
                  <a:pt x="2702737" y="1081860"/>
                  <a:pt x="2708224" y="1078267"/>
                  <a:pt x="2714321" y="1079247"/>
                </a:cubicBezTo>
                <a:close/>
                <a:moveTo>
                  <a:pt x="7062322" y="1078593"/>
                </a:moveTo>
                <a:cubicBezTo>
                  <a:pt x="7067809" y="1079573"/>
                  <a:pt x="7071771" y="1084801"/>
                  <a:pt x="7071161" y="1090028"/>
                </a:cubicBezTo>
                <a:cubicBezTo>
                  <a:pt x="7070247" y="1095256"/>
                  <a:pt x="7065065" y="1098850"/>
                  <a:pt x="7059579" y="1097869"/>
                </a:cubicBezTo>
                <a:cubicBezTo>
                  <a:pt x="7054093" y="1096889"/>
                  <a:pt x="7050130" y="1091662"/>
                  <a:pt x="7050739" y="1086435"/>
                </a:cubicBezTo>
                <a:cubicBezTo>
                  <a:pt x="7051654" y="1081207"/>
                  <a:pt x="7056836" y="1077613"/>
                  <a:pt x="7062322" y="1078593"/>
                </a:cubicBezTo>
                <a:close/>
                <a:moveTo>
                  <a:pt x="4937670" y="1077940"/>
                </a:moveTo>
                <a:cubicBezTo>
                  <a:pt x="4943461" y="1078921"/>
                  <a:pt x="4947424" y="1084148"/>
                  <a:pt x="4946510" y="1089375"/>
                </a:cubicBezTo>
                <a:cubicBezTo>
                  <a:pt x="4945596" y="1094930"/>
                  <a:pt x="4940413" y="1098197"/>
                  <a:pt x="4934622" y="1097543"/>
                </a:cubicBezTo>
                <a:cubicBezTo>
                  <a:pt x="4928829" y="1096563"/>
                  <a:pt x="4924866" y="1091335"/>
                  <a:pt x="4925781" y="1086108"/>
                </a:cubicBezTo>
                <a:cubicBezTo>
                  <a:pt x="4926695" y="1080554"/>
                  <a:pt x="4931878" y="1076960"/>
                  <a:pt x="4937670" y="1077940"/>
                </a:cubicBezTo>
                <a:close/>
                <a:moveTo>
                  <a:pt x="11413062" y="1077614"/>
                </a:moveTo>
                <a:cubicBezTo>
                  <a:pt x="11419157" y="1078594"/>
                  <a:pt x="11423121" y="1084148"/>
                  <a:pt x="11422206" y="1089702"/>
                </a:cubicBezTo>
                <a:cubicBezTo>
                  <a:pt x="11421292" y="1095257"/>
                  <a:pt x="11415806" y="1099177"/>
                  <a:pt x="11410014" y="1098197"/>
                </a:cubicBezTo>
                <a:cubicBezTo>
                  <a:pt x="11403917" y="1097216"/>
                  <a:pt x="11399955" y="1091662"/>
                  <a:pt x="11400869" y="1086108"/>
                </a:cubicBezTo>
                <a:cubicBezTo>
                  <a:pt x="11401479" y="1080227"/>
                  <a:pt x="11406966" y="1076633"/>
                  <a:pt x="11413062" y="1077614"/>
                </a:cubicBezTo>
                <a:close/>
                <a:moveTo>
                  <a:pt x="8813713" y="1077614"/>
                </a:moveTo>
                <a:cubicBezTo>
                  <a:pt x="8819504" y="1078594"/>
                  <a:pt x="8823467" y="1083821"/>
                  <a:pt x="8822552" y="1089375"/>
                </a:cubicBezTo>
                <a:cubicBezTo>
                  <a:pt x="8821637" y="1094930"/>
                  <a:pt x="8816456" y="1098523"/>
                  <a:pt x="8810665" y="1097543"/>
                </a:cubicBezTo>
                <a:cubicBezTo>
                  <a:pt x="8804873" y="1096563"/>
                  <a:pt x="8800911" y="1091335"/>
                  <a:pt x="8801825" y="1085782"/>
                </a:cubicBezTo>
                <a:cubicBezTo>
                  <a:pt x="8802740" y="1080554"/>
                  <a:pt x="8807921" y="1076633"/>
                  <a:pt x="8813713" y="1077614"/>
                </a:cubicBezTo>
                <a:close/>
                <a:moveTo>
                  <a:pt x="4443193" y="1077614"/>
                </a:moveTo>
                <a:cubicBezTo>
                  <a:pt x="4448984" y="1078594"/>
                  <a:pt x="4453253" y="1083821"/>
                  <a:pt x="4452335" y="1089702"/>
                </a:cubicBezTo>
                <a:cubicBezTo>
                  <a:pt x="4451425" y="1095257"/>
                  <a:pt x="4445941" y="1098850"/>
                  <a:pt x="4440142" y="1097870"/>
                </a:cubicBezTo>
                <a:cubicBezTo>
                  <a:pt x="4434354" y="1096890"/>
                  <a:pt x="4430093" y="1091662"/>
                  <a:pt x="4431001" y="1085782"/>
                </a:cubicBezTo>
                <a:cubicBezTo>
                  <a:pt x="4431924" y="1079901"/>
                  <a:pt x="4437097" y="1076633"/>
                  <a:pt x="4443193" y="1077614"/>
                </a:cubicBezTo>
                <a:close/>
                <a:moveTo>
                  <a:pt x="1889836" y="1076633"/>
                </a:moveTo>
                <a:cubicBezTo>
                  <a:pt x="1895932" y="1077614"/>
                  <a:pt x="1900199" y="1083167"/>
                  <a:pt x="1899285" y="1089049"/>
                </a:cubicBezTo>
                <a:cubicBezTo>
                  <a:pt x="1898371" y="1094930"/>
                  <a:pt x="1892884" y="1098523"/>
                  <a:pt x="1886788" y="1097543"/>
                </a:cubicBezTo>
                <a:cubicBezTo>
                  <a:pt x="1880693" y="1096563"/>
                  <a:pt x="1876425" y="1091009"/>
                  <a:pt x="1877340" y="1085128"/>
                </a:cubicBezTo>
                <a:cubicBezTo>
                  <a:pt x="1878254" y="1079247"/>
                  <a:pt x="1884045" y="1075653"/>
                  <a:pt x="1889836" y="1076633"/>
                </a:cubicBezTo>
                <a:close/>
                <a:moveTo>
                  <a:pt x="2673425" y="1075653"/>
                </a:moveTo>
                <a:cubicBezTo>
                  <a:pt x="2679826" y="1076633"/>
                  <a:pt x="2684093" y="1082514"/>
                  <a:pt x="2683179" y="1088395"/>
                </a:cubicBezTo>
                <a:cubicBezTo>
                  <a:pt x="2682266" y="1094276"/>
                  <a:pt x="2676475" y="1098523"/>
                  <a:pt x="2670072" y="1097216"/>
                </a:cubicBezTo>
                <a:cubicBezTo>
                  <a:pt x="2663672" y="1096236"/>
                  <a:pt x="2659405" y="1090355"/>
                  <a:pt x="2660320" y="1084475"/>
                </a:cubicBezTo>
                <a:cubicBezTo>
                  <a:pt x="2661236" y="1078593"/>
                  <a:pt x="2667026" y="1074346"/>
                  <a:pt x="2673425" y="1075653"/>
                </a:cubicBezTo>
                <a:close/>
                <a:moveTo>
                  <a:pt x="5485404" y="1075000"/>
                </a:moveTo>
                <a:cubicBezTo>
                  <a:pt x="5491196" y="1075980"/>
                  <a:pt x="5495464" y="1081534"/>
                  <a:pt x="5494549" y="1087089"/>
                </a:cubicBezTo>
                <a:cubicBezTo>
                  <a:pt x="5493634" y="1092642"/>
                  <a:pt x="5488147" y="1096563"/>
                  <a:pt x="5482355" y="1095257"/>
                </a:cubicBezTo>
                <a:cubicBezTo>
                  <a:pt x="5476564" y="1094276"/>
                  <a:pt x="5472296" y="1088722"/>
                  <a:pt x="5473211" y="1083168"/>
                </a:cubicBezTo>
                <a:cubicBezTo>
                  <a:pt x="5474126" y="1077940"/>
                  <a:pt x="5479612" y="1074020"/>
                  <a:pt x="5485404" y="1075000"/>
                </a:cubicBezTo>
                <a:close/>
                <a:moveTo>
                  <a:pt x="38559" y="1075000"/>
                </a:moveTo>
                <a:cubicBezTo>
                  <a:pt x="44351" y="1075980"/>
                  <a:pt x="48617" y="1081207"/>
                  <a:pt x="47703" y="1087089"/>
                </a:cubicBezTo>
                <a:cubicBezTo>
                  <a:pt x="46789" y="1092642"/>
                  <a:pt x="41302" y="1096237"/>
                  <a:pt x="35511" y="1095257"/>
                </a:cubicBezTo>
                <a:cubicBezTo>
                  <a:pt x="29720" y="1094276"/>
                  <a:pt x="25453" y="1089049"/>
                  <a:pt x="26367" y="1083168"/>
                </a:cubicBezTo>
                <a:cubicBezTo>
                  <a:pt x="27282" y="1077940"/>
                  <a:pt x="32769" y="1074020"/>
                  <a:pt x="38559" y="1075000"/>
                </a:cubicBezTo>
                <a:close/>
                <a:moveTo>
                  <a:pt x="140359" y="1074673"/>
                </a:moveTo>
                <a:cubicBezTo>
                  <a:pt x="146150" y="1075653"/>
                  <a:pt x="150417" y="1080880"/>
                  <a:pt x="149503" y="1086762"/>
                </a:cubicBezTo>
                <a:cubicBezTo>
                  <a:pt x="148588" y="1092316"/>
                  <a:pt x="143102" y="1095910"/>
                  <a:pt x="137311" y="1094930"/>
                </a:cubicBezTo>
                <a:cubicBezTo>
                  <a:pt x="131520" y="1093950"/>
                  <a:pt x="127253" y="1088722"/>
                  <a:pt x="128168" y="1082841"/>
                </a:cubicBezTo>
                <a:cubicBezTo>
                  <a:pt x="129082" y="1077287"/>
                  <a:pt x="134568" y="1073693"/>
                  <a:pt x="140359" y="1074673"/>
                </a:cubicBezTo>
                <a:close/>
                <a:moveTo>
                  <a:pt x="6742890" y="1074346"/>
                </a:moveTo>
                <a:cubicBezTo>
                  <a:pt x="6748986" y="1075326"/>
                  <a:pt x="6753254" y="1080880"/>
                  <a:pt x="6752339" y="1086762"/>
                </a:cubicBezTo>
                <a:cubicBezTo>
                  <a:pt x="6751424" y="1092642"/>
                  <a:pt x="6745938" y="1096236"/>
                  <a:pt x="6739842" y="1095256"/>
                </a:cubicBezTo>
                <a:cubicBezTo>
                  <a:pt x="6733746" y="1094276"/>
                  <a:pt x="6729479" y="1088722"/>
                  <a:pt x="6730393" y="1082841"/>
                </a:cubicBezTo>
                <a:cubicBezTo>
                  <a:pt x="6731307" y="1076960"/>
                  <a:pt x="6736794" y="1073366"/>
                  <a:pt x="6742890" y="1074346"/>
                </a:cubicBezTo>
                <a:close/>
                <a:moveTo>
                  <a:pt x="11720302" y="1074020"/>
                </a:moveTo>
                <a:cubicBezTo>
                  <a:pt x="11726398" y="1075000"/>
                  <a:pt x="11730666" y="1080554"/>
                  <a:pt x="11729752" y="1086435"/>
                </a:cubicBezTo>
                <a:cubicBezTo>
                  <a:pt x="11728836" y="1092316"/>
                  <a:pt x="11723351" y="1095910"/>
                  <a:pt x="11717253" y="1094930"/>
                </a:cubicBezTo>
                <a:cubicBezTo>
                  <a:pt x="11711158" y="1093950"/>
                  <a:pt x="11706891" y="1088396"/>
                  <a:pt x="11707806" y="1082514"/>
                </a:cubicBezTo>
                <a:cubicBezTo>
                  <a:pt x="11708414" y="1076633"/>
                  <a:pt x="11714206" y="1072713"/>
                  <a:pt x="11720302" y="1074020"/>
                </a:cubicBezTo>
                <a:close/>
                <a:moveTo>
                  <a:pt x="8193746" y="1073040"/>
                </a:moveTo>
                <a:cubicBezTo>
                  <a:pt x="8199538" y="1074020"/>
                  <a:pt x="8203500" y="1079247"/>
                  <a:pt x="8202586" y="1084801"/>
                </a:cubicBezTo>
                <a:cubicBezTo>
                  <a:pt x="8201671" y="1090356"/>
                  <a:pt x="8196490" y="1093950"/>
                  <a:pt x="8190699" y="1092969"/>
                </a:cubicBezTo>
                <a:cubicBezTo>
                  <a:pt x="8184907" y="1091989"/>
                  <a:pt x="8180945" y="1086762"/>
                  <a:pt x="8181859" y="1081208"/>
                </a:cubicBezTo>
                <a:cubicBezTo>
                  <a:pt x="8182774" y="1075653"/>
                  <a:pt x="8187956" y="1072060"/>
                  <a:pt x="8193746" y="1073040"/>
                </a:cubicBezTo>
                <a:close/>
                <a:moveTo>
                  <a:pt x="10766881" y="1072386"/>
                </a:moveTo>
                <a:cubicBezTo>
                  <a:pt x="10772369" y="1073366"/>
                  <a:pt x="10776331" y="1078594"/>
                  <a:pt x="10775722" y="1083821"/>
                </a:cubicBezTo>
                <a:lnTo>
                  <a:pt x="10773455" y="1087295"/>
                </a:lnTo>
                <a:lnTo>
                  <a:pt x="10773589" y="1087374"/>
                </a:lnTo>
                <a:cubicBezTo>
                  <a:pt x="10775341" y="1089702"/>
                  <a:pt x="10776179" y="1092642"/>
                  <a:pt x="10775722" y="1095583"/>
                </a:cubicBezTo>
                <a:cubicBezTo>
                  <a:pt x="10774806" y="1101464"/>
                  <a:pt x="10769016" y="1105384"/>
                  <a:pt x="10762615" y="1104404"/>
                </a:cubicBezTo>
                <a:cubicBezTo>
                  <a:pt x="10756215" y="1103424"/>
                  <a:pt x="10751947" y="1097543"/>
                  <a:pt x="10752861" y="1091662"/>
                </a:cubicBezTo>
                <a:lnTo>
                  <a:pt x="10756896" y="1085697"/>
                </a:lnTo>
                <a:lnTo>
                  <a:pt x="10755301" y="1080228"/>
                </a:lnTo>
                <a:cubicBezTo>
                  <a:pt x="10756215" y="1075000"/>
                  <a:pt x="10761396" y="1071406"/>
                  <a:pt x="10766881" y="1072386"/>
                </a:cubicBezTo>
                <a:close/>
                <a:moveTo>
                  <a:pt x="6962043" y="1072386"/>
                </a:moveTo>
                <a:cubicBezTo>
                  <a:pt x="6967834" y="1073366"/>
                  <a:pt x="6971796" y="1078594"/>
                  <a:pt x="6970882" y="1084148"/>
                </a:cubicBezTo>
                <a:cubicBezTo>
                  <a:pt x="6969967" y="1089702"/>
                  <a:pt x="6964786" y="1093296"/>
                  <a:pt x="6958995" y="1092316"/>
                </a:cubicBezTo>
                <a:cubicBezTo>
                  <a:pt x="6953203" y="1091335"/>
                  <a:pt x="6949241" y="1086108"/>
                  <a:pt x="6950155" y="1080554"/>
                </a:cubicBezTo>
                <a:cubicBezTo>
                  <a:pt x="6951070" y="1075000"/>
                  <a:pt x="6956556" y="1071406"/>
                  <a:pt x="6962043" y="1072386"/>
                </a:cubicBezTo>
                <a:close/>
                <a:moveTo>
                  <a:pt x="3574369" y="1071079"/>
                </a:moveTo>
                <a:cubicBezTo>
                  <a:pt x="3581072" y="1072386"/>
                  <a:pt x="3585951" y="1078267"/>
                  <a:pt x="3585036" y="1084801"/>
                </a:cubicBezTo>
                <a:cubicBezTo>
                  <a:pt x="3584117" y="1091335"/>
                  <a:pt x="3577721" y="1095583"/>
                  <a:pt x="3571016" y="1094276"/>
                </a:cubicBezTo>
                <a:cubicBezTo>
                  <a:pt x="3564304" y="1092969"/>
                  <a:pt x="3559426" y="1087089"/>
                  <a:pt x="3560339" y="1080554"/>
                </a:cubicBezTo>
                <a:cubicBezTo>
                  <a:pt x="3561556" y="1074346"/>
                  <a:pt x="3567662" y="1070099"/>
                  <a:pt x="3574369" y="1071079"/>
                </a:cubicBezTo>
                <a:close/>
                <a:moveTo>
                  <a:pt x="10034444" y="1070426"/>
                </a:moveTo>
                <a:cubicBezTo>
                  <a:pt x="10040843" y="1071406"/>
                  <a:pt x="10045417" y="1077287"/>
                  <a:pt x="10044501" y="1083494"/>
                </a:cubicBezTo>
                <a:cubicBezTo>
                  <a:pt x="10043587" y="1089702"/>
                  <a:pt x="10037796" y="1093623"/>
                  <a:pt x="10031396" y="1092642"/>
                </a:cubicBezTo>
                <a:cubicBezTo>
                  <a:pt x="10024995" y="1091662"/>
                  <a:pt x="10020422" y="1085781"/>
                  <a:pt x="10021338" y="1079574"/>
                </a:cubicBezTo>
                <a:cubicBezTo>
                  <a:pt x="10021947" y="1073366"/>
                  <a:pt x="10028043" y="1069446"/>
                  <a:pt x="10034444" y="1070426"/>
                </a:cubicBezTo>
                <a:close/>
                <a:moveTo>
                  <a:pt x="1180652" y="1069773"/>
                </a:moveTo>
                <a:cubicBezTo>
                  <a:pt x="1186443" y="1070753"/>
                  <a:pt x="1190405" y="1075980"/>
                  <a:pt x="1189491" y="1081207"/>
                </a:cubicBezTo>
                <a:cubicBezTo>
                  <a:pt x="1188576" y="1086762"/>
                  <a:pt x="1183396" y="1090355"/>
                  <a:pt x="1177604" y="1089375"/>
                </a:cubicBezTo>
                <a:cubicBezTo>
                  <a:pt x="1171813" y="1088395"/>
                  <a:pt x="1167851" y="1083167"/>
                  <a:pt x="1168765" y="1077940"/>
                </a:cubicBezTo>
                <a:cubicBezTo>
                  <a:pt x="1169679" y="1072386"/>
                  <a:pt x="1174861" y="1068792"/>
                  <a:pt x="1180652" y="1069773"/>
                </a:cubicBezTo>
                <a:close/>
                <a:moveTo>
                  <a:pt x="9472390" y="1068792"/>
                </a:moveTo>
                <a:cubicBezTo>
                  <a:pt x="9478485" y="1069773"/>
                  <a:pt x="9482752" y="1075326"/>
                  <a:pt x="9481839" y="1081207"/>
                </a:cubicBezTo>
                <a:cubicBezTo>
                  <a:pt x="9480925" y="1087089"/>
                  <a:pt x="9475437" y="1091009"/>
                  <a:pt x="9469037" y="1089702"/>
                </a:cubicBezTo>
                <a:cubicBezTo>
                  <a:pt x="9462941" y="1088722"/>
                  <a:pt x="9458673" y="1083167"/>
                  <a:pt x="9459587" y="1077287"/>
                </a:cubicBezTo>
                <a:cubicBezTo>
                  <a:pt x="9460807" y="1071406"/>
                  <a:pt x="9466293" y="1067485"/>
                  <a:pt x="9472390" y="1068792"/>
                </a:cubicBezTo>
                <a:close/>
                <a:moveTo>
                  <a:pt x="7260138" y="1068792"/>
                </a:moveTo>
                <a:cubicBezTo>
                  <a:pt x="7265625" y="1069772"/>
                  <a:pt x="7269588" y="1074673"/>
                  <a:pt x="7268673" y="1079900"/>
                </a:cubicBezTo>
                <a:cubicBezTo>
                  <a:pt x="7267758" y="1085128"/>
                  <a:pt x="7262882" y="1088722"/>
                  <a:pt x="7257091" y="1087742"/>
                </a:cubicBezTo>
                <a:cubicBezTo>
                  <a:pt x="7251299" y="1086762"/>
                  <a:pt x="7247642" y="1081860"/>
                  <a:pt x="7248557" y="1076633"/>
                </a:cubicBezTo>
                <a:cubicBezTo>
                  <a:pt x="7249471" y="1071406"/>
                  <a:pt x="7254653" y="1068139"/>
                  <a:pt x="7260138" y="1068792"/>
                </a:cubicBezTo>
                <a:close/>
                <a:moveTo>
                  <a:pt x="10497743" y="1067812"/>
                </a:moveTo>
                <a:cubicBezTo>
                  <a:pt x="10504143" y="1068792"/>
                  <a:pt x="10508715" y="1074673"/>
                  <a:pt x="10507800" y="1080880"/>
                </a:cubicBezTo>
                <a:cubicBezTo>
                  <a:pt x="10506887" y="1087088"/>
                  <a:pt x="10501095" y="1091009"/>
                  <a:pt x="10494694" y="1090028"/>
                </a:cubicBezTo>
                <a:cubicBezTo>
                  <a:pt x="10488294" y="1089048"/>
                  <a:pt x="10483721" y="1083167"/>
                  <a:pt x="10484636" y="1076960"/>
                </a:cubicBezTo>
                <a:cubicBezTo>
                  <a:pt x="10485245" y="1070753"/>
                  <a:pt x="10491341" y="1066505"/>
                  <a:pt x="10497743" y="1067812"/>
                </a:cubicBezTo>
                <a:close/>
                <a:moveTo>
                  <a:pt x="4638325" y="1067812"/>
                </a:moveTo>
                <a:cubicBezTo>
                  <a:pt x="4644118" y="1068792"/>
                  <a:pt x="4648079" y="1074019"/>
                  <a:pt x="4647166" y="1079247"/>
                </a:cubicBezTo>
                <a:cubicBezTo>
                  <a:pt x="4646251" y="1084475"/>
                  <a:pt x="4641066" y="1088068"/>
                  <a:pt x="4635580" y="1087088"/>
                </a:cubicBezTo>
                <a:cubicBezTo>
                  <a:pt x="4629792" y="1086108"/>
                  <a:pt x="4625828" y="1080880"/>
                  <a:pt x="4626741" y="1075653"/>
                </a:cubicBezTo>
                <a:cubicBezTo>
                  <a:pt x="4627349" y="1070426"/>
                  <a:pt x="4632839" y="1066832"/>
                  <a:pt x="4638325" y="1067812"/>
                </a:cubicBezTo>
                <a:close/>
                <a:moveTo>
                  <a:pt x="5207423" y="1067485"/>
                </a:moveTo>
                <a:cubicBezTo>
                  <a:pt x="5213215" y="1068465"/>
                  <a:pt x="5217178" y="1073693"/>
                  <a:pt x="5216568" y="1079247"/>
                </a:cubicBezTo>
                <a:cubicBezTo>
                  <a:pt x="5215653" y="1084801"/>
                  <a:pt x="5210472" y="1088395"/>
                  <a:pt x="5204680" y="1087415"/>
                </a:cubicBezTo>
                <a:cubicBezTo>
                  <a:pt x="5198888" y="1086435"/>
                  <a:pt x="5194926" y="1081207"/>
                  <a:pt x="5195535" y="1075653"/>
                </a:cubicBezTo>
                <a:cubicBezTo>
                  <a:pt x="5196144" y="1070099"/>
                  <a:pt x="5201631" y="1066505"/>
                  <a:pt x="5207423" y="1067485"/>
                </a:cubicBezTo>
                <a:close/>
                <a:moveTo>
                  <a:pt x="6098540" y="1067158"/>
                </a:moveTo>
                <a:cubicBezTo>
                  <a:pt x="6104636" y="1068139"/>
                  <a:pt x="6108903" y="1073692"/>
                  <a:pt x="6107989" y="1079573"/>
                </a:cubicBezTo>
                <a:cubicBezTo>
                  <a:pt x="6107074" y="1085455"/>
                  <a:pt x="6101588" y="1089048"/>
                  <a:pt x="6095492" y="1088068"/>
                </a:cubicBezTo>
                <a:cubicBezTo>
                  <a:pt x="6089395" y="1087088"/>
                  <a:pt x="6085128" y="1081534"/>
                  <a:pt x="6086042" y="1075653"/>
                </a:cubicBezTo>
                <a:cubicBezTo>
                  <a:pt x="6086957" y="1069772"/>
                  <a:pt x="6092443" y="1065851"/>
                  <a:pt x="6098540" y="1067158"/>
                </a:cubicBezTo>
                <a:close/>
                <a:moveTo>
                  <a:pt x="2300409" y="1066178"/>
                </a:moveTo>
                <a:cubicBezTo>
                  <a:pt x="2306200" y="1067158"/>
                  <a:pt x="2310467" y="1072712"/>
                  <a:pt x="2309553" y="1078267"/>
                </a:cubicBezTo>
                <a:cubicBezTo>
                  <a:pt x="2308638" y="1083821"/>
                  <a:pt x="2303153" y="1087742"/>
                  <a:pt x="2297361" y="1086762"/>
                </a:cubicBezTo>
                <a:cubicBezTo>
                  <a:pt x="2291570" y="1085782"/>
                  <a:pt x="2287303" y="1080227"/>
                  <a:pt x="2288217" y="1074673"/>
                </a:cubicBezTo>
                <a:cubicBezTo>
                  <a:pt x="2288827" y="1069119"/>
                  <a:pt x="2294313" y="1065198"/>
                  <a:pt x="2300409" y="1066178"/>
                </a:cubicBezTo>
                <a:close/>
                <a:moveTo>
                  <a:pt x="11226218" y="1065852"/>
                </a:moveTo>
                <a:cubicBezTo>
                  <a:pt x="11232010" y="1066832"/>
                  <a:pt x="11235973" y="1072060"/>
                  <a:pt x="11235363" y="1077614"/>
                </a:cubicBezTo>
                <a:cubicBezTo>
                  <a:pt x="11234448" y="1083167"/>
                  <a:pt x="11229267" y="1086762"/>
                  <a:pt x="11223171" y="1085782"/>
                </a:cubicBezTo>
                <a:cubicBezTo>
                  <a:pt x="11217075" y="1084801"/>
                  <a:pt x="11213417" y="1079574"/>
                  <a:pt x="11214027" y="1074020"/>
                </a:cubicBezTo>
                <a:cubicBezTo>
                  <a:pt x="11214636" y="1068465"/>
                  <a:pt x="11220123" y="1064872"/>
                  <a:pt x="11226218" y="1065852"/>
                </a:cubicBezTo>
                <a:close/>
                <a:moveTo>
                  <a:pt x="11044556" y="1065852"/>
                </a:moveTo>
                <a:cubicBezTo>
                  <a:pt x="11050347" y="1066832"/>
                  <a:pt x="11054311" y="1072060"/>
                  <a:pt x="11053395" y="1077614"/>
                </a:cubicBezTo>
                <a:cubicBezTo>
                  <a:pt x="11052481" y="1083167"/>
                  <a:pt x="11047300" y="1086762"/>
                  <a:pt x="11041508" y="1085782"/>
                </a:cubicBezTo>
                <a:cubicBezTo>
                  <a:pt x="11035717" y="1084801"/>
                  <a:pt x="11031756" y="1079574"/>
                  <a:pt x="11032670" y="1074020"/>
                </a:cubicBezTo>
                <a:cubicBezTo>
                  <a:pt x="11033583" y="1068465"/>
                  <a:pt x="11038766" y="1064872"/>
                  <a:pt x="11044556" y="1065852"/>
                </a:cubicBezTo>
                <a:close/>
                <a:moveTo>
                  <a:pt x="2746229" y="1065198"/>
                </a:moveTo>
                <a:cubicBezTo>
                  <a:pt x="2752937" y="1066505"/>
                  <a:pt x="2757814" y="1072386"/>
                  <a:pt x="2756595" y="1078921"/>
                </a:cubicBezTo>
                <a:cubicBezTo>
                  <a:pt x="2755985" y="1082188"/>
                  <a:pt x="2754156" y="1084883"/>
                  <a:pt x="2751641" y="1086598"/>
                </a:cubicBezTo>
                <a:lnTo>
                  <a:pt x="2745198" y="1087875"/>
                </a:lnTo>
                <a:lnTo>
                  <a:pt x="2746015" y="1091009"/>
                </a:lnTo>
                <a:cubicBezTo>
                  <a:pt x="2745101" y="1096890"/>
                  <a:pt x="2739612" y="1100484"/>
                  <a:pt x="2733513" y="1099503"/>
                </a:cubicBezTo>
                <a:cubicBezTo>
                  <a:pt x="2727414" y="1098523"/>
                  <a:pt x="2723145" y="1092969"/>
                  <a:pt x="2724059" y="1087089"/>
                </a:cubicBezTo>
                <a:cubicBezTo>
                  <a:pt x="2724517" y="1084148"/>
                  <a:pt x="2726118" y="1081779"/>
                  <a:pt x="2728368" y="1080268"/>
                </a:cubicBezTo>
                <a:lnTo>
                  <a:pt x="2733350" y="1079250"/>
                </a:lnTo>
                <a:lnTo>
                  <a:pt x="2732202" y="1074673"/>
                </a:lnTo>
                <a:cubicBezTo>
                  <a:pt x="2733118" y="1068139"/>
                  <a:pt x="2739521" y="1063892"/>
                  <a:pt x="2746229" y="1065198"/>
                </a:cubicBezTo>
                <a:close/>
                <a:moveTo>
                  <a:pt x="10630332" y="1064545"/>
                </a:moveTo>
                <a:cubicBezTo>
                  <a:pt x="10636123" y="1065525"/>
                  <a:pt x="10640085" y="1070753"/>
                  <a:pt x="10639171" y="1076307"/>
                </a:cubicBezTo>
                <a:cubicBezTo>
                  <a:pt x="10638256" y="1081861"/>
                  <a:pt x="10633074" y="1085455"/>
                  <a:pt x="10627284" y="1084475"/>
                </a:cubicBezTo>
                <a:lnTo>
                  <a:pt x="10622976" y="1081886"/>
                </a:lnTo>
                <a:lnTo>
                  <a:pt x="10623321" y="1083168"/>
                </a:lnTo>
                <a:cubicBezTo>
                  <a:pt x="10622407" y="1089376"/>
                  <a:pt x="10616615" y="1093296"/>
                  <a:pt x="10610214" y="1092316"/>
                </a:cubicBezTo>
                <a:cubicBezTo>
                  <a:pt x="10603813" y="1091336"/>
                  <a:pt x="10599242" y="1085455"/>
                  <a:pt x="10600155" y="1079248"/>
                </a:cubicBezTo>
                <a:cubicBezTo>
                  <a:pt x="10600765" y="1073040"/>
                  <a:pt x="10606861" y="1069119"/>
                  <a:pt x="10613262" y="1070099"/>
                </a:cubicBezTo>
                <a:lnTo>
                  <a:pt x="10618571" y="1073224"/>
                </a:lnTo>
                <a:lnTo>
                  <a:pt x="10618443" y="1072713"/>
                </a:lnTo>
                <a:cubicBezTo>
                  <a:pt x="10619359" y="1067158"/>
                  <a:pt x="10624541" y="1063565"/>
                  <a:pt x="10630332" y="1064545"/>
                </a:cubicBezTo>
                <a:close/>
                <a:moveTo>
                  <a:pt x="10382223" y="1064545"/>
                </a:moveTo>
                <a:cubicBezTo>
                  <a:pt x="10388624" y="1065525"/>
                  <a:pt x="10393195" y="1071406"/>
                  <a:pt x="10392281" y="1077614"/>
                </a:cubicBezTo>
                <a:cubicBezTo>
                  <a:pt x="10391366" y="1083821"/>
                  <a:pt x="10385576" y="1087742"/>
                  <a:pt x="10379175" y="1086762"/>
                </a:cubicBezTo>
                <a:cubicBezTo>
                  <a:pt x="10372774" y="1085782"/>
                  <a:pt x="10368202" y="1079901"/>
                  <a:pt x="10369116" y="1073693"/>
                </a:cubicBezTo>
                <a:cubicBezTo>
                  <a:pt x="10370030" y="1067485"/>
                  <a:pt x="10375821" y="1063565"/>
                  <a:pt x="10382223" y="1064545"/>
                </a:cubicBezTo>
                <a:close/>
                <a:moveTo>
                  <a:pt x="7162298" y="1064218"/>
                </a:moveTo>
                <a:cubicBezTo>
                  <a:pt x="7167784" y="1065198"/>
                  <a:pt x="7171746" y="1070099"/>
                  <a:pt x="7170832" y="1075326"/>
                </a:cubicBezTo>
                <a:cubicBezTo>
                  <a:pt x="7169918" y="1080554"/>
                  <a:pt x="7165040" y="1084148"/>
                  <a:pt x="7159249" y="1083168"/>
                </a:cubicBezTo>
                <a:cubicBezTo>
                  <a:pt x="7153763" y="1082188"/>
                  <a:pt x="7149801" y="1077287"/>
                  <a:pt x="7150715" y="1072060"/>
                </a:cubicBezTo>
                <a:cubicBezTo>
                  <a:pt x="7151629" y="1066832"/>
                  <a:pt x="7156811" y="1063565"/>
                  <a:pt x="7162298" y="1064218"/>
                </a:cubicBezTo>
                <a:close/>
                <a:moveTo>
                  <a:pt x="10869677" y="1063148"/>
                </a:moveTo>
                <a:cubicBezTo>
                  <a:pt x="10875329" y="1064117"/>
                  <a:pt x="10879264" y="1069236"/>
                  <a:pt x="10878465" y="1074581"/>
                </a:cubicBezTo>
                <a:cubicBezTo>
                  <a:pt x="10877667" y="1079926"/>
                  <a:pt x="10872440" y="1083473"/>
                  <a:pt x="10866788" y="1082504"/>
                </a:cubicBezTo>
                <a:cubicBezTo>
                  <a:pt x="10861137" y="1081534"/>
                  <a:pt x="10857202" y="1076415"/>
                  <a:pt x="10858000" y="1071070"/>
                </a:cubicBezTo>
                <a:cubicBezTo>
                  <a:pt x="10858798" y="1065726"/>
                  <a:pt x="10864026" y="1062179"/>
                  <a:pt x="10869677" y="1063148"/>
                </a:cubicBezTo>
                <a:close/>
                <a:moveTo>
                  <a:pt x="10694644" y="1062258"/>
                </a:moveTo>
                <a:cubicBezTo>
                  <a:pt x="10700740" y="1063238"/>
                  <a:pt x="10705008" y="1068792"/>
                  <a:pt x="10704093" y="1074673"/>
                </a:cubicBezTo>
                <a:cubicBezTo>
                  <a:pt x="10703179" y="1080554"/>
                  <a:pt x="10697388" y="1084475"/>
                  <a:pt x="10691293" y="1083494"/>
                </a:cubicBezTo>
                <a:cubicBezTo>
                  <a:pt x="10685195" y="1082514"/>
                  <a:pt x="10680928" y="1076960"/>
                  <a:pt x="10681843" y="1071080"/>
                </a:cubicBezTo>
                <a:cubicBezTo>
                  <a:pt x="10682758" y="1065198"/>
                  <a:pt x="10688549" y="1060951"/>
                  <a:pt x="10694644" y="1062258"/>
                </a:cubicBezTo>
                <a:close/>
                <a:moveTo>
                  <a:pt x="10151182" y="1061931"/>
                </a:moveTo>
                <a:cubicBezTo>
                  <a:pt x="10157583" y="1062912"/>
                  <a:pt x="10162156" y="1068792"/>
                  <a:pt x="10161241" y="1075000"/>
                </a:cubicBezTo>
                <a:cubicBezTo>
                  <a:pt x="10160327" y="1081208"/>
                  <a:pt x="10154536" y="1085128"/>
                  <a:pt x="10148135" y="1084148"/>
                </a:cubicBezTo>
                <a:cubicBezTo>
                  <a:pt x="10141734" y="1083168"/>
                  <a:pt x="10137162" y="1077287"/>
                  <a:pt x="10138077" y="1071080"/>
                </a:cubicBezTo>
                <a:cubicBezTo>
                  <a:pt x="10138991" y="1064872"/>
                  <a:pt x="10144782" y="1060951"/>
                  <a:pt x="10151182" y="1061931"/>
                </a:cubicBezTo>
                <a:close/>
                <a:moveTo>
                  <a:pt x="10267007" y="1061604"/>
                </a:moveTo>
                <a:cubicBezTo>
                  <a:pt x="10273408" y="1062584"/>
                  <a:pt x="10277981" y="1068465"/>
                  <a:pt x="10277065" y="1074673"/>
                </a:cubicBezTo>
                <a:cubicBezTo>
                  <a:pt x="10276151" y="1080880"/>
                  <a:pt x="10270360" y="1084801"/>
                  <a:pt x="10263959" y="1083821"/>
                </a:cubicBezTo>
                <a:cubicBezTo>
                  <a:pt x="10257560" y="1082841"/>
                  <a:pt x="10252986" y="1076960"/>
                  <a:pt x="10253902" y="1070752"/>
                </a:cubicBezTo>
                <a:cubicBezTo>
                  <a:pt x="10254511" y="1064544"/>
                  <a:pt x="10260607" y="1060298"/>
                  <a:pt x="10267007" y="1061604"/>
                </a:cubicBezTo>
                <a:close/>
                <a:moveTo>
                  <a:pt x="787046" y="1060149"/>
                </a:moveTo>
                <a:cubicBezTo>
                  <a:pt x="792698" y="1061119"/>
                  <a:pt x="796632" y="1066237"/>
                  <a:pt x="795835" y="1071582"/>
                </a:cubicBezTo>
                <a:cubicBezTo>
                  <a:pt x="795036" y="1076928"/>
                  <a:pt x="789808" y="1080475"/>
                  <a:pt x="784157" y="1079505"/>
                </a:cubicBezTo>
                <a:cubicBezTo>
                  <a:pt x="778506" y="1078536"/>
                  <a:pt x="774571" y="1073417"/>
                  <a:pt x="775370" y="1068072"/>
                </a:cubicBezTo>
                <a:cubicBezTo>
                  <a:pt x="776167" y="1062727"/>
                  <a:pt x="781395" y="1059180"/>
                  <a:pt x="787046" y="1060149"/>
                </a:cubicBezTo>
                <a:close/>
                <a:moveTo>
                  <a:pt x="7360419" y="1059317"/>
                </a:moveTo>
                <a:cubicBezTo>
                  <a:pt x="7365905" y="1060298"/>
                  <a:pt x="7369867" y="1065199"/>
                  <a:pt x="7368953" y="1070426"/>
                </a:cubicBezTo>
                <a:cubicBezTo>
                  <a:pt x="7368039" y="1075653"/>
                  <a:pt x="7363161" y="1079248"/>
                  <a:pt x="7357371" y="1078267"/>
                </a:cubicBezTo>
                <a:cubicBezTo>
                  <a:pt x="7351884" y="1077287"/>
                  <a:pt x="7347922" y="1072387"/>
                  <a:pt x="7348836" y="1067159"/>
                </a:cubicBezTo>
                <a:cubicBezTo>
                  <a:pt x="7349751" y="1061931"/>
                  <a:pt x="7354932" y="1058337"/>
                  <a:pt x="7360419" y="1059317"/>
                </a:cubicBezTo>
                <a:close/>
                <a:moveTo>
                  <a:pt x="7783788" y="1058337"/>
                </a:moveTo>
                <a:cubicBezTo>
                  <a:pt x="7789580" y="1059317"/>
                  <a:pt x="7793542" y="1064544"/>
                  <a:pt x="7792628" y="1070099"/>
                </a:cubicBezTo>
                <a:cubicBezTo>
                  <a:pt x="7791713" y="1075653"/>
                  <a:pt x="7786532" y="1079247"/>
                  <a:pt x="7780740" y="1078267"/>
                </a:cubicBezTo>
                <a:cubicBezTo>
                  <a:pt x="7774949" y="1077287"/>
                  <a:pt x="7770987" y="1072059"/>
                  <a:pt x="7771901" y="1066505"/>
                </a:cubicBezTo>
                <a:cubicBezTo>
                  <a:pt x="7772816" y="1060951"/>
                  <a:pt x="7778302" y="1057357"/>
                  <a:pt x="7783788" y="1058337"/>
                </a:cubicBezTo>
                <a:close/>
                <a:moveTo>
                  <a:pt x="4181292" y="1058337"/>
                </a:moveTo>
                <a:cubicBezTo>
                  <a:pt x="4187392" y="1059317"/>
                  <a:pt x="4191962" y="1065199"/>
                  <a:pt x="4191052" y="1071080"/>
                </a:cubicBezTo>
                <a:cubicBezTo>
                  <a:pt x="4190133" y="1076960"/>
                  <a:pt x="4184340" y="1080881"/>
                  <a:pt x="4178245" y="1079901"/>
                </a:cubicBezTo>
                <a:cubicBezTo>
                  <a:pt x="4172148" y="1078921"/>
                  <a:pt x="4167574" y="1073040"/>
                  <a:pt x="4168490" y="1067159"/>
                </a:cubicBezTo>
                <a:cubicBezTo>
                  <a:pt x="4169100" y="1061278"/>
                  <a:pt x="4174894" y="1057357"/>
                  <a:pt x="4181292" y="1058337"/>
                </a:cubicBezTo>
                <a:close/>
                <a:moveTo>
                  <a:pt x="7568293" y="1058010"/>
                </a:moveTo>
                <a:cubicBezTo>
                  <a:pt x="7574084" y="1058990"/>
                  <a:pt x="7577743" y="1064218"/>
                  <a:pt x="7577132" y="1069445"/>
                </a:cubicBezTo>
                <a:cubicBezTo>
                  <a:pt x="7576218" y="1074673"/>
                  <a:pt x="7571037" y="1078267"/>
                  <a:pt x="7565550" y="1077287"/>
                </a:cubicBezTo>
                <a:cubicBezTo>
                  <a:pt x="7559759" y="1076307"/>
                  <a:pt x="7556101" y="1071079"/>
                  <a:pt x="7556711" y="1065851"/>
                </a:cubicBezTo>
                <a:cubicBezTo>
                  <a:pt x="7557320" y="1060298"/>
                  <a:pt x="7562503" y="1057030"/>
                  <a:pt x="7568293" y="1058010"/>
                </a:cubicBezTo>
                <a:close/>
                <a:moveTo>
                  <a:pt x="1275115" y="1057357"/>
                </a:moveTo>
                <a:cubicBezTo>
                  <a:pt x="1280906" y="1058337"/>
                  <a:pt x="1284868" y="1063565"/>
                  <a:pt x="1284258" y="1069119"/>
                </a:cubicBezTo>
                <a:cubicBezTo>
                  <a:pt x="1283801" y="1071896"/>
                  <a:pt x="1282277" y="1074183"/>
                  <a:pt x="1280144" y="1075653"/>
                </a:cubicBezTo>
                <a:lnTo>
                  <a:pt x="1276393" y="1076442"/>
                </a:lnTo>
                <a:lnTo>
                  <a:pt x="1276617" y="1077287"/>
                </a:lnTo>
                <a:cubicBezTo>
                  <a:pt x="1276160" y="1080064"/>
                  <a:pt x="1274560" y="1082432"/>
                  <a:pt x="1272350" y="1083984"/>
                </a:cubicBezTo>
                <a:lnTo>
                  <a:pt x="1268883" y="1084771"/>
                </a:lnTo>
                <a:lnTo>
                  <a:pt x="1268976" y="1085128"/>
                </a:lnTo>
                <a:cubicBezTo>
                  <a:pt x="1268062" y="1091009"/>
                  <a:pt x="1262576" y="1094603"/>
                  <a:pt x="1256479" y="1093623"/>
                </a:cubicBezTo>
                <a:cubicBezTo>
                  <a:pt x="1250384" y="1092642"/>
                  <a:pt x="1246117" y="1087089"/>
                  <a:pt x="1247031" y="1081207"/>
                </a:cubicBezTo>
                <a:cubicBezTo>
                  <a:pt x="1247488" y="1078267"/>
                  <a:pt x="1249088" y="1075816"/>
                  <a:pt x="1251336" y="1074265"/>
                </a:cubicBezTo>
                <a:lnTo>
                  <a:pt x="1255402" y="1073495"/>
                </a:lnTo>
                <a:lnTo>
                  <a:pt x="1259320" y="1066995"/>
                </a:lnTo>
                <a:lnTo>
                  <a:pt x="1263391" y="1066098"/>
                </a:lnTo>
                <a:lnTo>
                  <a:pt x="1263227" y="1065525"/>
                </a:lnTo>
                <a:cubicBezTo>
                  <a:pt x="1263837" y="1059971"/>
                  <a:pt x="1269324" y="1056377"/>
                  <a:pt x="1275115" y="1057357"/>
                </a:cubicBezTo>
                <a:close/>
                <a:moveTo>
                  <a:pt x="471079" y="1057031"/>
                </a:moveTo>
                <a:cubicBezTo>
                  <a:pt x="476871" y="1058011"/>
                  <a:pt x="480833" y="1063238"/>
                  <a:pt x="479918" y="1068792"/>
                </a:cubicBezTo>
                <a:cubicBezTo>
                  <a:pt x="479004" y="1074346"/>
                  <a:pt x="473823" y="1077940"/>
                  <a:pt x="468031" y="1076960"/>
                </a:cubicBezTo>
                <a:cubicBezTo>
                  <a:pt x="462240" y="1075980"/>
                  <a:pt x="458278" y="1070753"/>
                  <a:pt x="459192" y="1065199"/>
                </a:cubicBezTo>
                <a:cubicBezTo>
                  <a:pt x="459802" y="1059644"/>
                  <a:pt x="465288" y="1056051"/>
                  <a:pt x="471079" y="1057031"/>
                </a:cubicBezTo>
                <a:close/>
                <a:moveTo>
                  <a:pt x="3457925" y="1056376"/>
                </a:moveTo>
                <a:cubicBezTo>
                  <a:pt x="3464631" y="1057683"/>
                  <a:pt x="3469507" y="1063564"/>
                  <a:pt x="3468289" y="1070099"/>
                </a:cubicBezTo>
                <a:cubicBezTo>
                  <a:pt x="3467373" y="1076633"/>
                  <a:pt x="3460973" y="1080880"/>
                  <a:pt x="3454267" y="1079573"/>
                </a:cubicBezTo>
                <a:cubicBezTo>
                  <a:pt x="3447562" y="1078267"/>
                  <a:pt x="3442686" y="1072386"/>
                  <a:pt x="3443903" y="1065851"/>
                </a:cubicBezTo>
                <a:cubicBezTo>
                  <a:pt x="3445124" y="1059317"/>
                  <a:pt x="3451219" y="1055070"/>
                  <a:pt x="3457925" y="1056376"/>
                </a:cubicBezTo>
                <a:close/>
                <a:moveTo>
                  <a:pt x="6207354" y="1056050"/>
                </a:moveTo>
                <a:cubicBezTo>
                  <a:pt x="6213449" y="1057030"/>
                  <a:pt x="6217717" y="1062585"/>
                  <a:pt x="6216803" y="1068465"/>
                </a:cubicBezTo>
                <a:cubicBezTo>
                  <a:pt x="6215888" y="1074346"/>
                  <a:pt x="6210402" y="1077940"/>
                  <a:pt x="6204306" y="1076960"/>
                </a:cubicBezTo>
                <a:cubicBezTo>
                  <a:pt x="6198210" y="1075980"/>
                  <a:pt x="6193942" y="1070426"/>
                  <a:pt x="6194857" y="1064544"/>
                </a:cubicBezTo>
                <a:cubicBezTo>
                  <a:pt x="6195771" y="1058990"/>
                  <a:pt x="6201562" y="1055070"/>
                  <a:pt x="6207354" y="1056050"/>
                </a:cubicBezTo>
                <a:close/>
                <a:moveTo>
                  <a:pt x="8093434" y="1055934"/>
                </a:moveTo>
                <a:cubicBezTo>
                  <a:pt x="8099252" y="1056933"/>
                  <a:pt x="8103299" y="1062220"/>
                  <a:pt x="8102474" y="1067743"/>
                </a:cubicBezTo>
                <a:cubicBezTo>
                  <a:pt x="8101649" y="1073266"/>
                  <a:pt x="8096264" y="1076935"/>
                  <a:pt x="8090446" y="1075937"/>
                </a:cubicBezTo>
                <a:cubicBezTo>
                  <a:pt x="8084629" y="1074938"/>
                  <a:pt x="8080581" y="1069651"/>
                  <a:pt x="8081406" y="1064128"/>
                </a:cubicBezTo>
                <a:cubicBezTo>
                  <a:pt x="8082232" y="1058604"/>
                  <a:pt x="8087617" y="1054935"/>
                  <a:pt x="8093434" y="1055934"/>
                </a:cubicBezTo>
                <a:close/>
                <a:moveTo>
                  <a:pt x="4494120" y="1055724"/>
                </a:moveTo>
                <a:cubicBezTo>
                  <a:pt x="4499912" y="1056704"/>
                  <a:pt x="4503873" y="1061931"/>
                  <a:pt x="4502961" y="1067485"/>
                </a:cubicBezTo>
                <a:cubicBezTo>
                  <a:pt x="4502046" y="1073039"/>
                  <a:pt x="4496866" y="1076633"/>
                  <a:pt x="4491074" y="1075653"/>
                </a:cubicBezTo>
                <a:cubicBezTo>
                  <a:pt x="4485284" y="1074673"/>
                  <a:pt x="4481322" y="1069446"/>
                  <a:pt x="4482234" y="1063892"/>
                </a:cubicBezTo>
                <a:cubicBezTo>
                  <a:pt x="4483148" y="1058337"/>
                  <a:pt x="4488327" y="1054744"/>
                  <a:pt x="4494120" y="1055724"/>
                </a:cubicBezTo>
                <a:close/>
                <a:moveTo>
                  <a:pt x="5041314" y="1055397"/>
                </a:moveTo>
                <a:cubicBezTo>
                  <a:pt x="5047105" y="1056377"/>
                  <a:pt x="5051068" y="1061604"/>
                  <a:pt x="5050153" y="1066832"/>
                </a:cubicBezTo>
                <a:cubicBezTo>
                  <a:pt x="5049239" y="1072386"/>
                  <a:pt x="5044057" y="1075653"/>
                  <a:pt x="5038265" y="1075000"/>
                </a:cubicBezTo>
                <a:cubicBezTo>
                  <a:pt x="5032474" y="1074019"/>
                  <a:pt x="5028510" y="1068792"/>
                  <a:pt x="5029425" y="1063565"/>
                </a:cubicBezTo>
                <a:cubicBezTo>
                  <a:pt x="5030340" y="1058010"/>
                  <a:pt x="5035522" y="1054417"/>
                  <a:pt x="5041314" y="1055397"/>
                </a:cubicBezTo>
                <a:close/>
                <a:moveTo>
                  <a:pt x="5593314" y="1055070"/>
                </a:moveTo>
                <a:cubicBezTo>
                  <a:pt x="5599106" y="1056050"/>
                  <a:pt x="5603373" y="1061605"/>
                  <a:pt x="5602459" y="1067158"/>
                </a:cubicBezTo>
                <a:cubicBezTo>
                  <a:pt x="5601544" y="1072712"/>
                  <a:pt x="5596057" y="1076633"/>
                  <a:pt x="5590265" y="1075653"/>
                </a:cubicBezTo>
                <a:cubicBezTo>
                  <a:pt x="5584473" y="1074673"/>
                  <a:pt x="5580205" y="1069119"/>
                  <a:pt x="5581120" y="1063565"/>
                </a:cubicBezTo>
                <a:cubicBezTo>
                  <a:pt x="5581730" y="1058010"/>
                  <a:pt x="5587217" y="1054090"/>
                  <a:pt x="5593314" y="1055070"/>
                </a:cubicBezTo>
                <a:close/>
                <a:moveTo>
                  <a:pt x="6859935" y="1054744"/>
                </a:moveTo>
                <a:cubicBezTo>
                  <a:pt x="6865726" y="1055724"/>
                  <a:pt x="6869688" y="1060951"/>
                  <a:pt x="6869079" y="1066505"/>
                </a:cubicBezTo>
                <a:cubicBezTo>
                  <a:pt x="6868164" y="1072060"/>
                  <a:pt x="6862983" y="1075653"/>
                  <a:pt x="6856887" y="1074673"/>
                </a:cubicBezTo>
                <a:cubicBezTo>
                  <a:pt x="6851095" y="1073693"/>
                  <a:pt x="6847132" y="1068465"/>
                  <a:pt x="6847742" y="1062912"/>
                </a:cubicBezTo>
                <a:cubicBezTo>
                  <a:pt x="6848656" y="1057357"/>
                  <a:pt x="6853839" y="1053763"/>
                  <a:pt x="6859935" y="1054744"/>
                </a:cubicBezTo>
                <a:close/>
                <a:moveTo>
                  <a:pt x="9318769" y="1054743"/>
                </a:moveTo>
                <a:cubicBezTo>
                  <a:pt x="9324865" y="1055723"/>
                  <a:pt x="9328828" y="1061277"/>
                  <a:pt x="9328217" y="1066832"/>
                </a:cubicBezTo>
                <a:cubicBezTo>
                  <a:pt x="9327304" y="1072386"/>
                  <a:pt x="9321818" y="1076307"/>
                  <a:pt x="9315722" y="1075326"/>
                </a:cubicBezTo>
                <a:cubicBezTo>
                  <a:pt x="9309625" y="1074346"/>
                  <a:pt x="9305663" y="1068792"/>
                  <a:pt x="9306272" y="1063238"/>
                </a:cubicBezTo>
                <a:cubicBezTo>
                  <a:pt x="9307186" y="1057683"/>
                  <a:pt x="9312673" y="1053763"/>
                  <a:pt x="9318769" y="1054743"/>
                </a:cubicBezTo>
                <a:close/>
                <a:moveTo>
                  <a:pt x="1788341" y="1050496"/>
                </a:moveTo>
                <a:cubicBezTo>
                  <a:pt x="1794436" y="1051476"/>
                  <a:pt x="1798704" y="1057031"/>
                  <a:pt x="1797789" y="1062912"/>
                </a:cubicBezTo>
                <a:cubicBezTo>
                  <a:pt x="1796875" y="1068792"/>
                  <a:pt x="1791388" y="1072386"/>
                  <a:pt x="1785293" y="1071406"/>
                </a:cubicBezTo>
                <a:cubicBezTo>
                  <a:pt x="1779197" y="1070426"/>
                  <a:pt x="1774930" y="1064872"/>
                  <a:pt x="1775844" y="1058991"/>
                </a:cubicBezTo>
                <a:cubicBezTo>
                  <a:pt x="1776758" y="1053437"/>
                  <a:pt x="1782244" y="1049516"/>
                  <a:pt x="1788341" y="1050496"/>
                </a:cubicBezTo>
                <a:close/>
                <a:moveTo>
                  <a:pt x="6638770" y="1050399"/>
                </a:moveTo>
                <a:cubicBezTo>
                  <a:pt x="6644754" y="1051426"/>
                  <a:pt x="6648914" y="1056880"/>
                  <a:pt x="6648063" y="1062582"/>
                </a:cubicBezTo>
                <a:cubicBezTo>
                  <a:pt x="6647211" y="1068283"/>
                  <a:pt x="6641670" y="1072072"/>
                  <a:pt x="6635686" y="1071045"/>
                </a:cubicBezTo>
                <a:cubicBezTo>
                  <a:pt x="6629702" y="1070018"/>
                  <a:pt x="6625541" y="1064564"/>
                  <a:pt x="6626393" y="1058862"/>
                </a:cubicBezTo>
                <a:cubicBezTo>
                  <a:pt x="6627245" y="1053161"/>
                  <a:pt x="6632786" y="1049372"/>
                  <a:pt x="6638770" y="1050399"/>
                </a:cubicBezTo>
                <a:close/>
                <a:moveTo>
                  <a:pt x="10657154" y="1050169"/>
                </a:moveTo>
                <a:cubicBezTo>
                  <a:pt x="10660354" y="1050659"/>
                  <a:pt x="10663021" y="1052375"/>
                  <a:pt x="10664774" y="1054703"/>
                </a:cubicBezTo>
                <a:lnTo>
                  <a:pt x="10666665" y="1061980"/>
                </a:lnTo>
                <a:lnTo>
                  <a:pt x="10666907" y="1061931"/>
                </a:lnTo>
                <a:cubicBezTo>
                  <a:pt x="10672393" y="1062911"/>
                  <a:pt x="10676356" y="1068139"/>
                  <a:pt x="10675746" y="1073366"/>
                </a:cubicBezTo>
                <a:cubicBezTo>
                  <a:pt x="10675289" y="1075980"/>
                  <a:pt x="10673766" y="1078185"/>
                  <a:pt x="10671670" y="1079615"/>
                </a:cubicBezTo>
                <a:lnTo>
                  <a:pt x="10668043" y="1080384"/>
                </a:lnTo>
                <a:lnTo>
                  <a:pt x="10669041" y="1084148"/>
                </a:lnTo>
                <a:cubicBezTo>
                  <a:pt x="10668127" y="1089702"/>
                  <a:pt x="10662640" y="1093623"/>
                  <a:pt x="10656849" y="1092642"/>
                </a:cubicBezTo>
                <a:cubicBezTo>
                  <a:pt x="10651057" y="1091662"/>
                  <a:pt x="10646790" y="1086108"/>
                  <a:pt x="10647706" y="1080554"/>
                </a:cubicBezTo>
                <a:cubicBezTo>
                  <a:pt x="10648163" y="1077614"/>
                  <a:pt x="10649762" y="1075244"/>
                  <a:pt x="10651972" y="1073733"/>
                </a:cubicBezTo>
                <a:lnTo>
                  <a:pt x="10656219" y="1072836"/>
                </a:lnTo>
                <a:lnTo>
                  <a:pt x="10655774" y="1071311"/>
                </a:lnTo>
                <a:lnTo>
                  <a:pt x="10653801" y="1071733"/>
                </a:lnTo>
                <a:cubicBezTo>
                  <a:pt x="10647400" y="1070753"/>
                  <a:pt x="10643133" y="1064872"/>
                  <a:pt x="10644048" y="1058991"/>
                </a:cubicBezTo>
                <a:cubicBezTo>
                  <a:pt x="10644962" y="1053110"/>
                  <a:pt x="10650753" y="1049189"/>
                  <a:pt x="10657154" y="1050169"/>
                </a:cubicBezTo>
                <a:close/>
                <a:moveTo>
                  <a:pt x="10594974" y="1049516"/>
                </a:moveTo>
                <a:cubicBezTo>
                  <a:pt x="10600765" y="1050496"/>
                  <a:pt x="10604728" y="1055723"/>
                  <a:pt x="10604119" y="1061278"/>
                </a:cubicBezTo>
                <a:cubicBezTo>
                  <a:pt x="10603509" y="1066832"/>
                  <a:pt x="10598022" y="1070426"/>
                  <a:pt x="10592231" y="1069446"/>
                </a:cubicBezTo>
                <a:cubicBezTo>
                  <a:pt x="10586439" y="1068465"/>
                  <a:pt x="10582478" y="1063238"/>
                  <a:pt x="10583087" y="1057684"/>
                </a:cubicBezTo>
                <a:cubicBezTo>
                  <a:pt x="10583697" y="1052456"/>
                  <a:pt x="10589183" y="1048536"/>
                  <a:pt x="10594974" y="1049516"/>
                </a:cubicBezTo>
                <a:close/>
                <a:moveTo>
                  <a:pt x="2763984" y="1049516"/>
                </a:moveTo>
                <a:cubicBezTo>
                  <a:pt x="2770078" y="1050496"/>
                  <a:pt x="2774345" y="1056051"/>
                  <a:pt x="2773737" y="1062258"/>
                </a:cubicBezTo>
                <a:cubicBezTo>
                  <a:pt x="2772823" y="1068139"/>
                  <a:pt x="2767032" y="1072060"/>
                  <a:pt x="2760934" y="1071080"/>
                </a:cubicBezTo>
                <a:cubicBezTo>
                  <a:pt x="2754838" y="1070099"/>
                  <a:pt x="2750570" y="1064545"/>
                  <a:pt x="2751179" y="1058337"/>
                </a:cubicBezTo>
                <a:cubicBezTo>
                  <a:pt x="2751789" y="1052130"/>
                  <a:pt x="2757885" y="1048536"/>
                  <a:pt x="2763984" y="1049516"/>
                </a:cubicBezTo>
                <a:close/>
                <a:moveTo>
                  <a:pt x="3340277" y="1048862"/>
                </a:moveTo>
                <a:cubicBezTo>
                  <a:pt x="3346983" y="1050169"/>
                  <a:pt x="3351859" y="1056050"/>
                  <a:pt x="3350640" y="1062585"/>
                </a:cubicBezTo>
                <a:cubicBezTo>
                  <a:pt x="3349726" y="1069119"/>
                  <a:pt x="3343326" y="1073366"/>
                  <a:pt x="3336618" y="1072059"/>
                </a:cubicBezTo>
                <a:cubicBezTo>
                  <a:pt x="3329914" y="1070753"/>
                  <a:pt x="3325038" y="1064871"/>
                  <a:pt x="3326257" y="1058337"/>
                </a:cubicBezTo>
                <a:cubicBezTo>
                  <a:pt x="3327477" y="1051803"/>
                  <a:pt x="3333572" y="1047882"/>
                  <a:pt x="3340277" y="1048862"/>
                </a:cubicBezTo>
                <a:close/>
                <a:moveTo>
                  <a:pt x="2866621" y="1048862"/>
                </a:moveTo>
                <a:cubicBezTo>
                  <a:pt x="2873327" y="1050169"/>
                  <a:pt x="2878203" y="1056050"/>
                  <a:pt x="2876986" y="1062585"/>
                </a:cubicBezTo>
                <a:cubicBezTo>
                  <a:pt x="2876070" y="1069119"/>
                  <a:pt x="2869668" y="1073366"/>
                  <a:pt x="2862968" y="1072059"/>
                </a:cubicBezTo>
                <a:cubicBezTo>
                  <a:pt x="2856260" y="1070753"/>
                  <a:pt x="2851383" y="1064871"/>
                  <a:pt x="2852602" y="1058337"/>
                </a:cubicBezTo>
                <a:cubicBezTo>
                  <a:pt x="2853821" y="1051803"/>
                  <a:pt x="2859918" y="1047556"/>
                  <a:pt x="2866621" y="1048862"/>
                </a:cubicBezTo>
                <a:close/>
                <a:moveTo>
                  <a:pt x="2823147" y="1047556"/>
                </a:moveTo>
                <a:cubicBezTo>
                  <a:pt x="2829247" y="1048536"/>
                  <a:pt x="2833207" y="1054090"/>
                  <a:pt x="2832294" y="1059644"/>
                </a:cubicBezTo>
                <a:cubicBezTo>
                  <a:pt x="2831378" y="1065198"/>
                  <a:pt x="2825890" y="1069119"/>
                  <a:pt x="2820101" y="1068139"/>
                </a:cubicBezTo>
                <a:cubicBezTo>
                  <a:pt x="2814005" y="1067159"/>
                  <a:pt x="2810043" y="1061605"/>
                  <a:pt x="2810956" y="1056051"/>
                </a:cubicBezTo>
                <a:cubicBezTo>
                  <a:pt x="2811871" y="1050169"/>
                  <a:pt x="2817359" y="1046576"/>
                  <a:pt x="2823147" y="1047556"/>
                </a:cubicBezTo>
                <a:close/>
                <a:moveTo>
                  <a:pt x="6316473" y="1046249"/>
                </a:moveTo>
                <a:cubicBezTo>
                  <a:pt x="6322569" y="1047229"/>
                  <a:pt x="6326836" y="1052783"/>
                  <a:pt x="6325921" y="1058664"/>
                </a:cubicBezTo>
                <a:cubicBezTo>
                  <a:pt x="6325008" y="1064545"/>
                  <a:pt x="6319521" y="1068139"/>
                  <a:pt x="6313425" y="1067158"/>
                </a:cubicBezTo>
                <a:cubicBezTo>
                  <a:pt x="6307329" y="1066178"/>
                  <a:pt x="6303061" y="1060624"/>
                  <a:pt x="6303976" y="1054743"/>
                </a:cubicBezTo>
                <a:cubicBezTo>
                  <a:pt x="6304585" y="1049189"/>
                  <a:pt x="6310377" y="1045269"/>
                  <a:pt x="6316473" y="1046249"/>
                </a:cubicBezTo>
                <a:close/>
                <a:moveTo>
                  <a:pt x="4782532" y="1046248"/>
                </a:moveTo>
                <a:cubicBezTo>
                  <a:pt x="4788020" y="1047228"/>
                  <a:pt x="4791983" y="1052130"/>
                  <a:pt x="4791067" y="1057683"/>
                </a:cubicBezTo>
                <a:cubicBezTo>
                  <a:pt x="4790154" y="1063238"/>
                  <a:pt x="4784971" y="1066505"/>
                  <a:pt x="4779485" y="1065524"/>
                </a:cubicBezTo>
                <a:cubicBezTo>
                  <a:pt x="4773997" y="1064544"/>
                  <a:pt x="4770034" y="1059644"/>
                  <a:pt x="4770948" y="1054090"/>
                </a:cubicBezTo>
                <a:cubicBezTo>
                  <a:pt x="4771863" y="1048862"/>
                  <a:pt x="4777045" y="1045268"/>
                  <a:pt x="4782532" y="1046248"/>
                </a:cubicBezTo>
                <a:close/>
                <a:moveTo>
                  <a:pt x="7888394" y="1045996"/>
                </a:moveTo>
                <a:cubicBezTo>
                  <a:pt x="7894212" y="1046993"/>
                  <a:pt x="7898260" y="1052279"/>
                  <a:pt x="7897435" y="1057803"/>
                </a:cubicBezTo>
                <a:cubicBezTo>
                  <a:pt x="7896611" y="1063326"/>
                  <a:pt x="7891226" y="1066995"/>
                  <a:pt x="7885408" y="1065997"/>
                </a:cubicBezTo>
                <a:cubicBezTo>
                  <a:pt x="7879591" y="1064999"/>
                  <a:pt x="7875543" y="1059713"/>
                  <a:pt x="7876368" y="1054190"/>
                </a:cubicBezTo>
                <a:cubicBezTo>
                  <a:pt x="7877193" y="1048666"/>
                  <a:pt x="7882577" y="1044998"/>
                  <a:pt x="7888394" y="1045996"/>
                </a:cubicBezTo>
                <a:close/>
                <a:moveTo>
                  <a:pt x="2199524" y="1045596"/>
                </a:moveTo>
                <a:cubicBezTo>
                  <a:pt x="2205314" y="1046576"/>
                  <a:pt x="2209582" y="1052130"/>
                  <a:pt x="2208667" y="1057684"/>
                </a:cubicBezTo>
                <a:cubicBezTo>
                  <a:pt x="2207753" y="1063238"/>
                  <a:pt x="2202266" y="1067159"/>
                  <a:pt x="2196476" y="1066178"/>
                </a:cubicBezTo>
                <a:cubicBezTo>
                  <a:pt x="2190684" y="1065199"/>
                  <a:pt x="2186417" y="1059644"/>
                  <a:pt x="2187332" y="1054090"/>
                </a:cubicBezTo>
                <a:cubicBezTo>
                  <a:pt x="2188246" y="1048209"/>
                  <a:pt x="2193732" y="1044615"/>
                  <a:pt x="2199524" y="1045596"/>
                </a:cubicBezTo>
                <a:close/>
                <a:moveTo>
                  <a:pt x="12156164" y="1045395"/>
                </a:moveTo>
                <a:cubicBezTo>
                  <a:pt x="12162315" y="1046451"/>
                  <a:pt x="12166589" y="1052072"/>
                  <a:pt x="12165711" y="1057951"/>
                </a:cubicBezTo>
                <a:cubicBezTo>
                  <a:pt x="12164833" y="1063832"/>
                  <a:pt x="12159136" y="1067743"/>
                  <a:pt x="12152986" y="1066688"/>
                </a:cubicBezTo>
                <a:cubicBezTo>
                  <a:pt x="12146835" y="1065632"/>
                  <a:pt x="12142561" y="1060011"/>
                  <a:pt x="12143439" y="1054132"/>
                </a:cubicBezTo>
                <a:cubicBezTo>
                  <a:pt x="12144317" y="1048252"/>
                  <a:pt x="12150014" y="1044340"/>
                  <a:pt x="12156164" y="1045395"/>
                </a:cubicBezTo>
                <a:close/>
                <a:moveTo>
                  <a:pt x="8922527" y="1045269"/>
                </a:moveTo>
                <a:cubicBezTo>
                  <a:pt x="8928318" y="1046249"/>
                  <a:pt x="8932281" y="1051476"/>
                  <a:pt x="8931366" y="1057030"/>
                </a:cubicBezTo>
                <a:cubicBezTo>
                  <a:pt x="8930452" y="1062585"/>
                  <a:pt x="8925270" y="1066178"/>
                  <a:pt x="8919480" y="1065198"/>
                </a:cubicBezTo>
                <a:cubicBezTo>
                  <a:pt x="8913688" y="1064218"/>
                  <a:pt x="8909726" y="1058990"/>
                  <a:pt x="8910640" y="1053437"/>
                </a:cubicBezTo>
                <a:cubicBezTo>
                  <a:pt x="8911250" y="1047882"/>
                  <a:pt x="8916736" y="1044288"/>
                  <a:pt x="8922527" y="1045269"/>
                </a:cubicBezTo>
                <a:close/>
                <a:moveTo>
                  <a:pt x="7991663" y="1045269"/>
                </a:moveTo>
                <a:cubicBezTo>
                  <a:pt x="7997454" y="1046249"/>
                  <a:pt x="8001417" y="1051476"/>
                  <a:pt x="8000503" y="1057030"/>
                </a:cubicBezTo>
                <a:cubicBezTo>
                  <a:pt x="7999588" y="1062585"/>
                  <a:pt x="7994406" y="1066178"/>
                  <a:pt x="7988615" y="1065198"/>
                </a:cubicBezTo>
                <a:cubicBezTo>
                  <a:pt x="7982824" y="1064218"/>
                  <a:pt x="7978861" y="1058990"/>
                  <a:pt x="7979775" y="1053437"/>
                </a:cubicBezTo>
                <a:cubicBezTo>
                  <a:pt x="7980690" y="1047882"/>
                  <a:pt x="7985872" y="1044288"/>
                  <a:pt x="7991663" y="1045269"/>
                </a:cubicBezTo>
                <a:close/>
                <a:moveTo>
                  <a:pt x="3222322" y="1045269"/>
                </a:moveTo>
                <a:cubicBezTo>
                  <a:pt x="3229033" y="1046575"/>
                  <a:pt x="3233904" y="1052456"/>
                  <a:pt x="3232683" y="1058990"/>
                </a:cubicBezTo>
                <a:cubicBezTo>
                  <a:pt x="3231771" y="1065525"/>
                  <a:pt x="3225372" y="1069772"/>
                  <a:pt x="3218665" y="1068465"/>
                </a:cubicBezTo>
                <a:cubicBezTo>
                  <a:pt x="3211961" y="1067158"/>
                  <a:pt x="3207084" y="1061278"/>
                  <a:pt x="3208303" y="1054743"/>
                </a:cubicBezTo>
                <a:cubicBezTo>
                  <a:pt x="3209219" y="1048535"/>
                  <a:pt x="3215617" y="1043962"/>
                  <a:pt x="3222322" y="1045269"/>
                </a:cubicBezTo>
                <a:close/>
                <a:moveTo>
                  <a:pt x="7066590" y="1045268"/>
                </a:moveTo>
                <a:cubicBezTo>
                  <a:pt x="7072076" y="1046249"/>
                  <a:pt x="7076038" y="1051149"/>
                  <a:pt x="7075124" y="1056376"/>
                </a:cubicBezTo>
                <a:cubicBezTo>
                  <a:pt x="7074210" y="1061604"/>
                  <a:pt x="7069333" y="1065198"/>
                  <a:pt x="7063846" y="1064218"/>
                </a:cubicBezTo>
                <a:cubicBezTo>
                  <a:pt x="7058360" y="1063238"/>
                  <a:pt x="7054398" y="1058337"/>
                  <a:pt x="7055312" y="1053110"/>
                </a:cubicBezTo>
                <a:cubicBezTo>
                  <a:pt x="7055921" y="1047882"/>
                  <a:pt x="7060798" y="1044288"/>
                  <a:pt x="7066590" y="1045268"/>
                </a:cubicBezTo>
                <a:close/>
                <a:moveTo>
                  <a:pt x="8480414" y="1044336"/>
                </a:moveTo>
                <a:cubicBezTo>
                  <a:pt x="8486066" y="1045306"/>
                  <a:pt x="8490000" y="1050425"/>
                  <a:pt x="8489203" y="1055770"/>
                </a:cubicBezTo>
                <a:cubicBezTo>
                  <a:pt x="8488405" y="1061115"/>
                  <a:pt x="8483176" y="1064662"/>
                  <a:pt x="8477525" y="1063693"/>
                </a:cubicBezTo>
                <a:cubicBezTo>
                  <a:pt x="8471874" y="1062723"/>
                  <a:pt x="8467939" y="1057604"/>
                  <a:pt x="8468737" y="1052259"/>
                </a:cubicBezTo>
                <a:cubicBezTo>
                  <a:pt x="8469535" y="1046914"/>
                  <a:pt x="8474763" y="1043367"/>
                  <a:pt x="8480414" y="1044336"/>
                </a:cubicBezTo>
                <a:close/>
                <a:moveTo>
                  <a:pt x="1368643" y="1044288"/>
                </a:moveTo>
                <a:cubicBezTo>
                  <a:pt x="1374739" y="1045269"/>
                  <a:pt x="1379007" y="1050823"/>
                  <a:pt x="1378092" y="1056704"/>
                </a:cubicBezTo>
                <a:cubicBezTo>
                  <a:pt x="1377178" y="1062585"/>
                  <a:pt x="1371692" y="1066178"/>
                  <a:pt x="1365595" y="1065198"/>
                </a:cubicBezTo>
                <a:cubicBezTo>
                  <a:pt x="1359500" y="1064218"/>
                  <a:pt x="1355232" y="1058664"/>
                  <a:pt x="1356147" y="1052783"/>
                </a:cubicBezTo>
                <a:cubicBezTo>
                  <a:pt x="1357061" y="1047229"/>
                  <a:pt x="1362548" y="1043308"/>
                  <a:pt x="1368643" y="1044288"/>
                </a:cubicBezTo>
                <a:close/>
                <a:moveTo>
                  <a:pt x="10625760" y="1043635"/>
                </a:moveTo>
                <a:cubicBezTo>
                  <a:pt x="10631856" y="1044615"/>
                  <a:pt x="10636123" y="1050169"/>
                  <a:pt x="10635208" y="1056051"/>
                </a:cubicBezTo>
                <a:cubicBezTo>
                  <a:pt x="10634293" y="1061931"/>
                  <a:pt x="10628808" y="1065525"/>
                  <a:pt x="10622712" y="1064545"/>
                </a:cubicBezTo>
                <a:cubicBezTo>
                  <a:pt x="10616615" y="1063565"/>
                  <a:pt x="10612348" y="1058011"/>
                  <a:pt x="10613262" y="1052130"/>
                </a:cubicBezTo>
                <a:cubicBezTo>
                  <a:pt x="10614178" y="1046249"/>
                  <a:pt x="10619663" y="1042655"/>
                  <a:pt x="10625760" y="1043635"/>
                </a:cubicBezTo>
                <a:close/>
                <a:moveTo>
                  <a:pt x="9751108" y="1043603"/>
                </a:moveTo>
                <a:cubicBezTo>
                  <a:pt x="9757425" y="1044686"/>
                  <a:pt x="9761833" y="1050330"/>
                  <a:pt x="9760956" y="1056210"/>
                </a:cubicBezTo>
                <a:cubicBezTo>
                  <a:pt x="9760077" y="1062090"/>
                  <a:pt x="9754246" y="1065978"/>
                  <a:pt x="9747930" y="1064895"/>
                </a:cubicBezTo>
                <a:cubicBezTo>
                  <a:pt x="9741613" y="1063811"/>
                  <a:pt x="9737205" y="1058166"/>
                  <a:pt x="9738082" y="1052287"/>
                </a:cubicBezTo>
                <a:cubicBezTo>
                  <a:pt x="9738960" y="1046407"/>
                  <a:pt x="9744793" y="1042519"/>
                  <a:pt x="9751108" y="1043603"/>
                </a:cubicBezTo>
                <a:close/>
                <a:moveTo>
                  <a:pt x="6967529" y="1043308"/>
                </a:moveTo>
                <a:cubicBezTo>
                  <a:pt x="6973016" y="1044288"/>
                  <a:pt x="6976978" y="1049515"/>
                  <a:pt x="6976369" y="1054743"/>
                </a:cubicBezTo>
                <a:cubicBezTo>
                  <a:pt x="6975454" y="1059971"/>
                  <a:pt x="6970273" y="1063564"/>
                  <a:pt x="6964786" y="1062584"/>
                </a:cubicBezTo>
                <a:cubicBezTo>
                  <a:pt x="6959299" y="1061604"/>
                  <a:pt x="6955337" y="1056376"/>
                  <a:pt x="6955947" y="1051149"/>
                </a:cubicBezTo>
                <a:cubicBezTo>
                  <a:pt x="6956557" y="1045922"/>
                  <a:pt x="6961738" y="1042328"/>
                  <a:pt x="6967529" y="1043308"/>
                </a:cubicBezTo>
                <a:close/>
                <a:moveTo>
                  <a:pt x="4881605" y="1042981"/>
                </a:moveTo>
                <a:cubicBezTo>
                  <a:pt x="4887091" y="1043962"/>
                  <a:pt x="4891054" y="1048862"/>
                  <a:pt x="4890139" y="1054417"/>
                </a:cubicBezTo>
                <a:cubicBezTo>
                  <a:pt x="4889226" y="1059644"/>
                  <a:pt x="4884043" y="1063238"/>
                  <a:pt x="4878556" y="1062258"/>
                </a:cubicBezTo>
                <a:cubicBezTo>
                  <a:pt x="4873069" y="1061278"/>
                  <a:pt x="4869106" y="1056376"/>
                  <a:pt x="4870021" y="1050822"/>
                </a:cubicBezTo>
                <a:cubicBezTo>
                  <a:pt x="4870934" y="1045268"/>
                  <a:pt x="4875811" y="1042001"/>
                  <a:pt x="4881605" y="1042981"/>
                </a:cubicBezTo>
                <a:close/>
                <a:moveTo>
                  <a:pt x="10704292" y="1042729"/>
                </a:moveTo>
                <a:cubicBezTo>
                  <a:pt x="10709776" y="1043671"/>
                  <a:pt x="10713598" y="1048622"/>
                  <a:pt x="10712826" y="1053788"/>
                </a:cubicBezTo>
                <a:cubicBezTo>
                  <a:pt x="10712055" y="1058955"/>
                  <a:pt x="10706983" y="1062381"/>
                  <a:pt x="10701499" y="1061440"/>
                </a:cubicBezTo>
                <a:cubicBezTo>
                  <a:pt x="10696014" y="1060499"/>
                  <a:pt x="10692192" y="1055548"/>
                  <a:pt x="10692964" y="1050382"/>
                </a:cubicBezTo>
                <a:cubicBezTo>
                  <a:pt x="10693735" y="1045215"/>
                  <a:pt x="10698807" y="1041789"/>
                  <a:pt x="10704292" y="1042729"/>
                </a:cubicBezTo>
                <a:close/>
                <a:moveTo>
                  <a:pt x="8582673" y="1042328"/>
                </a:moveTo>
                <a:cubicBezTo>
                  <a:pt x="8588464" y="1043308"/>
                  <a:pt x="8592427" y="1048535"/>
                  <a:pt x="8591512" y="1053763"/>
                </a:cubicBezTo>
                <a:cubicBezTo>
                  <a:pt x="8590597" y="1058990"/>
                  <a:pt x="8585416" y="1062584"/>
                  <a:pt x="8579930" y="1061604"/>
                </a:cubicBezTo>
                <a:cubicBezTo>
                  <a:pt x="8574138" y="1060624"/>
                  <a:pt x="8570176" y="1055396"/>
                  <a:pt x="8571090" y="1050169"/>
                </a:cubicBezTo>
                <a:cubicBezTo>
                  <a:pt x="8571700" y="1044942"/>
                  <a:pt x="8577187" y="1041347"/>
                  <a:pt x="8582673" y="1042328"/>
                </a:cubicBezTo>
                <a:close/>
                <a:moveTo>
                  <a:pt x="3104369" y="1042328"/>
                </a:moveTo>
                <a:cubicBezTo>
                  <a:pt x="3111076" y="1043635"/>
                  <a:pt x="3115952" y="1049515"/>
                  <a:pt x="3114732" y="1056050"/>
                </a:cubicBezTo>
                <a:cubicBezTo>
                  <a:pt x="3113817" y="1062584"/>
                  <a:pt x="3107418" y="1066832"/>
                  <a:pt x="3100712" y="1065524"/>
                </a:cubicBezTo>
                <a:cubicBezTo>
                  <a:pt x="3094005" y="1064218"/>
                  <a:pt x="3089131" y="1058337"/>
                  <a:pt x="3090344" y="1051803"/>
                </a:cubicBezTo>
                <a:cubicBezTo>
                  <a:pt x="3091259" y="1045595"/>
                  <a:pt x="3097356" y="1041347"/>
                  <a:pt x="3104369" y="1042328"/>
                </a:cubicBezTo>
                <a:close/>
                <a:moveTo>
                  <a:pt x="2985799" y="1042328"/>
                </a:moveTo>
                <a:cubicBezTo>
                  <a:pt x="2992511" y="1043635"/>
                  <a:pt x="2997384" y="1049515"/>
                  <a:pt x="2996167" y="1056050"/>
                </a:cubicBezTo>
                <a:cubicBezTo>
                  <a:pt x="2995251" y="1062584"/>
                  <a:pt x="2988846" y="1066832"/>
                  <a:pt x="2982141" y="1065524"/>
                </a:cubicBezTo>
                <a:cubicBezTo>
                  <a:pt x="2975437" y="1064218"/>
                  <a:pt x="2970560" y="1058337"/>
                  <a:pt x="2971783" y="1051803"/>
                </a:cubicBezTo>
                <a:cubicBezTo>
                  <a:pt x="2973000" y="1045268"/>
                  <a:pt x="2979091" y="1041021"/>
                  <a:pt x="2985799" y="1042328"/>
                </a:cubicBezTo>
                <a:close/>
                <a:moveTo>
                  <a:pt x="6752949" y="1042001"/>
                </a:moveTo>
                <a:cubicBezTo>
                  <a:pt x="6758739" y="1042981"/>
                  <a:pt x="6763007" y="1048536"/>
                  <a:pt x="6762093" y="1054090"/>
                </a:cubicBezTo>
                <a:cubicBezTo>
                  <a:pt x="6761178" y="1059644"/>
                  <a:pt x="6755691" y="1063565"/>
                  <a:pt x="6749901" y="1062585"/>
                </a:cubicBezTo>
                <a:cubicBezTo>
                  <a:pt x="6744110" y="1061605"/>
                  <a:pt x="6739842" y="1056050"/>
                  <a:pt x="6740757" y="1050496"/>
                </a:cubicBezTo>
                <a:cubicBezTo>
                  <a:pt x="6741366" y="1044942"/>
                  <a:pt x="6746852" y="1041021"/>
                  <a:pt x="6752949" y="1042001"/>
                </a:cubicBezTo>
                <a:close/>
                <a:moveTo>
                  <a:pt x="2698489" y="1042001"/>
                </a:moveTo>
                <a:cubicBezTo>
                  <a:pt x="2701384" y="1042492"/>
                  <a:pt x="2703823" y="1044043"/>
                  <a:pt x="2705462" y="1046167"/>
                </a:cubicBezTo>
                <a:lnTo>
                  <a:pt x="2705875" y="1047611"/>
                </a:lnTo>
                <a:lnTo>
                  <a:pt x="2708654" y="1049259"/>
                </a:lnTo>
                <a:cubicBezTo>
                  <a:pt x="2710482" y="1051608"/>
                  <a:pt x="2711387" y="1054576"/>
                  <a:pt x="2710934" y="1057605"/>
                </a:cubicBezTo>
                <a:cubicBezTo>
                  <a:pt x="2710028" y="1063663"/>
                  <a:pt x="2704040" y="1067672"/>
                  <a:pt x="2697559" y="1066559"/>
                </a:cubicBezTo>
                <a:cubicBezTo>
                  <a:pt x="2694319" y="1066003"/>
                  <a:pt x="2691569" y="1064272"/>
                  <a:pt x="2689740" y="1061922"/>
                </a:cubicBezTo>
                <a:lnTo>
                  <a:pt x="2688633" y="1057861"/>
                </a:lnTo>
                <a:lnTo>
                  <a:pt x="2688472" y="1057765"/>
                </a:lnTo>
                <a:cubicBezTo>
                  <a:pt x="2686832" y="1055642"/>
                  <a:pt x="2685994" y="1052946"/>
                  <a:pt x="2686298" y="1050169"/>
                </a:cubicBezTo>
                <a:cubicBezTo>
                  <a:pt x="2687214" y="1044615"/>
                  <a:pt x="2692697" y="1041021"/>
                  <a:pt x="2698489" y="1042001"/>
                </a:cubicBezTo>
                <a:close/>
                <a:moveTo>
                  <a:pt x="5313810" y="1041675"/>
                </a:moveTo>
                <a:cubicBezTo>
                  <a:pt x="5319601" y="1042655"/>
                  <a:pt x="5323565" y="1047883"/>
                  <a:pt x="5322954" y="1053437"/>
                </a:cubicBezTo>
                <a:cubicBezTo>
                  <a:pt x="5322040" y="1058991"/>
                  <a:pt x="5316858" y="1062585"/>
                  <a:pt x="5311065" y="1061605"/>
                </a:cubicBezTo>
                <a:cubicBezTo>
                  <a:pt x="5305274" y="1060624"/>
                  <a:pt x="5301312" y="1055397"/>
                  <a:pt x="5301921" y="1049843"/>
                </a:cubicBezTo>
                <a:cubicBezTo>
                  <a:pt x="5302530" y="1044288"/>
                  <a:pt x="5308017" y="1040695"/>
                  <a:pt x="5313810" y="1041675"/>
                </a:cubicBezTo>
                <a:close/>
                <a:moveTo>
                  <a:pt x="11526514" y="1041061"/>
                </a:moveTo>
                <a:cubicBezTo>
                  <a:pt x="11532498" y="1042087"/>
                  <a:pt x="11536659" y="1047540"/>
                  <a:pt x="11535808" y="1053242"/>
                </a:cubicBezTo>
                <a:cubicBezTo>
                  <a:pt x="11534957" y="1058943"/>
                  <a:pt x="11529417" y="1062733"/>
                  <a:pt x="11523433" y="1061707"/>
                </a:cubicBezTo>
                <a:cubicBezTo>
                  <a:pt x="11517449" y="1060680"/>
                  <a:pt x="11513288" y="1055227"/>
                  <a:pt x="11514139" y="1049525"/>
                </a:cubicBezTo>
                <a:cubicBezTo>
                  <a:pt x="11514990" y="1043824"/>
                  <a:pt x="11520530" y="1040035"/>
                  <a:pt x="11526514" y="1041061"/>
                </a:cubicBezTo>
                <a:close/>
                <a:moveTo>
                  <a:pt x="4239812" y="1040655"/>
                </a:moveTo>
                <a:cubicBezTo>
                  <a:pt x="4245961" y="1041710"/>
                  <a:pt x="4250238" y="1047332"/>
                  <a:pt x="4249353" y="1053211"/>
                </a:cubicBezTo>
                <a:cubicBezTo>
                  <a:pt x="4248475" y="1059091"/>
                  <a:pt x="4242778" y="1063002"/>
                  <a:pt x="4236633" y="1061947"/>
                </a:cubicBezTo>
                <a:cubicBezTo>
                  <a:pt x="4230479" y="1060892"/>
                  <a:pt x="4226200" y="1055271"/>
                  <a:pt x="4227083" y="1049392"/>
                </a:cubicBezTo>
                <a:cubicBezTo>
                  <a:pt x="4227959" y="1043512"/>
                  <a:pt x="4233659" y="1039600"/>
                  <a:pt x="4239812" y="1040655"/>
                </a:cubicBezTo>
                <a:close/>
                <a:moveTo>
                  <a:pt x="11835517" y="1040368"/>
                </a:moveTo>
                <a:cubicBezTo>
                  <a:pt x="11841613" y="1041348"/>
                  <a:pt x="11845880" y="1046903"/>
                  <a:pt x="11844966" y="1052783"/>
                </a:cubicBezTo>
                <a:cubicBezTo>
                  <a:pt x="11844052" y="1058664"/>
                  <a:pt x="11838565" y="1062258"/>
                  <a:pt x="11832470" y="1061278"/>
                </a:cubicBezTo>
                <a:cubicBezTo>
                  <a:pt x="11826373" y="1060298"/>
                  <a:pt x="11822107" y="1054744"/>
                  <a:pt x="11823021" y="1048863"/>
                </a:cubicBezTo>
                <a:cubicBezTo>
                  <a:pt x="11823935" y="1043308"/>
                  <a:pt x="11829422" y="1039388"/>
                  <a:pt x="11835517" y="1040368"/>
                </a:cubicBezTo>
                <a:close/>
                <a:moveTo>
                  <a:pt x="3951122" y="1040041"/>
                </a:moveTo>
                <a:cubicBezTo>
                  <a:pt x="3957526" y="1041021"/>
                  <a:pt x="3962097" y="1046902"/>
                  <a:pt x="3961185" y="1053110"/>
                </a:cubicBezTo>
                <a:cubicBezTo>
                  <a:pt x="3960272" y="1059317"/>
                  <a:pt x="3954173" y="1063238"/>
                  <a:pt x="3947770" y="1062258"/>
                </a:cubicBezTo>
                <a:cubicBezTo>
                  <a:pt x="3941370" y="1061278"/>
                  <a:pt x="3936800" y="1055397"/>
                  <a:pt x="3937717" y="1049189"/>
                </a:cubicBezTo>
                <a:cubicBezTo>
                  <a:pt x="3938630" y="1042981"/>
                  <a:pt x="3944420" y="1039061"/>
                  <a:pt x="3951122" y="1040041"/>
                </a:cubicBezTo>
                <a:close/>
                <a:moveTo>
                  <a:pt x="1283975" y="1039715"/>
                </a:moveTo>
                <a:cubicBezTo>
                  <a:pt x="1289766" y="1040695"/>
                  <a:pt x="1293728" y="1045922"/>
                  <a:pt x="1292814" y="1051149"/>
                </a:cubicBezTo>
                <a:cubicBezTo>
                  <a:pt x="1291900" y="1056704"/>
                  <a:pt x="1286719" y="1060298"/>
                  <a:pt x="1280927" y="1059317"/>
                </a:cubicBezTo>
                <a:cubicBezTo>
                  <a:pt x="1275137" y="1058337"/>
                  <a:pt x="1271174" y="1053110"/>
                  <a:pt x="1272089" y="1047883"/>
                </a:cubicBezTo>
                <a:cubicBezTo>
                  <a:pt x="1273003" y="1042328"/>
                  <a:pt x="1278184" y="1038735"/>
                  <a:pt x="1283975" y="1039715"/>
                </a:cubicBezTo>
                <a:close/>
                <a:moveTo>
                  <a:pt x="6424981" y="1038408"/>
                </a:moveTo>
                <a:cubicBezTo>
                  <a:pt x="6431078" y="1039388"/>
                  <a:pt x="6435345" y="1044942"/>
                  <a:pt x="6434431" y="1050823"/>
                </a:cubicBezTo>
                <a:cubicBezTo>
                  <a:pt x="6433516" y="1056704"/>
                  <a:pt x="6428030" y="1060298"/>
                  <a:pt x="6421933" y="1059317"/>
                </a:cubicBezTo>
                <a:cubicBezTo>
                  <a:pt x="6415838" y="1058337"/>
                  <a:pt x="6411571" y="1052783"/>
                  <a:pt x="6412485" y="1046903"/>
                </a:cubicBezTo>
                <a:cubicBezTo>
                  <a:pt x="6413400" y="1041021"/>
                  <a:pt x="6419191" y="1037428"/>
                  <a:pt x="6424981" y="1038408"/>
                </a:cubicBezTo>
                <a:close/>
                <a:moveTo>
                  <a:pt x="5700613" y="1038408"/>
                </a:moveTo>
                <a:cubicBezTo>
                  <a:pt x="5706406" y="1039388"/>
                  <a:pt x="5710674" y="1044942"/>
                  <a:pt x="5709759" y="1050496"/>
                </a:cubicBezTo>
                <a:cubicBezTo>
                  <a:pt x="5708844" y="1056051"/>
                  <a:pt x="5703357" y="1059971"/>
                  <a:pt x="5697565" y="1058991"/>
                </a:cubicBezTo>
                <a:cubicBezTo>
                  <a:pt x="5691774" y="1058010"/>
                  <a:pt x="5687505" y="1052456"/>
                  <a:pt x="5688421" y="1046903"/>
                </a:cubicBezTo>
                <a:cubicBezTo>
                  <a:pt x="5689030" y="1041021"/>
                  <a:pt x="5694517" y="1037428"/>
                  <a:pt x="5700613" y="1038408"/>
                </a:cubicBezTo>
                <a:close/>
                <a:moveTo>
                  <a:pt x="7462222" y="1038407"/>
                </a:moveTo>
                <a:cubicBezTo>
                  <a:pt x="7467709" y="1039388"/>
                  <a:pt x="7471671" y="1044288"/>
                  <a:pt x="7470757" y="1049516"/>
                </a:cubicBezTo>
                <a:cubicBezTo>
                  <a:pt x="7469842" y="1054743"/>
                  <a:pt x="7464966" y="1058337"/>
                  <a:pt x="7459174" y="1057357"/>
                </a:cubicBezTo>
                <a:cubicBezTo>
                  <a:pt x="7453383" y="1056377"/>
                  <a:pt x="7449726" y="1051476"/>
                  <a:pt x="7450639" y="1046249"/>
                </a:cubicBezTo>
                <a:cubicBezTo>
                  <a:pt x="7451554" y="1041021"/>
                  <a:pt x="7456736" y="1037427"/>
                  <a:pt x="7462222" y="1038407"/>
                </a:cubicBezTo>
                <a:close/>
                <a:moveTo>
                  <a:pt x="6532882" y="1038081"/>
                </a:moveTo>
                <a:cubicBezTo>
                  <a:pt x="6538978" y="1039061"/>
                  <a:pt x="6543245" y="1044615"/>
                  <a:pt x="6542330" y="1050496"/>
                </a:cubicBezTo>
                <a:cubicBezTo>
                  <a:pt x="6541417" y="1056377"/>
                  <a:pt x="6535930" y="1059971"/>
                  <a:pt x="6529834" y="1058990"/>
                </a:cubicBezTo>
                <a:cubicBezTo>
                  <a:pt x="6523738" y="1058010"/>
                  <a:pt x="6519470" y="1052456"/>
                  <a:pt x="6520385" y="1046575"/>
                </a:cubicBezTo>
                <a:cubicBezTo>
                  <a:pt x="6520994" y="1041021"/>
                  <a:pt x="6526786" y="1037101"/>
                  <a:pt x="6532882" y="1038081"/>
                </a:cubicBezTo>
                <a:close/>
                <a:moveTo>
                  <a:pt x="9171550" y="1037101"/>
                </a:moveTo>
                <a:cubicBezTo>
                  <a:pt x="9177341" y="1038081"/>
                  <a:pt x="9181609" y="1043308"/>
                  <a:pt x="9180694" y="1049189"/>
                </a:cubicBezTo>
                <a:cubicBezTo>
                  <a:pt x="9179780" y="1054743"/>
                  <a:pt x="9174293" y="1058664"/>
                  <a:pt x="9168502" y="1057357"/>
                </a:cubicBezTo>
                <a:cubicBezTo>
                  <a:pt x="9162711" y="1056377"/>
                  <a:pt x="9158443" y="1051149"/>
                  <a:pt x="9159358" y="1045269"/>
                </a:cubicBezTo>
                <a:cubicBezTo>
                  <a:pt x="9160273" y="1039714"/>
                  <a:pt x="9165759" y="1036121"/>
                  <a:pt x="9171550" y="1037101"/>
                </a:cubicBezTo>
                <a:close/>
                <a:moveTo>
                  <a:pt x="2725818" y="1036774"/>
                </a:moveTo>
                <a:cubicBezTo>
                  <a:pt x="2732526" y="1037754"/>
                  <a:pt x="2737100" y="1043962"/>
                  <a:pt x="2736184" y="1050169"/>
                </a:cubicBezTo>
                <a:cubicBezTo>
                  <a:pt x="2735269" y="1056377"/>
                  <a:pt x="2729171" y="1060624"/>
                  <a:pt x="2722463" y="1059317"/>
                </a:cubicBezTo>
                <a:cubicBezTo>
                  <a:pt x="2715754" y="1058337"/>
                  <a:pt x="2711185" y="1052130"/>
                  <a:pt x="2712097" y="1045922"/>
                </a:cubicBezTo>
                <a:cubicBezTo>
                  <a:pt x="2713012" y="1039715"/>
                  <a:pt x="2719110" y="1035467"/>
                  <a:pt x="2725818" y="1036774"/>
                </a:cubicBezTo>
                <a:close/>
                <a:moveTo>
                  <a:pt x="10975976" y="1036120"/>
                </a:moveTo>
                <a:cubicBezTo>
                  <a:pt x="10981464" y="1037100"/>
                  <a:pt x="10985425" y="1042328"/>
                  <a:pt x="10984815" y="1047555"/>
                </a:cubicBezTo>
                <a:cubicBezTo>
                  <a:pt x="10983901" y="1052783"/>
                  <a:pt x="10978720" y="1056376"/>
                  <a:pt x="10973234" y="1055396"/>
                </a:cubicBezTo>
                <a:cubicBezTo>
                  <a:pt x="10967747" y="1054416"/>
                  <a:pt x="10963784" y="1049189"/>
                  <a:pt x="10964394" y="1043962"/>
                </a:cubicBezTo>
                <a:cubicBezTo>
                  <a:pt x="10965309" y="1038734"/>
                  <a:pt x="10970490" y="1035140"/>
                  <a:pt x="10975976" y="1036120"/>
                </a:cubicBezTo>
                <a:close/>
                <a:moveTo>
                  <a:pt x="2801522" y="1035794"/>
                </a:moveTo>
                <a:cubicBezTo>
                  <a:pt x="2807320" y="1036774"/>
                  <a:pt x="2811281" y="1042001"/>
                  <a:pt x="2810671" y="1047556"/>
                </a:cubicBezTo>
                <a:cubicBezTo>
                  <a:pt x="2809760" y="1053110"/>
                  <a:pt x="2804576" y="1056704"/>
                  <a:pt x="2798476" y="1055724"/>
                </a:cubicBezTo>
                <a:cubicBezTo>
                  <a:pt x="2792686" y="1054744"/>
                  <a:pt x="2788722" y="1049516"/>
                  <a:pt x="2789331" y="1043962"/>
                </a:cubicBezTo>
                <a:cubicBezTo>
                  <a:pt x="2790241" y="1038408"/>
                  <a:pt x="2795730" y="1034814"/>
                  <a:pt x="2801522" y="1035794"/>
                </a:cubicBezTo>
                <a:close/>
                <a:moveTo>
                  <a:pt x="8380590" y="1035794"/>
                </a:moveTo>
                <a:cubicBezTo>
                  <a:pt x="8386381" y="1036774"/>
                  <a:pt x="8390039" y="1042001"/>
                  <a:pt x="8389429" y="1047229"/>
                </a:cubicBezTo>
                <a:cubicBezTo>
                  <a:pt x="8388515" y="1052456"/>
                  <a:pt x="8383333" y="1056050"/>
                  <a:pt x="8377847" y="1055070"/>
                </a:cubicBezTo>
                <a:cubicBezTo>
                  <a:pt x="8372055" y="1054090"/>
                  <a:pt x="8368398" y="1048862"/>
                  <a:pt x="8369007" y="1043635"/>
                </a:cubicBezTo>
                <a:cubicBezTo>
                  <a:pt x="8369617" y="1038408"/>
                  <a:pt x="8374799" y="1034813"/>
                  <a:pt x="8380590" y="1035794"/>
                </a:cubicBezTo>
                <a:close/>
                <a:moveTo>
                  <a:pt x="10805593" y="1035467"/>
                </a:moveTo>
                <a:cubicBezTo>
                  <a:pt x="10811078" y="1036447"/>
                  <a:pt x="10815042" y="1041348"/>
                  <a:pt x="10814127" y="1046575"/>
                </a:cubicBezTo>
                <a:cubicBezTo>
                  <a:pt x="10813213" y="1051803"/>
                  <a:pt x="10808335" y="1055397"/>
                  <a:pt x="10802849" y="1054417"/>
                </a:cubicBezTo>
                <a:cubicBezTo>
                  <a:pt x="10797362" y="1053437"/>
                  <a:pt x="10793400" y="1048535"/>
                  <a:pt x="10794314" y="1043308"/>
                </a:cubicBezTo>
                <a:cubicBezTo>
                  <a:pt x="10795229" y="1038081"/>
                  <a:pt x="10800105" y="1034487"/>
                  <a:pt x="10805593" y="1035467"/>
                </a:cubicBezTo>
                <a:close/>
                <a:moveTo>
                  <a:pt x="1096553" y="1035140"/>
                </a:moveTo>
                <a:cubicBezTo>
                  <a:pt x="1102040" y="1036121"/>
                  <a:pt x="1106002" y="1041021"/>
                  <a:pt x="1105087" y="1046575"/>
                </a:cubicBezTo>
                <a:cubicBezTo>
                  <a:pt x="1104173" y="1051803"/>
                  <a:pt x="1098992" y="1055397"/>
                  <a:pt x="1093505" y="1054417"/>
                </a:cubicBezTo>
                <a:cubicBezTo>
                  <a:pt x="1088019" y="1053437"/>
                  <a:pt x="1084057" y="1048536"/>
                  <a:pt x="1084971" y="1042981"/>
                </a:cubicBezTo>
                <a:cubicBezTo>
                  <a:pt x="1085885" y="1037428"/>
                  <a:pt x="1091067" y="1034160"/>
                  <a:pt x="1096553" y="1035140"/>
                </a:cubicBezTo>
                <a:close/>
                <a:moveTo>
                  <a:pt x="3769733" y="1034813"/>
                </a:moveTo>
                <a:cubicBezTo>
                  <a:pt x="3776444" y="1035794"/>
                  <a:pt x="3781018" y="1042001"/>
                  <a:pt x="3780103" y="1048209"/>
                </a:cubicBezTo>
                <a:cubicBezTo>
                  <a:pt x="3779188" y="1054417"/>
                  <a:pt x="3773088" y="1058664"/>
                  <a:pt x="3766384" y="1057684"/>
                </a:cubicBezTo>
                <a:cubicBezTo>
                  <a:pt x="3759680" y="1056704"/>
                  <a:pt x="3755114" y="1050496"/>
                  <a:pt x="3756030" y="1044288"/>
                </a:cubicBezTo>
                <a:cubicBezTo>
                  <a:pt x="3756942" y="1038081"/>
                  <a:pt x="3763032" y="1033833"/>
                  <a:pt x="3769733" y="1034813"/>
                </a:cubicBezTo>
                <a:close/>
                <a:moveTo>
                  <a:pt x="2597608" y="1033507"/>
                </a:moveTo>
                <a:cubicBezTo>
                  <a:pt x="2603399" y="1034487"/>
                  <a:pt x="2607360" y="1039715"/>
                  <a:pt x="2606752" y="1045269"/>
                </a:cubicBezTo>
                <a:cubicBezTo>
                  <a:pt x="2605837" y="1050823"/>
                  <a:pt x="2600655" y="1054417"/>
                  <a:pt x="2594559" y="1053437"/>
                </a:cubicBezTo>
                <a:cubicBezTo>
                  <a:pt x="2588769" y="1052456"/>
                  <a:pt x="2584806" y="1047229"/>
                  <a:pt x="2585415" y="1041675"/>
                </a:cubicBezTo>
                <a:cubicBezTo>
                  <a:pt x="2586331" y="1036447"/>
                  <a:pt x="2591816" y="1032527"/>
                  <a:pt x="2597608" y="1033507"/>
                </a:cubicBezTo>
                <a:close/>
                <a:moveTo>
                  <a:pt x="4686205" y="1033506"/>
                </a:moveTo>
                <a:cubicBezTo>
                  <a:pt x="4691692" y="1034487"/>
                  <a:pt x="4695655" y="1039388"/>
                  <a:pt x="4694740" y="1044942"/>
                </a:cubicBezTo>
                <a:cubicBezTo>
                  <a:pt x="4693829" y="1050169"/>
                  <a:pt x="4688644" y="1053763"/>
                  <a:pt x="4683158" y="1052783"/>
                </a:cubicBezTo>
                <a:cubicBezTo>
                  <a:pt x="4677669" y="1051803"/>
                  <a:pt x="4673707" y="1046902"/>
                  <a:pt x="4674621" y="1041348"/>
                </a:cubicBezTo>
                <a:cubicBezTo>
                  <a:pt x="4675536" y="1036121"/>
                  <a:pt x="4680718" y="1032526"/>
                  <a:pt x="4686205" y="1033506"/>
                </a:cubicBezTo>
                <a:close/>
                <a:moveTo>
                  <a:pt x="4543831" y="1031873"/>
                </a:moveTo>
                <a:cubicBezTo>
                  <a:pt x="4549621" y="1032853"/>
                  <a:pt x="4553583" y="1038081"/>
                  <a:pt x="4552667" y="1043308"/>
                </a:cubicBezTo>
                <a:cubicBezTo>
                  <a:pt x="4551752" y="1048535"/>
                  <a:pt x="4546570" y="1052130"/>
                  <a:pt x="4541084" y="1051149"/>
                </a:cubicBezTo>
                <a:cubicBezTo>
                  <a:pt x="4535297" y="1050169"/>
                  <a:pt x="4531331" y="1044942"/>
                  <a:pt x="4532244" y="1039714"/>
                </a:cubicBezTo>
                <a:cubicBezTo>
                  <a:pt x="4532856" y="1034160"/>
                  <a:pt x="4538036" y="1030893"/>
                  <a:pt x="4543831" y="1031873"/>
                </a:cubicBezTo>
                <a:close/>
                <a:moveTo>
                  <a:pt x="374767" y="1031220"/>
                </a:moveTo>
                <a:cubicBezTo>
                  <a:pt x="380558" y="1032200"/>
                  <a:pt x="384520" y="1037428"/>
                  <a:pt x="383605" y="1042981"/>
                </a:cubicBezTo>
                <a:cubicBezTo>
                  <a:pt x="382691" y="1048535"/>
                  <a:pt x="377510" y="1052130"/>
                  <a:pt x="371719" y="1051149"/>
                </a:cubicBezTo>
                <a:cubicBezTo>
                  <a:pt x="365928" y="1050169"/>
                  <a:pt x="361965" y="1044942"/>
                  <a:pt x="362879" y="1039388"/>
                </a:cubicBezTo>
                <a:cubicBezTo>
                  <a:pt x="363489" y="1033833"/>
                  <a:pt x="368976" y="1030240"/>
                  <a:pt x="374767" y="1031220"/>
                </a:cubicBezTo>
                <a:close/>
                <a:moveTo>
                  <a:pt x="1194085" y="1031219"/>
                </a:moveTo>
                <a:cubicBezTo>
                  <a:pt x="1199571" y="1032199"/>
                  <a:pt x="1203533" y="1037101"/>
                  <a:pt x="1202619" y="1042655"/>
                </a:cubicBezTo>
                <a:cubicBezTo>
                  <a:pt x="1201705" y="1047882"/>
                  <a:pt x="1196523" y="1051476"/>
                  <a:pt x="1191037" y="1050496"/>
                </a:cubicBezTo>
                <a:cubicBezTo>
                  <a:pt x="1185551" y="1049515"/>
                  <a:pt x="1181588" y="1044615"/>
                  <a:pt x="1182503" y="1039061"/>
                </a:cubicBezTo>
                <a:cubicBezTo>
                  <a:pt x="1183417" y="1033833"/>
                  <a:pt x="1188598" y="1030239"/>
                  <a:pt x="1194085" y="1031219"/>
                </a:cubicBezTo>
                <a:close/>
                <a:moveTo>
                  <a:pt x="1685931" y="1030893"/>
                </a:moveTo>
                <a:cubicBezTo>
                  <a:pt x="1692026" y="1031873"/>
                  <a:pt x="1696294" y="1037427"/>
                  <a:pt x="1695379" y="1043308"/>
                </a:cubicBezTo>
                <a:cubicBezTo>
                  <a:pt x="1694465" y="1049189"/>
                  <a:pt x="1688979" y="1052783"/>
                  <a:pt x="1682883" y="1051803"/>
                </a:cubicBezTo>
                <a:cubicBezTo>
                  <a:pt x="1676787" y="1050822"/>
                  <a:pt x="1672520" y="1045269"/>
                  <a:pt x="1673434" y="1039388"/>
                </a:cubicBezTo>
                <a:cubicBezTo>
                  <a:pt x="1674348" y="1033506"/>
                  <a:pt x="1679835" y="1029913"/>
                  <a:pt x="1685931" y="1030893"/>
                </a:cubicBezTo>
                <a:close/>
                <a:moveTo>
                  <a:pt x="75159" y="1029586"/>
                </a:moveTo>
                <a:cubicBezTo>
                  <a:pt x="80950" y="1030567"/>
                  <a:pt x="84912" y="1035794"/>
                  <a:pt x="83997" y="1041348"/>
                </a:cubicBezTo>
                <a:cubicBezTo>
                  <a:pt x="83083" y="1046902"/>
                  <a:pt x="77902" y="1050496"/>
                  <a:pt x="72110" y="1049516"/>
                </a:cubicBezTo>
                <a:cubicBezTo>
                  <a:pt x="66320" y="1048536"/>
                  <a:pt x="62357" y="1043308"/>
                  <a:pt x="63272" y="1037754"/>
                </a:cubicBezTo>
                <a:cubicBezTo>
                  <a:pt x="64185" y="1032200"/>
                  <a:pt x="69367" y="1028606"/>
                  <a:pt x="75159" y="1029586"/>
                </a:cubicBezTo>
                <a:close/>
                <a:moveTo>
                  <a:pt x="5145567" y="1028933"/>
                </a:moveTo>
                <a:cubicBezTo>
                  <a:pt x="5151358" y="1029913"/>
                  <a:pt x="5155320" y="1035140"/>
                  <a:pt x="5154407" y="1040367"/>
                </a:cubicBezTo>
                <a:cubicBezTo>
                  <a:pt x="5153492" y="1045922"/>
                  <a:pt x="5148310" y="1049515"/>
                  <a:pt x="5142518" y="1048535"/>
                </a:cubicBezTo>
                <a:cubicBezTo>
                  <a:pt x="5136727" y="1047555"/>
                  <a:pt x="5132764" y="1042328"/>
                  <a:pt x="5133678" y="1037101"/>
                </a:cubicBezTo>
                <a:cubicBezTo>
                  <a:pt x="5134897" y="1031546"/>
                  <a:pt x="5140080" y="1027953"/>
                  <a:pt x="5145567" y="1028933"/>
                </a:cubicBezTo>
                <a:close/>
                <a:moveTo>
                  <a:pt x="693295" y="1028606"/>
                </a:moveTo>
                <a:cubicBezTo>
                  <a:pt x="699086" y="1029586"/>
                  <a:pt x="703048" y="1034814"/>
                  <a:pt x="702133" y="1040041"/>
                </a:cubicBezTo>
                <a:cubicBezTo>
                  <a:pt x="701219" y="1045596"/>
                  <a:pt x="696038" y="1048863"/>
                  <a:pt x="690247" y="1048209"/>
                </a:cubicBezTo>
                <a:cubicBezTo>
                  <a:pt x="684456" y="1047229"/>
                  <a:pt x="680493" y="1042001"/>
                  <a:pt x="681408" y="1036774"/>
                </a:cubicBezTo>
                <a:cubicBezTo>
                  <a:pt x="682322" y="1031220"/>
                  <a:pt x="687504" y="1027626"/>
                  <a:pt x="693295" y="1028606"/>
                </a:cubicBezTo>
                <a:close/>
                <a:moveTo>
                  <a:pt x="8686305" y="1028606"/>
                </a:moveTo>
                <a:cubicBezTo>
                  <a:pt x="8692097" y="1029586"/>
                  <a:pt x="8696059" y="1034813"/>
                  <a:pt x="8695144" y="1040041"/>
                </a:cubicBezTo>
                <a:cubicBezTo>
                  <a:pt x="8694230" y="1045269"/>
                  <a:pt x="8689049" y="1048862"/>
                  <a:pt x="8683562" y="1047882"/>
                </a:cubicBezTo>
                <a:cubicBezTo>
                  <a:pt x="8677771" y="1046902"/>
                  <a:pt x="8673808" y="1041674"/>
                  <a:pt x="8674723" y="1036447"/>
                </a:cubicBezTo>
                <a:cubicBezTo>
                  <a:pt x="8675638" y="1031220"/>
                  <a:pt x="8680819" y="1027626"/>
                  <a:pt x="8686305" y="1028606"/>
                </a:cubicBezTo>
                <a:close/>
                <a:moveTo>
                  <a:pt x="7261968" y="1028606"/>
                </a:moveTo>
                <a:cubicBezTo>
                  <a:pt x="7267454" y="1029586"/>
                  <a:pt x="7271112" y="1034487"/>
                  <a:pt x="7270502" y="1039714"/>
                </a:cubicBezTo>
                <a:cubicBezTo>
                  <a:pt x="7269588" y="1044942"/>
                  <a:pt x="7264711" y="1048209"/>
                  <a:pt x="7259224" y="1047229"/>
                </a:cubicBezTo>
                <a:cubicBezTo>
                  <a:pt x="7253738" y="1046249"/>
                  <a:pt x="7250081" y="1041348"/>
                  <a:pt x="7250690" y="1036121"/>
                </a:cubicBezTo>
                <a:cubicBezTo>
                  <a:pt x="7251299" y="1031220"/>
                  <a:pt x="7256481" y="1027626"/>
                  <a:pt x="7261968" y="1028606"/>
                </a:cubicBezTo>
                <a:close/>
                <a:moveTo>
                  <a:pt x="7673450" y="1028279"/>
                </a:moveTo>
                <a:cubicBezTo>
                  <a:pt x="7679241" y="1029259"/>
                  <a:pt x="7682899" y="1034487"/>
                  <a:pt x="7682289" y="1039714"/>
                </a:cubicBezTo>
                <a:cubicBezTo>
                  <a:pt x="7681375" y="1044942"/>
                  <a:pt x="7676193" y="1048535"/>
                  <a:pt x="7670707" y="1047555"/>
                </a:cubicBezTo>
                <a:cubicBezTo>
                  <a:pt x="7664915" y="1046575"/>
                  <a:pt x="7661258" y="1041348"/>
                  <a:pt x="7661867" y="1036121"/>
                </a:cubicBezTo>
                <a:cubicBezTo>
                  <a:pt x="7662782" y="1030893"/>
                  <a:pt x="7667963" y="1027299"/>
                  <a:pt x="7673450" y="1028279"/>
                </a:cubicBezTo>
                <a:close/>
                <a:moveTo>
                  <a:pt x="6866640" y="1027626"/>
                </a:moveTo>
                <a:cubicBezTo>
                  <a:pt x="6872431" y="1028606"/>
                  <a:pt x="6876393" y="1033833"/>
                  <a:pt x="6875478" y="1039387"/>
                </a:cubicBezTo>
                <a:cubicBezTo>
                  <a:pt x="6874564" y="1044942"/>
                  <a:pt x="6869383" y="1048535"/>
                  <a:pt x="6863592" y="1047555"/>
                </a:cubicBezTo>
                <a:cubicBezTo>
                  <a:pt x="6857800" y="1046575"/>
                  <a:pt x="6853838" y="1041347"/>
                  <a:pt x="6854752" y="1035794"/>
                </a:cubicBezTo>
                <a:cubicBezTo>
                  <a:pt x="6855666" y="1030239"/>
                  <a:pt x="6861153" y="1026319"/>
                  <a:pt x="6866640" y="1027626"/>
                </a:cubicBezTo>
                <a:close/>
                <a:moveTo>
                  <a:pt x="11154285" y="1027299"/>
                </a:moveTo>
                <a:cubicBezTo>
                  <a:pt x="11160076" y="1028279"/>
                  <a:pt x="11164039" y="1033506"/>
                  <a:pt x="11163124" y="1039061"/>
                </a:cubicBezTo>
                <a:cubicBezTo>
                  <a:pt x="11162210" y="1044615"/>
                  <a:pt x="11157029" y="1048209"/>
                  <a:pt x="11151237" y="1047229"/>
                </a:cubicBezTo>
                <a:cubicBezTo>
                  <a:pt x="11145446" y="1046249"/>
                  <a:pt x="11141483" y="1041021"/>
                  <a:pt x="11142398" y="1035467"/>
                </a:cubicBezTo>
                <a:cubicBezTo>
                  <a:pt x="11143008" y="1029913"/>
                  <a:pt x="11148494" y="1026319"/>
                  <a:pt x="11154285" y="1027299"/>
                </a:cubicBezTo>
                <a:close/>
                <a:moveTo>
                  <a:pt x="7165040" y="1027299"/>
                </a:moveTo>
                <a:cubicBezTo>
                  <a:pt x="7170527" y="1028279"/>
                  <a:pt x="7174184" y="1033180"/>
                  <a:pt x="7173575" y="1038407"/>
                </a:cubicBezTo>
                <a:cubicBezTo>
                  <a:pt x="7172660" y="1043635"/>
                  <a:pt x="7167784" y="1046902"/>
                  <a:pt x="7162297" y="1045922"/>
                </a:cubicBezTo>
                <a:cubicBezTo>
                  <a:pt x="7156811" y="1044942"/>
                  <a:pt x="7153153" y="1040041"/>
                  <a:pt x="7153763" y="1034813"/>
                </a:cubicBezTo>
                <a:cubicBezTo>
                  <a:pt x="7154678" y="1029913"/>
                  <a:pt x="7159554" y="1026319"/>
                  <a:pt x="7165040" y="1027299"/>
                </a:cubicBezTo>
                <a:close/>
                <a:moveTo>
                  <a:pt x="1476235" y="1026645"/>
                </a:moveTo>
                <a:cubicBezTo>
                  <a:pt x="1482331" y="1027626"/>
                  <a:pt x="1486598" y="1033180"/>
                  <a:pt x="1485684" y="1039061"/>
                </a:cubicBezTo>
                <a:cubicBezTo>
                  <a:pt x="1484769" y="1044942"/>
                  <a:pt x="1479283" y="1048535"/>
                  <a:pt x="1473186" y="1047555"/>
                </a:cubicBezTo>
                <a:cubicBezTo>
                  <a:pt x="1467091" y="1046575"/>
                  <a:pt x="1462824" y="1041021"/>
                  <a:pt x="1463738" y="1035140"/>
                </a:cubicBezTo>
                <a:cubicBezTo>
                  <a:pt x="1464653" y="1029259"/>
                  <a:pt x="1470139" y="1025665"/>
                  <a:pt x="1476235" y="1026645"/>
                </a:cubicBezTo>
                <a:close/>
                <a:moveTo>
                  <a:pt x="4982504" y="1026319"/>
                </a:moveTo>
                <a:cubicBezTo>
                  <a:pt x="4987992" y="1027299"/>
                  <a:pt x="4991954" y="1032200"/>
                  <a:pt x="4991041" y="1037754"/>
                </a:cubicBezTo>
                <a:cubicBezTo>
                  <a:pt x="4990125" y="1042981"/>
                  <a:pt x="4984943" y="1046575"/>
                  <a:pt x="4979456" y="1045595"/>
                </a:cubicBezTo>
                <a:cubicBezTo>
                  <a:pt x="4973969" y="1044615"/>
                  <a:pt x="4970005" y="1039714"/>
                  <a:pt x="4970920" y="1034160"/>
                </a:cubicBezTo>
                <a:cubicBezTo>
                  <a:pt x="4971835" y="1028933"/>
                  <a:pt x="4977017" y="1025665"/>
                  <a:pt x="4982504" y="1026319"/>
                </a:cubicBezTo>
                <a:close/>
                <a:moveTo>
                  <a:pt x="2850866" y="1025992"/>
                </a:moveTo>
                <a:cubicBezTo>
                  <a:pt x="2856959" y="1026972"/>
                  <a:pt x="2861223" y="1032526"/>
                  <a:pt x="2860311" y="1038408"/>
                </a:cubicBezTo>
                <a:cubicBezTo>
                  <a:pt x="2859397" y="1044288"/>
                  <a:pt x="2853912" y="1047882"/>
                  <a:pt x="2847814" y="1046902"/>
                </a:cubicBezTo>
                <a:cubicBezTo>
                  <a:pt x="2841719" y="1045922"/>
                  <a:pt x="2837451" y="1040368"/>
                  <a:pt x="2838367" y="1034487"/>
                </a:cubicBezTo>
                <a:cubicBezTo>
                  <a:pt x="2838976" y="1028606"/>
                  <a:pt x="2844767" y="1025012"/>
                  <a:pt x="2850866" y="1025992"/>
                </a:cubicBezTo>
                <a:close/>
                <a:moveTo>
                  <a:pt x="4295642" y="1025665"/>
                </a:moveTo>
                <a:cubicBezTo>
                  <a:pt x="4301739" y="1026645"/>
                  <a:pt x="4305704" y="1032200"/>
                  <a:pt x="4305096" y="1037754"/>
                </a:cubicBezTo>
                <a:cubicBezTo>
                  <a:pt x="4304179" y="1043308"/>
                  <a:pt x="4298694" y="1047229"/>
                  <a:pt x="4292589" y="1046249"/>
                </a:cubicBezTo>
                <a:cubicBezTo>
                  <a:pt x="4286493" y="1045269"/>
                  <a:pt x="4282531" y="1039714"/>
                  <a:pt x="4283142" y="1034160"/>
                </a:cubicBezTo>
                <a:cubicBezTo>
                  <a:pt x="4283747" y="1028606"/>
                  <a:pt x="4289541" y="1024685"/>
                  <a:pt x="4295642" y="1025665"/>
                </a:cubicBezTo>
                <a:close/>
                <a:moveTo>
                  <a:pt x="11338081" y="1025339"/>
                </a:moveTo>
                <a:cubicBezTo>
                  <a:pt x="11343872" y="1026319"/>
                  <a:pt x="11347835" y="1031547"/>
                  <a:pt x="11347226" y="1037101"/>
                </a:cubicBezTo>
                <a:cubicBezTo>
                  <a:pt x="11346310" y="1042655"/>
                  <a:pt x="11341128" y="1046249"/>
                  <a:pt x="11335033" y="1045269"/>
                </a:cubicBezTo>
                <a:cubicBezTo>
                  <a:pt x="11329242" y="1044288"/>
                  <a:pt x="11325279" y="1039061"/>
                  <a:pt x="11325888" y="1033507"/>
                </a:cubicBezTo>
                <a:cubicBezTo>
                  <a:pt x="11326804" y="1028279"/>
                  <a:pt x="11332290" y="1024359"/>
                  <a:pt x="11338081" y="1025339"/>
                </a:cubicBezTo>
                <a:close/>
                <a:moveTo>
                  <a:pt x="10588573" y="1025012"/>
                </a:moveTo>
                <a:cubicBezTo>
                  <a:pt x="10591621" y="1025502"/>
                  <a:pt x="10594212" y="1027136"/>
                  <a:pt x="10595926" y="1029382"/>
                </a:cubicBezTo>
                <a:lnTo>
                  <a:pt x="10597307" y="1034684"/>
                </a:lnTo>
                <a:lnTo>
                  <a:pt x="10599508" y="1031179"/>
                </a:lnTo>
                <a:cubicBezTo>
                  <a:pt x="10601527" y="1029749"/>
                  <a:pt x="10604118" y="1029096"/>
                  <a:pt x="10606861" y="1029586"/>
                </a:cubicBezTo>
                <a:cubicBezTo>
                  <a:pt x="10612348" y="1030566"/>
                  <a:pt x="10616309" y="1035467"/>
                  <a:pt x="10615396" y="1040694"/>
                </a:cubicBezTo>
                <a:cubicBezTo>
                  <a:pt x="10614482" y="1045922"/>
                  <a:pt x="10609604" y="1049516"/>
                  <a:pt x="10604118" y="1048536"/>
                </a:cubicBezTo>
                <a:cubicBezTo>
                  <a:pt x="10601375" y="1048046"/>
                  <a:pt x="10599013" y="1046576"/>
                  <a:pt x="10597450" y="1044575"/>
                </a:cubicBezTo>
                <a:lnTo>
                  <a:pt x="10596292" y="1040138"/>
                </a:lnTo>
                <a:lnTo>
                  <a:pt x="10593565" y="1044411"/>
                </a:lnTo>
                <a:cubicBezTo>
                  <a:pt x="10591240" y="1046004"/>
                  <a:pt x="10588269" y="1046739"/>
                  <a:pt x="10585221" y="1046249"/>
                </a:cubicBezTo>
                <a:cubicBezTo>
                  <a:pt x="10579124" y="1045269"/>
                  <a:pt x="10574856" y="1039715"/>
                  <a:pt x="10575771" y="1033834"/>
                </a:cubicBezTo>
                <a:cubicBezTo>
                  <a:pt x="10576686" y="1027953"/>
                  <a:pt x="10582478" y="1024032"/>
                  <a:pt x="10588573" y="1025012"/>
                </a:cubicBezTo>
                <a:close/>
                <a:moveTo>
                  <a:pt x="5806845" y="1025012"/>
                </a:moveTo>
                <a:cubicBezTo>
                  <a:pt x="5812636" y="1025992"/>
                  <a:pt x="5816902" y="1031546"/>
                  <a:pt x="5815988" y="1037101"/>
                </a:cubicBezTo>
                <a:cubicBezTo>
                  <a:pt x="5815074" y="1042655"/>
                  <a:pt x="5809587" y="1046575"/>
                  <a:pt x="5803797" y="1045596"/>
                </a:cubicBezTo>
                <a:cubicBezTo>
                  <a:pt x="5798005" y="1044615"/>
                  <a:pt x="5793738" y="1039061"/>
                  <a:pt x="5794652" y="1033506"/>
                </a:cubicBezTo>
                <a:cubicBezTo>
                  <a:pt x="5795567" y="1027626"/>
                  <a:pt x="5801053" y="1024032"/>
                  <a:pt x="5806845" y="1025012"/>
                </a:cubicBezTo>
                <a:close/>
                <a:moveTo>
                  <a:pt x="1001460" y="1023051"/>
                </a:moveTo>
                <a:cubicBezTo>
                  <a:pt x="1006945" y="1024031"/>
                  <a:pt x="1010908" y="1028933"/>
                  <a:pt x="1009993" y="1034487"/>
                </a:cubicBezTo>
                <a:cubicBezTo>
                  <a:pt x="1009079" y="1039714"/>
                  <a:pt x="1003897" y="1043308"/>
                  <a:pt x="998411" y="1042328"/>
                </a:cubicBezTo>
                <a:cubicBezTo>
                  <a:pt x="992925" y="1041347"/>
                  <a:pt x="988963" y="1036447"/>
                  <a:pt x="989877" y="1030893"/>
                </a:cubicBezTo>
                <a:cubicBezTo>
                  <a:pt x="990791" y="1025665"/>
                  <a:pt x="995972" y="1022071"/>
                  <a:pt x="1001460" y="1023051"/>
                </a:cubicBezTo>
                <a:close/>
                <a:moveTo>
                  <a:pt x="10533099" y="1022399"/>
                </a:moveTo>
                <a:cubicBezTo>
                  <a:pt x="10535995" y="1022889"/>
                  <a:pt x="10538434" y="1024441"/>
                  <a:pt x="10540034" y="1026564"/>
                </a:cubicBezTo>
                <a:lnTo>
                  <a:pt x="10541610" y="1032854"/>
                </a:lnTo>
                <a:lnTo>
                  <a:pt x="10546206" y="1031873"/>
                </a:lnTo>
                <a:lnTo>
                  <a:pt x="10547541" y="1032667"/>
                </a:lnTo>
                <a:lnTo>
                  <a:pt x="10551692" y="1026034"/>
                </a:lnTo>
                <a:cubicBezTo>
                  <a:pt x="10553902" y="1024522"/>
                  <a:pt x="10556722" y="1023869"/>
                  <a:pt x="10559616" y="1024359"/>
                </a:cubicBezTo>
                <a:cubicBezTo>
                  <a:pt x="10562513" y="1024849"/>
                  <a:pt x="10565027" y="1026483"/>
                  <a:pt x="10566703" y="1028688"/>
                </a:cubicBezTo>
                <a:lnTo>
                  <a:pt x="10567987" y="1033527"/>
                </a:lnTo>
                <a:lnTo>
                  <a:pt x="10569675" y="1033180"/>
                </a:lnTo>
                <a:cubicBezTo>
                  <a:pt x="10575162" y="1034160"/>
                  <a:pt x="10579124" y="1039387"/>
                  <a:pt x="10578515" y="1044615"/>
                </a:cubicBezTo>
                <a:cubicBezTo>
                  <a:pt x="10577600" y="1049842"/>
                  <a:pt x="10572419" y="1053436"/>
                  <a:pt x="10566932" y="1052456"/>
                </a:cubicBezTo>
                <a:cubicBezTo>
                  <a:pt x="10564190" y="1051966"/>
                  <a:pt x="10561827" y="1050414"/>
                  <a:pt x="10560226" y="1048331"/>
                </a:cubicBezTo>
                <a:lnTo>
                  <a:pt x="10559071" y="1044375"/>
                </a:lnTo>
                <a:lnTo>
                  <a:pt x="10556569" y="1044942"/>
                </a:lnTo>
                <a:lnTo>
                  <a:pt x="10555945" y="1044561"/>
                </a:lnTo>
                <a:lnTo>
                  <a:pt x="10555960" y="1044615"/>
                </a:lnTo>
                <a:cubicBezTo>
                  <a:pt x="10555045" y="1050496"/>
                  <a:pt x="10549253" y="1054417"/>
                  <a:pt x="10542852" y="1053437"/>
                </a:cubicBezTo>
                <a:cubicBezTo>
                  <a:pt x="10539653" y="1052947"/>
                  <a:pt x="10536986" y="1051231"/>
                  <a:pt x="10535233" y="1048904"/>
                </a:cubicBezTo>
                <a:lnTo>
                  <a:pt x="10533344" y="1041636"/>
                </a:lnTo>
                <a:lnTo>
                  <a:pt x="10530052" y="1042328"/>
                </a:lnTo>
                <a:cubicBezTo>
                  <a:pt x="10524261" y="1041348"/>
                  <a:pt x="10520297" y="1036121"/>
                  <a:pt x="10521212" y="1030894"/>
                </a:cubicBezTo>
                <a:cubicBezTo>
                  <a:pt x="10522127" y="1025012"/>
                  <a:pt x="10527308" y="1021419"/>
                  <a:pt x="10533099" y="1022399"/>
                </a:cubicBezTo>
                <a:close/>
                <a:moveTo>
                  <a:pt x="1581997" y="1022072"/>
                </a:moveTo>
                <a:cubicBezTo>
                  <a:pt x="1588093" y="1023052"/>
                  <a:pt x="1592360" y="1028606"/>
                  <a:pt x="1591445" y="1034487"/>
                </a:cubicBezTo>
                <a:cubicBezTo>
                  <a:pt x="1590531" y="1040368"/>
                  <a:pt x="1585045" y="1043962"/>
                  <a:pt x="1578949" y="1042981"/>
                </a:cubicBezTo>
                <a:cubicBezTo>
                  <a:pt x="1572853" y="1042001"/>
                  <a:pt x="1568585" y="1036447"/>
                  <a:pt x="1569501" y="1030567"/>
                </a:cubicBezTo>
                <a:cubicBezTo>
                  <a:pt x="1570414" y="1024685"/>
                  <a:pt x="1576206" y="1021092"/>
                  <a:pt x="1581997" y="1022072"/>
                </a:cubicBezTo>
                <a:close/>
                <a:moveTo>
                  <a:pt x="10434039" y="1020765"/>
                </a:moveTo>
                <a:cubicBezTo>
                  <a:pt x="10440441" y="1021745"/>
                  <a:pt x="10444707" y="1027626"/>
                  <a:pt x="10443792" y="1033507"/>
                </a:cubicBezTo>
                <a:cubicBezTo>
                  <a:pt x="10442878" y="1039388"/>
                  <a:pt x="10437087" y="1043308"/>
                  <a:pt x="10430686" y="1042328"/>
                </a:cubicBezTo>
                <a:cubicBezTo>
                  <a:pt x="10424286" y="1041348"/>
                  <a:pt x="10420019" y="1035467"/>
                  <a:pt x="10420933" y="1029586"/>
                </a:cubicBezTo>
                <a:cubicBezTo>
                  <a:pt x="10422152" y="1023705"/>
                  <a:pt x="10427942" y="1019785"/>
                  <a:pt x="10434039" y="1020765"/>
                </a:cubicBezTo>
                <a:close/>
                <a:moveTo>
                  <a:pt x="8281224" y="1020765"/>
                </a:moveTo>
                <a:cubicBezTo>
                  <a:pt x="8287016" y="1021745"/>
                  <a:pt x="8290673" y="1026972"/>
                  <a:pt x="8290064" y="1032200"/>
                </a:cubicBezTo>
                <a:cubicBezTo>
                  <a:pt x="8289149" y="1037428"/>
                  <a:pt x="8283968" y="1041021"/>
                  <a:pt x="8278481" y="1040041"/>
                </a:cubicBezTo>
                <a:cubicBezTo>
                  <a:pt x="8272690" y="1039061"/>
                  <a:pt x="8269032" y="1033833"/>
                  <a:pt x="8269642" y="1028606"/>
                </a:cubicBezTo>
                <a:cubicBezTo>
                  <a:pt x="8270556" y="1023379"/>
                  <a:pt x="8275739" y="1019785"/>
                  <a:pt x="8281224" y="1020765"/>
                </a:cubicBezTo>
                <a:close/>
                <a:moveTo>
                  <a:pt x="2099857" y="1019131"/>
                </a:moveTo>
                <a:cubicBezTo>
                  <a:pt x="2105648" y="1020111"/>
                  <a:pt x="2109915" y="1025666"/>
                  <a:pt x="2109000" y="1031220"/>
                </a:cubicBezTo>
                <a:cubicBezTo>
                  <a:pt x="2108086" y="1036774"/>
                  <a:pt x="2102600" y="1040695"/>
                  <a:pt x="2096809" y="1039715"/>
                </a:cubicBezTo>
                <a:cubicBezTo>
                  <a:pt x="2091018" y="1038735"/>
                  <a:pt x="2086751" y="1033180"/>
                  <a:pt x="2087665" y="1027626"/>
                </a:cubicBezTo>
                <a:cubicBezTo>
                  <a:pt x="2088579" y="1022072"/>
                  <a:pt x="2094066" y="1018151"/>
                  <a:pt x="2099857" y="1019131"/>
                </a:cubicBezTo>
                <a:close/>
                <a:moveTo>
                  <a:pt x="7360723" y="1016844"/>
                </a:moveTo>
                <a:cubicBezTo>
                  <a:pt x="7366210" y="1017824"/>
                  <a:pt x="7369867" y="1022725"/>
                  <a:pt x="7369258" y="1027953"/>
                </a:cubicBezTo>
                <a:cubicBezTo>
                  <a:pt x="7368343" y="1033180"/>
                  <a:pt x="7363467" y="1036447"/>
                  <a:pt x="7357980" y="1035467"/>
                </a:cubicBezTo>
                <a:cubicBezTo>
                  <a:pt x="7352494" y="1034487"/>
                  <a:pt x="7348836" y="1029586"/>
                  <a:pt x="7349446" y="1024359"/>
                </a:cubicBezTo>
                <a:cubicBezTo>
                  <a:pt x="7350055" y="1019458"/>
                  <a:pt x="7355237" y="1015864"/>
                  <a:pt x="7360723" y="1016844"/>
                </a:cubicBezTo>
                <a:close/>
                <a:moveTo>
                  <a:pt x="5420196" y="1015864"/>
                </a:moveTo>
                <a:cubicBezTo>
                  <a:pt x="5425988" y="1016844"/>
                  <a:pt x="5429950" y="1022072"/>
                  <a:pt x="5429341" y="1027626"/>
                </a:cubicBezTo>
                <a:cubicBezTo>
                  <a:pt x="5428426" y="1033180"/>
                  <a:pt x="5423245" y="1036774"/>
                  <a:pt x="5417452" y="1035794"/>
                </a:cubicBezTo>
                <a:cubicBezTo>
                  <a:pt x="5411661" y="1034813"/>
                  <a:pt x="5407698" y="1029586"/>
                  <a:pt x="5408308" y="1024032"/>
                </a:cubicBezTo>
                <a:cubicBezTo>
                  <a:pt x="5408918" y="1018478"/>
                  <a:pt x="5414404" y="1014557"/>
                  <a:pt x="5420196" y="1015864"/>
                </a:cubicBezTo>
                <a:close/>
                <a:moveTo>
                  <a:pt x="276928" y="1015864"/>
                </a:moveTo>
                <a:cubicBezTo>
                  <a:pt x="282720" y="1016844"/>
                  <a:pt x="286682" y="1022071"/>
                  <a:pt x="285767" y="1027626"/>
                </a:cubicBezTo>
                <a:cubicBezTo>
                  <a:pt x="284853" y="1033180"/>
                  <a:pt x="279672" y="1036774"/>
                  <a:pt x="273881" y="1035794"/>
                </a:cubicBezTo>
                <a:cubicBezTo>
                  <a:pt x="268090" y="1034813"/>
                  <a:pt x="264127" y="1029586"/>
                  <a:pt x="265041" y="1024032"/>
                </a:cubicBezTo>
                <a:cubicBezTo>
                  <a:pt x="265956" y="1018478"/>
                  <a:pt x="271138" y="1014884"/>
                  <a:pt x="276928" y="1015864"/>
                </a:cubicBezTo>
                <a:close/>
                <a:moveTo>
                  <a:pt x="5913525" y="1015211"/>
                </a:moveTo>
                <a:cubicBezTo>
                  <a:pt x="5919316" y="1016191"/>
                  <a:pt x="5923583" y="1021745"/>
                  <a:pt x="5922669" y="1027299"/>
                </a:cubicBezTo>
                <a:cubicBezTo>
                  <a:pt x="5921755" y="1032854"/>
                  <a:pt x="5916268" y="1036774"/>
                  <a:pt x="5910477" y="1035794"/>
                </a:cubicBezTo>
                <a:cubicBezTo>
                  <a:pt x="5904685" y="1034814"/>
                  <a:pt x="5900418" y="1029260"/>
                  <a:pt x="5901333" y="1023705"/>
                </a:cubicBezTo>
                <a:cubicBezTo>
                  <a:pt x="5901943" y="1018151"/>
                  <a:pt x="5907429" y="1014231"/>
                  <a:pt x="5913525" y="1015211"/>
                </a:cubicBezTo>
                <a:close/>
                <a:moveTo>
                  <a:pt x="2498549" y="1014884"/>
                </a:moveTo>
                <a:cubicBezTo>
                  <a:pt x="2504339" y="1015864"/>
                  <a:pt x="2508302" y="1021092"/>
                  <a:pt x="2507692" y="1026645"/>
                </a:cubicBezTo>
                <a:cubicBezTo>
                  <a:pt x="2506776" y="1032199"/>
                  <a:pt x="2501597" y="1035794"/>
                  <a:pt x="2495500" y="1034813"/>
                </a:cubicBezTo>
                <a:cubicBezTo>
                  <a:pt x="2489707" y="1033833"/>
                  <a:pt x="2485746" y="1028606"/>
                  <a:pt x="2486355" y="1023052"/>
                </a:cubicBezTo>
                <a:cubicBezTo>
                  <a:pt x="2487271" y="1017497"/>
                  <a:pt x="2492454" y="1013904"/>
                  <a:pt x="2498549" y="1014884"/>
                </a:cubicBezTo>
                <a:close/>
                <a:moveTo>
                  <a:pt x="177263" y="1014884"/>
                </a:moveTo>
                <a:cubicBezTo>
                  <a:pt x="183054" y="1015864"/>
                  <a:pt x="187016" y="1021092"/>
                  <a:pt x="186101" y="1026645"/>
                </a:cubicBezTo>
                <a:cubicBezTo>
                  <a:pt x="185187" y="1032199"/>
                  <a:pt x="180005" y="1035794"/>
                  <a:pt x="174215" y="1034813"/>
                </a:cubicBezTo>
                <a:cubicBezTo>
                  <a:pt x="168423" y="1033833"/>
                  <a:pt x="164462" y="1028606"/>
                  <a:pt x="165375" y="1023052"/>
                </a:cubicBezTo>
                <a:cubicBezTo>
                  <a:pt x="165985" y="1017497"/>
                  <a:pt x="171471" y="1013904"/>
                  <a:pt x="177263" y="1014884"/>
                </a:cubicBezTo>
                <a:close/>
                <a:moveTo>
                  <a:pt x="2907279" y="1013904"/>
                </a:moveTo>
                <a:cubicBezTo>
                  <a:pt x="2913073" y="1014884"/>
                  <a:pt x="2917336" y="1020111"/>
                  <a:pt x="2916424" y="1025665"/>
                </a:cubicBezTo>
                <a:cubicBezTo>
                  <a:pt x="2915507" y="1031220"/>
                  <a:pt x="2910330" y="1034813"/>
                  <a:pt x="2904234" y="1033833"/>
                </a:cubicBezTo>
                <a:cubicBezTo>
                  <a:pt x="2898444" y="1032853"/>
                  <a:pt x="2894177" y="1027626"/>
                  <a:pt x="2895090" y="1022072"/>
                </a:cubicBezTo>
                <a:cubicBezTo>
                  <a:pt x="2896005" y="1016517"/>
                  <a:pt x="2901492" y="1012924"/>
                  <a:pt x="2907279" y="1013904"/>
                </a:cubicBezTo>
                <a:close/>
                <a:moveTo>
                  <a:pt x="6972711" y="1013903"/>
                </a:moveTo>
                <a:cubicBezTo>
                  <a:pt x="6978197" y="1014884"/>
                  <a:pt x="6982160" y="1019785"/>
                  <a:pt x="6981245" y="1025012"/>
                </a:cubicBezTo>
                <a:cubicBezTo>
                  <a:pt x="6980331" y="1030239"/>
                  <a:pt x="6975454" y="1033833"/>
                  <a:pt x="6969968" y="1032853"/>
                </a:cubicBezTo>
                <a:cubicBezTo>
                  <a:pt x="6964481" y="1031873"/>
                  <a:pt x="6960519" y="1026972"/>
                  <a:pt x="6961433" y="1021745"/>
                </a:cubicBezTo>
                <a:cubicBezTo>
                  <a:pt x="6962043" y="1016517"/>
                  <a:pt x="6967225" y="1012923"/>
                  <a:pt x="6972711" y="1013903"/>
                </a:cubicBezTo>
                <a:close/>
                <a:moveTo>
                  <a:pt x="10644657" y="1012924"/>
                </a:moveTo>
                <a:cubicBezTo>
                  <a:pt x="10650143" y="1013904"/>
                  <a:pt x="10653801" y="1018804"/>
                  <a:pt x="10653191" y="1024032"/>
                </a:cubicBezTo>
                <a:cubicBezTo>
                  <a:pt x="10652277" y="1029260"/>
                  <a:pt x="10647400" y="1032526"/>
                  <a:pt x="10641913" y="1031546"/>
                </a:cubicBezTo>
                <a:cubicBezTo>
                  <a:pt x="10636427" y="1030566"/>
                  <a:pt x="10632769" y="1025665"/>
                  <a:pt x="10633379" y="1020438"/>
                </a:cubicBezTo>
                <a:cubicBezTo>
                  <a:pt x="10633989" y="1015211"/>
                  <a:pt x="10639476" y="1012270"/>
                  <a:pt x="10644657" y="1012924"/>
                </a:cubicBezTo>
                <a:close/>
                <a:moveTo>
                  <a:pt x="9591261" y="1012924"/>
                </a:moveTo>
                <a:cubicBezTo>
                  <a:pt x="9597359" y="1013904"/>
                  <a:pt x="9601626" y="1019458"/>
                  <a:pt x="9600711" y="1025339"/>
                </a:cubicBezTo>
                <a:cubicBezTo>
                  <a:pt x="9599796" y="1031220"/>
                  <a:pt x="9594310" y="1035140"/>
                  <a:pt x="9587910" y="1033833"/>
                </a:cubicBezTo>
                <a:cubicBezTo>
                  <a:pt x="9581814" y="1032853"/>
                  <a:pt x="9577546" y="1027299"/>
                  <a:pt x="9578461" y="1021419"/>
                </a:cubicBezTo>
                <a:cubicBezTo>
                  <a:pt x="9579375" y="1015864"/>
                  <a:pt x="9585166" y="1011943"/>
                  <a:pt x="9591261" y="1012924"/>
                </a:cubicBezTo>
                <a:close/>
                <a:moveTo>
                  <a:pt x="7070552" y="1012270"/>
                </a:moveTo>
                <a:cubicBezTo>
                  <a:pt x="7076038" y="1013251"/>
                  <a:pt x="7079696" y="1018151"/>
                  <a:pt x="7079087" y="1023379"/>
                </a:cubicBezTo>
                <a:cubicBezTo>
                  <a:pt x="7078172" y="1028606"/>
                  <a:pt x="7073296" y="1031873"/>
                  <a:pt x="7067809" y="1030893"/>
                </a:cubicBezTo>
                <a:cubicBezTo>
                  <a:pt x="7062323" y="1029913"/>
                  <a:pt x="7058665" y="1025012"/>
                  <a:pt x="7059274" y="1019785"/>
                </a:cubicBezTo>
                <a:cubicBezTo>
                  <a:pt x="7059884" y="1014558"/>
                  <a:pt x="7065066" y="1011290"/>
                  <a:pt x="7070552" y="1012270"/>
                </a:cubicBezTo>
                <a:close/>
                <a:moveTo>
                  <a:pt x="4349009" y="1012270"/>
                </a:moveTo>
                <a:cubicBezTo>
                  <a:pt x="4354795" y="1013251"/>
                  <a:pt x="4359060" y="1018478"/>
                  <a:pt x="4358148" y="1024359"/>
                </a:cubicBezTo>
                <a:cubicBezTo>
                  <a:pt x="4357230" y="1029913"/>
                  <a:pt x="4351749" y="1033507"/>
                  <a:pt x="4345955" y="1032527"/>
                </a:cubicBezTo>
                <a:cubicBezTo>
                  <a:pt x="4340161" y="1031547"/>
                  <a:pt x="4335896" y="1026319"/>
                  <a:pt x="4336809" y="1020438"/>
                </a:cubicBezTo>
                <a:cubicBezTo>
                  <a:pt x="4337722" y="1014884"/>
                  <a:pt x="4343214" y="1011290"/>
                  <a:pt x="4349009" y="1012270"/>
                </a:cubicBezTo>
                <a:close/>
                <a:moveTo>
                  <a:pt x="2793526" y="1012270"/>
                </a:moveTo>
                <a:cubicBezTo>
                  <a:pt x="2799922" y="1013250"/>
                  <a:pt x="2804195" y="1019131"/>
                  <a:pt x="2803281" y="1025012"/>
                </a:cubicBezTo>
                <a:cubicBezTo>
                  <a:pt x="2802363" y="1030893"/>
                  <a:pt x="2796575" y="1035140"/>
                  <a:pt x="2790169" y="1033833"/>
                </a:cubicBezTo>
                <a:cubicBezTo>
                  <a:pt x="2783765" y="1032853"/>
                  <a:pt x="2779506" y="1026972"/>
                  <a:pt x="2780418" y="1021092"/>
                </a:cubicBezTo>
                <a:cubicBezTo>
                  <a:pt x="2781330" y="1015211"/>
                  <a:pt x="2787120" y="1011290"/>
                  <a:pt x="2793526" y="1012270"/>
                </a:cubicBezTo>
                <a:close/>
                <a:moveTo>
                  <a:pt x="1294055" y="1011943"/>
                </a:moveTo>
                <a:cubicBezTo>
                  <a:pt x="1299542" y="1012923"/>
                  <a:pt x="1303504" y="1017824"/>
                  <a:pt x="1302590" y="1023378"/>
                </a:cubicBezTo>
                <a:cubicBezTo>
                  <a:pt x="1301675" y="1028606"/>
                  <a:pt x="1296494" y="1032199"/>
                  <a:pt x="1291008" y="1031219"/>
                </a:cubicBezTo>
                <a:cubicBezTo>
                  <a:pt x="1285522" y="1030239"/>
                  <a:pt x="1281559" y="1025338"/>
                  <a:pt x="1282473" y="1019785"/>
                </a:cubicBezTo>
                <a:cubicBezTo>
                  <a:pt x="1283388" y="1014557"/>
                  <a:pt x="1288569" y="1010963"/>
                  <a:pt x="1294055" y="1011943"/>
                </a:cubicBezTo>
                <a:close/>
                <a:moveTo>
                  <a:pt x="6762398" y="1011617"/>
                </a:moveTo>
                <a:cubicBezTo>
                  <a:pt x="6768189" y="1012597"/>
                  <a:pt x="6772151" y="1017825"/>
                  <a:pt x="6771542" y="1023379"/>
                </a:cubicBezTo>
                <a:cubicBezTo>
                  <a:pt x="6770628" y="1028933"/>
                  <a:pt x="6765446" y="1032527"/>
                  <a:pt x="6759350" y="1031547"/>
                </a:cubicBezTo>
                <a:cubicBezTo>
                  <a:pt x="6753558" y="1030567"/>
                  <a:pt x="6749596" y="1025339"/>
                  <a:pt x="6750206" y="1019785"/>
                </a:cubicBezTo>
                <a:cubicBezTo>
                  <a:pt x="6751119" y="1014231"/>
                  <a:pt x="6756606" y="1010637"/>
                  <a:pt x="6762398" y="1011617"/>
                </a:cubicBezTo>
                <a:close/>
                <a:moveTo>
                  <a:pt x="10909225" y="1011617"/>
                </a:moveTo>
                <a:cubicBezTo>
                  <a:pt x="10914712" y="1012597"/>
                  <a:pt x="10918673" y="1017497"/>
                  <a:pt x="10917759" y="1022725"/>
                </a:cubicBezTo>
                <a:cubicBezTo>
                  <a:pt x="10916845" y="1027953"/>
                  <a:pt x="10911968" y="1031546"/>
                  <a:pt x="10906482" y="1030566"/>
                </a:cubicBezTo>
                <a:cubicBezTo>
                  <a:pt x="10900995" y="1029586"/>
                  <a:pt x="10897034" y="1024685"/>
                  <a:pt x="10897948" y="1019458"/>
                </a:cubicBezTo>
                <a:cubicBezTo>
                  <a:pt x="10898862" y="1013903"/>
                  <a:pt x="10903739" y="1010636"/>
                  <a:pt x="10909225" y="1011617"/>
                </a:cubicBezTo>
                <a:close/>
                <a:moveTo>
                  <a:pt x="6651755" y="1011290"/>
                </a:moveTo>
                <a:cubicBezTo>
                  <a:pt x="6657546" y="1012270"/>
                  <a:pt x="6661813" y="1017824"/>
                  <a:pt x="6660899" y="1023379"/>
                </a:cubicBezTo>
                <a:cubicBezTo>
                  <a:pt x="6659984" y="1028933"/>
                  <a:pt x="6654497" y="1032853"/>
                  <a:pt x="6648707" y="1031873"/>
                </a:cubicBezTo>
                <a:cubicBezTo>
                  <a:pt x="6642915" y="1030893"/>
                  <a:pt x="6638648" y="1025339"/>
                  <a:pt x="6639563" y="1019785"/>
                </a:cubicBezTo>
                <a:cubicBezTo>
                  <a:pt x="6640172" y="1013904"/>
                  <a:pt x="6645963" y="1009983"/>
                  <a:pt x="6651755" y="1011290"/>
                </a:cubicBezTo>
                <a:close/>
                <a:moveTo>
                  <a:pt x="9869241" y="1011290"/>
                </a:moveTo>
                <a:cubicBezTo>
                  <a:pt x="9875642" y="1012270"/>
                  <a:pt x="9879909" y="1018151"/>
                  <a:pt x="9878995" y="1024032"/>
                </a:cubicBezTo>
                <a:cubicBezTo>
                  <a:pt x="9878081" y="1029913"/>
                  <a:pt x="9872290" y="1033833"/>
                  <a:pt x="9866192" y="1032853"/>
                </a:cubicBezTo>
                <a:cubicBezTo>
                  <a:pt x="9859793" y="1031873"/>
                  <a:pt x="9855526" y="1025992"/>
                  <a:pt x="9856440" y="1020111"/>
                </a:cubicBezTo>
                <a:cubicBezTo>
                  <a:pt x="9857050" y="1014230"/>
                  <a:pt x="9862841" y="1010310"/>
                  <a:pt x="9869241" y="1011290"/>
                </a:cubicBezTo>
                <a:close/>
                <a:moveTo>
                  <a:pt x="7565550" y="1010310"/>
                </a:moveTo>
                <a:cubicBezTo>
                  <a:pt x="7571036" y="1011290"/>
                  <a:pt x="7574999" y="1016191"/>
                  <a:pt x="7574084" y="1021418"/>
                </a:cubicBezTo>
                <a:cubicBezTo>
                  <a:pt x="7573170" y="1026645"/>
                  <a:pt x="7568293" y="1030240"/>
                  <a:pt x="7562502" y="1029260"/>
                </a:cubicBezTo>
                <a:cubicBezTo>
                  <a:pt x="7557016" y="1028279"/>
                  <a:pt x="7553053" y="1023379"/>
                  <a:pt x="7553968" y="1018151"/>
                </a:cubicBezTo>
                <a:cubicBezTo>
                  <a:pt x="7554882" y="1012924"/>
                  <a:pt x="7560063" y="1009329"/>
                  <a:pt x="7565550" y="1010310"/>
                </a:cubicBezTo>
                <a:close/>
                <a:moveTo>
                  <a:pt x="10743412" y="1009656"/>
                </a:moveTo>
                <a:cubicBezTo>
                  <a:pt x="10748898" y="1010636"/>
                  <a:pt x="10752556" y="1015537"/>
                  <a:pt x="10751947" y="1020765"/>
                </a:cubicBezTo>
                <a:cubicBezTo>
                  <a:pt x="10751032" y="1025992"/>
                  <a:pt x="10746156" y="1029259"/>
                  <a:pt x="10740668" y="1028279"/>
                </a:cubicBezTo>
                <a:cubicBezTo>
                  <a:pt x="10735183" y="1027299"/>
                  <a:pt x="10731526" y="1022398"/>
                  <a:pt x="10732135" y="1017170"/>
                </a:cubicBezTo>
                <a:cubicBezTo>
                  <a:pt x="10733049" y="1012270"/>
                  <a:pt x="10737926" y="1009003"/>
                  <a:pt x="10743412" y="1009656"/>
                </a:cubicBezTo>
                <a:close/>
                <a:moveTo>
                  <a:pt x="9031647" y="1009003"/>
                </a:moveTo>
                <a:cubicBezTo>
                  <a:pt x="9037437" y="1009983"/>
                  <a:pt x="9041400" y="1015211"/>
                  <a:pt x="9040486" y="1020765"/>
                </a:cubicBezTo>
                <a:cubicBezTo>
                  <a:pt x="9039571" y="1026319"/>
                  <a:pt x="9034389" y="1029913"/>
                  <a:pt x="9028598" y="1028933"/>
                </a:cubicBezTo>
                <a:cubicBezTo>
                  <a:pt x="9022807" y="1027953"/>
                  <a:pt x="9018844" y="1022725"/>
                  <a:pt x="9019758" y="1017171"/>
                </a:cubicBezTo>
                <a:cubicBezTo>
                  <a:pt x="9020673" y="1011617"/>
                  <a:pt x="9025855" y="1008023"/>
                  <a:pt x="9031647" y="1009003"/>
                </a:cubicBezTo>
                <a:close/>
                <a:moveTo>
                  <a:pt x="10322482" y="1009003"/>
                </a:moveTo>
                <a:cubicBezTo>
                  <a:pt x="10328883" y="1009983"/>
                  <a:pt x="10333151" y="1015864"/>
                  <a:pt x="10332236" y="1021745"/>
                </a:cubicBezTo>
                <a:cubicBezTo>
                  <a:pt x="10331321" y="1027626"/>
                  <a:pt x="10325529" y="1031546"/>
                  <a:pt x="10319128" y="1030566"/>
                </a:cubicBezTo>
                <a:cubicBezTo>
                  <a:pt x="10312728" y="1029586"/>
                  <a:pt x="10308461" y="1023705"/>
                  <a:pt x="10309375" y="1017824"/>
                </a:cubicBezTo>
                <a:cubicBezTo>
                  <a:pt x="10310289" y="1011943"/>
                  <a:pt x="10316080" y="1008022"/>
                  <a:pt x="10322482" y="1009003"/>
                </a:cubicBezTo>
                <a:close/>
                <a:moveTo>
                  <a:pt x="6019596" y="1008349"/>
                </a:moveTo>
                <a:cubicBezTo>
                  <a:pt x="6025388" y="1009329"/>
                  <a:pt x="6029655" y="1014883"/>
                  <a:pt x="6028741" y="1020438"/>
                </a:cubicBezTo>
                <a:cubicBezTo>
                  <a:pt x="6027826" y="1025992"/>
                  <a:pt x="6022340" y="1029913"/>
                  <a:pt x="6016548" y="1028933"/>
                </a:cubicBezTo>
                <a:cubicBezTo>
                  <a:pt x="6010757" y="1027953"/>
                  <a:pt x="6006490" y="1022398"/>
                  <a:pt x="6007405" y="1016844"/>
                </a:cubicBezTo>
                <a:cubicBezTo>
                  <a:pt x="6008014" y="1010963"/>
                  <a:pt x="6013500" y="1007369"/>
                  <a:pt x="6019596" y="1008349"/>
                </a:cubicBezTo>
                <a:close/>
                <a:moveTo>
                  <a:pt x="11639835" y="1007696"/>
                </a:moveTo>
                <a:cubicBezTo>
                  <a:pt x="11645930" y="1008676"/>
                  <a:pt x="11649894" y="1014230"/>
                  <a:pt x="11648979" y="1019785"/>
                </a:cubicBezTo>
                <a:cubicBezTo>
                  <a:pt x="11648064" y="1025338"/>
                  <a:pt x="11642577" y="1029260"/>
                  <a:pt x="11636787" y="1028279"/>
                </a:cubicBezTo>
                <a:cubicBezTo>
                  <a:pt x="11630995" y="1027299"/>
                  <a:pt x="11626728" y="1021745"/>
                  <a:pt x="11627642" y="1016191"/>
                </a:cubicBezTo>
                <a:cubicBezTo>
                  <a:pt x="11628252" y="1010310"/>
                  <a:pt x="11633738" y="1006716"/>
                  <a:pt x="11639835" y="1007696"/>
                </a:cubicBezTo>
                <a:close/>
                <a:moveTo>
                  <a:pt x="4827976" y="1006063"/>
                </a:moveTo>
                <a:cubicBezTo>
                  <a:pt x="4833463" y="1007043"/>
                  <a:pt x="4837122" y="1011943"/>
                  <a:pt x="4836511" y="1017171"/>
                </a:cubicBezTo>
                <a:cubicBezTo>
                  <a:pt x="4835597" y="1022399"/>
                  <a:pt x="4830720" y="1025665"/>
                  <a:pt x="4825233" y="1025012"/>
                </a:cubicBezTo>
                <a:cubicBezTo>
                  <a:pt x="4819745" y="1024032"/>
                  <a:pt x="4816089" y="1019131"/>
                  <a:pt x="4816697" y="1013904"/>
                </a:cubicBezTo>
                <a:cubicBezTo>
                  <a:pt x="4817612" y="1008350"/>
                  <a:pt x="4822489" y="1005083"/>
                  <a:pt x="4827976" y="1006063"/>
                </a:cubicBezTo>
                <a:close/>
                <a:moveTo>
                  <a:pt x="4018823" y="1006062"/>
                </a:moveTo>
                <a:cubicBezTo>
                  <a:pt x="4025228" y="1007043"/>
                  <a:pt x="4029498" y="1012924"/>
                  <a:pt x="4028582" y="1019131"/>
                </a:cubicBezTo>
                <a:cubicBezTo>
                  <a:pt x="4027660" y="1025338"/>
                  <a:pt x="4021874" y="1029259"/>
                  <a:pt x="4015467" y="1027953"/>
                </a:cubicBezTo>
                <a:cubicBezTo>
                  <a:pt x="4009066" y="1026972"/>
                  <a:pt x="4004795" y="1021092"/>
                  <a:pt x="4005714" y="1014884"/>
                </a:cubicBezTo>
                <a:cubicBezTo>
                  <a:pt x="4006620" y="1009003"/>
                  <a:pt x="4012720" y="1004756"/>
                  <a:pt x="4018823" y="1006062"/>
                </a:cubicBezTo>
                <a:close/>
                <a:moveTo>
                  <a:pt x="1388213" y="1005409"/>
                </a:moveTo>
                <a:cubicBezTo>
                  <a:pt x="1394005" y="1006390"/>
                  <a:pt x="1397966" y="1011617"/>
                  <a:pt x="1397052" y="1016844"/>
                </a:cubicBezTo>
                <a:cubicBezTo>
                  <a:pt x="1396595" y="1019621"/>
                  <a:pt x="1395071" y="1021908"/>
                  <a:pt x="1392937" y="1023379"/>
                </a:cubicBezTo>
                <a:lnTo>
                  <a:pt x="1389374" y="1024128"/>
                </a:lnTo>
                <a:lnTo>
                  <a:pt x="1390935" y="1029586"/>
                </a:lnTo>
                <a:cubicBezTo>
                  <a:pt x="1390478" y="1032363"/>
                  <a:pt x="1388953" y="1034650"/>
                  <a:pt x="1386820" y="1036120"/>
                </a:cubicBezTo>
                <a:lnTo>
                  <a:pt x="1385009" y="1036501"/>
                </a:lnTo>
                <a:lnTo>
                  <a:pt x="1385428" y="1038081"/>
                </a:lnTo>
                <a:cubicBezTo>
                  <a:pt x="1384513" y="1043635"/>
                  <a:pt x="1379027" y="1047555"/>
                  <a:pt x="1373236" y="1046575"/>
                </a:cubicBezTo>
                <a:cubicBezTo>
                  <a:pt x="1367444" y="1045595"/>
                  <a:pt x="1363178" y="1040041"/>
                  <a:pt x="1364093" y="1034487"/>
                </a:cubicBezTo>
                <a:cubicBezTo>
                  <a:pt x="1364397" y="1031546"/>
                  <a:pt x="1365921" y="1029096"/>
                  <a:pt x="1368130" y="1027544"/>
                </a:cubicBezTo>
                <a:lnTo>
                  <a:pt x="1370233" y="1027144"/>
                </a:lnTo>
                <a:lnTo>
                  <a:pt x="1369904" y="1025992"/>
                </a:lnTo>
                <a:cubicBezTo>
                  <a:pt x="1370361" y="1023215"/>
                  <a:pt x="1371885" y="1020928"/>
                  <a:pt x="1374019" y="1019458"/>
                </a:cubicBezTo>
                <a:lnTo>
                  <a:pt x="1377659" y="1018693"/>
                </a:lnTo>
                <a:lnTo>
                  <a:pt x="1376326" y="1013577"/>
                </a:lnTo>
                <a:cubicBezTo>
                  <a:pt x="1377240" y="1008350"/>
                  <a:pt x="1382422" y="1004429"/>
                  <a:pt x="1388213" y="1005409"/>
                </a:cubicBezTo>
                <a:close/>
                <a:moveTo>
                  <a:pt x="11951341" y="1005409"/>
                </a:moveTo>
                <a:cubicBezTo>
                  <a:pt x="11957439" y="1006389"/>
                  <a:pt x="11961705" y="1011943"/>
                  <a:pt x="11960791" y="1017824"/>
                </a:cubicBezTo>
                <a:cubicBezTo>
                  <a:pt x="11959876" y="1023705"/>
                  <a:pt x="11954390" y="1027299"/>
                  <a:pt x="11948294" y="1026319"/>
                </a:cubicBezTo>
                <a:cubicBezTo>
                  <a:pt x="11942198" y="1025338"/>
                  <a:pt x="11937931" y="1019785"/>
                  <a:pt x="11938845" y="1013903"/>
                </a:cubicBezTo>
                <a:cubicBezTo>
                  <a:pt x="11939759" y="1008022"/>
                  <a:pt x="11945246" y="1004429"/>
                  <a:pt x="11951341" y="1005409"/>
                </a:cubicBezTo>
                <a:close/>
                <a:moveTo>
                  <a:pt x="4592013" y="1005082"/>
                </a:moveTo>
                <a:cubicBezTo>
                  <a:pt x="4597498" y="1006062"/>
                  <a:pt x="4601461" y="1010963"/>
                  <a:pt x="4600550" y="1016517"/>
                </a:cubicBezTo>
                <a:cubicBezTo>
                  <a:pt x="4599635" y="1021745"/>
                  <a:pt x="4594754" y="1025338"/>
                  <a:pt x="4588970" y="1024358"/>
                </a:cubicBezTo>
                <a:cubicBezTo>
                  <a:pt x="4583172" y="1023378"/>
                  <a:pt x="4579516" y="1018478"/>
                  <a:pt x="4580426" y="1012924"/>
                </a:cubicBezTo>
                <a:cubicBezTo>
                  <a:pt x="4581342" y="1007696"/>
                  <a:pt x="4586526" y="1004102"/>
                  <a:pt x="4592013" y="1005082"/>
                </a:cubicBezTo>
                <a:close/>
                <a:moveTo>
                  <a:pt x="8791767" y="1004102"/>
                </a:moveTo>
                <a:cubicBezTo>
                  <a:pt x="8797558" y="1005083"/>
                  <a:pt x="8801521" y="1010310"/>
                  <a:pt x="8800606" y="1015537"/>
                </a:cubicBezTo>
                <a:cubicBezTo>
                  <a:pt x="8799692" y="1020765"/>
                  <a:pt x="8794511" y="1024358"/>
                  <a:pt x="8789024" y="1023378"/>
                </a:cubicBezTo>
                <a:cubicBezTo>
                  <a:pt x="8783537" y="1022398"/>
                  <a:pt x="8779270" y="1017170"/>
                  <a:pt x="8780185" y="1011943"/>
                </a:cubicBezTo>
                <a:cubicBezTo>
                  <a:pt x="8781099" y="1006716"/>
                  <a:pt x="8786281" y="1003122"/>
                  <a:pt x="8791767" y="1004102"/>
                </a:cubicBezTo>
                <a:close/>
                <a:moveTo>
                  <a:pt x="8182469" y="1003776"/>
                </a:moveTo>
                <a:cubicBezTo>
                  <a:pt x="8188259" y="1004756"/>
                  <a:pt x="8191918" y="1009983"/>
                  <a:pt x="8191308" y="1015211"/>
                </a:cubicBezTo>
                <a:cubicBezTo>
                  <a:pt x="8190394" y="1020438"/>
                  <a:pt x="8185212" y="1024032"/>
                  <a:pt x="8179726" y="1023052"/>
                </a:cubicBezTo>
                <a:cubicBezTo>
                  <a:pt x="8173934" y="1022072"/>
                  <a:pt x="8170277" y="1016844"/>
                  <a:pt x="8170886" y="1011617"/>
                </a:cubicBezTo>
                <a:cubicBezTo>
                  <a:pt x="8171495" y="1006390"/>
                  <a:pt x="8176982" y="1003122"/>
                  <a:pt x="8182469" y="1003776"/>
                </a:cubicBezTo>
                <a:close/>
                <a:moveTo>
                  <a:pt x="6125667" y="1002795"/>
                </a:moveTo>
                <a:cubicBezTo>
                  <a:pt x="6131459" y="1003776"/>
                  <a:pt x="6135725" y="1009329"/>
                  <a:pt x="6134811" y="1014884"/>
                </a:cubicBezTo>
                <a:cubicBezTo>
                  <a:pt x="6133896" y="1020438"/>
                  <a:pt x="6128410" y="1024359"/>
                  <a:pt x="6122619" y="1023379"/>
                </a:cubicBezTo>
                <a:cubicBezTo>
                  <a:pt x="6116828" y="1022398"/>
                  <a:pt x="6112561" y="1016844"/>
                  <a:pt x="6113475" y="1011290"/>
                </a:cubicBezTo>
                <a:cubicBezTo>
                  <a:pt x="6114085" y="1005409"/>
                  <a:pt x="6119571" y="1001815"/>
                  <a:pt x="6125667" y="1002795"/>
                </a:cubicBezTo>
                <a:close/>
                <a:moveTo>
                  <a:pt x="7778302" y="1002795"/>
                </a:moveTo>
                <a:cubicBezTo>
                  <a:pt x="7784094" y="1003776"/>
                  <a:pt x="7787751" y="1009003"/>
                  <a:pt x="7787141" y="1014230"/>
                </a:cubicBezTo>
                <a:cubicBezTo>
                  <a:pt x="7786532" y="1019458"/>
                  <a:pt x="7781045" y="1023051"/>
                  <a:pt x="7775559" y="1022071"/>
                </a:cubicBezTo>
                <a:cubicBezTo>
                  <a:pt x="7769768" y="1021091"/>
                  <a:pt x="7766110" y="1015863"/>
                  <a:pt x="7766720" y="1010636"/>
                </a:cubicBezTo>
                <a:cubicBezTo>
                  <a:pt x="7767329" y="1005409"/>
                  <a:pt x="7772511" y="1001815"/>
                  <a:pt x="7778302" y="1002795"/>
                </a:cubicBezTo>
                <a:close/>
                <a:moveTo>
                  <a:pt x="2934389" y="1002468"/>
                </a:moveTo>
                <a:cubicBezTo>
                  <a:pt x="2940484" y="1003449"/>
                  <a:pt x="2944451" y="1009003"/>
                  <a:pt x="2943538" y="1014557"/>
                </a:cubicBezTo>
                <a:cubicBezTo>
                  <a:pt x="2942621" y="1020111"/>
                  <a:pt x="2937135" y="1024032"/>
                  <a:pt x="2931341" y="1023052"/>
                </a:cubicBezTo>
                <a:cubicBezTo>
                  <a:pt x="2925243" y="1022072"/>
                  <a:pt x="2921280" y="1016517"/>
                  <a:pt x="2922192" y="1010963"/>
                </a:cubicBezTo>
                <a:cubicBezTo>
                  <a:pt x="2922801" y="1005409"/>
                  <a:pt x="2928289" y="1001488"/>
                  <a:pt x="2934389" y="1002468"/>
                </a:cubicBezTo>
                <a:close/>
                <a:moveTo>
                  <a:pt x="5085065" y="1001226"/>
                </a:moveTo>
                <a:cubicBezTo>
                  <a:pt x="5090717" y="1002196"/>
                  <a:pt x="5094651" y="1007316"/>
                  <a:pt x="5093853" y="1012660"/>
                </a:cubicBezTo>
                <a:cubicBezTo>
                  <a:pt x="5093056" y="1018006"/>
                  <a:pt x="5087825" y="1021552"/>
                  <a:pt x="5082174" y="1020582"/>
                </a:cubicBezTo>
                <a:cubicBezTo>
                  <a:pt x="5076522" y="1019612"/>
                  <a:pt x="5072588" y="1014493"/>
                  <a:pt x="5073385" y="1009148"/>
                </a:cubicBezTo>
                <a:cubicBezTo>
                  <a:pt x="5074184" y="1003803"/>
                  <a:pt x="5079414" y="1000256"/>
                  <a:pt x="5085065" y="1001226"/>
                </a:cubicBezTo>
                <a:close/>
                <a:moveTo>
                  <a:pt x="5250430" y="1001162"/>
                </a:moveTo>
                <a:cubicBezTo>
                  <a:pt x="5256220" y="1002142"/>
                  <a:pt x="5260184" y="1007369"/>
                  <a:pt x="5259270" y="1012597"/>
                </a:cubicBezTo>
                <a:cubicBezTo>
                  <a:pt x="5258355" y="1017824"/>
                  <a:pt x="5253173" y="1021745"/>
                  <a:pt x="5247381" y="1020765"/>
                </a:cubicBezTo>
                <a:cubicBezTo>
                  <a:pt x="5241589" y="1019785"/>
                  <a:pt x="5237626" y="1014557"/>
                  <a:pt x="5238541" y="1009330"/>
                </a:cubicBezTo>
                <a:cubicBezTo>
                  <a:pt x="5239455" y="1003776"/>
                  <a:pt x="5244637" y="1000182"/>
                  <a:pt x="5250430" y="1001162"/>
                </a:cubicBezTo>
                <a:close/>
                <a:moveTo>
                  <a:pt x="6873650" y="1000508"/>
                </a:moveTo>
                <a:cubicBezTo>
                  <a:pt x="6879136" y="1001488"/>
                  <a:pt x="6883099" y="1006716"/>
                  <a:pt x="6882489" y="1011943"/>
                </a:cubicBezTo>
                <a:cubicBezTo>
                  <a:pt x="6881575" y="1017171"/>
                  <a:pt x="6876393" y="1020765"/>
                  <a:pt x="6870906" y="1019785"/>
                </a:cubicBezTo>
                <a:cubicBezTo>
                  <a:pt x="6865420" y="1018804"/>
                  <a:pt x="6861458" y="1013577"/>
                  <a:pt x="6862068" y="1008350"/>
                </a:cubicBezTo>
                <a:cubicBezTo>
                  <a:pt x="6862677" y="1003122"/>
                  <a:pt x="6867859" y="999528"/>
                  <a:pt x="6873650" y="1000508"/>
                </a:cubicBezTo>
                <a:close/>
                <a:moveTo>
                  <a:pt x="2846523" y="1000508"/>
                </a:moveTo>
                <a:cubicBezTo>
                  <a:pt x="2853230" y="1001488"/>
                  <a:pt x="2857802" y="1007696"/>
                  <a:pt x="2856887" y="1013904"/>
                </a:cubicBezTo>
                <a:cubicBezTo>
                  <a:pt x="2855974" y="1020111"/>
                  <a:pt x="2849876" y="1024359"/>
                  <a:pt x="2843170" y="1023052"/>
                </a:cubicBezTo>
                <a:cubicBezTo>
                  <a:pt x="2836464" y="1022072"/>
                  <a:pt x="2831896" y="1015864"/>
                  <a:pt x="2832811" y="1009656"/>
                </a:cubicBezTo>
                <a:cubicBezTo>
                  <a:pt x="2834029" y="1003449"/>
                  <a:pt x="2840122" y="999202"/>
                  <a:pt x="2846523" y="1000508"/>
                </a:cubicBezTo>
                <a:close/>
                <a:moveTo>
                  <a:pt x="3658492" y="1000181"/>
                </a:moveTo>
                <a:cubicBezTo>
                  <a:pt x="3665200" y="1001161"/>
                  <a:pt x="3669776" y="1007369"/>
                  <a:pt x="3668860" y="1013577"/>
                </a:cubicBezTo>
                <a:cubicBezTo>
                  <a:pt x="3667944" y="1019785"/>
                  <a:pt x="3661843" y="1024032"/>
                  <a:pt x="3655134" y="1023052"/>
                </a:cubicBezTo>
                <a:cubicBezTo>
                  <a:pt x="3648427" y="1022072"/>
                  <a:pt x="3643853" y="1015864"/>
                  <a:pt x="3644768" y="1009656"/>
                </a:cubicBezTo>
                <a:cubicBezTo>
                  <a:pt x="3645682" y="1003449"/>
                  <a:pt x="3651784" y="999201"/>
                  <a:pt x="3658492" y="1000181"/>
                </a:cubicBezTo>
                <a:close/>
                <a:moveTo>
                  <a:pt x="4925830" y="998548"/>
                </a:moveTo>
                <a:cubicBezTo>
                  <a:pt x="4931316" y="999528"/>
                  <a:pt x="4934974" y="1004429"/>
                  <a:pt x="4934364" y="1009656"/>
                </a:cubicBezTo>
                <a:cubicBezTo>
                  <a:pt x="4933449" y="1014884"/>
                  <a:pt x="4928573" y="1018478"/>
                  <a:pt x="4923085" y="1017498"/>
                </a:cubicBezTo>
                <a:cubicBezTo>
                  <a:pt x="4917598" y="1016518"/>
                  <a:pt x="4913940" y="1011617"/>
                  <a:pt x="4914549" y="1006390"/>
                </a:cubicBezTo>
                <a:cubicBezTo>
                  <a:pt x="4915160" y="1001162"/>
                  <a:pt x="4920342" y="997568"/>
                  <a:pt x="4925830" y="998548"/>
                </a:cubicBezTo>
                <a:close/>
                <a:moveTo>
                  <a:pt x="4732562" y="998548"/>
                </a:moveTo>
                <a:cubicBezTo>
                  <a:pt x="4738049" y="999528"/>
                  <a:pt x="4741706" y="1004429"/>
                  <a:pt x="4741098" y="1009656"/>
                </a:cubicBezTo>
                <a:cubicBezTo>
                  <a:pt x="4740183" y="1014884"/>
                  <a:pt x="4735306" y="1018151"/>
                  <a:pt x="4729817" y="1017498"/>
                </a:cubicBezTo>
                <a:cubicBezTo>
                  <a:pt x="4724331" y="1016518"/>
                  <a:pt x="4720675" y="1011617"/>
                  <a:pt x="4721283" y="1006390"/>
                </a:cubicBezTo>
                <a:cubicBezTo>
                  <a:pt x="4721891" y="1001162"/>
                  <a:pt x="4727075" y="997568"/>
                  <a:pt x="4732562" y="998548"/>
                </a:cubicBezTo>
                <a:close/>
                <a:moveTo>
                  <a:pt x="4400847" y="998548"/>
                </a:moveTo>
                <a:cubicBezTo>
                  <a:pt x="4406635" y="999528"/>
                  <a:pt x="4410601" y="1004756"/>
                  <a:pt x="4409685" y="1010310"/>
                </a:cubicBezTo>
                <a:cubicBezTo>
                  <a:pt x="4408768" y="1015863"/>
                  <a:pt x="4403589" y="1019458"/>
                  <a:pt x="4397799" y="1018478"/>
                </a:cubicBezTo>
                <a:cubicBezTo>
                  <a:pt x="4392005" y="1017497"/>
                  <a:pt x="4388047" y="1012270"/>
                  <a:pt x="4388959" y="1006716"/>
                </a:cubicBezTo>
                <a:cubicBezTo>
                  <a:pt x="4389873" y="1001161"/>
                  <a:pt x="4395049" y="997568"/>
                  <a:pt x="4400847" y="998548"/>
                </a:cubicBezTo>
                <a:close/>
                <a:moveTo>
                  <a:pt x="11083571" y="998221"/>
                </a:moveTo>
                <a:cubicBezTo>
                  <a:pt x="11089059" y="999201"/>
                  <a:pt x="11093020" y="1004429"/>
                  <a:pt x="11092410" y="1009656"/>
                </a:cubicBezTo>
                <a:cubicBezTo>
                  <a:pt x="11091496" y="1014884"/>
                  <a:pt x="11086315" y="1018478"/>
                  <a:pt x="11080828" y="1017497"/>
                </a:cubicBezTo>
                <a:cubicBezTo>
                  <a:pt x="11075342" y="1016517"/>
                  <a:pt x="11071379" y="1011290"/>
                  <a:pt x="11071989" y="1006063"/>
                </a:cubicBezTo>
                <a:cubicBezTo>
                  <a:pt x="11072904" y="1000835"/>
                  <a:pt x="11078085" y="997241"/>
                  <a:pt x="11083571" y="998221"/>
                </a:cubicBezTo>
                <a:close/>
                <a:moveTo>
                  <a:pt x="908194" y="997894"/>
                </a:moveTo>
                <a:cubicBezTo>
                  <a:pt x="913680" y="998875"/>
                  <a:pt x="917642" y="1003776"/>
                  <a:pt x="916728" y="1009329"/>
                </a:cubicBezTo>
                <a:cubicBezTo>
                  <a:pt x="915813" y="1014557"/>
                  <a:pt x="910632" y="1018151"/>
                  <a:pt x="905146" y="1017170"/>
                </a:cubicBezTo>
                <a:cubicBezTo>
                  <a:pt x="899660" y="1016190"/>
                  <a:pt x="895697" y="1011290"/>
                  <a:pt x="896612" y="1005736"/>
                </a:cubicBezTo>
                <a:cubicBezTo>
                  <a:pt x="897527" y="1000508"/>
                  <a:pt x="902707" y="996914"/>
                  <a:pt x="908194" y="997894"/>
                </a:cubicBezTo>
                <a:close/>
                <a:moveTo>
                  <a:pt x="10210619" y="997568"/>
                </a:moveTo>
                <a:cubicBezTo>
                  <a:pt x="10217020" y="998548"/>
                  <a:pt x="10221288" y="1004429"/>
                  <a:pt x="10220374" y="1010310"/>
                </a:cubicBezTo>
                <a:cubicBezTo>
                  <a:pt x="10219458" y="1016191"/>
                  <a:pt x="10213667" y="1020111"/>
                  <a:pt x="10207267" y="1019131"/>
                </a:cubicBezTo>
                <a:cubicBezTo>
                  <a:pt x="10200866" y="1018151"/>
                  <a:pt x="10196599" y="1012270"/>
                  <a:pt x="10197513" y="1006390"/>
                </a:cubicBezTo>
                <a:cubicBezTo>
                  <a:pt x="10198733" y="1000509"/>
                  <a:pt x="10204523" y="996588"/>
                  <a:pt x="10210619" y="997568"/>
                </a:cubicBezTo>
                <a:close/>
                <a:moveTo>
                  <a:pt x="6231738" y="997568"/>
                </a:moveTo>
                <a:cubicBezTo>
                  <a:pt x="6237529" y="998548"/>
                  <a:pt x="6241796" y="1004102"/>
                  <a:pt x="6240882" y="1009656"/>
                </a:cubicBezTo>
                <a:cubicBezTo>
                  <a:pt x="6239967" y="1015211"/>
                  <a:pt x="6234481" y="1019131"/>
                  <a:pt x="6228690" y="1018151"/>
                </a:cubicBezTo>
                <a:cubicBezTo>
                  <a:pt x="6222898" y="1017170"/>
                  <a:pt x="6218631" y="1011617"/>
                  <a:pt x="6219546" y="1006063"/>
                </a:cubicBezTo>
                <a:cubicBezTo>
                  <a:pt x="6220155" y="1000181"/>
                  <a:pt x="6225641" y="996588"/>
                  <a:pt x="6231738" y="997568"/>
                </a:cubicBezTo>
                <a:close/>
                <a:moveTo>
                  <a:pt x="10549253" y="996915"/>
                </a:moveTo>
                <a:cubicBezTo>
                  <a:pt x="10554741" y="997895"/>
                  <a:pt x="10558398" y="1002795"/>
                  <a:pt x="10557788" y="1008023"/>
                </a:cubicBezTo>
                <a:cubicBezTo>
                  <a:pt x="10557179" y="1013251"/>
                  <a:pt x="10551997" y="1016517"/>
                  <a:pt x="10546511" y="1015537"/>
                </a:cubicBezTo>
                <a:cubicBezTo>
                  <a:pt x="10541025" y="1014557"/>
                  <a:pt x="10537367" y="1009656"/>
                  <a:pt x="10537977" y="1004429"/>
                </a:cubicBezTo>
                <a:cubicBezTo>
                  <a:pt x="10538586" y="999201"/>
                  <a:pt x="10543768" y="995934"/>
                  <a:pt x="10549253" y="996915"/>
                </a:cubicBezTo>
                <a:close/>
                <a:moveTo>
                  <a:pt x="599725" y="995608"/>
                </a:moveTo>
                <a:cubicBezTo>
                  <a:pt x="605516" y="996588"/>
                  <a:pt x="609478" y="1001815"/>
                  <a:pt x="608563" y="1007043"/>
                </a:cubicBezTo>
                <a:cubicBezTo>
                  <a:pt x="607648" y="1012597"/>
                  <a:pt x="602467" y="1015864"/>
                  <a:pt x="596676" y="1014884"/>
                </a:cubicBezTo>
                <a:cubicBezTo>
                  <a:pt x="590885" y="1013904"/>
                  <a:pt x="586923" y="1008677"/>
                  <a:pt x="587837" y="1003449"/>
                </a:cubicBezTo>
                <a:cubicBezTo>
                  <a:pt x="588752" y="998222"/>
                  <a:pt x="594238" y="994627"/>
                  <a:pt x="599725" y="995608"/>
                </a:cubicBezTo>
                <a:close/>
                <a:moveTo>
                  <a:pt x="9435813" y="994954"/>
                </a:moveTo>
                <a:cubicBezTo>
                  <a:pt x="9441909" y="995934"/>
                  <a:pt x="9445872" y="1001489"/>
                  <a:pt x="9445263" y="1007043"/>
                </a:cubicBezTo>
                <a:cubicBezTo>
                  <a:pt x="9444347" y="1012597"/>
                  <a:pt x="9438862" y="1016518"/>
                  <a:pt x="9432764" y="1015538"/>
                </a:cubicBezTo>
                <a:cubicBezTo>
                  <a:pt x="9426669" y="1014558"/>
                  <a:pt x="9422707" y="1009003"/>
                  <a:pt x="9423317" y="1003449"/>
                </a:cubicBezTo>
                <a:cubicBezTo>
                  <a:pt x="9423925" y="997895"/>
                  <a:pt x="9430023" y="993974"/>
                  <a:pt x="9435813" y="994954"/>
                </a:cubicBezTo>
                <a:close/>
                <a:moveTo>
                  <a:pt x="7460898" y="994879"/>
                </a:moveTo>
                <a:cubicBezTo>
                  <a:pt x="7466383" y="995821"/>
                  <a:pt x="7470204" y="1000771"/>
                  <a:pt x="7469433" y="1005938"/>
                </a:cubicBezTo>
                <a:cubicBezTo>
                  <a:pt x="7468661" y="1011104"/>
                  <a:pt x="7463590" y="1014530"/>
                  <a:pt x="7458105" y="1013590"/>
                </a:cubicBezTo>
                <a:cubicBezTo>
                  <a:pt x="7452619" y="1012649"/>
                  <a:pt x="7448798" y="1007697"/>
                  <a:pt x="7449569" y="1002531"/>
                </a:cubicBezTo>
                <a:cubicBezTo>
                  <a:pt x="7450341" y="997364"/>
                  <a:pt x="7455412" y="993939"/>
                  <a:pt x="7460898" y="994879"/>
                </a:cubicBezTo>
                <a:close/>
                <a:moveTo>
                  <a:pt x="9984761" y="994301"/>
                </a:moveTo>
                <a:cubicBezTo>
                  <a:pt x="9991161" y="995281"/>
                  <a:pt x="9995429" y="1001162"/>
                  <a:pt x="9994515" y="1007043"/>
                </a:cubicBezTo>
                <a:cubicBezTo>
                  <a:pt x="9993600" y="1012924"/>
                  <a:pt x="9987810" y="1016844"/>
                  <a:pt x="9981409" y="1015864"/>
                </a:cubicBezTo>
                <a:cubicBezTo>
                  <a:pt x="9975007" y="1014884"/>
                  <a:pt x="9970740" y="1009003"/>
                  <a:pt x="9971655" y="1003122"/>
                </a:cubicBezTo>
                <a:cubicBezTo>
                  <a:pt x="9972570" y="997241"/>
                  <a:pt x="9978360" y="993320"/>
                  <a:pt x="9984761" y="994301"/>
                </a:cubicBezTo>
                <a:close/>
                <a:moveTo>
                  <a:pt x="6548732" y="992667"/>
                </a:moveTo>
                <a:cubicBezTo>
                  <a:pt x="6554522" y="993647"/>
                  <a:pt x="6558790" y="999201"/>
                  <a:pt x="6557876" y="1004756"/>
                </a:cubicBezTo>
                <a:cubicBezTo>
                  <a:pt x="6556961" y="1010310"/>
                  <a:pt x="6551474" y="1014231"/>
                  <a:pt x="6545684" y="1013251"/>
                </a:cubicBezTo>
                <a:cubicBezTo>
                  <a:pt x="6539893" y="1012270"/>
                  <a:pt x="6535625" y="1006716"/>
                  <a:pt x="6536540" y="1001162"/>
                </a:cubicBezTo>
                <a:cubicBezTo>
                  <a:pt x="6537454" y="995608"/>
                  <a:pt x="6542940" y="991687"/>
                  <a:pt x="6548732" y="992667"/>
                </a:cubicBezTo>
                <a:close/>
                <a:moveTo>
                  <a:pt x="6337809" y="992014"/>
                </a:moveTo>
                <a:cubicBezTo>
                  <a:pt x="6343600" y="992994"/>
                  <a:pt x="6347867" y="998548"/>
                  <a:pt x="6346953" y="1004102"/>
                </a:cubicBezTo>
                <a:cubicBezTo>
                  <a:pt x="6346039" y="1009656"/>
                  <a:pt x="6340552" y="1013577"/>
                  <a:pt x="6334761" y="1012597"/>
                </a:cubicBezTo>
                <a:cubicBezTo>
                  <a:pt x="6328969" y="1011617"/>
                  <a:pt x="6324702" y="1006063"/>
                  <a:pt x="6325617" y="1000508"/>
                </a:cubicBezTo>
                <a:cubicBezTo>
                  <a:pt x="6326531" y="994627"/>
                  <a:pt x="6332017" y="990707"/>
                  <a:pt x="6337809" y="992014"/>
                </a:cubicBezTo>
                <a:close/>
                <a:moveTo>
                  <a:pt x="5526583" y="992014"/>
                </a:moveTo>
                <a:cubicBezTo>
                  <a:pt x="5532374" y="992994"/>
                  <a:pt x="5536337" y="998222"/>
                  <a:pt x="5535727" y="1003776"/>
                </a:cubicBezTo>
                <a:cubicBezTo>
                  <a:pt x="5534813" y="1009330"/>
                  <a:pt x="5529631" y="1012924"/>
                  <a:pt x="5523838" y="1011943"/>
                </a:cubicBezTo>
                <a:cubicBezTo>
                  <a:pt x="5518047" y="1010963"/>
                  <a:pt x="5514084" y="1005736"/>
                  <a:pt x="5514694" y="1000182"/>
                </a:cubicBezTo>
                <a:cubicBezTo>
                  <a:pt x="5515304" y="994627"/>
                  <a:pt x="5520791" y="990707"/>
                  <a:pt x="5526583" y="992014"/>
                </a:cubicBezTo>
                <a:close/>
                <a:moveTo>
                  <a:pt x="2399795" y="992014"/>
                </a:moveTo>
                <a:cubicBezTo>
                  <a:pt x="2405584" y="992994"/>
                  <a:pt x="2409548" y="998222"/>
                  <a:pt x="2408937" y="1003776"/>
                </a:cubicBezTo>
                <a:cubicBezTo>
                  <a:pt x="2408024" y="1009329"/>
                  <a:pt x="2402841" y="1012924"/>
                  <a:pt x="2396747" y="1011943"/>
                </a:cubicBezTo>
                <a:cubicBezTo>
                  <a:pt x="2390959" y="1010963"/>
                  <a:pt x="2386994" y="1005736"/>
                  <a:pt x="2387604" y="1000182"/>
                </a:cubicBezTo>
                <a:cubicBezTo>
                  <a:pt x="2388824" y="994627"/>
                  <a:pt x="2394002" y="991034"/>
                  <a:pt x="2399795" y="992014"/>
                </a:cubicBezTo>
                <a:close/>
                <a:moveTo>
                  <a:pt x="7168088" y="991360"/>
                </a:moveTo>
                <a:cubicBezTo>
                  <a:pt x="7173575" y="992340"/>
                  <a:pt x="7177232" y="997241"/>
                  <a:pt x="7176318" y="1002142"/>
                </a:cubicBezTo>
                <a:cubicBezTo>
                  <a:pt x="7175708" y="1007369"/>
                  <a:pt x="7170527" y="1010636"/>
                  <a:pt x="7165345" y="1009656"/>
                </a:cubicBezTo>
                <a:cubicBezTo>
                  <a:pt x="7159859" y="1008676"/>
                  <a:pt x="7156201" y="1003776"/>
                  <a:pt x="7157116" y="998874"/>
                </a:cubicBezTo>
                <a:cubicBezTo>
                  <a:pt x="7157726" y="993974"/>
                  <a:pt x="7162602" y="990706"/>
                  <a:pt x="7168088" y="991360"/>
                </a:cubicBezTo>
                <a:close/>
                <a:moveTo>
                  <a:pt x="10098453" y="991033"/>
                </a:moveTo>
                <a:cubicBezTo>
                  <a:pt x="10104853" y="992013"/>
                  <a:pt x="10109120" y="997895"/>
                  <a:pt x="10108205" y="1003776"/>
                </a:cubicBezTo>
                <a:cubicBezTo>
                  <a:pt x="10107292" y="1009656"/>
                  <a:pt x="10101500" y="1013577"/>
                  <a:pt x="10095099" y="1012597"/>
                </a:cubicBezTo>
                <a:cubicBezTo>
                  <a:pt x="10088698" y="1011617"/>
                  <a:pt x="10084431" y="1005736"/>
                  <a:pt x="10085346" y="999855"/>
                </a:cubicBezTo>
                <a:cubicBezTo>
                  <a:pt x="10086260" y="993974"/>
                  <a:pt x="10092051" y="990053"/>
                  <a:pt x="10098453" y="991033"/>
                </a:cubicBezTo>
                <a:close/>
                <a:moveTo>
                  <a:pt x="2000800" y="990707"/>
                </a:moveTo>
                <a:cubicBezTo>
                  <a:pt x="2006590" y="991687"/>
                  <a:pt x="2010858" y="997241"/>
                  <a:pt x="2009943" y="1002795"/>
                </a:cubicBezTo>
                <a:cubicBezTo>
                  <a:pt x="2009029" y="1008350"/>
                  <a:pt x="2003543" y="1012270"/>
                  <a:pt x="1997752" y="1011290"/>
                </a:cubicBezTo>
                <a:cubicBezTo>
                  <a:pt x="1991961" y="1010310"/>
                  <a:pt x="1987694" y="1004756"/>
                  <a:pt x="1988608" y="999201"/>
                </a:cubicBezTo>
                <a:cubicBezTo>
                  <a:pt x="1989218" y="993647"/>
                  <a:pt x="1994704" y="989727"/>
                  <a:pt x="2000800" y="990707"/>
                </a:cubicBezTo>
                <a:close/>
                <a:moveTo>
                  <a:pt x="2821965" y="990255"/>
                </a:moveTo>
                <a:cubicBezTo>
                  <a:pt x="2828449" y="991367"/>
                  <a:pt x="2832971" y="997178"/>
                  <a:pt x="2832066" y="1003236"/>
                </a:cubicBezTo>
                <a:cubicBezTo>
                  <a:pt x="2831161" y="1009294"/>
                  <a:pt x="2825170" y="1013303"/>
                  <a:pt x="2818692" y="1012191"/>
                </a:cubicBezTo>
                <a:cubicBezTo>
                  <a:pt x="2812209" y="1011080"/>
                  <a:pt x="2807684" y="1005268"/>
                  <a:pt x="2808589" y="999210"/>
                </a:cubicBezTo>
                <a:cubicBezTo>
                  <a:pt x="2809498" y="993152"/>
                  <a:pt x="2815486" y="989143"/>
                  <a:pt x="2821965" y="990255"/>
                </a:cubicBezTo>
                <a:close/>
                <a:moveTo>
                  <a:pt x="7263491" y="990054"/>
                </a:moveTo>
                <a:cubicBezTo>
                  <a:pt x="7268978" y="991034"/>
                  <a:pt x="7272635" y="995934"/>
                  <a:pt x="7271721" y="1000835"/>
                </a:cubicBezTo>
                <a:cubicBezTo>
                  <a:pt x="7271112" y="1006063"/>
                  <a:pt x="7265930" y="1009330"/>
                  <a:pt x="7260748" y="1008350"/>
                </a:cubicBezTo>
                <a:cubicBezTo>
                  <a:pt x="7255262" y="1007370"/>
                  <a:pt x="7251604" y="1002468"/>
                  <a:pt x="7252518" y="997568"/>
                </a:cubicBezTo>
                <a:cubicBezTo>
                  <a:pt x="7253129" y="992341"/>
                  <a:pt x="7258005" y="989074"/>
                  <a:pt x="7263491" y="990054"/>
                </a:cubicBezTo>
                <a:close/>
                <a:moveTo>
                  <a:pt x="8083408" y="990053"/>
                </a:moveTo>
                <a:cubicBezTo>
                  <a:pt x="8089199" y="991033"/>
                  <a:pt x="8092857" y="996261"/>
                  <a:pt x="8092247" y="1001488"/>
                </a:cubicBezTo>
                <a:cubicBezTo>
                  <a:pt x="8091333" y="1006716"/>
                  <a:pt x="8086151" y="1010310"/>
                  <a:pt x="8080665" y="1009329"/>
                </a:cubicBezTo>
                <a:cubicBezTo>
                  <a:pt x="8074874" y="1008349"/>
                  <a:pt x="8071216" y="1003122"/>
                  <a:pt x="8071825" y="997895"/>
                </a:cubicBezTo>
                <a:cubicBezTo>
                  <a:pt x="8072435" y="992667"/>
                  <a:pt x="8077617" y="989073"/>
                  <a:pt x="8083408" y="990053"/>
                </a:cubicBezTo>
                <a:close/>
                <a:moveTo>
                  <a:pt x="109744" y="989362"/>
                </a:moveTo>
                <a:cubicBezTo>
                  <a:pt x="115395" y="990332"/>
                  <a:pt x="119330" y="995450"/>
                  <a:pt x="118532" y="1000795"/>
                </a:cubicBezTo>
                <a:cubicBezTo>
                  <a:pt x="117734" y="1006141"/>
                  <a:pt x="112506" y="1009688"/>
                  <a:pt x="106854" y="1008718"/>
                </a:cubicBezTo>
                <a:cubicBezTo>
                  <a:pt x="101203" y="1007749"/>
                  <a:pt x="97269" y="1002630"/>
                  <a:pt x="98067" y="997285"/>
                </a:cubicBezTo>
                <a:cubicBezTo>
                  <a:pt x="98865" y="991940"/>
                  <a:pt x="104093" y="988393"/>
                  <a:pt x="109744" y="989362"/>
                </a:cubicBezTo>
                <a:close/>
                <a:moveTo>
                  <a:pt x="10844606" y="989074"/>
                </a:moveTo>
                <a:cubicBezTo>
                  <a:pt x="10850093" y="990054"/>
                  <a:pt x="10853751" y="994954"/>
                  <a:pt x="10853141" y="1000182"/>
                </a:cubicBezTo>
                <a:cubicBezTo>
                  <a:pt x="10852531" y="1005409"/>
                  <a:pt x="10847350" y="1008676"/>
                  <a:pt x="10841863" y="1007696"/>
                </a:cubicBezTo>
                <a:cubicBezTo>
                  <a:pt x="10836377" y="1006716"/>
                  <a:pt x="10832719" y="1001815"/>
                  <a:pt x="10833329" y="996588"/>
                </a:cubicBezTo>
                <a:cubicBezTo>
                  <a:pt x="10834243" y="991687"/>
                  <a:pt x="10839425" y="988420"/>
                  <a:pt x="10844606" y="989074"/>
                </a:cubicBezTo>
                <a:close/>
                <a:moveTo>
                  <a:pt x="11449637" y="987766"/>
                </a:moveTo>
                <a:cubicBezTo>
                  <a:pt x="11455430" y="988747"/>
                  <a:pt x="11459392" y="993974"/>
                  <a:pt x="11458782" y="999528"/>
                </a:cubicBezTo>
                <a:cubicBezTo>
                  <a:pt x="11458172" y="1005083"/>
                  <a:pt x="11452686" y="1008676"/>
                  <a:pt x="11446590" y="1007696"/>
                </a:cubicBezTo>
                <a:cubicBezTo>
                  <a:pt x="11440798" y="1006716"/>
                  <a:pt x="11436837" y="1001488"/>
                  <a:pt x="11437446" y="995934"/>
                </a:cubicBezTo>
                <a:cubicBezTo>
                  <a:pt x="11438057" y="990380"/>
                  <a:pt x="11443847" y="986459"/>
                  <a:pt x="11449637" y="987766"/>
                </a:cubicBezTo>
                <a:close/>
                <a:moveTo>
                  <a:pt x="6443880" y="987766"/>
                </a:moveTo>
                <a:cubicBezTo>
                  <a:pt x="6449671" y="988747"/>
                  <a:pt x="6453938" y="994301"/>
                  <a:pt x="6453024" y="999855"/>
                </a:cubicBezTo>
                <a:cubicBezTo>
                  <a:pt x="6452110" y="1005409"/>
                  <a:pt x="6446623" y="1009330"/>
                  <a:pt x="6440832" y="1008350"/>
                </a:cubicBezTo>
                <a:cubicBezTo>
                  <a:pt x="6435040" y="1007369"/>
                  <a:pt x="6430773" y="1001815"/>
                  <a:pt x="6431688" y="996261"/>
                </a:cubicBezTo>
                <a:cubicBezTo>
                  <a:pt x="6432602" y="990380"/>
                  <a:pt x="6438088" y="986786"/>
                  <a:pt x="6443880" y="987766"/>
                </a:cubicBezTo>
                <a:close/>
                <a:moveTo>
                  <a:pt x="7881630" y="987113"/>
                </a:moveTo>
                <a:cubicBezTo>
                  <a:pt x="7887421" y="988093"/>
                  <a:pt x="7891078" y="993320"/>
                  <a:pt x="7890469" y="998548"/>
                </a:cubicBezTo>
                <a:cubicBezTo>
                  <a:pt x="7889554" y="1003776"/>
                  <a:pt x="7884373" y="1007369"/>
                  <a:pt x="7878886" y="1006389"/>
                </a:cubicBezTo>
                <a:cubicBezTo>
                  <a:pt x="7873095" y="1005409"/>
                  <a:pt x="7869438" y="1000182"/>
                  <a:pt x="7870047" y="994954"/>
                </a:cubicBezTo>
                <a:cubicBezTo>
                  <a:pt x="7870657" y="989727"/>
                  <a:pt x="7875838" y="986133"/>
                  <a:pt x="7881630" y="987113"/>
                </a:cubicBezTo>
                <a:close/>
                <a:moveTo>
                  <a:pt x="2881932" y="986786"/>
                </a:moveTo>
                <a:lnTo>
                  <a:pt x="2885101" y="988730"/>
                </a:lnTo>
                <a:lnTo>
                  <a:pt x="2886579" y="988420"/>
                </a:lnTo>
                <a:cubicBezTo>
                  <a:pt x="2892368" y="989400"/>
                  <a:pt x="2896327" y="994627"/>
                  <a:pt x="2895413" y="1000181"/>
                </a:cubicBezTo>
                <a:cubicBezTo>
                  <a:pt x="2894501" y="1005735"/>
                  <a:pt x="2889321" y="1009329"/>
                  <a:pt x="2883535" y="1008349"/>
                </a:cubicBezTo>
                <a:lnTo>
                  <a:pt x="2882283" y="1007600"/>
                </a:lnTo>
                <a:lnTo>
                  <a:pt x="2878882" y="1008349"/>
                </a:lnTo>
                <a:cubicBezTo>
                  <a:pt x="2872786" y="1007369"/>
                  <a:pt x="2868520" y="1001488"/>
                  <a:pt x="2869129" y="995608"/>
                </a:cubicBezTo>
                <a:cubicBezTo>
                  <a:pt x="2870044" y="989726"/>
                  <a:pt x="2875532" y="985806"/>
                  <a:pt x="2881932" y="986786"/>
                </a:cubicBezTo>
                <a:close/>
                <a:moveTo>
                  <a:pt x="11264320" y="985806"/>
                </a:moveTo>
                <a:cubicBezTo>
                  <a:pt x="11270110" y="986786"/>
                  <a:pt x="11274073" y="992014"/>
                  <a:pt x="11273159" y="997568"/>
                </a:cubicBezTo>
                <a:cubicBezTo>
                  <a:pt x="11272243" y="1003122"/>
                  <a:pt x="11267061" y="1006716"/>
                  <a:pt x="11261271" y="1005736"/>
                </a:cubicBezTo>
                <a:cubicBezTo>
                  <a:pt x="11255479" y="1004756"/>
                  <a:pt x="11251517" y="999528"/>
                  <a:pt x="11252431" y="993974"/>
                </a:cubicBezTo>
                <a:cubicBezTo>
                  <a:pt x="11253346" y="988420"/>
                  <a:pt x="11258527" y="984826"/>
                  <a:pt x="11264320" y="985806"/>
                </a:cubicBezTo>
                <a:close/>
                <a:moveTo>
                  <a:pt x="2786609" y="985806"/>
                </a:moveTo>
                <a:cubicBezTo>
                  <a:pt x="2792397" y="986786"/>
                  <a:pt x="2796359" y="992014"/>
                  <a:pt x="2795443" y="997568"/>
                </a:cubicBezTo>
                <a:cubicBezTo>
                  <a:pt x="2794529" y="1003122"/>
                  <a:pt x="2789346" y="1006716"/>
                  <a:pt x="2783557" y="1005736"/>
                </a:cubicBezTo>
                <a:cubicBezTo>
                  <a:pt x="2777770" y="1004756"/>
                  <a:pt x="2773814" y="999528"/>
                  <a:pt x="2774728" y="993974"/>
                </a:cubicBezTo>
                <a:cubicBezTo>
                  <a:pt x="2775640" y="988420"/>
                  <a:pt x="2780810" y="984826"/>
                  <a:pt x="2786609" y="985806"/>
                </a:cubicBezTo>
                <a:close/>
                <a:moveTo>
                  <a:pt x="6977892" y="984826"/>
                </a:moveTo>
                <a:cubicBezTo>
                  <a:pt x="6983379" y="985806"/>
                  <a:pt x="6987037" y="990707"/>
                  <a:pt x="6986427" y="995934"/>
                </a:cubicBezTo>
                <a:cubicBezTo>
                  <a:pt x="6985512" y="1001162"/>
                  <a:pt x="6980635" y="1004429"/>
                  <a:pt x="6975148" y="1003449"/>
                </a:cubicBezTo>
                <a:cubicBezTo>
                  <a:pt x="6969663" y="1002468"/>
                  <a:pt x="6966005" y="997568"/>
                  <a:pt x="6966615" y="992340"/>
                </a:cubicBezTo>
                <a:cubicBezTo>
                  <a:pt x="6967225" y="987440"/>
                  <a:pt x="6972406" y="984172"/>
                  <a:pt x="6977892" y="984826"/>
                </a:cubicBezTo>
                <a:close/>
                <a:moveTo>
                  <a:pt x="7983129" y="983192"/>
                </a:moveTo>
                <a:cubicBezTo>
                  <a:pt x="7988919" y="984173"/>
                  <a:pt x="7992577" y="989400"/>
                  <a:pt x="7991968" y="994627"/>
                </a:cubicBezTo>
                <a:cubicBezTo>
                  <a:pt x="7991053" y="999855"/>
                  <a:pt x="7985872" y="1003449"/>
                  <a:pt x="7980385" y="1002468"/>
                </a:cubicBezTo>
                <a:cubicBezTo>
                  <a:pt x="7974594" y="1001488"/>
                  <a:pt x="7970937" y="996261"/>
                  <a:pt x="7971546" y="991034"/>
                </a:cubicBezTo>
                <a:cubicBezTo>
                  <a:pt x="7972460" y="985806"/>
                  <a:pt x="7977642" y="982212"/>
                  <a:pt x="7983129" y="983192"/>
                </a:cubicBezTo>
                <a:close/>
                <a:moveTo>
                  <a:pt x="6771542" y="982866"/>
                </a:moveTo>
                <a:cubicBezTo>
                  <a:pt x="6777333" y="983846"/>
                  <a:pt x="6781295" y="989074"/>
                  <a:pt x="6780381" y="994627"/>
                </a:cubicBezTo>
                <a:cubicBezTo>
                  <a:pt x="6779466" y="1000182"/>
                  <a:pt x="6774285" y="1003776"/>
                  <a:pt x="6768494" y="1002795"/>
                </a:cubicBezTo>
                <a:cubicBezTo>
                  <a:pt x="6762702" y="1001815"/>
                  <a:pt x="6758739" y="996588"/>
                  <a:pt x="6759654" y="991034"/>
                </a:cubicBezTo>
                <a:cubicBezTo>
                  <a:pt x="6760569" y="985479"/>
                  <a:pt x="6765750" y="981886"/>
                  <a:pt x="6771542" y="982866"/>
                </a:cubicBezTo>
                <a:close/>
                <a:moveTo>
                  <a:pt x="3845346" y="982865"/>
                </a:moveTo>
                <a:cubicBezTo>
                  <a:pt x="3851747" y="983845"/>
                  <a:pt x="3856325" y="989727"/>
                  <a:pt x="3855408" y="995934"/>
                </a:cubicBezTo>
                <a:cubicBezTo>
                  <a:pt x="3854493" y="1002142"/>
                  <a:pt x="3848395" y="1006062"/>
                  <a:pt x="3841991" y="1005082"/>
                </a:cubicBezTo>
                <a:cubicBezTo>
                  <a:pt x="3835594" y="1004102"/>
                  <a:pt x="3831022" y="998221"/>
                  <a:pt x="3831940" y="992013"/>
                </a:cubicBezTo>
                <a:cubicBezTo>
                  <a:pt x="3832852" y="985806"/>
                  <a:pt x="3838943" y="981559"/>
                  <a:pt x="3845346" y="982865"/>
                </a:cubicBezTo>
                <a:close/>
                <a:moveTo>
                  <a:pt x="10683671" y="982539"/>
                </a:moveTo>
                <a:cubicBezTo>
                  <a:pt x="10688853" y="983519"/>
                  <a:pt x="10692816" y="988420"/>
                  <a:pt x="10691900" y="993320"/>
                </a:cubicBezTo>
                <a:cubicBezTo>
                  <a:pt x="10690986" y="998221"/>
                  <a:pt x="10686109" y="1001815"/>
                  <a:pt x="10680928" y="1000835"/>
                </a:cubicBezTo>
                <a:cubicBezTo>
                  <a:pt x="10675746" y="999855"/>
                  <a:pt x="10671784" y="994954"/>
                  <a:pt x="10672699" y="990053"/>
                </a:cubicBezTo>
                <a:cubicBezTo>
                  <a:pt x="10673309" y="984825"/>
                  <a:pt x="10678185" y="981559"/>
                  <a:pt x="10683671" y="982539"/>
                </a:cubicBezTo>
                <a:close/>
                <a:moveTo>
                  <a:pt x="4451162" y="982539"/>
                </a:moveTo>
                <a:cubicBezTo>
                  <a:pt x="4456954" y="983519"/>
                  <a:pt x="4460913" y="988747"/>
                  <a:pt x="4460001" y="993974"/>
                </a:cubicBezTo>
                <a:cubicBezTo>
                  <a:pt x="4459087" y="999202"/>
                  <a:pt x="4453902" y="1002795"/>
                  <a:pt x="4448419" y="1001815"/>
                </a:cubicBezTo>
                <a:cubicBezTo>
                  <a:pt x="4442627" y="1000835"/>
                  <a:pt x="4438659" y="995608"/>
                  <a:pt x="4439576" y="990381"/>
                </a:cubicBezTo>
                <a:cubicBezTo>
                  <a:pt x="4440183" y="985153"/>
                  <a:pt x="4445370" y="981559"/>
                  <a:pt x="4451162" y="982539"/>
                </a:cubicBezTo>
                <a:close/>
                <a:moveTo>
                  <a:pt x="1395726" y="982371"/>
                </a:moveTo>
                <a:cubicBezTo>
                  <a:pt x="1401378" y="983340"/>
                  <a:pt x="1405312" y="988459"/>
                  <a:pt x="1404515" y="993804"/>
                </a:cubicBezTo>
                <a:cubicBezTo>
                  <a:pt x="1403717" y="999149"/>
                  <a:pt x="1398489" y="1002696"/>
                  <a:pt x="1392837" y="1001727"/>
                </a:cubicBezTo>
                <a:cubicBezTo>
                  <a:pt x="1387187" y="1000757"/>
                  <a:pt x="1383252" y="995639"/>
                  <a:pt x="1384050" y="990293"/>
                </a:cubicBezTo>
                <a:cubicBezTo>
                  <a:pt x="1384848" y="984948"/>
                  <a:pt x="1390075" y="981402"/>
                  <a:pt x="1395726" y="982371"/>
                </a:cubicBezTo>
                <a:close/>
                <a:moveTo>
                  <a:pt x="10587354" y="982213"/>
                </a:moveTo>
                <a:cubicBezTo>
                  <a:pt x="10592535" y="983193"/>
                  <a:pt x="10596498" y="988093"/>
                  <a:pt x="10595584" y="992994"/>
                </a:cubicBezTo>
                <a:cubicBezTo>
                  <a:pt x="10594974" y="997895"/>
                  <a:pt x="10589793" y="1001489"/>
                  <a:pt x="10584611" y="1000509"/>
                </a:cubicBezTo>
                <a:cubicBezTo>
                  <a:pt x="10579429" y="999529"/>
                  <a:pt x="10575466" y="994627"/>
                  <a:pt x="10576380" y="989727"/>
                </a:cubicBezTo>
                <a:cubicBezTo>
                  <a:pt x="10576991" y="984499"/>
                  <a:pt x="10581868" y="981232"/>
                  <a:pt x="10587354" y="982213"/>
                </a:cubicBezTo>
                <a:close/>
                <a:moveTo>
                  <a:pt x="9285851" y="981559"/>
                </a:moveTo>
                <a:cubicBezTo>
                  <a:pt x="9291641" y="982539"/>
                  <a:pt x="9295909" y="987766"/>
                  <a:pt x="9294995" y="993647"/>
                </a:cubicBezTo>
                <a:cubicBezTo>
                  <a:pt x="9294081" y="999201"/>
                  <a:pt x="9288594" y="1003122"/>
                  <a:pt x="9282802" y="1001815"/>
                </a:cubicBezTo>
                <a:cubicBezTo>
                  <a:pt x="9277012" y="1000835"/>
                  <a:pt x="9272744" y="995608"/>
                  <a:pt x="9273660" y="989727"/>
                </a:cubicBezTo>
                <a:cubicBezTo>
                  <a:pt x="9274573" y="984172"/>
                  <a:pt x="9280060" y="980579"/>
                  <a:pt x="9285851" y="981559"/>
                </a:cubicBezTo>
                <a:close/>
                <a:moveTo>
                  <a:pt x="10372469" y="980906"/>
                </a:moveTo>
                <a:cubicBezTo>
                  <a:pt x="10378565" y="981886"/>
                  <a:pt x="10382832" y="987440"/>
                  <a:pt x="10381919" y="993320"/>
                </a:cubicBezTo>
                <a:cubicBezTo>
                  <a:pt x="10381004" y="999201"/>
                  <a:pt x="10375211" y="1003122"/>
                  <a:pt x="10369116" y="1002142"/>
                </a:cubicBezTo>
                <a:cubicBezTo>
                  <a:pt x="10363020" y="1001161"/>
                  <a:pt x="10358753" y="995608"/>
                  <a:pt x="10359667" y="989727"/>
                </a:cubicBezTo>
                <a:cubicBezTo>
                  <a:pt x="10360582" y="983519"/>
                  <a:pt x="10366372" y="979598"/>
                  <a:pt x="10372469" y="980906"/>
                </a:cubicBezTo>
                <a:close/>
                <a:moveTo>
                  <a:pt x="10459032" y="980579"/>
                </a:moveTo>
                <a:cubicBezTo>
                  <a:pt x="10461928" y="981068"/>
                  <a:pt x="10464443" y="982702"/>
                  <a:pt x="10466119" y="984908"/>
                </a:cubicBezTo>
                <a:lnTo>
                  <a:pt x="10467934" y="991748"/>
                </a:lnTo>
                <a:lnTo>
                  <a:pt x="10474577" y="990380"/>
                </a:lnTo>
                <a:cubicBezTo>
                  <a:pt x="10477320" y="990870"/>
                  <a:pt x="10479683" y="992422"/>
                  <a:pt x="10481284" y="994505"/>
                </a:cubicBezTo>
                <a:lnTo>
                  <a:pt x="10483236" y="1001196"/>
                </a:lnTo>
                <a:lnTo>
                  <a:pt x="10488331" y="1004225"/>
                </a:lnTo>
                <a:lnTo>
                  <a:pt x="10488372" y="1004379"/>
                </a:lnTo>
                <a:lnTo>
                  <a:pt x="10488941" y="1003449"/>
                </a:lnTo>
                <a:cubicBezTo>
                  <a:pt x="10491112" y="1001979"/>
                  <a:pt x="10493932" y="1001325"/>
                  <a:pt x="10496828" y="1001815"/>
                </a:cubicBezTo>
                <a:lnTo>
                  <a:pt x="10501553" y="1004638"/>
                </a:lnTo>
                <a:lnTo>
                  <a:pt x="10504296" y="1000141"/>
                </a:lnTo>
                <a:cubicBezTo>
                  <a:pt x="10506354" y="998711"/>
                  <a:pt x="10509020" y="998058"/>
                  <a:pt x="10511764" y="998548"/>
                </a:cubicBezTo>
                <a:cubicBezTo>
                  <a:pt x="10514507" y="999038"/>
                  <a:pt x="10516869" y="1000508"/>
                  <a:pt x="10518431" y="1002510"/>
                </a:cubicBezTo>
                <a:lnTo>
                  <a:pt x="10518705" y="1003557"/>
                </a:lnTo>
                <a:lnTo>
                  <a:pt x="10522431" y="1002795"/>
                </a:lnTo>
                <a:cubicBezTo>
                  <a:pt x="10528528" y="1003776"/>
                  <a:pt x="10532796" y="1009329"/>
                  <a:pt x="10531881" y="1015211"/>
                </a:cubicBezTo>
                <a:cubicBezTo>
                  <a:pt x="10530966" y="1021092"/>
                  <a:pt x="10525479" y="1024685"/>
                  <a:pt x="10519383" y="1023705"/>
                </a:cubicBezTo>
                <a:cubicBezTo>
                  <a:pt x="10516335" y="1023215"/>
                  <a:pt x="10513745" y="1021581"/>
                  <a:pt x="10512031" y="1019336"/>
                </a:cubicBezTo>
                <a:lnTo>
                  <a:pt x="10511416" y="1016979"/>
                </a:lnTo>
                <a:lnTo>
                  <a:pt x="10509020" y="1017498"/>
                </a:lnTo>
                <a:lnTo>
                  <a:pt x="10505005" y="1015113"/>
                </a:lnTo>
                <a:lnTo>
                  <a:pt x="10501857" y="1020111"/>
                </a:lnTo>
                <a:cubicBezTo>
                  <a:pt x="10499723" y="1021581"/>
                  <a:pt x="10496980" y="1022235"/>
                  <a:pt x="10494084" y="1021745"/>
                </a:cubicBezTo>
                <a:cubicBezTo>
                  <a:pt x="10491188" y="1021254"/>
                  <a:pt x="10488750" y="1019703"/>
                  <a:pt x="10487112" y="1017579"/>
                </a:cubicBezTo>
                <a:lnTo>
                  <a:pt x="10487089" y="1017499"/>
                </a:lnTo>
                <a:lnTo>
                  <a:pt x="10485970" y="1019253"/>
                </a:lnTo>
                <a:cubicBezTo>
                  <a:pt x="10483645" y="1020846"/>
                  <a:pt x="10480673" y="1021581"/>
                  <a:pt x="10477625" y="1021091"/>
                </a:cubicBezTo>
                <a:cubicBezTo>
                  <a:pt x="10471529" y="1020111"/>
                  <a:pt x="10467262" y="1014557"/>
                  <a:pt x="10468176" y="1008676"/>
                </a:cubicBezTo>
                <a:lnTo>
                  <a:pt x="10468759" y="1007764"/>
                </a:lnTo>
                <a:lnTo>
                  <a:pt x="10465129" y="1005532"/>
                </a:lnTo>
                <a:lnTo>
                  <a:pt x="10463365" y="999489"/>
                </a:lnTo>
                <a:lnTo>
                  <a:pt x="10455985" y="1001162"/>
                </a:lnTo>
                <a:cubicBezTo>
                  <a:pt x="10450193" y="1000182"/>
                  <a:pt x="10445926" y="994627"/>
                  <a:pt x="10446840" y="989074"/>
                </a:cubicBezTo>
                <a:cubicBezTo>
                  <a:pt x="10447756" y="983192"/>
                  <a:pt x="10453241" y="979598"/>
                  <a:pt x="10459032" y="980579"/>
                </a:cubicBezTo>
                <a:close/>
                <a:moveTo>
                  <a:pt x="4083138" y="980579"/>
                </a:moveTo>
                <a:cubicBezTo>
                  <a:pt x="4089237" y="981559"/>
                  <a:pt x="4093807" y="987440"/>
                  <a:pt x="4092894" y="993321"/>
                </a:cubicBezTo>
                <a:cubicBezTo>
                  <a:pt x="4091980" y="999202"/>
                  <a:pt x="4086188" y="1003122"/>
                  <a:pt x="4080089" y="1002142"/>
                </a:cubicBezTo>
                <a:cubicBezTo>
                  <a:pt x="4073996" y="1001162"/>
                  <a:pt x="4069422" y="995281"/>
                  <a:pt x="4070340" y="989400"/>
                </a:cubicBezTo>
                <a:cubicBezTo>
                  <a:pt x="4070948" y="983519"/>
                  <a:pt x="4076736" y="979598"/>
                  <a:pt x="4083138" y="980579"/>
                </a:cubicBezTo>
                <a:close/>
                <a:moveTo>
                  <a:pt x="7074515" y="979925"/>
                </a:moveTo>
                <a:cubicBezTo>
                  <a:pt x="7080001" y="980906"/>
                  <a:pt x="7083659" y="985806"/>
                  <a:pt x="7082744" y="990707"/>
                </a:cubicBezTo>
                <a:cubicBezTo>
                  <a:pt x="7082135" y="995934"/>
                  <a:pt x="7076953" y="999202"/>
                  <a:pt x="7071771" y="998222"/>
                </a:cubicBezTo>
                <a:cubicBezTo>
                  <a:pt x="7066285" y="997241"/>
                  <a:pt x="7062628" y="992341"/>
                  <a:pt x="7063541" y="987440"/>
                </a:cubicBezTo>
                <a:cubicBezTo>
                  <a:pt x="7064152" y="982539"/>
                  <a:pt x="7069028" y="979272"/>
                  <a:pt x="7074515" y="979925"/>
                </a:cubicBezTo>
                <a:close/>
                <a:moveTo>
                  <a:pt x="3545117" y="979598"/>
                </a:moveTo>
                <a:cubicBezTo>
                  <a:pt x="3551821" y="980579"/>
                  <a:pt x="3556394" y="986786"/>
                  <a:pt x="3555483" y="992994"/>
                </a:cubicBezTo>
                <a:cubicBezTo>
                  <a:pt x="3554563" y="999202"/>
                  <a:pt x="3548468" y="1003449"/>
                  <a:pt x="3541764" y="1002469"/>
                </a:cubicBezTo>
                <a:cubicBezTo>
                  <a:pt x="3535056" y="1001489"/>
                  <a:pt x="3530483" y="995281"/>
                  <a:pt x="3531397" y="989074"/>
                </a:cubicBezTo>
                <a:cubicBezTo>
                  <a:pt x="3532617" y="982539"/>
                  <a:pt x="3538715" y="978618"/>
                  <a:pt x="3545117" y="979598"/>
                </a:cubicBezTo>
                <a:close/>
                <a:moveTo>
                  <a:pt x="7669183" y="979598"/>
                </a:moveTo>
                <a:cubicBezTo>
                  <a:pt x="7674669" y="980579"/>
                  <a:pt x="7678631" y="985479"/>
                  <a:pt x="7677717" y="990707"/>
                </a:cubicBezTo>
                <a:cubicBezTo>
                  <a:pt x="7676803" y="995934"/>
                  <a:pt x="7671925" y="999528"/>
                  <a:pt x="7666135" y="998548"/>
                </a:cubicBezTo>
                <a:cubicBezTo>
                  <a:pt x="7660648" y="997568"/>
                  <a:pt x="7656686" y="992667"/>
                  <a:pt x="7657600" y="987440"/>
                </a:cubicBezTo>
                <a:cubicBezTo>
                  <a:pt x="7658515" y="982212"/>
                  <a:pt x="7663391" y="978945"/>
                  <a:pt x="7669183" y="979598"/>
                </a:cubicBezTo>
                <a:close/>
                <a:moveTo>
                  <a:pt x="5025511" y="979272"/>
                </a:moveTo>
                <a:cubicBezTo>
                  <a:pt x="5030999" y="980252"/>
                  <a:pt x="5034656" y="985153"/>
                  <a:pt x="5034046" y="990380"/>
                </a:cubicBezTo>
                <a:cubicBezTo>
                  <a:pt x="5033436" y="995608"/>
                  <a:pt x="5028255" y="999202"/>
                  <a:pt x="5022767" y="998222"/>
                </a:cubicBezTo>
                <a:cubicBezTo>
                  <a:pt x="5017280" y="997241"/>
                  <a:pt x="5013623" y="992341"/>
                  <a:pt x="5014232" y="987113"/>
                </a:cubicBezTo>
                <a:cubicBezTo>
                  <a:pt x="5014842" y="981886"/>
                  <a:pt x="5020023" y="978291"/>
                  <a:pt x="5025511" y="979272"/>
                </a:cubicBezTo>
                <a:close/>
                <a:moveTo>
                  <a:pt x="3014889" y="977965"/>
                </a:moveTo>
                <a:cubicBezTo>
                  <a:pt x="3020678" y="978945"/>
                  <a:pt x="3024942" y="984173"/>
                  <a:pt x="3024028" y="989727"/>
                </a:cubicBezTo>
                <a:cubicBezTo>
                  <a:pt x="3023114" y="995281"/>
                  <a:pt x="3017936" y="998875"/>
                  <a:pt x="3011838" y="997895"/>
                </a:cubicBezTo>
                <a:cubicBezTo>
                  <a:pt x="3006051" y="996915"/>
                  <a:pt x="3001780" y="991687"/>
                  <a:pt x="3002695" y="986133"/>
                </a:cubicBezTo>
                <a:cubicBezTo>
                  <a:pt x="3003610" y="980579"/>
                  <a:pt x="3009098" y="976985"/>
                  <a:pt x="3014889" y="977965"/>
                </a:cubicBezTo>
                <a:close/>
                <a:moveTo>
                  <a:pt x="43205" y="977638"/>
                </a:moveTo>
                <a:cubicBezTo>
                  <a:pt x="48691" y="978618"/>
                  <a:pt x="52653" y="983519"/>
                  <a:pt x="51739" y="989073"/>
                </a:cubicBezTo>
                <a:cubicBezTo>
                  <a:pt x="50824" y="994301"/>
                  <a:pt x="45948" y="997894"/>
                  <a:pt x="40157" y="996914"/>
                </a:cubicBezTo>
                <a:cubicBezTo>
                  <a:pt x="34670" y="995934"/>
                  <a:pt x="30708" y="991033"/>
                  <a:pt x="31622" y="985479"/>
                </a:cubicBezTo>
                <a:cubicBezTo>
                  <a:pt x="32537" y="980252"/>
                  <a:pt x="37718" y="976658"/>
                  <a:pt x="43205" y="977638"/>
                </a:cubicBezTo>
                <a:close/>
                <a:moveTo>
                  <a:pt x="7361028" y="976331"/>
                </a:moveTo>
                <a:cubicBezTo>
                  <a:pt x="7366515" y="977311"/>
                  <a:pt x="7370172" y="982212"/>
                  <a:pt x="7369258" y="987113"/>
                </a:cubicBezTo>
                <a:cubicBezTo>
                  <a:pt x="7368648" y="992340"/>
                  <a:pt x="7363467" y="995608"/>
                  <a:pt x="7358285" y="994627"/>
                </a:cubicBezTo>
                <a:cubicBezTo>
                  <a:pt x="7352799" y="993647"/>
                  <a:pt x="7349141" y="988747"/>
                  <a:pt x="7350055" y="983845"/>
                </a:cubicBezTo>
                <a:cubicBezTo>
                  <a:pt x="7350666" y="978618"/>
                  <a:pt x="7355542" y="975351"/>
                  <a:pt x="7361028" y="976331"/>
                </a:cubicBezTo>
                <a:close/>
                <a:moveTo>
                  <a:pt x="2988691" y="976331"/>
                </a:moveTo>
                <a:cubicBezTo>
                  <a:pt x="2994486" y="977311"/>
                  <a:pt x="2998446" y="982539"/>
                  <a:pt x="2997533" y="988093"/>
                </a:cubicBezTo>
                <a:cubicBezTo>
                  <a:pt x="2996619" y="993647"/>
                  <a:pt x="2991438" y="997241"/>
                  <a:pt x="2985644" y="996261"/>
                </a:cubicBezTo>
                <a:cubicBezTo>
                  <a:pt x="2979849" y="995281"/>
                  <a:pt x="2975891" y="990053"/>
                  <a:pt x="2976804" y="984499"/>
                </a:cubicBezTo>
                <a:cubicBezTo>
                  <a:pt x="2977717" y="978945"/>
                  <a:pt x="2983205" y="975351"/>
                  <a:pt x="2988691" y="976331"/>
                </a:cubicBezTo>
                <a:close/>
                <a:moveTo>
                  <a:pt x="6663946" y="976005"/>
                </a:moveTo>
                <a:cubicBezTo>
                  <a:pt x="6669738" y="976985"/>
                  <a:pt x="6673700" y="982213"/>
                  <a:pt x="6673091" y="987766"/>
                </a:cubicBezTo>
                <a:cubicBezTo>
                  <a:pt x="6672176" y="993320"/>
                  <a:pt x="6666994" y="996915"/>
                  <a:pt x="6660899" y="995934"/>
                </a:cubicBezTo>
                <a:cubicBezTo>
                  <a:pt x="6655107" y="994954"/>
                  <a:pt x="6651145" y="989727"/>
                  <a:pt x="6651754" y="984173"/>
                </a:cubicBezTo>
                <a:cubicBezTo>
                  <a:pt x="6652669" y="978618"/>
                  <a:pt x="6658155" y="975025"/>
                  <a:pt x="6663946" y="976005"/>
                </a:cubicBezTo>
                <a:close/>
                <a:moveTo>
                  <a:pt x="11014686" y="976004"/>
                </a:moveTo>
                <a:cubicBezTo>
                  <a:pt x="11020173" y="976984"/>
                  <a:pt x="11024134" y="981886"/>
                  <a:pt x="11023221" y="987113"/>
                </a:cubicBezTo>
                <a:cubicBezTo>
                  <a:pt x="11022307" y="992340"/>
                  <a:pt x="11017429" y="995934"/>
                  <a:pt x="11011943" y="994954"/>
                </a:cubicBezTo>
                <a:cubicBezTo>
                  <a:pt x="11006457" y="993974"/>
                  <a:pt x="11002494" y="989074"/>
                  <a:pt x="11003409" y="983846"/>
                </a:cubicBezTo>
                <a:cubicBezTo>
                  <a:pt x="11004323" y="978618"/>
                  <a:pt x="11009199" y="975024"/>
                  <a:pt x="11014686" y="976004"/>
                </a:cubicBezTo>
                <a:close/>
                <a:moveTo>
                  <a:pt x="4639283" y="976004"/>
                </a:moveTo>
                <a:cubicBezTo>
                  <a:pt x="4644770" y="976984"/>
                  <a:pt x="4648430" y="981886"/>
                  <a:pt x="4647819" y="987113"/>
                </a:cubicBezTo>
                <a:cubicBezTo>
                  <a:pt x="4647208" y="992340"/>
                  <a:pt x="4642030" y="995608"/>
                  <a:pt x="4636541" y="994954"/>
                </a:cubicBezTo>
                <a:cubicBezTo>
                  <a:pt x="4631052" y="993974"/>
                  <a:pt x="4627394" y="989074"/>
                  <a:pt x="4628008" y="983846"/>
                </a:cubicBezTo>
                <a:cubicBezTo>
                  <a:pt x="4628919" y="978618"/>
                  <a:pt x="4633797" y="975024"/>
                  <a:pt x="4639283" y="976004"/>
                </a:cubicBezTo>
                <a:close/>
                <a:moveTo>
                  <a:pt x="11752915" y="975024"/>
                </a:moveTo>
                <a:cubicBezTo>
                  <a:pt x="11759011" y="976004"/>
                  <a:pt x="11762974" y="981558"/>
                  <a:pt x="11762060" y="987113"/>
                </a:cubicBezTo>
                <a:cubicBezTo>
                  <a:pt x="11761146" y="992667"/>
                  <a:pt x="11755659" y="996588"/>
                  <a:pt x="11749867" y="995608"/>
                </a:cubicBezTo>
                <a:cubicBezTo>
                  <a:pt x="11743771" y="994627"/>
                  <a:pt x="11739810" y="989073"/>
                  <a:pt x="11740724" y="983519"/>
                </a:cubicBezTo>
                <a:cubicBezTo>
                  <a:pt x="11741333" y="977638"/>
                  <a:pt x="11747124" y="974044"/>
                  <a:pt x="11752915" y="975024"/>
                </a:cubicBezTo>
                <a:close/>
                <a:moveTo>
                  <a:pt x="8465020" y="974697"/>
                </a:moveTo>
                <a:cubicBezTo>
                  <a:pt x="8470506" y="975678"/>
                  <a:pt x="8474469" y="980579"/>
                  <a:pt x="8473555" y="986133"/>
                </a:cubicBezTo>
                <a:cubicBezTo>
                  <a:pt x="8472640" y="991360"/>
                  <a:pt x="8467763" y="994954"/>
                  <a:pt x="8461972" y="993974"/>
                </a:cubicBezTo>
                <a:cubicBezTo>
                  <a:pt x="8456181" y="992993"/>
                  <a:pt x="8452524" y="988093"/>
                  <a:pt x="8453437" y="982539"/>
                </a:cubicBezTo>
                <a:cubicBezTo>
                  <a:pt x="8454352" y="977311"/>
                  <a:pt x="8459533" y="973717"/>
                  <a:pt x="8465020" y="974697"/>
                </a:cubicBezTo>
                <a:close/>
                <a:moveTo>
                  <a:pt x="6880051" y="974371"/>
                </a:moveTo>
                <a:cubicBezTo>
                  <a:pt x="6885537" y="975351"/>
                  <a:pt x="6889500" y="980252"/>
                  <a:pt x="6888585" y="985479"/>
                </a:cubicBezTo>
                <a:cubicBezTo>
                  <a:pt x="6887671" y="990707"/>
                  <a:pt x="6882795" y="994301"/>
                  <a:pt x="6877308" y="993321"/>
                </a:cubicBezTo>
                <a:cubicBezTo>
                  <a:pt x="6871821" y="992341"/>
                  <a:pt x="6867859" y="987440"/>
                  <a:pt x="6868773" y="982213"/>
                </a:cubicBezTo>
                <a:cubicBezTo>
                  <a:pt x="6869383" y="976985"/>
                  <a:pt x="6874564" y="973391"/>
                  <a:pt x="6880051" y="974371"/>
                </a:cubicBezTo>
                <a:close/>
                <a:moveTo>
                  <a:pt x="12066861" y="973064"/>
                </a:moveTo>
                <a:cubicBezTo>
                  <a:pt x="12072958" y="974045"/>
                  <a:pt x="12077225" y="979598"/>
                  <a:pt x="12076310" y="985480"/>
                </a:cubicBezTo>
                <a:cubicBezTo>
                  <a:pt x="12075396" y="991361"/>
                  <a:pt x="12069909" y="994954"/>
                  <a:pt x="12063814" y="993974"/>
                </a:cubicBezTo>
                <a:cubicBezTo>
                  <a:pt x="12057718" y="992994"/>
                  <a:pt x="12053451" y="987440"/>
                  <a:pt x="12054365" y="981559"/>
                </a:cubicBezTo>
                <a:cubicBezTo>
                  <a:pt x="12055280" y="975678"/>
                  <a:pt x="12060766" y="971757"/>
                  <a:pt x="12066861" y="973064"/>
                </a:cubicBezTo>
                <a:close/>
                <a:moveTo>
                  <a:pt x="1210566" y="972738"/>
                </a:moveTo>
                <a:cubicBezTo>
                  <a:pt x="1216053" y="973718"/>
                  <a:pt x="1220015" y="978618"/>
                  <a:pt x="1219101" y="983846"/>
                </a:cubicBezTo>
                <a:cubicBezTo>
                  <a:pt x="1218187" y="989074"/>
                  <a:pt x="1213309" y="992667"/>
                  <a:pt x="1207823" y="991687"/>
                </a:cubicBezTo>
                <a:cubicBezTo>
                  <a:pt x="1202337" y="990707"/>
                  <a:pt x="1198375" y="985806"/>
                  <a:pt x="1199289" y="980579"/>
                </a:cubicBezTo>
                <a:cubicBezTo>
                  <a:pt x="1199898" y="975024"/>
                  <a:pt x="1205081" y="971757"/>
                  <a:pt x="1210566" y="972738"/>
                </a:cubicBezTo>
                <a:close/>
                <a:moveTo>
                  <a:pt x="5632053" y="972411"/>
                </a:moveTo>
                <a:cubicBezTo>
                  <a:pt x="5637846" y="973391"/>
                  <a:pt x="5641808" y="978618"/>
                  <a:pt x="5641199" y="984172"/>
                </a:cubicBezTo>
                <a:cubicBezTo>
                  <a:pt x="5640285" y="989726"/>
                  <a:pt x="5635102" y="993320"/>
                  <a:pt x="5629311" y="992340"/>
                </a:cubicBezTo>
                <a:cubicBezTo>
                  <a:pt x="5623518" y="991360"/>
                  <a:pt x="5619556" y="986133"/>
                  <a:pt x="5620165" y="980579"/>
                </a:cubicBezTo>
                <a:cubicBezTo>
                  <a:pt x="5621081" y="975024"/>
                  <a:pt x="5626262" y="971431"/>
                  <a:pt x="5632053" y="972411"/>
                </a:cubicBezTo>
                <a:close/>
                <a:moveTo>
                  <a:pt x="5355293" y="972411"/>
                </a:moveTo>
                <a:cubicBezTo>
                  <a:pt x="5361084" y="973391"/>
                  <a:pt x="5365047" y="978618"/>
                  <a:pt x="5364132" y="983845"/>
                </a:cubicBezTo>
                <a:cubicBezTo>
                  <a:pt x="5363219" y="989073"/>
                  <a:pt x="5358036" y="992993"/>
                  <a:pt x="5352245" y="992013"/>
                </a:cubicBezTo>
                <a:cubicBezTo>
                  <a:pt x="5346452" y="991033"/>
                  <a:pt x="5342489" y="985806"/>
                  <a:pt x="5343404" y="980579"/>
                </a:cubicBezTo>
                <a:cubicBezTo>
                  <a:pt x="5344318" y="975024"/>
                  <a:pt x="5349501" y="971431"/>
                  <a:pt x="5355293" y="972411"/>
                </a:cubicBezTo>
                <a:close/>
                <a:moveTo>
                  <a:pt x="5187965" y="972411"/>
                </a:moveTo>
                <a:cubicBezTo>
                  <a:pt x="5193452" y="973391"/>
                  <a:pt x="5197415" y="978292"/>
                  <a:pt x="5196499" y="983846"/>
                </a:cubicBezTo>
                <a:cubicBezTo>
                  <a:pt x="5195586" y="989074"/>
                  <a:pt x="5190404" y="992667"/>
                  <a:pt x="5184916" y="991687"/>
                </a:cubicBezTo>
                <a:cubicBezTo>
                  <a:pt x="5179429" y="990707"/>
                  <a:pt x="5175466" y="985806"/>
                  <a:pt x="5176381" y="980252"/>
                </a:cubicBezTo>
                <a:cubicBezTo>
                  <a:pt x="5176990" y="975025"/>
                  <a:pt x="5182172" y="971431"/>
                  <a:pt x="5187965" y="972411"/>
                </a:cubicBezTo>
                <a:close/>
                <a:moveTo>
                  <a:pt x="8898448" y="972084"/>
                </a:moveTo>
                <a:cubicBezTo>
                  <a:pt x="8904239" y="973064"/>
                  <a:pt x="8908202" y="978291"/>
                  <a:pt x="8907287" y="983519"/>
                </a:cubicBezTo>
                <a:cubicBezTo>
                  <a:pt x="8906373" y="988747"/>
                  <a:pt x="8901191" y="992340"/>
                  <a:pt x="8895705" y="991360"/>
                </a:cubicBezTo>
                <a:cubicBezTo>
                  <a:pt x="8889914" y="990380"/>
                  <a:pt x="8885951" y="985152"/>
                  <a:pt x="8886865" y="979925"/>
                </a:cubicBezTo>
                <a:cubicBezTo>
                  <a:pt x="8887475" y="974698"/>
                  <a:pt x="8892962" y="971104"/>
                  <a:pt x="8898448" y="972084"/>
                </a:cubicBezTo>
                <a:close/>
                <a:moveTo>
                  <a:pt x="8565300" y="971757"/>
                </a:moveTo>
                <a:cubicBezTo>
                  <a:pt x="8570786" y="972738"/>
                  <a:pt x="8574748" y="977638"/>
                  <a:pt x="8573834" y="983192"/>
                </a:cubicBezTo>
                <a:cubicBezTo>
                  <a:pt x="8572920" y="988420"/>
                  <a:pt x="8568043" y="992014"/>
                  <a:pt x="8562252" y="991034"/>
                </a:cubicBezTo>
                <a:cubicBezTo>
                  <a:pt x="8556766" y="990054"/>
                  <a:pt x="8552803" y="985153"/>
                  <a:pt x="8553717" y="979598"/>
                </a:cubicBezTo>
                <a:cubicBezTo>
                  <a:pt x="8554632" y="974045"/>
                  <a:pt x="8559508" y="970777"/>
                  <a:pt x="8565300" y="971757"/>
                </a:cubicBezTo>
                <a:close/>
                <a:moveTo>
                  <a:pt x="2688805" y="969961"/>
                </a:moveTo>
                <a:cubicBezTo>
                  <a:pt x="2694455" y="970930"/>
                  <a:pt x="2698367" y="976193"/>
                  <a:pt x="2697544" y="981716"/>
                </a:cubicBezTo>
                <a:cubicBezTo>
                  <a:pt x="2696718" y="987240"/>
                  <a:pt x="2691470" y="990931"/>
                  <a:pt x="2685820" y="989962"/>
                </a:cubicBezTo>
                <a:cubicBezTo>
                  <a:pt x="2680170" y="988993"/>
                  <a:pt x="2676259" y="983729"/>
                  <a:pt x="2677082" y="978206"/>
                </a:cubicBezTo>
                <a:cubicBezTo>
                  <a:pt x="2677905" y="972683"/>
                  <a:pt x="2683155" y="968991"/>
                  <a:pt x="2688805" y="969961"/>
                </a:cubicBezTo>
                <a:close/>
                <a:moveTo>
                  <a:pt x="3430511" y="969470"/>
                </a:moveTo>
                <a:cubicBezTo>
                  <a:pt x="3437215" y="970450"/>
                  <a:pt x="3441787" y="976658"/>
                  <a:pt x="3440873" y="982866"/>
                </a:cubicBezTo>
                <a:cubicBezTo>
                  <a:pt x="3439960" y="989074"/>
                  <a:pt x="3433863" y="993321"/>
                  <a:pt x="3427158" y="992341"/>
                </a:cubicBezTo>
                <a:cubicBezTo>
                  <a:pt x="3420453" y="991361"/>
                  <a:pt x="3415881" y="985153"/>
                  <a:pt x="3416793" y="978945"/>
                </a:cubicBezTo>
                <a:cubicBezTo>
                  <a:pt x="3417708" y="972738"/>
                  <a:pt x="3423805" y="968490"/>
                  <a:pt x="3430511" y="969470"/>
                </a:cubicBezTo>
                <a:close/>
                <a:moveTo>
                  <a:pt x="1306270" y="969470"/>
                </a:moveTo>
                <a:cubicBezTo>
                  <a:pt x="1311756" y="970450"/>
                  <a:pt x="1315718" y="975352"/>
                  <a:pt x="1314803" y="980579"/>
                </a:cubicBezTo>
                <a:cubicBezTo>
                  <a:pt x="1313889" y="985806"/>
                  <a:pt x="1309013" y="989400"/>
                  <a:pt x="1303526" y="988420"/>
                </a:cubicBezTo>
                <a:cubicBezTo>
                  <a:pt x="1298040" y="987440"/>
                  <a:pt x="1294078" y="982539"/>
                  <a:pt x="1294992" y="977312"/>
                </a:cubicBezTo>
                <a:cubicBezTo>
                  <a:pt x="1295907" y="972084"/>
                  <a:pt x="1300784" y="968490"/>
                  <a:pt x="1306270" y="969470"/>
                </a:cubicBezTo>
                <a:close/>
                <a:moveTo>
                  <a:pt x="8366264" y="968490"/>
                </a:moveTo>
                <a:cubicBezTo>
                  <a:pt x="8371750" y="969470"/>
                  <a:pt x="8375712" y="974371"/>
                  <a:pt x="8374799" y="979925"/>
                </a:cubicBezTo>
                <a:cubicBezTo>
                  <a:pt x="8373884" y="985152"/>
                  <a:pt x="8369007" y="988747"/>
                  <a:pt x="8363216" y="987766"/>
                </a:cubicBezTo>
                <a:cubicBezTo>
                  <a:pt x="8357730" y="986786"/>
                  <a:pt x="8353767" y="981886"/>
                  <a:pt x="8354682" y="976331"/>
                </a:cubicBezTo>
                <a:cubicBezTo>
                  <a:pt x="8355596" y="970777"/>
                  <a:pt x="8360472" y="967510"/>
                  <a:pt x="8366264" y="968490"/>
                </a:cubicBezTo>
                <a:close/>
                <a:moveTo>
                  <a:pt x="9708768" y="968046"/>
                </a:moveTo>
                <a:cubicBezTo>
                  <a:pt x="9714918" y="969101"/>
                  <a:pt x="9719192" y="974722"/>
                  <a:pt x="9718315" y="980602"/>
                </a:cubicBezTo>
                <a:cubicBezTo>
                  <a:pt x="9717437" y="986481"/>
                  <a:pt x="9711739" y="990393"/>
                  <a:pt x="9705589" y="989338"/>
                </a:cubicBezTo>
                <a:cubicBezTo>
                  <a:pt x="9699440" y="988283"/>
                  <a:pt x="9695166" y="982661"/>
                  <a:pt x="9696043" y="976782"/>
                </a:cubicBezTo>
                <a:cubicBezTo>
                  <a:pt x="9696921" y="970902"/>
                  <a:pt x="9702618" y="966991"/>
                  <a:pt x="9708768" y="968046"/>
                </a:cubicBezTo>
                <a:close/>
                <a:moveTo>
                  <a:pt x="505544" y="967836"/>
                </a:moveTo>
                <a:cubicBezTo>
                  <a:pt x="511335" y="968816"/>
                  <a:pt x="515298" y="974044"/>
                  <a:pt x="514383" y="979272"/>
                </a:cubicBezTo>
                <a:cubicBezTo>
                  <a:pt x="513469" y="984499"/>
                  <a:pt x="508287" y="988093"/>
                  <a:pt x="502801" y="987113"/>
                </a:cubicBezTo>
                <a:cubicBezTo>
                  <a:pt x="497010" y="986133"/>
                  <a:pt x="493047" y="980906"/>
                  <a:pt x="493962" y="975678"/>
                </a:cubicBezTo>
                <a:cubicBezTo>
                  <a:pt x="494572" y="970450"/>
                  <a:pt x="500058" y="966856"/>
                  <a:pt x="505544" y="967836"/>
                </a:cubicBezTo>
                <a:close/>
                <a:moveTo>
                  <a:pt x="4871897" y="967183"/>
                </a:moveTo>
                <a:cubicBezTo>
                  <a:pt x="4877384" y="968163"/>
                  <a:pt x="4881043" y="973064"/>
                  <a:pt x="4880129" y="977965"/>
                </a:cubicBezTo>
                <a:cubicBezTo>
                  <a:pt x="4879214" y="983192"/>
                  <a:pt x="4874335" y="986459"/>
                  <a:pt x="4869154" y="985479"/>
                </a:cubicBezTo>
                <a:cubicBezTo>
                  <a:pt x="4863666" y="984499"/>
                  <a:pt x="4860009" y="979598"/>
                  <a:pt x="4860923" y="974697"/>
                </a:cubicBezTo>
                <a:cubicBezTo>
                  <a:pt x="4861533" y="969470"/>
                  <a:pt x="4866410" y="966203"/>
                  <a:pt x="4871897" y="967183"/>
                </a:cubicBezTo>
                <a:close/>
                <a:moveTo>
                  <a:pt x="7562502" y="966203"/>
                </a:moveTo>
                <a:cubicBezTo>
                  <a:pt x="7567988" y="967183"/>
                  <a:pt x="7571647" y="972084"/>
                  <a:pt x="7571036" y="977311"/>
                </a:cubicBezTo>
                <a:cubicBezTo>
                  <a:pt x="7570122" y="982539"/>
                  <a:pt x="7565245" y="985806"/>
                  <a:pt x="7559758" y="984826"/>
                </a:cubicBezTo>
                <a:cubicBezTo>
                  <a:pt x="7554272" y="983846"/>
                  <a:pt x="7550614" y="978945"/>
                  <a:pt x="7551224" y="973718"/>
                </a:cubicBezTo>
                <a:cubicBezTo>
                  <a:pt x="7552139" y="968817"/>
                  <a:pt x="7557016" y="965223"/>
                  <a:pt x="7562502" y="966203"/>
                </a:cubicBezTo>
                <a:close/>
                <a:moveTo>
                  <a:pt x="2966081" y="966203"/>
                </a:moveTo>
                <a:cubicBezTo>
                  <a:pt x="2972176" y="967183"/>
                  <a:pt x="2976441" y="972738"/>
                  <a:pt x="2975527" y="978618"/>
                </a:cubicBezTo>
                <a:lnTo>
                  <a:pt x="2973614" y="981648"/>
                </a:lnTo>
                <a:lnTo>
                  <a:pt x="2973739" y="981722"/>
                </a:lnTo>
                <a:cubicBezTo>
                  <a:pt x="2975607" y="984172"/>
                  <a:pt x="2976523" y="987276"/>
                  <a:pt x="2976062" y="990380"/>
                </a:cubicBezTo>
                <a:cubicBezTo>
                  <a:pt x="2975151" y="996588"/>
                  <a:pt x="2969057" y="1000835"/>
                  <a:pt x="2962346" y="999528"/>
                </a:cubicBezTo>
                <a:cubicBezTo>
                  <a:pt x="2955643" y="998221"/>
                  <a:pt x="2951066" y="992340"/>
                  <a:pt x="2951984" y="986133"/>
                </a:cubicBezTo>
                <a:lnTo>
                  <a:pt x="2955250" y="981104"/>
                </a:lnTo>
                <a:lnTo>
                  <a:pt x="2953582" y="974697"/>
                </a:lnTo>
                <a:cubicBezTo>
                  <a:pt x="2954192" y="969143"/>
                  <a:pt x="2959981" y="965223"/>
                  <a:pt x="2966081" y="966203"/>
                </a:cubicBezTo>
                <a:close/>
                <a:moveTo>
                  <a:pt x="1900829" y="966203"/>
                </a:moveTo>
                <a:cubicBezTo>
                  <a:pt x="1906620" y="967183"/>
                  <a:pt x="1910886" y="972737"/>
                  <a:pt x="1909972" y="978291"/>
                </a:cubicBezTo>
                <a:cubicBezTo>
                  <a:pt x="1909057" y="983845"/>
                  <a:pt x="1903572" y="987766"/>
                  <a:pt x="1897780" y="986786"/>
                </a:cubicBezTo>
                <a:cubicBezTo>
                  <a:pt x="1891990" y="985806"/>
                  <a:pt x="1887722" y="980252"/>
                  <a:pt x="1888637" y="974697"/>
                </a:cubicBezTo>
                <a:cubicBezTo>
                  <a:pt x="1889551" y="968816"/>
                  <a:pt x="1895037" y="965223"/>
                  <a:pt x="1900829" y="966203"/>
                </a:cubicBezTo>
                <a:close/>
                <a:moveTo>
                  <a:pt x="10782731" y="965550"/>
                </a:moveTo>
                <a:cubicBezTo>
                  <a:pt x="10787914" y="966530"/>
                  <a:pt x="10791876" y="971431"/>
                  <a:pt x="10790961" y="976331"/>
                </a:cubicBezTo>
                <a:cubicBezTo>
                  <a:pt x="10790353" y="981559"/>
                  <a:pt x="10785170" y="984826"/>
                  <a:pt x="10779988" y="983846"/>
                </a:cubicBezTo>
                <a:cubicBezTo>
                  <a:pt x="10774806" y="982866"/>
                  <a:pt x="10770845" y="977965"/>
                  <a:pt x="10771759" y="973064"/>
                </a:cubicBezTo>
                <a:cubicBezTo>
                  <a:pt x="10772369" y="967837"/>
                  <a:pt x="10777246" y="964570"/>
                  <a:pt x="10782731" y="965550"/>
                </a:cubicBezTo>
                <a:close/>
                <a:moveTo>
                  <a:pt x="2301952" y="965550"/>
                </a:moveTo>
                <a:cubicBezTo>
                  <a:pt x="2307743" y="966530"/>
                  <a:pt x="2311706" y="971757"/>
                  <a:pt x="2311096" y="977311"/>
                </a:cubicBezTo>
                <a:cubicBezTo>
                  <a:pt x="2310182" y="982865"/>
                  <a:pt x="2305000" y="986459"/>
                  <a:pt x="2298905" y="985479"/>
                </a:cubicBezTo>
                <a:cubicBezTo>
                  <a:pt x="2293114" y="984499"/>
                  <a:pt x="2289151" y="979272"/>
                  <a:pt x="2289760" y="973718"/>
                </a:cubicBezTo>
                <a:cubicBezTo>
                  <a:pt x="2290675" y="968163"/>
                  <a:pt x="2296162" y="964570"/>
                  <a:pt x="2301952" y="965550"/>
                </a:cubicBezTo>
                <a:close/>
                <a:moveTo>
                  <a:pt x="3314996" y="965549"/>
                </a:moveTo>
                <a:cubicBezTo>
                  <a:pt x="3321702" y="966529"/>
                  <a:pt x="3326274" y="972737"/>
                  <a:pt x="3325359" y="978945"/>
                </a:cubicBezTo>
                <a:cubicBezTo>
                  <a:pt x="3324444" y="985152"/>
                  <a:pt x="3318349" y="989400"/>
                  <a:pt x="3311642" y="988420"/>
                </a:cubicBezTo>
                <a:cubicBezTo>
                  <a:pt x="3304935" y="987440"/>
                  <a:pt x="3300364" y="981232"/>
                  <a:pt x="3301280" y="975024"/>
                </a:cubicBezTo>
                <a:cubicBezTo>
                  <a:pt x="3302192" y="968490"/>
                  <a:pt x="3308289" y="964243"/>
                  <a:pt x="3314996" y="965549"/>
                </a:cubicBezTo>
                <a:close/>
                <a:moveTo>
                  <a:pt x="816453" y="964896"/>
                </a:moveTo>
                <a:cubicBezTo>
                  <a:pt x="821938" y="965877"/>
                  <a:pt x="825900" y="970777"/>
                  <a:pt x="824987" y="976331"/>
                </a:cubicBezTo>
                <a:cubicBezTo>
                  <a:pt x="824072" y="981559"/>
                  <a:pt x="818891" y="985152"/>
                  <a:pt x="813405" y="984172"/>
                </a:cubicBezTo>
                <a:cubicBezTo>
                  <a:pt x="807918" y="983192"/>
                  <a:pt x="803956" y="978291"/>
                  <a:pt x="804871" y="972738"/>
                </a:cubicBezTo>
                <a:cubicBezTo>
                  <a:pt x="805785" y="967510"/>
                  <a:pt x="810966" y="963916"/>
                  <a:pt x="816453" y="964896"/>
                </a:cubicBezTo>
                <a:close/>
                <a:moveTo>
                  <a:pt x="9142494" y="964015"/>
                </a:moveTo>
                <a:cubicBezTo>
                  <a:pt x="9148311" y="965013"/>
                  <a:pt x="9152359" y="970299"/>
                  <a:pt x="9151534" y="975823"/>
                </a:cubicBezTo>
                <a:cubicBezTo>
                  <a:pt x="9150709" y="981346"/>
                  <a:pt x="9145325" y="985015"/>
                  <a:pt x="9139507" y="984017"/>
                </a:cubicBezTo>
                <a:cubicBezTo>
                  <a:pt x="9133690" y="983019"/>
                  <a:pt x="9129642" y="977733"/>
                  <a:pt x="9130467" y="972209"/>
                </a:cubicBezTo>
                <a:cubicBezTo>
                  <a:pt x="9131291" y="966686"/>
                  <a:pt x="9136676" y="963017"/>
                  <a:pt x="9142494" y="964015"/>
                </a:cubicBezTo>
                <a:close/>
                <a:moveTo>
                  <a:pt x="4777396" y="963589"/>
                </a:moveTo>
                <a:cubicBezTo>
                  <a:pt x="4782883" y="964570"/>
                  <a:pt x="4786543" y="969470"/>
                  <a:pt x="4785628" y="974371"/>
                </a:cubicBezTo>
                <a:cubicBezTo>
                  <a:pt x="4784713" y="979598"/>
                  <a:pt x="4779835" y="982866"/>
                  <a:pt x="4774652" y="981886"/>
                </a:cubicBezTo>
                <a:cubicBezTo>
                  <a:pt x="4769166" y="980906"/>
                  <a:pt x="4765508" y="976005"/>
                  <a:pt x="4766422" y="971104"/>
                </a:cubicBezTo>
                <a:cubicBezTo>
                  <a:pt x="4767033" y="965877"/>
                  <a:pt x="4772214" y="962609"/>
                  <a:pt x="4777396" y="963589"/>
                </a:cubicBezTo>
                <a:close/>
                <a:moveTo>
                  <a:pt x="3199342" y="963286"/>
                </a:moveTo>
                <a:cubicBezTo>
                  <a:pt x="3205990" y="964426"/>
                  <a:pt x="3210626" y="970406"/>
                  <a:pt x="3209697" y="976642"/>
                </a:cubicBezTo>
                <a:cubicBezTo>
                  <a:pt x="3208764" y="982877"/>
                  <a:pt x="3202620" y="987008"/>
                  <a:pt x="3195970" y="985868"/>
                </a:cubicBezTo>
                <a:cubicBezTo>
                  <a:pt x="3189324" y="984728"/>
                  <a:pt x="3184688" y="978748"/>
                  <a:pt x="3185617" y="972512"/>
                </a:cubicBezTo>
                <a:cubicBezTo>
                  <a:pt x="3186548" y="966276"/>
                  <a:pt x="3192693" y="962145"/>
                  <a:pt x="3199342" y="963286"/>
                </a:cubicBezTo>
                <a:close/>
                <a:moveTo>
                  <a:pt x="4500258" y="963263"/>
                </a:moveTo>
                <a:cubicBezTo>
                  <a:pt x="4505747" y="964243"/>
                  <a:pt x="4509707" y="969144"/>
                  <a:pt x="4508792" y="974698"/>
                </a:cubicBezTo>
                <a:cubicBezTo>
                  <a:pt x="4507880" y="979925"/>
                  <a:pt x="4503003" y="983519"/>
                  <a:pt x="4497212" y="982539"/>
                </a:cubicBezTo>
                <a:cubicBezTo>
                  <a:pt x="4491724" y="981559"/>
                  <a:pt x="4487760" y="976658"/>
                  <a:pt x="4488675" y="971104"/>
                </a:cubicBezTo>
                <a:cubicBezTo>
                  <a:pt x="4489590" y="965877"/>
                  <a:pt x="4494770" y="962282"/>
                  <a:pt x="4500258" y="963263"/>
                </a:cubicBezTo>
                <a:close/>
                <a:moveTo>
                  <a:pt x="4143515" y="963263"/>
                </a:moveTo>
                <a:cubicBezTo>
                  <a:pt x="4149608" y="964243"/>
                  <a:pt x="4153877" y="969797"/>
                  <a:pt x="4152965" y="975678"/>
                </a:cubicBezTo>
                <a:cubicBezTo>
                  <a:pt x="4152046" y="981559"/>
                  <a:pt x="4146561" y="985479"/>
                  <a:pt x="4140463" y="984172"/>
                </a:cubicBezTo>
                <a:cubicBezTo>
                  <a:pt x="4134370" y="983192"/>
                  <a:pt x="4130104" y="977638"/>
                  <a:pt x="4131018" y="971757"/>
                </a:cubicBezTo>
                <a:cubicBezTo>
                  <a:pt x="4131931" y="965876"/>
                  <a:pt x="4137415" y="961956"/>
                  <a:pt x="4143515" y="963263"/>
                </a:cubicBezTo>
                <a:close/>
                <a:moveTo>
                  <a:pt x="1591466" y="963263"/>
                </a:moveTo>
                <a:cubicBezTo>
                  <a:pt x="1597257" y="964243"/>
                  <a:pt x="1601524" y="969797"/>
                  <a:pt x="1600610" y="975351"/>
                </a:cubicBezTo>
                <a:cubicBezTo>
                  <a:pt x="1599696" y="980906"/>
                  <a:pt x="1594209" y="984826"/>
                  <a:pt x="1588418" y="983846"/>
                </a:cubicBezTo>
                <a:cubicBezTo>
                  <a:pt x="1582627" y="982866"/>
                  <a:pt x="1578360" y="977311"/>
                  <a:pt x="1579275" y="971757"/>
                </a:cubicBezTo>
                <a:cubicBezTo>
                  <a:pt x="1580189" y="966203"/>
                  <a:pt x="1585675" y="962282"/>
                  <a:pt x="1591466" y="963263"/>
                </a:cubicBezTo>
                <a:close/>
                <a:moveTo>
                  <a:pt x="10456289" y="962936"/>
                </a:moveTo>
                <a:cubicBezTo>
                  <a:pt x="10461776" y="963916"/>
                  <a:pt x="10465434" y="968817"/>
                  <a:pt x="10464824" y="974045"/>
                </a:cubicBezTo>
                <a:cubicBezTo>
                  <a:pt x="10463910" y="979272"/>
                  <a:pt x="10459032" y="982539"/>
                  <a:pt x="10453546" y="981559"/>
                </a:cubicBezTo>
                <a:cubicBezTo>
                  <a:pt x="10448060" y="980579"/>
                  <a:pt x="10444402" y="975678"/>
                  <a:pt x="10445012" y="970450"/>
                </a:cubicBezTo>
                <a:cubicBezTo>
                  <a:pt x="10445621" y="965550"/>
                  <a:pt x="10450803" y="962282"/>
                  <a:pt x="10456289" y="962936"/>
                </a:cubicBezTo>
                <a:close/>
                <a:moveTo>
                  <a:pt x="10493780" y="962609"/>
                </a:moveTo>
                <a:cubicBezTo>
                  <a:pt x="10498962" y="963589"/>
                  <a:pt x="10502925" y="968490"/>
                  <a:pt x="10502009" y="973391"/>
                </a:cubicBezTo>
                <a:cubicBezTo>
                  <a:pt x="10501400" y="978291"/>
                  <a:pt x="10496219" y="981886"/>
                  <a:pt x="10491036" y="980906"/>
                </a:cubicBezTo>
                <a:cubicBezTo>
                  <a:pt x="10485855" y="979925"/>
                  <a:pt x="10481893" y="975024"/>
                  <a:pt x="10482808" y="970123"/>
                </a:cubicBezTo>
                <a:cubicBezTo>
                  <a:pt x="10483417" y="964896"/>
                  <a:pt x="10488599" y="961629"/>
                  <a:pt x="10493780" y="962609"/>
                </a:cubicBezTo>
                <a:close/>
                <a:moveTo>
                  <a:pt x="212033" y="962609"/>
                </a:moveTo>
                <a:cubicBezTo>
                  <a:pt x="217824" y="963589"/>
                  <a:pt x="221786" y="968816"/>
                  <a:pt x="220872" y="974044"/>
                </a:cubicBezTo>
                <a:cubicBezTo>
                  <a:pt x="219957" y="979272"/>
                  <a:pt x="214776" y="982865"/>
                  <a:pt x="209290" y="981885"/>
                </a:cubicBezTo>
                <a:cubicBezTo>
                  <a:pt x="203499" y="980905"/>
                  <a:pt x="199536" y="975678"/>
                  <a:pt x="200451" y="970450"/>
                </a:cubicBezTo>
                <a:cubicBezTo>
                  <a:pt x="201060" y="965223"/>
                  <a:pt x="206241" y="961629"/>
                  <a:pt x="212033" y="962609"/>
                </a:cubicBezTo>
                <a:close/>
                <a:moveTo>
                  <a:pt x="10264056" y="961071"/>
                </a:moveTo>
                <a:cubicBezTo>
                  <a:pt x="10270206" y="962126"/>
                  <a:pt x="10274480" y="967747"/>
                  <a:pt x="10273601" y="973626"/>
                </a:cubicBezTo>
                <a:cubicBezTo>
                  <a:pt x="10272725" y="979506"/>
                  <a:pt x="10267027" y="983418"/>
                  <a:pt x="10260877" y="982362"/>
                </a:cubicBezTo>
                <a:cubicBezTo>
                  <a:pt x="10254728" y="981307"/>
                  <a:pt x="10250453" y="975686"/>
                  <a:pt x="10251330" y="969807"/>
                </a:cubicBezTo>
                <a:cubicBezTo>
                  <a:pt x="10252209" y="963928"/>
                  <a:pt x="10257905" y="960016"/>
                  <a:pt x="10264056" y="961071"/>
                </a:cubicBezTo>
                <a:close/>
                <a:moveTo>
                  <a:pt x="1117302" y="959668"/>
                </a:moveTo>
                <a:cubicBezTo>
                  <a:pt x="1122788" y="960648"/>
                  <a:pt x="1126751" y="965550"/>
                  <a:pt x="1125836" y="970777"/>
                </a:cubicBezTo>
                <a:cubicBezTo>
                  <a:pt x="1124922" y="976004"/>
                  <a:pt x="1120045" y="979598"/>
                  <a:pt x="1114559" y="978618"/>
                </a:cubicBezTo>
                <a:cubicBezTo>
                  <a:pt x="1109073" y="977638"/>
                  <a:pt x="1105110" y="972738"/>
                  <a:pt x="1106025" y="967510"/>
                </a:cubicBezTo>
                <a:cubicBezTo>
                  <a:pt x="1106634" y="962282"/>
                  <a:pt x="1111816" y="958688"/>
                  <a:pt x="1117302" y="959668"/>
                </a:cubicBezTo>
                <a:close/>
                <a:moveTo>
                  <a:pt x="7170527" y="958362"/>
                </a:moveTo>
                <a:cubicBezTo>
                  <a:pt x="7175709" y="959342"/>
                  <a:pt x="7179366" y="963916"/>
                  <a:pt x="7178757" y="969143"/>
                </a:cubicBezTo>
                <a:cubicBezTo>
                  <a:pt x="7178147" y="974044"/>
                  <a:pt x="7173270" y="977311"/>
                  <a:pt x="7167784" y="976658"/>
                </a:cubicBezTo>
                <a:cubicBezTo>
                  <a:pt x="7162602" y="975678"/>
                  <a:pt x="7158944" y="971104"/>
                  <a:pt x="7159554" y="965876"/>
                </a:cubicBezTo>
                <a:cubicBezTo>
                  <a:pt x="7160469" y="960975"/>
                  <a:pt x="7165346" y="957708"/>
                  <a:pt x="7170527" y="958362"/>
                </a:cubicBezTo>
                <a:close/>
                <a:moveTo>
                  <a:pt x="5737221" y="958362"/>
                </a:moveTo>
                <a:cubicBezTo>
                  <a:pt x="5743013" y="959342"/>
                  <a:pt x="5746975" y="964570"/>
                  <a:pt x="5746366" y="970123"/>
                </a:cubicBezTo>
                <a:cubicBezTo>
                  <a:pt x="5745450" y="975678"/>
                  <a:pt x="5740269" y="979272"/>
                  <a:pt x="5734478" y="978291"/>
                </a:cubicBezTo>
                <a:cubicBezTo>
                  <a:pt x="5728685" y="977311"/>
                  <a:pt x="5724723" y="972084"/>
                  <a:pt x="5725332" y="966530"/>
                </a:cubicBezTo>
                <a:cubicBezTo>
                  <a:pt x="5725942" y="960975"/>
                  <a:pt x="5731428" y="957382"/>
                  <a:pt x="5737221" y="958362"/>
                </a:cubicBezTo>
                <a:close/>
                <a:moveTo>
                  <a:pt x="8667103" y="957709"/>
                </a:moveTo>
                <a:cubicBezTo>
                  <a:pt x="8672590" y="958689"/>
                  <a:pt x="8676552" y="963589"/>
                  <a:pt x="8675638" y="969144"/>
                </a:cubicBezTo>
                <a:cubicBezTo>
                  <a:pt x="8674723" y="974371"/>
                  <a:pt x="8669846" y="977965"/>
                  <a:pt x="8664055" y="976985"/>
                </a:cubicBezTo>
                <a:cubicBezTo>
                  <a:pt x="8658264" y="976005"/>
                  <a:pt x="8654606" y="971104"/>
                  <a:pt x="8655521" y="965550"/>
                </a:cubicBezTo>
                <a:cubicBezTo>
                  <a:pt x="8656435" y="959995"/>
                  <a:pt x="8661616" y="956729"/>
                  <a:pt x="8667103" y="957709"/>
                </a:cubicBezTo>
                <a:close/>
                <a:moveTo>
                  <a:pt x="11191776" y="957055"/>
                </a:moveTo>
                <a:cubicBezTo>
                  <a:pt x="11197263" y="958036"/>
                  <a:pt x="11201225" y="963263"/>
                  <a:pt x="11200615" y="968490"/>
                </a:cubicBezTo>
                <a:cubicBezTo>
                  <a:pt x="11199700" y="973718"/>
                  <a:pt x="11194519" y="977311"/>
                  <a:pt x="11189033" y="976331"/>
                </a:cubicBezTo>
                <a:cubicBezTo>
                  <a:pt x="11183546" y="975351"/>
                  <a:pt x="11179584" y="970123"/>
                  <a:pt x="11180194" y="964896"/>
                </a:cubicBezTo>
                <a:cubicBezTo>
                  <a:pt x="11181108" y="959669"/>
                  <a:pt x="11186289" y="956075"/>
                  <a:pt x="11191776" y="957055"/>
                </a:cubicBezTo>
                <a:close/>
                <a:moveTo>
                  <a:pt x="6982769" y="957055"/>
                </a:moveTo>
                <a:cubicBezTo>
                  <a:pt x="6988255" y="958035"/>
                  <a:pt x="6991913" y="962936"/>
                  <a:pt x="6990999" y="967837"/>
                </a:cubicBezTo>
                <a:cubicBezTo>
                  <a:pt x="6990389" y="973064"/>
                  <a:pt x="6985208" y="976331"/>
                  <a:pt x="6980026" y="975351"/>
                </a:cubicBezTo>
                <a:cubicBezTo>
                  <a:pt x="6974540" y="974371"/>
                  <a:pt x="6970882" y="969470"/>
                  <a:pt x="6971796" y="964570"/>
                </a:cubicBezTo>
                <a:cubicBezTo>
                  <a:pt x="6972406" y="959669"/>
                  <a:pt x="6977588" y="956075"/>
                  <a:pt x="6982769" y="957055"/>
                </a:cubicBezTo>
                <a:close/>
                <a:moveTo>
                  <a:pt x="4968532" y="957055"/>
                </a:moveTo>
                <a:cubicBezTo>
                  <a:pt x="4974017" y="958035"/>
                  <a:pt x="4977677" y="962936"/>
                  <a:pt x="4976762" y="967837"/>
                </a:cubicBezTo>
                <a:cubicBezTo>
                  <a:pt x="4975847" y="973064"/>
                  <a:pt x="4970970" y="976331"/>
                  <a:pt x="4965483" y="975351"/>
                </a:cubicBezTo>
                <a:cubicBezTo>
                  <a:pt x="4959995" y="974371"/>
                  <a:pt x="4956337" y="969470"/>
                  <a:pt x="4957252" y="964570"/>
                </a:cubicBezTo>
                <a:cubicBezTo>
                  <a:pt x="4958165" y="959669"/>
                  <a:pt x="4963044" y="956075"/>
                  <a:pt x="4968532" y="957055"/>
                </a:cubicBezTo>
                <a:close/>
                <a:moveTo>
                  <a:pt x="10947935" y="956729"/>
                </a:moveTo>
                <a:cubicBezTo>
                  <a:pt x="10953421" y="957709"/>
                  <a:pt x="10957079" y="962609"/>
                  <a:pt x="10956469" y="967837"/>
                </a:cubicBezTo>
                <a:cubicBezTo>
                  <a:pt x="10955555" y="973064"/>
                  <a:pt x="10950677" y="976331"/>
                  <a:pt x="10945191" y="975351"/>
                </a:cubicBezTo>
                <a:cubicBezTo>
                  <a:pt x="10939705" y="974371"/>
                  <a:pt x="10936047" y="969470"/>
                  <a:pt x="10936657" y="964243"/>
                </a:cubicBezTo>
                <a:cubicBezTo>
                  <a:pt x="10937571" y="959016"/>
                  <a:pt x="10942448" y="955748"/>
                  <a:pt x="10947935" y="956729"/>
                </a:cubicBezTo>
                <a:close/>
                <a:moveTo>
                  <a:pt x="6780075" y="956728"/>
                </a:moveTo>
                <a:cubicBezTo>
                  <a:pt x="6785562" y="957709"/>
                  <a:pt x="6789525" y="962936"/>
                  <a:pt x="6788915" y="968163"/>
                </a:cubicBezTo>
                <a:cubicBezTo>
                  <a:pt x="6788000" y="973391"/>
                  <a:pt x="6782819" y="976984"/>
                  <a:pt x="6777333" y="976004"/>
                </a:cubicBezTo>
                <a:cubicBezTo>
                  <a:pt x="6771846" y="975024"/>
                  <a:pt x="6767883" y="969797"/>
                  <a:pt x="6768494" y="964570"/>
                </a:cubicBezTo>
                <a:cubicBezTo>
                  <a:pt x="6769103" y="959342"/>
                  <a:pt x="6774285" y="955748"/>
                  <a:pt x="6780075" y="956728"/>
                </a:cubicBezTo>
                <a:close/>
                <a:moveTo>
                  <a:pt x="8268423" y="956402"/>
                </a:moveTo>
                <a:cubicBezTo>
                  <a:pt x="8273909" y="957382"/>
                  <a:pt x="8277872" y="962282"/>
                  <a:pt x="8276957" y="967837"/>
                </a:cubicBezTo>
                <a:cubicBezTo>
                  <a:pt x="8276042" y="973064"/>
                  <a:pt x="8271166" y="976658"/>
                  <a:pt x="8265375" y="975678"/>
                </a:cubicBezTo>
                <a:cubicBezTo>
                  <a:pt x="8259888" y="974698"/>
                  <a:pt x="8255926" y="969797"/>
                  <a:pt x="8256840" y="964243"/>
                </a:cubicBezTo>
                <a:cubicBezTo>
                  <a:pt x="8257755" y="958688"/>
                  <a:pt x="8262936" y="955421"/>
                  <a:pt x="8268423" y="956402"/>
                </a:cubicBezTo>
                <a:close/>
                <a:moveTo>
                  <a:pt x="10398377" y="956075"/>
                </a:moveTo>
                <a:cubicBezTo>
                  <a:pt x="10404168" y="957055"/>
                  <a:pt x="10408130" y="962282"/>
                  <a:pt x="10407522" y="967836"/>
                </a:cubicBezTo>
                <a:cubicBezTo>
                  <a:pt x="10406912" y="973391"/>
                  <a:pt x="10401425" y="976984"/>
                  <a:pt x="10395635" y="976004"/>
                </a:cubicBezTo>
                <a:cubicBezTo>
                  <a:pt x="10389843" y="975024"/>
                  <a:pt x="10385880" y="969797"/>
                  <a:pt x="10386490" y="964243"/>
                </a:cubicBezTo>
                <a:cubicBezTo>
                  <a:pt x="10387404" y="958688"/>
                  <a:pt x="10392586" y="954768"/>
                  <a:pt x="10398377" y="956075"/>
                </a:cubicBezTo>
                <a:close/>
                <a:moveTo>
                  <a:pt x="11560890" y="954768"/>
                </a:moveTo>
                <a:cubicBezTo>
                  <a:pt x="11566682" y="955748"/>
                  <a:pt x="11570645" y="960976"/>
                  <a:pt x="11570035" y="966530"/>
                </a:cubicBezTo>
                <a:cubicBezTo>
                  <a:pt x="11569121" y="972084"/>
                  <a:pt x="11563939" y="975678"/>
                  <a:pt x="11557842" y="974698"/>
                </a:cubicBezTo>
                <a:cubicBezTo>
                  <a:pt x="11552051" y="973718"/>
                  <a:pt x="11548090" y="968490"/>
                  <a:pt x="11548699" y="962936"/>
                </a:cubicBezTo>
                <a:cubicBezTo>
                  <a:pt x="11549614" y="957382"/>
                  <a:pt x="11555100" y="953788"/>
                  <a:pt x="11560890" y="954768"/>
                </a:cubicBezTo>
                <a:close/>
                <a:moveTo>
                  <a:pt x="10418799" y="954114"/>
                </a:moveTo>
                <a:cubicBezTo>
                  <a:pt x="10424284" y="955095"/>
                  <a:pt x="10428248" y="959996"/>
                  <a:pt x="10427333" y="965223"/>
                </a:cubicBezTo>
                <a:cubicBezTo>
                  <a:pt x="10426875" y="967837"/>
                  <a:pt x="10425428" y="970042"/>
                  <a:pt x="10423409" y="971472"/>
                </a:cubicBezTo>
                <a:lnTo>
                  <a:pt x="10419007" y="972425"/>
                </a:lnTo>
                <a:lnTo>
                  <a:pt x="10425238" y="976127"/>
                </a:lnTo>
                <a:lnTo>
                  <a:pt x="10426348" y="980389"/>
                </a:lnTo>
                <a:lnTo>
                  <a:pt x="10429315" y="975678"/>
                </a:lnTo>
                <a:cubicBezTo>
                  <a:pt x="10431448" y="974208"/>
                  <a:pt x="10434191" y="973555"/>
                  <a:pt x="10437087" y="974045"/>
                </a:cubicBezTo>
                <a:cubicBezTo>
                  <a:pt x="10442878" y="975025"/>
                  <a:pt x="10446840" y="980252"/>
                  <a:pt x="10445926" y="985479"/>
                </a:cubicBezTo>
                <a:cubicBezTo>
                  <a:pt x="10445012" y="991034"/>
                  <a:pt x="10439831" y="994627"/>
                  <a:pt x="10434039" y="993647"/>
                </a:cubicBezTo>
                <a:cubicBezTo>
                  <a:pt x="10431144" y="993158"/>
                  <a:pt x="10428705" y="991606"/>
                  <a:pt x="10427104" y="989523"/>
                </a:cubicBezTo>
                <a:lnTo>
                  <a:pt x="10426185" y="985992"/>
                </a:lnTo>
                <a:lnTo>
                  <a:pt x="10423027" y="990993"/>
                </a:lnTo>
                <a:cubicBezTo>
                  <a:pt x="10420780" y="992504"/>
                  <a:pt x="10417884" y="993158"/>
                  <a:pt x="10414836" y="992667"/>
                </a:cubicBezTo>
                <a:cubicBezTo>
                  <a:pt x="10408740" y="991687"/>
                  <a:pt x="10404473" y="986133"/>
                  <a:pt x="10405388" y="980252"/>
                </a:cubicBezTo>
                <a:cubicBezTo>
                  <a:pt x="10405845" y="977311"/>
                  <a:pt x="10407444" y="974943"/>
                  <a:pt x="10409693" y="973432"/>
                </a:cubicBezTo>
                <a:lnTo>
                  <a:pt x="10414886" y="972370"/>
                </a:lnTo>
                <a:lnTo>
                  <a:pt x="10409388" y="969103"/>
                </a:lnTo>
                <a:cubicBezTo>
                  <a:pt x="10407825" y="967102"/>
                  <a:pt x="10407064" y="964570"/>
                  <a:pt x="10407520" y="961956"/>
                </a:cubicBezTo>
                <a:cubicBezTo>
                  <a:pt x="10408130" y="956729"/>
                  <a:pt x="10413008" y="953134"/>
                  <a:pt x="10418799" y="954114"/>
                </a:cubicBezTo>
                <a:close/>
                <a:moveTo>
                  <a:pt x="7264710" y="954114"/>
                </a:moveTo>
                <a:cubicBezTo>
                  <a:pt x="7269893" y="955095"/>
                  <a:pt x="7273550" y="959669"/>
                  <a:pt x="7272940" y="964896"/>
                </a:cubicBezTo>
                <a:cubicBezTo>
                  <a:pt x="7272330" y="969797"/>
                  <a:pt x="7267454" y="973064"/>
                  <a:pt x="7261967" y="972411"/>
                </a:cubicBezTo>
                <a:cubicBezTo>
                  <a:pt x="7256786" y="971431"/>
                  <a:pt x="7253128" y="966857"/>
                  <a:pt x="7253738" y="961629"/>
                </a:cubicBezTo>
                <a:cubicBezTo>
                  <a:pt x="7254653" y="956729"/>
                  <a:pt x="7259529" y="953134"/>
                  <a:pt x="7264710" y="954114"/>
                </a:cubicBezTo>
                <a:close/>
                <a:moveTo>
                  <a:pt x="2913303" y="953461"/>
                </a:moveTo>
                <a:cubicBezTo>
                  <a:pt x="2919704" y="954441"/>
                  <a:pt x="2923971" y="960322"/>
                  <a:pt x="2923054" y="966203"/>
                </a:cubicBezTo>
                <a:cubicBezTo>
                  <a:pt x="2922140" y="972084"/>
                  <a:pt x="2916350" y="976331"/>
                  <a:pt x="2909951" y="975024"/>
                </a:cubicBezTo>
                <a:cubicBezTo>
                  <a:pt x="2903551" y="974044"/>
                  <a:pt x="2899286" y="968163"/>
                  <a:pt x="2900201" y="962282"/>
                </a:cubicBezTo>
                <a:cubicBezTo>
                  <a:pt x="2901114" y="956402"/>
                  <a:pt x="2906904" y="952154"/>
                  <a:pt x="2913303" y="953461"/>
                </a:cubicBezTo>
                <a:close/>
                <a:moveTo>
                  <a:pt x="7772205" y="953134"/>
                </a:moveTo>
                <a:cubicBezTo>
                  <a:pt x="7777692" y="954114"/>
                  <a:pt x="7781654" y="959016"/>
                  <a:pt x="7780740" y="964243"/>
                </a:cubicBezTo>
                <a:cubicBezTo>
                  <a:pt x="7779825" y="969470"/>
                  <a:pt x="7774949" y="973064"/>
                  <a:pt x="7769157" y="972084"/>
                </a:cubicBezTo>
                <a:cubicBezTo>
                  <a:pt x="7763671" y="971104"/>
                  <a:pt x="7759709" y="966204"/>
                  <a:pt x="7760623" y="960976"/>
                </a:cubicBezTo>
                <a:cubicBezTo>
                  <a:pt x="7761537" y="955748"/>
                  <a:pt x="7766719" y="952154"/>
                  <a:pt x="7772205" y="953134"/>
                </a:cubicBezTo>
                <a:close/>
                <a:moveTo>
                  <a:pt x="7459783" y="953134"/>
                </a:moveTo>
                <a:cubicBezTo>
                  <a:pt x="7465270" y="954114"/>
                  <a:pt x="7468927" y="959015"/>
                  <a:pt x="7468013" y="963916"/>
                </a:cubicBezTo>
                <a:cubicBezTo>
                  <a:pt x="7467403" y="969143"/>
                  <a:pt x="7462222" y="972411"/>
                  <a:pt x="7457040" y="971431"/>
                </a:cubicBezTo>
                <a:cubicBezTo>
                  <a:pt x="7451554" y="970450"/>
                  <a:pt x="7447896" y="965549"/>
                  <a:pt x="7448811" y="960648"/>
                </a:cubicBezTo>
                <a:cubicBezTo>
                  <a:pt x="7449726" y="955748"/>
                  <a:pt x="7454298" y="952480"/>
                  <a:pt x="7459783" y="953134"/>
                </a:cubicBezTo>
                <a:close/>
                <a:moveTo>
                  <a:pt x="6563666" y="953134"/>
                </a:moveTo>
                <a:cubicBezTo>
                  <a:pt x="6569458" y="954114"/>
                  <a:pt x="6573421" y="959342"/>
                  <a:pt x="6572811" y="964896"/>
                </a:cubicBezTo>
                <a:cubicBezTo>
                  <a:pt x="6571897" y="970450"/>
                  <a:pt x="6566715" y="974044"/>
                  <a:pt x="6560619" y="973064"/>
                </a:cubicBezTo>
                <a:cubicBezTo>
                  <a:pt x="6554827" y="972084"/>
                  <a:pt x="6550865" y="966856"/>
                  <a:pt x="6551474" y="961302"/>
                </a:cubicBezTo>
                <a:cubicBezTo>
                  <a:pt x="6552389" y="955748"/>
                  <a:pt x="6557876" y="952154"/>
                  <a:pt x="6563666" y="953134"/>
                </a:cubicBezTo>
                <a:close/>
                <a:moveTo>
                  <a:pt x="5126412" y="952480"/>
                </a:moveTo>
                <a:cubicBezTo>
                  <a:pt x="5131899" y="953461"/>
                  <a:pt x="5135557" y="958362"/>
                  <a:pt x="5134948" y="963589"/>
                </a:cubicBezTo>
                <a:cubicBezTo>
                  <a:pt x="5134033" y="968816"/>
                  <a:pt x="5129155" y="972411"/>
                  <a:pt x="5123669" y="971431"/>
                </a:cubicBezTo>
                <a:cubicBezTo>
                  <a:pt x="5118183" y="970450"/>
                  <a:pt x="5114523" y="965549"/>
                  <a:pt x="5115131" y="960322"/>
                </a:cubicBezTo>
                <a:cubicBezTo>
                  <a:pt x="5115743" y="955095"/>
                  <a:pt x="5120925" y="951500"/>
                  <a:pt x="5126412" y="952480"/>
                </a:cubicBezTo>
                <a:close/>
                <a:moveTo>
                  <a:pt x="4201143" y="951174"/>
                </a:moveTo>
                <a:cubicBezTo>
                  <a:pt x="4207236" y="952154"/>
                  <a:pt x="4211204" y="957709"/>
                  <a:pt x="4210593" y="963263"/>
                </a:cubicBezTo>
                <a:cubicBezTo>
                  <a:pt x="4209677" y="968817"/>
                  <a:pt x="4204190" y="972738"/>
                  <a:pt x="4198095" y="971757"/>
                </a:cubicBezTo>
                <a:cubicBezTo>
                  <a:pt x="4191998" y="970777"/>
                  <a:pt x="4188040" y="965223"/>
                  <a:pt x="4188648" y="959669"/>
                </a:cubicBezTo>
                <a:cubicBezTo>
                  <a:pt x="4189559" y="954114"/>
                  <a:pt x="4195050" y="950194"/>
                  <a:pt x="4201143" y="951174"/>
                </a:cubicBezTo>
                <a:close/>
                <a:moveTo>
                  <a:pt x="1799638" y="951174"/>
                </a:moveTo>
                <a:cubicBezTo>
                  <a:pt x="1805429" y="952154"/>
                  <a:pt x="1809696" y="957708"/>
                  <a:pt x="1808781" y="963263"/>
                </a:cubicBezTo>
                <a:cubicBezTo>
                  <a:pt x="1807868" y="968816"/>
                  <a:pt x="1802381" y="972738"/>
                  <a:pt x="1796590" y="971757"/>
                </a:cubicBezTo>
                <a:cubicBezTo>
                  <a:pt x="1790799" y="970777"/>
                  <a:pt x="1786532" y="965223"/>
                  <a:pt x="1787447" y="959669"/>
                </a:cubicBezTo>
                <a:cubicBezTo>
                  <a:pt x="1788361" y="953788"/>
                  <a:pt x="1793847" y="950194"/>
                  <a:pt x="1799638" y="951174"/>
                </a:cubicBezTo>
                <a:close/>
                <a:moveTo>
                  <a:pt x="409841" y="951174"/>
                </a:moveTo>
                <a:cubicBezTo>
                  <a:pt x="415632" y="952154"/>
                  <a:pt x="419594" y="957382"/>
                  <a:pt x="418680" y="962609"/>
                </a:cubicBezTo>
                <a:cubicBezTo>
                  <a:pt x="417765" y="967837"/>
                  <a:pt x="412583" y="971431"/>
                  <a:pt x="407098" y="970450"/>
                </a:cubicBezTo>
                <a:cubicBezTo>
                  <a:pt x="401306" y="969470"/>
                  <a:pt x="397344" y="964243"/>
                  <a:pt x="398258" y="959016"/>
                </a:cubicBezTo>
                <a:cubicBezTo>
                  <a:pt x="399173" y="953788"/>
                  <a:pt x="404354" y="950194"/>
                  <a:pt x="409841" y="951174"/>
                </a:cubicBezTo>
                <a:close/>
                <a:moveTo>
                  <a:pt x="1404716" y="950847"/>
                </a:moveTo>
                <a:cubicBezTo>
                  <a:pt x="1410203" y="951827"/>
                  <a:pt x="1414165" y="956729"/>
                  <a:pt x="1413251" y="961956"/>
                </a:cubicBezTo>
                <a:cubicBezTo>
                  <a:pt x="1412336" y="967183"/>
                  <a:pt x="1407459" y="970777"/>
                  <a:pt x="1401973" y="969797"/>
                </a:cubicBezTo>
                <a:cubicBezTo>
                  <a:pt x="1396487" y="968817"/>
                  <a:pt x="1392525" y="963916"/>
                  <a:pt x="1393440" y="958689"/>
                </a:cubicBezTo>
                <a:cubicBezTo>
                  <a:pt x="1394048" y="953461"/>
                  <a:pt x="1399230" y="949867"/>
                  <a:pt x="1404716" y="950847"/>
                </a:cubicBezTo>
                <a:close/>
                <a:moveTo>
                  <a:pt x="10626673" y="950521"/>
                </a:moveTo>
                <a:cubicBezTo>
                  <a:pt x="10631856" y="951501"/>
                  <a:pt x="10635513" y="956075"/>
                  <a:pt x="10634903" y="961302"/>
                </a:cubicBezTo>
                <a:cubicBezTo>
                  <a:pt x="10634293" y="966530"/>
                  <a:pt x="10629417" y="969470"/>
                  <a:pt x="10623931" y="968817"/>
                </a:cubicBezTo>
                <a:cubicBezTo>
                  <a:pt x="10618749" y="967837"/>
                  <a:pt x="10615092" y="963263"/>
                  <a:pt x="10615701" y="958035"/>
                </a:cubicBezTo>
                <a:cubicBezTo>
                  <a:pt x="10616615" y="952808"/>
                  <a:pt x="10621492" y="949541"/>
                  <a:pt x="10626673" y="950521"/>
                </a:cubicBezTo>
                <a:close/>
                <a:moveTo>
                  <a:pt x="7078172" y="950521"/>
                </a:moveTo>
                <a:cubicBezTo>
                  <a:pt x="7083354" y="951501"/>
                  <a:pt x="7087012" y="956075"/>
                  <a:pt x="7086401" y="961302"/>
                </a:cubicBezTo>
                <a:cubicBezTo>
                  <a:pt x="7085792" y="966203"/>
                  <a:pt x="7080915" y="969470"/>
                  <a:pt x="7075429" y="968817"/>
                </a:cubicBezTo>
                <a:cubicBezTo>
                  <a:pt x="7070247" y="967837"/>
                  <a:pt x="7066589" y="963263"/>
                  <a:pt x="7067200" y="958035"/>
                </a:cubicBezTo>
                <a:cubicBezTo>
                  <a:pt x="7067809" y="952808"/>
                  <a:pt x="7072685" y="949541"/>
                  <a:pt x="7078172" y="950521"/>
                </a:cubicBezTo>
                <a:close/>
                <a:moveTo>
                  <a:pt x="3093241" y="950521"/>
                </a:moveTo>
                <a:cubicBezTo>
                  <a:pt x="3099027" y="951501"/>
                  <a:pt x="3102994" y="956728"/>
                  <a:pt x="3102078" y="962282"/>
                </a:cubicBezTo>
                <a:cubicBezTo>
                  <a:pt x="3101619" y="965060"/>
                  <a:pt x="3100095" y="967347"/>
                  <a:pt x="3097964" y="968817"/>
                </a:cubicBezTo>
                <a:lnTo>
                  <a:pt x="3091454" y="970185"/>
                </a:lnTo>
                <a:lnTo>
                  <a:pt x="3093717" y="978618"/>
                </a:lnTo>
                <a:cubicBezTo>
                  <a:pt x="3092805" y="984826"/>
                  <a:pt x="3086707" y="989074"/>
                  <a:pt x="3079999" y="988093"/>
                </a:cubicBezTo>
                <a:cubicBezTo>
                  <a:pt x="3073296" y="987113"/>
                  <a:pt x="3068724" y="980906"/>
                  <a:pt x="3069637" y="974698"/>
                </a:cubicBezTo>
                <a:cubicBezTo>
                  <a:pt x="3070097" y="971594"/>
                  <a:pt x="3071846" y="968980"/>
                  <a:pt x="3074322" y="967265"/>
                </a:cubicBezTo>
                <a:lnTo>
                  <a:pt x="3083007" y="965301"/>
                </a:lnTo>
                <a:lnTo>
                  <a:pt x="3081350" y="958689"/>
                </a:lnTo>
                <a:cubicBezTo>
                  <a:pt x="3082267" y="953134"/>
                  <a:pt x="3087448" y="949541"/>
                  <a:pt x="3093241" y="950521"/>
                </a:cubicBezTo>
                <a:close/>
                <a:moveTo>
                  <a:pt x="5840678" y="950194"/>
                </a:moveTo>
                <a:cubicBezTo>
                  <a:pt x="5846468" y="951174"/>
                  <a:pt x="5850431" y="956402"/>
                  <a:pt x="5849822" y="961956"/>
                </a:cubicBezTo>
                <a:cubicBezTo>
                  <a:pt x="5848908" y="967510"/>
                  <a:pt x="5843726" y="971104"/>
                  <a:pt x="5837935" y="970123"/>
                </a:cubicBezTo>
                <a:cubicBezTo>
                  <a:pt x="5832144" y="969143"/>
                  <a:pt x="5828181" y="963916"/>
                  <a:pt x="5828791" y="958362"/>
                </a:cubicBezTo>
                <a:cubicBezTo>
                  <a:pt x="5829704" y="952807"/>
                  <a:pt x="5834886" y="949214"/>
                  <a:pt x="5840678" y="950194"/>
                </a:cubicBezTo>
                <a:close/>
                <a:moveTo>
                  <a:pt x="143480" y="950194"/>
                </a:moveTo>
                <a:cubicBezTo>
                  <a:pt x="148966" y="951175"/>
                  <a:pt x="152928" y="956075"/>
                  <a:pt x="152014" y="961629"/>
                </a:cubicBezTo>
                <a:cubicBezTo>
                  <a:pt x="151100" y="966857"/>
                  <a:pt x="146223" y="970450"/>
                  <a:pt x="140432" y="969470"/>
                </a:cubicBezTo>
                <a:cubicBezTo>
                  <a:pt x="134945" y="968490"/>
                  <a:pt x="130983" y="963589"/>
                  <a:pt x="131898" y="958036"/>
                </a:cubicBezTo>
                <a:cubicBezTo>
                  <a:pt x="132812" y="952808"/>
                  <a:pt x="137993" y="949214"/>
                  <a:pt x="143480" y="950194"/>
                </a:cubicBezTo>
                <a:close/>
                <a:moveTo>
                  <a:pt x="1696619" y="949541"/>
                </a:moveTo>
                <a:cubicBezTo>
                  <a:pt x="1702410" y="950521"/>
                  <a:pt x="1706676" y="956075"/>
                  <a:pt x="1705762" y="961629"/>
                </a:cubicBezTo>
                <a:cubicBezTo>
                  <a:pt x="1704848" y="967184"/>
                  <a:pt x="1699362" y="971104"/>
                  <a:pt x="1693571" y="970124"/>
                </a:cubicBezTo>
                <a:cubicBezTo>
                  <a:pt x="1687780" y="969144"/>
                  <a:pt x="1683513" y="963589"/>
                  <a:pt x="1684427" y="958036"/>
                </a:cubicBezTo>
                <a:cubicBezTo>
                  <a:pt x="1685342" y="952481"/>
                  <a:pt x="1690828" y="948561"/>
                  <a:pt x="1696619" y="949541"/>
                </a:cubicBezTo>
                <a:close/>
                <a:moveTo>
                  <a:pt x="6886452" y="949540"/>
                </a:moveTo>
                <a:cubicBezTo>
                  <a:pt x="6891939" y="950520"/>
                  <a:pt x="6895596" y="955421"/>
                  <a:pt x="6894986" y="960648"/>
                </a:cubicBezTo>
                <a:cubicBezTo>
                  <a:pt x="6894072" y="965876"/>
                  <a:pt x="6889195" y="969143"/>
                  <a:pt x="6883708" y="968163"/>
                </a:cubicBezTo>
                <a:cubicBezTo>
                  <a:pt x="6878222" y="967183"/>
                  <a:pt x="6874564" y="962282"/>
                  <a:pt x="6875175" y="957055"/>
                </a:cubicBezTo>
                <a:cubicBezTo>
                  <a:pt x="6875784" y="952154"/>
                  <a:pt x="6880965" y="948560"/>
                  <a:pt x="6886452" y="949540"/>
                </a:cubicBezTo>
                <a:close/>
                <a:moveTo>
                  <a:pt x="312003" y="948887"/>
                </a:moveTo>
                <a:cubicBezTo>
                  <a:pt x="317795" y="949868"/>
                  <a:pt x="321757" y="955095"/>
                  <a:pt x="320843" y="960322"/>
                </a:cubicBezTo>
                <a:cubicBezTo>
                  <a:pt x="319928" y="965550"/>
                  <a:pt x="314747" y="969143"/>
                  <a:pt x="309260" y="968163"/>
                </a:cubicBezTo>
                <a:cubicBezTo>
                  <a:pt x="303469" y="967183"/>
                  <a:pt x="299507" y="961956"/>
                  <a:pt x="300421" y="956729"/>
                </a:cubicBezTo>
                <a:cubicBezTo>
                  <a:pt x="301031" y="951501"/>
                  <a:pt x="306213" y="947907"/>
                  <a:pt x="312003" y="948887"/>
                </a:cubicBezTo>
                <a:close/>
                <a:moveTo>
                  <a:pt x="3046562" y="948561"/>
                </a:moveTo>
                <a:cubicBezTo>
                  <a:pt x="3052660" y="949541"/>
                  <a:pt x="3056622" y="955095"/>
                  <a:pt x="3055709" y="960649"/>
                </a:cubicBezTo>
                <a:cubicBezTo>
                  <a:pt x="3054792" y="966204"/>
                  <a:pt x="3049308" y="970124"/>
                  <a:pt x="3043513" y="969144"/>
                </a:cubicBezTo>
                <a:cubicBezTo>
                  <a:pt x="3037418" y="968164"/>
                  <a:pt x="3033457" y="962609"/>
                  <a:pt x="3034371" y="957055"/>
                </a:cubicBezTo>
                <a:cubicBezTo>
                  <a:pt x="3035286" y="951501"/>
                  <a:pt x="3040773" y="947580"/>
                  <a:pt x="3046562" y="948561"/>
                </a:cubicBezTo>
                <a:close/>
                <a:moveTo>
                  <a:pt x="1498264" y="948560"/>
                </a:moveTo>
                <a:cubicBezTo>
                  <a:pt x="1503750" y="949541"/>
                  <a:pt x="1507712" y="954768"/>
                  <a:pt x="1507103" y="959995"/>
                </a:cubicBezTo>
                <a:cubicBezTo>
                  <a:pt x="1506646" y="962609"/>
                  <a:pt x="1505122" y="964814"/>
                  <a:pt x="1503026" y="966244"/>
                </a:cubicBezTo>
                <a:lnTo>
                  <a:pt x="1497980" y="967315"/>
                </a:lnTo>
                <a:lnTo>
                  <a:pt x="1500300" y="968694"/>
                </a:lnTo>
                <a:cubicBezTo>
                  <a:pt x="1501900" y="970777"/>
                  <a:pt x="1502662" y="973391"/>
                  <a:pt x="1502205" y="976004"/>
                </a:cubicBezTo>
                <a:cubicBezTo>
                  <a:pt x="1501748" y="978782"/>
                  <a:pt x="1500223" y="981068"/>
                  <a:pt x="1498090" y="982539"/>
                </a:cubicBezTo>
                <a:lnTo>
                  <a:pt x="1497620" y="982637"/>
                </a:lnTo>
                <a:lnTo>
                  <a:pt x="1498526" y="985806"/>
                </a:lnTo>
                <a:cubicBezTo>
                  <a:pt x="1498069" y="988583"/>
                  <a:pt x="1496545" y="990870"/>
                  <a:pt x="1494411" y="992340"/>
                </a:cubicBezTo>
                <a:lnTo>
                  <a:pt x="1489811" y="993307"/>
                </a:lnTo>
                <a:lnTo>
                  <a:pt x="1491571" y="994383"/>
                </a:lnTo>
                <a:cubicBezTo>
                  <a:pt x="1493247" y="996588"/>
                  <a:pt x="1494085" y="999365"/>
                  <a:pt x="1493628" y="1002142"/>
                </a:cubicBezTo>
                <a:cubicBezTo>
                  <a:pt x="1492713" y="1007696"/>
                  <a:pt x="1487228" y="1011617"/>
                  <a:pt x="1481436" y="1010636"/>
                </a:cubicBezTo>
                <a:cubicBezTo>
                  <a:pt x="1475645" y="1009657"/>
                  <a:pt x="1471379" y="1004102"/>
                  <a:pt x="1472293" y="998549"/>
                </a:cubicBezTo>
                <a:cubicBezTo>
                  <a:pt x="1472750" y="995608"/>
                  <a:pt x="1474350" y="993239"/>
                  <a:pt x="1476560" y="991728"/>
                </a:cubicBezTo>
                <a:lnTo>
                  <a:pt x="1481229" y="990742"/>
                </a:lnTo>
                <a:lnTo>
                  <a:pt x="1479667" y="989809"/>
                </a:lnTo>
                <a:cubicBezTo>
                  <a:pt x="1478029" y="987685"/>
                  <a:pt x="1477190" y="984990"/>
                  <a:pt x="1477495" y="982213"/>
                </a:cubicBezTo>
                <a:cubicBezTo>
                  <a:pt x="1477952" y="979435"/>
                  <a:pt x="1479476" y="977148"/>
                  <a:pt x="1481610" y="975678"/>
                </a:cubicBezTo>
                <a:lnTo>
                  <a:pt x="1482212" y="975552"/>
                </a:lnTo>
                <a:lnTo>
                  <a:pt x="1481479" y="972738"/>
                </a:lnTo>
                <a:cubicBezTo>
                  <a:pt x="1481936" y="969961"/>
                  <a:pt x="1483460" y="967673"/>
                  <a:pt x="1485594" y="966203"/>
                </a:cubicBezTo>
                <a:lnTo>
                  <a:pt x="1491014" y="965064"/>
                </a:lnTo>
                <a:lnTo>
                  <a:pt x="1488815" y="963712"/>
                </a:lnTo>
                <a:cubicBezTo>
                  <a:pt x="1487215" y="961629"/>
                  <a:pt x="1486377" y="959015"/>
                  <a:pt x="1486682" y="956402"/>
                </a:cubicBezTo>
                <a:cubicBezTo>
                  <a:pt x="1487291" y="951174"/>
                  <a:pt x="1492473" y="947580"/>
                  <a:pt x="1498264" y="948560"/>
                </a:cubicBezTo>
                <a:close/>
                <a:moveTo>
                  <a:pt x="6150661" y="947907"/>
                </a:moveTo>
                <a:cubicBezTo>
                  <a:pt x="6156453" y="948887"/>
                  <a:pt x="6160414" y="954115"/>
                  <a:pt x="6159805" y="959669"/>
                </a:cubicBezTo>
                <a:cubicBezTo>
                  <a:pt x="6158891" y="965223"/>
                  <a:pt x="6153709" y="968817"/>
                  <a:pt x="6147918" y="967837"/>
                </a:cubicBezTo>
                <a:cubicBezTo>
                  <a:pt x="6142127" y="966857"/>
                  <a:pt x="6138164" y="961629"/>
                  <a:pt x="6138774" y="956075"/>
                </a:cubicBezTo>
                <a:cubicBezTo>
                  <a:pt x="6139383" y="950521"/>
                  <a:pt x="6144870" y="946927"/>
                  <a:pt x="6150661" y="947907"/>
                </a:cubicBezTo>
                <a:close/>
                <a:moveTo>
                  <a:pt x="11374048" y="947580"/>
                </a:moveTo>
                <a:cubicBezTo>
                  <a:pt x="11379838" y="948561"/>
                  <a:pt x="11383801" y="953788"/>
                  <a:pt x="11382886" y="959342"/>
                </a:cubicBezTo>
                <a:cubicBezTo>
                  <a:pt x="11381972" y="964896"/>
                  <a:pt x="11376790" y="968490"/>
                  <a:pt x="11370999" y="967510"/>
                </a:cubicBezTo>
                <a:cubicBezTo>
                  <a:pt x="11365208" y="966530"/>
                  <a:pt x="11361245" y="961302"/>
                  <a:pt x="11362160" y="955748"/>
                </a:cubicBezTo>
                <a:cubicBezTo>
                  <a:pt x="11363074" y="950194"/>
                  <a:pt x="11368255" y="946600"/>
                  <a:pt x="11374048" y="947580"/>
                </a:cubicBezTo>
                <a:close/>
                <a:moveTo>
                  <a:pt x="6253989" y="947254"/>
                </a:moveTo>
                <a:cubicBezTo>
                  <a:pt x="6259779" y="948234"/>
                  <a:pt x="6263742" y="953461"/>
                  <a:pt x="6263132" y="959015"/>
                </a:cubicBezTo>
                <a:cubicBezTo>
                  <a:pt x="6262523" y="964570"/>
                  <a:pt x="6257037" y="968163"/>
                  <a:pt x="6251245" y="967183"/>
                </a:cubicBezTo>
                <a:cubicBezTo>
                  <a:pt x="6245454" y="966203"/>
                  <a:pt x="6241492" y="960975"/>
                  <a:pt x="6242101" y="955421"/>
                </a:cubicBezTo>
                <a:cubicBezTo>
                  <a:pt x="6242711" y="950194"/>
                  <a:pt x="6248197" y="946273"/>
                  <a:pt x="6253989" y="947254"/>
                </a:cubicBezTo>
                <a:close/>
                <a:moveTo>
                  <a:pt x="6047333" y="947254"/>
                </a:moveTo>
                <a:cubicBezTo>
                  <a:pt x="6053125" y="948234"/>
                  <a:pt x="6057087" y="953461"/>
                  <a:pt x="6056477" y="959015"/>
                </a:cubicBezTo>
                <a:cubicBezTo>
                  <a:pt x="6055562" y="964570"/>
                  <a:pt x="6050381" y="968163"/>
                  <a:pt x="6044590" y="967183"/>
                </a:cubicBezTo>
                <a:cubicBezTo>
                  <a:pt x="6038798" y="966203"/>
                  <a:pt x="6034836" y="960975"/>
                  <a:pt x="6035445" y="955421"/>
                </a:cubicBezTo>
                <a:cubicBezTo>
                  <a:pt x="6036360" y="949867"/>
                  <a:pt x="6041542" y="946273"/>
                  <a:pt x="6047333" y="947254"/>
                </a:cubicBezTo>
                <a:close/>
                <a:moveTo>
                  <a:pt x="5944310" y="947254"/>
                </a:moveTo>
                <a:cubicBezTo>
                  <a:pt x="5950101" y="948234"/>
                  <a:pt x="5954064" y="953461"/>
                  <a:pt x="5953454" y="959015"/>
                </a:cubicBezTo>
                <a:cubicBezTo>
                  <a:pt x="5952540" y="964570"/>
                  <a:pt x="5947358" y="968163"/>
                  <a:pt x="5941567" y="967183"/>
                </a:cubicBezTo>
                <a:cubicBezTo>
                  <a:pt x="5935776" y="966203"/>
                  <a:pt x="5931813" y="960975"/>
                  <a:pt x="5932423" y="955421"/>
                </a:cubicBezTo>
                <a:cubicBezTo>
                  <a:pt x="5933032" y="949867"/>
                  <a:pt x="5938519" y="946273"/>
                  <a:pt x="5944310" y="947254"/>
                </a:cubicBezTo>
                <a:close/>
                <a:moveTo>
                  <a:pt x="2941630" y="946600"/>
                </a:moveTo>
                <a:cubicBezTo>
                  <a:pt x="2948036" y="947580"/>
                  <a:pt x="2952612" y="953461"/>
                  <a:pt x="2951696" y="959668"/>
                </a:cubicBezTo>
                <a:cubicBezTo>
                  <a:pt x="2950779" y="965876"/>
                  <a:pt x="2944682" y="969797"/>
                  <a:pt x="2938279" y="968816"/>
                </a:cubicBezTo>
                <a:cubicBezTo>
                  <a:pt x="2931877" y="967836"/>
                  <a:pt x="2927305" y="961956"/>
                  <a:pt x="2928218" y="955748"/>
                </a:cubicBezTo>
                <a:cubicBezTo>
                  <a:pt x="2929132" y="949540"/>
                  <a:pt x="2935230" y="945293"/>
                  <a:pt x="2941630" y="946600"/>
                </a:cubicBezTo>
                <a:close/>
                <a:moveTo>
                  <a:pt x="10532489" y="946273"/>
                </a:moveTo>
                <a:cubicBezTo>
                  <a:pt x="10537671" y="947254"/>
                  <a:pt x="10541328" y="951827"/>
                  <a:pt x="10540718" y="957055"/>
                </a:cubicBezTo>
                <a:cubicBezTo>
                  <a:pt x="10540110" y="961956"/>
                  <a:pt x="10535233" y="965223"/>
                  <a:pt x="10529747" y="964570"/>
                </a:cubicBezTo>
                <a:cubicBezTo>
                  <a:pt x="10524564" y="963589"/>
                  <a:pt x="10520907" y="959015"/>
                  <a:pt x="10521517" y="953788"/>
                </a:cubicBezTo>
                <a:cubicBezTo>
                  <a:pt x="10522127" y="948560"/>
                  <a:pt x="10527308" y="945293"/>
                  <a:pt x="10532489" y="946273"/>
                </a:cubicBezTo>
                <a:close/>
                <a:moveTo>
                  <a:pt x="10312083" y="946229"/>
                </a:moveTo>
                <a:cubicBezTo>
                  <a:pt x="10318067" y="947254"/>
                  <a:pt x="10322229" y="952708"/>
                  <a:pt x="10321379" y="958409"/>
                </a:cubicBezTo>
                <a:cubicBezTo>
                  <a:pt x="10320526" y="964111"/>
                  <a:pt x="10314986" y="967900"/>
                  <a:pt x="10309003" y="966874"/>
                </a:cubicBezTo>
                <a:cubicBezTo>
                  <a:pt x="10303019" y="965849"/>
                  <a:pt x="10298858" y="960396"/>
                  <a:pt x="10299708" y="954694"/>
                </a:cubicBezTo>
                <a:cubicBezTo>
                  <a:pt x="10300558" y="948993"/>
                  <a:pt x="10306099" y="945203"/>
                  <a:pt x="10312083" y="946229"/>
                </a:cubicBezTo>
                <a:close/>
                <a:moveTo>
                  <a:pt x="2592140" y="945620"/>
                </a:moveTo>
                <a:cubicBezTo>
                  <a:pt x="2597933" y="946600"/>
                  <a:pt x="2601895" y="951827"/>
                  <a:pt x="2600980" y="957382"/>
                </a:cubicBezTo>
                <a:cubicBezTo>
                  <a:pt x="2600066" y="962936"/>
                  <a:pt x="2594884" y="966530"/>
                  <a:pt x="2589093" y="965550"/>
                </a:cubicBezTo>
                <a:cubicBezTo>
                  <a:pt x="2583301" y="964570"/>
                  <a:pt x="2579341" y="959342"/>
                  <a:pt x="2580254" y="953788"/>
                </a:cubicBezTo>
                <a:cubicBezTo>
                  <a:pt x="2581168" y="948234"/>
                  <a:pt x="2586349" y="944640"/>
                  <a:pt x="2592140" y="945620"/>
                </a:cubicBezTo>
                <a:close/>
                <a:moveTo>
                  <a:pt x="4685337" y="945620"/>
                </a:moveTo>
                <a:cubicBezTo>
                  <a:pt x="4690823" y="946600"/>
                  <a:pt x="4694482" y="951500"/>
                  <a:pt x="4693566" y="956402"/>
                </a:cubicBezTo>
                <a:cubicBezTo>
                  <a:pt x="4692654" y="961302"/>
                  <a:pt x="4687775" y="964896"/>
                  <a:pt x="4682592" y="963916"/>
                </a:cubicBezTo>
                <a:cubicBezTo>
                  <a:pt x="4677106" y="962936"/>
                  <a:pt x="4673447" y="958035"/>
                  <a:pt x="4674362" y="953134"/>
                </a:cubicBezTo>
                <a:cubicBezTo>
                  <a:pt x="4674973" y="948234"/>
                  <a:pt x="4679849" y="944639"/>
                  <a:pt x="4685337" y="945620"/>
                </a:cubicBezTo>
                <a:close/>
                <a:moveTo>
                  <a:pt x="6675398" y="945291"/>
                </a:moveTo>
                <a:cubicBezTo>
                  <a:pt x="6681049" y="946261"/>
                  <a:pt x="6684962" y="951525"/>
                  <a:pt x="6684137" y="957048"/>
                </a:cubicBezTo>
                <a:cubicBezTo>
                  <a:pt x="6683311" y="962572"/>
                  <a:pt x="6678062" y="966263"/>
                  <a:pt x="6672410" y="965292"/>
                </a:cubicBezTo>
                <a:cubicBezTo>
                  <a:pt x="6666759" y="964322"/>
                  <a:pt x="6662846" y="959059"/>
                  <a:pt x="6663672" y="953536"/>
                </a:cubicBezTo>
                <a:cubicBezTo>
                  <a:pt x="6664497" y="948012"/>
                  <a:pt x="6669747" y="944321"/>
                  <a:pt x="6675398" y="945291"/>
                </a:cubicBezTo>
                <a:close/>
                <a:moveTo>
                  <a:pt x="6357621" y="944967"/>
                </a:moveTo>
                <a:cubicBezTo>
                  <a:pt x="6363412" y="945947"/>
                  <a:pt x="6367374" y="951175"/>
                  <a:pt x="6366765" y="956729"/>
                </a:cubicBezTo>
                <a:cubicBezTo>
                  <a:pt x="6365850" y="962282"/>
                  <a:pt x="6360669" y="965877"/>
                  <a:pt x="6354877" y="964896"/>
                </a:cubicBezTo>
                <a:cubicBezTo>
                  <a:pt x="6349086" y="963916"/>
                  <a:pt x="6345124" y="958689"/>
                  <a:pt x="6345733" y="953135"/>
                </a:cubicBezTo>
                <a:cubicBezTo>
                  <a:pt x="6346648" y="947580"/>
                  <a:pt x="6351829" y="943987"/>
                  <a:pt x="6357621" y="944967"/>
                </a:cubicBezTo>
                <a:close/>
                <a:moveTo>
                  <a:pt x="10357230" y="944639"/>
                </a:moveTo>
                <a:cubicBezTo>
                  <a:pt x="10363020" y="945620"/>
                  <a:pt x="10367287" y="951174"/>
                  <a:pt x="10366372" y="956728"/>
                </a:cubicBezTo>
                <a:cubicBezTo>
                  <a:pt x="10365459" y="962282"/>
                  <a:pt x="10359971" y="966203"/>
                  <a:pt x="10354181" y="965223"/>
                </a:cubicBezTo>
                <a:cubicBezTo>
                  <a:pt x="10348391" y="964243"/>
                  <a:pt x="10344122" y="958688"/>
                  <a:pt x="10345037" y="953134"/>
                </a:cubicBezTo>
                <a:cubicBezTo>
                  <a:pt x="10345951" y="947580"/>
                  <a:pt x="10351438" y="943659"/>
                  <a:pt x="10357230" y="944639"/>
                </a:cubicBezTo>
                <a:close/>
                <a:moveTo>
                  <a:pt x="5460155" y="944313"/>
                </a:moveTo>
                <a:cubicBezTo>
                  <a:pt x="5465948" y="945293"/>
                  <a:pt x="5469909" y="950520"/>
                  <a:pt x="5468996" y="955748"/>
                </a:cubicBezTo>
                <a:cubicBezTo>
                  <a:pt x="5468081" y="960975"/>
                  <a:pt x="5462899" y="964896"/>
                  <a:pt x="5457107" y="963916"/>
                </a:cubicBezTo>
                <a:cubicBezTo>
                  <a:pt x="5451315" y="962936"/>
                  <a:pt x="5447352" y="957708"/>
                  <a:pt x="5448266" y="952481"/>
                </a:cubicBezTo>
                <a:cubicBezTo>
                  <a:pt x="5449182" y="946927"/>
                  <a:pt x="5454668" y="943333"/>
                  <a:pt x="5460155" y="944313"/>
                </a:cubicBezTo>
                <a:close/>
                <a:moveTo>
                  <a:pt x="6461558" y="943986"/>
                </a:moveTo>
                <a:cubicBezTo>
                  <a:pt x="6467350" y="944966"/>
                  <a:pt x="6471313" y="950193"/>
                  <a:pt x="6470702" y="955748"/>
                </a:cubicBezTo>
                <a:cubicBezTo>
                  <a:pt x="6469788" y="961302"/>
                  <a:pt x="6464606" y="964896"/>
                  <a:pt x="6458816" y="963916"/>
                </a:cubicBezTo>
                <a:cubicBezTo>
                  <a:pt x="6453024" y="962936"/>
                  <a:pt x="6449062" y="957708"/>
                  <a:pt x="6449671" y="952154"/>
                </a:cubicBezTo>
                <a:cubicBezTo>
                  <a:pt x="6450280" y="946600"/>
                  <a:pt x="6455462" y="943006"/>
                  <a:pt x="6461558" y="943986"/>
                </a:cubicBezTo>
                <a:close/>
                <a:moveTo>
                  <a:pt x="8170650" y="943187"/>
                </a:moveTo>
                <a:cubicBezTo>
                  <a:pt x="8176136" y="944128"/>
                  <a:pt x="8179935" y="949224"/>
                  <a:pt x="8179137" y="954569"/>
                </a:cubicBezTo>
                <a:cubicBezTo>
                  <a:pt x="8178339" y="959913"/>
                  <a:pt x="8173246" y="963484"/>
                  <a:pt x="8167761" y="962543"/>
                </a:cubicBezTo>
                <a:cubicBezTo>
                  <a:pt x="8162276" y="961602"/>
                  <a:pt x="8158476" y="956506"/>
                  <a:pt x="8159274" y="951162"/>
                </a:cubicBezTo>
                <a:cubicBezTo>
                  <a:pt x="8160072" y="945817"/>
                  <a:pt x="8165165" y="942246"/>
                  <a:pt x="8170650" y="943187"/>
                </a:cubicBezTo>
                <a:close/>
                <a:moveTo>
                  <a:pt x="5290998" y="943006"/>
                </a:moveTo>
                <a:cubicBezTo>
                  <a:pt x="5296486" y="943986"/>
                  <a:pt x="5300449" y="948887"/>
                  <a:pt x="5299533" y="954441"/>
                </a:cubicBezTo>
                <a:cubicBezTo>
                  <a:pt x="5298618" y="959668"/>
                  <a:pt x="5293437" y="963263"/>
                  <a:pt x="5287950" y="962282"/>
                </a:cubicBezTo>
                <a:cubicBezTo>
                  <a:pt x="5282464" y="961302"/>
                  <a:pt x="5278501" y="956402"/>
                  <a:pt x="5279415" y="950847"/>
                </a:cubicBezTo>
                <a:cubicBezTo>
                  <a:pt x="5280330" y="945293"/>
                  <a:pt x="5285511" y="942026"/>
                  <a:pt x="5290998" y="943006"/>
                </a:cubicBezTo>
                <a:close/>
                <a:moveTo>
                  <a:pt x="4256034" y="942680"/>
                </a:moveTo>
                <a:cubicBezTo>
                  <a:pt x="4261829" y="943660"/>
                  <a:pt x="4266086" y="948887"/>
                  <a:pt x="4265174" y="954768"/>
                </a:cubicBezTo>
                <a:cubicBezTo>
                  <a:pt x="4264260" y="960322"/>
                  <a:pt x="4258778" y="963916"/>
                  <a:pt x="4252985" y="962936"/>
                </a:cubicBezTo>
                <a:cubicBezTo>
                  <a:pt x="4247189" y="961956"/>
                  <a:pt x="4242926" y="956729"/>
                  <a:pt x="4243842" y="950848"/>
                </a:cubicBezTo>
                <a:cubicBezTo>
                  <a:pt x="4244450" y="945620"/>
                  <a:pt x="4249934" y="941700"/>
                  <a:pt x="4256034" y="942680"/>
                </a:cubicBezTo>
                <a:close/>
                <a:moveTo>
                  <a:pt x="3916698" y="942352"/>
                </a:moveTo>
                <a:cubicBezTo>
                  <a:pt x="3923097" y="943333"/>
                  <a:pt x="3927368" y="949214"/>
                  <a:pt x="3926452" y="955421"/>
                </a:cubicBezTo>
                <a:cubicBezTo>
                  <a:pt x="3925543" y="961302"/>
                  <a:pt x="3919748" y="965549"/>
                  <a:pt x="3913345" y="964243"/>
                </a:cubicBezTo>
                <a:cubicBezTo>
                  <a:pt x="3906941" y="962936"/>
                  <a:pt x="3902677" y="957382"/>
                  <a:pt x="3903587" y="951174"/>
                </a:cubicBezTo>
                <a:cubicBezTo>
                  <a:pt x="3904502" y="945293"/>
                  <a:pt x="3910297" y="941046"/>
                  <a:pt x="3916698" y="942352"/>
                </a:cubicBezTo>
                <a:close/>
                <a:moveTo>
                  <a:pt x="11866320" y="941969"/>
                </a:moveTo>
                <a:cubicBezTo>
                  <a:pt x="11872304" y="942995"/>
                  <a:pt x="11876465" y="948448"/>
                  <a:pt x="11875614" y="954149"/>
                </a:cubicBezTo>
                <a:cubicBezTo>
                  <a:pt x="11874763" y="959851"/>
                  <a:pt x="11869222" y="963641"/>
                  <a:pt x="11863238" y="962615"/>
                </a:cubicBezTo>
                <a:cubicBezTo>
                  <a:pt x="11857254" y="961588"/>
                  <a:pt x="11853094" y="956134"/>
                  <a:pt x="11853945" y="950433"/>
                </a:cubicBezTo>
                <a:cubicBezTo>
                  <a:pt x="11854796" y="944732"/>
                  <a:pt x="11860336" y="940942"/>
                  <a:pt x="11866320" y="941969"/>
                </a:cubicBezTo>
                <a:close/>
                <a:moveTo>
                  <a:pt x="10380394" y="941372"/>
                </a:moveTo>
                <a:cubicBezTo>
                  <a:pt x="10385880" y="942352"/>
                  <a:pt x="10389843" y="947580"/>
                  <a:pt x="10389233" y="952807"/>
                </a:cubicBezTo>
                <a:cubicBezTo>
                  <a:pt x="10388318" y="958035"/>
                  <a:pt x="10383136" y="961629"/>
                  <a:pt x="10377650" y="960648"/>
                </a:cubicBezTo>
                <a:cubicBezTo>
                  <a:pt x="10372164" y="959668"/>
                  <a:pt x="10368202" y="954441"/>
                  <a:pt x="10368811" y="949214"/>
                </a:cubicBezTo>
                <a:cubicBezTo>
                  <a:pt x="10369726" y="943986"/>
                  <a:pt x="10374907" y="940392"/>
                  <a:pt x="10380394" y="941372"/>
                </a:cubicBezTo>
                <a:close/>
                <a:moveTo>
                  <a:pt x="10156060" y="941372"/>
                </a:moveTo>
                <a:cubicBezTo>
                  <a:pt x="10162156" y="942352"/>
                  <a:pt x="10166422" y="947907"/>
                  <a:pt x="10165509" y="953788"/>
                </a:cubicBezTo>
                <a:cubicBezTo>
                  <a:pt x="10164595" y="959668"/>
                  <a:pt x="10158803" y="963589"/>
                  <a:pt x="10152706" y="962609"/>
                </a:cubicBezTo>
                <a:cubicBezTo>
                  <a:pt x="10146611" y="961629"/>
                  <a:pt x="10142343" y="956075"/>
                  <a:pt x="10143258" y="950194"/>
                </a:cubicBezTo>
                <a:cubicBezTo>
                  <a:pt x="10144173" y="944313"/>
                  <a:pt x="10149964" y="940392"/>
                  <a:pt x="10156060" y="941372"/>
                </a:cubicBezTo>
                <a:close/>
                <a:moveTo>
                  <a:pt x="4548142" y="940719"/>
                </a:moveTo>
                <a:cubicBezTo>
                  <a:pt x="4553629" y="941700"/>
                  <a:pt x="4557283" y="946600"/>
                  <a:pt x="4556677" y="951828"/>
                </a:cubicBezTo>
                <a:cubicBezTo>
                  <a:pt x="4555760" y="957055"/>
                  <a:pt x="4550883" y="960322"/>
                  <a:pt x="4545398" y="959669"/>
                </a:cubicBezTo>
                <a:cubicBezTo>
                  <a:pt x="4539909" y="958689"/>
                  <a:pt x="4536250" y="953788"/>
                  <a:pt x="4536865" y="948561"/>
                </a:cubicBezTo>
                <a:cubicBezTo>
                  <a:pt x="4537473" y="943007"/>
                  <a:pt x="4542654" y="939739"/>
                  <a:pt x="4548142" y="940719"/>
                </a:cubicBezTo>
                <a:close/>
                <a:moveTo>
                  <a:pt x="3737761" y="940719"/>
                </a:moveTo>
                <a:cubicBezTo>
                  <a:pt x="3744164" y="941700"/>
                  <a:pt x="3748729" y="947580"/>
                  <a:pt x="3747823" y="953788"/>
                </a:cubicBezTo>
                <a:cubicBezTo>
                  <a:pt x="3746911" y="959996"/>
                  <a:pt x="3740811" y="963916"/>
                  <a:pt x="3734410" y="962936"/>
                </a:cubicBezTo>
                <a:cubicBezTo>
                  <a:pt x="3728012" y="961956"/>
                  <a:pt x="3723427" y="956075"/>
                  <a:pt x="3724344" y="949868"/>
                </a:cubicBezTo>
                <a:cubicBezTo>
                  <a:pt x="3725257" y="943660"/>
                  <a:pt x="3731056" y="939739"/>
                  <a:pt x="3737761" y="940719"/>
                </a:cubicBezTo>
                <a:close/>
                <a:moveTo>
                  <a:pt x="9552552" y="939739"/>
                </a:moveTo>
                <a:cubicBezTo>
                  <a:pt x="9558648" y="940719"/>
                  <a:pt x="9562611" y="946273"/>
                  <a:pt x="9562001" y="951828"/>
                </a:cubicBezTo>
                <a:cubicBezTo>
                  <a:pt x="9561087" y="957382"/>
                  <a:pt x="9555600" y="961302"/>
                  <a:pt x="9549504" y="960322"/>
                </a:cubicBezTo>
                <a:cubicBezTo>
                  <a:pt x="9543408" y="959342"/>
                  <a:pt x="9539446" y="953788"/>
                  <a:pt x="9540056" y="948234"/>
                </a:cubicBezTo>
                <a:cubicBezTo>
                  <a:pt x="9540969" y="942353"/>
                  <a:pt x="9546457" y="938432"/>
                  <a:pt x="9552552" y="939739"/>
                </a:cubicBezTo>
                <a:close/>
                <a:moveTo>
                  <a:pt x="7360723" y="938759"/>
                </a:moveTo>
                <a:cubicBezTo>
                  <a:pt x="7365906" y="939739"/>
                  <a:pt x="7369563" y="944313"/>
                  <a:pt x="7368953" y="949541"/>
                </a:cubicBezTo>
                <a:cubicBezTo>
                  <a:pt x="7368343" y="954441"/>
                  <a:pt x="7363467" y="957709"/>
                  <a:pt x="7357980" y="957055"/>
                </a:cubicBezTo>
                <a:cubicBezTo>
                  <a:pt x="7352799" y="956075"/>
                  <a:pt x="7349141" y="951501"/>
                  <a:pt x="7349751" y="946273"/>
                </a:cubicBezTo>
                <a:cubicBezTo>
                  <a:pt x="7350666" y="941046"/>
                  <a:pt x="7355542" y="937779"/>
                  <a:pt x="7360723" y="938759"/>
                </a:cubicBezTo>
                <a:close/>
                <a:moveTo>
                  <a:pt x="10723140" y="937846"/>
                </a:moveTo>
                <a:cubicBezTo>
                  <a:pt x="10728459" y="938759"/>
                  <a:pt x="10732166" y="943543"/>
                  <a:pt x="10731422" y="948532"/>
                </a:cubicBezTo>
                <a:cubicBezTo>
                  <a:pt x="10730678" y="953520"/>
                  <a:pt x="10725762" y="956825"/>
                  <a:pt x="10720443" y="955913"/>
                </a:cubicBezTo>
                <a:cubicBezTo>
                  <a:pt x="10715124" y="955001"/>
                  <a:pt x="10711416" y="950217"/>
                  <a:pt x="10712161" y="945228"/>
                </a:cubicBezTo>
                <a:cubicBezTo>
                  <a:pt x="10712905" y="940239"/>
                  <a:pt x="10717820" y="936934"/>
                  <a:pt x="10723140" y="937846"/>
                </a:cubicBezTo>
                <a:close/>
                <a:moveTo>
                  <a:pt x="2969210" y="937778"/>
                </a:moveTo>
                <a:cubicBezTo>
                  <a:pt x="2974693" y="938759"/>
                  <a:pt x="2978651" y="943986"/>
                  <a:pt x="2978042" y="949214"/>
                </a:cubicBezTo>
                <a:cubicBezTo>
                  <a:pt x="2977128" y="954441"/>
                  <a:pt x="2971951" y="958035"/>
                  <a:pt x="2966462" y="957055"/>
                </a:cubicBezTo>
                <a:cubicBezTo>
                  <a:pt x="2960970" y="956075"/>
                  <a:pt x="2957013" y="950847"/>
                  <a:pt x="2957623" y="945620"/>
                </a:cubicBezTo>
                <a:cubicBezTo>
                  <a:pt x="2958231" y="940393"/>
                  <a:pt x="2963412" y="936798"/>
                  <a:pt x="2969210" y="937778"/>
                </a:cubicBezTo>
                <a:close/>
                <a:moveTo>
                  <a:pt x="9823826" y="937452"/>
                </a:moveTo>
                <a:cubicBezTo>
                  <a:pt x="9829922" y="938432"/>
                  <a:pt x="9834188" y="943987"/>
                  <a:pt x="9833274" y="949868"/>
                </a:cubicBezTo>
                <a:cubicBezTo>
                  <a:pt x="9832361" y="955748"/>
                  <a:pt x="9826873" y="959669"/>
                  <a:pt x="9820473" y="958362"/>
                </a:cubicBezTo>
                <a:cubicBezTo>
                  <a:pt x="9814073" y="957055"/>
                  <a:pt x="9810109" y="951828"/>
                  <a:pt x="9811024" y="945947"/>
                </a:cubicBezTo>
                <a:cubicBezTo>
                  <a:pt x="9811939" y="940393"/>
                  <a:pt x="9817730" y="936472"/>
                  <a:pt x="9823826" y="937452"/>
                </a:cubicBezTo>
                <a:close/>
                <a:moveTo>
                  <a:pt x="5066690" y="936472"/>
                </a:moveTo>
                <a:cubicBezTo>
                  <a:pt x="5072177" y="937452"/>
                  <a:pt x="5075835" y="942353"/>
                  <a:pt x="5074921" y="947254"/>
                </a:cubicBezTo>
                <a:cubicBezTo>
                  <a:pt x="5074006" y="952481"/>
                  <a:pt x="5069128" y="955748"/>
                  <a:pt x="5063641" y="954768"/>
                </a:cubicBezTo>
                <a:cubicBezTo>
                  <a:pt x="5058154" y="953788"/>
                  <a:pt x="5054496" y="948887"/>
                  <a:pt x="5055411" y="943986"/>
                </a:cubicBezTo>
                <a:cubicBezTo>
                  <a:pt x="5056324" y="938759"/>
                  <a:pt x="5061202" y="935492"/>
                  <a:pt x="5066690" y="936472"/>
                </a:cubicBezTo>
                <a:close/>
                <a:moveTo>
                  <a:pt x="11120757" y="936471"/>
                </a:moveTo>
                <a:cubicBezTo>
                  <a:pt x="11126244" y="937452"/>
                  <a:pt x="11130206" y="942353"/>
                  <a:pt x="11129292" y="947580"/>
                </a:cubicBezTo>
                <a:cubicBezTo>
                  <a:pt x="11128378" y="952807"/>
                  <a:pt x="11123501" y="956402"/>
                  <a:pt x="11118014" y="955421"/>
                </a:cubicBezTo>
                <a:cubicBezTo>
                  <a:pt x="11112528" y="954441"/>
                  <a:pt x="11108565" y="949541"/>
                  <a:pt x="11109480" y="944313"/>
                </a:cubicBezTo>
                <a:cubicBezTo>
                  <a:pt x="11110394" y="939086"/>
                  <a:pt x="11115271" y="935491"/>
                  <a:pt x="11120757" y="936471"/>
                </a:cubicBezTo>
                <a:close/>
                <a:moveTo>
                  <a:pt x="9005738" y="936471"/>
                </a:moveTo>
                <a:cubicBezTo>
                  <a:pt x="9011530" y="937452"/>
                  <a:pt x="9015492" y="942679"/>
                  <a:pt x="9014577" y="947907"/>
                </a:cubicBezTo>
                <a:cubicBezTo>
                  <a:pt x="9013663" y="953461"/>
                  <a:pt x="9008481" y="956728"/>
                  <a:pt x="9002995" y="955748"/>
                </a:cubicBezTo>
                <a:cubicBezTo>
                  <a:pt x="8997204" y="954768"/>
                  <a:pt x="8993241" y="949541"/>
                  <a:pt x="8994156" y="944313"/>
                </a:cubicBezTo>
                <a:cubicBezTo>
                  <a:pt x="8994766" y="939086"/>
                  <a:pt x="9000252" y="935491"/>
                  <a:pt x="9005738" y="936471"/>
                </a:cubicBezTo>
                <a:close/>
                <a:moveTo>
                  <a:pt x="10883621" y="936145"/>
                </a:moveTo>
                <a:cubicBezTo>
                  <a:pt x="10888803" y="937125"/>
                  <a:pt x="10892765" y="942026"/>
                  <a:pt x="10891850" y="946927"/>
                </a:cubicBezTo>
                <a:cubicBezTo>
                  <a:pt x="10891241" y="952154"/>
                  <a:pt x="10886060" y="955421"/>
                  <a:pt x="10880878" y="954441"/>
                </a:cubicBezTo>
                <a:cubicBezTo>
                  <a:pt x="10875696" y="953461"/>
                  <a:pt x="10871735" y="948560"/>
                  <a:pt x="10872649" y="943659"/>
                </a:cubicBezTo>
                <a:cubicBezTo>
                  <a:pt x="10873563" y="938432"/>
                  <a:pt x="10878440" y="935165"/>
                  <a:pt x="10883621" y="936145"/>
                </a:cubicBezTo>
                <a:close/>
                <a:moveTo>
                  <a:pt x="7664306" y="935818"/>
                </a:moveTo>
                <a:cubicBezTo>
                  <a:pt x="7669792" y="936798"/>
                  <a:pt x="7673450" y="941699"/>
                  <a:pt x="7672840" y="946927"/>
                </a:cubicBezTo>
                <a:cubicBezTo>
                  <a:pt x="7671926" y="952154"/>
                  <a:pt x="7667049" y="955421"/>
                  <a:pt x="7661563" y="954441"/>
                </a:cubicBezTo>
                <a:cubicBezTo>
                  <a:pt x="7656076" y="953461"/>
                  <a:pt x="7652419" y="948561"/>
                  <a:pt x="7653028" y="943333"/>
                </a:cubicBezTo>
                <a:cubicBezTo>
                  <a:pt x="7653943" y="938432"/>
                  <a:pt x="7658820" y="934838"/>
                  <a:pt x="7664306" y="935818"/>
                </a:cubicBezTo>
                <a:close/>
                <a:moveTo>
                  <a:pt x="7874010" y="935491"/>
                </a:moveTo>
                <a:cubicBezTo>
                  <a:pt x="7879496" y="936472"/>
                  <a:pt x="7883458" y="941373"/>
                  <a:pt x="7882544" y="946600"/>
                </a:cubicBezTo>
                <a:cubicBezTo>
                  <a:pt x="7881630" y="951827"/>
                  <a:pt x="7876752" y="955421"/>
                  <a:pt x="7870962" y="954441"/>
                </a:cubicBezTo>
                <a:cubicBezTo>
                  <a:pt x="7865475" y="953461"/>
                  <a:pt x="7861513" y="948560"/>
                  <a:pt x="7862427" y="943333"/>
                </a:cubicBezTo>
                <a:cubicBezTo>
                  <a:pt x="7863341" y="938105"/>
                  <a:pt x="7868523" y="934511"/>
                  <a:pt x="7874010" y="935491"/>
                </a:cubicBezTo>
                <a:close/>
                <a:moveTo>
                  <a:pt x="4308786" y="935165"/>
                </a:moveTo>
                <a:cubicBezTo>
                  <a:pt x="4314576" y="936145"/>
                  <a:pt x="4318537" y="941373"/>
                  <a:pt x="4317623" y="946927"/>
                </a:cubicBezTo>
                <a:cubicBezTo>
                  <a:pt x="4316711" y="952480"/>
                  <a:pt x="4311528" y="956075"/>
                  <a:pt x="4305741" y="955095"/>
                </a:cubicBezTo>
                <a:cubicBezTo>
                  <a:pt x="4299950" y="954114"/>
                  <a:pt x="4295987" y="948887"/>
                  <a:pt x="4296900" y="943333"/>
                </a:cubicBezTo>
                <a:cubicBezTo>
                  <a:pt x="4297509" y="937778"/>
                  <a:pt x="4303000" y="934185"/>
                  <a:pt x="4308786" y="935165"/>
                </a:cubicBezTo>
                <a:close/>
                <a:moveTo>
                  <a:pt x="2204724" y="935165"/>
                </a:moveTo>
                <a:cubicBezTo>
                  <a:pt x="2210515" y="936145"/>
                  <a:pt x="2214478" y="941372"/>
                  <a:pt x="2213868" y="946927"/>
                </a:cubicBezTo>
                <a:cubicBezTo>
                  <a:pt x="2212954" y="952480"/>
                  <a:pt x="2207772" y="956075"/>
                  <a:pt x="2201676" y="955095"/>
                </a:cubicBezTo>
                <a:cubicBezTo>
                  <a:pt x="2195886" y="954114"/>
                  <a:pt x="2191923" y="948887"/>
                  <a:pt x="2192532" y="943333"/>
                </a:cubicBezTo>
                <a:cubicBezTo>
                  <a:pt x="2193752" y="938105"/>
                  <a:pt x="2198933" y="934185"/>
                  <a:pt x="2204724" y="935165"/>
                </a:cubicBezTo>
                <a:close/>
                <a:moveTo>
                  <a:pt x="1025865" y="933858"/>
                </a:moveTo>
                <a:cubicBezTo>
                  <a:pt x="1031352" y="934839"/>
                  <a:pt x="1035009" y="939739"/>
                  <a:pt x="1034399" y="944967"/>
                </a:cubicBezTo>
                <a:cubicBezTo>
                  <a:pt x="1033485" y="950194"/>
                  <a:pt x="1028608" y="953788"/>
                  <a:pt x="1023122" y="952808"/>
                </a:cubicBezTo>
                <a:cubicBezTo>
                  <a:pt x="1017636" y="951828"/>
                  <a:pt x="1013978" y="946927"/>
                  <a:pt x="1014587" y="941700"/>
                </a:cubicBezTo>
                <a:cubicBezTo>
                  <a:pt x="1015198" y="936472"/>
                  <a:pt x="1020379" y="932878"/>
                  <a:pt x="1025865" y="933858"/>
                </a:cubicBezTo>
                <a:close/>
                <a:moveTo>
                  <a:pt x="8770736" y="933205"/>
                </a:moveTo>
                <a:cubicBezTo>
                  <a:pt x="8776222" y="934185"/>
                  <a:pt x="8780185" y="939086"/>
                  <a:pt x="8779270" y="944640"/>
                </a:cubicBezTo>
                <a:cubicBezTo>
                  <a:pt x="8778356" y="949867"/>
                  <a:pt x="8773175" y="953461"/>
                  <a:pt x="8767688" y="952481"/>
                </a:cubicBezTo>
                <a:cubicBezTo>
                  <a:pt x="8762201" y="951501"/>
                  <a:pt x="8758239" y="946600"/>
                  <a:pt x="8759153" y="941046"/>
                </a:cubicBezTo>
                <a:cubicBezTo>
                  <a:pt x="8760068" y="935491"/>
                  <a:pt x="8765249" y="932225"/>
                  <a:pt x="8770736" y="933205"/>
                </a:cubicBezTo>
                <a:close/>
                <a:moveTo>
                  <a:pt x="6788001" y="933204"/>
                </a:moveTo>
                <a:cubicBezTo>
                  <a:pt x="6793487" y="934184"/>
                  <a:pt x="6797450" y="939086"/>
                  <a:pt x="6796535" y="944313"/>
                </a:cubicBezTo>
                <a:cubicBezTo>
                  <a:pt x="6795621" y="949540"/>
                  <a:pt x="6790744" y="953134"/>
                  <a:pt x="6785258" y="952154"/>
                </a:cubicBezTo>
                <a:cubicBezTo>
                  <a:pt x="6779771" y="951174"/>
                  <a:pt x="6775809" y="946273"/>
                  <a:pt x="6776723" y="941046"/>
                </a:cubicBezTo>
                <a:cubicBezTo>
                  <a:pt x="6777333" y="935818"/>
                  <a:pt x="6782514" y="932224"/>
                  <a:pt x="6788001" y="933204"/>
                </a:cubicBezTo>
                <a:close/>
                <a:moveTo>
                  <a:pt x="8073045" y="932225"/>
                </a:moveTo>
                <a:cubicBezTo>
                  <a:pt x="8078531" y="933205"/>
                  <a:pt x="8082494" y="938105"/>
                  <a:pt x="8081579" y="943333"/>
                </a:cubicBezTo>
                <a:cubicBezTo>
                  <a:pt x="8080665" y="948561"/>
                  <a:pt x="8075788" y="952154"/>
                  <a:pt x="8069997" y="951175"/>
                </a:cubicBezTo>
                <a:cubicBezTo>
                  <a:pt x="8064511" y="950194"/>
                  <a:pt x="8060548" y="945293"/>
                  <a:pt x="8061463" y="939739"/>
                </a:cubicBezTo>
                <a:cubicBezTo>
                  <a:pt x="8062377" y="934839"/>
                  <a:pt x="8067558" y="931244"/>
                  <a:pt x="8073045" y="932225"/>
                </a:cubicBezTo>
                <a:close/>
                <a:moveTo>
                  <a:pt x="6987341" y="931571"/>
                </a:moveTo>
                <a:cubicBezTo>
                  <a:pt x="6992523" y="932552"/>
                  <a:pt x="6996181" y="937125"/>
                  <a:pt x="6995571" y="942353"/>
                </a:cubicBezTo>
                <a:cubicBezTo>
                  <a:pt x="6994961" y="947254"/>
                  <a:pt x="6990085" y="950521"/>
                  <a:pt x="6984598" y="949868"/>
                </a:cubicBezTo>
                <a:cubicBezTo>
                  <a:pt x="6979112" y="949214"/>
                  <a:pt x="6975759" y="944313"/>
                  <a:pt x="6976368" y="939086"/>
                </a:cubicBezTo>
                <a:cubicBezTo>
                  <a:pt x="6977283" y="933858"/>
                  <a:pt x="6982160" y="930591"/>
                  <a:pt x="6987341" y="931571"/>
                </a:cubicBezTo>
                <a:close/>
                <a:moveTo>
                  <a:pt x="3124313" y="931571"/>
                </a:moveTo>
                <a:cubicBezTo>
                  <a:pt x="3130100" y="932552"/>
                  <a:pt x="3134368" y="937778"/>
                  <a:pt x="3133455" y="943333"/>
                </a:cubicBezTo>
                <a:cubicBezTo>
                  <a:pt x="3132541" y="948887"/>
                  <a:pt x="3127359" y="952481"/>
                  <a:pt x="3121264" y="951501"/>
                </a:cubicBezTo>
                <a:cubicBezTo>
                  <a:pt x="3115469" y="950521"/>
                  <a:pt x="3111202" y="945293"/>
                  <a:pt x="3112120" y="939739"/>
                </a:cubicBezTo>
                <a:cubicBezTo>
                  <a:pt x="3113030" y="934512"/>
                  <a:pt x="3118521" y="930591"/>
                  <a:pt x="3124313" y="931571"/>
                </a:cubicBezTo>
                <a:close/>
                <a:moveTo>
                  <a:pt x="725016" y="930591"/>
                </a:moveTo>
                <a:cubicBezTo>
                  <a:pt x="730502" y="931571"/>
                  <a:pt x="734465" y="936472"/>
                  <a:pt x="733550" y="942026"/>
                </a:cubicBezTo>
                <a:cubicBezTo>
                  <a:pt x="732635" y="947254"/>
                  <a:pt x="727454" y="950847"/>
                  <a:pt x="721968" y="949867"/>
                </a:cubicBezTo>
                <a:cubicBezTo>
                  <a:pt x="716482" y="948887"/>
                  <a:pt x="712519" y="943986"/>
                  <a:pt x="713434" y="938432"/>
                </a:cubicBezTo>
                <a:cubicBezTo>
                  <a:pt x="714043" y="933205"/>
                  <a:pt x="719224" y="929611"/>
                  <a:pt x="725016" y="930591"/>
                </a:cubicBezTo>
                <a:close/>
                <a:moveTo>
                  <a:pt x="7172356" y="929937"/>
                </a:moveTo>
                <a:cubicBezTo>
                  <a:pt x="7177538" y="930918"/>
                  <a:pt x="7181195" y="935491"/>
                  <a:pt x="7180281" y="940392"/>
                </a:cubicBezTo>
                <a:cubicBezTo>
                  <a:pt x="7179366" y="945293"/>
                  <a:pt x="7174794" y="948560"/>
                  <a:pt x="7169613" y="947580"/>
                </a:cubicBezTo>
                <a:cubicBezTo>
                  <a:pt x="7164431" y="946600"/>
                  <a:pt x="7160774" y="942026"/>
                  <a:pt x="7161688" y="937125"/>
                </a:cubicBezTo>
                <a:cubicBezTo>
                  <a:pt x="7162602" y="932224"/>
                  <a:pt x="7167174" y="928957"/>
                  <a:pt x="7172356" y="929937"/>
                </a:cubicBezTo>
                <a:close/>
                <a:moveTo>
                  <a:pt x="4914296" y="929611"/>
                </a:moveTo>
                <a:cubicBezTo>
                  <a:pt x="4919479" y="930591"/>
                  <a:pt x="4923134" y="935165"/>
                  <a:pt x="4922526" y="940392"/>
                </a:cubicBezTo>
                <a:cubicBezTo>
                  <a:pt x="4921916" y="945293"/>
                  <a:pt x="4916734" y="948887"/>
                  <a:pt x="4911550" y="947907"/>
                </a:cubicBezTo>
                <a:cubicBezTo>
                  <a:pt x="4906369" y="946927"/>
                  <a:pt x="4902711" y="942353"/>
                  <a:pt x="4903320" y="937125"/>
                </a:cubicBezTo>
                <a:cubicBezTo>
                  <a:pt x="4903931" y="932225"/>
                  <a:pt x="4908809" y="928630"/>
                  <a:pt x="4914296" y="929611"/>
                </a:cubicBezTo>
                <a:close/>
                <a:moveTo>
                  <a:pt x="7974289" y="928957"/>
                </a:moveTo>
                <a:cubicBezTo>
                  <a:pt x="7979775" y="929938"/>
                  <a:pt x="7983738" y="934839"/>
                  <a:pt x="7982824" y="940066"/>
                </a:cubicBezTo>
                <a:cubicBezTo>
                  <a:pt x="7981909" y="945293"/>
                  <a:pt x="7977032" y="948887"/>
                  <a:pt x="7971241" y="947907"/>
                </a:cubicBezTo>
                <a:cubicBezTo>
                  <a:pt x="7965754" y="946927"/>
                  <a:pt x="7961793" y="942026"/>
                  <a:pt x="7962707" y="936799"/>
                </a:cubicBezTo>
                <a:cubicBezTo>
                  <a:pt x="7963621" y="931571"/>
                  <a:pt x="7968802" y="927977"/>
                  <a:pt x="7974289" y="928957"/>
                </a:cubicBezTo>
                <a:close/>
                <a:moveTo>
                  <a:pt x="4821013" y="928957"/>
                </a:moveTo>
                <a:cubicBezTo>
                  <a:pt x="4826197" y="929937"/>
                  <a:pt x="4829854" y="934511"/>
                  <a:pt x="4829245" y="939739"/>
                </a:cubicBezTo>
                <a:cubicBezTo>
                  <a:pt x="4828634" y="944639"/>
                  <a:pt x="4823452" y="948234"/>
                  <a:pt x="4818270" y="947254"/>
                </a:cubicBezTo>
                <a:cubicBezTo>
                  <a:pt x="4813087" y="946273"/>
                  <a:pt x="4809429" y="941699"/>
                  <a:pt x="4810040" y="936471"/>
                </a:cubicBezTo>
                <a:cubicBezTo>
                  <a:pt x="4810649" y="931244"/>
                  <a:pt x="4815527" y="928303"/>
                  <a:pt x="4821013" y="928957"/>
                </a:cubicBezTo>
                <a:close/>
                <a:moveTo>
                  <a:pt x="79195" y="927650"/>
                </a:moveTo>
                <a:cubicBezTo>
                  <a:pt x="84682" y="928630"/>
                  <a:pt x="88339" y="933531"/>
                  <a:pt x="87729" y="938759"/>
                </a:cubicBezTo>
                <a:cubicBezTo>
                  <a:pt x="86814" y="943986"/>
                  <a:pt x="81937" y="947253"/>
                  <a:pt x="76452" y="946600"/>
                </a:cubicBezTo>
                <a:cubicBezTo>
                  <a:pt x="70966" y="945620"/>
                  <a:pt x="67308" y="940719"/>
                  <a:pt x="67918" y="935491"/>
                </a:cubicBezTo>
                <a:cubicBezTo>
                  <a:pt x="68528" y="929937"/>
                  <a:pt x="73708" y="926670"/>
                  <a:pt x="79195" y="927650"/>
                </a:cubicBezTo>
                <a:close/>
                <a:moveTo>
                  <a:pt x="10047245" y="927323"/>
                </a:moveTo>
                <a:cubicBezTo>
                  <a:pt x="10053342" y="928303"/>
                  <a:pt x="10057608" y="933858"/>
                  <a:pt x="10056694" y="939739"/>
                </a:cubicBezTo>
                <a:cubicBezTo>
                  <a:pt x="10055780" y="945620"/>
                  <a:pt x="10049988" y="949540"/>
                  <a:pt x="10043892" y="948560"/>
                </a:cubicBezTo>
                <a:cubicBezTo>
                  <a:pt x="10037796" y="947580"/>
                  <a:pt x="10033529" y="942026"/>
                  <a:pt x="10034444" y="936145"/>
                </a:cubicBezTo>
                <a:cubicBezTo>
                  <a:pt x="10035358" y="930264"/>
                  <a:pt x="10040844" y="926343"/>
                  <a:pt x="10047245" y="927323"/>
                </a:cubicBezTo>
                <a:close/>
                <a:moveTo>
                  <a:pt x="10340770" y="926997"/>
                </a:moveTo>
                <a:cubicBezTo>
                  <a:pt x="10346561" y="927977"/>
                  <a:pt x="10350523" y="933205"/>
                  <a:pt x="10349608" y="938432"/>
                </a:cubicBezTo>
                <a:cubicBezTo>
                  <a:pt x="10348695" y="943659"/>
                  <a:pt x="10343513" y="947580"/>
                  <a:pt x="10337722" y="946600"/>
                </a:cubicBezTo>
                <a:cubicBezTo>
                  <a:pt x="10331931" y="945620"/>
                  <a:pt x="10327967" y="940392"/>
                  <a:pt x="10328882" y="935165"/>
                </a:cubicBezTo>
                <a:cubicBezTo>
                  <a:pt x="10329797" y="929611"/>
                  <a:pt x="10335283" y="926017"/>
                  <a:pt x="10340770" y="926997"/>
                </a:cubicBezTo>
                <a:close/>
                <a:moveTo>
                  <a:pt x="2872271" y="926997"/>
                </a:moveTo>
                <a:cubicBezTo>
                  <a:pt x="2877762" y="927977"/>
                  <a:pt x="2881723" y="933205"/>
                  <a:pt x="2881112" y="938432"/>
                </a:cubicBezTo>
                <a:cubicBezTo>
                  <a:pt x="2880198" y="943660"/>
                  <a:pt x="2875017" y="947254"/>
                  <a:pt x="2869532" y="946273"/>
                </a:cubicBezTo>
                <a:cubicBezTo>
                  <a:pt x="2864046" y="945293"/>
                  <a:pt x="2860086" y="940066"/>
                  <a:pt x="2860695" y="934839"/>
                </a:cubicBezTo>
                <a:cubicBezTo>
                  <a:pt x="2861305" y="929611"/>
                  <a:pt x="2866482" y="926017"/>
                  <a:pt x="2872271" y="926997"/>
                </a:cubicBezTo>
                <a:close/>
                <a:moveTo>
                  <a:pt x="10402949" y="926344"/>
                </a:moveTo>
                <a:cubicBezTo>
                  <a:pt x="10408130" y="927324"/>
                  <a:pt x="10412093" y="932225"/>
                  <a:pt x="10411178" y="937125"/>
                </a:cubicBezTo>
                <a:cubicBezTo>
                  <a:pt x="10410569" y="942026"/>
                  <a:pt x="10405388" y="945620"/>
                  <a:pt x="10400206" y="944640"/>
                </a:cubicBezTo>
                <a:cubicBezTo>
                  <a:pt x="10395024" y="943660"/>
                  <a:pt x="10391061" y="938759"/>
                  <a:pt x="10391975" y="933858"/>
                </a:cubicBezTo>
                <a:cubicBezTo>
                  <a:pt x="10392586" y="928631"/>
                  <a:pt x="10397463" y="925364"/>
                  <a:pt x="10402949" y="926344"/>
                </a:cubicBezTo>
                <a:close/>
                <a:moveTo>
                  <a:pt x="6892243" y="926017"/>
                </a:moveTo>
                <a:cubicBezTo>
                  <a:pt x="6897424" y="926997"/>
                  <a:pt x="6901387" y="931898"/>
                  <a:pt x="6900472" y="936798"/>
                </a:cubicBezTo>
                <a:cubicBezTo>
                  <a:pt x="6899863" y="942026"/>
                  <a:pt x="6894682" y="945293"/>
                  <a:pt x="6889500" y="944313"/>
                </a:cubicBezTo>
                <a:cubicBezTo>
                  <a:pt x="6884318" y="943333"/>
                  <a:pt x="6880356" y="938432"/>
                  <a:pt x="6881270" y="933531"/>
                </a:cubicBezTo>
                <a:cubicBezTo>
                  <a:pt x="6882184" y="928304"/>
                  <a:pt x="6887062" y="925037"/>
                  <a:pt x="6892243" y="926017"/>
                </a:cubicBezTo>
                <a:close/>
                <a:moveTo>
                  <a:pt x="2999588" y="926017"/>
                </a:moveTo>
                <a:cubicBezTo>
                  <a:pt x="3005688" y="926997"/>
                  <a:pt x="3010257" y="932878"/>
                  <a:pt x="3009344" y="938759"/>
                </a:cubicBezTo>
                <a:cubicBezTo>
                  <a:pt x="3008429" y="944640"/>
                  <a:pt x="3002635" y="948561"/>
                  <a:pt x="2996541" y="947580"/>
                </a:cubicBezTo>
                <a:cubicBezTo>
                  <a:pt x="2990444" y="946600"/>
                  <a:pt x="2985871" y="940719"/>
                  <a:pt x="2986785" y="934839"/>
                </a:cubicBezTo>
                <a:cubicBezTo>
                  <a:pt x="2987699" y="928957"/>
                  <a:pt x="2993189" y="925037"/>
                  <a:pt x="2999588" y="926017"/>
                </a:cubicBezTo>
                <a:close/>
                <a:moveTo>
                  <a:pt x="4359710" y="926016"/>
                </a:moveTo>
                <a:cubicBezTo>
                  <a:pt x="4365505" y="926997"/>
                  <a:pt x="4369468" y="932224"/>
                  <a:pt x="4368552" y="937452"/>
                </a:cubicBezTo>
                <a:cubicBezTo>
                  <a:pt x="4367637" y="942679"/>
                  <a:pt x="4362455" y="946273"/>
                  <a:pt x="4356966" y="945293"/>
                </a:cubicBezTo>
                <a:cubicBezTo>
                  <a:pt x="4351484" y="944313"/>
                  <a:pt x="4347214" y="939085"/>
                  <a:pt x="4348135" y="933858"/>
                </a:cubicBezTo>
                <a:cubicBezTo>
                  <a:pt x="4348744" y="928630"/>
                  <a:pt x="4353922" y="925036"/>
                  <a:pt x="4359710" y="926016"/>
                </a:cubicBezTo>
                <a:close/>
                <a:moveTo>
                  <a:pt x="7081220" y="925037"/>
                </a:moveTo>
                <a:cubicBezTo>
                  <a:pt x="7086402" y="926017"/>
                  <a:pt x="7090060" y="930591"/>
                  <a:pt x="7089145" y="935491"/>
                </a:cubicBezTo>
                <a:cubicBezTo>
                  <a:pt x="7088536" y="940392"/>
                  <a:pt x="7083659" y="943659"/>
                  <a:pt x="7078477" y="942679"/>
                </a:cubicBezTo>
                <a:cubicBezTo>
                  <a:pt x="7073296" y="941699"/>
                  <a:pt x="7069638" y="937125"/>
                  <a:pt x="7070552" y="932224"/>
                </a:cubicBezTo>
                <a:cubicBezTo>
                  <a:pt x="7071161" y="927323"/>
                  <a:pt x="7076038" y="924057"/>
                  <a:pt x="7081220" y="925037"/>
                </a:cubicBezTo>
                <a:close/>
                <a:moveTo>
                  <a:pt x="9936602" y="924710"/>
                </a:moveTo>
                <a:cubicBezTo>
                  <a:pt x="9942698" y="925690"/>
                  <a:pt x="9946965" y="931244"/>
                  <a:pt x="9946051" y="937125"/>
                </a:cubicBezTo>
                <a:cubicBezTo>
                  <a:pt x="9945137" y="943006"/>
                  <a:pt x="9939346" y="946927"/>
                  <a:pt x="9933248" y="945620"/>
                </a:cubicBezTo>
                <a:cubicBezTo>
                  <a:pt x="9927153" y="944639"/>
                  <a:pt x="9922886" y="939086"/>
                  <a:pt x="9923801" y="933205"/>
                </a:cubicBezTo>
                <a:cubicBezTo>
                  <a:pt x="9924715" y="927650"/>
                  <a:pt x="9930507" y="923730"/>
                  <a:pt x="9936602" y="924710"/>
                </a:cubicBezTo>
                <a:close/>
                <a:moveTo>
                  <a:pt x="7559454" y="924710"/>
                </a:moveTo>
                <a:cubicBezTo>
                  <a:pt x="7564940" y="925690"/>
                  <a:pt x="7568598" y="930591"/>
                  <a:pt x="7567683" y="935491"/>
                </a:cubicBezTo>
                <a:cubicBezTo>
                  <a:pt x="7567074" y="940719"/>
                  <a:pt x="7561892" y="943986"/>
                  <a:pt x="7556710" y="943006"/>
                </a:cubicBezTo>
                <a:cubicBezTo>
                  <a:pt x="7551224" y="942026"/>
                  <a:pt x="7547566" y="937125"/>
                  <a:pt x="7548481" y="932224"/>
                </a:cubicBezTo>
                <a:cubicBezTo>
                  <a:pt x="7549091" y="927323"/>
                  <a:pt x="7554272" y="924056"/>
                  <a:pt x="7559454" y="924710"/>
                </a:cubicBezTo>
                <a:close/>
                <a:moveTo>
                  <a:pt x="10441048" y="923403"/>
                </a:moveTo>
                <a:cubicBezTo>
                  <a:pt x="10446231" y="924384"/>
                  <a:pt x="10449887" y="928957"/>
                  <a:pt x="10449278" y="934185"/>
                </a:cubicBezTo>
                <a:cubicBezTo>
                  <a:pt x="10448670" y="939086"/>
                  <a:pt x="10443792" y="942353"/>
                  <a:pt x="10438307" y="941700"/>
                </a:cubicBezTo>
                <a:cubicBezTo>
                  <a:pt x="10433123" y="940719"/>
                  <a:pt x="10429466" y="936145"/>
                  <a:pt x="10430076" y="930918"/>
                </a:cubicBezTo>
                <a:cubicBezTo>
                  <a:pt x="10430991" y="926017"/>
                  <a:pt x="10435867" y="922750"/>
                  <a:pt x="10441048" y="923403"/>
                </a:cubicBezTo>
                <a:close/>
                <a:moveTo>
                  <a:pt x="7265625" y="923403"/>
                </a:moveTo>
                <a:cubicBezTo>
                  <a:pt x="7270807" y="924384"/>
                  <a:pt x="7274465" y="928957"/>
                  <a:pt x="7273550" y="933858"/>
                </a:cubicBezTo>
                <a:cubicBezTo>
                  <a:pt x="7272941" y="938759"/>
                  <a:pt x="7268063" y="942026"/>
                  <a:pt x="7262882" y="941046"/>
                </a:cubicBezTo>
                <a:cubicBezTo>
                  <a:pt x="7257701" y="940066"/>
                  <a:pt x="7254043" y="935492"/>
                  <a:pt x="7254957" y="930591"/>
                </a:cubicBezTo>
                <a:cubicBezTo>
                  <a:pt x="7255566" y="925690"/>
                  <a:pt x="7260443" y="922423"/>
                  <a:pt x="7265625" y="923403"/>
                </a:cubicBezTo>
                <a:close/>
                <a:moveTo>
                  <a:pt x="11671613" y="923107"/>
                </a:moveTo>
                <a:cubicBezTo>
                  <a:pt x="11677431" y="924106"/>
                  <a:pt x="11681478" y="929393"/>
                  <a:pt x="11680654" y="934917"/>
                </a:cubicBezTo>
                <a:cubicBezTo>
                  <a:pt x="11679828" y="940440"/>
                  <a:pt x="11674443" y="944108"/>
                  <a:pt x="11668625" y="943110"/>
                </a:cubicBezTo>
                <a:cubicBezTo>
                  <a:pt x="11662808" y="942111"/>
                  <a:pt x="11658761" y="936824"/>
                  <a:pt x="11659586" y="931301"/>
                </a:cubicBezTo>
                <a:cubicBezTo>
                  <a:pt x="11660410" y="925777"/>
                  <a:pt x="11665795" y="922109"/>
                  <a:pt x="11671613" y="923107"/>
                </a:cubicBezTo>
                <a:close/>
                <a:moveTo>
                  <a:pt x="5227619" y="923076"/>
                </a:moveTo>
                <a:cubicBezTo>
                  <a:pt x="5233106" y="924057"/>
                  <a:pt x="5237069" y="928957"/>
                  <a:pt x="5236154" y="934185"/>
                </a:cubicBezTo>
                <a:cubicBezTo>
                  <a:pt x="5235240" y="939412"/>
                  <a:pt x="5230362" y="943006"/>
                  <a:pt x="5224875" y="942026"/>
                </a:cubicBezTo>
                <a:cubicBezTo>
                  <a:pt x="5219389" y="941046"/>
                  <a:pt x="5215425" y="936145"/>
                  <a:pt x="5216339" y="930918"/>
                </a:cubicBezTo>
                <a:cubicBezTo>
                  <a:pt x="5217253" y="925364"/>
                  <a:pt x="5222132" y="922096"/>
                  <a:pt x="5227619" y="923076"/>
                </a:cubicBezTo>
                <a:close/>
                <a:moveTo>
                  <a:pt x="12157998" y="922750"/>
                </a:moveTo>
                <a:cubicBezTo>
                  <a:pt x="12160588" y="923239"/>
                  <a:pt x="12162798" y="924628"/>
                  <a:pt x="12164284" y="926547"/>
                </a:cubicBezTo>
                <a:lnTo>
                  <a:pt x="12165506" y="930940"/>
                </a:lnTo>
                <a:lnTo>
                  <a:pt x="12165618" y="930918"/>
                </a:lnTo>
                <a:lnTo>
                  <a:pt x="12167332" y="931948"/>
                </a:lnTo>
                <a:lnTo>
                  <a:pt x="12167522" y="931653"/>
                </a:lnTo>
                <a:cubicBezTo>
                  <a:pt x="12169427" y="930346"/>
                  <a:pt x="12171866" y="929774"/>
                  <a:pt x="12174457" y="930264"/>
                </a:cubicBezTo>
                <a:cubicBezTo>
                  <a:pt x="12179638" y="931244"/>
                  <a:pt x="12182992" y="935818"/>
                  <a:pt x="12182382" y="940719"/>
                </a:cubicBezTo>
                <a:cubicBezTo>
                  <a:pt x="12181772" y="945620"/>
                  <a:pt x="12176895" y="948887"/>
                  <a:pt x="12171714" y="947907"/>
                </a:cubicBezTo>
                <a:lnTo>
                  <a:pt x="12170087" y="946910"/>
                </a:lnTo>
                <a:lnTo>
                  <a:pt x="12169923" y="947171"/>
                </a:lnTo>
                <a:cubicBezTo>
                  <a:pt x="12167979" y="948479"/>
                  <a:pt x="12165465" y="949050"/>
                  <a:pt x="12162874" y="948560"/>
                </a:cubicBezTo>
                <a:cubicBezTo>
                  <a:pt x="12160283" y="948070"/>
                  <a:pt x="12158073" y="946681"/>
                  <a:pt x="12156626" y="944803"/>
                </a:cubicBezTo>
                <a:lnTo>
                  <a:pt x="12155663" y="940959"/>
                </a:lnTo>
                <a:lnTo>
                  <a:pt x="12155254" y="941046"/>
                </a:lnTo>
                <a:cubicBezTo>
                  <a:pt x="12150072" y="940066"/>
                  <a:pt x="12146415" y="935491"/>
                  <a:pt x="12147024" y="930264"/>
                </a:cubicBezTo>
                <a:cubicBezTo>
                  <a:pt x="12147940" y="925037"/>
                  <a:pt x="12152816" y="921769"/>
                  <a:pt x="12157998" y="922750"/>
                </a:cubicBezTo>
                <a:close/>
                <a:moveTo>
                  <a:pt x="9401066" y="922423"/>
                </a:moveTo>
                <a:cubicBezTo>
                  <a:pt x="9406858" y="923403"/>
                  <a:pt x="9411125" y="928957"/>
                  <a:pt x="9410210" y="934512"/>
                </a:cubicBezTo>
                <a:cubicBezTo>
                  <a:pt x="9409295" y="940066"/>
                  <a:pt x="9403809" y="943986"/>
                  <a:pt x="9398019" y="942680"/>
                </a:cubicBezTo>
                <a:cubicBezTo>
                  <a:pt x="9392226" y="941700"/>
                  <a:pt x="9387960" y="936145"/>
                  <a:pt x="9388874" y="930591"/>
                </a:cubicBezTo>
                <a:cubicBezTo>
                  <a:pt x="9389484" y="925364"/>
                  <a:pt x="9394970" y="921443"/>
                  <a:pt x="9401066" y="922423"/>
                </a:cubicBezTo>
                <a:close/>
                <a:moveTo>
                  <a:pt x="1504382" y="921769"/>
                </a:moveTo>
                <a:cubicBezTo>
                  <a:pt x="1509868" y="922750"/>
                  <a:pt x="1513831" y="927651"/>
                  <a:pt x="1512916" y="932878"/>
                </a:cubicBezTo>
                <a:cubicBezTo>
                  <a:pt x="1512002" y="938105"/>
                  <a:pt x="1507125" y="941700"/>
                  <a:pt x="1501639" y="940719"/>
                </a:cubicBezTo>
                <a:cubicBezTo>
                  <a:pt x="1496153" y="939739"/>
                  <a:pt x="1492190" y="934839"/>
                  <a:pt x="1493105" y="929611"/>
                </a:cubicBezTo>
                <a:cubicBezTo>
                  <a:pt x="1494019" y="924384"/>
                  <a:pt x="1498896" y="920789"/>
                  <a:pt x="1504382" y="921769"/>
                </a:cubicBezTo>
                <a:close/>
                <a:moveTo>
                  <a:pt x="5564714" y="920136"/>
                </a:moveTo>
                <a:cubicBezTo>
                  <a:pt x="5570505" y="921116"/>
                  <a:pt x="5574468" y="926344"/>
                  <a:pt x="5573555" y="931571"/>
                </a:cubicBezTo>
                <a:cubicBezTo>
                  <a:pt x="5572639" y="937125"/>
                  <a:pt x="5567457" y="940719"/>
                  <a:pt x="5561666" y="939739"/>
                </a:cubicBezTo>
                <a:cubicBezTo>
                  <a:pt x="5555872" y="938759"/>
                  <a:pt x="5551910" y="933531"/>
                  <a:pt x="5552824" y="928304"/>
                </a:cubicBezTo>
                <a:cubicBezTo>
                  <a:pt x="5553739" y="922750"/>
                  <a:pt x="5558922" y="919156"/>
                  <a:pt x="5564714" y="920136"/>
                </a:cubicBezTo>
                <a:close/>
                <a:moveTo>
                  <a:pt x="11051871" y="919483"/>
                </a:moveTo>
                <a:cubicBezTo>
                  <a:pt x="11057359" y="920463"/>
                  <a:pt x="11061016" y="925364"/>
                  <a:pt x="11060406" y="930591"/>
                </a:cubicBezTo>
                <a:cubicBezTo>
                  <a:pt x="11059796" y="935819"/>
                  <a:pt x="11054615" y="939086"/>
                  <a:pt x="11049129" y="938105"/>
                </a:cubicBezTo>
                <a:cubicBezTo>
                  <a:pt x="11043642" y="937125"/>
                  <a:pt x="11039985" y="932225"/>
                  <a:pt x="11040595" y="926997"/>
                </a:cubicBezTo>
                <a:cubicBezTo>
                  <a:pt x="11041508" y="921770"/>
                  <a:pt x="11046386" y="918503"/>
                  <a:pt x="11051871" y="919483"/>
                </a:cubicBezTo>
                <a:close/>
                <a:moveTo>
                  <a:pt x="6577383" y="919483"/>
                </a:moveTo>
                <a:cubicBezTo>
                  <a:pt x="6583175" y="920463"/>
                  <a:pt x="6587137" y="925690"/>
                  <a:pt x="6586223" y="931244"/>
                </a:cubicBezTo>
                <a:cubicBezTo>
                  <a:pt x="6585308" y="936799"/>
                  <a:pt x="6580126" y="940393"/>
                  <a:pt x="6574335" y="939412"/>
                </a:cubicBezTo>
                <a:cubicBezTo>
                  <a:pt x="6568544" y="938432"/>
                  <a:pt x="6564581" y="933205"/>
                  <a:pt x="6565496" y="927651"/>
                </a:cubicBezTo>
                <a:cubicBezTo>
                  <a:pt x="6566106" y="922096"/>
                  <a:pt x="6571592" y="918503"/>
                  <a:pt x="6577383" y="919483"/>
                </a:cubicBezTo>
                <a:close/>
                <a:moveTo>
                  <a:pt x="11299675" y="919482"/>
                </a:moveTo>
                <a:cubicBezTo>
                  <a:pt x="11305163" y="920463"/>
                  <a:pt x="11309124" y="925690"/>
                  <a:pt x="11308515" y="930918"/>
                </a:cubicBezTo>
                <a:cubicBezTo>
                  <a:pt x="11307601" y="936145"/>
                  <a:pt x="11302419" y="939739"/>
                  <a:pt x="11296933" y="938759"/>
                </a:cubicBezTo>
                <a:cubicBezTo>
                  <a:pt x="11291446" y="937778"/>
                  <a:pt x="11287483" y="932551"/>
                  <a:pt x="11288093" y="927324"/>
                </a:cubicBezTo>
                <a:cubicBezTo>
                  <a:pt x="11288703" y="922096"/>
                  <a:pt x="11293884" y="918502"/>
                  <a:pt x="11299675" y="919482"/>
                </a:cubicBezTo>
                <a:close/>
                <a:moveTo>
                  <a:pt x="244365" y="919156"/>
                </a:moveTo>
                <a:cubicBezTo>
                  <a:pt x="249851" y="920136"/>
                  <a:pt x="253813" y="925037"/>
                  <a:pt x="252899" y="930591"/>
                </a:cubicBezTo>
                <a:cubicBezTo>
                  <a:pt x="251984" y="935818"/>
                  <a:pt x="247108" y="939412"/>
                  <a:pt x="241317" y="938432"/>
                </a:cubicBezTo>
                <a:cubicBezTo>
                  <a:pt x="235831" y="937452"/>
                  <a:pt x="231868" y="932552"/>
                  <a:pt x="232782" y="926997"/>
                </a:cubicBezTo>
                <a:cubicBezTo>
                  <a:pt x="233697" y="921443"/>
                  <a:pt x="238878" y="918176"/>
                  <a:pt x="244365" y="919156"/>
                </a:cubicBezTo>
                <a:close/>
                <a:moveTo>
                  <a:pt x="6685587" y="918829"/>
                </a:moveTo>
                <a:cubicBezTo>
                  <a:pt x="6691074" y="919809"/>
                  <a:pt x="6695037" y="925037"/>
                  <a:pt x="6694427" y="930264"/>
                </a:cubicBezTo>
                <a:cubicBezTo>
                  <a:pt x="6693512" y="935492"/>
                  <a:pt x="6688331" y="939086"/>
                  <a:pt x="6682845" y="938105"/>
                </a:cubicBezTo>
                <a:cubicBezTo>
                  <a:pt x="6677358" y="937125"/>
                  <a:pt x="6673395" y="931898"/>
                  <a:pt x="6674006" y="926671"/>
                </a:cubicBezTo>
                <a:cubicBezTo>
                  <a:pt x="6674615" y="921443"/>
                  <a:pt x="6680101" y="917849"/>
                  <a:pt x="6685587" y="918829"/>
                </a:cubicBezTo>
                <a:close/>
                <a:moveTo>
                  <a:pt x="10207572" y="918502"/>
                </a:moveTo>
                <a:cubicBezTo>
                  <a:pt x="10213667" y="919482"/>
                  <a:pt x="10217934" y="925037"/>
                  <a:pt x="10217020" y="930591"/>
                </a:cubicBezTo>
                <a:cubicBezTo>
                  <a:pt x="10216105" y="936471"/>
                  <a:pt x="10210619" y="940066"/>
                  <a:pt x="10204523" y="939086"/>
                </a:cubicBezTo>
                <a:cubicBezTo>
                  <a:pt x="10198427" y="938105"/>
                  <a:pt x="10194160" y="932551"/>
                  <a:pt x="10195075" y="926997"/>
                </a:cubicBezTo>
                <a:cubicBezTo>
                  <a:pt x="10195989" y="921443"/>
                  <a:pt x="10201780" y="917522"/>
                  <a:pt x="10207572" y="918502"/>
                </a:cubicBezTo>
                <a:close/>
                <a:moveTo>
                  <a:pt x="5009406" y="917849"/>
                </a:moveTo>
                <a:cubicBezTo>
                  <a:pt x="5014589" y="918829"/>
                  <a:pt x="5018246" y="923403"/>
                  <a:pt x="5017636" y="928630"/>
                </a:cubicBezTo>
                <a:cubicBezTo>
                  <a:pt x="5017026" y="933531"/>
                  <a:pt x="5011845" y="937125"/>
                  <a:pt x="5006662" y="936145"/>
                </a:cubicBezTo>
                <a:cubicBezTo>
                  <a:pt x="5001480" y="935165"/>
                  <a:pt x="4997820" y="930591"/>
                  <a:pt x="4998431" y="925363"/>
                </a:cubicBezTo>
                <a:cubicBezTo>
                  <a:pt x="4999346" y="920136"/>
                  <a:pt x="5004223" y="916869"/>
                  <a:pt x="5009406" y="917849"/>
                </a:cubicBezTo>
                <a:close/>
                <a:moveTo>
                  <a:pt x="2496433" y="917523"/>
                </a:moveTo>
                <a:cubicBezTo>
                  <a:pt x="2502226" y="918503"/>
                  <a:pt x="2506186" y="923730"/>
                  <a:pt x="2505272" y="929284"/>
                </a:cubicBezTo>
                <a:cubicBezTo>
                  <a:pt x="2504359" y="934839"/>
                  <a:pt x="2499180" y="938432"/>
                  <a:pt x="2493386" y="937452"/>
                </a:cubicBezTo>
                <a:cubicBezTo>
                  <a:pt x="2487593" y="936472"/>
                  <a:pt x="2483631" y="931244"/>
                  <a:pt x="2484547" y="925691"/>
                </a:cubicBezTo>
                <a:cubicBezTo>
                  <a:pt x="2485156" y="920136"/>
                  <a:pt x="2490644" y="916542"/>
                  <a:pt x="2496433" y="917523"/>
                </a:cubicBezTo>
                <a:close/>
                <a:moveTo>
                  <a:pt x="10365154" y="916869"/>
                </a:moveTo>
                <a:cubicBezTo>
                  <a:pt x="10370640" y="917849"/>
                  <a:pt x="10374297" y="922750"/>
                  <a:pt x="10373688" y="927977"/>
                </a:cubicBezTo>
                <a:cubicBezTo>
                  <a:pt x="10373078" y="933205"/>
                  <a:pt x="10367896" y="936472"/>
                  <a:pt x="10362410" y="935492"/>
                </a:cubicBezTo>
                <a:cubicBezTo>
                  <a:pt x="10356924" y="934512"/>
                  <a:pt x="10353266" y="929611"/>
                  <a:pt x="10353876" y="924384"/>
                </a:cubicBezTo>
                <a:cubicBezTo>
                  <a:pt x="10354790" y="919483"/>
                  <a:pt x="10359667" y="915889"/>
                  <a:pt x="10365154" y="916869"/>
                </a:cubicBezTo>
                <a:close/>
                <a:moveTo>
                  <a:pt x="10299316" y="916869"/>
                </a:moveTo>
                <a:cubicBezTo>
                  <a:pt x="10305108" y="917849"/>
                  <a:pt x="10309070" y="923076"/>
                  <a:pt x="10308461" y="928630"/>
                </a:cubicBezTo>
                <a:cubicBezTo>
                  <a:pt x="10307545" y="934184"/>
                  <a:pt x="10302364" y="937778"/>
                  <a:pt x="10296574" y="936798"/>
                </a:cubicBezTo>
                <a:cubicBezTo>
                  <a:pt x="10290781" y="935818"/>
                  <a:pt x="10286820" y="930591"/>
                  <a:pt x="10287430" y="925037"/>
                </a:cubicBezTo>
                <a:cubicBezTo>
                  <a:pt x="10288040" y="919482"/>
                  <a:pt x="10293525" y="915889"/>
                  <a:pt x="10299316" y="916869"/>
                </a:cubicBezTo>
                <a:close/>
                <a:moveTo>
                  <a:pt x="3059292" y="916542"/>
                </a:moveTo>
                <a:cubicBezTo>
                  <a:pt x="3065696" y="917522"/>
                  <a:pt x="3070265" y="923403"/>
                  <a:pt x="3069352" y="929611"/>
                </a:cubicBezTo>
                <a:lnTo>
                  <a:pt x="3065425" y="935749"/>
                </a:lnTo>
                <a:lnTo>
                  <a:pt x="3068261" y="935164"/>
                </a:lnTo>
                <a:cubicBezTo>
                  <a:pt x="3073749" y="936145"/>
                  <a:pt x="3077713" y="941372"/>
                  <a:pt x="3077102" y="946600"/>
                </a:cubicBezTo>
                <a:cubicBezTo>
                  <a:pt x="3076188" y="951827"/>
                  <a:pt x="3071004" y="955421"/>
                  <a:pt x="3065517" y="954441"/>
                </a:cubicBezTo>
                <a:cubicBezTo>
                  <a:pt x="3060034" y="953461"/>
                  <a:pt x="3056070" y="948234"/>
                  <a:pt x="3056683" y="943006"/>
                </a:cubicBezTo>
                <a:lnTo>
                  <a:pt x="3059808" y="937930"/>
                </a:lnTo>
                <a:lnTo>
                  <a:pt x="3055941" y="938759"/>
                </a:lnTo>
                <a:cubicBezTo>
                  <a:pt x="3049536" y="937778"/>
                  <a:pt x="3044967" y="931898"/>
                  <a:pt x="3045881" y="925690"/>
                </a:cubicBezTo>
                <a:cubicBezTo>
                  <a:pt x="3046795" y="919482"/>
                  <a:pt x="3052889" y="915235"/>
                  <a:pt x="3059292" y="916542"/>
                </a:cubicBezTo>
                <a:close/>
                <a:moveTo>
                  <a:pt x="11483165" y="915235"/>
                </a:moveTo>
                <a:cubicBezTo>
                  <a:pt x="11488958" y="916216"/>
                  <a:pt x="11492920" y="921443"/>
                  <a:pt x="11492006" y="926997"/>
                </a:cubicBezTo>
                <a:cubicBezTo>
                  <a:pt x="11491090" y="932551"/>
                  <a:pt x="11485909" y="936145"/>
                  <a:pt x="11480118" y="935165"/>
                </a:cubicBezTo>
                <a:cubicBezTo>
                  <a:pt x="11474326" y="934185"/>
                  <a:pt x="11470365" y="928957"/>
                  <a:pt x="11471279" y="923403"/>
                </a:cubicBezTo>
                <a:cubicBezTo>
                  <a:pt x="11472194" y="917849"/>
                  <a:pt x="11477375" y="914255"/>
                  <a:pt x="11483165" y="915235"/>
                </a:cubicBezTo>
                <a:close/>
                <a:moveTo>
                  <a:pt x="7458260" y="915235"/>
                </a:moveTo>
                <a:cubicBezTo>
                  <a:pt x="7463442" y="916216"/>
                  <a:pt x="7467099" y="920789"/>
                  <a:pt x="7466490" y="926017"/>
                </a:cubicBezTo>
                <a:cubicBezTo>
                  <a:pt x="7465880" y="930918"/>
                  <a:pt x="7461003" y="934185"/>
                  <a:pt x="7455516" y="933532"/>
                </a:cubicBezTo>
                <a:cubicBezTo>
                  <a:pt x="7450335" y="932552"/>
                  <a:pt x="7446677" y="927977"/>
                  <a:pt x="7447287" y="922750"/>
                </a:cubicBezTo>
                <a:cubicBezTo>
                  <a:pt x="7448202" y="917522"/>
                  <a:pt x="7452774" y="914255"/>
                  <a:pt x="7458260" y="915235"/>
                </a:cubicBezTo>
                <a:close/>
                <a:moveTo>
                  <a:pt x="4729866" y="915235"/>
                </a:moveTo>
                <a:cubicBezTo>
                  <a:pt x="4735048" y="916216"/>
                  <a:pt x="4738706" y="920789"/>
                  <a:pt x="4738095" y="926017"/>
                </a:cubicBezTo>
                <a:cubicBezTo>
                  <a:pt x="4737487" y="930918"/>
                  <a:pt x="4732305" y="934512"/>
                  <a:pt x="4727122" y="933532"/>
                </a:cubicBezTo>
                <a:cubicBezTo>
                  <a:pt x="4721940" y="932552"/>
                  <a:pt x="4718283" y="927977"/>
                  <a:pt x="4718891" y="922750"/>
                </a:cubicBezTo>
                <a:cubicBezTo>
                  <a:pt x="4719503" y="917522"/>
                  <a:pt x="4724379" y="914255"/>
                  <a:pt x="4729866" y="915235"/>
                </a:cubicBezTo>
                <a:close/>
                <a:moveTo>
                  <a:pt x="4594802" y="915235"/>
                </a:moveTo>
                <a:cubicBezTo>
                  <a:pt x="4600290" y="916215"/>
                  <a:pt x="4603946" y="921116"/>
                  <a:pt x="4603032" y="926016"/>
                </a:cubicBezTo>
                <a:cubicBezTo>
                  <a:pt x="4602117" y="931244"/>
                  <a:pt x="4597239" y="934511"/>
                  <a:pt x="4592057" y="933531"/>
                </a:cubicBezTo>
                <a:cubicBezTo>
                  <a:pt x="4586571" y="932551"/>
                  <a:pt x="4582914" y="927650"/>
                  <a:pt x="4583827" y="922750"/>
                </a:cubicBezTo>
                <a:cubicBezTo>
                  <a:pt x="4584740" y="917849"/>
                  <a:pt x="4589623" y="914255"/>
                  <a:pt x="4594802" y="915235"/>
                </a:cubicBezTo>
                <a:close/>
                <a:moveTo>
                  <a:pt x="3627710" y="914582"/>
                </a:moveTo>
                <a:cubicBezTo>
                  <a:pt x="3634109" y="915562"/>
                  <a:pt x="3638686" y="921443"/>
                  <a:pt x="3637768" y="927650"/>
                </a:cubicBezTo>
                <a:cubicBezTo>
                  <a:pt x="3636848" y="933858"/>
                  <a:pt x="3630758" y="937778"/>
                  <a:pt x="3624361" y="936798"/>
                </a:cubicBezTo>
                <a:cubicBezTo>
                  <a:pt x="3617955" y="935818"/>
                  <a:pt x="3613392" y="929937"/>
                  <a:pt x="3614305" y="923730"/>
                </a:cubicBezTo>
                <a:cubicBezTo>
                  <a:pt x="3615218" y="917522"/>
                  <a:pt x="3621003" y="913601"/>
                  <a:pt x="3627710" y="914582"/>
                </a:cubicBezTo>
                <a:close/>
                <a:moveTo>
                  <a:pt x="10254815" y="913601"/>
                </a:moveTo>
                <a:cubicBezTo>
                  <a:pt x="10260607" y="914582"/>
                  <a:pt x="10264874" y="920136"/>
                  <a:pt x="10263959" y="925690"/>
                </a:cubicBezTo>
                <a:cubicBezTo>
                  <a:pt x="10263045" y="931244"/>
                  <a:pt x="10257558" y="935165"/>
                  <a:pt x="10251767" y="934185"/>
                </a:cubicBezTo>
                <a:cubicBezTo>
                  <a:pt x="10245976" y="933205"/>
                  <a:pt x="10241709" y="927650"/>
                  <a:pt x="10242623" y="922096"/>
                </a:cubicBezTo>
                <a:cubicBezTo>
                  <a:pt x="10243537" y="916542"/>
                  <a:pt x="10249025" y="912621"/>
                  <a:pt x="10254815" y="913601"/>
                </a:cubicBezTo>
                <a:close/>
                <a:moveTo>
                  <a:pt x="4409421" y="913601"/>
                </a:moveTo>
                <a:cubicBezTo>
                  <a:pt x="4414907" y="914582"/>
                  <a:pt x="4418875" y="919483"/>
                  <a:pt x="4417964" y="925037"/>
                </a:cubicBezTo>
                <a:cubicBezTo>
                  <a:pt x="4417047" y="930264"/>
                  <a:pt x="4412165" y="933858"/>
                  <a:pt x="4406369" y="932878"/>
                </a:cubicBezTo>
                <a:cubicBezTo>
                  <a:pt x="4400888" y="931898"/>
                  <a:pt x="4396927" y="926997"/>
                  <a:pt x="4397841" y="921443"/>
                </a:cubicBezTo>
                <a:cubicBezTo>
                  <a:pt x="4398758" y="916216"/>
                  <a:pt x="4403934" y="912621"/>
                  <a:pt x="4409421" y="913601"/>
                </a:cubicBezTo>
                <a:close/>
                <a:moveTo>
                  <a:pt x="3199305" y="913275"/>
                </a:moveTo>
                <a:cubicBezTo>
                  <a:pt x="3205096" y="914255"/>
                  <a:pt x="3209057" y="919482"/>
                  <a:pt x="3208143" y="925037"/>
                </a:cubicBezTo>
                <a:cubicBezTo>
                  <a:pt x="3207230" y="930591"/>
                  <a:pt x="3202046" y="934185"/>
                  <a:pt x="3196255" y="933205"/>
                </a:cubicBezTo>
                <a:cubicBezTo>
                  <a:pt x="3190469" y="932225"/>
                  <a:pt x="3186502" y="926997"/>
                  <a:pt x="3187417" y="921443"/>
                </a:cubicBezTo>
                <a:cubicBezTo>
                  <a:pt x="3188332" y="915889"/>
                  <a:pt x="3193513" y="912295"/>
                  <a:pt x="3199305" y="913275"/>
                </a:cubicBezTo>
                <a:close/>
                <a:moveTo>
                  <a:pt x="3983473" y="912948"/>
                </a:moveTo>
                <a:cubicBezTo>
                  <a:pt x="3989568" y="913928"/>
                  <a:pt x="3994144" y="919809"/>
                  <a:pt x="3993223" y="925690"/>
                </a:cubicBezTo>
                <a:cubicBezTo>
                  <a:pt x="3992311" y="931571"/>
                  <a:pt x="3986526" y="935491"/>
                  <a:pt x="3980421" y="934511"/>
                </a:cubicBezTo>
                <a:cubicBezTo>
                  <a:pt x="3974329" y="933531"/>
                  <a:pt x="3969750" y="927650"/>
                  <a:pt x="3970667" y="921769"/>
                </a:cubicBezTo>
                <a:cubicBezTo>
                  <a:pt x="3971586" y="915888"/>
                  <a:pt x="3977371" y="911968"/>
                  <a:pt x="3983473" y="912948"/>
                </a:cubicBezTo>
                <a:close/>
                <a:moveTo>
                  <a:pt x="10572724" y="912621"/>
                </a:moveTo>
                <a:cubicBezTo>
                  <a:pt x="10577905" y="913601"/>
                  <a:pt x="10581564" y="918175"/>
                  <a:pt x="10580649" y="923076"/>
                </a:cubicBezTo>
                <a:cubicBezTo>
                  <a:pt x="10580040" y="927977"/>
                  <a:pt x="10575162" y="931244"/>
                  <a:pt x="10569981" y="930264"/>
                </a:cubicBezTo>
                <a:cubicBezTo>
                  <a:pt x="10564800" y="929284"/>
                  <a:pt x="10561141" y="924710"/>
                  <a:pt x="10562056" y="919809"/>
                </a:cubicBezTo>
                <a:cubicBezTo>
                  <a:pt x="10562665" y="914908"/>
                  <a:pt x="10567541" y="911641"/>
                  <a:pt x="10572724" y="912621"/>
                </a:cubicBezTo>
                <a:close/>
                <a:moveTo>
                  <a:pt x="5394338" y="912621"/>
                </a:moveTo>
                <a:cubicBezTo>
                  <a:pt x="5399825" y="913602"/>
                  <a:pt x="5403788" y="918503"/>
                  <a:pt x="5402873" y="924057"/>
                </a:cubicBezTo>
                <a:cubicBezTo>
                  <a:pt x="5401959" y="929284"/>
                  <a:pt x="5396777" y="932878"/>
                  <a:pt x="5391289" y="931898"/>
                </a:cubicBezTo>
                <a:cubicBezTo>
                  <a:pt x="5385803" y="930918"/>
                  <a:pt x="5381839" y="926017"/>
                  <a:pt x="5382754" y="920463"/>
                </a:cubicBezTo>
                <a:cubicBezTo>
                  <a:pt x="5383669" y="915235"/>
                  <a:pt x="5388850" y="911641"/>
                  <a:pt x="5394338" y="912621"/>
                </a:cubicBezTo>
                <a:close/>
                <a:moveTo>
                  <a:pt x="6795316" y="911968"/>
                </a:moveTo>
                <a:cubicBezTo>
                  <a:pt x="6800802" y="912948"/>
                  <a:pt x="6804459" y="917849"/>
                  <a:pt x="6803850" y="923076"/>
                </a:cubicBezTo>
                <a:cubicBezTo>
                  <a:pt x="6802936" y="928304"/>
                  <a:pt x="6798059" y="931571"/>
                  <a:pt x="6792572" y="930591"/>
                </a:cubicBezTo>
                <a:cubicBezTo>
                  <a:pt x="6787086" y="929611"/>
                  <a:pt x="6783428" y="924710"/>
                  <a:pt x="6784038" y="919483"/>
                </a:cubicBezTo>
                <a:cubicBezTo>
                  <a:pt x="6784953" y="914582"/>
                  <a:pt x="6789830" y="910988"/>
                  <a:pt x="6795316" y="911968"/>
                </a:cubicBezTo>
                <a:close/>
                <a:moveTo>
                  <a:pt x="11979384" y="911641"/>
                </a:moveTo>
                <a:cubicBezTo>
                  <a:pt x="11985479" y="912621"/>
                  <a:pt x="11989443" y="918175"/>
                  <a:pt x="11988527" y="923730"/>
                </a:cubicBezTo>
                <a:cubicBezTo>
                  <a:pt x="11987613" y="929284"/>
                  <a:pt x="11982128" y="933205"/>
                  <a:pt x="11976335" y="932224"/>
                </a:cubicBezTo>
                <a:cubicBezTo>
                  <a:pt x="11970239" y="931244"/>
                  <a:pt x="11966278" y="925690"/>
                  <a:pt x="11967191" y="920136"/>
                </a:cubicBezTo>
                <a:cubicBezTo>
                  <a:pt x="11967801" y="914255"/>
                  <a:pt x="11973287" y="910661"/>
                  <a:pt x="11979384" y="911641"/>
                </a:cubicBezTo>
                <a:close/>
                <a:moveTo>
                  <a:pt x="10822357" y="911315"/>
                </a:moveTo>
                <a:cubicBezTo>
                  <a:pt x="10827538" y="912295"/>
                  <a:pt x="10831196" y="916869"/>
                  <a:pt x="10830586" y="922096"/>
                </a:cubicBezTo>
                <a:cubicBezTo>
                  <a:pt x="10829976" y="927324"/>
                  <a:pt x="10825099" y="930264"/>
                  <a:pt x="10819613" y="929611"/>
                </a:cubicBezTo>
                <a:cubicBezTo>
                  <a:pt x="10814432" y="928631"/>
                  <a:pt x="10810774" y="924057"/>
                  <a:pt x="10811383" y="918829"/>
                </a:cubicBezTo>
                <a:cubicBezTo>
                  <a:pt x="10812298" y="913928"/>
                  <a:pt x="10817174" y="910661"/>
                  <a:pt x="10822357" y="911315"/>
                </a:cubicBezTo>
                <a:close/>
                <a:moveTo>
                  <a:pt x="8449170" y="910661"/>
                </a:moveTo>
                <a:cubicBezTo>
                  <a:pt x="8454656" y="911641"/>
                  <a:pt x="8458314" y="916542"/>
                  <a:pt x="8457704" y="921769"/>
                </a:cubicBezTo>
                <a:cubicBezTo>
                  <a:pt x="8456790" y="926997"/>
                  <a:pt x="8451913" y="930264"/>
                  <a:pt x="8446427" y="929611"/>
                </a:cubicBezTo>
                <a:cubicBezTo>
                  <a:pt x="8440940" y="928631"/>
                  <a:pt x="8437283" y="923730"/>
                  <a:pt x="8437892" y="918503"/>
                </a:cubicBezTo>
                <a:cubicBezTo>
                  <a:pt x="8438807" y="913275"/>
                  <a:pt x="8443684" y="909681"/>
                  <a:pt x="8449170" y="910661"/>
                </a:cubicBezTo>
                <a:close/>
                <a:moveTo>
                  <a:pt x="9254761" y="909355"/>
                </a:moveTo>
                <a:cubicBezTo>
                  <a:pt x="9260552" y="910335"/>
                  <a:pt x="9264515" y="915562"/>
                  <a:pt x="9263600" y="921116"/>
                </a:cubicBezTo>
                <a:cubicBezTo>
                  <a:pt x="9262685" y="926671"/>
                  <a:pt x="9257503" y="930264"/>
                  <a:pt x="9251713" y="929284"/>
                </a:cubicBezTo>
                <a:cubicBezTo>
                  <a:pt x="9245921" y="928304"/>
                  <a:pt x="9241959" y="923076"/>
                  <a:pt x="9242873" y="917523"/>
                </a:cubicBezTo>
                <a:cubicBezTo>
                  <a:pt x="9243483" y="911968"/>
                  <a:pt x="9248969" y="908374"/>
                  <a:pt x="9254761" y="909355"/>
                </a:cubicBezTo>
                <a:close/>
                <a:moveTo>
                  <a:pt x="6991609" y="909355"/>
                </a:moveTo>
                <a:cubicBezTo>
                  <a:pt x="6996790" y="910335"/>
                  <a:pt x="7000447" y="914909"/>
                  <a:pt x="6999533" y="919809"/>
                </a:cubicBezTo>
                <a:cubicBezTo>
                  <a:pt x="6998923" y="924710"/>
                  <a:pt x="6994047" y="927977"/>
                  <a:pt x="6988865" y="926997"/>
                </a:cubicBezTo>
                <a:cubicBezTo>
                  <a:pt x="6983683" y="926017"/>
                  <a:pt x="6980026" y="921443"/>
                  <a:pt x="6980940" y="916542"/>
                </a:cubicBezTo>
                <a:cubicBezTo>
                  <a:pt x="6981855" y="911641"/>
                  <a:pt x="6986427" y="908374"/>
                  <a:pt x="6991609" y="909355"/>
                </a:cubicBezTo>
                <a:close/>
                <a:moveTo>
                  <a:pt x="7765805" y="909028"/>
                </a:moveTo>
                <a:cubicBezTo>
                  <a:pt x="7771292" y="910008"/>
                  <a:pt x="7774949" y="914909"/>
                  <a:pt x="7774339" y="920136"/>
                </a:cubicBezTo>
                <a:cubicBezTo>
                  <a:pt x="7773425" y="925364"/>
                  <a:pt x="7768548" y="928630"/>
                  <a:pt x="7763061" y="927650"/>
                </a:cubicBezTo>
                <a:cubicBezTo>
                  <a:pt x="7757575" y="926670"/>
                  <a:pt x="7753917" y="921769"/>
                  <a:pt x="7754528" y="916542"/>
                </a:cubicBezTo>
                <a:cubicBezTo>
                  <a:pt x="7755137" y="911314"/>
                  <a:pt x="7760318" y="908048"/>
                  <a:pt x="7765805" y="909028"/>
                </a:cubicBezTo>
                <a:close/>
                <a:moveTo>
                  <a:pt x="5165761" y="909028"/>
                </a:moveTo>
                <a:cubicBezTo>
                  <a:pt x="5171250" y="910008"/>
                  <a:pt x="5174908" y="914909"/>
                  <a:pt x="5173994" y="919809"/>
                </a:cubicBezTo>
                <a:cubicBezTo>
                  <a:pt x="5173079" y="925037"/>
                  <a:pt x="5168202" y="928304"/>
                  <a:pt x="5162714" y="927324"/>
                </a:cubicBezTo>
                <a:cubicBezTo>
                  <a:pt x="5157227" y="926344"/>
                  <a:pt x="5153568" y="921443"/>
                  <a:pt x="5154484" y="916542"/>
                </a:cubicBezTo>
                <a:cubicBezTo>
                  <a:pt x="5155399" y="911641"/>
                  <a:pt x="5160580" y="908374"/>
                  <a:pt x="5165761" y="909028"/>
                </a:cubicBezTo>
                <a:close/>
                <a:moveTo>
                  <a:pt x="1320922" y="909028"/>
                </a:moveTo>
                <a:cubicBezTo>
                  <a:pt x="1326409" y="910008"/>
                  <a:pt x="1330067" y="914909"/>
                  <a:pt x="1329152" y="920136"/>
                </a:cubicBezTo>
                <a:cubicBezTo>
                  <a:pt x="1328237" y="925364"/>
                  <a:pt x="1323361" y="928631"/>
                  <a:pt x="1317875" y="927651"/>
                </a:cubicBezTo>
                <a:cubicBezTo>
                  <a:pt x="1312388" y="926671"/>
                  <a:pt x="1308731" y="921770"/>
                  <a:pt x="1309645" y="916542"/>
                </a:cubicBezTo>
                <a:cubicBezTo>
                  <a:pt x="1310559" y="911642"/>
                  <a:pt x="1315741" y="908048"/>
                  <a:pt x="1320922" y="909028"/>
                </a:cubicBezTo>
                <a:close/>
                <a:moveTo>
                  <a:pt x="176512" y="908513"/>
                </a:moveTo>
                <a:cubicBezTo>
                  <a:pt x="181997" y="909454"/>
                  <a:pt x="185818" y="914406"/>
                  <a:pt x="185046" y="919573"/>
                </a:cubicBezTo>
                <a:cubicBezTo>
                  <a:pt x="184274" y="924739"/>
                  <a:pt x="179202" y="928165"/>
                  <a:pt x="173717" y="927224"/>
                </a:cubicBezTo>
                <a:cubicBezTo>
                  <a:pt x="168232" y="926282"/>
                  <a:pt x="164411" y="921330"/>
                  <a:pt x="165183" y="916164"/>
                </a:cubicBezTo>
                <a:cubicBezTo>
                  <a:pt x="165955" y="910996"/>
                  <a:pt x="171027" y="907571"/>
                  <a:pt x="176512" y="908513"/>
                </a:cubicBezTo>
                <a:close/>
                <a:moveTo>
                  <a:pt x="6477408" y="907721"/>
                </a:moveTo>
                <a:cubicBezTo>
                  <a:pt x="6483199" y="908701"/>
                  <a:pt x="6487162" y="913928"/>
                  <a:pt x="6486247" y="919482"/>
                </a:cubicBezTo>
                <a:cubicBezTo>
                  <a:pt x="6485332" y="925037"/>
                  <a:pt x="6480151" y="928630"/>
                  <a:pt x="6474360" y="927650"/>
                </a:cubicBezTo>
                <a:cubicBezTo>
                  <a:pt x="6468568" y="926670"/>
                  <a:pt x="6464606" y="921443"/>
                  <a:pt x="6465520" y="915889"/>
                </a:cubicBezTo>
                <a:cubicBezTo>
                  <a:pt x="6466435" y="910334"/>
                  <a:pt x="6471616" y="906741"/>
                  <a:pt x="6477408" y="907721"/>
                </a:cubicBezTo>
                <a:close/>
                <a:moveTo>
                  <a:pt x="8351634" y="907394"/>
                </a:moveTo>
                <a:cubicBezTo>
                  <a:pt x="8357120" y="908374"/>
                  <a:pt x="8360778" y="913275"/>
                  <a:pt x="8360168" y="918502"/>
                </a:cubicBezTo>
                <a:cubicBezTo>
                  <a:pt x="8359254" y="923730"/>
                  <a:pt x="8354377" y="926997"/>
                  <a:pt x="8348891" y="926344"/>
                </a:cubicBezTo>
                <a:cubicBezTo>
                  <a:pt x="8343404" y="925364"/>
                  <a:pt x="8339747" y="920463"/>
                  <a:pt x="8340356" y="915235"/>
                </a:cubicBezTo>
                <a:cubicBezTo>
                  <a:pt x="8341271" y="910008"/>
                  <a:pt x="8346453" y="906414"/>
                  <a:pt x="8351634" y="907394"/>
                </a:cubicBezTo>
                <a:close/>
                <a:moveTo>
                  <a:pt x="1601587" y="907067"/>
                </a:moveTo>
                <a:cubicBezTo>
                  <a:pt x="1607073" y="908047"/>
                  <a:pt x="1611035" y="913275"/>
                  <a:pt x="1610426" y="918502"/>
                </a:cubicBezTo>
                <a:lnTo>
                  <a:pt x="1606939" y="923847"/>
                </a:lnTo>
                <a:lnTo>
                  <a:pt x="1608271" y="928957"/>
                </a:lnTo>
                <a:cubicBezTo>
                  <a:pt x="1607814" y="931734"/>
                  <a:pt x="1606290" y="934021"/>
                  <a:pt x="1604156" y="935492"/>
                </a:cubicBezTo>
                <a:lnTo>
                  <a:pt x="1603697" y="935588"/>
                </a:lnTo>
                <a:lnTo>
                  <a:pt x="1603945" y="935736"/>
                </a:lnTo>
                <a:cubicBezTo>
                  <a:pt x="1605583" y="937860"/>
                  <a:pt x="1606422" y="940555"/>
                  <a:pt x="1606117" y="943332"/>
                </a:cubicBezTo>
                <a:cubicBezTo>
                  <a:pt x="1605202" y="948887"/>
                  <a:pt x="1600021" y="952480"/>
                  <a:pt x="1594230" y="951500"/>
                </a:cubicBezTo>
                <a:cubicBezTo>
                  <a:pt x="1588439" y="950520"/>
                  <a:pt x="1584476" y="945293"/>
                  <a:pt x="1585086" y="939739"/>
                </a:cubicBezTo>
                <a:cubicBezTo>
                  <a:pt x="1585391" y="936962"/>
                  <a:pt x="1586915" y="934593"/>
                  <a:pt x="1589086" y="933082"/>
                </a:cubicBezTo>
                <a:lnTo>
                  <a:pt x="1589465" y="933009"/>
                </a:lnTo>
                <a:lnTo>
                  <a:pt x="1589450" y="933001"/>
                </a:lnTo>
                <a:cubicBezTo>
                  <a:pt x="1587850" y="930918"/>
                  <a:pt x="1587088" y="928304"/>
                  <a:pt x="1587546" y="925691"/>
                </a:cubicBezTo>
                <a:lnTo>
                  <a:pt x="1591409" y="919720"/>
                </a:lnTo>
                <a:lnTo>
                  <a:pt x="1590004" y="914909"/>
                </a:lnTo>
                <a:cubicBezTo>
                  <a:pt x="1590919" y="909681"/>
                  <a:pt x="1596101" y="906087"/>
                  <a:pt x="1601587" y="907067"/>
                </a:cubicBezTo>
                <a:close/>
                <a:moveTo>
                  <a:pt x="6375909" y="906741"/>
                </a:moveTo>
                <a:cubicBezTo>
                  <a:pt x="6381700" y="907721"/>
                  <a:pt x="6385663" y="912948"/>
                  <a:pt x="6384748" y="918502"/>
                </a:cubicBezTo>
                <a:cubicBezTo>
                  <a:pt x="6383833" y="924056"/>
                  <a:pt x="6378652" y="927650"/>
                  <a:pt x="6372861" y="926670"/>
                </a:cubicBezTo>
                <a:cubicBezTo>
                  <a:pt x="6367069" y="925690"/>
                  <a:pt x="6363107" y="920462"/>
                  <a:pt x="6364021" y="914909"/>
                </a:cubicBezTo>
                <a:cubicBezTo>
                  <a:pt x="6364936" y="909354"/>
                  <a:pt x="6370118" y="905760"/>
                  <a:pt x="6375909" y="906741"/>
                </a:cubicBezTo>
                <a:close/>
                <a:moveTo>
                  <a:pt x="7360114" y="906414"/>
                </a:moveTo>
                <a:cubicBezTo>
                  <a:pt x="7365295" y="907394"/>
                  <a:pt x="7368953" y="911968"/>
                  <a:pt x="7368039" y="916869"/>
                </a:cubicBezTo>
                <a:cubicBezTo>
                  <a:pt x="7367430" y="921770"/>
                  <a:pt x="7362552" y="925037"/>
                  <a:pt x="7357371" y="924057"/>
                </a:cubicBezTo>
                <a:cubicBezTo>
                  <a:pt x="7352189" y="923076"/>
                  <a:pt x="7348531" y="918503"/>
                  <a:pt x="7349446" y="913602"/>
                </a:cubicBezTo>
                <a:cubicBezTo>
                  <a:pt x="7350360" y="908701"/>
                  <a:pt x="7354932" y="905434"/>
                  <a:pt x="7360114" y="906414"/>
                </a:cubicBezTo>
                <a:close/>
                <a:moveTo>
                  <a:pt x="1415101" y="906414"/>
                </a:moveTo>
                <a:cubicBezTo>
                  <a:pt x="1420588" y="907394"/>
                  <a:pt x="1424245" y="912295"/>
                  <a:pt x="1423331" y="917523"/>
                </a:cubicBezTo>
                <a:cubicBezTo>
                  <a:pt x="1422417" y="922750"/>
                  <a:pt x="1417540" y="926017"/>
                  <a:pt x="1412054" y="925037"/>
                </a:cubicBezTo>
                <a:cubicBezTo>
                  <a:pt x="1406567" y="924057"/>
                  <a:pt x="1402910" y="919156"/>
                  <a:pt x="1403825" y="913928"/>
                </a:cubicBezTo>
                <a:cubicBezTo>
                  <a:pt x="1404739" y="908701"/>
                  <a:pt x="1409920" y="905434"/>
                  <a:pt x="1415101" y="906414"/>
                </a:cubicBezTo>
                <a:close/>
                <a:moveTo>
                  <a:pt x="6274410" y="906414"/>
                </a:moveTo>
                <a:cubicBezTo>
                  <a:pt x="6280201" y="907394"/>
                  <a:pt x="6284164" y="912621"/>
                  <a:pt x="6283249" y="917849"/>
                </a:cubicBezTo>
                <a:cubicBezTo>
                  <a:pt x="6282335" y="923403"/>
                  <a:pt x="6277153" y="926997"/>
                  <a:pt x="6271363" y="926017"/>
                </a:cubicBezTo>
                <a:cubicBezTo>
                  <a:pt x="6265571" y="925037"/>
                  <a:pt x="6261609" y="919809"/>
                  <a:pt x="6262523" y="914255"/>
                </a:cubicBezTo>
                <a:cubicBezTo>
                  <a:pt x="6263437" y="909028"/>
                  <a:pt x="6268619" y="905433"/>
                  <a:pt x="6274410" y="906414"/>
                </a:cubicBezTo>
                <a:close/>
                <a:moveTo>
                  <a:pt x="3081597" y="906414"/>
                </a:moveTo>
                <a:cubicBezTo>
                  <a:pt x="3087695" y="907394"/>
                  <a:pt x="3091961" y="912948"/>
                  <a:pt x="3091044" y="918829"/>
                </a:cubicBezTo>
                <a:cubicBezTo>
                  <a:pt x="3090131" y="924710"/>
                  <a:pt x="3084646" y="928303"/>
                  <a:pt x="3078548" y="927323"/>
                </a:cubicBezTo>
                <a:cubicBezTo>
                  <a:pt x="3072451" y="926343"/>
                  <a:pt x="3068187" y="920789"/>
                  <a:pt x="3069097" y="914909"/>
                </a:cubicBezTo>
                <a:cubicBezTo>
                  <a:pt x="3069713" y="909354"/>
                  <a:pt x="3075499" y="905433"/>
                  <a:pt x="3081597" y="906414"/>
                </a:cubicBezTo>
                <a:close/>
                <a:moveTo>
                  <a:pt x="12151291" y="906087"/>
                </a:moveTo>
                <a:cubicBezTo>
                  <a:pt x="12156778" y="907067"/>
                  <a:pt x="12160436" y="911968"/>
                  <a:pt x="12159521" y="916869"/>
                </a:cubicBezTo>
                <a:cubicBezTo>
                  <a:pt x="12158912" y="922096"/>
                  <a:pt x="12153730" y="925364"/>
                  <a:pt x="12148548" y="924384"/>
                </a:cubicBezTo>
                <a:cubicBezTo>
                  <a:pt x="12143062" y="923403"/>
                  <a:pt x="12139405" y="918503"/>
                  <a:pt x="12140319" y="913601"/>
                </a:cubicBezTo>
                <a:cubicBezTo>
                  <a:pt x="12140929" y="908374"/>
                  <a:pt x="12145806" y="905107"/>
                  <a:pt x="12151291" y="906087"/>
                </a:cubicBezTo>
                <a:close/>
                <a:moveTo>
                  <a:pt x="7173813" y="905641"/>
                </a:moveTo>
                <a:cubicBezTo>
                  <a:pt x="7178965" y="906526"/>
                  <a:pt x="7182559" y="911141"/>
                  <a:pt x="7181841" y="915952"/>
                </a:cubicBezTo>
                <a:cubicBezTo>
                  <a:pt x="7181122" y="920763"/>
                  <a:pt x="7176363" y="923946"/>
                  <a:pt x="7171210" y="923061"/>
                </a:cubicBezTo>
                <a:cubicBezTo>
                  <a:pt x="7166058" y="922177"/>
                  <a:pt x="7162463" y="917561"/>
                  <a:pt x="7163181" y="912749"/>
                </a:cubicBezTo>
                <a:cubicBezTo>
                  <a:pt x="7163900" y="907939"/>
                  <a:pt x="7168660" y="904757"/>
                  <a:pt x="7173813" y="905641"/>
                </a:cubicBezTo>
                <a:close/>
                <a:moveTo>
                  <a:pt x="8547926" y="905433"/>
                </a:moveTo>
                <a:cubicBezTo>
                  <a:pt x="8553412" y="906414"/>
                  <a:pt x="8557069" y="911315"/>
                  <a:pt x="8556460" y="916542"/>
                </a:cubicBezTo>
                <a:cubicBezTo>
                  <a:pt x="8555546" y="921769"/>
                  <a:pt x="8550669" y="925037"/>
                  <a:pt x="8545182" y="924384"/>
                </a:cubicBezTo>
                <a:cubicBezTo>
                  <a:pt x="8539696" y="923403"/>
                  <a:pt x="8536039" y="918502"/>
                  <a:pt x="8536648" y="913275"/>
                </a:cubicBezTo>
                <a:cubicBezTo>
                  <a:pt x="8537563" y="908048"/>
                  <a:pt x="8542440" y="904780"/>
                  <a:pt x="8547926" y="905433"/>
                </a:cubicBezTo>
                <a:close/>
                <a:moveTo>
                  <a:pt x="2107801" y="905433"/>
                </a:moveTo>
                <a:cubicBezTo>
                  <a:pt x="2113592" y="906414"/>
                  <a:pt x="2117555" y="911641"/>
                  <a:pt x="2116945" y="917195"/>
                </a:cubicBezTo>
                <a:cubicBezTo>
                  <a:pt x="2116030" y="922750"/>
                  <a:pt x="2110850" y="926343"/>
                  <a:pt x="2105058" y="925363"/>
                </a:cubicBezTo>
                <a:cubicBezTo>
                  <a:pt x="2099267" y="924383"/>
                  <a:pt x="2095305" y="919155"/>
                  <a:pt x="2095914" y="913601"/>
                </a:cubicBezTo>
                <a:cubicBezTo>
                  <a:pt x="2096524" y="908047"/>
                  <a:pt x="2101705" y="904126"/>
                  <a:pt x="2107801" y="905433"/>
                </a:cubicBezTo>
                <a:close/>
                <a:moveTo>
                  <a:pt x="2776881" y="905107"/>
                </a:moveTo>
                <a:cubicBezTo>
                  <a:pt x="2782354" y="906087"/>
                  <a:pt x="2786325" y="911314"/>
                  <a:pt x="2785715" y="916542"/>
                </a:cubicBezTo>
                <a:cubicBezTo>
                  <a:pt x="2784798" y="921769"/>
                  <a:pt x="2779615" y="925363"/>
                  <a:pt x="2774136" y="924383"/>
                </a:cubicBezTo>
                <a:cubicBezTo>
                  <a:pt x="2768650" y="923403"/>
                  <a:pt x="2764694" y="918175"/>
                  <a:pt x="2765304" y="912948"/>
                </a:cubicBezTo>
                <a:cubicBezTo>
                  <a:pt x="2766215" y="907721"/>
                  <a:pt x="2771391" y="904126"/>
                  <a:pt x="2776881" y="905107"/>
                </a:cubicBezTo>
                <a:close/>
                <a:moveTo>
                  <a:pt x="10480674" y="904454"/>
                </a:moveTo>
                <a:cubicBezTo>
                  <a:pt x="10485855" y="905434"/>
                  <a:pt x="10489513" y="910008"/>
                  <a:pt x="10488599" y="914909"/>
                </a:cubicBezTo>
                <a:cubicBezTo>
                  <a:pt x="10487685" y="919810"/>
                  <a:pt x="10483111" y="923076"/>
                  <a:pt x="10477930" y="922096"/>
                </a:cubicBezTo>
                <a:cubicBezTo>
                  <a:pt x="10472749" y="921116"/>
                  <a:pt x="10469091" y="916542"/>
                  <a:pt x="10470005" y="911642"/>
                </a:cubicBezTo>
                <a:cubicBezTo>
                  <a:pt x="10470920" y="906741"/>
                  <a:pt x="10475492" y="903474"/>
                  <a:pt x="10480674" y="904454"/>
                </a:cubicBezTo>
                <a:close/>
                <a:moveTo>
                  <a:pt x="3031272" y="904453"/>
                </a:moveTo>
                <a:cubicBezTo>
                  <a:pt x="3037669" y="905434"/>
                  <a:pt x="3041935" y="911315"/>
                  <a:pt x="3041023" y="917196"/>
                </a:cubicBezTo>
                <a:cubicBezTo>
                  <a:pt x="3040106" y="923076"/>
                  <a:pt x="3034320" y="927324"/>
                  <a:pt x="3027917" y="926017"/>
                </a:cubicBezTo>
                <a:cubicBezTo>
                  <a:pt x="3021515" y="925037"/>
                  <a:pt x="3017249" y="919156"/>
                  <a:pt x="3018164" y="913275"/>
                </a:cubicBezTo>
                <a:cubicBezTo>
                  <a:pt x="3019078" y="907394"/>
                  <a:pt x="3025175" y="903147"/>
                  <a:pt x="3031272" y="904453"/>
                </a:cubicBezTo>
                <a:close/>
                <a:moveTo>
                  <a:pt x="6898034" y="904127"/>
                </a:moveTo>
                <a:cubicBezTo>
                  <a:pt x="6903216" y="905107"/>
                  <a:pt x="6906873" y="909681"/>
                  <a:pt x="6906264" y="914909"/>
                </a:cubicBezTo>
                <a:cubicBezTo>
                  <a:pt x="6905654" y="919809"/>
                  <a:pt x="6900777" y="923076"/>
                  <a:pt x="6895291" y="922423"/>
                </a:cubicBezTo>
                <a:cubicBezTo>
                  <a:pt x="6890109" y="921443"/>
                  <a:pt x="6886452" y="916869"/>
                  <a:pt x="6887061" y="911641"/>
                </a:cubicBezTo>
                <a:cubicBezTo>
                  <a:pt x="6887976" y="906741"/>
                  <a:pt x="6892852" y="903473"/>
                  <a:pt x="6898034" y="904127"/>
                </a:cubicBezTo>
                <a:close/>
                <a:moveTo>
                  <a:pt x="10326443" y="904126"/>
                </a:moveTo>
                <a:cubicBezTo>
                  <a:pt x="10331931" y="905107"/>
                  <a:pt x="10335892" y="910008"/>
                  <a:pt x="10334978" y="915235"/>
                </a:cubicBezTo>
                <a:cubicBezTo>
                  <a:pt x="10334064" y="920462"/>
                  <a:pt x="10329187" y="924057"/>
                  <a:pt x="10323701" y="923076"/>
                </a:cubicBezTo>
                <a:cubicBezTo>
                  <a:pt x="10318214" y="922096"/>
                  <a:pt x="10314252" y="917196"/>
                  <a:pt x="10315167" y="911968"/>
                </a:cubicBezTo>
                <a:cubicBezTo>
                  <a:pt x="10316080" y="906741"/>
                  <a:pt x="10320958" y="903146"/>
                  <a:pt x="10326443" y="904126"/>
                </a:cubicBezTo>
                <a:close/>
                <a:moveTo>
                  <a:pt x="10667212" y="903800"/>
                </a:moveTo>
                <a:cubicBezTo>
                  <a:pt x="10672394" y="904780"/>
                  <a:pt x="10676052" y="909354"/>
                  <a:pt x="10675137" y="914255"/>
                </a:cubicBezTo>
                <a:cubicBezTo>
                  <a:pt x="10674529" y="919155"/>
                  <a:pt x="10669651" y="922423"/>
                  <a:pt x="10664470" y="921443"/>
                </a:cubicBezTo>
                <a:cubicBezTo>
                  <a:pt x="10659288" y="920462"/>
                  <a:pt x="10655630" y="915889"/>
                  <a:pt x="10656545" y="910987"/>
                </a:cubicBezTo>
                <a:cubicBezTo>
                  <a:pt x="10657459" y="906087"/>
                  <a:pt x="10662030" y="902820"/>
                  <a:pt x="10667212" y="903800"/>
                </a:cubicBezTo>
                <a:close/>
                <a:moveTo>
                  <a:pt x="6173541" y="903743"/>
                </a:moveTo>
                <a:cubicBezTo>
                  <a:pt x="6179192" y="904712"/>
                  <a:pt x="6183126" y="909831"/>
                  <a:pt x="6182329" y="915176"/>
                </a:cubicBezTo>
                <a:cubicBezTo>
                  <a:pt x="6181531" y="920521"/>
                  <a:pt x="6176302" y="924068"/>
                  <a:pt x="6170651" y="923099"/>
                </a:cubicBezTo>
                <a:cubicBezTo>
                  <a:pt x="6165000" y="922129"/>
                  <a:pt x="6161066" y="917010"/>
                  <a:pt x="6161863" y="911665"/>
                </a:cubicBezTo>
                <a:cubicBezTo>
                  <a:pt x="6162661" y="906320"/>
                  <a:pt x="6167889" y="902774"/>
                  <a:pt x="6173541" y="903743"/>
                </a:cubicBezTo>
                <a:close/>
                <a:moveTo>
                  <a:pt x="7083659" y="902493"/>
                </a:moveTo>
                <a:cubicBezTo>
                  <a:pt x="7088840" y="903473"/>
                  <a:pt x="7092193" y="908048"/>
                  <a:pt x="7091584" y="912948"/>
                </a:cubicBezTo>
                <a:cubicBezTo>
                  <a:pt x="7090974" y="917849"/>
                  <a:pt x="7086097" y="921116"/>
                  <a:pt x="7081220" y="920136"/>
                </a:cubicBezTo>
                <a:cubicBezTo>
                  <a:pt x="7076038" y="919156"/>
                  <a:pt x="7072685" y="914582"/>
                  <a:pt x="7073296" y="909681"/>
                </a:cubicBezTo>
                <a:cubicBezTo>
                  <a:pt x="7073905" y="904780"/>
                  <a:pt x="7078477" y="901840"/>
                  <a:pt x="7083659" y="902493"/>
                </a:cubicBezTo>
                <a:close/>
                <a:moveTo>
                  <a:pt x="5668357" y="902167"/>
                </a:moveTo>
                <a:cubicBezTo>
                  <a:pt x="5674149" y="903147"/>
                  <a:pt x="5678111" y="908374"/>
                  <a:pt x="5677197" y="913601"/>
                </a:cubicBezTo>
                <a:cubicBezTo>
                  <a:pt x="5676283" y="919156"/>
                  <a:pt x="5671101" y="922750"/>
                  <a:pt x="5665309" y="921769"/>
                </a:cubicBezTo>
                <a:cubicBezTo>
                  <a:pt x="5659516" y="920789"/>
                  <a:pt x="5655554" y="915562"/>
                  <a:pt x="5656468" y="910335"/>
                </a:cubicBezTo>
                <a:cubicBezTo>
                  <a:pt x="5657383" y="904780"/>
                  <a:pt x="5662566" y="901187"/>
                  <a:pt x="5668357" y="902167"/>
                </a:cubicBezTo>
                <a:close/>
                <a:moveTo>
                  <a:pt x="3515564" y="902166"/>
                </a:moveTo>
                <a:cubicBezTo>
                  <a:pt x="3521967" y="903146"/>
                  <a:pt x="3526541" y="909028"/>
                  <a:pt x="3525624" y="915235"/>
                </a:cubicBezTo>
                <a:cubicBezTo>
                  <a:pt x="3524712" y="921443"/>
                  <a:pt x="3518613" y="925363"/>
                  <a:pt x="3512212" y="924383"/>
                </a:cubicBezTo>
                <a:cubicBezTo>
                  <a:pt x="3505812" y="923403"/>
                  <a:pt x="3501239" y="917522"/>
                  <a:pt x="3502151" y="911314"/>
                </a:cubicBezTo>
                <a:cubicBezTo>
                  <a:pt x="3503069" y="905107"/>
                  <a:pt x="3509159" y="900860"/>
                  <a:pt x="3515564" y="902166"/>
                </a:cubicBezTo>
                <a:close/>
                <a:moveTo>
                  <a:pt x="8875588" y="901840"/>
                </a:moveTo>
                <a:cubicBezTo>
                  <a:pt x="8881074" y="902820"/>
                  <a:pt x="8885037" y="907721"/>
                  <a:pt x="8884122" y="913275"/>
                </a:cubicBezTo>
                <a:cubicBezTo>
                  <a:pt x="8883207" y="918502"/>
                  <a:pt x="8878026" y="922096"/>
                  <a:pt x="8872540" y="921116"/>
                </a:cubicBezTo>
                <a:cubicBezTo>
                  <a:pt x="8867054" y="920136"/>
                  <a:pt x="8863091" y="915235"/>
                  <a:pt x="8864006" y="909681"/>
                </a:cubicBezTo>
                <a:cubicBezTo>
                  <a:pt x="8864615" y="904127"/>
                  <a:pt x="8869796" y="900860"/>
                  <a:pt x="8875588" y="901840"/>
                </a:cubicBezTo>
                <a:close/>
                <a:moveTo>
                  <a:pt x="632665" y="901513"/>
                </a:moveTo>
                <a:cubicBezTo>
                  <a:pt x="638151" y="902494"/>
                  <a:pt x="642114" y="907394"/>
                  <a:pt x="641199" y="912948"/>
                </a:cubicBezTo>
                <a:cubicBezTo>
                  <a:pt x="640285" y="918176"/>
                  <a:pt x="635103" y="921769"/>
                  <a:pt x="629617" y="920789"/>
                </a:cubicBezTo>
                <a:cubicBezTo>
                  <a:pt x="624131" y="919809"/>
                  <a:pt x="620169" y="914909"/>
                  <a:pt x="621083" y="909355"/>
                </a:cubicBezTo>
                <a:cubicBezTo>
                  <a:pt x="621997" y="904127"/>
                  <a:pt x="627178" y="900533"/>
                  <a:pt x="632665" y="901513"/>
                </a:cubicBezTo>
                <a:close/>
                <a:moveTo>
                  <a:pt x="10985729" y="900860"/>
                </a:moveTo>
                <a:cubicBezTo>
                  <a:pt x="10991216" y="901840"/>
                  <a:pt x="10994874" y="906741"/>
                  <a:pt x="10993959" y="911641"/>
                </a:cubicBezTo>
                <a:cubicBezTo>
                  <a:pt x="10993350" y="916869"/>
                  <a:pt x="10988169" y="920136"/>
                  <a:pt x="10982986" y="919156"/>
                </a:cubicBezTo>
                <a:cubicBezTo>
                  <a:pt x="10977500" y="918176"/>
                  <a:pt x="10973843" y="913275"/>
                  <a:pt x="10974756" y="908374"/>
                </a:cubicBezTo>
                <a:cubicBezTo>
                  <a:pt x="10975366" y="903473"/>
                  <a:pt x="10980244" y="900206"/>
                  <a:pt x="10985729" y="900860"/>
                </a:cubicBezTo>
                <a:close/>
                <a:moveTo>
                  <a:pt x="11226523" y="899879"/>
                </a:moveTo>
                <a:cubicBezTo>
                  <a:pt x="11232010" y="900860"/>
                  <a:pt x="11235972" y="905760"/>
                  <a:pt x="11235057" y="910987"/>
                </a:cubicBezTo>
                <a:cubicBezTo>
                  <a:pt x="11234143" y="916215"/>
                  <a:pt x="11229267" y="919809"/>
                  <a:pt x="11223781" y="918829"/>
                </a:cubicBezTo>
                <a:cubicBezTo>
                  <a:pt x="11218293" y="917849"/>
                  <a:pt x="11214332" y="912948"/>
                  <a:pt x="11215246" y="907721"/>
                </a:cubicBezTo>
                <a:cubicBezTo>
                  <a:pt x="11215856" y="902493"/>
                  <a:pt x="11221037" y="898899"/>
                  <a:pt x="11226523" y="899879"/>
                </a:cubicBezTo>
                <a:close/>
                <a:moveTo>
                  <a:pt x="935649" y="899879"/>
                </a:moveTo>
                <a:cubicBezTo>
                  <a:pt x="941135" y="900860"/>
                  <a:pt x="944792" y="905760"/>
                  <a:pt x="944182" y="910987"/>
                </a:cubicBezTo>
                <a:cubicBezTo>
                  <a:pt x="943268" y="916215"/>
                  <a:pt x="938391" y="919809"/>
                  <a:pt x="932905" y="918829"/>
                </a:cubicBezTo>
                <a:cubicBezTo>
                  <a:pt x="927419" y="917849"/>
                  <a:pt x="923761" y="912948"/>
                  <a:pt x="924371" y="907721"/>
                </a:cubicBezTo>
                <a:cubicBezTo>
                  <a:pt x="925285" y="902493"/>
                  <a:pt x="930162" y="899226"/>
                  <a:pt x="935649" y="899879"/>
                </a:cubicBezTo>
                <a:close/>
                <a:moveTo>
                  <a:pt x="8255316" y="898899"/>
                </a:moveTo>
                <a:cubicBezTo>
                  <a:pt x="8260802" y="899879"/>
                  <a:pt x="8264460" y="904780"/>
                  <a:pt x="8263850" y="910007"/>
                </a:cubicBezTo>
                <a:cubicBezTo>
                  <a:pt x="8262936" y="915235"/>
                  <a:pt x="8258060" y="918502"/>
                  <a:pt x="8252573" y="917849"/>
                </a:cubicBezTo>
                <a:cubicBezTo>
                  <a:pt x="8247086" y="916869"/>
                  <a:pt x="8243429" y="911968"/>
                  <a:pt x="8244038" y="906741"/>
                </a:cubicBezTo>
                <a:cubicBezTo>
                  <a:pt x="8244648" y="901513"/>
                  <a:pt x="8249830" y="897919"/>
                  <a:pt x="8255316" y="898899"/>
                </a:cubicBezTo>
                <a:close/>
                <a:moveTo>
                  <a:pt x="6072937" y="897592"/>
                </a:moveTo>
                <a:cubicBezTo>
                  <a:pt x="6078728" y="898573"/>
                  <a:pt x="6082690" y="903800"/>
                  <a:pt x="6081776" y="909027"/>
                </a:cubicBezTo>
                <a:cubicBezTo>
                  <a:pt x="6080861" y="914255"/>
                  <a:pt x="6075679" y="918175"/>
                  <a:pt x="6069889" y="917195"/>
                </a:cubicBezTo>
                <a:cubicBezTo>
                  <a:pt x="6064097" y="916215"/>
                  <a:pt x="6060135" y="910987"/>
                  <a:pt x="6061049" y="905760"/>
                </a:cubicBezTo>
                <a:cubicBezTo>
                  <a:pt x="6061964" y="900206"/>
                  <a:pt x="6067145" y="896612"/>
                  <a:pt x="6072937" y="897592"/>
                </a:cubicBezTo>
                <a:close/>
                <a:moveTo>
                  <a:pt x="3402793" y="897266"/>
                </a:moveTo>
                <a:cubicBezTo>
                  <a:pt x="3409192" y="898246"/>
                  <a:pt x="3413765" y="904127"/>
                  <a:pt x="3412850" y="910335"/>
                </a:cubicBezTo>
                <a:cubicBezTo>
                  <a:pt x="3411936" y="916542"/>
                  <a:pt x="3405840" y="920463"/>
                  <a:pt x="3399440" y="919483"/>
                </a:cubicBezTo>
                <a:cubicBezTo>
                  <a:pt x="3393041" y="918503"/>
                  <a:pt x="3388467" y="912621"/>
                  <a:pt x="3389382" y="906414"/>
                </a:cubicBezTo>
                <a:cubicBezTo>
                  <a:pt x="3390297" y="900207"/>
                  <a:pt x="3396088" y="896286"/>
                  <a:pt x="3402793" y="897266"/>
                </a:cubicBezTo>
                <a:close/>
                <a:moveTo>
                  <a:pt x="7265625" y="896939"/>
                </a:moveTo>
                <a:cubicBezTo>
                  <a:pt x="7270807" y="897919"/>
                  <a:pt x="7274160" y="902493"/>
                  <a:pt x="7273550" y="907394"/>
                </a:cubicBezTo>
                <a:cubicBezTo>
                  <a:pt x="7272941" y="912295"/>
                  <a:pt x="7268064" y="915562"/>
                  <a:pt x="7263186" y="914582"/>
                </a:cubicBezTo>
                <a:cubicBezTo>
                  <a:pt x="7258005" y="913601"/>
                  <a:pt x="7254653" y="909028"/>
                  <a:pt x="7255262" y="904127"/>
                </a:cubicBezTo>
                <a:cubicBezTo>
                  <a:pt x="7255872" y="899226"/>
                  <a:pt x="7260444" y="895959"/>
                  <a:pt x="7265625" y="896939"/>
                </a:cubicBezTo>
                <a:close/>
                <a:moveTo>
                  <a:pt x="4458214" y="896939"/>
                </a:moveTo>
                <a:cubicBezTo>
                  <a:pt x="4463700" y="897919"/>
                  <a:pt x="4467357" y="902820"/>
                  <a:pt x="4466750" y="908048"/>
                </a:cubicBezTo>
                <a:cubicBezTo>
                  <a:pt x="4465833" y="913275"/>
                  <a:pt x="4460957" y="916542"/>
                  <a:pt x="4455472" y="915889"/>
                </a:cubicBezTo>
                <a:cubicBezTo>
                  <a:pt x="4449982" y="915235"/>
                  <a:pt x="4446329" y="910008"/>
                  <a:pt x="4446937" y="904780"/>
                </a:cubicBezTo>
                <a:cubicBezTo>
                  <a:pt x="4447849" y="899226"/>
                  <a:pt x="4452727" y="895959"/>
                  <a:pt x="4458214" y="896939"/>
                </a:cubicBezTo>
                <a:close/>
                <a:moveTo>
                  <a:pt x="1703345" y="896939"/>
                </a:moveTo>
                <a:cubicBezTo>
                  <a:pt x="1709135" y="897919"/>
                  <a:pt x="1713099" y="903146"/>
                  <a:pt x="1712489" y="908701"/>
                </a:cubicBezTo>
                <a:cubicBezTo>
                  <a:pt x="1711574" y="914255"/>
                  <a:pt x="1706393" y="917849"/>
                  <a:pt x="1700602" y="916869"/>
                </a:cubicBezTo>
                <a:cubicBezTo>
                  <a:pt x="1694811" y="915889"/>
                  <a:pt x="1690848" y="910661"/>
                  <a:pt x="1691458" y="905107"/>
                </a:cubicBezTo>
                <a:cubicBezTo>
                  <a:pt x="1692068" y="899553"/>
                  <a:pt x="1697553" y="895959"/>
                  <a:pt x="1703345" y="896939"/>
                </a:cubicBezTo>
                <a:close/>
                <a:moveTo>
                  <a:pt x="6695037" y="896939"/>
                </a:moveTo>
                <a:cubicBezTo>
                  <a:pt x="6700523" y="897919"/>
                  <a:pt x="6704486" y="902820"/>
                  <a:pt x="6703571" y="908047"/>
                </a:cubicBezTo>
                <a:cubicBezTo>
                  <a:pt x="6702657" y="913275"/>
                  <a:pt x="6697779" y="916869"/>
                  <a:pt x="6692293" y="915889"/>
                </a:cubicBezTo>
                <a:cubicBezTo>
                  <a:pt x="6686807" y="914909"/>
                  <a:pt x="6682845" y="910007"/>
                  <a:pt x="6683759" y="904780"/>
                </a:cubicBezTo>
                <a:cubicBezTo>
                  <a:pt x="6684368" y="899553"/>
                  <a:pt x="6689550" y="895958"/>
                  <a:pt x="6695037" y="896939"/>
                </a:cubicBezTo>
                <a:close/>
                <a:moveTo>
                  <a:pt x="5106040" y="896286"/>
                </a:moveTo>
                <a:cubicBezTo>
                  <a:pt x="5111223" y="897266"/>
                  <a:pt x="5114880" y="902167"/>
                  <a:pt x="5114271" y="907067"/>
                </a:cubicBezTo>
                <a:cubicBezTo>
                  <a:pt x="5113661" y="911968"/>
                  <a:pt x="5108479" y="915562"/>
                  <a:pt x="5103297" y="914582"/>
                </a:cubicBezTo>
                <a:cubicBezTo>
                  <a:pt x="5098114" y="913602"/>
                  <a:pt x="5094457" y="908701"/>
                  <a:pt x="5095067" y="903800"/>
                </a:cubicBezTo>
                <a:cubicBezTo>
                  <a:pt x="5095980" y="898573"/>
                  <a:pt x="5100858" y="895306"/>
                  <a:pt x="5106040" y="896286"/>
                </a:cubicBezTo>
                <a:close/>
                <a:moveTo>
                  <a:pt x="1229181" y="895959"/>
                </a:moveTo>
                <a:cubicBezTo>
                  <a:pt x="1234668" y="896939"/>
                  <a:pt x="1238325" y="901840"/>
                  <a:pt x="1237411" y="906741"/>
                </a:cubicBezTo>
                <a:cubicBezTo>
                  <a:pt x="1236496" y="911968"/>
                  <a:pt x="1231620" y="915235"/>
                  <a:pt x="1226133" y="914255"/>
                </a:cubicBezTo>
                <a:cubicBezTo>
                  <a:pt x="1220647" y="913275"/>
                  <a:pt x="1216989" y="908374"/>
                  <a:pt x="1217904" y="903473"/>
                </a:cubicBezTo>
                <a:cubicBezTo>
                  <a:pt x="1218818" y="898246"/>
                  <a:pt x="1224000" y="894979"/>
                  <a:pt x="1229181" y="895959"/>
                </a:cubicBezTo>
                <a:close/>
                <a:moveTo>
                  <a:pt x="9667462" y="895632"/>
                </a:moveTo>
                <a:cubicBezTo>
                  <a:pt x="9673559" y="896612"/>
                  <a:pt x="9677521" y="902167"/>
                  <a:pt x="9676911" y="907721"/>
                </a:cubicBezTo>
                <a:cubicBezTo>
                  <a:pt x="9675997" y="913275"/>
                  <a:pt x="9670510" y="917196"/>
                  <a:pt x="9664415" y="916216"/>
                </a:cubicBezTo>
                <a:cubicBezTo>
                  <a:pt x="9658318" y="915235"/>
                  <a:pt x="9654356" y="909681"/>
                  <a:pt x="9654966" y="904127"/>
                </a:cubicBezTo>
                <a:cubicBezTo>
                  <a:pt x="9655880" y="898573"/>
                  <a:pt x="9661367" y="894652"/>
                  <a:pt x="9667462" y="895632"/>
                </a:cubicBezTo>
                <a:close/>
                <a:moveTo>
                  <a:pt x="7659429" y="894979"/>
                </a:moveTo>
                <a:cubicBezTo>
                  <a:pt x="7664915" y="895959"/>
                  <a:pt x="7668573" y="900860"/>
                  <a:pt x="7667659" y="905760"/>
                </a:cubicBezTo>
                <a:cubicBezTo>
                  <a:pt x="7667049" y="910988"/>
                  <a:pt x="7661868" y="914255"/>
                  <a:pt x="7656686" y="913275"/>
                </a:cubicBezTo>
                <a:cubicBezTo>
                  <a:pt x="7651199" y="912295"/>
                  <a:pt x="7647542" y="907394"/>
                  <a:pt x="7648456" y="902493"/>
                </a:cubicBezTo>
                <a:cubicBezTo>
                  <a:pt x="7649371" y="897266"/>
                  <a:pt x="7654248" y="893999"/>
                  <a:pt x="7659429" y="894979"/>
                </a:cubicBezTo>
                <a:close/>
                <a:moveTo>
                  <a:pt x="4863107" y="893999"/>
                </a:moveTo>
                <a:cubicBezTo>
                  <a:pt x="4868289" y="894979"/>
                  <a:pt x="4871946" y="899553"/>
                  <a:pt x="4871032" y="904454"/>
                </a:cubicBezTo>
                <a:cubicBezTo>
                  <a:pt x="4870422" y="909355"/>
                  <a:pt x="4865546" y="912622"/>
                  <a:pt x="4860364" y="911642"/>
                </a:cubicBezTo>
                <a:cubicBezTo>
                  <a:pt x="4855181" y="910662"/>
                  <a:pt x="4851522" y="906087"/>
                  <a:pt x="4852436" y="901187"/>
                </a:cubicBezTo>
                <a:cubicBezTo>
                  <a:pt x="4853351" y="896612"/>
                  <a:pt x="4857924" y="893346"/>
                  <a:pt x="4863107" y="893999"/>
                </a:cubicBezTo>
                <a:close/>
                <a:moveTo>
                  <a:pt x="4046279" y="893999"/>
                </a:moveTo>
                <a:cubicBezTo>
                  <a:pt x="4052368" y="894979"/>
                  <a:pt x="4056634" y="900533"/>
                  <a:pt x="4055720" y="906414"/>
                </a:cubicBezTo>
                <a:cubicBezTo>
                  <a:pt x="4054804" y="912295"/>
                  <a:pt x="4049327" y="916216"/>
                  <a:pt x="4043231" y="914909"/>
                </a:cubicBezTo>
                <a:cubicBezTo>
                  <a:pt x="4037154" y="913928"/>
                  <a:pt x="4032892" y="908374"/>
                  <a:pt x="4033787" y="902493"/>
                </a:cubicBezTo>
                <a:cubicBezTo>
                  <a:pt x="4034716" y="896612"/>
                  <a:pt x="4040201" y="892692"/>
                  <a:pt x="4046279" y="893999"/>
                </a:cubicBezTo>
                <a:close/>
                <a:moveTo>
                  <a:pt x="3812152" y="893998"/>
                </a:moveTo>
                <a:cubicBezTo>
                  <a:pt x="3818556" y="894978"/>
                  <a:pt x="3822818" y="900860"/>
                  <a:pt x="3821902" y="906741"/>
                </a:cubicBezTo>
                <a:cubicBezTo>
                  <a:pt x="3820993" y="912621"/>
                  <a:pt x="3815205" y="916869"/>
                  <a:pt x="3808791" y="915562"/>
                </a:cubicBezTo>
                <a:cubicBezTo>
                  <a:pt x="3802385" y="914582"/>
                  <a:pt x="3798114" y="908701"/>
                  <a:pt x="3799030" y="902820"/>
                </a:cubicBezTo>
                <a:cubicBezTo>
                  <a:pt x="3799946" y="896939"/>
                  <a:pt x="3805742" y="893018"/>
                  <a:pt x="3812152" y="893998"/>
                </a:cubicBezTo>
                <a:close/>
                <a:moveTo>
                  <a:pt x="10286210" y="893672"/>
                </a:moveTo>
                <a:cubicBezTo>
                  <a:pt x="10291696" y="894652"/>
                  <a:pt x="10295659" y="899880"/>
                  <a:pt x="10295049" y="905107"/>
                </a:cubicBezTo>
                <a:cubicBezTo>
                  <a:pt x="10294135" y="910335"/>
                  <a:pt x="10288954" y="913928"/>
                  <a:pt x="10283466" y="912948"/>
                </a:cubicBezTo>
                <a:cubicBezTo>
                  <a:pt x="10277980" y="911968"/>
                  <a:pt x="10274017" y="906741"/>
                  <a:pt x="10274627" y="901514"/>
                </a:cubicBezTo>
                <a:cubicBezTo>
                  <a:pt x="10275237" y="896286"/>
                  <a:pt x="10280723" y="892692"/>
                  <a:pt x="10286210" y="893672"/>
                </a:cubicBezTo>
                <a:close/>
                <a:moveTo>
                  <a:pt x="5329129" y="893019"/>
                </a:moveTo>
                <a:cubicBezTo>
                  <a:pt x="5334617" y="893999"/>
                  <a:pt x="5338579" y="898899"/>
                  <a:pt x="5337665" y="904127"/>
                </a:cubicBezTo>
                <a:cubicBezTo>
                  <a:pt x="5336750" y="909355"/>
                  <a:pt x="5331873" y="912948"/>
                  <a:pt x="5326387" y="911968"/>
                </a:cubicBezTo>
                <a:cubicBezTo>
                  <a:pt x="5320899" y="910988"/>
                  <a:pt x="5316936" y="906087"/>
                  <a:pt x="5317851" y="900860"/>
                </a:cubicBezTo>
                <a:cubicBezTo>
                  <a:pt x="5318765" y="895306"/>
                  <a:pt x="5323641" y="892039"/>
                  <a:pt x="5329129" y="893019"/>
                </a:cubicBezTo>
                <a:close/>
                <a:moveTo>
                  <a:pt x="344336" y="893018"/>
                </a:moveTo>
                <a:cubicBezTo>
                  <a:pt x="349821" y="893999"/>
                  <a:pt x="353784" y="898899"/>
                  <a:pt x="352870" y="904453"/>
                </a:cubicBezTo>
                <a:cubicBezTo>
                  <a:pt x="351955" y="910008"/>
                  <a:pt x="347078" y="913275"/>
                  <a:pt x="341287" y="912294"/>
                </a:cubicBezTo>
                <a:cubicBezTo>
                  <a:pt x="335802" y="911314"/>
                  <a:pt x="331839" y="906414"/>
                  <a:pt x="332753" y="900860"/>
                </a:cubicBezTo>
                <a:cubicBezTo>
                  <a:pt x="333667" y="895632"/>
                  <a:pt x="338849" y="892038"/>
                  <a:pt x="344336" y="893018"/>
                </a:cubicBezTo>
                <a:close/>
                <a:moveTo>
                  <a:pt x="12090637" y="892365"/>
                </a:moveTo>
                <a:cubicBezTo>
                  <a:pt x="12096732" y="893345"/>
                  <a:pt x="12100695" y="898899"/>
                  <a:pt x="12099779" y="904453"/>
                </a:cubicBezTo>
                <a:lnTo>
                  <a:pt x="12099621" y="904702"/>
                </a:lnTo>
                <a:lnTo>
                  <a:pt x="12101533" y="905883"/>
                </a:lnTo>
                <a:cubicBezTo>
                  <a:pt x="12102980" y="907721"/>
                  <a:pt x="12103742" y="910008"/>
                  <a:pt x="12103437" y="912295"/>
                </a:cubicBezTo>
                <a:cubicBezTo>
                  <a:pt x="12102828" y="916869"/>
                  <a:pt x="12097952" y="920136"/>
                  <a:pt x="12093074" y="919483"/>
                </a:cubicBezTo>
                <a:lnTo>
                  <a:pt x="12091602" y="918574"/>
                </a:lnTo>
                <a:lnTo>
                  <a:pt x="12089454" y="922014"/>
                </a:lnTo>
                <a:cubicBezTo>
                  <a:pt x="12087512" y="923321"/>
                  <a:pt x="12084997" y="923893"/>
                  <a:pt x="12082407" y="923403"/>
                </a:cubicBezTo>
                <a:cubicBezTo>
                  <a:pt x="12079816" y="922913"/>
                  <a:pt x="12077682" y="921524"/>
                  <a:pt x="12076272" y="919646"/>
                </a:cubicBezTo>
                <a:lnTo>
                  <a:pt x="12074768" y="914018"/>
                </a:lnTo>
                <a:lnTo>
                  <a:pt x="12073568" y="914255"/>
                </a:lnTo>
                <a:cubicBezTo>
                  <a:pt x="12068385" y="913275"/>
                  <a:pt x="12064728" y="908701"/>
                  <a:pt x="12065643" y="903800"/>
                </a:cubicBezTo>
                <a:cubicBezTo>
                  <a:pt x="12066251" y="898899"/>
                  <a:pt x="12071129" y="895632"/>
                  <a:pt x="12076310" y="896612"/>
                </a:cubicBezTo>
                <a:lnTo>
                  <a:pt x="12079809" y="898717"/>
                </a:lnTo>
                <a:lnTo>
                  <a:pt x="12082712" y="894162"/>
                </a:lnTo>
                <a:cubicBezTo>
                  <a:pt x="12084921" y="892610"/>
                  <a:pt x="12087741" y="891875"/>
                  <a:pt x="12090637" y="892365"/>
                </a:cubicBezTo>
                <a:close/>
                <a:moveTo>
                  <a:pt x="9114552" y="892365"/>
                </a:moveTo>
                <a:cubicBezTo>
                  <a:pt x="9120343" y="893345"/>
                  <a:pt x="9124306" y="898573"/>
                  <a:pt x="9123391" y="903800"/>
                </a:cubicBezTo>
                <a:cubicBezTo>
                  <a:pt x="9122477" y="909028"/>
                  <a:pt x="9117295" y="912621"/>
                  <a:pt x="9111505" y="911641"/>
                </a:cubicBezTo>
                <a:cubicBezTo>
                  <a:pt x="9105713" y="910661"/>
                  <a:pt x="9101751" y="905434"/>
                  <a:pt x="9102665" y="900207"/>
                </a:cubicBezTo>
                <a:cubicBezTo>
                  <a:pt x="9103579" y="894979"/>
                  <a:pt x="9108761" y="891385"/>
                  <a:pt x="9114552" y="892365"/>
                </a:cubicBezTo>
                <a:close/>
                <a:moveTo>
                  <a:pt x="6589575" y="892365"/>
                </a:moveTo>
                <a:cubicBezTo>
                  <a:pt x="6595062" y="893345"/>
                  <a:pt x="6599024" y="898573"/>
                  <a:pt x="6598415" y="903800"/>
                </a:cubicBezTo>
                <a:cubicBezTo>
                  <a:pt x="6597500" y="909028"/>
                  <a:pt x="6592318" y="912621"/>
                  <a:pt x="6586832" y="911641"/>
                </a:cubicBezTo>
                <a:cubicBezTo>
                  <a:pt x="6581345" y="910661"/>
                  <a:pt x="6577383" y="905434"/>
                  <a:pt x="6577993" y="900207"/>
                </a:cubicBezTo>
                <a:cubicBezTo>
                  <a:pt x="6578907" y="894979"/>
                  <a:pt x="6584089" y="891385"/>
                  <a:pt x="6589575" y="892365"/>
                </a:cubicBezTo>
                <a:close/>
                <a:moveTo>
                  <a:pt x="3272291" y="892058"/>
                </a:moveTo>
                <a:cubicBezTo>
                  <a:pt x="3275118" y="892543"/>
                  <a:pt x="3277515" y="894065"/>
                  <a:pt x="3279104" y="896134"/>
                </a:cubicBezTo>
                <a:lnTo>
                  <a:pt x="3279759" y="898577"/>
                </a:lnTo>
                <a:lnTo>
                  <a:pt x="3280647" y="897185"/>
                </a:lnTo>
                <a:cubicBezTo>
                  <a:pt x="3283086" y="895551"/>
                  <a:pt x="3286210" y="894816"/>
                  <a:pt x="3289410" y="895306"/>
                </a:cubicBezTo>
                <a:cubicBezTo>
                  <a:pt x="3295812" y="896286"/>
                  <a:pt x="3300384" y="902167"/>
                  <a:pt x="3299469" y="908374"/>
                </a:cubicBezTo>
                <a:cubicBezTo>
                  <a:pt x="3298556" y="914582"/>
                  <a:pt x="3292458" y="918503"/>
                  <a:pt x="3286059" y="917523"/>
                </a:cubicBezTo>
                <a:cubicBezTo>
                  <a:pt x="3282858" y="917032"/>
                  <a:pt x="3280117" y="915317"/>
                  <a:pt x="3278287" y="912949"/>
                </a:cubicBezTo>
                <a:lnTo>
                  <a:pt x="3277331" y="909393"/>
                </a:lnTo>
                <a:lnTo>
                  <a:pt x="3277060" y="909821"/>
                </a:lnTo>
                <a:cubicBezTo>
                  <a:pt x="3274946" y="911255"/>
                  <a:pt x="3272227" y="911899"/>
                  <a:pt x="3269399" y="911414"/>
                </a:cubicBezTo>
                <a:cubicBezTo>
                  <a:pt x="3263748" y="910444"/>
                  <a:pt x="3259814" y="905324"/>
                  <a:pt x="3260613" y="899980"/>
                </a:cubicBezTo>
                <a:cubicBezTo>
                  <a:pt x="3261410" y="894634"/>
                  <a:pt x="3266642" y="891088"/>
                  <a:pt x="3272291" y="892058"/>
                </a:cubicBezTo>
                <a:close/>
                <a:moveTo>
                  <a:pt x="6802326" y="892039"/>
                </a:moveTo>
                <a:cubicBezTo>
                  <a:pt x="6807508" y="893019"/>
                  <a:pt x="6811470" y="897919"/>
                  <a:pt x="6810556" y="902820"/>
                </a:cubicBezTo>
                <a:cubicBezTo>
                  <a:pt x="6809946" y="908048"/>
                  <a:pt x="6804765" y="911315"/>
                  <a:pt x="6799583" y="910335"/>
                </a:cubicBezTo>
                <a:cubicBezTo>
                  <a:pt x="6794402" y="909355"/>
                  <a:pt x="6790439" y="904453"/>
                  <a:pt x="6791354" y="899553"/>
                </a:cubicBezTo>
                <a:cubicBezTo>
                  <a:pt x="6792267" y="894652"/>
                  <a:pt x="6797145" y="891385"/>
                  <a:pt x="6802326" y="892039"/>
                </a:cubicBezTo>
                <a:close/>
                <a:moveTo>
                  <a:pt x="4955475" y="892039"/>
                </a:moveTo>
                <a:cubicBezTo>
                  <a:pt x="4960656" y="893019"/>
                  <a:pt x="4964316" y="897592"/>
                  <a:pt x="4963706" y="902493"/>
                </a:cubicBezTo>
                <a:cubicBezTo>
                  <a:pt x="4963095" y="907394"/>
                  <a:pt x="4958219" y="910661"/>
                  <a:pt x="4953036" y="909681"/>
                </a:cubicBezTo>
                <a:cubicBezTo>
                  <a:pt x="4947854" y="908701"/>
                  <a:pt x="4944196" y="904127"/>
                  <a:pt x="4944805" y="899226"/>
                </a:cubicBezTo>
                <a:cubicBezTo>
                  <a:pt x="4945414" y="894325"/>
                  <a:pt x="4950292" y="891058"/>
                  <a:pt x="4955475" y="892039"/>
                </a:cubicBezTo>
                <a:close/>
                <a:moveTo>
                  <a:pt x="10102719" y="891712"/>
                </a:moveTo>
                <a:cubicBezTo>
                  <a:pt x="10108815" y="892692"/>
                  <a:pt x="10113083" y="898246"/>
                  <a:pt x="10112169" y="903800"/>
                </a:cubicBezTo>
                <a:cubicBezTo>
                  <a:pt x="10111253" y="909681"/>
                  <a:pt x="10105768" y="913275"/>
                  <a:pt x="10099670" y="912295"/>
                </a:cubicBezTo>
                <a:cubicBezTo>
                  <a:pt x="10093575" y="911314"/>
                  <a:pt x="10089308" y="905760"/>
                  <a:pt x="10090221" y="900207"/>
                </a:cubicBezTo>
                <a:cubicBezTo>
                  <a:pt x="10091136" y="894325"/>
                  <a:pt x="10096623" y="890731"/>
                  <a:pt x="10102719" y="891712"/>
                </a:cubicBezTo>
                <a:close/>
                <a:moveTo>
                  <a:pt x="5770782" y="891712"/>
                </a:moveTo>
                <a:cubicBezTo>
                  <a:pt x="5776573" y="892692"/>
                  <a:pt x="5780536" y="897919"/>
                  <a:pt x="5779621" y="903146"/>
                </a:cubicBezTo>
                <a:cubicBezTo>
                  <a:pt x="5778707" y="908701"/>
                  <a:pt x="5773524" y="912294"/>
                  <a:pt x="5767733" y="911314"/>
                </a:cubicBezTo>
                <a:cubicBezTo>
                  <a:pt x="5761941" y="910334"/>
                  <a:pt x="5757978" y="905107"/>
                  <a:pt x="5758892" y="899880"/>
                </a:cubicBezTo>
                <a:cubicBezTo>
                  <a:pt x="5759806" y="894325"/>
                  <a:pt x="5765293" y="890731"/>
                  <a:pt x="5770782" y="891712"/>
                </a:cubicBezTo>
                <a:close/>
                <a:moveTo>
                  <a:pt x="5972657" y="891385"/>
                </a:moveTo>
                <a:cubicBezTo>
                  <a:pt x="5978448" y="892365"/>
                  <a:pt x="5982410" y="897592"/>
                  <a:pt x="5981496" y="902819"/>
                </a:cubicBezTo>
                <a:cubicBezTo>
                  <a:pt x="5980581" y="908374"/>
                  <a:pt x="5975399" y="911968"/>
                  <a:pt x="5969609" y="910987"/>
                </a:cubicBezTo>
                <a:cubicBezTo>
                  <a:pt x="5963817" y="910007"/>
                  <a:pt x="5959855" y="904780"/>
                  <a:pt x="5960769" y="899553"/>
                </a:cubicBezTo>
                <a:cubicBezTo>
                  <a:pt x="5961684" y="893998"/>
                  <a:pt x="5966865" y="890405"/>
                  <a:pt x="5972657" y="891385"/>
                </a:cubicBezTo>
                <a:close/>
                <a:moveTo>
                  <a:pt x="3145400" y="890731"/>
                </a:moveTo>
                <a:lnTo>
                  <a:pt x="3151352" y="894269"/>
                </a:lnTo>
                <a:lnTo>
                  <a:pt x="3151491" y="894039"/>
                </a:lnTo>
                <a:cubicBezTo>
                  <a:pt x="3153700" y="892528"/>
                  <a:pt x="3156594" y="891875"/>
                  <a:pt x="3159644" y="892365"/>
                </a:cubicBezTo>
                <a:cubicBezTo>
                  <a:pt x="3162687" y="892855"/>
                  <a:pt x="3165205" y="894489"/>
                  <a:pt x="3166849" y="896694"/>
                </a:cubicBezTo>
                <a:lnTo>
                  <a:pt x="3168076" y="901616"/>
                </a:lnTo>
                <a:lnTo>
                  <a:pt x="3175113" y="900206"/>
                </a:lnTo>
                <a:cubicBezTo>
                  <a:pt x="3181517" y="901186"/>
                  <a:pt x="3186086" y="907067"/>
                  <a:pt x="3185174" y="913275"/>
                </a:cubicBezTo>
                <a:cubicBezTo>
                  <a:pt x="3184717" y="916378"/>
                  <a:pt x="3182965" y="918910"/>
                  <a:pt x="3180525" y="920544"/>
                </a:cubicBezTo>
                <a:lnTo>
                  <a:pt x="3173985" y="921945"/>
                </a:lnTo>
                <a:lnTo>
                  <a:pt x="3176160" y="923281"/>
                </a:lnTo>
                <a:cubicBezTo>
                  <a:pt x="3177763" y="925363"/>
                  <a:pt x="3178599" y="927977"/>
                  <a:pt x="3178294" y="930591"/>
                </a:cubicBezTo>
                <a:cubicBezTo>
                  <a:pt x="3177385" y="935818"/>
                  <a:pt x="3172197" y="939412"/>
                  <a:pt x="3166713" y="938432"/>
                </a:cubicBezTo>
                <a:cubicBezTo>
                  <a:pt x="3161228" y="937452"/>
                  <a:pt x="3157267" y="932224"/>
                  <a:pt x="3157877" y="926997"/>
                </a:cubicBezTo>
                <a:cubicBezTo>
                  <a:pt x="3158179" y="924383"/>
                  <a:pt x="3159628" y="922178"/>
                  <a:pt x="3161723" y="920748"/>
                </a:cubicBezTo>
                <a:lnTo>
                  <a:pt x="3167054" y="919651"/>
                </a:lnTo>
                <a:lnTo>
                  <a:pt x="3163990" y="917849"/>
                </a:lnTo>
                <a:lnTo>
                  <a:pt x="3162323" y="911649"/>
                </a:lnTo>
                <a:lnTo>
                  <a:pt x="3156594" y="912948"/>
                </a:lnTo>
                <a:cubicBezTo>
                  <a:pt x="3153547" y="912458"/>
                  <a:pt x="3151033" y="910825"/>
                  <a:pt x="3149393" y="908619"/>
                </a:cubicBezTo>
                <a:lnTo>
                  <a:pt x="3149300" y="908229"/>
                </a:lnTo>
                <a:lnTo>
                  <a:pt x="3142352" y="909681"/>
                </a:lnTo>
                <a:cubicBezTo>
                  <a:pt x="3136866" y="908701"/>
                  <a:pt x="3132909" y="903800"/>
                  <a:pt x="3133822" y="898573"/>
                </a:cubicBezTo>
                <a:cubicBezTo>
                  <a:pt x="3134735" y="893345"/>
                  <a:pt x="3139913" y="889751"/>
                  <a:pt x="3145400" y="890731"/>
                </a:cubicBezTo>
                <a:close/>
                <a:moveTo>
                  <a:pt x="11782787" y="890405"/>
                </a:moveTo>
                <a:cubicBezTo>
                  <a:pt x="11788578" y="891385"/>
                  <a:pt x="11792844" y="896612"/>
                  <a:pt x="11791930" y="902167"/>
                </a:cubicBezTo>
                <a:cubicBezTo>
                  <a:pt x="11791017" y="907721"/>
                  <a:pt x="11785835" y="911315"/>
                  <a:pt x="11779738" y="910335"/>
                </a:cubicBezTo>
                <a:cubicBezTo>
                  <a:pt x="11773948" y="909355"/>
                  <a:pt x="11769679" y="904127"/>
                  <a:pt x="11770595" y="898573"/>
                </a:cubicBezTo>
                <a:cubicBezTo>
                  <a:pt x="11771814" y="893019"/>
                  <a:pt x="11776995" y="889425"/>
                  <a:pt x="11782787" y="890405"/>
                </a:cubicBezTo>
                <a:close/>
                <a:moveTo>
                  <a:pt x="8648206" y="890405"/>
                </a:moveTo>
                <a:cubicBezTo>
                  <a:pt x="8653692" y="891385"/>
                  <a:pt x="8657350" y="896286"/>
                  <a:pt x="8656740" y="901513"/>
                </a:cubicBezTo>
                <a:cubicBezTo>
                  <a:pt x="8655826" y="906741"/>
                  <a:pt x="8650949" y="910008"/>
                  <a:pt x="8645462" y="909355"/>
                </a:cubicBezTo>
                <a:cubicBezTo>
                  <a:pt x="8639976" y="908374"/>
                  <a:pt x="8636318" y="903473"/>
                  <a:pt x="8636928" y="898246"/>
                </a:cubicBezTo>
                <a:cubicBezTo>
                  <a:pt x="8637538" y="893019"/>
                  <a:pt x="8643024" y="889424"/>
                  <a:pt x="8648206" y="890405"/>
                </a:cubicBezTo>
                <a:close/>
                <a:moveTo>
                  <a:pt x="7866085" y="890078"/>
                </a:moveTo>
                <a:cubicBezTo>
                  <a:pt x="7871571" y="891058"/>
                  <a:pt x="7875229" y="895959"/>
                  <a:pt x="7874619" y="901186"/>
                </a:cubicBezTo>
                <a:cubicBezTo>
                  <a:pt x="7873705" y="906414"/>
                  <a:pt x="7868828" y="909681"/>
                  <a:pt x="7863341" y="909028"/>
                </a:cubicBezTo>
                <a:cubicBezTo>
                  <a:pt x="7857855" y="908048"/>
                  <a:pt x="7854198" y="903146"/>
                  <a:pt x="7854807" y="897919"/>
                </a:cubicBezTo>
                <a:cubicBezTo>
                  <a:pt x="7855416" y="892692"/>
                  <a:pt x="7860598" y="889424"/>
                  <a:pt x="7866085" y="890078"/>
                </a:cubicBezTo>
                <a:close/>
                <a:moveTo>
                  <a:pt x="6995266" y="889424"/>
                </a:moveTo>
                <a:cubicBezTo>
                  <a:pt x="7000448" y="890405"/>
                  <a:pt x="7003801" y="894978"/>
                  <a:pt x="7003191" y="899879"/>
                </a:cubicBezTo>
                <a:cubicBezTo>
                  <a:pt x="7002581" y="904780"/>
                  <a:pt x="6997705" y="908047"/>
                  <a:pt x="6992828" y="907067"/>
                </a:cubicBezTo>
                <a:cubicBezTo>
                  <a:pt x="6987646" y="906087"/>
                  <a:pt x="6984293" y="901513"/>
                  <a:pt x="6984903" y="896612"/>
                </a:cubicBezTo>
                <a:cubicBezTo>
                  <a:pt x="6985513" y="891711"/>
                  <a:pt x="6990085" y="888444"/>
                  <a:pt x="6995266" y="889424"/>
                </a:cubicBezTo>
                <a:close/>
                <a:moveTo>
                  <a:pt x="4640244" y="889098"/>
                </a:moveTo>
                <a:cubicBezTo>
                  <a:pt x="4645425" y="890078"/>
                  <a:pt x="4649087" y="894652"/>
                  <a:pt x="4648476" y="899880"/>
                </a:cubicBezTo>
                <a:cubicBezTo>
                  <a:pt x="4647865" y="904780"/>
                  <a:pt x="4642990" y="908374"/>
                  <a:pt x="4637501" y="907394"/>
                </a:cubicBezTo>
                <a:cubicBezTo>
                  <a:pt x="4632318" y="906414"/>
                  <a:pt x="4628659" y="901840"/>
                  <a:pt x="4629268" y="896612"/>
                </a:cubicBezTo>
                <a:cubicBezTo>
                  <a:pt x="4630186" y="891385"/>
                  <a:pt x="4635061" y="888118"/>
                  <a:pt x="4640244" y="889098"/>
                </a:cubicBezTo>
                <a:close/>
                <a:moveTo>
                  <a:pt x="8158999" y="889098"/>
                </a:moveTo>
                <a:cubicBezTo>
                  <a:pt x="8164486" y="890078"/>
                  <a:pt x="8168143" y="894979"/>
                  <a:pt x="8167533" y="900206"/>
                </a:cubicBezTo>
                <a:cubicBezTo>
                  <a:pt x="8166619" y="905433"/>
                  <a:pt x="8161742" y="908701"/>
                  <a:pt x="8156255" y="908048"/>
                </a:cubicBezTo>
                <a:cubicBezTo>
                  <a:pt x="8150770" y="907394"/>
                  <a:pt x="8147111" y="902167"/>
                  <a:pt x="8147722" y="896939"/>
                </a:cubicBezTo>
                <a:cubicBezTo>
                  <a:pt x="8148331" y="891712"/>
                  <a:pt x="8153513" y="888117"/>
                  <a:pt x="8158999" y="889098"/>
                </a:cubicBezTo>
                <a:close/>
                <a:moveTo>
                  <a:pt x="5871767" y="888771"/>
                </a:moveTo>
                <a:cubicBezTo>
                  <a:pt x="5877559" y="889751"/>
                  <a:pt x="5881521" y="894978"/>
                  <a:pt x="5880607" y="900206"/>
                </a:cubicBezTo>
                <a:cubicBezTo>
                  <a:pt x="5879692" y="905760"/>
                  <a:pt x="5874511" y="909354"/>
                  <a:pt x="5868719" y="908374"/>
                </a:cubicBezTo>
                <a:cubicBezTo>
                  <a:pt x="5862928" y="907394"/>
                  <a:pt x="5858965" y="902166"/>
                  <a:pt x="5859879" y="896939"/>
                </a:cubicBezTo>
                <a:cubicBezTo>
                  <a:pt x="5860795" y="891385"/>
                  <a:pt x="5866280" y="887791"/>
                  <a:pt x="5871767" y="888771"/>
                </a:cubicBezTo>
                <a:close/>
                <a:moveTo>
                  <a:pt x="1604962" y="888444"/>
                </a:moveTo>
                <a:cubicBezTo>
                  <a:pt x="1610448" y="889425"/>
                  <a:pt x="1614411" y="894326"/>
                  <a:pt x="1613496" y="899553"/>
                </a:cubicBezTo>
                <a:cubicBezTo>
                  <a:pt x="1612581" y="904780"/>
                  <a:pt x="1607705" y="908374"/>
                  <a:pt x="1602219" y="907394"/>
                </a:cubicBezTo>
                <a:cubicBezTo>
                  <a:pt x="1596733" y="906414"/>
                  <a:pt x="1592770" y="901513"/>
                  <a:pt x="1593685" y="896286"/>
                </a:cubicBezTo>
                <a:cubicBezTo>
                  <a:pt x="1594599" y="891058"/>
                  <a:pt x="1599475" y="887791"/>
                  <a:pt x="1604962" y="888444"/>
                </a:cubicBezTo>
                <a:close/>
                <a:moveTo>
                  <a:pt x="1511720" y="888117"/>
                </a:moveTo>
                <a:cubicBezTo>
                  <a:pt x="1517206" y="889098"/>
                  <a:pt x="1520864" y="893998"/>
                  <a:pt x="1519949" y="899226"/>
                </a:cubicBezTo>
                <a:cubicBezTo>
                  <a:pt x="1519035" y="904453"/>
                  <a:pt x="1514158" y="907721"/>
                  <a:pt x="1508672" y="906741"/>
                </a:cubicBezTo>
                <a:cubicBezTo>
                  <a:pt x="1503185" y="905760"/>
                  <a:pt x="1499528" y="900860"/>
                  <a:pt x="1500442" y="895632"/>
                </a:cubicBezTo>
                <a:cubicBezTo>
                  <a:pt x="1501356" y="890731"/>
                  <a:pt x="1506233" y="887137"/>
                  <a:pt x="1511720" y="888117"/>
                </a:cubicBezTo>
                <a:close/>
                <a:moveTo>
                  <a:pt x="11406357" y="887464"/>
                </a:moveTo>
                <a:cubicBezTo>
                  <a:pt x="11411843" y="888444"/>
                  <a:pt x="11415806" y="893672"/>
                  <a:pt x="11415196" y="898899"/>
                </a:cubicBezTo>
                <a:cubicBezTo>
                  <a:pt x="11414282" y="904127"/>
                  <a:pt x="11409100" y="907721"/>
                  <a:pt x="11403613" y="906741"/>
                </a:cubicBezTo>
                <a:cubicBezTo>
                  <a:pt x="11398127" y="905760"/>
                  <a:pt x="11394164" y="900533"/>
                  <a:pt x="11394774" y="895306"/>
                </a:cubicBezTo>
                <a:cubicBezTo>
                  <a:pt x="11395384" y="890078"/>
                  <a:pt x="11400869" y="886484"/>
                  <a:pt x="11406357" y="887464"/>
                </a:cubicBezTo>
                <a:close/>
                <a:moveTo>
                  <a:pt x="7556406" y="886811"/>
                </a:moveTo>
                <a:cubicBezTo>
                  <a:pt x="7561588" y="887791"/>
                  <a:pt x="7565245" y="892365"/>
                  <a:pt x="7564636" y="897593"/>
                </a:cubicBezTo>
                <a:cubicBezTo>
                  <a:pt x="7564026" y="902494"/>
                  <a:pt x="7559149" y="905761"/>
                  <a:pt x="7553663" y="905107"/>
                </a:cubicBezTo>
                <a:cubicBezTo>
                  <a:pt x="7548481" y="904127"/>
                  <a:pt x="7544824" y="899553"/>
                  <a:pt x="7545433" y="894326"/>
                </a:cubicBezTo>
                <a:cubicBezTo>
                  <a:pt x="7546043" y="889425"/>
                  <a:pt x="7550920" y="885831"/>
                  <a:pt x="7556406" y="886811"/>
                </a:cubicBezTo>
                <a:close/>
                <a:moveTo>
                  <a:pt x="2400709" y="886653"/>
                </a:moveTo>
                <a:cubicBezTo>
                  <a:pt x="2406358" y="887622"/>
                  <a:pt x="2410270" y="892885"/>
                  <a:pt x="2409446" y="898409"/>
                </a:cubicBezTo>
                <a:cubicBezTo>
                  <a:pt x="2408621" y="903932"/>
                  <a:pt x="2403371" y="907623"/>
                  <a:pt x="2397720" y="906654"/>
                </a:cubicBezTo>
                <a:cubicBezTo>
                  <a:pt x="2392070" y="905685"/>
                  <a:pt x="2388158" y="900421"/>
                  <a:pt x="2388985" y="894899"/>
                </a:cubicBezTo>
                <a:cubicBezTo>
                  <a:pt x="2389809" y="889375"/>
                  <a:pt x="2395055" y="885683"/>
                  <a:pt x="2400709" y="886653"/>
                </a:cubicBezTo>
                <a:close/>
                <a:moveTo>
                  <a:pt x="10243843" y="886158"/>
                </a:moveTo>
                <a:cubicBezTo>
                  <a:pt x="10249635" y="887138"/>
                  <a:pt x="10253596" y="892365"/>
                  <a:pt x="10252682" y="897592"/>
                </a:cubicBezTo>
                <a:cubicBezTo>
                  <a:pt x="10251767" y="903147"/>
                  <a:pt x="10246586" y="906741"/>
                  <a:pt x="10240796" y="905760"/>
                </a:cubicBezTo>
                <a:cubicBezTo>
                  <a:pt x="10235003" y="904780"/>
                  <a:pt x="10231041" y="899553"/>
                  <a:pt x="10231954" y="894326"/>
                </a:cubicBezTo>
                <a:cubicBezTo>
                  <a:pt x="10232869" y="888771"/>
                  <a:pt x="10238052" y="885178"/>
                  <a:pt x="10243843" y="886158"/>
                </a:cubicBezTo>
                <a:close/>
                <a:moveTo>
                  <a:pt x="6903216" y="885504"/>
                </a:moveTo>
                <a:cubicBezTo>
                  <a:pt x="6908398" y="886484"/>
                  <a:pt x="6912055" y="891058"/>
                  <a:pt x="6911141" y="895958"/>
                </a:cubicBezTo>
                <a:cubicBezTo>
                  <a:pt x="6910531" y="900860"/>
                  <a:pt x="6905654" y="904126"/>
                  <a:pt x="6900472" y="903146"/>
                </a:cubicBezTo>
                <a:cubicBezTo>
                  <a:pt x="6895291" y="902166"/>
                  <a:pt x="6891634" y="897592"/>
                  <a:pt x="6892548" y="892692"/>
                </a:cubicBezTo>
                <a:cubicBezTo>
                  <a:pt x="6893157" y="887790"/>
                  <a:pt x="6898035" y="884524"/>
                  <a:pt x="6903216" y="885504"/>
                </a:cubicBezTo>
                <a:close/>
                <a:moveTo>
                  <a:pt x="10352352" y="884851"/>
                </a:moveTo>
                <a:cubicBezTo>
                  <a:pt x="10357533" y="885831"/>
                  <a:pt x="10361191" y="890405"/>
                  <a:pt x="10360582" y="895632"/>
                </a:cubicBezTo>
                <a:cubicBezTo>
                  <a:pt x="10359971" y="900533"/>
                  <a:pt x="10355096" y="903800"/>
                  <a:pt x="10349914" y="903147"/>
                </a:cubicBezTo>
                <a:cubicBezTo>
                  <a:pt x="10344731" y="902167"/>
                  <a:pt x="10341073" y="897592"/>
                  <a:pt x="10341683" y="892365"/>
                </a:cubicBezTo>
                <a:cubicBezTo>
                  <a:pt x="10342293" y="887464"/>
                  <a:pt x="10347171" y="884197"/>
                  <a:pt x="10352352" y="884851"/>
                </a:cubicBezTo>
                <a:close/>
                <a:moveTo>
                  <a:pt x="3049389" y="884850"/>
                </a:moveTo>
                <a:cubicBezTo>
                  <a:pt x="3054870" y="885831"/>
                  <a:pt x="3058840" y="890731"/>
                  <a:pt x="3057921" y="895959"/>
                </a:cubicBezTo>
                <a:cubicBezTo>
                  <a:pt x="3057007" y="901186"/>
                  <a:pt x="3052131" y="904780"/>
                  <a:pt x="3046340" y="903800"/>
                </a:cubicBezTo>
                <a:cubicBezTo>
                  <a:pt x="3040852" y="902820"/>
                  <a:pt x="3036888" y="897919"/>
                  <a:pt x="3037803" y="892692"/>
                </a:cubicBezTo>
                <a:cubicBezTo>
                  <a:pt x="3038715" y="887464"/>
                  <a:pt x="3043899" y="883870"/>
                  <a:pt x="3049389" y="884850"/>
                </a:cubicBezTo>
                <a:close/>
                <a:moveTo>
                  <a:pt x="5497372" y="884524"/>
                </a:moveTo>
                <a:cubicBezTo>
                  <a:pt x="5502859" y="885504"/>
                  <a:pt x="5506822" y="890405"/>
                  <a:pt x="5505908" y="895959"/>
                </a:cubicBezTo>
                <a:cubicBezTo>
                  <a:pt x="5504993" y="901187"/>
                  <a:pt x="5499810" y="904780"/>
                  <a:pt x="5494325" y="903800"/>
                </a:cubicBezTo>
                <a:cubicBezTo>
                  <a:pt x="5488837" y="902820"/>
                  <a:pt x="5484873" y="897919"/>
                  <a:pt x="5485789" y="892365"/>
                </a:cubicBezTo>
                <a:cubicBezTo>
                  <a:pt x="5486703" y="887138"/>
                  <a:pt x="5491885" y="883544"/>
                  <a:pt x="5497372" y="884524"/>
                </a:cubicBezTo>
                <a:close/>
                <a:moveTo>
                  <a:pt x="11155505" y="884197"/>
                </a:moveTo>
                <a:cubicBezTo>
                  <a:pt x="11160990" y="885178"/>
                  <a:pt x="11164648" y="890078"/>
                  <a:pt x="11164039" y="895306"/>
                </a:cubicBezTo>
                <a:cubicBezTo>
                  <a:pt x="11163430" y="900533"/>
                  <a:pt x="11158249" y="903800"/>
                  <a:pt x="11152761" y="902820"/>
                </a:cubicBezTo>
                <a:cubicBezTo>
                  <a:pt x="11147275" y="901840"/>
                  <a:pt x="11143617" y="896939"/>
                  <a:pt x="11144226" y="891712"/>
                </a:cubicBezTo>
                <a:cubicBezTo>
                  <a:pt x="11145142" y="886484"/>
                  <a:pt x="11150323" y="883217"/>
                  <a:pt x="11155505" y="884197"/>
                </a:cubicBezTo>
                <a:close/>
                <a:moveTo>
                  <a:pt x="11591980" y="883871"/>
                </a:moveTo>
                <a:cubicBezTo>
                  <a:pt x="11597772" y="884851"/>
                  <a:pt x="11601734" y="890078"/>
                  <a:pt x="11600819" y="895632"/>
                </a:cubicBezTo>
                <a:cubicBezTo>
                  <a:pt x="11599905" y="901186"/>
                  <a:pt x="11594724" y="904780"/>
                  <a:pt x="11588933" y="903800"/>
                </a:cubicBezTo>
                <a:cubicBezTo>
                  <a:pt x="11583141" y="902820"/>
                  <a:pt x="11579178" y="897592"/>
                  <a:pt x="11580093" y="892039"/>
                </a:cubicBezTo>
                <a:cubicBezTo>
                  <a:pt x="11581008" y="886484"/>
                  <a:pt x="11586189" y="882890"/>
                  <a:pt x="11591980" y="883871"/>
                </a:cubicBezTo>
                <a:close/>
                <a:moveTo>
                  <a:pt x="4773178" y="883871"/>
                </a:moveTo>
                <a:cubicBezTo>
                  <a:pt x="4778361" y="884851"/>
                  <a:pt x="4782019" y="889424"/>
                  <a:pt x="4781104" y="894325"/>
                </a:cubicBezTo>
                <a:cubicBezTo>
                  <a:pt x="4780494" y="899226"/>
                  <a:pt x="4775616" y="902493"/>
                  <a:pt x="4770434" y="901513"/>
                </a:cubicBezTo>
                <a:cubicBezTo>
                  <a:pt x="4765252" y="900533"/>
                  <a:pt x="4761594" y="895959"/>
                  <a:pt x="4762509" y="891058"/>
                </a:cubicBezTo>
                <a:cubicBezTo>
                  <a:pt x="4763118" y="886157"/>
                  <a:pt x="4767691" y="882890"/>
                  <a:pt x="4773178" y="883871"/>
                </a:cubicBezTo>
                <a:close/>
                <a:moveTo>
                  <a:pt x="12145196" y="883870"/>
                </a:moveTo>
                <a:cubicBezTo>
                  <a:pt x="12150681" y="884850"/>
                  <a:pt x="12154340" y="889751"/>
                  <a:pt x="12153729" y="894978"/>
                </a:cubicBezTo>
                <a:cubicBezTo>
                  <a:pt x="12152815" y="900206"/>
                  <a:pt x="12147939" y="903473"/>
                  <a:pt x="12142452" y="902820"/>
                </a:cubicBezTo>
                <a:cubicBezTo>
                  <a:pt x="12136965" y="901840"/>
                  <a:pt x="12133307" y="896939"/>
                  <a:pt x="12133917" y="891712"/>
                </a:cubicBezTo>
                <a:cubicBezTo>
                  <a:pt x="12134527" y="886484"/>
                  <a:pt x="12139709" y="883217"/>
                  <a:pt x="12145196" y="883870"/>
                </a:cubicBezTo>
                <a:close/>
                <a:moveTo>
                  <a:pt x="7174794" y="883217"/>
                </a:moveTo>
                <a:cubicBezTo>
                  <a:pt x="7179672" y="884197"/>
                  <a:pt x="7183329" y="888771"/>
                  <a:pt x="7182414" y="893345"/>
                </a:cubicBezTo>
                <a:cubicBezTo>
                  <a:pt x="7181805" y="898246"/>
                  <a:pt x="7177233" y="901186"/>
                  <a:pt x="7172051" y="900533"/>
                </a:cubicBezTo>
                <a:cubicBezTo>
                  <a:pt x="7166870" y="899880"/>
                  <a:pt x="7163516" y="894979"/>
                  <a:pt x="7164431" y="890405"/>
                </a:cubicBezTo>
                <a:cubicBezTo>
                  <a:pt x="7165346" y="885504"/>
                  <a:pt x="7169918" y="882564"/>
                  <a:pt x="7174794" y="883217"/>
                </a:cubicBezTo>
                <a:close/>
                <a:moveTo>
                  <a:pt x="538790" y="883217"/>
                </a:moveTo>
                <a:cubicBezTo>
                  <a:pt x="544277" y="884197"/>
                  <a:pt x="548239" y="889098"/>
                  <a:pt x="547324" y="894652"/>
                </a:cubicBezTo>
                <a:cubicBezTo>
                  <a:pt x="546411" y="900207"/>
                  <a:pt x="541229" y="903473"/>
                  <a:pt x="535742" y="902493"/>
                </a:cubicBezTo>
                <a:cubicBezTo>
                  <a:pt x="530257" y="901513"/>
                  <a:pt x="526294" y="896612"/>
                  <a:pt x="527208" y="891058"/>
                </a:cubicBezTo>
                <a:cubicBezTo>
                  <a:pt x="528123" y="885831"/>
                  <a:pt x="533304" y="882237"/>
                  <a:pt x="538790" y="883217"/>
                </a:cubicBezTo>
                <a:close/>
                <a:moveTo>
                  <a:pt x="4105734" y="882890"/>
                </a:moveTo>
                <a:cubicBezTo>
                  <a:pt x="4111834" y="883871"/>
                  <a:pt x="4115795" y="889424"/>
                  <a:pt x="4115185" y="894979"/>
                </a:cubicBezTo>
                <a:cubicBezTo>
                  <a:pt x="4114271" y="900533"/>
                  <a:pt x="4108785" y="904453"/>
                  <a:pt x="4102682" y="903474"/>
                </a:cubicBezTo>
                <a:cubicBezTo>
                  <a:pt x="4096592" y="902494"/>
                  <a:pt x="4092628" y="896939"/>
                  <a:pt x="4093237" y="891385"/>
                </a:cubicBezTo>
                <a:cubicBezTo>
                  <a:pt x="4094147" y="885504"/>
                  <a:pt x="4099942" y="881910"/>
                  <a:pt x="4105734" y="882890"/>
                </a:cubicBezTo>
                <a:close/>
                <a:moveTo>
                  <a:pt x="7456126" y="882237"/>
                </a:moveTo>
                <a:cubicBezTo>
                  <a:pt x="7461308" y="883217"/>
                  <a:pt x="7464966" y="887791"/>
                  <a:pt x="7464051" y="892692"/>
                </a:cubicBezTo>
                <a:cubicBezTo>
                  <a:pt x="7463442" y="897593"/>
                  <a:pt x="7458565" y="900860"/>
                  <a:pt x="7453383" y="899880"/>
                </a:cubicBezTo>
                <a:cubicBezTo>
                  <a:pt x="7448202" y="898899"/>
                  <a:pt x="7444544" y="894326"/>
                  <a:pt x="7445458" y="889425"/>
                </a:cubicBezTo>
                <a:cubicBezTo>
                  <a:pt x="7446068" y="884524"/>
                  <a:pt x="7450944" y="881257"/>
                  <a:pt x="7456126" y="882237"/>
                </a:cubicBezTo>
                <a:close/>
                <a:moveTo>
                  <a:pt x="10763990" y="882170"/>
                </a:moveTo>
                <a:cubicBezTo>
                  <a:pt x="10769143" y="883054"/>
                  <a:pt x="10772738" y="887670"/>
                  <a:pt x="10772020" y="892481"/>
                </a:cubicBezTo>
                <a:cubicBezTo>
                  <a:pt x="10771302" y="897291"/>
                  <a:pt x="10766542" y="900474"/>
                  <a:pt x="10761389" y="899590"/>
                </a:cubicBezTo>
                <a:cubicBezTo>
                  <a:pt x="10756237" y="898707"/>
                  <a:pt x="10752642" y="894090"/>
                  <a:pt x="10753360" y="889280"/>
                </a:cubicBezTo>
                <a:cubicBezTo>
                  <a:pt x="10754078" y="884469"/>
                  <a:pt x="10758837" y="881287"/>
                  <a:pt x="10763990" y="882170"/>
                </a:cubicBezTo>
                <a:close/>
                <a:moveTo>
                  <a:pt x="10199341" y="881910"/>
                </a:moveTo>
                <a:cubicBezTo>
                  <a:pt x="10205134" y="882890"/>
                  <a:pt x="10209095" y="888117"/>
                  <a:pt x="10208485" y="893672"/>
                </a:cubicBezTo>
                <a:cubicBezTo>
                  <a:pt x="10207572" y="899226"/>
                  <a:pt x="10202390" y="902820"/>
                  <a:pt x="10196599" y="901840"/>
                </a:cubicBezTo>
                <a:cubicBezTo>
                  <a:pt x="10190808" y="900860"/>
                  <a:pt x="10186845" y="895632"/>
                  <a:pt x="10187454" y="890078"/>
                </a:cubicBezTo>
                <a:cubicBezTo>
                  <a:pt x="10188370" y="884524"/>
                  <a:pt x="10193551" y="880930"/>
                  <a:pt x="10199341" y="881910"/>
                </a:cubicBezTo>
                <a:close/>
                <a:moveTo>
                  <a:pt x="2009659" y="881910"/>
                </a:moveTo>
                <a:cubicBezTo>
                  <a:pt x="2015450" y="882890"/>
                  <a:pt x="2019413" y="888117"/>
                  <a:pt x="2018802" y="893672"/>
                </a:cubicBezTo>
                <a:cubicBezTo>
                  <a:pt x="2017888" y="899226"/>
                  <a:pt x="2012707" y="902820"/>
                  <a:pt x="2006916" y="901840"/>
                </a:cubicBezTo>
                <a:cubicBezTo>
                  <a:pt x="2001124" y="900860"/>
                  <a:pt x="1997163" y="895632"/>
                  <a:pt x="1997772" y="890078"/>
                </a:cubicBezTo>
                <a:cubicBezTo>
                  <a:pt x="1998382" y="884524"/>
                  <a:pt x="2003868" y="880930"/>
                  <a:pt x="2009659" y="881910"/>
                </a:cubicBezTo>
                <a:close/>
                <a:moveTo>
                  <a:pt x="8062377" y="881910"/>
                </a:moveTo>
                <a:cubicBezTo>
                  <a:pt x="8067863" y="882890"/>
                  <a:pt x="8071522" y="887791"/>
                  <a:pt x="8070911" y="893018"/>
                </a:cubicBezTo>
                <a:cubicBezTo>
                  <a:pt x="8069997" y="898246"/>
                  <a:pt x="8065120" y="901513"/>
                  <a:pt x="8059633" y="900860"/>
                </a:cubicBezTo>
                <a:cubicBezTo>
                  <a:pt x="8054147" y="899880"/>
                  <a:pt x="8050490" y="894978"/>
                  <a:pt x="8051099" y="889751"/>
                </a:cubicBezTo>
                <a:cubicBezTo>
                  <a:pt x="8051709" y="884524"/>
                  <a:pt x="8056891" y="880930"/>
                  <a:pt x="8062377" y="881910"/>
                </a:cubicBezTo>
                <a:close/>
                <a:moveTo>
                  <a:pt x="7086097" y="881910"/>
                </a:moveTo>
                <a:cubicBezTo>
                  <a:pt x="7090974" y="882890"/>
                  <a:pt x="7094632" y="887464"/>
                  <a:pt x="7093717" y="892038"/>
                </a:cubicBezTo>
                <a:cubicBezTo>
                  <a:pt x="7093108" y="896939"/>
                  <a:pt x="7088536" y="899879"/>
                  <a:pt x="7083354" y="899226"/>
                </a:cubicBezTo>
                <a:cubicBezTo>
                  <a:pt x="7078477" y="898246"/>
                  <a:pt x="7074820" y="893672"/>
                  <a:pt x="7075733" y="889098"/>
                </a:cubicBezTo>
                <a:cubicBezTo>
                  <a:pt x="7076344" y="884197"/>
                  <a:pt x="7080916" y="881256"/>
                  <a:pt x="7086097" y="881910"/>
                </a:cubicBezTo>
                <a:close/>
                <a:moveTo>
                  <a:pt x="7964840" y="881583"/>
                </a:moveTo>
                <a:cubicBezTo>
                  <a:pt x="7970326" y="882564"/>
                  <a:pt x="7973985" y="887464"/>
                  <a:pt x="7973374" y="892692"/>
                </a:cubicBezTo>
                <a:cubicBezTo>
                  <a:pt x="7972460" y="897919"/>
                  <a:pt x="7967583" y="901186"/>
                  <a:pt x="7962097" y="900533"/>
                </a:cubicBezTo>
                <a:cubicBezTo>
                  <a:pt x="7956610" y="899553"/>
                  <a:pt x="7952953" y="894652"/>
                  <a:pt x="7953562" y="889424"/>
                </a:cubicBezTo>
                <a:cubicBezTo>
                  <a:pt x="7954173" y="883871"/>
                  <a:pt x="7959354" y="880603"/>
                  <a:pt x="7964840" y="881583"/>
                </a:cubicBezTo>
                <a:close/>
                <a:moveTo>
                  <a:pt x="3234337" y="881257"/>
                </a:moveTo>
                <a:lnTo>
                  <a:pt x="3240041" y="884612"/>
                </a:lnTo>
                <a:lnTo>
                  <a:pt x="3243539" y="883870"/>
                </a:lnTo>
                <a:cubicBezTo>
                  <a:pt x="3249024" y="884850"/>
                  <a:pt x="3252986" y="889751"/>
                  <a:pt x="3252073" y="894978"/>
                </a:cubicBezTo>
                <a:cubicBezTo>
                  <a:pt x="3251158" y="900206"/>
                  <a:pt x="3246281" y="903800"/>
                  <a:pt x="3240489" y="902820"/>
                </a:cubicBezTo>
                <a:lnTo>
                  <a:pt x="3236095" y="900209"/>
                </a:lnTo>
                <a:lnTo>
                  <a:pt x="3231289" y="901187"/>
                </a:lnTo>
                <a:cubicBezTo>
                  <a:pt x="3225497" y="900207"/>
                  <a:pt x="3221230" y="894979"/>
                  <a:pt x="3222144" y="889425"/>
                </a:cubicBezTo>
                <a:cubicBezTo>
                  <a:pt x="3223058" y="883871"/>
                  <a:pt x="3228548" y="880277"/>
                  <a:pt x="3234337" y="881257"/>
                </a:cubicBezTo>
                <a:close/>
                <a:moveTo>
                  <a:pt x="10153012" y="880603"/>
                </a:moveTo>
                <a:cubicBezTo>
                  <a:pt x="10158802" y="881583"/>
                  <a:pt x="10163070" y="887137"/>
                  <a:pt x="10162155" y="892692"/>
                </a:cubicBezTo>
                <a:cubicBezTo>
                  <a:pt x="10161241" y="898246"/>
                  <a:pt x="10155754" y="902167"/>
                  <a:pt x="10149963" y="901186"/>
                </a:cubicBezTo>
                <a:cubicBezTo>
                  <a:pt x="10144173" y="900207"/>
                  <a:pt x="10139905" y="894652"/>
                  <a:pt x="10140819" y="889098"/>
                </a:cubicBezTo>
                <a:cubicBezTo>
                  <a:pt x="10141429" y="883217"/>
                  <a:pt x="10146915" y="879623"/>
                  <a:pt x="10153012" y="880603"/>
                </a:cubicBezTo>
                <a:close/>
                <a:moveTo>
                  <a:pt x="275028" y="880463"/>
                </a:moveTo>
                <a:cubicBezTo>
                  <a:pt x="280513" y="881404"/>
                  <a:pt x="284333" y="886356"/>
                  <a:pt x="283562" y="891523"/>
                </a:cubicBezTo>
                <a:cubicBezTo>
                  <a:pt x="282790" y="896690"/>
                  <a:pt x="277718" y="900115"/>
                  <a:pt x="272233" y="899174"/>
                </a:cubicBezTo>
                <a:cubicBezTo>
                  <a:pt x="266748" y="898232"/>
                  <a:pt x="262927" y="893280"/>
                  <a:pt x="263699" y="888114"/>
                </a:cubicBezTo>
                <a:cubicBezTo>
                  <a:pt x="264471" y="882946"/>
                  <a:pt x="269543" y="879521"/>
                  <a:pt x="275028" y="880463"/>
                </a:cubicBezTo>
                <a:close/>
                <a:moveTo>
                  <a:pt x="442782" y="880276"/>
                </a:moveTo>
                <a:cubicBezTo>
                  <a:pt x="448268" y="881257"/>
                  <a:pt x="452231" y="886158"/>
                  <a:pt x="451316" y="891712"/>
                </a:cubicBezTo>
                <a:cubicBezTo>
                  <a:pt x="450402" y="896939"/>
                  <a:pt x="445525" y="900533"/>
                  <a:pt x="439734" y="899553"/>
                </a:cubicBezTo>
                <a:cubicBezTo>
                  <a:pt x="434248" y="898573"/>
                  <a:pt x="430286" y="893672"/>
                  <a:pt x="431200" y="888118"/>
                </a:cubicBezTo>
                <a:cubicBezTo>
                  <a:pt x="432115" y="882890"/>
                  <a:pt x="437296" y="879296"/>
                  <a:pt x="442782" y="880276"/>
                </a:cubicBezTo>
                <a:close/>
                <a:moveTo>
                  <a:pt x="5265446" y="879950"/>
                </a:moveTo>
                <a:cubicBezTo>
                  <a:pt x="5270931" y="880930"/>
                  <a:pt x="5274591" y="885831"/>
                  <a:pt x="5273677" y="890731"/>
                </a:cubicBezTo>
                <a:cubicBezTo>
                  <a:pt x="5272762" y="895959"/>
                  <a:pt x="5267884" y="899226"/>
                  <a:pt x="5262397" y="898246"/>
                </a:cubicBezTo>
                <a:cubicBezTo>
                  <a:pt x="5256910" y="897266"/>
                  <a:pt x="5253252" y="892365"/>
                  <a:pt x="5254167" y="887464"/>
                </a:cubicBezTo>
                <a:cubicBezTo>
                  <a:pt x="5255081" y="882237"/>
                  <a:pt x="5260263" y="878970"/>
                  <a:pt x="5265446" y="879950"/>
                </a:cubicBezTo>
                <a:close/>
                <a:moveTo>
                  <a:pt x="6491734" y="879296"/>
                </a:moveTo>
                <a:cubicBezTo>
                  <a:pt x="6497220" y="880276"/>
                  <a:pt x="6501182" y="885504"/>
                  <a:pt x="6500572" y="890731"/>
                </a:cubicBezTo>
                <a:cubicBezTo>
                  <a:pt x="6499658" y="895959"/>
                  <a:pt x="6494477" y="899553"/>
                  <a:pt x="6488990" y="898573"/>
                </a:cubicBezTo>
                <a:cubicBezTo>
                  <a:pt x="6483504" y="897592"/>
                  <a:pt x="6479541" y="892365"/>
                  <a:pt x="6480151" y="887138"/>
                </a:cubicBezTo>
                <a:cubicBezTo>
                  <a:pt x="6480760" y="881910"/>
                  <a:pt x="6485942" y="878316"/>
                  <a:pt x="6491734" y="879296"/>
                </a:cubicBezTo>
                <a:close/>
                <a:moveTo>
                  <a:pt x="10922331" y="878970"/>
                </a:moveTo>
                <a:cubicBezTo>
                  <a:pt x="10927513" y="879950"/>
                  <a:pt x="10931171" y="884524"/>
                  <a:pt x="10930562" y="889751"/>
                </a:cubicBezTo>
                <a:cubicBezTo>
                  <a:pt x="10929952" y="894652"/>
                  <a:pt x="10925074" y="897919"/>
                  <a:pt x="10919588" y="897266"/>
                </a:cubicBezTo>
                <a:cubicBezTo>
                  <a:pt x="10914102" y="896612"/>
                  <a:pt x="10910749" y="891712"/>
                  <a:pt x="10911358" y="886484"/>
                </a:cubicBezTo>
                <a:cubicBezTo>
                  <a:pt x="10911968" y="881257"/>
                  <a:pt x="10916845" y="877990"/>
                  <a:pt x="10922331" y="878970"/>
                </a:cubicBezTo>
                <a:close/>
                <a:moveTo>
                  <a:pt x="7358894" y="878969"/>
                </a:moveTo>
                <a:cubicBezTo>
                  <a:pt x="7364076" y="879949"/>
                  <a:pt x="7367430" y="884524"/>
                  <a:pt x="7366819" y="889424"/>
                </a:cubicBezTo>
                <a:cubicBezTo>
                  <a:pt x="7366210" y="894325"/>
                  <a:pt x="7361333" y="897592"/>
                  <a:pt x="7356456" y="896612"/>
                </a:cubicBezTo>
                <a:cubicBezTo>
                  <a:pt x="7351274" y="895632"/>
                  <a:pt x="7347921" y="891058"/>
                  <a:pt x="7348531" y="886157"/>
                </a:cubicBezTo>
                <a:cubicBezTo>
                  <a:pt x="7349141" y="881583"/>
                  <a:pt x="7354018" y="878316"/>
                  <a:pt x="7358894" y="878969"/>
                </a:cubicBezTo>
                <a:close/>
                <a:moveTo>
                  <a:pt x="10391366" y="878643"/>
                </a:moveTo>
                <a:cubicBezTo>
                  <a:pt x="10396548" y="879623"/>
                  <a:pt x="10400206" y="884197"/>
                  <a:pt x="10399291" y="889098"/>
                </a:cubicBezTo>
                <a:cubicBezTo>
                  <a:pt x="10398683" y="893999"/>
                  <a:pt x="10393805" y="897266"/>
                  <a:pt x="10388624" y="896285"/>
                </a:cubicBezTo>
                <a:cubicBezTo>
                  <a:pt x="10383442" y="895305"/>
                  <a:pt x="10379784" y="890731"/>
                  <a:pt x="10380699" y="885831"/>
                </a:cubicBezTo>
                <a:cubicBezTo>
                  <a:pt x="10381613" y="880930"/>
                  <a:pt x="10386184" y="877663"/>
                  <a:pt x="10391366" y="878643"/>
                </a:cubicBezTo>
                <a:close/>
                <a:moveTo>
                  <a:pt x="10313947" y="878316"/>
                </a:moveTo>
                <a:cubicBezTo>
                  <a:pt x="10319128" y="879296"/>
                  <a:pt x="10323092" y="884197"/>
                  <a:pt x="10322176" y="889098"/>
                </a:cubicBezTo>
                <a:cubicBezTo>
                  <a:pt x="10321567" y="893999"/>
                  <a:pt x="10316385" y="897592"/>
                  <a:pt x="10311203" y="896612"/>
                </a:cubicBezTo>
                <a:cubicBezTo>
                  <a:pt x="10306022" y="895632"/>
                  <a:pt x="10302059" y="890731"/>
                  <a:pt x="10302974" y="885831"/>
                </a:cubicBezTo>
                <a:cubicBezTo>
                  <a:pt x="10303584" y="880930"/>
                  <a:pt x="10308460" y="877336"/>
                  <a:pt x="10313947" y="878316"/>
                </a:cubicBezTo>
                <a:close/>
                <a:moveTo>
                  <a:pt x="6703876" y="878316"/>
                </a:moveTo>
                <a:cubicBezTo>
                  <a:pt x="6709362" y="879296"/>
                  <a:pt x="6713019" y="884197"/>
                  <a:pt x="6712410" y="889424"/>
                </a:cubicBezTo>
                <a:cubicBezTo>
                  <a:pt x="6711496" y="894652"/>
                  <a:pt x="6706619" y="897919"/>
                  <a:pt x="6701132" y="896939"/>
                </a:cubicBezTo>
                <a:cubicBezTo>
                  <a:pt x="6695646" y="895958"/>
                  <a:pt x="6691989" y="891058"/>
                  <a:pt x="6692598" y="885830"/>
                </a:cubicBezTo>
                <a:cubicBezTo>
                  <a:pt x="6693513" y="880603"/>
                  <a:pt x="6698390" y="877336"/>
                  <a:pt x="6703876" y="878316"/>
                </a:cubicBezTo>
                <a:close/>
                <a:moveTo>
                  <a:pt x="5049366" y="878316"/>
                </a:moveTo>
                <a:cubicBezTo>
                  <a:pt x="5054549" y="879296"/>
                  <a:pt x="5058207" y="883870"/>
                  <a:pt x="5057596" y="888771"/>
                </a:cubicBezTo>
                <a:cubicBezTo>
                  <a:pt x="5056986" y="893672"/>
                  <a:pt x="5052111" y="896939"/>
                  <a:pt x="5046928" y="895958"/>
                </a:cubicBezTo>
                <a:cubicBezTo>
                  <a:pt x="5041744" y="894978"/>
                  <a:pt x="5038088" y="890405"/>
                  <a:pt x="5038697" y="885504"/>
                </a:cubicBezTo>
                <a:cubicBezTo>
                  <a:pt x="5039308" y="880603"/>
                  <a:pt x="5044184" y="877336"/>
                  <a:pt x="5049366" y="878316"/>
                </a:cubicBezTo>
                <a:close/>
                <a:moveTo>
                  <a:pt x="4162146" y="877336"/>
                </a:moveTo>
                <a:cubicBezTo>
                  <a:pt x="4167937" y="878316"/>
                  <a:pt x="4172203" y="883543"/>
                  <a:pt x="4171290" y="889424"/>
                </a:cubicBezTo>
                <a:cubicBezTo>
                  <a:pt x="4170375" y="894978"/>
                  <a:pt x="4164886" y="898573"/>
                  <a:pt x="4159096" y="897592"/>
                </a:cubicBezTo>
                <a:cubicBezTo>
                  <a:pt x="4153303" y="896612"/>
                  <a:pt x="4149038" y="891385"/>
                  <a:pt x="4149950" y="885504"/>
                </a:cubicBezTo>
                <a:cubicBezTo>
                  <a:pt x="4150864" y="879949"/>
                  <a:pt x="4156355" y="876356"/>
                  <a:pt x="4162146" y="877336"/>
                </a:cubicBezTo>
                <a:close/>
                <a:moveTo>
                  <a:pt x="6392368" y="876682"/>
                </a:moveTo>
                <a:cubicBezTo>
                  <a:pt x="6397855" y="877663"/>
                  <a:pt x="6401817" y="882890"/>
                  <a:pt x="6401208" y="888117"/>
                </a:cubicBezTo>
                <a:cubicBezTo>
                  <a:pt x="6400293" y="893345"/>
                  <a:pt x="6395112" y="896939"/>
                  <a:pt x="6389625" y="895958"/>
                </a:cubicBezTo>
                <a:cubicBezTo>
                  <a:pt x="6384138" y="894978"/>
                  <a:pt x="6380176" y="889751"/>
                  <a:pt x="6380785" y="884524"/>
                </a:cubicBezTo>
                <a:cubicBezTo>
                  <a:pt x="6381396" y="879296"/>
                  <a:pt x="6386577" y="875702"/>
                  <a:pt x="6392368" y="876682"/>
                </a:cubicBezTo>
                <a:close/>
                <a:moveTo>
                  <a:pt x="12068995" y="876356"/>
                </a:moveTo>
                <a:cubicBezTo>
                  <a:pt x="12074177" y="877336"/>
                  <a:pt x="12077834" y="881910"/>
                  <a:pt x="12077224" y="887137"/>
                </a:cubicBezTo>
                <a:cubicBezTo>
                  <a:pt x="12076615" y="892038"/>
                  <a:pt x="12071739" y="895632"/>
                  <a:pt x="12066251" y="894652"/>
                </a:cubicBezTo>
                <a:cubicBezTo>
                  <a:pt x="12061070" y="893672"/>
                  <a:pt x="12057413" y="889098"/>
                  <a:pt x="12058022" y="883870"/>
                </a:cubicBezTo>
                <a:cubicBezTo>
                  <a:pt x="12058632" y="878642"/>
                  <a:pt x="12063509" y="875376"/>
                  <a:pt x="12068995" y="876356"/>
                </a:cubicBezTo>
                <a:close/>
                <a:moveTo>
                  <a:pt x="4506097" y="876356"/>
                </a:moveTo>
                <a:cubicBezTo>
                  <a:pt x="4511586" y="877336"/>
                  <a:pt x="4515239" y="882237"/>
                  <a:pt x="4514325" y="887137"/>
                </a:cubicBezTo>
                <a:cubicBezTo>
                  <a:pt x="4513713" y="892365"/>
                  <a:pt x="4508533" y="895632"/>
                  <a:pt x="4503352" y="894652"/>
                </a:cubicBezTo>
                <a:cubicBezTo>
                  <a:pt x="4497866" y="893672"/>
                  <a:pt x="4494210" y="888771"/>
                  <a:pt x="4495121" y="883870"/>
                </a:cubicBezTo>
                <a:cubicBezTo>
                  <a:pt x="4495730" y="878969"/>
                  <a:pt x="4500609" y="875702"/>
                  <a:pt x="4506097" y="876356"/>
                </a:cubicBezTo>
                <a:close/>
                <a:moveTo>
                  <a:pt x="2682987" y="876356"/>
                </a:moveTo>
                <a:cubicBezTo>
                  <a:pt x="2688472" y="877336"/>
                  <a:pt x="2692432" y="882564"/>
                  <a:pt x="2691822" y="887791"/>
                </a:cubicBezTo>
                <a:cubicBezTo>
                  <a:pt x="2690908" y="893019"/>
                  <a:pt x="2685728" y="896612"/>
                  <a:pt x="2680243" y="895632"/>
                </a:cubicBezTo>
                <a:cubicBezTo>
                  <a:pt x="2674756" y="894652"/>
                  <a:pt x="2670795" y="889425"/>
                  <a:pt x="2671405" y="884197"/>
                </a:cubicBezTo>
                <a:cubicBezTo>
                  <a:pt x="2672015" y="878970"/>
                  <a:pt x="2677196" y="875376"/>
                  <a:pt x="2682987" y="876356"/>
                </a:cubicBezTo>
                <a:close/>
                <a:moveTo>
                  <a:pt x="1807583" y="875703"/>
                </a:moveTo>
                <a:cubicBezTo>
                  <a:pt x="1813373" y="876683"/>
                  <a:pt x="1817336" y="881910"/>
                  <a:pt x="1816726" y="887464"/>
                </a:cubicBezTo>
                <a:cubicBezTo>
                  <a:pt x="1815812" y="893018"/>
                  <a:pt x="1810631" y="896612"/>
                  <a:pt x="1804840" y="895632"/>
                </a:cubicBezTo>
                <a:cubicBezTo>
                  <a:pt x="1799049" y="894652"/>
                  <a:pt x="1795086" y="889424"/>
                  <a:pt x="1795695" y="883871"/>
                </a:cubicBezTo>
                <a:cubicBezTo>
                  <a:pt x="1796610" y="878316"/>
                  <a:pt x="1801791" y="874722"/>
                  <a:pt x="1807583" y="875703"/>
                </a:cubicBezTo>
                <a:close/>
                <a:moveTo>
                  <a:pt x="6292698" y="875049"/>
                </a:moveTo>
                <a:cubicBezTo>
                  <a:pt x="6298185" y="876029"/>
                  <a:pt x="6302147" y="881256"/>
                  <a:pt x="6301537" y="886484"/>
                </a:cubicBezTo>
                <a:cubicBezTo>
                  <a:pt x="6300623" y="891712"/>
                  <a:pt x="6295441" y="895305"/>
                  <a:pt x="6289955" y="894325"/>
                </a:cubicBezTo>
                <a:cubicBezTo>
                  <a:pt x="6284468" y="893345"/>
                  <a:pt x="6280506" y="888117"/>
                  <a:pt x="6281115" y="882890"/>
                </a:cubicBezTo>
                <a:cubicBezTo>
                  <a:pt x="6282030" y="877663"/>
                  <a:pt x="6287212" y="874069"/>
                  <a:pt x="6292698" y="875049"/>
                </a:cubicBezTo>
                <a:close/>
                <a:moveTo>
                  <a:pt x="114576" y="874722"/>
                </a:moveTo>
                <a:cubicBezTo>
                  <a:pt x="120062" y="875703"/>
                  <a:pt x="123720" y="880603"/>
                  <a:pt x="122805" y="885504"/>
                </a:cubicBezTo>
                <a:cubicBezTo>
                  <a:pt x="122196" y="890731"/>
                  <a:pt x="117015" y="893999"/>
                  <a:pt x="111833" y="893019"/>
                </a:cubicBezTo>
                <a:cubicBezTo>
                  <a:pt x="106346" y="892039"/>
                  <a:pt x="102689" y="887137"/>
                  <a:pt x="103604" y="882237"/>
                </a:cubicBezTo>
                <a:cubicBezTo>
                  <a:pt x="104214" y="877009"/>
                  <a:pt x="109090" y="873742"/>
                  <a:pt x="114576" y="874722"/>
                </a:cubicBezTo>
                <a:close/>
                <a:moveTo>
                  <a:pt x="7265320" y="874069"/>
                </a:moveTo>
                <a:cubicBezTo>
                  <a:pt x="7270197" y="875049"/>
                  <a:pt x="7273854" y="879623"/>
                  <a:pt x="7272940" y="884197"/>
                </a:cubicBezTo>
                <a:cubicBezTo>
                  <a:pt x="7272330" y="889098"/>
                  <a:pt x="7267454" y="892039"/>
                  <a:pt x="7262577" y="891385"/>
                </a:cubicBezTo>
                <a:cubicBezTo>
                  <a:pt x="7257701" y="890405"/>
                  <a:pt x="7254042" y="885831"/>
                  <a:pt x="7254957" y="881257"/>
                </a:cubicBezTo>
                <a:cubicBezTo>
                  <a:pt x="7255871" y="876356"/>
                  <a:pt x="7260443" y="873089"/>
                  <a:pt x="7265320" y="874069"/>
                </a:cubicBezTo>
                <a:close/>
                <a:moveTo>
                  <a:pt x="6809032" y="874069"/>
                </a:moveTo>
                <a:cubicBezTo>
                  <a:pt x="6814214" y="875049"/>
                  <a:pt x="6817871" y="879623"/>
                  <a:pt x="6817262" y="884851"/>
                </a:cubicBezTo>
                <a:cubicBezTo>
                  <a:pt x="6816652" y="889751"/>
                  <a:pt x="6811776" y="893019"/>
                  <a:pt x="6806289" y="892365"/>
                </a:cubicBezTo>
                <a:cubicBezTo>
                  <a:pt x="6801107" y="891385"/>
                  <a:pt x="6797450" y="886811"/>
                  <a:pt x="6798059" y="881583"/>
                </a:cubicBezTo>
                <a:cubicBezTo>
                  <a:pt x="6798669" y="876356"/>
                  <a:pt x="6803851" y="873089"/>
                  <a:pt x="6809032" y="874069"/>
                </a:cubicBezTo>
                <a:close/>
                <a:moveTo>
                  <a:pt x="4216121" y="874069"/>
                </a:moveTo>
                <a:cubicBezTo>
                  <a:pt x="4221914" y="875049"/>
                  <a:pt x="4225868" y="880276"/>
                  <a:pt x="4224957" y="885831"/>
                </a:cubicBezTo>
                <a:cubicBezTo>
                  <a:pt x="4224044" y="891385"/>
                  <a:pt x="4218869" y="894979"/>
                  <a:pt x="4213068" y="893999"/>
                </a:cubicBezTo>
                <a:cubicBezTo>
                  <a:pt x="4207275" y="893019"/>
                  <a:pt x="4203316" y="887791"/>
                  <a:pt x="4204227" y="882237"/>
                </a:cubicBezTo>
                <a:cubicBezTo>
                  <a:pt x="4205143" y="876683"/>
                  <a:pt x="4210325" y="873089"/>
                  <a:pt x="4216121" y="874069"/>
                </a:cubicBezTo>
                <a:close/>
                <a:moveTo>
                  <a:pt x="3116023" y="873742"/>
                </a:moveTo>
                <a:cubicBezTo>
                  <a:pt x="3122120" y="874722"/>
                  <a:pt x="3126691" y="880603"/>
                  <a:pt x="3125777" y="886484"/>
                </a:cubicBezTo>
                <a:cubicBezTo>
                  <a:pt x="3124863" y="892365"/>
                  <a:pt x="3119071" y="896285"/>
                  <a:pt x="3112974" y="895305"/>
                </a:cubicBezTo>
                <a:cubicBezTo>
                  <a:pt x="3106879" y="894325"/>
                  <a:pt x="3102306" y="888444"/>
                  <a:pt x="3103219" y="882564"/>
                </a:cubicBezTo>
                <a:cubicBezTo>
                  <a:pt x="3104132" y="876682"/>
                  <a:pt x="3109927" y="872762"/>
                  <a:pt x="3116023" y="873742"/>
                </a:cubicBezTo>
                <a:close/>
                <a:moveTo>
                  <a:pt x="12019313" y="873415"/>
                </a:moveTo>
                <a:cubicBezTo>
                  <a:pt x="12024190" y="874396"/>
                  <a:pt x="12027542" y="878643"/>
                  <a:pt x="12026933" y="883544"/>
                </a:cubicBezTo>
                <a:cubicBezTo>
                  <a:pt x="12026323" y="888444"/>
                  <a:pt x="12021751" y="891385"/>
                  <a:pt x="12016569" y="890405"/>
                </a:cubicBezTo>
                <a:lnTo>
                  <a:pt x="12013876" y="888755"/>
                </a:lnTo>
                <a:lnTo>
                  <a:pt x="12015046" y="892692"/>
                </a:lnTo>
                <a:cubicBezTo>
                  <a:pt x="12014436" y="897266"/>
                  <a:pt x="12009559" y="900533"/>
                  <a:pt x="12004683" y="899880"/>
                </a:cubicBezTo>
                <a:cubicBezTo>
                  <a:pt x="12002244" y="899389"/>
                  <a:pt x="12000110" y="898001"/>
                  <a:pt x="11998663" y="896163"/>
                </a:cubicBezTo>
                <a:lnTo>
                  <a:pt x="11997523" y="892327"/>
                </a:lnTo>
                <a:lnTo>
                  <a:pt x="11994014" y="893018"/>
                </a:lnTo>
                <a:cubicBezTo>
                  <a:pt x="11988833" y="892038"/>
                  <a:pt x="11985479" y="887464"/>
                  <a:pt x="11986089" y="882564"/>
                </a:cubicBezTo>
                <a:cubicBezTo>
                  <a:pt x="11987003" y="877662"/>
                  <a:pt x="11991575" y="874396"/>
                  <a:pt x="11996757" y="875376"/>
                </a:cubicBezTo>
                <a:cubicBezTo>
                  <a:pt x="11999347" y="875865"/>
                  <a:pt x="12001481" y="877254"/>
                  <a:pt x="12002891" y="879133"/>
                </a:cubicBezTo>
                <a:lnTo>
                  <a:pt x="12003992" y="883249"/>
                </a:lnTo>
                <a:lnTo>
                  <a:pt x="12007121" y="882564"/>
                </a:lnTo>
                <a:lnTo>
                  <a:pt x="12010048" y="884370"/>
                </a:lnTo>
                <a:lnTo>
                  <a:pt x="12008949" y="880276"/>
                </a:lnTo>
                <a:cubicBezTo>
                  <a:pt x="12009559" y="875376"/>
                  <a:pt x="12014436" y="872762"/>
                  <a:pt x="12019313" y="873415"/>
                </a:cubicBezTo>
                <a:close/>
                <a:moveTo>
                  <a:pt x="22226" y="871781"/>
                </a:moveTo>
                <a:cubicBezTo>
                  <a:pt x="27712" y="872762"/>
                  <a:pt x="31370" y="877662"/>
                  <a:pt x="30455" y="882564"/>
                </a:cubicBezTo>
                <a:cubicBezTo>
                  <a:pt x="29846" y="887790"/>
                  <a:pt x="24664" y="891058"/>
                  <a:pt x="19483" y="890078"/>
                </a:cubicBezTo>
                <a:cubicBezTo>
                  <a:pt x="13996" y="889098"/>
                  <a:pt x="10338" y="884197"/>
                  <a:pt x="11252" y="879296"/>
                </a:cubicBezTo>
                <a:cubicBezTo>
                  <a:pt x="12166" y="874396"/>
                  <a:pt x="16740" y="870801"/>
                  <a:pt x="22226" y="871781"/>
                </a:cubicBezTo>
                <a:close/>
                <a:moveTo>
                  <a:pt x="1909688" y="870802"/>
                </a:moveTo>
                <a:cubicBezTo>
                  <a:pt x="1915478" y="871782"/>
                  <a:pt x="1919441" y="877009"/>
                  <a:pt x="1918831" y="882564"/>
                </a:cubicBezTo>
                <a:cubicBezTo>
                  <a:pt x="1917917" y="888117"/>
                  <a:pt x="1912736" y="891712"/>
                  <a:pt x="1906945" y="890731"/>
                </a:cubicBezTo>
                <a:cubicBezTo>
                  <a:pt x="1901153" y="889751"/>
                  <a:pt x="1897191" y="884524"/>
                  <a:pt x="1897801" y="878970"/>
                </a:cubicBezTo>
                <a:cubicBezTo>
                  <a:pt x="1898715" y="873415"/>
                  <a:pt x="1903897" y="869822"/>
                  <a:pt x="1909688" y="870802"/>
                </a:cubicBezTo>
                <a:close/>
                <a:moveTo>
                  <a:pt x="6600853" y="870801"/>
                </a:moveTo>
                <a:cubicBezTo>
                  <a:pt x="6606339" y="871781"/>
                  <a:pt x="6610301" y="876683"/>
                  <a:pt x="6609387" y="881910"/>
                </a:cubicBezTo>
                <a:cubicBezTo>
                  <a:pt x="6608473" y="887137"/>
                  <a:pt x="6603596" y="890731"/>
                  <a:pt x="6598109" y="889751"/>
                </a:cubicBezTo>
                <a:cubicBezTo>
                  <a:pt x="6592622" y="888771"/>
                  <a:pt x="6588661" y="883870"/>
                  <a:pt x="6589575" y="878643"/>
                </a:cubicBezTo>
                <a:cubicBezTo>
                  <a:pt x="6590185" y="873415"/>
                  <a:pt x="6595366" y="869821"/>
                  <a:pt x="6600853" y="870801"/>
                </a:cubicBezTo>
                <a:close/>
                <a:moveTo>
                  <a:pt x="9997258" y="870475"/>
                </a:moveTo>
                <a:cubicBezTo>
                  <a:pt x="10003354" y="871455"/>
                  <a:pt x="10007622" y="877009"/>
                  <a:pt x="10006708" y="882564"/>
                </a:cubicBezTo>
                <a:cubicBezTo>
                  <a:pt x="10005792" y="888444"/>
                  <a:pt x="10000306" y="892038"/>
                  <a:pt x="9994209" y="891058"/>
                </a:cubicBezTo>
                <a:cubicBezTo>
                  <a:pt x="9988114" y="890078"/>
                  <a:pt x="9983846" y="884524"/>
                  <a:pt x="9984761" y="878969"/>
                </a:cubicBezTo>
                <a:cubicBezTo>
                  <a:pt x="9985676" y="873088"/>
                  <a:pt x="9991161" y="869168"/>
                  <a:pt x="9997258" y="870475"/>
                </a:cubicBezTo>
                <a:close/>
                <a:moveTo>
                  <a:pt x="6998619" y="870475"/>
                </a:moveTo>
                <a:cubicBezTo>
                  <a:pt x="7003495" y="871455"/>
                  <a:pt x="7007153" y="876029"/>
                  <a:pt x="7006239" y="880603"/>
                </a:cubicBezTo>
                <a:cubicBezTo>
                  <a:pt x="7005629" y="885504"/>
                  <a:pt x="7001057" y="888444"/>
                  <a:pt x="6995876" y="887791"/>
                </a:cubicBezTo>
                <a:cubicBezTo>
                  <a:pt x="6990999" y="886810"/>
                  <a:pt x="6987341" y="882237"/>
                  <a:pt x="6988255" y="877663"/>
                </a:cubicBezTo>
                <a:cubicBezTo>
                  <a:pt x="6989170" y="872762"/>
                  <a:pt x="6993742" y="869495"/>
                  <a:pt x="6998619" y="870475"/>
                </a:cubicBezTo>
                <a:close/>
                <a:moveTo>
                  <a:pt x="3306587" y="870475"/>
                </a:moveTo>
                <a:cubicBezTo>
                  <a:pt x="3312381" y="871455"/>
                  <a:pt x="3316342" y="876682"/>
                  <a:pt x="3315428" y="882237"/>
                </a:cubicBezTo>
                <a:cubicBezTo>
                  <a:pt x="3314513" y="887791"/>
                  <a:pt x="3309333" y="891385"/>
                  <a:pt x="3303541" y="890405"/>
                </a:cubicBezTo>
                <a:cubicBezTo>
                  <a:pt x="3297753" y="889424"/>
                  <a:pt x="3293790" y="884197"/>
                  <a:pt x="3294703" y="878643"/>
                </a:cubicBezTo>
                <a:cubicBezTo>
                  <a:pt x="3295311" y="873088"/>
                  <a:pt x="3300799" y="869495"/>
                  <a:pt x="3306587" y="870475"/>
                </a:cubicBezTo>
                <a:close/>
                <a:moveTo>
                  <a:pt x="4268259" y="870148"/>
                </a:moveTo>
                <a:cubicBezTo>
                  <a:pt x="4274055" y="871129"/>
                  <a:pt x="4277716" y="876356"/>
                  <a:pt x="4277106" y="881583"/>
                </a:cubicBezTo>
                <a:cubicBezTo>
                  <a:pt x="4276193" y="886811"/>
                  <a:pt x="4271005" y="890405"/>
                  <a:pt x="4265520" y="889424"/>
                </a:cubicBezTo>
                <a:cubicBezTo>
                  <a:pt x="4259734" y="888444"/>
                  <a:pt x="4256073" y="883217"/>
                  <a:pt x="4256684" y="877990"/>
                </a:cubicBezTo>
                <a:cubicBezTo>
                  <a:pt x="4257296" y="872762"/>
                  <a:pt x="4262782" y="869168"/>
                  <a:pt x="4268259" y="870148"/>
                </a:cubicBezTo>
                <a:close/>
                <a:moveTo>
                  <a:pt x="1139562" y="869596"/>
                </a:moveTo>
                <a:cubicBezTo>
                  <a:pt x="1144880" y="870509"/>
                  <a:pt x="1148566" y="875436"/>
                  <a:pt x="1147795" y="880604"/>
                </a:cubicBezTo>
                <a:cubicBezTo>
                  <a:pt x="1147024" y="885771"/>
                  <a:pt x="1142087" y="889220"/>
                  <a:pt x="1136768" y="888307"/>
                </a:cubicBezTo>
                <a:cubicBezTo>
                  <a:pt x="1131449" y="887395"/>
                  <a:pt x="1127763" y="882467"/>
                  <a:pt x="1128534" y="877300"/>
                </a:cubicBezTo>
                <a:cubicBezTo>
                  <a:pt x="1129306" y="872133"/>
                  <a:pt x="1134243" y="868684"/>
                  <a:pt x="1139562" y="869596"/>
                </a:cubicBezTo>
                <a:close/>
                <a:moveTo>
                  <a:pt x="9779935" y="869168"/>
                </a:moveTo>
                <a:cubicBezTo>
                  <a:pt x="9786030" y="870148"/>
                  <a:pt x="9789993" y="875702"/>
                  <a:pt x="9789383" y="881256"/>
                </a:cubicBezTo>
                <a:cubicBezTo>
                  <a:pt x="9788468" y="887137"/>
                  <a:pt x="9782982" y="890731"/>
                  <a:pt x="9776887" y="889751"/>
                </a:cubicBezTo>
                <a:cubicBezTo>
                  <a:pt x="9770790" y="888771"/>
                  <a:pt x="9766828" y="883217"/>
                  <a:pt x="9767437" y="877662"/>
                </a:cubicBezTo>
                <a:cubicBezTo>
                  <a:pt x="9768352" y="871781"/>
                  <a:pt x="9773839" y="867861"/>
                  <a:pt x="9779935" y="869168"/>
                </a:cubicBezTo>
                <a:close/>
                <a:moveTo>
                  <a:pt x="6194247" y="869168"/>
                </a:moveTo>
                <a:cubicBezTo>
                  <a:pt x="6199734" y="870148"/>
                  <a:pt x="6203696" y="875376"/>
                  <a:pt x="6203087" y="880603"/>
                </a:cubicBezTo>
                <a:cubicBezTo>
                  <a:pt x="6202172" y="885831"/>
                  <a:pt x="6196990" y="889424"/>
                  <a:pt x="6191504" y="888444"/>
                </a:cubicBezTo>
                <a:cubicBezTo>
                  <a:pt x="6186018" y="887464"/>
                  <a:pt x="6182055" y="882237"/>
                  <a:pt x="6182665" y="877010"/>
                </a:cubicBezTo>
                <a:cubicBezTo>
                  <a:pt x="6183275" y="871782"/>
                  <a:pt x="6188456" y="868188"/>
                  <a:pt x="6194247" y="869168"/>
                </a:cubicBezTo>
                <a:close/>
                <a:moveTo>
                  <a:pt x="5203895" y="869168"/>
                </a:moveTo>
                <a:cubicBezTo>
                  <a:pt x="5209077" y="870148"/>
                  <a:pt x="5212735" y="875049"/>
                  <a:pt x="5212125" y="879949"/>
                </a:cubicBezTo>
                <a:cubicBezTo>
                  <a:pt x="5211516" y="884850"/>
                  <a:pt x="5206334" y="888444"/>
                  <a:pt x="5201151" y="887464"/>
                </a:cubicBezTo>
                <a:cubicBezTo>
                  <a:pt x="5195968" y="886484"/>
                  <a:pt x="5192311" y="881583"/>
                  <a:pt x="5192920" y="876682"/>
                </a:cubicBezTo>
                <a:cubicBezTo>
                  <a:pt x="5193530" y="871455"/>
                  <a:pt x="5198408" y="868188"/>
                  <a:pt x="5203895" y="869168"/>
                </a:cubicBezTo>
                <a:close/>
                <a:moveTo>
                  <a:pt x="9515062" y="868842"/>
                </a:moveTo>
                <a:cubicBezTo>
                  <a:pt x="9520853" y="869822"/>
                  <a:pt x="9525119" y="875376"/>
                  <a:pt x="9524205" y="880930"/>
                </a:cubicBezTo>
                <a:cubicBezTo>
                  <a:pt x="9523292" y="886484"/>
                  <a:pt x="9517805" y="890405"/>
                  <a:pt x="9512013" y="889098"/>
                </a:cubicBezTo>
                <a:cubicBezTo>
                  <a:pt x="9506223" y="888118"/>
                  <a:pt x="9501954" y="882564"/>
                  <a:pt x="9502870" y="877010"/>
                </a:cubicBezTo>
                <a:cubicBezTo>
                  <a:pt x="9503784" y="871455"/>
                  <a:pt x="9509270" y="867862"/>
                  <a:pt x="9515062" y="868842"/>
                </a:cubicBezTo>
                <a:close/>
                <a:moveTo>
                  <a:pt x="11331680" y="868841"/>
                </a:moveTo>
                <a:cubicBezTo>
                  <a:pt x="11337167" y="869822"/>
                  <a:pt x="11341128" y="874722"/>
                  <a:pt x="11340215" y="879949"/>
                </a:cubicBezTo>
                <a:cubicBezTo>
                  <a:pt x="11339300" y="885177"/>
                  <a:pt x="11334423" y="888771"/>
                  <a:pt x="11328632" y="887791"/>
                </a:cubicBezTo>
                <a:cubicBezTo>
                  <a:pt x="11323145" y="886811"/>
                  <a:pt x="11319183" y="881910"/>
                  <a:pt x="11320097" y="876683"/>
                </a:cubicBezTo>
                <a:cubicBezTo>
                  <a:pt x="11321012" y="871455"/>
                  <a:pt x="11325888" y="867861"/>
                  <a:pt x="11331680" y="868841"/>
                </a:cubicBezTo>
                <a:close/>
                <a:moveTo>
                  <a:pt x="3147700" y="868841"/>
                </a:moveTo>
                <a:cubicBezTo>
                  <a:pt x="3154101" y="869821"/>
                  <a:pt x="3158368" y="875703"/>
                  <a:pt x="3157456" y="881583"/>
                </a:cubicBezTo>
                <a:cubicBezTo>
                  <a:pt x="3156540" y="887464"/>
                  <a:pt x="3150749" y="891712"/>
                  <a:pt x="3144344" y="890405"/>
                </a:cubicBezTo>
                <a:cubicBezTo>
                  <a:pt x="3137949" y="889424"/>
                  <a:pt x="3133685" y="883544"/>
                  <a:pt x="3134597" y="877663"/>
                </a:cubicBezTo>
                <a:cubicBezTo>
                  <a:pt x="3135512" y="871781"/>
                  <a:pt x="3141298" y="867861"/>
                  <a:pt x="3147700" y="868841"/>
                </a:cubicBezTo>
                <a:close/>
                <a:moveTo>
                  <a:pt x="6907788" y="868515"/>
                </a:moveTo>
                <a:cubicBezTo>
                  <a:pt x="6912970" y="869495"/>
                  <a:pt x="6916323" y="874069"/>
                  <a:pt x="6915713" y="878969"/>
                </a:cubicBezTo>
                <a:cubicBezTo>
                  <a:pt x="6915103" y="883871"/>
                  <a:pt x="6910227" y="887137"/>
                  <a:pt x="6905350" y="886157"/>
                </a:cubicBezTo>
                <a:cubicBezTo>
                  <a:pt x="6900168" y="885177"/>
                  <a:pt x="6896815" y="880603"/>
                  <a:pt x="6897425" y="875703"/>
                </a:cubicBezTo>
                <a:cubicBezTo>
                  <a:pt x="6898035" y="870801"/>
                  <a:pt x="6902911" y="867535"/>
                  <a:pt x="6907788" y="868515"/>
                </a:cubicBezTo>
                <a:close/>
                <a:moveTo>
                  <a:pt x="10521517" y="868514"/>
                </a:moveTo>
                <a:cubicBezTo>
                  <a:pt x="10526699" y="869495"/>
                  <a:pt x="10530052" y="874069"/>
                  <a:pt x="10529442" y="878642"/>
                </a:cubicBezTo>
                <a:cubicBezTo>
                  <a:pt x="10528832" y="883544"/>
                  <a:pt x="10523956" y="886810"/>
                  <a:pt x="10519079" y="885830"/>
                </a:cubicBezTo>
                <a:cubicBezTo>
                  <a:pt x="10513897" y="884850"/>
                  <a:pt x="10510544" y="880276"/>
                  <a:pt x="10511154" y="875376"/>
                </a:cubicBezTo>
                <a:cubicBezTo>
                  <a:pt x="10511764" y="871128"/>
                  <a:pt x="10516335" y="867861"/>
                  <a:pt x="10521517" y="868514"/>
                </a:cubicBezTo>
                <a:close/>
                <a:moveTo>
                  <a:pt x="7759100" y="868188"/>
                </a:moveTo>
                <a:cubicBezTo>
                  <a:pt x="7764585" y="869168"/>
                  <a:pt x="7768244" y="874069"/>
                  <a:pt x="7767329" y="878969"/>
                </a:cubicBezTo>
                <a:cubicBezTo>
                  <a:pt x="7766720" y="884197"/>
                  <a:pt x="7761538" y="887464"/>
                  <a:pt x="7756356" y="886484"/>
                </a:cubicBezTo>
                <a:cubicBezTo>
                  <a:pt x="7751174" y="885504"/>
                  <a:pt x="7747212" y="880603"/>
                  <a:pt x="7748126" y="875702"/>
                </a:cubicBezTo>
                <a:cubicBezTo>
                  <a:pt x="7749041" y="870474"/>
                  <a:pt x="7753918" y="867208"/>
                  <a:pt x="7759100" y="868188"/>
                </a:cubicBezTo>
                <a:close/>
                <a:moveTo>
                  <a:pt x="2955210" y="867534"/>
                </a:moveTo>
                <a:cubicBezTo>
                  <a:pt x="2960688" y="868514"/>
                  <a:pt x="2964653" y="873415"/>
                  <a:pt x="2963737" y="878642"/>
                </a:cubicBezTo>
                <a:cubicBezTo>
                  <a:pt x="2962822" y="883870"/>
                  <a:pt x="2957947" y="887464"/>
                  <a:pt x="2952464" y="886484"/>
                </a:cubicBezTo>
                <a:cubicBezTo>
                  <a:pt x="2946971" y="885504"/>
                  <a:pt x="2943009" y="880603"/>
                  <a:pt x="2943923" y="875376"/>
                </a:cubicBezTo>
                <a:cubicBezTo>
                  <a:pt x="2944534" y="870148"/>
                  <a:pt x="2949713" y="866554"/>
                  <a:pt x="2955210" y="867534"/>
                </a:cubicBezTo>
                <a:close/>
                <a:moveTo>
                  <a:pt x="11087534" y="867208"/>
                </a:moveTo>
                <a:cubicBezTo>
                  <a:pt x="11093020" y="868188"/>
                  <a:pt x="11096678" y="873088"/>
                  <a:pt x="11095764" y="877989"/>
                </a:cubicBezTo>
                <a:cubicBezTo>
                  <a:pt x="11095154" y="883217"/>
                  <a:pt x="11089973" y="886484"/>
                  <a:pt x="11084790" y="885504"/>
                </a:cubicBezTo>
                <a:cubicBezTo>
                  <a:pt x="11079304" y="884524"/>
                  <a:pt x="11075646" y="879623"/>
                  <a:pt x="11076560" y="874722"/>
                </a:cubicBezTo>
                <a:cubicBezTo>
                  <a:pt x="11077170" y="869495"/>
                  <a:pt x="11082048" y="866228"/>
                  <a:pt x="11087534" y="867208"/>
                </a:cubicBezTo>
                <a:close/>
                <a:moveTo>
                  <a:pt x="8980744" y="866881"/>
                </a:moveTo>
                <a:cubicBezTo>
                  <a:pt x="8986230" y="867862"/>
                  <a:pt x="8990193" y="872762"/>
                  <a:pt x="8989279" y="878316"/>
                </a:cubicBezTo>
                <a:cubicBezTo>
                  <a:pt x="8988364" y="883544"/>
                  <a:pt x="8983182" y="887137"/>
                  <a:pt x="8977696" y="886157"/>
                </a:cubicBezTo>
                <a:cubicBezTo>
                  <a:pt x="8972210" y="885177"/>
                  <a:pt x="8968248" y="880276"/>
                  <a:pt x="8969162" y="874722"/>
                </a:cubicBezTo>
                <a:cubicBezTo>
                  <a:pt x="8970076" y="869495"/>
                  <a:pt x="8975258" y="865901"/>
                  <a:pt x="8980744" y="866881"/>
                </a:cubicBezTo>
                <a:close/>
                <a:moveTo>
                  <a:pt x="10274785" y="866401"/>
                </a:moveTo>
                <a:cubicBezTo>
                  <a:pt x="10280270" y="867342"/>
                  <a:pt x="10284092" y="872293"/>
                  <a:pt x="10283320" y="877459"/>
                </a:cubicBezTo>
                <a:cubicBezTo>
                  <a:pt x="10282548" y="882626"/>
                  <a:pt x="10277477" y="886052"/>
                  <a:pt x="10271992" y="885111"/>
                </a:cubicBezTo>
                <a:cubicBezTo>
                  <a:pt x="10266506" y="884170"/>
                  <a:pt x="10262686" y="879219"/>
                  <a:pt x="10263457" y="874053"/>
                </a:cubicBezTo>
                <a:cubicBezTo>
                  <a:pt x="10264227" y="868886"/>
                  <a:pt x="10269300" y="865460"/>
                  <a:pt x="10274785" y="866401"/>
                </a:cubicBezTo>
                <a:close/>
                <a:moveTo>
                  <a:pt x="8750314" y="865901"/>
                </a:moveTo>
                <a:cubicBezTo>
                  <a:pt x="8755801" y="866881"/>
                  <a:pt x="8759459" y="871782"/>
                  <a:pt x="8758849" y="877009"/>
                </a:cubicBezTo>
                <a:cubicBezTo>
                  <a:pt x="8757934" y="882237"/>
                  <a:pt x="8753058" y="885504"/>
                  <a:pt x="8747571" y="884851"/>
                </a:cubicBezTo>
                <a:cubicBezTo>
                  <a:pt x="8742085" y="883871"/>
                  <a:pt x="8738427" y="878969"/>
                  <a:pt x="8739037" y="873742"/>
                </a:cubicBezTo>
                <a:cubicBezTo>
                  <a:pt x="8739647" y="868515"/>
                  <a:pt x="8744828" y="864921"/>
                  <a:pt x="8750314" y="865901"/>
                </a:cubicBezTo>
                <a:close/>
                <a:moveTo>
                  <a:pt x="3343201" y="865901"/>
                </a:moveTo>
                <a:cubicBezTo>
                  <a:pt x="3348690" y="866881"/>
                  <a:pt x="3352652" y="871782"/>
                  <a:pt x="3351736" y="877009"/>
                </a:cubicBezTo>
                <a:cubicBezTo>
                  <a:pt x="3350821" y="882237"/>
                  <a:pt x="3345946" y="885831"/>
                  <a:pt x="3340154" y="884851"/>
                </a:cubicBezTo>
                <a:cubicBezTo>
                  <a:pt x="3334668" y="883871"/>
                  <a:pt x="3330707" y="878969"/>
                  <a:pt x="3331621" y="873742"/>
                </a:cubicBezTo>
                <a:cubicBezTo>
                  <a:pt x="3332537" y="868515"/>
                  <a:pt x="3337717" y="864921"/>
                  <a:pt x="3343201" y="865901"/>
                </a:cubicBezTo>
                <a:close/>
                <a:moveTo>
                  <a:pt x="846041" y="864594"/>
                </a:moveTo>
                <a:cubicBezTo>
                  <a:pt x="851527" y="865574"/>
                  <a:pt x="855184" y="870475"/>
                  <a:pt x="854575" y="875702"/>
                </a:cubicBezTo>
                <a:cubicBezTo>
                  <a:pt x="853660" y="880930"/>
                  <a:pt x="848783" y="884524"/>
                  <a:pt x="843297" y="883544"/>
                </a:cubicBezTo>
                <a:cubicBezTo>
                  <a:pt x="837811" y="882564"/>
                  <a:pt x="834153" y="877662"/>
                  <a:pt x="834763" y="872435"/>
                </a:cubicBezTo>
                <a:cubicBezTo>
                  <a:pt x="835373" y="867208"/>
                  <a:pt x="840554" y="863940"/>
                  <a:pt x="846041" y="864594"/>
                </a:cubicBezTo>
                <a:close/>
                <a:moveTo>
                  <a:pt x="10613872" y="864267"/>
                </a:moveTo>
                <a:cubicBezTo>
                  <a:pt x="10619053" y="865247"/>
                  <a:pt x="10622407" y="869821"/>
                  <a:pt x="10621797" y="874722"/>
                </a:cubicBezTo>
                <a:cubicBezTo>
                  <a:pt x="10621187" y="879623"/>
                  <a:pt x="10616310" y="882890"/>
                  <a:pt x="10611433" y="881910"/>
                </a:cubicBezTo>
                <a:cubicBezTo>
                  <a:pt x="10606252" y="880930"/>
                  <a:pt x="10602899" y="876356"/>
                  <a:pt x="10603509" y="871455"/>
                </a:cubicBezTo>
                <a:cubicBezTo>
                  <a:pt x="10604119" y="866554"/>
                  <a:pt x="10608995" y="863287"/>
                  <a:pt x="10613872" y="864267"/>
                </a:cubicBezTo>
                <a:close/>
                <a:moveTo>
                  <a:pt x="208755" y="863613"/>
                </a:moveTo>
                <a:cubicBezTo>
                  <a:pt x="214241" y="864594"/>
                  <a:pt x="217899" y="869494"/>
                  <a:pt x="216985" y="874396"/>
                </a:cubicBezTo>
                <a:cubicBezTo>
                  <a:pt x="216375" y="879623"/>
                  <a:pt x="211193" y="882890"/>
                  <a:pt x="206012" y="881910"/>
                </a:cubicBezTo>
                <a:cubicBezTo>
                  <a:pt x="200526" y="880930"/>
                  <a:pt x="196868" y="876029"/>
                  <a:pt x="197782" y="871128"/>
                </a:cubicBezTo>
                <a:cubicBezTo>
                  <a:pt x="198392" y="866228"/>
                  <a:pt x="203574" y="862633"/>
                  <a:pt x="208755" y="863613"/>
                </a:cubicBezTo>
                <a:close/>
                <a:moveTo>
                  <a:pt x="3705167" y="863287"/>
                </a:moveTo>
                <a:cubicBezTo>
                  <a:pt x="3711567" y="864267"/>
                  <a:pt x="3715839" y="870148"/>
                  <a:pt x="3714920" y="876029"/>
                </a:cubicBezTo>
                <a:cubicBezTo>
                  <a:pt x="3714000" y="881910"/>
                  <a:pt x="3708211" y="886158"/>
                  <a:pt x="3701821" y="884851"/>
                </a:cubicBezTo>
                <a:cubicBezTo>
                  <a:pt x="3695420" y="883871"/>
                  <a:pt x="3691143" y="877990"/>
                  <a:pt x="3692062" y="872109"/>
                </a:cubicBezTo>
                <a:cubicBezTo>
                  <a:pt x="3692668" y="866228"/>
                  <a:pt x="3698772" y="862307"/>
                  <a:pt x="3705167" y="863287"/>
                </a:cubicBezTo>
                <a:close/>
                <a:moveTo>
                  <a:pt x="5430946" y="862961"/>
                </a:moveTo>
                <a:cubicBezTo>
                  <a:pt x="5436433" y="863941"/>
                  <a:pt x="5440396" y="868842"/>
                  <a:pt x="5439481" y="874069"/>
                </a:cubicBezTo>
                <a:cubicBezTo>
                  <a:pt x="5438566" y="879297"/>
                  <a:pt x="5433690" y="882890"/>
                  <a:pt x="5428201" y="881910"/>
                </a:cubicBezTo>
                <a:cubicBezTo>
                  <a:pt x="5422714" y="880930"/>
                  <a:pt x="5418753" y="876029"/>
                  <a:pt x="5419667" y="870802"/>
                </a:cubicBezTo>
                <a:cubicBezTo>
                  <a:pt x="5420276" y="865247"/>
                  <a:pt x="5425459" y="861981"/>
                  <a:pt x="5430946" y="862961"/>
                </a:cubicBezTo>
                <a:close/>
                <a:moveTo>
                  <a:pt x="4319186" y="862960"/>
                </a:moveTo>
                <a:cubicBezTo>
                  <a:pt x="4324677" y="863940"/>
                  <a:pt x="4328642" y="868842"/>
                  <a:pt x="4327725" y="874396"/>
                </a:cubicBezTo>
                <a:cubicBezTo>
                  <a:pt x="4326810" y="879623"/>
                  <a:pt x="4321930" y="883217"/>
                  <a:pt x="4316142" y="882237"/>
                </a:cubicBezTo>
                <a:cubicBezTo>
                  <a:pt x="4310657" y="881256"/>
                  <a:pt x="4306696" y="876356"/>
                  <a:pt x="4307609" y="870802"/>
                </a:cubicBezTo>
                <a:cubicBezTo>
                  <a:pt x="4308522" y="865574"/>
                  <a:pt x="4313395" y="861980"/>
                  <a:pt x="4319186" y="862960"/>
                </a:cubicBezTo>
                <a:close/>
                <a:moveTo>
                  <a:pt x="11893430" y="861981"/>
                </a:moveTo>
                <a:cubicBezTo>
                  <a:pt x="11899221" y="862961"/>
                  <a:pt x="11903488" y="868188"/>
                  <a:pt x="11902573" y="873742"/>
                </a:cubicBezTo>
                <a:cubicBezTo>
                  <a:pt x="11901659" y="879297"/>
                  <a:pt x="11896478" y="882890"/>
                  <a:pt x="11890382" y="881910"/>
                </a:cubicBezTo>
                <a:cubicBezTo>
                  <a:pt x="11884591" y="880930"/>
                  <a:pt x="11880323" y="875703"/>
                  <a:pt x="11881238" y="870149"/>
                </a:cubicBezTo>
                <a:cubicBezTo>
                  <a:pt x="11882457" y="864921"/>
                  <a:pt x="11887639" y="861001"/>
                  <a:pt x="11893430" y="861981"/>
                </a:cubicBezTo>
                <a:close/>
                <a:moveTo>
                  <a:pt x="4684470" y="861981"/>
                </a:moveTo>
                <a:cubicBezTo>
                  <a:pt x="4689651" y="862961"/>
                  <a:pt x="4693310" y="867535"/>
                  <a:pt x="4692400" y="872435"/>
                </a:cubicBezTo>
                <a:cubicBezTo>
                  <a:pt x="4691784" y="877337"/>
                  <a:pt x="4686908" y="880603"/>
                  <a:pt x="4681726" y="879623"/>
                </a:cubicBezTo>
                <a:cubicBezTo>
                  <a:pt x="4676543" y="878643"/>
                  <a:pt x="4672886" y="874069"/>
                  <a:pt x="4673800" y="869169"/>
                </a:cubicBezTo>
                <a:cubicBezTo>
                  <a:pt x="4674715" y="864267"/>
                  <a:pt x="4679288" y="861001"/>
                  <a:pt x="4684470" y="861981"/>
                </a:cubicBezTo>
                <a:close/>
                <a:moveTo>
                  <a:pt x="7176013" y="861980"/>
                </a:moveTo>
                <a:cubicBezTo>
                  <a:pt x="7180890" y="862960"/>
                  <a:pt x="7184243" y="867208"/>
                  <a:pt x="7183634" y="872108"/>
                </a:cubicBezTo>
                <a:cubicBezTo>
                  <a:pt x="7183024" y="876683"/>
                  <a:pt x="7178452" y="879949"/>
                  <a:pt x="7173575" y="878969"/>
                </a:cubicBezTo>
                <a:cubicBezTo>
                  <a:pt x="7168698" y="877990"/>
                  <a:pt x="7165346" y="873742"/>
                  <a:pt x="7165955" y="868841"/>
                </a:cubicBezTo>
                <a:cubicBezTo>
                  <a:pt x="7166565" y="863940"/>
                  <a:pt x="7171137" y="861000"/>
                  <a:pt x="7176013" y="861980"/>
                </a:cubicBezTo>
                <a:close/>
                <a:moveTo>
                  <a:pt x="9889664" y="861327"/>
                </a:moveTo>
                <a:cubicBezTo>
                  <a:pt x="9895759" y="862307"/>
                  <a:pt x="9899721" y="867861"/>
                  <a:pt x="9899111" y="873415"/>
                </a:cubicBezTo>
                <a:cubicBezTo>
                  <a:pt x="9898197" y="879296"/>
                  <a:pt x="9892711" y="882890"/>
                  <a:pt x="9886616" y="881910"/>
                </a:cubicBezTo>
                <a:cubicBezTo>
                  <a:pt x="9880519" y="880930"/>
                  <a:pt x="9876557" y="875376"/>
                  <a:pt x="9877166" y="869821"/>
                </a:cubicBezTo>
                <a:cubicBezTo>
                  <a:pt x="9878081" y="863940"/>
                  <a:pt x="9883872" y="860020"/>
                  <a:pt x="9889664" y="861327"/>
                </a:cubicBezTo>
                <a:close/>
                <a:moveTo>
                  <a:pt x="6712106" y="861327"/>
                </a:moveTo>
                <a:cubicBezTo>
                  <a:pt x="6717288" y="862307"/>
                  <a:pt x="6721250" y="867208"/>
                  <a:pt x="6720335" y="872108"/>
                </a:cubicBezTo>
                <a:cubicBezTo>
                  <a:pt x="6719726" y="877010"/>
                  <a:pt x="6714544" y="880603"/>
                  <a:pt x="6709362" y="879623"/>
                </a:cubicBezTo>
                <a:cubicBezTo>
                  <a:pt x="6704181" y="878643"/>
                  <a:pt x="6700218" y="873742"/>
                  <a:pt x="6701132" y="868842"/>
                </a:cubicBezTo>
                <a:cubicBezTo>
                  <a:pt x="6702047" y="863941"/>
                  <a:pt x="6706924" y="860347"/>
                  <a:pt x="6712106" y="861327"/>
                </a:cubicBezTo>
                <a:close/>
                <a:moveTo>
                  <a:pt x="5600102" y="861327"/>
                </a:moveTo>
                <a:cubicBezTo>
                  <a:pt x="5605589" y="862307"/>
                  <a:pt x="5609551" y="867208"/>
                  <a:pt x="5608943" y="872762"/>
                </a:cubicBezTo>
                <a:cubicBezTo>
                  <a:pt x="5608027" y="877990"/>
                  <a:pt x="5602845" y="881583"/>
                  <a:pt x="5597359" y="880603"/>
                </a:cubicBezTo>
                <a:cubicBezTo>
                  <a:pt x="5591872" y="879623"/>
                  <a:pt x="5587909" y="874722"/>
                  <a:pt x="5588518" y="869169"/>
                </a:cubicBezTo>
                <a:cubicBezTo>
                  <a:pt x="5589128" y="863941"/>
                  <a:pt x="5594310" y="860347"/>
                  <a:pt x="5600102" y="861327"/>
                </a:cubicBezTo>
                <a:close/>
                <a:moveTo>
                  <a:pt x="7088535" y="861001"/>
                </a:moveTo>
                <a:cubicBezTo>
                  <a:pt x="7093412" y="861981"/>
                  <a:pt x="7096765" y="866228"/>
                  <a:pt x="7096156" y="871129"/>
                </a:cubicBezTo>
                <a:cubicBezTo>
                  <a:pt x="7095546" y="875703"/>
                  <a:pt x="7090974" y="878970"/>
                  <a:pt x="7086097" y="877990"/>
                </a:cubicBezTo>
                <a:cubicBezTo>
                  <a:pt x="7081220" y="877010"/>
                  <a:pt x="7077868" y="872762"/>
                  <a:pt x="7078477" y="867862"/>
                </a:cubicBezTo>
                <a:cubicBezTo>
                  <a:pt x="7079087" y="863287"/>
                  <a:pt x="7083659" y="860020"/>
                  <a:pt x="7088535" y="861001"/>
                </a:cubicBezTo>
                <a:close/>
                <a:moveTo>
                  <a:pt x="3881964" y="860346"/>
                </a:moveTo>
                <a:cubicBezTo>
                  <a:pt x="3888062" y="861326"/>
                  <a:pt x="3892634" y="867208"/>
                  <a:pt x="3891718" y="873088"/>
                </a:cubicBezTo>
                <a:cubicBezTo>
                  <a:pt x="3890805" y="878969"/>
                  <a:pt x="3885014" y="882890"/>
                  <a:pt x="3878917" y="881910"/>
                </a:cubicBezTo>
                <a:cubicBezTo>
                  <a:pt x="3872820" y="880930"/>
                  <a:pt x="3868245" y="875049"/>
                  <a:pt x="3869159" y="869168"/>
                </a:cubicBezTo>
                <a:cubicBezTo>
                  <a:pt x="3869769" y="863287"/>
                  <a:pt x="3875560" y="859366"/>
                  <a:pt x="3881964" y="860346"/>
                </a:cubicBezTo>
                <a:close/>
                <a:moveTo>
                  <a:pt x="12138795" y="860020"/>
                </a:moveTo>
                <a:cubicBezTo>
                  <a:pt x="12144281" y="861000"/>
                  <a:pt x="12148244" y="865901"/>
                  <a:pt x="12147330" y="871128"/>
                </a:cubicBezTo>
                <a:cubicBezTo>
                  <a:pt x="12146415" y="876356"/>
                  <a:pt x="12141537" y="879949"/>
                  <a:pt x="12135747" y="878969"/>
                </a:cubicBezTo>
                <a:cubicBezTo>
                  <a:pt x="12130260" y="877989"/>
                  <a:pt x="12126298" y="873088"/>
                  <a:pt x="12127212" y="867861"/>
                </a:cubicBezTo>
                <a:cubicBezTo>
                  <a:pt x="12128126" y="862306"/>
                  <a:pt x="12133307" y="859040"/>
                  <a:pt x="12138795" y="860020"/>
                </a:cubicBezTo>
                <a:close/>
                <a:moveTo>
                  <a:pt x="6096101" y="859693"/>
                </a:moveTo>
                <a:cubicBezTo>
                  <a:pt x="6101588" y="860673"/>
                  <a:pt x="6105550" y="865901"/>
                  <a:pt x="6104941" y="871128"/>
                </a:cubicBezTo>
                <a:cubicBezTo>
                  <a:pt x="6104026" y="876356"/>
                  <a:pt x="6098845" y="879949"/>
                  <a:pt x="6093358" y="878969"/>
                </a:cubicBezTo>
                <a:cubicBezTo>
                  <a:pt x="6087872" y="877989"/>
                  <a:pt x="6083909" y="872762"/>
                  <a:pt x="6084519" y="867535"/>
                </a:cubicBezTo>
                <a:cubicBezTo>
                  <a:pt x="6085128" y="862307"/>
                  <a:pt x="6090310" y="858713"/>
                  <a:pt x="6096101" y="859693"/>
                </a:cubicBezTo>
                <a:close/>
                <a:moveTo>
                  <a:pt x="1609820" y="859515"/>
                </a:moveTo>
                <a:cubicBezTo>
                  <a:pt x="1615139" y="860427"/>
                  <a:pt x="1618825" y="865355"/>
                  <a:pt x="1618055" y="870522"/>
                </a:cubicBezTo>
                <a:cubicBezTo>
                  <a:pt x="1617283" y="875690"/>
                  <a:pt x="1612346" y="879138"/>
                  <a:pt x="1607027" y="878226"/>
                </a:cubicBezTo>
                <a:cubicBezTo>
                  <a:pt x="1601708" y="877314"/>
                  <a:pt x="1598022" y="872386"/>
                  <a:pt x="1598793" y="867218"/>
                </a:cubicBezTo>
                <a:cubicBezTo>
                  <a:pt x="1599565" y="862052"/>
                  <a:pt x="1604502" y="858602"/>
                  <a:pt x="1609820" y="859515"/>
                </a:cubicBezTo>
                <a:close/>
                <a:moveTo>
                  <a:pt x="6504536" y="857733"/>
                </a:moveTo>
                <a:cubicBezTo>
                  <a:pt x="6510022" y="858713"/>
                  <a:pt x="6513984" y="863614"/>
                  <a:pt x="6513070" y="868841"/>
                </a:cubicBezTo>
                <a:cubicBezTo>
                  <a:pt x="6512156" y="874069"/>
                  <a:pt x="6507278" y="877663"/>
                  <a:pt x="6501792" y="876683"/>
                </a:cubicBezTo>
                <a:cubicBezTo>
                  <a:pt x="6496306" y="875703"/>
                  <a:pt x="6492343" y="870801"/>
                  <a:pt x="6493258" y="865574"/>
                </a:cubicBezTo>
                <a:cubicBezTo>
                  <a:pt x="6494172" y="860347"/>
                  <a:pt x="6499049" y="856753"/>
                  <a:pt x="6504536" y="857733"/>
                </a:cubicBezTo>
                <a:close/>
                <a:moveTo>
                  <a:pt x="7654552" y="857406"/>
                </a:moveTo>
                <a:cubicBezTo>
                  <a:pt x="7659734" y="858386"/>
                  <a:pt x="7663391" y="862960"/>
                  <a:pt x="7662782" y="868188"/>
                </a:cubicBezTo>
                <a:cubicBezTo>
                  <a:pt x="7662172" y="873088"/>
                  <a:pt x="7657295" y="876356"/>
                  <a:pt x="7651808" y="875703"/>
                </a:cubicBezTo>
                <a:cubicBezTo>
                  <a:pt x="7646627" y="874722"/>
                  <a:pt x="7642969" y="870148"/>
                  <a:pt x="7643579" y="864921"/>
                </a:cubicBezTo>
                <a:cubicBezTo>
                  <a:pt x="7644494" y="859694"/>
                  <a:pt x="7649371" y="856426"/>
                  <a:pt x="7654552" y="857406"/>
                </a:cubicBezTo>
                <a:close/>
                <a:moveTo>
                  <a:pt x="11919337" y="857079"/>
                </a:moveTo>
                <a:cubicBezTo>
                  <a:pt x="11921776" y="857570"/>
                  <a:pt x="11923910" y="858958"/>
                  <a:pt x="11925357" y="860796"/>
                </a:cubicBezTo>
                <a:lnTo>
                  <a:pt x="11925417" y="860996"/>
                </a:lnTo>
                <a:lnTo>
                  <a:pt x="11931530" y="859694"/>
                </a:lnTo>
                <a:cubicBezTo>
                  <a:pt x="11936407" y="860674"/>
                  <a:pt x="11939759" y="864921"/>
                  <a:pt x="11939149" y="869822"/>
                </a:cubicBezTo>
                <a:cubicBezTo>
                  <a:pt x="11938540" y="874396"/>
                  <a:pt x="11933967" y="877663"/>
                  <a:pt x="11928786" y="876683"/>
                </a:cubicBezTo>
                <a:cubicBezTo>
                  <a:pt x="11926347" y="876193"/>
                  <a:pt x="11924291" y="874886"/>
                  <a:pt x="11922919" y="873089"/>
                </a:cubicBezTo>
                <a:lnTo>
                  <a:pt x="11922910" y="873056"/>
                </a:lnTo>
                <a:lnTo>
                  <a:pt x="11916899" y="874396"/>
                </a:lnTo>
                <a:cubicBezTo>
                  <a:pt x="11912023" y="873415"/>
                  <a:pt x="11908364" y="868841"/>
                  <a:pt x="11908974" y="864267"/>
                </a:cubicBezTo>
                <a:cubicBezTo>
                  <a:pt x="11909888" y="859366"/>
                  <a:pt x="11914461" y="856099"/>
                  <a:pt x="11919337" y="857079"/>
                </a:cubicBezTo>
                <a:close/>
                <a:moveTo>
                  <a:pt x="10431600" y="856753"/>
                </a:moveTo>
                <a:cubicBezTo>
                  <a:pt x="10436783" y="857733"/>
                  <a:pt x="10440135" y="862307"/>
                  <a:pt x="10439525" y="866881"/>
                </a:cubicBezTo>
                <a:cubicBezTo>
                  <a:pt x="10438916" y="871782"/>
                  <a:pt x="10434039" y="875049"/>
                  <a:pt x="10429162" y="874069"/>
                </a:cubicBezTo>
                <a:cubicBezTo>
                  <a:pt x="10423981" y="873089"/>
                  <a:pt x="10420627" y="868515"/>
                  <a:pt x="10421237" y="863940"/>
                </a:cubicBezTo>
                <a:cubicBezTo>
                  <a:pt x="10421847" y="859040"/>
                  <a:pt x="10426724" y="855773"/>
                  <a:pt x="10431600" y="856753"/>
                </a:cubicBezTo>
                <a:close/>
                <a:moveTo>
                  <a:pt x="11513342" y="856753"/>
                </a:moveTo>
                <a:cubicBezTo>
                  <a:pt x="11518829" y="857733"/>
                  <a:pt x="11522791" y="862960"/>
                  <a:pt x="11522181" y="868188"/>
                </a:cubicBezTo>
                <a:cubicBezTo>
                  <a:pt x="11521267" y="873415"/>
                  <a:pt x="11516086" y="877009"/>
                  <a:pt x="11510598" y="876029"/>
                </a:cubicBezTo>
                <a:cubicBezTo>
                  <a:pt x="11505113" y="875049"/>
                  <a:pt x="11501149" y="869822"/>
                  <a:pt x="11501759" y="864594"/>
                </a:cubicBezTo>
                <a:cubicBezTo>
                  <a:pt x="11502674" y="859367"/>
                  <a:pt x="11507856" y="855772"/>
                  <a:pt x="11513342" y="856753"/>
                </a:cubicBezTo>
                <a:close/>
                <a:moveTo>
                  <a:pt x="5144477" y="856426"/>
                </a:moveTo>
                <a:cubicBezTo>
                  <a:pt x="5149661" y="857406"/>
                  <a:pt x="5153318" y="861980"/>
                  <a:pt x="5152708" y="866881"/>
                </a:cubicBezTo>
                <a:cubicBezTo>
                  <a:pt x="5152099" y="871781"/>
                  <a:pt x="5147221" y="875049"/>
                  <a:pt x="5142038" y="874069"/>
                </a:cubicBezTo>
                <a:cubicBezTo>
                  <a:pt x="5136857" y="873088"/>
                  <a:pt x="5133198" y="868515"/>
                  <a:pt x="5133808" y="863613"/>
                </a:cubicBezTo>
                <a:cubicBezTo>
                  <a:pt x="5134418" y="858713"/>
                  <a:pt x="5139296" y="855446"/>
                  <a:pt x="5144477" y="856426"/>
                </a:cubicBezTo>
                <a:close/>
                <a:moveTo>
                  <a:pt x="10234089" y="856099"/>
                </a:moveTo>
                <a:cubicBezTo>
                  <a:pt x="10239576" y="857079"/>
                  <a:pt x="10243537" y="861981"/>
                  <a:pt x="10242623" y="867208"/>
                </a:cubicBezTo>
                <a:cubicBezTo>
                  <a:pt x="10241709" y="872435"/>
                  <a:pt x="10236832" y="876029"/>
                  <a:pt x="10231346" y="875049"/>
                </a:cubicBezTo>
                <a:cubicBezTo>
                  <a:pt x="10225859" y="874069"/>
                  <a:pt x="10221898" y="869168"/>
                  <a:pt x="10222812" y="863941"/>
                </a:cubicBezTo>
                <a:cubicBezTo>
                  <a:pt x="10223726" y="858713"/>
                  <a:pt x="10228603" y="855119"/>
                  <a:pt x="10234089" y="856099"/>
                </a:cubicBezTo>
                <a:close/>
                <a:moveTo>
                  <a:pt x="4904895" y="856099"/>
                </a:moveTo>
                <a:cubicBezTo>
                  <a:pt x="4910078" y="857079"/>
                  <a:pt x="4913431" y="861653"/>
                  <a:pt x="4912823" y="866554"/>
                </a:cubicBezTo>
                <a:cubicBezTo>
                  <a:pt x="4912212" y="871455"/>
                  <a:pt x="4907336" y="874722"/>
                  <a:pt x="4902152" y="873742"/>
                </a:cubicBezTo>
                <a:cubicBezTo>
                  <a:pt x="4896970" y="872762"/>
                  <a:pt x="4893617" y="868188"/>
                  <a:pt x="4894226" y="863287"/>
                </a:cubicBezTo>
                <a:cubicBezTo>
                  <a:pt x="4894836" y="858386"/>
                  <a:pt x="4899713" y="855119"/>
                  <a:pt x="4904895" y="856099"/>
                </a:cubicBezTo>
                <a:close/>
                <a:moveTo>
                  <a:pt x="7357371" y="855773"/>
                </a:moveTo>
                <a:cubicBezTo>
                  <a:pt x="7362247" y="856753"/>
                  <a:pt x="7365905" y="861327"/>
                  <a:pt x="7364991" y="865901"/>
                </a:cubicBezTo>
                <a:cubicBezTo>
                  <a:pt x="7364076" y="870475"/>
                  <a:pt x="7359504" y="873742"/>
                  <a:pt x="7354627" y="873089"/>
                </a:cubicBezTo>
                <a:cubicBezTo>
                  <a:pt x="7349751" y="872108"/>
                  <a:pt x="7346093" y="867535"/>
                  <a:pt x="7347007" y="862961"/>
                </a:cubicBezTo>
                <a:cubicBezTo>
                  <a:pt x="7347617" y="858060"/>
                  <a:pt x="7352494" y="854793"/>
                  <a:pt x="7357371" y="855773"/>
                </a:cubicBezTo>
                <a:close/>
                <a:moveTo>
                  <a:pt x="4552453" y="854793"/>
                </a:moveTo>
                <a:cubicBezTo>
                  <a:pt x="4557632" y="855773"/>
                  <a:pt x="4561294" y="860347"/>
                  <a:pt x="4560681" y="865574"/>
                </a:cubicBezTo>
                <a:cubicBezTo>
                  <a:pt x="4560074" y="870475"/>
                  <a:pt x="4555197" y="874069"/>
                  <a:pt x="4549708" y="873089"/>
                </a:cubicBezTo>
                <a:cubicBezTo>
                  <a:pt x="4544532" y="872109"/>
                  <a:pt x="4540873" y="867535"/>
                  <a:pt x="4541484" y="862307"/>
                </a:cubicBezTo>
                <a:cubicBezTo>
                  <a:pt x="4542091" y="857079"/>
                  <a:pt x="4546970" y="853813"/>
                  <a:pt x="4552453" y="854793"/>
                </a:cubicBezTo>
                <a:close/>
                <a:moveTo>
                  <a:pt x="7453383" y="854466"/>
                </a:moveTo>
                <a:cubicBezTo>
                  <a:pt x="7458565" y="855446"/>
                  <a:pt x="7461918" y="860020"/>
                  <a:pt x="7461308" y="864921"/>
                </a:cubicBezTo>
                <a:cubicBezTo>
                  <a:pt x="7460698" y="869822"/>
                  <a:pt x="7455822" y="873089"/>
                  <a:pt x="7450945" y="872109"/>
                </a:cubicBezTo>
                <a:cubicBezTo>
                  <a:pt x="7445763" y="871129"/>
                  <a:pt x="7442410" y="866554"/>
                  <a:pt x="7443020" y="861654"/>
                </a:cubicBezTo>
                <a:cubicBezTo>
                  <a:pt x="7443630" y="856753"/>
                  <a:pt x="7448202" y="853813"/>
                  <a:pt x="7453383" y="854466"/>
                </a:cubicBezTo>
                <a:close/>
                <a:moveTo>
                  <a:pt x="6406999" y="854465"/>
                </a:moveTo>
                <a:cubicBezTo>
                  <a:pt x="6412485" y="855446"/>
                  <a:pt x="6416448" y="860347"/>
                  <a:pt x="6415533" y="865574"/>
                </a:cubicBezTo>
                <a:cubicBezTo>
                  <a:pt x="6414619" y="870801"/>
                  <a:pt x="6409741" y="874396"/>
                  <a:pt x="6404256" y="873415"/>
                </a:cubicBezTo>
                <a:cubicBezTo>
                  <a:pt x="6398769" y="872435"/>
                  <a:pt x="6394807" y="867534"/>
                  <a:pt x="6395721" y="862307"/>
                </a:cubicBezTo>
                <a:cubicBezTo>
                  <a:pt x="6396635" y="857079"/>
                  <a:pt x="6401512" y="853485"/>
                  <a:pt x="6406999" y="854465"/>
                </a:cubicBezTo>
                <a:close/>
                <a:moveTo>
                  <a:pt x="7552444" y="854139"/>
                </a:moveTo>
                <a:cubicBezTo>
                  <a:pt x="7557625" y="855119"/>
                  <a:pt x="7561283" y="859693"/>
                  <a:pt x="7560368" y="864594"/>
                </a:cubicBezTo>
                <a:cubicBezTo>
                  <a:pt x="7559758" y="869495"/>
                  <a:pt x="7554882" y="872762"/>
                  <a:pt x="7549700" y="871781"/>
                </a:cubicBezTo>
                <a:cubicBezTo>
                  <a:pt x="7544519" y="870801"/>
                  <a:pt x="7540861" y="866228"/>
                  <a:pt x="7541776" y="861327"/>
                </a:cubicBezTo>
                <a:cubicBezTo>
                  <a:pt x="7542690" y="856426"/>
                  <a:pt x="7547262" y="853159"/>
                  <a:pt x="7552444" y="854139"/>
                </a:cubicBezTo>
                <a:close/>
                <a:moveTo>
                  <a:pt x="6610911" y="853813"/>
                </a:moveTo>
                <a:cubicBezTo>
                  <a:pt x="6616397" y="854793"/>
                  <a:pt x="6620055" y="859694"/>
                  <a:pt x="6619445" y="864921"/>
                </a:cubicBezTo>
                <a:cubicBezTo>
                  <a:pt x="6618836" y="870149"/>
                  <a:pt x="6613654" y="873415"/>
                  <a:pt x="6608168" y="872435"/>
                </a:cubicBezTo>
                <a:cubicBezTo>
                  <a:pt x="6602681" y="871455"/>
                  <a:pt x="6599024" y="866554"/>
                  <a:pt x="6599633" y="861327"/>
                </a:cubicBezTo>
                <a:cubicBezTo>
                  <a:pt x="6600242" y="856100"/>
                  <a:pt x="6605729" y="852833"/>
                  <a:pt x="6610911" y="853813"/>
                </a:cubicBezTo>
                <a:close/>
                <a:moveTo>
                  <a:pt x="2305786" y="853772"/>
                </a:moveTo>
                <a:cubicBezTo>
                  <a:pt x="2311437" y="854742"/>
                  <a:pt x="2315372" y="859860"/>
                  <a:pt x="2314574" y="865205"/>
                </a:cubicBezTo>
                <a:cubicBezTo>
                  <a:pt x="2313776" y="870551"/>
                  <a:pt x="2308548" y="874098"/>
                  <a:pt x="2302896" y="873128"/>
                </a:cubicBezTo>
                <a:cubicBezTo>
                  <a:pt x="2297245" y="872159"/>
                  <a:pt x="2293311" y="867040"/>
                  <a:pt x="2294109" y="861695"/>
                </a:cubicBezTo>
                <a:cubicBezTo>
                  <a:pt x="2294907" y="856350"/>
                  <a:pt x="2300135" y="852803"/>
                  <a:pt x="2305786" y="853772"/>
                </a:cubicBezTo>
                <a:close/>
                <a:moveTo>
                  <a:pt x="11258832" y="853486"/>
                </a:moveTo>
                <a:cubicBezTo>
                  <a:pt x="11264320" y="854466"/>
                  <a:pt x="11267977" y="859367"/>
                  <a:pt x="11267367" y="864594"/>
                </a:cubicBezTo>
                <a:cubicBezTo>
                  <a:pt x="11266452" y="869822"/>
                  <a:pt x="11261576" y="873089"/>
                  <a:pt x="11256089" y="872109"/>
                </a:cubicBezTo>
                <a:cubicBezTo>
                  <a:pt x="11250603" y="871129"/>
                  <a:pt x="11246945" y="866228"/>
                  <a:pt x="11247556" y="861001"/>
                </a:cubicBezTo>
                <a:cubicBezTo>
                  <a:pt x="11248165" y="856100"/>
                  <a:pt x="11253346" y="852506"/>
                  <a:pt x="11258832" y="853486"/>
                </a:cubicBezTo>
                <a:close/>
                <a:moveTo>
                  <a:pt x="3195892" y="853159"/>
                </a:moveTo>
                <a:cubicBezTo>
                  <a:pt x="3201991" y="854139"/>
                  <a:pt x="3206257" y="859694"/>
                  <a:pt x="3205345" y="865574"/>
                </a:cubicBezTo>
                <a:cubicBezTo>
                  <a:pt x="3204427" y="871455"/>
                  <a:pt x="3198943" y="875049"/>
                  <a:pt x="3192846" y="874069"/>
                </a:cubicBezTo>
                <a:cubicBezTo>
                  <a:pt x="3186749" y="873088"/>
                  <a:pt x="3182484" y="867535"/>
                  <a:pt x="3183395" y="861654"/>
                </a:cubicBezTo>
                <a:cubicBezTo>
                  <a:pt x="3184312" y="856099"/>
                  <a:pt x="3189798" y="852179"/>
                  <a:pt x="3195892" y="853159"/>
                </a:cubicBezTo>
                <a:close/>
                <a:moveTo>
                  <a:pt x="7265015" y="852506"/>
                </a:moveTo>
                <a:cubicBezTo>
                  <a:pt x="7269893" y="853486"/>
                  <a:pt x="7273245" y="857733"/>
                  <a:pt x="7272635" y="862634"/>
                </a:cubicBezTo>
                <a:cubicBezTo>
                  <a:pt x="7272026" y="867208"/>
                  <a:pt x="7267454" y="870475"/>
                  <a:pt x="7262577" y="869495"/>
                </a:cubicBezTo>
                <a:cubicBezTo>
                  <a:pt x="7257701" y="868515"/>
                  <a:pt x="7254348" y="864267"/>
                  <a:pt x="7254957" y="859367"/>
                </a:cubicBezTo>
                <a:cubicBezTo>
                  <a:pt x="7255566" y="854792"/>
                  <a:pt x="7260138" y="851526"/>
                  <a:pt x="7265015" y="852506"/>
                </a:cubicBezTo>
                <a:close/>
                <a:moveTo>
                  <a:pt x="11701099" y="852179"/>
                </a:moveTo>
                <a:cubicBezTo>
                  <a:pt x="11706891" y="853159"/>
                  <a:pt x="11710854" y="858386"/>
                  <a:pt x="11709939" y="863940"/>
                </a:cubicBezTo>
                <a:cubicBezTo>
                  <a:pt x="11709024" y="869495"/>
                  <a:pt x="11703843" y="873088"/>
                  <a:pt x="11698052" y="872108"/>
                </a:cubicBezTo>
                <a:cubicBezTo>
                  <a:pt x="11692260" y="871128"/>
                  <a:pt x="11688298" y="865901"/>
                  <a:pt x="11689213" y="860347"/>
                </a:cubicBezTo>
                <a:cubicBezTo>
                  <a:pt x="11689823" y="854792"/>
                  <a:pt x="11695308" y="851199"/>
                  <a:pt x="11701099" y="852179"/>
                </a:cubicBezTo>
                <a:close/>
                <a:moveTo>
                  <a:pt x="10861676" y="852179"/>
                </a:moveTo>
                <a:cubicBezTo>
                  <a:pt x="10866857" y="853159"/>
                  <a:pt x="10870515" y="857733"/>
                  <a:pt x="10869601" y="862633"/>
                </a:cubicBezTo>
                <a:cubicBezTo>
                  <a:pt x="10868990" y="867535"/>
                  <a:pt x="10864114" y="870801"/>
                  <a:pt x="10858932" y="869821"/>
                </a:cubicBezTo>
                <a:cubicBezTo>
                  <a:pt x="10853751" y="868841"/>
                  <a:pt x="10850093" y="864267"/>
                  <a:pt x="10851007" y="859367"/>
                </a:cubicBezTo>
                <a:cubicBezTo>
                  <a:pt x="10851921" y="854465"/>
                  <a:pt x="10856495" y="851199"/>
                  <a:pt x="10861676" y="852179"/>
                </a:cubicBezTo>
                <a:close/>
                <a:moveTo>
                  <a:pt x="9367232" y="852179"/>
                </a:moveTo>
                <a:cubicBezTo>
                  <a:pt x="9373024" y="853159"/>
                  <a:pt x="9376986" y="858386"/>
                  <a:pt x="9376072" y="863940"/>
                </a:cubicBezTo>
                <a:cubicBezTo>
                  <a:pt x="9375157" y="869495"/>
                  <a:pt x="9369976" y="873088"/>
                  <a:pt x="9364185" y="872108"/>
                </a:cubicBezTo>
                <a:cubicBezTo>
                  <a:pt x="9358393" y="871128"/>
                  <a:pt x="9354431" y="865901"/>
                  <a:pt x="9355346" y="860347"/>
                </a:cubicBezTo>
                <a:cubicBezTo>
                  <a:pt x="9356260" y="854792"/>
                  <a:pt x="9361441" y="851199"/>
                  <a:pt x="9367232" y="852179"/>
                </a:cubicBezTo>
                <a:close/>
                <a:moveTo>
                  <a:pt x="4995742" y="851852"/>
                </a:moveTo>
                <a:cubicBezTo>
                  <a:pt x="5000923" y="852833"/>
                  <a:pt x="5004276" y="857406"/>
                  <a:pt x="5003667" y="862307"/>
                </a:cubicBezTo>
                <a:cubicBezTo>
                  <a:pt x="5003057" y="867208"/>
                  <a:pt x="4998179" y="870475"/>
                  <a:pt x="4992997" y="869495"/>
                </a:cubicBezTo>
                <a:cubicBezTo>
                  <a:pt x="4987814" y="868515"/>
                  <a:pt x="4984460" y="863941"/>
                  <a:pt x="4985071" y="859040"/>
                </a:cubicBezTo>
                <a:cubicBezTo>
                  <a:pt x="4985985" y="854139"/>
                  <a:pt x="4990557" y="850872"/>
                  <a:pt x="4995742" y="851852"/>
                </a:cubicBezTo>
                <a:close/>
                <a:moveTo>
                  <a:pt x="10191111" y="851852"/>
                </a:moveTo>
                <a:cubicBezTo>
                  <a:pt x="10196599" y="852832"/>
                  <a:pt x="10200560" y="858060"/>
                  <a:pt x="10199950" y="863287"/>
                </a:cubicBezTo>
                <a:cubicBezTo>
                  <a:pt x="10199036" y="868515"/>
                  <a:pt x="10193855" y="872108"/>
                  <a:pt x="10188369" y="871128"/>
                </a:cubicBezTo>
                <a:cubicBezTo>
                  <a:pt x="10182882" y="870148"/>
                  <a:pt x="10178919" y="864921"/>
                  <a:pt x="10179529" y="859694"/>
                </a:cubicBezTo>
                <a:cubicBezTo>
                  <a:pt x="10180444" y="854466"/>
                  <a:pt x="10185625" y="850872"/>
                  <a:pt x="10191111" y="851852"/>
                </a:cubicBezTo>
                <a:close/>
                <a:moveTo>
                  <a:pt x="6309462" y="851852"/>
                </a:moveTo>
                <a:cubicBezTo>
                  <a:pt x="6314949" y="852832"/>
                  <a:pt x="6318911" y="857733"/>
                  <a:pt x="6317997" y="862960"/>
                </a:cubicBezTo>
                <a:cubicBezTo>
                  <a:pt x="6317083" y="868188"/>
                  <a:pt x="6312205" y="871782"/>
                  <a:pt x="6306719" y="870802"/>
                </a:cubicBezTo>
                <a:cubicBezTo>
                  <a:pt x="6301233" y="869822"/>
                  <a:pt x="6297270" y="864921"/>
                  <a:pt x="6298185" y="859694"/>
                </a:cubicBezTo>
                <a:cubicBezTo>
                  <a:pt x="6299099" y="854466"/>
                  <a:pt x="6303976" y="850872"/>
                  <a:pt x="6309462" y="851852"/>
                </a:cubicBezTo>
                <a:close/>
                <a:moveTo>
                  <a:pt x="4368901" y="851199"/>
                </a:moveTo>
                <a:cubicBezTo>
                  <a:pt x="4374388" y="852179"/>
                  <a:pt x="4378040" y="857080"/>
                  <a:pt x="4377429" y="862307"/>
                </a:cubicBezTo>
                <a:cubicBezTo>
                  <a:pt x="4376513" y="867535"/>
                  <a:pt x="4371643" y="870802"/>
                  <a:pt x="4366153" y="870149"/>
                </a:cubicBezTo>
                <a:cubicBezTo>
                  <a:pt x="4360670" y="869169"/>
                  <a:pt x="4357006" y="864267"/>
                  <a:pt x="4357616" y="859040"/>
                </a:cubicBezTo>
                <a:cubicBezTo>
                  <a:pt x="4358226" y="853813"/>
                  <a:pt x="4363413" y="850545"/>
                  <a:pt x="4368901" y="851199"/>
                </a:cubicBezTo>
                <a:close/>
                <a:moveTo>
                  <a:pt x="12061985" y="850872"/>
                </a:moveTo>
                <a:cubicBezTo>
                  <a:pt x="12067471" y="851852"/>
                  <a:pt x="12071129" y="856753"/>
                  <a:pt x="12070215" y="861654"/>
                </a:cubicBezTo>
                <a:cubicBezTo>
                  <a:pt x="12069605" y="866881"/>
                  <a:pt x="12064424" y="870149"/>
                  <a:pt x="12059241" y="869169"/>
                </a:cubicBezTo>
                <a:cubicBezTo>
                  <a:pt x="12053755" y="868188"/>
                  <a:pt x="12050097" y="863288"/>
                  <a:pt x="12051011" y="858386"/>
                </a:cubicBezTo>
                <a:cubicBezTo>
                  <a:pt x="12051621" y="853486"/>
                  <a:pt x="12056499" y="850219"/>
                  <a:pt x="12061985" y="850872"/>
                </a:cubicBezTo>
                <a:close/>
                <a:moveTo>
                  <a:pt x="6912665" y="850872"/>
                </a:moveTo>
                <a:cubicBezTo>
                  <a:pt x="6917542" y="851852"/>
                  <a:pt x="6921199" y="856426"/>
                  <a:pt x="6920285" y="861000"/>
                </a:cubicBezTo>
                <a:cubicBezTo>
                  <a:pt x="6919675" y="865901"/>
                  <a:pt x="6915103" y="868841"/>
                  <a:pt x="6909922" y="868188"/>
                </a:cubicBezTo>
                <a:cubicBezTo>
                  <a:pt x="6905044" y="867208"/>
                  <a:pt x="6901387" y="862634"/>
                  <a:pt x="6902302" y="858060"/>
                </a:cubicBezTo>
                <a:cubicBezTo>
                  <a:pt x="6903216" y="853159"/>
                  <a:pt x="6907788" y="850219"/>
                  <a:pt x="6912665" y="850872"/>
                </a:cubicBezTo>
                <a:close/>
                <a:moveTo>
                  <a:pt x="8433930" y="850219"/>
                </a:moveTo>
                <a:cubicBezTo>
                  <a:pt x="8439416" y="851199"/>
                  <a:pt x="8443074" y="856099"/>
                  <a:pt x="8442159" y="861000"/>
                </a:cubicBezTo>
                <a:cubicBezTo>
                  <a:pt x="8441550" y="866228"/>
                  <a:pt x="8436368" y="869495"/>
                  <a:pt x="8431187" y="868515"/>
                </a:cubicBezTo>
                <a:cubicBezTo>
                  <a:pt x="8425700" y="867535"/>
                  <a:pt x="8422043" y="862634"/>
                  <a:pt x="8422957" y="857733"/>
                </a:cubicBezTo>
                <a:cubicBezTo>
                  <a:pt x="8423567" y="852833"/>
                  <a:pt x="8428443" y="849238"/>
                  <a:pt x="8433930" y="850219"/>
                </a:cubicBezTo>
                <a:close/>
                <a:moveTo>
                  <a:pt x="8337613" y="850219"/>
                </a:moveTo>
                <a:cubicBezTo>
                  <a:pt x="8343099" y="851199"/>
                  <a:pt x="8346756" y="856099"/>
                  <a:pt x="8345843" y="861000"/>
                </a:cubicBezTo>
                <a:cubicBezTo>
                  <a:pt x="8345233" y="866228"/>
                  <a:pt x="8340051" y="869495"/>
                  <a:pt x="8334869" y="868515"/>
                </a:cubicBezTo>
                <a:cubicBezTo>
                  <a:pt x="8329383" y="867535"/>
                  <a:pt x="8325725" y="862634"/>
                  <a:pt x="8326640" y="857733"/>
                </a:cubicBezTo>
                <a:cubicBezTo>
                  <a:pt x="8327250" y="852833"/>
                  <a:pt x="8332127" y="849238"/>
                  <a:pt x="8337613" y="850219"/>
                </a:cubicBezTo>
                <a:close/>
                <a:moveTo>
                  <a:pt x="5365432" y="850219"/>
                </a:moveTo>
                <a:cubicBezTo>
                  <a:pt x="5370921" y="851199"/>
                  <a:pt x="5374578" y="856099"/>
                  <a:pt x="5373663" y="861327"/>
                </a:cubicBezTo>
                <a:cubicBezTo>
                  <a:pt x="5372749" y="866554"/>
                  <a:pt x="5367872" y="869821"/>
                  <a:pt x="5362384" y="868841"/>
                </a:cubicBezTo>
                <a:cubicBezTo>
                  <a:pt x="5356898" y="867861"/>
                  <a:pt x="5353240" y="862960"/>
                  <a:pt x="5354153" y="857733"/>
                </a:cubicBezTo>
                <a:cubicBezTo>
                  <a:pt x="5355067" y="852505"/>
                  <a:pt x="5359946" y="849238"/>
                  <a:pt x="5365432" y="850219"/>
                </a:cubicBezTo>
                <a:close/>
                <a:moveTo>
                  <a:pt x="7002581" y="849892"/>
                </a:moveTo>
                <a:cubicBezTo>
                  <a:pt x="7007458" y="850872"/>
                  <a:pt x="7010811" y="855120"/>
                  <a:pt x="7010201" y="860020"/>
                </a:cubicBezTo>
                <a:cubicBezTo>
                  <a:pt x="7009591" y="864594"/>
                  <a:pt x="7005019" y="867862"/>
                  <a:pt x="7000143" y="866881"/>
                </a:cubicBezTo>
                <a:cubicBezTo>
                  <a:pt x="6995266" y="865901"/>
                  <a:pt x="6991913" y="861654"/>
                  <a:pt x="6992523" y="856753"/>
                </a:cubicBezTo>
                <a:cubicBezTo>
                  <a:pt x="6993132" y="852179"/>
                  <a:pt x="6997704" y="848912"/>
                  <a:pt x="7002581" y="849892"/>
                </a:cubicBezTo>
                <a:close/>
                <a:moveTo>
                  <a:pt x="374229" y="849565"/>
                </a:moveTo>
                <a:cubicBezTo>
                  <a:pt x="379716" y="850545"/>
                  <a:pt x="383374" y="855446"/>
                  <a:pt x="382763" y="860673"/>
                </a:cubicBezTo>
                <a:cubicBezTo>
                  <a:pt x="381849" y="865901"/>
                  <a:pt x="376972" y="869168"/>
                  <a:pt x="371486" y="868515"/>
                </a:cubicBezTo>
                <a:cubicBezTo>
                  <a:pt x="366000" y="867535"/>
                  <a:pt x="362343" y="862633"/>
                  <a:pt x="362952" y="857406"/>
                </a:cubicBezTo>
                <a:cubicBezTo>
                  <a:pt x="363562" y="852179"/>
                  <a:pt x="368743" y="848585"/>
                  <a:pt x="374229" y="849565"/>
                </a:cubicBezTo>
                <a:close/>
                <a:moveTo>
                  <a:pt x="10146306" y="848912"/>
                </a:moveTo>
                <a:cubicBezTo>
                  <a:pt x="10152097" y="849892"/>
                  <a:pt x="10156060" y="855120"/>
                  <a:pt x="10155145" y="860347"/>
                </a:cubicBezTo>
                <a:cubicBezTo>
                  <a:pt x="10154230" y="865901"/>
                  <a:pt x="10149048" y="869495"/>
                  <a:pt x="10143258" y="868515"/>
                </a:cubicBezTo>
                <a:cubicBezTo>
                  <a:pt x="10137466" y="867535"/>
                  <a:pt x="10133504" y="862307"/>
                  <a:pt x="10134418" y="857080"/>
                </a:cubicBezTo>
                <a:cubicBezTo>
                  <a:pt x="10135332" y="851526"/>
                  <a:pt x="10140515" y="847932"/>
                  <a:pt x="10146306" y="848912"/>
                </a:cubicBezTo>
                <a:close/>
                <a:moveTo>
                  <a:pt x="5998260" y="848911"/>
                </a:moveTo>
                <a:cubicBezTo>
                  <a:pt x="6003746" y="849892"/>
                  <a:pt x="6007709" y="855119"/>
                  <a:pt x="6007099" y="860347"/>
                </a:cubicBezTo>
                <a:cubicBezTo>
                  <a:pt x="6006490" y="865574"/>
                  <a:pt x="6001004" y="869168"/>
                  <a:pt x="5995517" y="868188"/>
                </a:cubicBezTo>
                <a:cubicBezTo>
                  <a:pt x="5990030" y="867208"/>
                  <a:pt x="5986068" y="861980"/>
                  <a:pt x="5986677" y="856753"/>
                </a:cubicBezTo>
                <a:cubicBezTo>
                  <a:pt x="5987288" y="851526"/>
                  <a:pt x="5992468" y="847931"/>
                  <a:pt x="5998260" y="848911"/>
                </a:cubicBezTo>
                <a:close/>
                <a:moveTo>
                  <a:pt x="4815577" y="848911"/>
                </a:moveTo>
                <a:cubicBezTo>
                  <a:pt x="4820759" y="849892"/>
                  <a:pt x="4824112" y="854466"/>
                  <a:pt x="4823502" y="859367"/>
                </a:cubicBezTo>
                <a:cubicBezTo>
                  <a:pt x="4822893" y="864267"/>
                  <a:pt x="4818016" y="867535"/>
                  <a:pt x="4812834" y="866554"/>
                </a:cubicBezTo>
                <a:cubicBezTo>
                  <a:pt x="4807652" y="865574"/>
                  <a:pt x="4804297" y="861000"/>
                  <a:pt x="4804907" y="856099"/>
                </a:cubicBezTo>
                <a:cubicBezTo>
                  <a:pt x="4805821" y="851526"/>
                  <a:pt x="4810395" y="848258"/>
                  <a:pt x="4815577" y="848911"/>
                </a:cubicBezTo>
                <a:close/>
                <a:moveTo>
                  <a:pt x="7857976" y="848636"/>
                </a:moveTo>
                <a:cubicBezTo>
                  <a:pt x="7863294" y="849549"/>
                  <a:pt x="7866981" y="854477"/>
                  <a:pt x="7866209" y="859643"/>
                </a:cubicBezTo>
                <a:cubicBezTo>
                  <a:pt x="7865437" y="864810"/>
                  <a:pt x="7860500" y="868259"/>
                  <a:pt x="7855181" y="867346"/>
                </a:cubicBezTo>
                <a:cubicBezTo>
                  <a:pt x="7849862" y="866433"/>
                  <a:pt x="7846176" y="861504"/>
                  <a:pt x="7846947" y="856338"/>
                </a:cubicBezTo>
                <a:cubicBezTo>
                  <a:pt x="7847719" y="851171"/>
                  <a:pt x="7852657" y="847723"/>
                  <a:pt x="7857976" y="848636"/>
                </a:cubicBezTo>
                <a:close/>
                <a:moveTo>
                  <a:pt x="3595742" y="848258"/>
                </a:moveTo>
                <a:cubicBezTo>
                  <a:pt x="3602140" y="849238"/>
                  <a:pt x="3606402" y="855120"/>
                  <a:pt x="3605480" y="861001"/>
                </a:cubicBezTo>
                <a:cubicBezTo>
                  <a:pt x="3604576" y="866881"/>
                  <a:pt x="3598790" y="871129"/>
                  <a:pt x="3592400" y="869822"/>
                </a:cubicBezTo>
                <a:cubicBezTo>
                  <a:pt x="3585995" y="868842"/>
                  <a:pt x="3581737" y="862961"/>
                  <a:pt x="3582652" y="857080"/>
                </a:cubicBezTo>
                <a:cubicBezTo>
                  <a:pt x="3583568" y="851199"/>
                  <a:pt x="3589346" y="847278"/>
                  <a:pt x="3595742" y="848258"/>
                </a:cubicBezTo>
                <a:close/>
                <a:moveTo>
                  <a:pt x="10051208" y="847278"/>
                </a:moveTo>
                <a:cubicBezTo>
                  <a:pt x="10057000" y="848258"/>
                  <a:pt x="10061266" y="853812"/>
                  <a:pt x="10060352" y="859367"/>
                </a:cubicBezTo>
                <a:cubicBezTo>
                  <a:pt x="10059437" y="864921"/>
                  <a:pt x="10053951" y="868842"/>
                  <a:pt x="10048161" y="867862"/>
                </a:cubicBezTo>
                <a:cubicBezTo>
                  <a:pt x="10042368" y="866881"/>
                  <a:pt x="10038102" y="861327"/>
                  <a:pt x="10039016" y="855773"/>
                </a:cubicBezTo>
                <a:cubicBezTo>
                  <a:pt x="10039626" y="849892"/>
                  <a:pt x="10045112" y="846298"/>
                  <a:pt x="10051208" y="847278"/>
                </a:cubicBezTo>
                <a:close/>
                <a:moveTo>
                  <a:pt x="1707066" y="846951"/>
                </a:moveTo>
                <a:cubicBezTo>
                  <a:pt x="1712552" y="847931"/>
                  <a:pt x="1716514" y="852832"/>
                  <a:pt x="1715600" y="858060"/>
                </a:cubicBezTo>
                <a:lnTo>
                  <a:pt x="1713164" y="861939"/>
                </a:lnTo>
                <a:lnTo>
                  <a:pt x="1715274" y="869168"/>
                </a:lnTo>
                <a:lnTo>
                  <a:pt x="1712404" y="873566"/>
                </a:lnTo>
                <a:lnTo>
                  <a:pt x="1713042" y="873946"/>
                </a:lnTo>
                <a:cubicBezTo>
                  <a:pt x="1714643" y="876029"/>
                  <a:pt x="1715405" y="878643"/>
                  <a:pt x="1714947" y="881256"/>
                </a:cubicBezTo>
                <a:cubicBezTo>
                  <a:pt x="1714033" y="886811"/>
                  <a:pt x="1708852" y="890405"/>
                  <a:pt x="1703061" y="889424"/>
                </a:cubicBezTo>
                <a:cubicBezTo>
                  <a:pt x="1697270" y="888444"/>
                  <a:pt x="1693307" y="883217"/>
                  <a:pt x="1694222" y="877990"/>
                </a:cubicBezTo>
                <a:lnTo>
                  <a:pt x="1697311" y="873084"/>
                </a:lnTo>
                <a:lnTo>
                  <a:pt x="1696986" y="872884"/>
                </a:lnTo>
                <a:cubicBezTo>
                  <a:pt x="1695386" y="870801"/>
                  <a:pt x="1694548" y="868188"/>
                  <a:pt x="1694852" y="865574"/>
                </a:cubicBezTo>
                <a:lnTo>
                  <a:pt x="1697532" y="861466"/>
                </a:lnTo>
                <a:lnTo>
                  <a:pt x="1695789" y="854792"/>
                </a:lnTo>
                <a:cubicBezTo>
                  <a:pt x="1696399" y="849238"/>
                  <a:pt x="1701579" y="845971"/>
                  <a:pt x="1707066" y="846951"/>
                </a:cubicBezTo>
                <a:close/>
                <a:moveTo>
                  <a:pt x="11022001" y="846625"/>
                </a:moveTo>
                <a:cubicBezTo>
                  <a:pt x="11027183" y="847605"/>
                  <a:pt x="11030840" y="852179"/>
                  <a:pt x="11030231" y="857406"/>
                </a:cubicBezTo>
                <a:cubicBezTo>
                  <a:pt x="11029622" y="862307"/>
                  <a:pt x="11024744" y="865574"/>
                  <a:pt x="11019257" y="864921"/>
                </a:cubicBezTo>
                <a:cubicBezTo>
                  <a:pt x="11014076" y="863941"/>
                  <a:pt x="11010418" y="859367"/>
                  <a:pt x="11011028" y="854139"/>
                </a:cubicBezTo>
                <a:cubicBezTo>
                  <a:pt x="11011943" y="848911"/>
                  <a:pt x="11016819" y="845645"/>
                  <a:pt x="11022001" y="846625"/>
                </a:cubicBezTo>
                <a:close/>
                <a:moveTo>
                  <a:pt x="10708360" y="846298"/>
                </a:moveTo>
                <a:cubicBezTo>
                  <a:pt x="10713542" y="847278"/>
                  <a:pt x="10716895" y="851852"/>
                  <a:pt x="10716285" y="856753"/>
                </a:cubicBezTo>
                <a:cubicBezTo>
                  <a:pt x="10715676" y="861654"/>
                  <a:pt x="10710799" y="864921"/>
                  <a:pt x="10705922" y="863940"/>
                </a:cubicBezTo>
                <a:cubicBezTo>
                  <a:pt x="10700740" y="862960"/>
                  <a:pt x="10697388" y="858386"/>
                  <a:pt x="10697998" y="853486"/>
                </a:cubicBezTo>
                <a:cubicBezTo>
                  <a:pt x="10698608" y="848585"/>
                  <a:pt x="10703179" y="845318"/>
                  <a:pt x="10708360" y="846298"/>
                </a:cubicBezTo>
                <a:close/>
                <a:moveTo>
                  <a:pt x="1427926" y="845971"/>
                </a:moveTo>
                <a:cubicBezTo>
                  <a:pt x="1433107" y="846951"/>
                  <a:pt x="1436765" y="851852"/>
                  <a:pt x="1436155" y="856753"/>
                </a:cubicBezTo>
                <a:cubicBezTo>
                  <a:pt x="1435546" y="861653"/>
                  <a:pt x="1430364" y="865247"/>
                  <a:pt x="1425183" y="864267"/>
                </a:cubicBezTo>
                <a:cubicBezTo>
                  <a:pt x="1420001" y="863287"/>
                  <a:pt x="1416344" y="858386"/>
                  <a:pt x="1416954" y="853485"/>
                </a:cubicBezTo>
                <a:cubicBezTo>
                  <a:pt x="1417868" y="848585"/>
                  <a:pt x="1422745" y="845317"/>
                  <a:pt x="1427926" y="845971"/>
                </a:cubicBezTo>
                <a:close/>
                <a:moveTo>
                  <a:pt x="5701307" y="845644"/>
                </a:moveTo>
                <a:cubicBezTo>
                  <a:pt x="5706794" y="846625"/>
                  <a:pt x="5710757" y="851852"/>
                  <a:pt x="5710146" y="857079"/>
                </a:cubicBezTo>
                <a:cubicBezTo>
                  <a:pt x="5709232" y="862307"/>
                  <a:pt x="5704050" y="865901"/>
                  <a:pt x="5698563" y="864921"/>
                </a:cubicBezTo>
                <a:cubicBezTo>
                  <a:pt x="5693076" y="863940"/>
                  <a:pt x="5689113" y="858713"/>
                  <a:pt x="5689723" y="853486"/>
                </a:cubicBezTo>
                <a:cubicBezTo>
                  <a:pt x="5690638" y="848258"/>
                  <a:pt x="5695820" y="844664"/>
                  <a:pt x="5701307" y="845644"/>
                </a:cubicBezTo>
                <a:close/>
                <a:moveTo>
                  <a:pt x="12109229" y="845318"/>
                </a:moveTo>
                <a:cubicBezTo>
                  <a:pt x="12115020" y="846298"/>
                  <a:pt x="12119287" y="851525"/>
                  <a:pt x="12118373" y="857079"/>
                </a:cubicBezTo>
                <a:cubicBezTo>
                  <a:pt x="12117459" y="862633"/>
                  <a:pt x="12111972" y="866228"/>
                  <a:pt x="12106181" y="865247"/>
                </a:cubicBezTo>
                <a:cubicBezTo>
                  <a:pt x="12100389" y="864267"/>
                  <a:pt x="12096122" y="859040"/>
                  <a:pt x="12097038" y="853486"/>
                </a:cubicBezTo>
                <a:cubicBezTo>
                  <a:pt x="12097952" y="848258"/>
                  <a:pt x="12103437" y="844338"/>
                  <a:pt x="12109229" y="845318"/>
                </a:cubicBezTo>
                <a:close/>
                <a:moveTo>
                  <a:pt x="8242210" y="845318"/>
                </a:moveTo>
                <a:cubicBezTo>
                  <a:pt x="8247696" y="846298"/>
                  <a:pt x="8251354" y="851199"/>
                  <a:pt x="8250440" y="856099"/>
                </a:cubicBezTo>
                <a:cubicBezTo>
                  <a:pt x="8249830" y="861327"/>
                  <a:pt x="8244648" y="864594"/>
                  <a:pt x="8239466" y="863614"/>
                </a:cubicBezTo>
                <a:cubicBezTo>
                  <a:pt x="8233980" y="862634"/>
                  <a:pt x="8230322" y="857733"/>
                  <a:pt x="8231237" y="852832"/>
                </a:cubicBezTo>
                <a:cubicBezTo>
                  <a:pt x="8231847" y="847931"/>
                  <a:pt x="8236724" y="844664"/>
                  <a:pt x="8242210" y="845318"/>
                </a:cubicBezTo>
                <a:close/>
                <a:moveTo>
                  <a:pt x="12002549" y="844991"/>
                </a:moveTo>
                <a:cubicBezTo>
                  <a:pt x="12008339" y="845971"/>
                  <a:pt x="12012607" y="851199"/>
                  <a:pt x="12011692" y="856753"/>
                </a:cubicBezTo>
                <a:cubicBezTo>
                  <a:pt x="12010778" y="862306"/>
                  <a:pt x="12005597" y="865901"/>
                  <a:pt x="11999501" y="864921"/>
                </a:cubicBezTo>
                <a:lnTo>
                  <a:pt x="11996311" y="863046"/>
                </a:lnTo>
                <a:lnTo>
                  <a:pt x="11996453" y="863613"/>
                </a:lnTo>
                <a:cubicBezTo>
                  <a:pt x="11995844" y="868514"/>
                  <a:pt x="11990967" y="871781"/>
                  <a:pt x="11985785" y="870801"/>
                </a:cubicBezTo>
                <a:cubicBezTo>
                  <a:pt x="11980604" y="869821"/>
                  <a:pt x="11976945" y="865247"/>
                  <a:pt x="11977860" y="860346"/>
                </a:cubicBezTo>
                <a:cubicBezTo>
                  <a:pt x="11978469" y="855446"/>
                  <a:pt x="11983345" y="852179"/>
                  <a:pt x="11988528" y="853159"/>
                </a:cubicBezTo>
                <a:lnTo>
                  <a:pt x="11990712" y="854472"/>
                </a:lnTo>
                <a:lnTo>
                  <a:pt x="11990357" y="853159"/>
                </a:lnTo>
                <a:cubicBezTo>
                  <a:pt x="11991270" y="847604"/>
                  <a:pt x="11996757" y="844011"/>
                  <a:pt x="12002549" y="844991"/>
                </a:cubicBezTo>
                <a:close/>
                <a:moveTo>
                  <a:pt x="3315792" y="844991"/>
                </a:moveTo>
                <a:cubicBezTo>
                  <a:pt x="3321279" y="845971"/>
                  <a:pt x="3324935" y="850872"/>
                  <a:pt x="3324326" y="856099"/>
                </a:cubicBezTo>
                <a:cubicBezTo>
                  <a:pt x="3323411" y="861327"/>
                  <a:pt x="3318534" y="864594"/>
                  <a:pt x="3313051" y="863614"/>
                </a:cubicBezTo>
                <a:cubicBezTo>
                  <a:pt x="3307563" y="862634"/>
                  <a:pt x="3303904" y="857733"/>
                  <a:pt x="3304515" y="852506"/>
                </a:cubicBezTo>
                <a:cubicBezTo>
                  <a:pt x="3305431" y="847605"/>
                  <a:pt x="3310307" y="844011"/>
                  <a:pt x="3315792" y="844991"/>
                </a:cubicBezTo>
                <a:close/>
                <a:moveTo>
                  <a:pt x="2589417" y="844991"/>
                </a:moveTo>
                <a:cubicBezTo>
                  <a:pt x="2594904" y="845971"/>
                  <a:pt x="2598866" y="851199"/>
                  <a:pt x="2598257" y="856426"/>
                </a:cubicBezTo>
                <a:cubicBezTo>
                  <a:pt x="2597342" y="861654"/>
                  <a:pt x="2592160" y="865247"/>
                  <a:pt x="2586675" y="864267"/>
                </a:cubicBezTo>
                <a:cubicBezTo>
                  <a:pt x="2581189" y="863287"/>
                  <a:pt x="2577227" y="858060"/>
                  <a:pt x="2577836" y="852833"/>
                </a:cubicBezTo>
                <a:cubicBezTo>
                  <a:pt x="2578447" y="847605"/>
                  <a:pt x="2583628" y="844011"/>
                  <a:pt x="2589417" y="844991"/>
                </a:cubicBezTo>
                <a:close/>
                <a:moveTo>
                  <a:pt x="10099976" y="844665"/>
                </a:moveTo>
                <a:cubicBezTo>
                  <a:pt x="10105768" y="845645"/>
                  <a:pt x="10109730" y="850872"/>
                  <a:pt x="10109121" y="856426"/>
                </a:cubicBezTo>
                <a:cubicBezTo>
                  <a:pt x="10108205" y="861980"/>
                  <a:pt x="10103024" y="865574"/>
                  <a:pt x="10097233" y="864594"/>
                </a:cubicBezTo>
                <a:cubicBezTo>
                  <a:pt x="10091441" y="863614"/>
                  <a:pt x="10087480" y="858386"/>
                  <a:pt x="10088089" y="852833"/>
                </a:cubicBezTo>
                <a:cubicBezTo>
                  <a:pt x="10089004" y="847278"/>
                  <a:pt x="10094185" y="843684"/>
                  <a:pt x="10099976" y="844665"/>
                </a:cubicBezTo>
                <a:close/>
                <a:moveTo>
                  <a:pt x="6212840" y="844665"/>
                </a:moveTo>
                <a:cubicBezTo>
                  <a:pt x="6218326" y="845645"/>
                  <a:pt x="6222289" y="850545"/>
                  <a:pt x="6221374" y="855773"/>
                </a:cubicBezTo>
                <a:cubicBezTo>
                  <a:pt x="6220460" y="861001"/>
                  <a:pt x="6215583" y="864594"/>
                  <a:pt x="6210097" y="863614"/>
                </a:cubicBezTo>
                <a:cubicBezTo>
                  <a:pt x="6204610" y="862634"/>
                  <a:pt x="6200648" y="857733"/>
                  <a:pt x="6201562" y="852506"/>
                </a:cubicBezTo>
                <a:cubicBezTo>
                  <a:pt x="6202172" y="846952"/>
                  <a:pt x="6207354" y="843684"/>
                  <a:pt x="6212840" y="844665"/>
                </a:cubicBezTo>
                <a:close/>
                <a:moveTo>
                  <a:pt x="6821224" y="843684"/>
                </a:moveTo>
                <a:cubicBezTo>
                  <a:pt x="6826406" y="844665"/>
                  <a:pt x="6829758" y="849238"/>
                  <a:pt x="6829149" y="854139"/>
                </a:cubicBezTo>
                <a:cubicBezTo>
                  <a:pt x="6828845" y="856590"/>
                  <a:pt x="6827473" y="858631"/>
                  <a:pt x="6825567" y="859938"/>
                </a:cubicBezTo>
                <a:lnTo>
                  <a:pt x="6819933" y="861092"/>
                </a:lnTo>
                <a:lnTo>
                  <a:pt x="6821681" y="862144"/>
                </a:lnTo>
                <a:cubicBezTo>
                  <a:pt x="6823129" y="864022"/>
                  <a:pt x="6823815" y="866391"/>
                  <a:pt x="6823358" y="868841"/>
                </a:cubicBezTo>
                <a:cubicBezTo>
                  <a:pt x="6822748" y="873742"/>
                  <a:pt x="6817871" y="877009"/>
                  <a:pt x="6812690" y="876029"/>
                </a:cubicBezTo>
                <a:cubicBezTo>
                  <a:pt x="6807508" y="875049"/>
                  <a:pt x="6803851" y="870475"/>
                  <a:pt x="6804765" y="865574"/>
                </a:cubicBezTo>
                <a:cubicBezTo>
                  <a:pt x="6805070" y="863123"/>
                  <a:pt x="6806441" y="861081"/>
                  <a:pt x="6808385" y="859775"/>
                </a:cubicBezTo>
                <a:lnTo>
                  <a:pt x="6814338" y="858602"/>
                </a:lnTo>
                <a:lnTo>
                  <a:pt x="6812652" y="857570"/>
                </a:lnTo>
                <a:cubicBezTo>
                  <a:pt x="6811242" y="855691"/>
                  <a:pt x="6810556" y="853322"/>
                  <a:pt x="6810861" y="850872"/>
                </a:cubicBezTo>
                <a:cubicBezTo>
                  <a:pt x="6811471" y="845971"/>
                  <a:pt x="6816348" y="842704"/>
                  <a:pt x="6821224" y="843684"/>
                </a:cubicBezTo>
                <a:close/>
                <a:moveTo>
                  <a:pt x="1520582" y="843358"/>
                </a:moveTo>
                <a:cubicBezTo>
                  <a:pt x="1525762" y="844338"/>
                  <a:pt x="1529421" y="849238"/>
                  <a:pt x="1528810" y="854139"/>
                </a:cubicBezTo>
                <a:cubicBezTo>
                  <a:pt x="1528202" y="859040"/>
                  <a:pt x="1523019" y="862634"/>
                  <a:pt x="1517838" y="861654"/>
                </a:cubicBezTo>
                <a:cubicBezTo>
                  <a:pt x="1512656" y="860674"/>
                  <a:pt x="1508999" y="855773"/>
                  <a:pt x="1509609" y="850872"/>
                </a:cubicBezTo>
                <a:cubicBezTo>
                  <a:pt x="1510219" y="845972"/>
                  <a:pt x="1515400" y="842377"/>
                  <a:pt x="1520582" y="843358"/>
                </a:cubicBezTo>
                <a:close/>
                <a:moveTo>
                  <a:pt x="3485097" y="843031"/>
                </a:moveTo>
                <a:cubicBezTo>
                  <a:pt x="3491502" y="844011"/>
                  <a:pt x="3495771" y="849892"/>
                  <a:pt x="3494859" y="855773"/>
                </a:cubicBezTo>
                <a:cubicBezTo>
                  <a:pt x="3493942" y="861654"/>
                  <a:pt x="3488151" y="865901"/>
                  <a:pt x="3481745" y="864594"/>
                </a:cubicBezTo>
                <a:cubicBezTo>
                  <a:pt x="3475348" y="863614"/>
                  <a:pt x="3471081" y="857733"/>
                  <a:pt x="3471994" y="851852"/>
                </a:cubicBezTo>
                <a:cubicBezTo>
                  <a:pt x="3472908" y="845971"/>
                  <a:pt x="3478699" y="842051"/>
                  <a:pt x="3485097" y="843031"/>
                </a:cubicBezTo>
                <a:close/>
                <a:moveTo>
                  <a:pt x="11945855" y="842704"/>
                </a:moveTo>
                <a:cubicBezTo>
                  <a:pt x="11950732" y="843684"/>
                  <a:pt x="11954085" y="847931"/>
                  <a:pt x="11953475" y="852506"/>
                </a:cubicBezTo>
                <a:cubicBezTo>
                  <a:pt x="11952865" y="857079"/>
                  <a:pt x="11948294" y="860347"/>
                  <a:pt x="11943416" y="859367"/>
                </a:cubicBezTo>
                <a:cubicBezTo>
                  <a:pt x="11938541" y="858386"/>
                  <a:pt x="11935187" y="854139"/>
                  <a:pt x="11935797" y="849565"/>
                </a:cubicBezTo>
                <a:cubicBezTo>
                  <a:pt x="11936711" y="844664"/>
                  <a:pt x="11940979" y="841724"/>
                  <a:pt x="11945855" y="842704"/>
                </a:cubicBezTo>
                <a:close/>
                <a:moveTo>
                  <a:pt x="8531162" y="842704"/>
                </a:moveTo>
                <a:cubicBezTo>
                  <a:pt x="8536648" y="843684"/>
                  <a:pt x="8540305" y="848585"/>
                  <a:pt x="8539392" y="853486"/>
                </a:cubicBezTo>
                <a:cubicBezTo>
                  <a:pt x="8538477" y="858713"/>
                  <a:pt x="8533600" y="861980"/>
                  <a:pt x="8528418" y="861000"/>
                </a:cubicBezTo>
                <a:cubicBezTo>
                  <a:pt x="8522932" y="860020"/>
                  <a:pt x="8519275" y="855119"/>
                  <a:pt x="8520189" y="850219"/>
                </a:cubicBezTo>
                <a:cubicBezTo>
                  <a:pt x="8520799" y="845318"/>
                  <a:pt x="8525980" y="841724"/>
                  <a:pt x="8531162" y="842704"/>
                </a:cubicBezTo>
                <a:close/>
                <a:moveTo>
                  <a:pt x="304763" y="842051"/>
                </a:moveTo>
                <a:cubicBezTo>
                  <a:pt x="310249" y="843031"/>
                  <a:pt x="313907" y="847931"/>
                  <a:pt x="312992" y="852832"/>
                </a:cubicBezTo>
                <a:cubicBezTo>
                  <a:pt x="312383" y="858060"/>
                  <a:pt x="307201" y="861327"/>
                  <a:pt x="302020" y="860347"/>
                </a:cubicBezTo>
                <a:cubicBezTo>
                  <a:pt x="296533" y="859367"/>
                  <a:pt x="292876" y="854465"/>
                  <a:pt x="293790" y="849565"/>
                </a:cubicBezTo>
                <a:cubicBezTo>
                  <a:pt x="294400" y="844337"/>
                  <a:pt x="299581" y="841070"/>
                  <a:pt x="304763" y="842051"/>
                </a:cubicBezTo>
                <a:close/>
                <a:moveTo>
                  <a:pt x="3374159" y="841397"/>
                </a:moveTo>
                <a:cubicBezTo>
                  <a:pt x="3380560" y="842377"/>
                  <a:pt x="3384828" y="848258"/>
                  <a:pt x="3383912" y="854139"/>
                </a:cubicBezTo>
                <a:lnTo>
                  <a:pt x="3380340" y="859787"/>
                </a:lnTo>
                <a:lnTo>
                  <a:pt x="3383224" y="861531"/>
                </a:lnTo>
                <a:cubicBezTo>
                  <a:pt x="3384785" y="863613"/>
                  <a:pt x="3385547" y="866227"/>
                  <a:pt x="3385243" y="868841"/>
                </a:cubicBezTo>
                <a:cubicBezTo>
                  <a:pt x="3384328" y="874069"/>
                  <a:pt x="3379146" y="877662"/>
                  <a:pt x="3373661" y="876682"/>
                </a:cubicBezTo>
                <a:cubicBezTo>
                  <a:pt x="3367869" y="875702"/>
                  <a:pt x="3364212" y="870474"/>
                  <a:pt x="3364822" y="865247"/>
                </a:cubicBezTo>
                <a:lnTo>
                  <a:pt x="3367457" y="860967"/>
                </a:lnTo>
                <a:lnTo>
                  <a:pt x="3363188" y="858427"/>
                </a:lnTo>
                <a:cubicBezTo>
                  <a:pt x="3361436" y="856099"/>
                  <a:pt x="3360597" y="853159"/>
                  <a:pt x="3361055" y="850219"/>
                </a:cubicBezTo>
                <a:cubicBezTo>
                  <a:pt x="3361968" y="844337"/>
                  <a:pt x="3367760" y="840417"/>
                  <a:pt x="3374159" y="841397"/>
                </a:cubicBezTo>
                <a:close/>
                <a:moveTo>
                  <a:pt x="6516422" y="841070"/>
                </a:moveTo>
                <a:cubicBezTo>
                  <a:pt x="6521908" y="842051"/>
                  <a:pt x="6525566" y="846951"/>
                  <a:pt x="6524956" y="852179"/>
                </a:cubicBezTo>
                <a:cubicBezTo>
                  <a:pt x="6524042" y="857406"/>
                  <a:pt x="6519166" y="860673"/>
                  <a:pt x="6513679" y="859693"/>
                </a:cubicBezTo>
                <a:cubicBezTo>
                  <a:pt x="6508193" y="858713"/>
                  <a:pt x="6504535" y="853812"/>
                  <a:pt x="6505144" y="848585"/>
                </a:cubicBezTo>
                <a:cubicBezTo>
                  <a:pt x="6506059" y="843684"/>
                  <a:pt x="6511241" y="840417"/>
                  <a:pt x="6516422" y="841070"/>
                </a:cubicBezTo>
                <a:close/>
                <a:moveTo>
                  <a:pt x="2862544" y="841070"/>
                </a:moveTo>
                <a:cubicBezTo>
                  <a:pt x="2868025" y="842051"/>
                  <a:pt x="2871983" y="846952"/>
                  <a:pt x="2871075" y="852179"/>
                </a:cubicBezTo>
                <a:cubicBezTo>
                  <a:pt x="2870161" y="857406"/>
                  <a:pt x="2865289" y="861001"/>
                  <a:pt x="2859801" y="860020"/>
                </a:cubicBezTo>
                <a:cubicBezTo>
                  <a:pt x="2854315" y="859040"/>
                  <a:pt x="2850354" y="854139"/>
                  <a:pt x="2851270" y="848912"/>
                </a:cubicBezTo>
                <a:cubicBezTo>
                  <a:pt x="2851880" y="843684"/>
                  <a:pt x="2856754" y="840090"/>
                  <a:pt x="2862544" y="841070"/>
                </a:cubicBezTo>
                <a:close/>
                <a:moveTo>
                  <a:pt x="5900114" y="840744"/>
                </a:moveTo>
                <a:cubicBezTo>
                  <a:pt x="5905600" y="841724"/>
                  <a:pt x="5909562" y="846951"/>
                  <a:pt x="5908953" y="852179"/>
                </a:cubicBezTo>
                <a:cubicBezTo>
                  <a:pt x="5908039" y="857406"/>
                  <a:pt x="5902857" y="861000"/>
                  <a:pt x="5897370" y="860020"/>
                </a:cubicBezTo>
                <a:cubicBezTo>
                  <a:pt x="5891884" y="859040"/>
                  <a:pt x="5887922" y="853812"/>
                  <a:pt x="5888531" y="848585"/>
                </a:cubicBezTo>
                <a:cubicBezTo>
                  <a:pt x="5889141" y="843358"/>
                  <a:pt x="5894323" y="839763"/>
                  <a:pt x="5900114" y="840744"/>
                </a:cubicBezTo>
                <a:close/>
                <a:moveTo>
                  <a:pt x="3271805" y="840744"/>
                </a:moveTo>
                <a:cubicBezTo>
                  <a:pt x="3277903" y="841724"/>
                  <a:pt x="3281866" y="847278"/>
                  <a:pt x="3280950" y="852832"/>
                </a:cubicBezTo>
                <a:cubicBezTo>
                  <a:pt x="3280492" y="855610"/>
                  <a:pt x="3278892" y="857978"/>
                  <a:pt x="3276683" y="859530"/>
                </a:cubicBezTo>
                <a:lnTo>
                  <a:pt x="3271378" y="860733"/>
                </a:lnTo>
                <a:lnTo>
                  <a:pt x="3271448" y="861001"/>
                </a:lnTo>
                <a:cubicBezTo>
                  <a:pt x="3270535" y="866881"/>
                  <a:pt x="3264738" y="871129"/>
                  <a:pt x="3258339" y="869822"/>
                </a:cubicBezTo>
                <a:cubicBezTo>
                  <a:pt x="3251941" y="868842"/>
                  <a:pt x="3247670" y="862961"/>
                  <a:pt x="3248587" y="857080"/>
                </a:cubicBezTo>
                <a:cubicBezTo>
                  <a:pt x="3249041" y="854140"/>
                  <a:pt x="3250796" y="851689"/>
                  <a:pt x="3253197" y="850096"/>
                </a:cubicBezTo>
                <a:lnTo>
                  <a:pt x="3259997" y="848625"/>
                </a:lnTo>
                <a:lnTo>
                  <a:pt x="3263882" y="842418"/>
                </a:lnTo>
                <a:cubicBezTo>
                  <a:pt x="3266090" y="840907"/>
                  <a:pt x="3268911" y="840253"/>
                  <a:pt x="3271805" y="840744"/>
                </a:cubicBezTo>
                <a:close/>
                <a:moveTo>
                  <a:pt x="5301749" y="840090"/>
                </a:moveTo>
                <a:cubicBezTo>
                  <a:pt x="5306932" y="841070"/>
                  <a:pt x="5310589" y="845971"/>
                  <a:pt x="5309981" y="850872"/>
                </a:cubicBezTo>
                <a:cubicBezTo>
                  <a:pt x="5309371" y="855773"/>
                  <a:pt x="5304186" y="859367"/>
                  <a:pt x="5299005" y="858386"/>
                </a:cubicBezTo>
                <a:cubicBezTo>
                  <a:pt x="5293823" y="857406"/>
                  <a:pt x="5290165" y="852506"/>
                  <a:pt x="5290773" y="847605"/>
                </a:cubicBezTo>
                <a:cubicBezTo>
                  <a:pt x="5291689" y="842704"/>
                  <a:pt x="5296567" y="839110"/>
                  <a:pt x="5301749" y="840090"/>
                </a:cubicBezTo>
                <a:close/>
                <a:moveTo>
                  <a:pt x="3444387" y="840090"/>
                </a:moveTo>
                <a:cubicBezTo>
                  <a:pt x="3449871" y="841070"/>
                  <a:pt x="3453836" y="845972"/>
                  <a:pt x="3452920" y="851199"/>
                </a:cubicBezTo>
                <a:cubicBezTo>
                  <a:pt x="3452005" y="856426"/>
                  <a:pt x="3447130" y="860020"/>
                  <a:pt x="3441338" y="859040"/>
                </a:cubicBezTo>
                <a:cubicBezTo>
                  <a:pt x="3435853" y="858060"/>
                  <a:pt x="3431892" y="853160"/>
                  <a:pt x="3432806" y="847932"/>
                </a:cubicBezTo>
                <a:cubicBezTo>
                  <a:pt x="3433720" y="842704"/>
                  <a:pt x="3438900" y="839110"/>
                  <a:pt x="3444387" y="840090"/>
                </a:cubicBezTo>
                <a:close/>
                <a:moveTo>
                  <a:pt x="9224585" y="839764"/>
                </a:moveTo>
                <a:cubicBezTo>
                  <a:pt x="9230377" y="840744"/>
                  <a:pt x="9234340" y="845971"/>
                  <a:pt x="9233425" y="851199"/>
                </a:cubicBezTo>
                <a:cubicBezTo>
                  <a:pt x="9232510" y="856753"/>
                  <a:pt x="9227329" y="860020"/>
                  <a:pt x="9221538" y="859367"/>
                </a:cubicBezTo>
                <a:cubicBezTo>
                  <a:pt x="9215746" y="858386"/>
                  <a:pt x="9211784" y="853159"/>
                  <a:pt x="9212698" y="847932"/>
                </a:cubicBezTo>
                <a:cubicBezTo>
                  <a:pt x="9213613" y="842377"/>
                  <a:pt x="9218795" y="838784"/>
                  <a:pt x="9224585" y="839764"/>
                </a:cubicBezTo>
                <a:close/>
                <a:moveTo>
                  <a:pt x="8147111" y="839437"/>
                </a:moveTo>
                <a:cubicBezTo>
                  <a:pt x="8152598" y="840417"/>
                  <a:pt x="8156255" y="845318"/>
                  <a:pt x="8155341" y="850219"/>
                </a:cubicBezTo>
                <a:cubicBezTo>
                  <a:pt x="8154731" y="855446"/>
                  <a:pt x="8149550" y="858713"/>
                  <a:pt x="8144368" y="857733"/>
                </a:cubicBezTo>
                <a:cubicBezTo>
                  <a:pt x="8139187" y="856753"/>
                  <a:pt x="8135224" y="851852"/>
                  <a:pt x="8136139" y="846951"/>
                </a:cubicBezTo>
                <a:cubicBezTo>
                  <a:pt x="8136749" y="841724"/>
                  <a:pt x="8141626" y="838457"/>
                  <a:pt x="8147111" y="839437"/>
                </a:cubicBezTo>
                <a:close/>
                <a:moveTo>
                  <a:pt x="7177232" y="839110"/>
                </a:moveTo>
                <a:cubicBezTo>
                  <a:pt x="7182110" y="840090"/>
                  <a:pt x="7185462" y="844337"/>
                  <a:pt x="7184852" y="848911"/>
                </a:cubicBezTo>
                <a:cubicBezTo>
                  <a:pt x="7184243" y="853486"/>
                  <a:pt x="7179671" y="856426"/>
                  <a:pt x="7174794" y="855772"/>
                </a:cubicBezTo>
                <a:cubicBezTo>
                  <a:pt x="7169918" y="855119"/>
                  <a:pt x="7166565" y="850545"/>
                  <a:pt x="7167174" y="845971"/>
                </a:cubicBezTo>
                <a:cubicBezTo>
                  <a:pt x="7168088" y="841397"/>
                  <a:pt x="7172356" y="838130"/>
                  <a:pt x="7177232" y="839110"/>
                </a:cubicBezTo>
                <a:close/>
                <a:moveTo>
                  <a:pt x="5801053" y="839110"/>
                </a:moveTo>
                <a:cubicBezTo>
                  <a:pt x="5806540" y="840090"/>
                  <a:pt x="5810502" y="845317"/>
                  <a:pt x="5809893" y="850545"/>
                </a:cubicBezTo>
                <a:cubicBezTo>
                  <a:pt x="5808978" y="855772"/>
                  <a:pt x="5803797" y="859366"/>
                  <a:pt x="5798310" y="858386"/>
                </a:cubicBezTo>
                <a:cubicBezTo>
                  <a:pt x="5792824" y="857406"/>
                  <a:pt x="5789061" y="852178"/>
                  <a:pt x="5789471" y="846951"/>
                </a:cubicBezTo>
                <a:cubicBezTo>
                  <a:pt x="5790385" y="841724"/>
                  <a:pt x="5795567" y="838129"/>
                  <a:pt x="5801053" y="839110"/>
                </a:cubicBezTo>
                <a:close/>
                <a:moveTo>
                  <a:pt x="3947213" y="838783"/>
                </a:moveTo>
                <a:cubicBezTo>
                  <a:pt x="3953317" y="839763"/>
                  <a:pt x="3957579" y="845318"/>
                  <a:pt x="3956660" y="851199"/>
                </a:cubicBezTo>
                <a:cubicBezTo>
                  <a:pt x="3955748" y="857079"/>
                  <a:pt x="3950263" y="861000"/>
                  <a:pt x="3944172" y="859693"/>
                </a:cubicBezTo>
                <a:cubicBezTo>
                  <a:pt x="3938075" y="858713"/>
                  <a:pt x="3933806" y="853159"/>
                  <a:pt x="3934717" y="847278"/>
                </a:cubicBezTo>
                <a:cubicBezTo>
                  <a:pt x="3935325" y="841724"/>
                  <a:pt x="3941117" y="837803"/>
                  <a:pt x="3947213" y="838783"/>
                </a:cubicBezTo>
                <a:close/>
                <a:moveTo>
                  <a:pt x="11436532" y="838456"/>
                </a:moveTo>
                <a:cubicBezTo>
                  <a:pt x="11442018" y="839436"/>
                  <a:pt x="11445980" y="844338"/>
                  <a:pt x="11445066" y="849565"/>
                </a:cubicBezTo>
                <a:cubicBezTo>
                  <a:pt x="11444152" y="854792"/>
                  <a:pt x="11439275" y="858386"/>
                  <a:pt x="11433483" y="857406"/>
                </a:cubicBezTo>
                <a:cubicBezTo>
                  <a:pt x="11427998" y="856426"/>
                  <a:pt x="11424035" y="851526"/>
                  <a:pt x="11424949" y="846298"/>
                </a:cubicBezTo>
                <a:cubicBezTo>
                  <a:pt x="11425864" y="841070"/>
                  <a:pt x="11431046" y="837476"/>
                  <a:pt x="11436532" y="838456"/>
                </a:cubicBezTo>
                <a:close/>
                <a:moveTo>
                  <a:pt x="10304498" y="838130"/>
                </a:moveTo>
                <a:cubicBezTo>
                  <a:pt x="10309679" y="839110"/>
                  <a:pt x="10313337" y="843684"/>
                  <a:pt x="10312423" y="848585"/>
                </a:cubicBezTo>
                <a:cubicBezTo>
                  <a:pt x="10311813" y="853486"/>
                  <a:pt x="10306935" y="856753"/>
                  <a:pt x="10301754" y="855773"/>
                </a:cubicBezTo>
                <a:cubicBezTo>
                  <a:pt x="10296573" y="854793"/>
                  <a:pt x="10292915" y="850219"/>
                  <a:pt x="10293829" y="845318"/>
                </a:cubicBezTo>
                <a:cubicBezTo>
                  <a:pt x="10294439" y="840744"/>
                  <a:pt x="10299316" y="837477"/>
                  <a:pt x="10304498" y="838130"/>
                </a:cubicBezTo>
                <a:close/>
                <a:moveTo>
                  <a:pt x="7955391" y="838130"/>
                </a:moveTo>
                <a:cubicBezTo>
                  <a:pt x="7960878" y="839110"/>
                  <a:pt x="7964535" y="844011"/>
                  <a:pt x="7963621" y="848911"/>
                </a:cubicBezTo>
                <a:cubicBezTo>
                  <a:pt x="7962707" y="853813"/>
                  <a:pt x="7957830" y="857406"/>
                  <a:pt x="7952648" y="856426"/>
                </a:cubicBezTo>
                <a:cubicBezTo>
                  <a:pt x="7947162" y="855446"/>
                  <a:pt x="7943504" y="850545"/>
                  <a:pt x="7944418" y="845645"/>
                </a:cubicBezTo>
                <a:cubicBezTo>
                  <a:pt x="7945333" y="840744"/>
                  <a:pt x="7949905" y="837150"/>
                  <a:pt x="7955391" y="838130"/>
                </a:cubicBezTo>
                <a:close/>
                <a:moveTo>
                  <a:pt x="6420715" y="837803"/>
                </a:moveTo>
                <a:cubicBezTo>
                  <a:pt x="6426201" y="838783"/>
                  <a:pt x="6429859" y="843684"/>
                  <a:pt x="6429250" y="848911"/>
                </a:cubicBezTo>
                <a:cubicBezTo>
                  <a:pt x="6428335" y="854139"/>
                  <a:pt x="6423458" y="857406"/>
                  <a:pt x="6417972" y="856426"/>
                </a:cubicBezTo>
                <a:cubicBezTo>
                  <a:pt x="6412486" y="855446"/>
                  <a:pt x="6408828" y="850545"/>
                  <a:pt x="6409437" y="845318"/>
                </a:cubicBezTo>
                <a:cubicBezTo>
                  <a:pt x="6410352" y="840417"/>
                  <a:pt x="6415229" y="836823"/>
                  <a:pt x="6420715" y="837803"/>
                </a:cubicBezTo>
                <a:close/>
                <a:moveTo>
                  <a:pt x="7091279" y="837476"/>
                </a:moveTo>
                <a:cubicBezTo>
                  <a:pt x="7096156" y="838456"/>
                  <a:pt x="7099508" y="842704"/>
                  <a:pt x="7098899" y="847278"/>
                </a:cubicBezTo>
                <a:cubicBezTo>
                  <a:pt x="7098289" y="851852"/>
                  <a:pt x="7093717" y="854792"/>
                  <a:pt x="7088840" y="854139"/>
                </a:cubicBezTo>
                <a:cubicBezTo>
                  <a:pt x="7083964" y="853159"/>
                  <a:pt x="7080611" y="848911"/>
                  <a:pt x="7081220" y="844337"/>
                </a:cubicBezTo>
                <a:cubicBezTo>
                  <a:pt x="7081830" y="839436"/>
                  <a:pt x="7086402" y="836496"/>
                  <a:pt x="7091279" y="837476"/>
                </a:cubicBezTo>
                <a:close/>
                <a:moveTo>
                  <a:pt x="11188728" y="837150"/>
                </a:moveTo>
                <a:cubicBezTo>
                  <a:pt x="11194214" y="838130"/>
                  <a:pt x="11197872" y="843031"/>
                  <a:pt x="11196958" y="847931"/>
                </a:cubicBezTo>
                <a:cubicBezTo>
                  <a:pt x="11196348" y="853159"/>
                  <a:pt x="11191167" y="856426"/>
                  <a:pt x="11185984" y="855446"/>
                </a:cubicBezTo>
                <a:cubicBezTo>
                  <a:pt x="11180498" y="854466"/>
                  <a:pt x="11176840" y="849565"/>
                  <a:pt x="11177754" y="844665"/>
                </a:cubicBezTo>
                <a:cubicBezTo>
                  <a:pt x="11178364" y="839764"/>
                  <a:pt x="11183546" y="836170"/>
                  <a:pt x="11188728" y="837150"/>
                </a:cubicBezTo>
                <a:close/>
                <a:moveTo>
                  <a:pt x="5088414" y="837150"/>
                </a:moveTo>
                <a:cubicBezTo>
                  <a:pt x="5093596" y="838130"/>
                  <a:pt x="5096949" y="842704"/>
                  <a:pt x="5096339" y="847604"/>
                </a:cubicBezTo>
                <a:cubicBezTo>
                  <a:pt x="5095730" y="852505"/>
                  <a:pt x="5090852" y="855772"/>
                  <a:pt x="5085669" y="854792"/>
                </a:cubicBezTo>
                <a:cubicBezTo>
                  <a:pt x="5080488" y="853812"/>
                  <a:pt x="5077134" y="849238"/>
                  <a:pt x="5077744" y="844337"/>
                </a:cubicBezTo>
                <a:cubicBezTo>
                  <a:pt x="5078353" y="839436"/>
                  <a:pt x="5083231" y="836170"/>
                  <a:pt x="5088414" y="837150"/>
                </a:cubicBezTo>
                <a:close/>
                <a:moveTo>
                  <a:pt x="10265179" y="836170"/>
                </a:moveTo>
                <a:cubicBezTo>
                  <a:pt x="10270360" y="837150"/>
                  <a:pt x="10274017" y="841724"/>
                  <a:pt x="10273408" y="846951"/>
                </a:cubicBezTo>
                <a:cubicBezTo>
                  <a:pt x="10272799" y="851852"/>
                  <a:pt x="10267922" y="855119"/>
                  <a:pt x="10262740" y="854466"/>
                </a:cubicBezTo>
                <a:cubicBezTo>
                  <a:pt x="10257558" y="853486"/>
                  <a:pt x="10253901" y="848911"/>
                  <a:pt x="10254510" y="843684"/>
                </a:cubicBezTo>
                <a:cubicBezTo>
                  <a:pt x="10255120" y="838457"/>
                  <a:pt x="10259692" y="835190"/>
                  <a:pt x="10265179" y="836170"/>
                </a:cubicBezTo>
                <a:close/>
                <a:moveTo>
                  <a:pt x="8051404" y="835843"/>
                </a:moveTo>
                <a:cubicBezTo>
                  <a:pt x="8056890" y="836823"/>
                  <a:pt x="8060548" y="841724"/>
                  <a:pt x="8059633" y="846625"/>
                </a:cubicBezTo>
                <a:cubicBezTo>
                  <a:pt x="8059024" y="851852"/>
                  <a:pt x="8053843" y="855119"/>
                  <a:pt x="8048661" y="854139"/>
                </a:cubicBezTo>
                <a:cubicBezTo>
                  <a:pt x="8043174" y="853159"/>
                  <a:pt x="8039517" y="848258"/>
                  <a:pt x="8040431" y="843358"/>
                </a:cubicBezTo>
                <a:cubicBezTo>
                  <a:pt x="8041345" y="838457"/>
                  <a:pt x="8046223" y="834863"/>
                  <a:pt x="8051404" y="835843"/>
                </a:cubicBezTo>
                <a:close/>
                <a:moveTo>
                  <a:pt x="1051186" y="835843"/>
                </a:moveTo>
                <a:cubicBezTo>
                  <a:pt x="1056673" y="836823"/>
                  <a:pt x="1060330" y="841724"/>
                  <a:pt x="1059415" y="846624"/>
                </a:cubicBezTo>
                <a:cubicBezTo>
                  <a:pt x="1058501" y="851852"/>
                  <a:pt x="1053624" y="855119"/>
                  <a:pt x="1048139" y="854139"/>
                </a:cubicBezTo>
                <a:cubicBezTo>
                  <a:pt x="1042652" y="853159"/>
                  <a:pt x="1038995" y="848258"/>
                  <a:pt x="1039909" y="843357"/>
                </a:cubicBezTo>
                <a:cubicBezTo>
                  <a:pt x="1040823" y="838129"/>
                  <a:pt x="1045700" y="834863"/>
                  <a:pt x="1051186" y="835843"/>
                </a:cubicBezTo>
                <a:close/>
                <a:moveTo>
                  <a:pt x="11909888" y="835517"/>
                </a:moveTo>
                <a:cubicBezTo>
                  <a:pt x="11915071" y="836497"/>
                  <a:pt x="11918423" y="841070"/>
                  <a:pt x="11917813" y="845971"/>
                </a:cubicBezTo>
                <a:cubicBezTo>
                  <a:pt x="11917203" y="850872"/>
                  <a:pt x="11912327" y="854139"/>
                  <a:pt x="11907146" y="853159"/>
                </a:cubicBezTo>
                <a:cubicBezTo>
                  <a:pt x="11901963" y="852179"/>
                  <a:pt x="11898611" y="847605"/>
                  <a:pt x="11899221" y="842704"/>
                </a:cubicBezTo>
                <a:cubicBezTo>
                  <a:pt x="11900135" y="837803"/>
                  <a:pt x="11905012" y="834536"/>
                  <a:pt x="11909888" y="835517"/>
                </a:cubicBezTo>
                <a:close/>
                <a:moveTo>
                  <a:pt x="5532151" y="835516"/>
                </a:moveTo>
                <a:cubicBezTo>
                  <a:pt x="5537638" y="836496"/>
                  <a:pt x="5541602" y="841397"/>
                  <a:pt x="5540687" y="846624"/>
                </a:cubicBezTo>
                <a:cubicBezTo>
                  <a:pt x="5539772" y="851852"/>
                  <a:pt x="5534895" y="855446"/>
                  <a:pt x="5529408" y="854466"/>
                </a:cubicBezTo>
                <a:cubicBezTo>
                  <a:pt x="5523921" y="853486"/>
                  <a:pt x="5519958" y="848585"/>
                  <a:pt x="5520872" y="843358"/>
                </a:cubicBezTo>
                <a:cubicBezTo>
                  <a:pt x="5521786" y="838130"/>
                  <a:pt x="5526664" y="834863"/>
                  <a:pt x="5532151" y="835516"/>
                </a:cubicBezTo>
                <a:close/>
                <a:moveTo>
                  <a:pt x="6325028" y="835286"/>
                </a:moveTo>
                <a:cubicBezTo>
                  <a:pt x="6330514" y="836227"/>
                  <a:pt x="6334335" y="841179"/>
                  <a:pt x="6333563" y="846345"/>
                </a:cubicBezTo>
                <a:cubicBezTo>
                  <a:pt x="6332791" y="851512"/>
                  <a:pt x="6327719" y="854937"/>
                  <a:pt x="6322234" y="853996"/>
                </a:cubicBezTo>
                <a:cubicBezTo>
                  <a:pt x="6316748" y="853054"/>
                  <a:pt x="6312928" y="848102"/>
                  <a:pt x="6313699" y="842936"/>
                </a:cubicBezTo>
                <a:cubicBezTo>
                  <a:pt x="6314471" y="837769"/>
                  <a:pt x="6319543" y="834344"/>
                  <a:pt x="6325028" y="835286"/>
                </a:cubicBezTo>
                <a:close/>
                <a:moveTo>
                  <a:pt x="11858682" y="835190"/>
                </a:moveTo>
                <a:cubicBezTo>
                  <a:pt x="11863558" y="836170"/>
                  <a:pt x="11866911" y="840417"/>
                  <a:pt x="11866301" y="844991"/>
                </a:cubicBezTo>
                <a:cubicBezTo>
                  <a:pt x="11865691" y="849565"/>
                  <a:pt x="11861120" y="852832"/>
                  <a:pt x="11856244" y="851852"/>
                </a:cubicBezTo>
                <a:lnTo>
                  <a:pt x="11852140" y="849368"/>
                </a:lnTo>
                <a:lnTo>
                  <a:pt x="11852281" y="849892"/>
                </a:lnTo>
                <a:cubicBezTo>
                  <a:pt x="11851671" y="854466"/>
                  <a:pt x="11847100" y="857733"/>
                  <a:pt x="11842222" y="856753"/>
                </a:cubicBezTo>
                <a:cubicBezTo>
                  <a:pt x="11837347" y="855773"/>
                  <a:pt x="11833993" y="851526"/>
                  <a:pt x="11834603" y="846625"/>
                </a:cubicBezTo>
                <a:cubicBezTo>
                  <a:pt x="11834907" y="842051"/>
                  <a:pt x="11839480" y="838784"/>
                  <a:pt x="11844661" y="839764"/>
                </a:cubicBezTo>
                <a:lnTo>
                  <a:pt x="11848671" y="842220"/>
                </a:lnTo>
                <a:lnTo>
                  <a:pt x="11848624" y="842051"/>
                </a:lnTo>
                <a:cubicBezTo>
                  <a:pt x="11849234" y="837476"/>
                  <a:pt x="11853805" y="834209"/>
                  <a:pt x="11858682" y="835190"/>
                </a:cubicBezTo>
                <a:close/>
                <a:moveTo>
                  <a:pt x="4417396" y="835190"/>
                </a:moveTo>
                <a:cubicBezTo>
                  <a:pt x="4422876" y="836170"/>
                  <a:pt x="4426532" y="841070"/>
                  <a:pt x="4425623" y="845971"/>
                </a:cubicBezTo>
                <a:cubicBezTo>
                  <a:pt x="4425013" y="851199"/>
                  <a:pt x="4419831" y="854466"/>
                  <a:pt x="4414647" y="853486"/>
                </a:cubicBezTo>
                <a:cubicBezTo>
                  <a:pt x="4409160" y="852506"/>
                  <a:pt x="4405500" y="847604"/>
                  <a:pt x="4406415" y="842704"/>
                </a:cubicBezTo>
                <a:cubicBezTo>
                  <a:pt x="4407023" y="837803"/>
                  <a:pt x="4412207" y="834536"/>
                  <a:pt x="4417396" y="835190"/>
                </a:cubicBezTo>
                <a:close/>
                <a:moveTo>
                  <a:pt x="8853033" y="834863"/>
                </a:moveTo>
                <a:cubicBezTo>
                  <a:pt x="8858519" y="835843"/>
                  <a:pt x="8862176" y="840744"/>
                  <a:pt x="8861567" y="845971"/>
                </a:cubicBezTo>
                <a:cubicBezTo>
                  <a:pt x="8860653" y="851199"/>
                  <a:pt x="8855776" y="854466"/>
                  <a:pt x="8850289" y="853813"/>
                </a:cubicBezTo>
                <a:cubicBezTo>
                  <a:pt x="8844803" y="852833"/>
                  <a:pt x="8841145" y="847931"/>
                  <a:pt x="8841755" y="842704"/>
                </a:cubicBezTo>
                <a:cubicBezTo>
                  <a:pt x="8842364" y="837477"/>
                  <a:pt x="8847546" y="833883"/>
                  <a:pt x="8853033" y="834863"/>
                </a:cubicBezTo>
                <a:close/>
                <a:moveTo>
                  <a:pt x="755518" y="834863"/>
                </a:moveTo>
                <a:cubicBezTo>
                  <a:pt x="761005" y="835843"/>
                  <a:pt x="764662" y="840744"/>
                  <a:pt x="764053" y="845971"/>
                </a:cubicBezTo>
                <a:cubicBezTo>
                  <a:pt x="763138" y="851199"/>
                  <a:pt x="758261" y="854465"/>
                  <a:pt x="752776" y="853812"/>
                </a:cubicBezTo>
                <a:cubicBezTo>
                  <a:pt x="747289" y="852832"/>
                  <a:pt x="743632" y="847931"/>
                  <a:pt x="744241" y="842704"/>
                </a:cubicBezTo>
                <a:cubicBezTo>
                  <a:pt x="744851" y="837150"/>
                  <a:pt x="750032" y="833883"/>
                  <a:pt x="755518" y="834863"/>
                </a:cubicBezTo>
                <a:close/>
                <a:moveTo>
                  <a:pt x="3230626" y="834536"/>
                </a:moveTo>
                <a:cubicBezTo>
                  <a:pt x="3236717" y="835517"/>
                  <a:pt x="3241289" y="841397"/>
                  <a:pt x="3240372" y="847278"/>
                </a:cubicBezTo>
                <a:cubicBezTo>
                  <a:pt x="3239919" y="850219"/>
                  <a:pt x="3238240" y="852669"/>
                  <a:pt x="3235916" y="854262"/>
                </a:cubicBezTo>
                <a:lnTo>
                  <a:pt x="3228531" y="855889"/>
                </a:lnTo>
                <a:lnTo>
                  <a:pt x="3225312" y="860878"/>
                </a:lnTo>
                <a:cubicBezTo>
                  <a:pt x="3223287" y="862226"/>
                  <a:pt x="3220702" y="862797"/>
                  <a:pt x="3217958" y="862307"/>
                </a:cubicBezTo>
                <a:cubicBezTo>
                  <a:pt x="3212473" y="861327"/>
                  <a:pt x="3208816" y="856426"/>
                  <a:pt x="3209428" y="851199"/>
                </a:cubicBezTo>
                <a:cubicBezTo>
                  <a:pt x="3209884" y="848585"/>
                  <a:pt x="3211332" y="846461"/>
                  <a:pt x="3213349" y="845114"/>
                </a:cubicBezTo>
                <a:lnTo>
                  <a:pt x="3218053" y="844200"/>
                </a:lnTo>
                <a:lnTo>
                  <a:pt x="3217821" y="843358"/>
                </a:lnTo>
                <a:cubicBezTo>
                  <a:pt x="3218735" y="837150"/>
                  <a:pt x="3224527" y="833229"/>
                  <a:pt x="3230626" y="834536"/>
                </a:cubicBezTo>
                <a:close/>
                <a:moveTo>
                  <a:pt x="7355541" y="834209"/>
                </a:moveTo>
                <a:cubicBezTo>
                  <a:pt x="7360419" y="835190"/>
                  <a:pt x="7363771" y="839436"/>
                  <a:pt x="7363161" y="844338"/>
                </a:cubicBezTo>
                <a:cubicBezTo>
                  <a:pt x="7362552" y="848911"/>
                  <a:pt x="7357980" y="852179"/>
                  <a:pt x="7353103" y="851199"/>
                </a:cubicBezTo>
                <a:cubicBezTo>
                  <a:pt x="7348227" y="850219"/>
                  <a:pt x="7344874" y="845971"/>
                  <a:pt x="7345483" y="841070"/>
                </a:cubicBezTo>
                <a:cubicBezTo>
                  <a:pt x="7346093" y="836496"/>
                  <a:pt x="7350665" y="833229"/>
                  <a:pt x="7355541" y="834209"/>
                </a:cubicBezTo>
                <a:close/>
                <a:moveTo>
                  <a:pt x="3344058" y="833556"/>
                </a:moveTo>
                <a:cubicBezTo>
                  <a:pt x="3349849" y="834536"/>
                  <a:pt x="3354115" y="839763"/>
                  <a:pt x="3353201" y="845318"/>
                </a:cubicBezTo>
                <a:cubicBezTo>
                  <a:pt x="3352287" y="850872"/>
                  <a:pt x="3346800" y="854466"/>
                  <a:pt x="3341011" y="853486"/>
                </a:cubicBezTo>
                <a:cubicBezTo>
                  <a:pt x="3335219" y="852506"/>
                  <a:pt x="3330951" y="847278"/>
                  <a:pt x="3331866" y="841724"/>
                </a:cubicBezTo>
                <a:cubicBezTo>
                  <a:pt x="3332781" y="836170"/>
                  <a:pt x="3338268" y="832576"/>
                  <a:pt x="3344058" y="833556"/>
                </a:cubicBezTo>
                <a:close/>
                <a:moveTo>
                  <a:pt x="1337709" y="833229"/>
                </a:moveTo>
                <a:cubicBezTo>
                  <a:pt x="1342891" y="834209"/>
                  <a:pt x="1346549" y="839110"/>
                  <a:pt x="1345938" y="844011"/>
                </a:cubicBezTo>
                <a:cubicBezTo>
                  <a:pt x="1345329" y="848911"/>
                  <a:pt x="1340147" y="852506"/>
                  <a:pt x="1334966" y="851526"/>
                </a:cubicBezTo>
                <a:cubicBezTo>
                  <a:pt x="1329785" y="850545"/>
                  <a:pt x="1326127" y="845644"/>
                  <a:pt x="1326737" y="840744"/>
                </a:cubicBezTo>
                <a:cubicBezTo>
                  <a:pt x="1327652" y="835516"/>
                  <a:pt x="1332528" y="832249"/>
                  <a:pt x="1337709" y="833229"/>
                </a:cubicBezTo>
                <a:close/>
                <a:moveTo>
                  <a:pt x="6116828" y="832249"/>
                </a:moveTo>
                <a:cubicBezTo>
                  <a:pt x="6122314" y="833229"/>
                  <a:pt x="6126276" y="838130"/>
                  <a:pt x="6125362" y="843358"/>
                </a:cubicBezTo>
                <a:cubicBezTo>
                  <a:pt x="6124448" y="848585"/>
                  <a:pt x="6119571" y="852179"/>
                  <a:pt x="6114085" y="851199"/>
                </a:cubicBezTo>
                <a:cubicBezTo>
                  <a:pt x="6108598" y="850219"/>
                  <a:pt x="6104636" y="845318"/>
                  <a:pt x="6105550" y="840090"/>
                </a:cubicBezTo>
                <a:cubicBezTo>
                  <a:pt x="6106464" y="834536"/>
                  <a:pt x="6111342" y="831269"/>
                  <a:pt x="6116828" y="832249"/>
                </a:cubicBezTo>
                <a:close/>
                <a:moveTo>
                  <a:pt x="4597612" y="831973"/>
                </a:moveTo>
                <a:cubicBezTo>
                  <a:pt x="4602768" y="832856"/>
                  <a:pt x="4606341" y="837618"/>
                  <a:pt x="4605593" y="842606"/>
                </a:cubicBezTo>
                <a:cubicBezTo>
                  <a:pt x="4604850" y="847595"/>
                  <a:pt x="4600070" y="850922"/>
                  <a:pt x="4594916" y="850039"/>
                </a:cubicBezTo>
                <a:cubicBezTo>
                  <a:pt x="4589766" y="849155"/>
                  <a:pt x="4586189" y="844395"/>
                  <a:pt x="4586936" y="839406"/>
                </a:cubicBezTo>
                <a:cubicBezTo>
                  <a:pt x="4587679" y="834417"/>
                  <a:pt x="4592457" y="831089"/>
                  <a:pt x="4597612" y="831973"/>
                </a:cubicBezTo>
                <a:close/>
                <a:moveTo>
                  <a:pt x="4728085" y="831269"/>
                </a:moveTo>
                <a:cubicBezTo>
                  <a:pt x="4733268" y="832249"/>
                  <a:pt x="4736622" y="836823"/>
                  <a:pt x="4736013" y="841724"/>
                </a:cubicBezTo>
                <a:cubicBezTo>
                  <a:pt x="4735402" y="846625"/>
                  <a:pt x="4730526" y="849892"/>
                  <a:pt x="4725344" y="848911"/>
                </a:cubicBezTo>
                <a:cubicBezTo>
                  <a:pt x="4720161" y="847931"/>
                  <a:pt x="4716808" y="843358"/>
                  <a:pt x="4717420" y="838457"/>
                </a:cubicBezTo>
                <a:cubicBezTo>
                  <a:pt x="4718330" y="833556"/>
                  <a:pt x="4722904" y="830289"/>
                  <a:pt x="4728085" y="831269"/>
                </a:cubicBezTo>
                <a:close/>
                <a:moveTo>
                  <a:pt x="7450335" y="830942"/>
                </a:moveTo>
                <a:cubicBezTo>
                  <a:pt x="7455211" y="831922"/>
                  <a:pt x="7458870" y="836497"/>
                  <a:pt x="7457955" y="841070"/>
                </a:cubicBezTo>
                <a:cubicBezTo>
                  <a:pt x="7457346" y="845971"/>
                  <a:pt x="7452469" y="848911"/>
                  <a:pt x="7447591" y="848258"/>
                </a:cubicBezTo>
                <a:cubicBezTo>
                  <a:pt x="7442715" y="847278"/>
                  <a:pt x="7439057" y="842704"/>
                  <a:pt x="7439971" y="838130"/>
                </a:cubicBezTo>
                <a:cubicBezTo>
                  <a:pt x="7440582" y="833229"/>
                  <a:pt x="7445458" y="830289"/>
                  <a:pt x="7450335" y="830942"/>
                </a:cubicBezTo>
                <a:close/>
                <a:moveTo>
                  <a:pt x="6917846" y="830942"/>
                </a:moveTo>
                <a:cubicBezTo>
                  <a:pt x="6922723" y="831922"/>
                  <a:pt x="6926076" y="836169"/>
                  <a:pt x="6925466" y="841070"/>
                </a:cubicBezTo>
                <a:cubicBezTo>
                  <a:pt x="6924857" y="845644"/>
                  <a:pt x="6920285" y="848911"/>
                  <a:pt x="6915408" y="847931"/>
                </a:cubicBezTo>
                <a:cubicBezTo>
                  <a:pt x="6910531" y="846951"/>
                  <a:pt x="6907179" y="842704"/>
                  <a:pt x="6907788" y="837803"/>
                </a:cubicBezTo>
                <a:cubicBezTo>
                  <a:pt x="6908398" y="833229"/>
                  <a:pt x="6912969" y="829962"/>
                  <a:pt x="6917846" y="830942"/>
                </a:cubicBezTo>
                <a:close/>
                <a:moveTo>
                  <a:pt x="3127439" y="830942"/>
                </a:moveTo>
                <a:cubicBezTo>
                  <a:pt x="3132931" y="831922"/>
                  <a:pt x="3136582" y="836823"/>
                  <a:pt x="3135977" y="842051"/>
                </a:cubicBezTo>
                <a:cubicBezTo>
                  <a:pt x="3135060" y="847278"/>
                  <a:pt x="3130185" y="850545"/>
                  <a:pt x="3124700" y="849565"/>
                </a:cubicBezTo>
                <a:cubicBezTo>
                  <a:pt x="3119216" y="848585"/>
                  <a:pt x="3115554" y="843684"/>
                  <a:pt x="3116163" y="838456"/>
                </a:cubicBezTo>
                <a:cubicBezTo>
                  <a:pt x="3117079" y="833229"/>
                  <a:pt x="3121960" y="829962"/>
                  <a:pt x="3127439" y="830942"/>
                </a:cubicBezTo>
                <a:close/>
                <a:moveTo>
                  <a:pt x="7752698" y="830616"/>
                </a:moveTo>
                <a:cubicBezTo>
                  <a:pt x="7757880" y="831596"/>
                  <a:pt x="7761537" y="836170"/>
                  <a:pt x="7760928" y="841397"/>
                </a:cubicBezTo>
                <a:cubicBezTo>
                  <a:pt x="7760318" y="846298"/>
                  <a:pt x="7755441" y="849565"/>
                  <a:pt x="7749956" y="848912"/>
                </a:cubicBezTo>
                <a:cubicBezTo>
                  <a:pt x="7744773" y="847932"/>
                  <a:pt x="7741116" y="843358"/>
                  <a:pt x="7741725" y="838130"/>
                </a:cubicBezTo>
                <a:cubicBezTo>
                  <a:pt x="7742640" y="832902"/>
                  <a:pt x="7747517" y="829636"/>
                  <a:pt x="7752698" y="830616"/>
                </a:cubicBezTo>
                <a:close/>
                <a:moveTo>
                  <a:pt x="12122336" y="830289"/>
                </a:moveTo>
                <a:cubicBezTo>
                  <a:pt x="12125231" y="830779"/>
                  <a:pt x="12127669" y="832331"/>
                  <a:pt x="12129270" y="834454"/>
                </a:cubicBezTo>
                <a:lnTo>
                  <a:pt x="12130496" y="839348"/>
                </a:lnTo>
                <a:lnTo>
                  <a:pt x="12131344" y="839172"/>
                </a:lnTo>
                <a:cubicBezTo>
                  <a:pt x="12136996" y="840141"/>
                  <a:pt x="12140931" y="845260"/>
                  <a:pt x="12140133" y="850605"/>
                </a:cubicBezTo>
                <a:cubicBezTo>
                  <a:pt x="12139334" y="855949"/>
                  <a:pt x="12134107" y="859497"/>
                  <a:pt x="12128455" y="858528"/>
                </a:cubicBezTo>
                <a:cubicBezTo>
                  <a:pt x="12125630" y="858042"/>
                  <a:pt x="12123233" y="856521"/>
                  <a:pt x="12121642" y="854452"/>
                </a:cubicBezTo>
                <a:lnTo>
                  <a:pt x="12120441" y="849976"/>
                </a:lnTo>
                <a:lnTo>
                  <a:pt x="12119287" y="850219"/>
                </a:lnTo>
                <a:cubicBezTo>
                  <a:pt x="12113496" y="849238"/>
                  <a:pt x="12109533" y="844011"/>
                  <a:pt x="12110448" y="838457"/>
                </a:cubicBezTo>
                <a:cubicBezTo>
                  <a:pt x="12111362" y="832902"/>
                  <a:pt x="12116543" y="829309"/>
                  <a:pt x="12122336" y="830289"/>
                </a:cubicBezTo>
                <a:close/>
                <a:moveTo>
                  <a:pt x="7265015" y="830289"/>
                </a:moveTo>
                <a:cubicBezTo>
                  <a:pt x="7269893" y="831269"/>
                  <a:pt x="7273245" y="835516"/>
                  <a:pt x="7272635" y="840090"/>
                </a:cubicBezTo>
                <a:cubicBezTo>
                  <a:pt x="7272026" y="844664"/>
                  <a:pt x="7267454" y="847604"/>
                  <a:pt x="7262577" y="846951"/>
                </a:cubicBezTo>
                <a:cubicBezTo>
                  <a:pt x="7257701" y="845971"/>
                  <a:pt x="7254348" y="841724"/>
                  <a:pt x="7254957" y="837150"/>
                </a:cubicBezTo>
                <a:cubicBezTo>
                  <a:pt x="7255566" y="832576"/>
                  <a:pt x="7260138" y="829635"/>
                  <a:pt x="7265015" y="830289"/>
                </a:cubicBezTo>
                <a:close/>
                <a:moveTo>
                  <a:pt x="5240503" y="829636"/>
                </a:moveTo>
                <a:cubicBezTo>
                  <a:pt x="5245686" y="830616"/>
                  <a:pt x="5249343" y="835190"/>
                  <a:pt x="5248735" y="840090"/>
                </a:cubicBezTo>
                <a:cubicBezTo>
                  <a:pt x="5248125" y="844992"/>
                  <a:pt x="5243247" y="848258"/>
                  <a:pt x="5238065" y="847278"/>
                </a:cubicBezTo>
                <a:cubicBezTo>
                  <a:pt x="5232882" y="846298"/>
                  <a:pt x="5229224" y="841724"/>
                  <a:pt x="5229834" y="836824"/>
                </a:cubicBezTo>
                <a:cubicBezTo>
                  <a:pt x="5230443" y="831922"/>
                  <a:pt x="5235321" y="828656"/>
                  <a:pt x="5240503" y="829636"/>
                </a:cubicBezTo>
                <a:close/>
                <a:moveTo>
                  <a:pt x="1811261" y="829309"/>
                </a:moveTo>
                <a:cubicBezTo>
                  <a:pt x="1817052" y="830289"/>
                  <a:pt x="1821014" y="835516"/>
                  <a:pt x="1820100" y="840744"/>
                </a:cubicBezTo>
                <a:cubicBezTo>
                  <a:pt x="1819185" y="846298"/>
                  <a:pt x="1814004" y="849892"/>
                  <a:pt x="1808213" y="848911"/>
                </a:cubicBezTo>
                <a:cubicBezTo>
                  <a:pt x="1802422" y="847931"/>
                  <a:pt x="1798459" y="842704"/>
                  <a:pt x="1799374" y="837477"/>
                </a:cubicBezTo>
                <a:cubicBezTo>
                  <a:pt x="1800288" y="831922"/>
                  <a:pt x="1805774" y="828329"/>
                  <a:pt x="1811261" y="829309"/>
                </a:cubicBezTo>
                <a:close/>
                <a:moveTo>
                  <a:pt x="10344427" y="828329"/>
                </a:moveTo>
                <a:cubicBezTo>
                  <a:pt x="10349608" y="829309"/>
                  <a:pt x="10352962" y="833883"/>
                  <a:pt x="10352352" y="838457"/>
                </a:cubicBezTo>
                <a:cubicBezTo>
                  <a:pt x="10351742" y="843358"/>
                  <a:pt x="10346866" y="846625"/>
                  <a:pt x="10341989" y="845644"/>
                </a:cubicBezTo>
                <a:cubicBezTo>
                  <a:pt x="10336807" y="844665"/>
                  <a:pt x="10333454" y="840090"/>
                  <a:pt x="10334064" y="835517"/>
                </a:cubicBezTo>
                <a:cubicBezTo>
                  <a:pt x="10334674" y="830615"/>
                  <a:pt x="10339246" y="827349"/>
                  <a:pt x="10344427" y="828329"/>
                </a:cubicBezTo>
                <a:close/>
                <a:moveTo>
                  <a:pt x="9627534" y="828002"/>
                </a:moveTo>
                <a:cubicBezTo>
                  <a:pt x="9633324" y="828982"/>
                  <a:pt x="9637592" y="834536"/>
                  <a:pt x="9636678" y="840090"/>
                </a:cubicBezTo>
                <a:cubicBezTo>
                  <a:pt x="9635764" y="845644"/>
                  <a:pt x="9630277" y="849565"/>
                  <a:pt x="9624485" y="848258"/>
                </a:cubicBezTo>
                <a:cubicBezTo>
                  <a:pt x="9618694" y="847278"/>
                  <a:pt x="9614427" y="841724"/>
                  <a:pt x="9615343" y="836170"/>
                </a:cubicBezTo>
                <a:cubicBezTo>
                  <a:pt x="9616256" y="830615"/>
                  <a:pt x="9621742" y="827022"/>
                  <a:pt x="9627534" y="828002"/>
                </a:cubicBezTo>
                <a:close/>
                <a:moveTo>
                  <a:pt x="3413567" y="828002"/>
                </a:moveTo>
                <a:cubicBezTo>
                  <a:pt x="3419356" y="828982"/>
                  <a:pt x="3423320" y="834209"/>
                  <a:pt x="3422404" y="839763"/>
                </a:cubicBezTo>
                <a:lnTo>
                  <a:pt x="3420277" y="843140"/>
                </a:lnTo>
                <a:lnTo>
                  <a:pt x="3421242" y="846624"/>
                </a:lnTo>
                <a:cubicBezTo>
                  <a:pt x="3420330" y="851852"/>
                  <a:pt x="3415453" y="855119"/>
                  <a:pt x="3409968" y="854139"/>
                </a:cubicBezTo>
                <a:cubicBezTo>
                  <a:pt x="3404483" y="853159"/>
                  <a:pt x="3400825" y="848258"/>
                  <a:pt x="3401434" y="843031"/>
                </a:cubicBezTo>
                <a:lnTo>
                  <a:pt x="3402847" y="840821"/>
                </a:lnTo>
                <a:lnTo>
                  <a:pt x="3401680" y="836170"/>
                </a:lnTo>
                <a:cubicBezTo>
                  <a:pt x="3402595" y="830942"/>
                  <a:pt x="3407774" y="827022"/>
                  <a:pt x="3413567" y="828002"/>
                </a:cubicBezTo>
                <a:close/>
                <a:moveTo>
                  <a:pt x="6827320" y="827675"/>
                </a:moveTo>
                <a:cubicBezTo>
                  <a:pt x="6832197" y="828656"/>
                  <a:pt x="6835854" y="833229"/>
                  <a:pt x="6834940" y="837804"/>
                </a:cubicBezTo>
                <a:cubicBezTo>
                  <a:pt x="6834330" y="842704"/>
                  <a:pt x="6829758" y="845645"/>
                  <a:pt x="6824577" y="844992"/>
                </a:cubicBezTo>
                <a:cubicBezTo>
                  <a:pt x="6819700" y="844011"/>
                  <a:pt x="6816042" y="839437"/>
                  <a:pt x="6816957" y="834863"/>
                </a:cubicBezTo>
                <a:cubicBezTo>
                  <a:pt x="6817566" y="829962"/>
                  <a:pt x="6822443" y="826695"/>
                  <a:pt x="6827320" y="827675"/>
                </a:cubicBezTo>
                <a:close/>
                <a:moveTo>
                  <a:pt x="4008812" y="827349"/>
                </a:moveTo>
                <a:cubicBezTo>
                  <a:pt x="4014916" y="828329"/>
                  <a:pt x="4018877" y="833883"/>
                  <a:pt x="4018268" y="839437"/>
                </a:cubicBezTo>
                <a:cubicBezTo>
                  <a:pt x="4017351" y="844992"/>
                  <a:pt x="4011862" y="848912"/>
                  <a:pt x="4005765" y="847932"/>
                </a:cubicBezTo>
                <a:cubicBezTo>
                  <a:pt x="3999666" y="846952"/>
                  <a:pt x="3995701" y="841397"/>
                  <a:pt x="3996311" y="835843"/>
                </a:cubicBezTo>
                <a:cubicBezTo>
                  <a:pt x="3997227" y="829962"/>
                  <a:pt x="4002713" y="826368"/>
                  <a:pt x="4008812" y="827349"/>
                </a:cubicBezTo>
                <a:close/>
                <a:moveTo>
                  <a:pt x="12054060" y="827022"/>
                </a:moveTo>
                <a:cubicBezTo>
                  <a:pt x="12059546" y="828002"/>
                  <a:pt x="12063204" y="832903"/>
                  <a:pt x="12062594" y="838130"/>
                </a:cubicBezTo>
                <a:cubicBezTo>
                  <a:pt x="12061680" y="843358"/>
                  <a:pt x="12056804" y="846625"/>
                  <a:pt x="12051317" y="845972"/>
                </a:cubicBezTo>
                <a:cubicBezTo>
                  <a:pt x="12045830" y="844992"/>
                  <a:pt x="12042172" y="840090"/>
                  <a:pt x="12042782" y="834863"/>
                </a:cubicBezTo>
                <a:cubicBezTo>
                  <a:pt x="12043697" y="829636"/>
                  <a:pt x="12048879" y="826368"/>
                  <a:pt x="12054060" y="827022"/>
                </a:cubicBezTo>
                <a:close/>
                <a:moveTo>
                  <a:pt x="1708916" y="827022"/>
                </a:moveTo>
                <a:cubicBezTo>
                  <a:pt x="1714403" y="828002"/>
                  <a:pt x="1718060" y="832902"/>
                  <a:pt x="1717450" y="838130"/>
                </a:cubicBezTo>
                <a:cubicBezTo>
                  <a:pt x="1716536" y="843358"/>
                  <a:pt x="1711660" y="846624"/>
                  <a:pt x="1706173" y="845644"/>
                </a:cubicBezTo>
                <a:cubicBezTo>
                  <a:pt x="1700687" y="844664"/>
                  <a:pt x="1697030" y="839763"/>
                  <a:pt x="1697639" y="834536"/>
                </a:cubicBezTo>
                <a:cubicBezTo>
                  <a:pt x="1698249" y="829308"/>
                  <a:pt x="1703430" y="826041"/>
                  <a:pt x="1708916" y="827022"/>
                </a:cubicBezTo>
                <a:close/>
                <a:moveTo>
                  <a:pt x="7548481" y="826695"/>
                </a:moveTo>
                <a:cubicBezTo>
                  <a:pt x="7553663" y="827675"/>
                  <a:pt x="7557016" y="832249"/>
                  <a:pt x="7556406" y="837150"/>
                </a:cubicBezTo>
                <a:cubicBezTo>
                  <a:pt x="7555796" y="842051"/>
                  <a:pt x="7550920" y="845318"/>
                  <a:pt x="7546043" y="844338"/>
                </a:cubicBezTo>
                <a:cubicBezTo>
                  <a:pt x="7540861" y="843358"/>
                  <a:pt x="7537508" y="838784"/>
                  <a:pt x="7538119" y="833883"/>
                </a:cubicBezTo>
                <a:cubicBezTo>
                  <a:pt x="7538423" y="828982"/>
                  <a:pt x="7543300" y="825715"/>
                  <a:pt x="7548481" y="826695"/>
                </a:cubicBezTo>
                <a:close/>
                <a:moveTo>
                  <a:pt x="10225554" y="826695"/>
                </a:moveTo>
                <a:cubicBezTo>
                  <a:pt x="10230737" y="827675"/>
                  <a:pt x="10234698" y="832576"/>
                  <a:pt x="10233784" y="837476"/>
                </a:cubicBezTo>
                <a:cubicBezTo>
                  <a:pt x="10233174" y="842377"/>
                  <a:pt x="10227993" y="845971"/>
                  <a:pt x="10222811" y="844991"/>
                </a:cubicBezTo>
                <a:cubicBezTo>
                  <a:pt x="10217629" y="844011"/>
                  <a:pt x="10213667" y="839110"/>
                  <a:pt x="10214581" y="834209"/>
                </a:cubicBezTo>
                <a:cubicBezTo>
                  <a:pt x="10215191" y="829309"/>
                  <a:pt x="10220068" y="825715"/>
                  <a:pt x="10225554" y="826695"/>
                </a:cubicBezTo>
                <a:close/>
                <a:moveTo>
                  <a:pt x="6229909" y="826695"/>
                </a:moveTo>
                <a:cubicBezTo>
                  <a:pt x="6235395" y="827675"/>
                  <a:pt x="6239053" y="832576"/>
                  <a:pt x="6238443" y="837803"/>
                </a:cubicBezTo>
                <a:cubicBezTo>
                  <a:pt x="6237529" y="843031"/>
                  <a:pt x="6232652" y="846298"/>
                  <a:pt x="6227165" y="845318"/>
                </a:cubicBezTo>
                <a:cubicBezTo>
                  <a:pt x="6221679" y="844338"/>
                  <a:pt x="6218021" y="839437"/>
                  <a:pt x="6218631" y="834209"/>
                </a:cubicBezTo>
                <a:cubicBezTo>
                  <a:pt x="6219546" y="829309"/>
                  <a:pt x="6224727" y="825715"/>
                  <a:pt x="6229909" y="826695"/>
                </a:cubicBezTo>
                <a:close/>
                <a:moveTo>
                  <a:pt x="8630222" y="826368"/>
                </a:moveTo>
                <a:cubicBezTo>
                  <a:pt x="8635708" y="827348"/>
                  <a:pt x="8639366" y="832249"/>
                  <a:pt x="8638452" y="837150"/>
                </a:cubicBezTo>
                <a:cubicBezTo>
                  <a:pt x="8637537" y="842377"/>
                  <a:pt x="8632660" y="845644"/>
                  <a:pt x="8627479" y="844664"/>
                </a:cubicBezTo>
                <a:cubicBezTo>
                  <a:pt x="8621992" y="843684"/>
                  <a:pt x="8618335" y="838783"/>
                  <a:pt x="8619249" y="833883"/>
                </a:cubicBezTo>
                <a:cubicBezTo>
                  <a:pt x="8620164" y="828982"/>
                  <a:pt x="8624736" y="825388"/>
                  <a:pt x="8630222" y="826368"/>
                </a:cubicBezTo>
                <a:close/>
                <a:moveTo>
                  <a:pt x="3777405" y="826041"/>
                </a:moveTo>
                <a:cubicBezTo>
                  <a:pt x="3783497" y="827022"/>
                  <a:pt x="3788071" y="832903"/>
                  <a:pt x="3787157" y="838784"/>
                </a:cubicBezTo>
                <a:cubicBezTo>
                  <a:pt x="3786244" y="844665"/>
                  <a:pt x="3780455" y="848585"/>
                  <a:pt x="3774355" y="847605"/>
                </a:cubicBezTo>
                <a:cubicBezTo>
                  <a:pt x="3768258" y="846625"/>
                  <a:pt x="3763686" y="840744"/>
                  <a:pt x="3764602" y="834863"/>
                </a:cubicBezTo>
                <a:cubicBezTo>
                  <a:pt x="3765511" y="828982"/>
                  <a:pt x="3771306" y="825061"/>
                  <a:pt x="3777405" y="826041"/>
                </a:cubicBezTo>
                <a:close/>
                <a:moveTo>
                  <a:pt x="7006848" y="825715"/>
                </a:moveTo>
                <a:cubicBezTo>
                  <a:pt x="7011725" y="826695"/>
                  <a:pt x="7015078" y="830942"/>
                  <a:pt x="7014468" y="835517"/>
                </a:cubicBezTo>
                <a:cubicBezTo>
                  <a:pt x="7013859" y="840090"/>
                  <a:pt x="7009287" y="843031"/>
                  <a:pt x="7004410" y="842377"/>
                </a:cubicBezTo>
                <a:cubicBezTo>
                  <a:pt x="6999533" y="841724"/>
                  <a:pt x="6996181" y="837150"/>
                  <a:pt x="6996790" y="832576"/>
                </a:cubicBezTo>
                <a:cubicBezTo>
                  <a:pt x="6997399" y="827675"/>
                  <a:pt x="7001971" y="824734"/>
                  <a:pt x="7006848" y="825715"/>
                </a:cubicBezTo>
                <a:close/>
                <a:moveTo>
                  <a:pt x="1615370" y="825715"/>
                </a:moveTo>
                <a:cubicBezTo>
                  <a:pt x="1620551" y="826695"/>
                  <a:pt x="1624209" y="831595"/>
                  <a:pt x="1623599" y="836496"/>
                </a:cubicBezTo>
                <a:cubicBezTo>
                  <a:pt x="1622990" y="841397"/>
                  <a:pt x="1617808" y="844991"/>
                  <a:pt x="1612627" y="844011"/>
                </a:cubicBezTo>
                <a:cubicBezTo>
                  <a:pt x="1607445" y="843031"/>
                  <a:pt x="1603788" y="838129"/>
                  <a:pt x="1604398" y="833229"/>
                </a:cubicBezTo>
                <a:cubicBezTo>
                  <a:pt x="1605312" y="828001"/>
                  <a:pt x="1610188" y="824734"/>
                  <a:pt x="1615370" y="825715"/>
                </a:cubicBezTo>
                <a:close/>
                <a:moveTo>
                  <a:pt x="11620327" y="825388"/>
                </a:moveTo>
                <a:cubicBezTo>
                  <a:pt x="11625813" y="826368"/>
                  <a:pt x="11629776" y="831595"/>
                  <a:pt x="11629166" y="836823"/>
                </a:cubicBezTo>
                <a:cubicBezTo>
                  <a:pt x="11628252" y="842051"/>
                  <a:pt x="11623071" y="845644"/>
                  <a:pt x="11617583" y="844664"/>
                </a:cubicBezTo>
                <a:cubicBezTo>
                  <a:pt x="11612097" y="843684"/>
                  <a:pt x="11608134" y="838456"/>
                  <a:pt x="11608744" y="833229"/>
                </a:cubicBezTo>
                <a:cubicBezTo>
                  <a:pt x="11609658" y="828002"/>
                  <a:pt x="11614841" y="824408"/>
                  <a:pt x="11620327" y="825388"/>
                </a:cubicBezTo>
                <a:close/>
                <a:moveTo>
                  <a:pt x="7649371" y="825061"/>
                </a:moveTo>
                <a:cubicBezTo>
                  <a:pt x="7654553" y="826041"/>
                  <a:pt x="7658210" y="830615"/>
                  <a:pt x="7657296" y="835516"/>
                </a:cubicBezTo>
                <a:cubicBezTo>
                  <a:pt x="7656686" y="840417"/>
                  <a:pt x="7651809" y="843684"/>
                  <a:pt x="7646627" y="842704"/>
                </a:cubicBezTo>
                <a:cubicBezTo>
                  <a:pt x="7641446" y="841724"/>
                  <a:pt x="7637789" y="837150"/>
                  <a:pt x="7638703" y="832249"/>
                </a:cubicBezTo>
                <a:cubicBezTo>
                  <a:pt x="7639312" y="827348"/>
                  <a:pt x="7644189" y="824081"/>
                  <a:pt x="7649371" y="825061"/>
                </a:cubicBezTo>
                <a:close/>
                <a:moveTo>
                  <a:pt x="11809608" y="824734"/>
                </a:moveTo>
                <a:cubicBezTo>
                  <a:pt x="11815400" y="825715"/>
                  <a:pt x="11819363" y="830942"/>
                  <a:pt x="11818447" y="836496"/>
                </a:cubicBezTo>
                <a:cubicBezTo>
                  <a:pt x="11817533" y="842051"/>
                  <a:pt x="11812352" y="845644"/>
                  <a:pt x="11806561" y="844664"/>
                </a:cubicBezTo>
                <a:cubicBezTo>
                  <a:pt x="11800769" y="843684"/>
                  <a:pt x="11796808" y="838456"/>
                  <a:pt x="11797722" y="832902"/>
                </a:cubicBezTo>
                <a:cubicBezTo>
                  <a:pt x="11798636" y="827348"/>
                  <a:pt x="11803818" y="823754"/>
                  <a:pt x="11809608" y="824734"/>
                </a:cubicBezTo>
                <a:close/>
                <a:moveTo>
                  <a:pt x="11980908" y="824081"/>
                </a:moveTo>
                <a:cubicBezTo>
                  <a:pt x="11986089" y="825061"/>
                  <a:pt x="11989747" y="829635"/>
                  <a:pt x="11989137" y="834863"/>
                </a:cubicBezTo>
                <a:cubicBezTo>
                  <a:pt x="11988527" y="839763"/>
                  <a:pt x="11983651" y="843031"/>
                  <a:pt x="11978164" y="842377"/>
                </a:cubicBezTo>
                <a:cubicBezTo>
                  <a:pt x="11972983" y="841397"/>
                  <a:pt x="11969325" y="836823"/>
                  <a:pt x="11969935" y="831595"/>
                </a:cubicBezTo>
                <a:cubicBezTo>
                  <a:pt x="11970545" y="826368"/>
                  <a:pt x="11975420" y="823101"/>
                  <a:pt x="11980908" y="824081"/>
                </a:cubicBezTo>
                <a:close/>
                <a:moveTo>
                  <a:pt x="6433517" y="824081"/>
                </a:moveTo>
                <a:cubicBezTo>
                  <a:pt x="6438698" y="825061"/>
                  <a:pt x="6442660" y="829962"/>
                  <a:pt x="6441746" y="834863"/>
                </a:cubicBezTo>
                <a:cubicBezTo>
                  <a:pt x="6440832" y="839763"/>
                  <a:pt x="6435955" y="843358"/>
                  <a:pt x="6430773" y="842377"/>
                </a:cubicBezTo>
                <a:cubicBezTo>
                  <a:pt x="6425592" y="841397"/>
                  <a:pt x="6421629" y="836496"/>
                  <a:pt x="6422544" y="831595"/>
                </a:cubicBezTo>
                <a:cubicBezTo>
                  <a:pt x="6423154" y="826368"/>
                  <a:pt x="6428335" y="823101"/>
                  <a:pt x="6433517" y="824081"/>
                </a:cubicBezTo>
                <a:close/>
                <a:moveTo>
                  <a:pt x="9087425" y="824081"/>
                </a:moveTo>
                <a:cubicBezTo>
                  <a:pt x="9092911" y="825061"/>
                  <a:pt x="9096874" y="829962"/>
                  <a:pt x="9095959" y="835516"/>
                </a:cubicBezTo>
                <a:cubicBezTo>
                  <a:pt x="9095044" y="840744"/>
                  <a:pt x="9089863" y="844337"/>
                  <a:pt x="9084377" y="843357"/>
                </a:cubicBezTo>
                <a:cubicBezTo>
                  <a:pt x="9078891" y="842377"/>
                  <a:pt x="9074928" y="837476"/>
                  <a:pt x="9075843" y="831922"/>
                </a:cubicBezTo>
                <a:cubicBezTo>
                  <a:pt x="9076757" y="826695"/>
                  <a:pt x="9081939" y="823101"/>
                  <a:pt x="9087425" y="824081"/>
                </a:cubicBezTo>
                <a:close/>
                <a:moveTo>
                  <a:pt x="472675" y="824081"/>
                </a:moveTo>
                <a:cubicBezTo>
                  <a:pt x="478162" y="825061"/>
                  <a:pt x="481819" y="829962"/>
                  <a:pt x="481209" y="835189"/>
                </a:cubicBezTo>
                <a:cubicBezTo>
                  <a:pt x="480295" y="840417"/>
                  <a:pt x="475419" y="843684"/>
                  <a:pt x="469932" y="843031"/>
                </a:cubicBezTo>
                <a:cubicBezTo>
                  <a:pt x="464446" y="842051"/>
                  <a:pt x="460788" y="837150"/>
                  <a:pt x="461398" y="831922"/>
                </a:cubicBezTo>
                <a:cubicBezTo>
                  <a:pt x="462008" y="826695"/>
                  <a:pt x="467189" y="823427"/>
                  <a:pt x="472675" y="824081"/>
                </a:cubicBezTo>
                <a:close/>
                <a:moveTo>
                  <a:pt x="11361856" y="823754"/>
                </a:moveTo>
                <a:cubicBezTo>
                  <a:pt x="11367341" y="824734"/>
                  <a:pt x="11371000" y="829635"/>
                  <a:pt x="11370389" y="834863"/>
                </a:cubicBezTo>
                <a:cubicBezTo>
                  <a:pt x="11369475" y="840090"/>
                  <a:pt x="11364599" y="843358"/>
                  <a:pt x="11359112" y="842377"/>
                </a:cubicBezTo>
                <a:cubicBezTo>
                  <a:pt x="11353625" y="841397"/>
                  <a:pt x="11349967" y="836497"/>
                  <a:pt x="11350577" y="831269"/>
                </a:cubicBezTo>
                <a:cubicBezTo>
                  <a:pt x="11351492" y="826368"/>
                  <a:pt x="11356369" y="822774"/>
                  <a:pt x="11361856" y="823754"/>
                </a:cubicBezTo>
                <a:close/>
                <a:moveTo>
                  <a:pt x="4067039" y="823101"/>
                </a:moveTo>
                <a:cubicBezTo>
                  <a:pt x="4072833" y="824081"/>
                  <a:pt x="4077095" y="829309"/>
                  <a:pt x="4076180" y="835190"/>
                </a:cubicBezTo>
                <a:cubicBezTo>
                  <a:pt x="4075268" y="840744"/>
                  <a:pt x="4069783" y="844338"/>
                  <a:pt x="4063987" y="843358"/>
                </a:cubicBezTo>
                <a:cubicBezTo>
                  <a:pt x="4058194" y="842377"/>
                  <a:pt x="4053928" y="837150"/>
                  <a:pt x="4054843" y="831269"/>
                </a:cubicBezTo>
                <a:cubicBezTo>
                  <a:pt x="4055453" y="825715"/>
                  <a:pt x="4060939" y="822121"/>
                  <a:pt x="4067039" y="823101"/>
                </a:cubicBezTo>
                <a:close/>
                <a:moveTo>
                  <a:pt x="4122487" y="822582"/>
                </a:moveTo>
                <a:cubicBezTo>
                  <a:pt x="4128308" y="823580"/>
                  <a:pt x="4132357" y="828866"/>
                  <a:pt x="4131537" y="834389"/>
                </a:cubicBezTo>
                <a:cubicBezTo>
                  <a:pt x="4130707" y="839912"/>
                  <a:pt x="4125324" y="843581"/>
                  <a:pt x="4119505" y="842583"/>
                </a:cubicBezTo>
                <a:cubicBezTo>
                  <a:pt x="4113689" y="841586"/>
                  <a:pt x="4109639" y="836299"/>
                  <a:pt x="4110463" y="830776"/>
                </a:cubicBezTo>
                <a:cubicBezTo>
                  <a:pt x="4111288" y="825253"/>
                  <a:pt x="4116672" y="821584"/>
                  <a:pt x="4122487" y="822582"/>
                </a:cubicBezTo>
                <a:close/>
                <a:moveTo>
                  <a:pt x="2210841" y="822121"/>
                </a:moveTo>
                <a:cubicBezTo>
                  <a:pt x="2216631" y="823101"/>
                  <a:pt x="2220594" y="828328"/>
                  <a:pt x="2219678" y="833883"/>
                </a:cubicBezTo>
                <a:cubicBezTo>
                  <a:pt x="2218764" y="839436"/>
                  <a:pt x="2213583" y="843031"/>
                  <a:pt x="2207792" y="842051"/>
                </a:cubicBezTo>
                <a:cubicBezTo>
                  <a:pt x="2202001" y="841070"/>
                  <a:pt x="2198039" y="835843"/>
                  <a:pt x="2198952" y="830289"/>
                </a:cubicBezTo>
                <a:cubicBezTo>
                  <a:pt x="2199867" y="824734"/>
                  <a:pt x="2205049" y="821141"/>
                  <a:pt x="2210841" y="822121"/>
                </a:cubicBezTo>
                <a:close/>
                <a:moveTo>
                  <a:pt x="148739" y="822121"/>
                </a:moveTo>
                <a:cubicBezTo>
                  <a:pt x="153919" y="823101"/>
                  <a:pt x="157577" y="827675"/>
                  <a:pt x="156967" y="832902"/>
                </a:cubicBezTo>
                <a:cubicBezTo>
                  <a:pt x="156358" y="837803"/>
                  <a:pt x="151482" y="841070"/>
                  <a:pt x="145995" y="840417"/>
                </a:cubicBezTo>
                <a:cubicBezTo>
                  <a:pt x="140813" y="839437"/>
                  <a:pt x="137156" y="834863"/>
                  <a:pt x="137766" y="829635"/>
                </a:cubicBezTo>
                <a:cubicBezTo>
                  <a:pt x="138681" y="824408"/>
                  <a:pt x="143557" y="821141"/>
                  <a:pt x="148739" y="822121"/>
                </a:cubicBezTo>
                <a:close/>
                <a:moveTo>
                  <a:pt x="4175903" y="822120"/>
                </a:moveTo>
                <a:cubicBezTo>
                  <a:pt x="4181692" y="823101"/>
                  <a:pt x="4185352" y="828328"/>
                  <a:pt x="4184743" y="833556"/>
                </a:cubicBezTo>
                <a:cubicBezTo>
                  <a:pt x="4183825" y="838783"/>
                  <a:pt x="4178645" y="842377"/>
                  <a:pt x="4173160" y="841397"/>
                </a:cubicBezTo>
                <a:cubicBezTo>
                  <a:pt x="4167366" y="840417"/>
                  <a:pt x="4163708" y="835189"/>
                  <a:pt x="4164319" y="829962"/>
                </a:cubicBezTo>
                <a:cubicBezTo>
                  <a:pt x="4164928" y="824734"/>
                  <a:pt x="4170107" y="821140"/>
                  <a:pt x="4175903" y="822120"/>
                </a:cubicBezTo>
                <a:close/>
                <a:moveTo>
                  <a:pt x="3480634" y="821794"/>
                </a:moveTo>
                <a:cubicBezTo>
                  <a:pt x="3486425" y="822774"/>
                  <a:pt x="3490080" y="828002"/>
                  <a:pt x="3489469" y="833229"/>
                </a:cubicBezTo>
                <a:cubicBezTo>
                  <a:pt x="3488556" y="838457"/>
                  <a:pt x="3483372" y="842051"/>
                  <a:pt x="3477893" y="841070"/>
                </a:cubicBezTo>
                <a:cubicBezTo>
                  <a:pt x="3472103" y="840090"/>
                  <a:pt x="3468444" y="834863"/>
                  <a:pt x="3469054" y="829636"/>
                </a:cubicBezTo>
                <a:cubicBezTo>
                  <a:pt x="3469663" y="824408"/>
                  <a:pt x="3474845" y="820814"/>
                  <a:pt x="3480634" y="821794"/>
                </a:cubicBezTo>
                <a:close/>
                <a:moveTo>
                  <a:pt x="10959822" y="821468"/>
                </a:moveTo>
                <a:cubicBezTo>
                  <a:pt x="10965004" y="822448"/>
                  <a:pt x="10968661" y="827022"/>
                  <a:pt x="10967747" y="831922"/>
                </a:cubicBezTo>
                <a:cubicBezTo>
                  <a:pt x="10967137" y="836824"/>
                  <a:pt x="10962260" y="840090"/>
                  <a:pt x="10957079" y="839110"/>
                </a:cubicBezTo>
                <a:cubicBezTo>
                  <a:pt x="10951897" y="838130"/>
                  <a:pt x="10948240" y="833556"/>
                  <a:pt x="10949153" y="828656"/>
                </a:cubicBezTo>
                <a:cubicBezTo>
                  <a:pt x="10950067" y="823754"/>
                  <a:pt x="10954640" y="820488"/>
                  <a:pt x="10959822" y="821468"/>
                </a:cubicBezTo>
                <a:close/>
                <a:moveTo>
                  <a:pt x="11833383" y="821141"/>
                </a:moveTo>
                <a:cubicBezTo>
                  <a:pt x="11838261" y="822121"/>
                  <a:pt x="11841918" y="826695"/>
                  <a:pt x="11841308" y="831269"/>
                </a:cubicBezTo>
                <a:cubicBezTo>
                  <a:pt x="11840699" y="835843"/>
                  <a:pt x="11835822" y="839110"/>
                  <a:pt x="11830946" y="838457"/>
                </a:cubicBezTo>
                <a:cubicBezTo>
                  <a:pt x="11826068" y="837477"/>
                  <a:pt x="11822411" y="832902"/>
                  <a:pt x="11823021" y="828329"/>
                </a:cubicBezTo>
                <a:cubicBezTo>
                  <a:pt x="11823935" y="823428"/>
                  <a:pt x="11828506" y="820488"/>
                  <a:pt x="11833383" y="821141"/>
                </a:cubicBezTo>
                <a:close/>
                <a:moveTo>
                  <a:pt x="11772119" y="821141"/>
                </a:moveTo>
                <a:cubicBezTo>
                  <a:pt x="11776996" y="822121"/>
                  <a:pt x="11780348" y="826368"/>
                  <a:pt x="11779738" y="830942"/>
                </a:cubicBezTo>
                <a:cubicBezTo>
                  <a:pt x="11779129" y="835516"/>
                  <a:pt x="11774556" y="838783"/>
                  <a:pt x="11769680" y="837803"/>
                </a:cubicBezTo>
                <a:cubicBezTo>
                  <a:pt x="11764804" y="836823"/>
                  <a:pt x="11761450" y="832576"/>
                  <a:pt x="11762060" y="828002"/>
                </a:cubicBezTo>
                <a:cubicBezTo>
                  <a:pt x="11762974" y="823427"/>
                  <a:pt x="11767241" y="820161"/>
                  <a:pt x="11772119" y="821141"/>
                </a:cubicBezTo>
                <a:close/>
                <a:moveTo>
                  <a:pt x="6339333" y="821141"/>
                </a:moveTo>
                <a:cubicBezTo>
                  <a:pt x="6344515" y="822121"/>
                  <a:pt x="6348477" y="827022"/>
                  <a:pt x="6347562" y="831922"/>
                </a:cubicBezTo>
                <a:cubicBezTo>
                  <a:pt x="6346953" y="836823"/>
                  <a:pt x="6341772" y="840417"/>
                  <a:pt x="6336589" y="839437"/>
                </a:cubicBezTo>
                <a:cubicBezTo>
                  <a:pt x="6331408" y="838457"/>
                  <a:pt x="6327445" y="833556"/>
                  <a:pt x="6328360" y="828655"/>
                </a:cubicBezTo>
                <a:cubicBezTo>
                  <a:pt x="6329275" y="823427"/>
                  <a:pt x="6334151" y="820161"/>
                  <a:pt x="6339333" y="821141"/>
                </a:cubicBezTo>
                <a:close/>
                <a:moveTo>
                  <a:pt x="5465116" y="821141"/>
                </a:moveTo>
                <a:cubicBezTo>
                  <a:pt x="5470602" y="822121"/>
                  <a:pt x="5474260" y="827022"/>
                  <a:pt x="5473346" y="832249"/>
                </a:cubicBezTo>
                <a:cubicBezTo>
                  <a:pt x="5472431" y="837477"/>
                  <a:pt x="5467554" y="840744"/>
                  <a:pt x="5462067" y="839764"/>
                </a:cubicBezTo>
                <a:cubicBezTo>
                  <a:pt x="5456580" y="838784"/>
                  <a:pt x="5452922" y="833883"/>
                  <a:pt x="5453835" y="828656"/>
                </a:cubicBezTo>
                <a:cubicBezTo>
                  <a:pt x="5454751" y="823755"/>
                  <a:pt x="5459629" y="820161"/>
                  <a:pt x="5465116" y="821141"/>
                </a:cubicBezTo>
                <a:close/>
                <a:moveTo>
                  <a:pt x="10562970" y="820161"/>
                </a:moveTo>
                <a:cubicBezTo>
                  <a:pt x="10567847" y="821141"/>
                  <a:pt x="10571505" y="825715"/>
                  <a:pt x="10570590" y="830289"/>
                </a:cubicBezTo>
                <a:cubicBezTo>
                  <a:pt x="10569981" y="835190"/>
                  <a:pt x="10565409" y="838130"/>
                  <a:pt x="10560227" y="837477"/>
                </a:cubicBezTo>
                <a:cubicBezTo>
                  <a:pt x="10555045" y="836824"/>
                  <a:pt x="10551692" y="831923"/>
                  <a:pt x="10552607" y="827349"/>
                </a:cubicBezTo>
                <a:cubicBezTo>
                  <a:pt x="10553521" y="822448"/>
                  <a:pt x="10558092" y="819507"/>
                  <a:pt x="10562970" y="820161"/>
                </a:cubicBezTo>
                <a:close/>
                <a:moveTo>
                  <a:pt x="10472749" y="820161"/>
                </a:moveTo>
                <a:cubicBezTo>
                  <a:pt x="10477626" y="821141"/>
                  <a:pt x="10481283" y="825388"/>
                  <a:pt x="10480368" y="830289"/>
                </a:cubicBezTo>
                <a:cubicBezTo>
                  <a:pt x="10479759" y="834863"/>
                  <a:pt x="10475186" y="838130"/>
                  <a:pt x="10470005" y="837477"/>
                </a:cubicBezTo>
                <a:cubicBezTo>
                  <a:pt x="10464824" y="836824"/>
                  <a:pt x="10461470" y="832249"/>
                  <a:pt x="10462386" y="827349"/>
                </a:cubicBezTo>
                <a:cubicBezTo>
                  <a:pt x="10463300" y="822448"/>
                  <a:pt x="10467871" y="819507"/>
                  <a:pt x="10472749" y="820161"/>
                </a:cubicBezTo>
                <a:close/>
                <a:moveTo>
                  <a:pt x="10804069" y="819834"/>
                </a:moveTo>
                <a:cubicBezTo>
                  <a:pt x="10809250" y="820814"/>
                  <a:pt x="10812602" y="825388"/>
                  <a:pt x="10811993" y="830289"/>
                </a:cubicBezTo>
                <a:cubicBezTo>
                  <a:pt x="10811384" y="835190"/>
                  <a:pt x="10806507" y="838457"/>
                  <a:pt x="10801630" y="837477"/>
                </a:cubicBezTo>
                <a:cubicBezTo>
                  <a:pt x="10796448" y="836497"/>
                  <a:pt x="10793095" y="831922"/>
                  <a:pt x="10793705" y="827022"/>
                </a:cubicBezTo>
                <a:cubicBezTo>
                  <a:pt x="10794314" y="822448"/>
                  <a:pt x="10799192" y="819181"/>
                  <a:pt x="10804069" y="819834"/>
                </a:cubicBezTo>
                <a:close/>
                <a:moveTo>
                  <a:pt x="6734660" y="819834"/>
                </a:moveTo>
                <a:cubicBezTo>
                  <a:pt x="6739842" y="820814"/>
                  <a:pt x="6743195" y="825388"/>
                  <a:pt x="6742585" y="829962"/>
                </a:cubicBezTo>
                <a:cubicBezTo>
                  <a:pt x="6742280" y="832413"/>
                  <a:pt x="6740909" y="834454"/>
                  <a:pt x="6739004" y="835761"/>
                </a:cubicBezTo>
                <a:lnTo>
                  <a:pt x="6733722" y="836843"/>
                </a:lnTo>
                <a:lnTo>
                  <a:pt x="6735270" y="843031"/>
                </a:lnTo>
                <a:cubicBezTo>
                  <a:pt x="6734965" y="845481"/>
                  <a:pt x="6733593" y="847523"/>
                  <a:pt x="6731651" y="848830"/>
                </a:cubicBezTo>
                <a:lnTo>
                  <a:pt x="6726346" y="849875"/>
                </a:lnTo>
                <a:lnTo>
                  <a:pt x="6728259" y="856753"/>
                </a:lnTo>
                <a:cubicBezTo>
                  <a:pt x="6727650" y="861653"/>
                  <a:pt x="6722773" y="864921"/>
                  <a:pt x="6717287" y="864267"/>
                </a:cubicBezTo>
                <a:cubicBezTo>
                  <a:pt x="6712105" y="863287"/>
                  <a:pt x="6708447" y="858713"/>
                  <a:pt x="6709057" y="853485"/>
                </a:cubicBezTo>
                <a:cubicBezTo>
                  <a:pt x="6709514" y="850872"/>
                  <a:pt x="6710962" y="848748"/>
                  <a:pt x="6712943" y="847400"/>
                </a:cubicBezTo>
                <a:lnTo>
                  <a:pt x="6718318" y="846316"/>
                </a:lnTo>
                <a:lnTo>
                  <a:pt x="6716678" y="839763"/>
                </a:lnTo>
                <a:cubicBezTo>
                  <a:pt x="6717134" y="837477"/>
                  <a:pt x="6718506" y="835517"/>
                  <a:pt x="6720411" y="834209"/>
                </a:cubicBezTo>
                <a:lnTo>
                  <a:pt x="6725941" y="832907"/>
                </a:lnTo>
                <a:lnTo>
                  <a:pt x="6724298" y="827022"/>
                </a:lnTo>
                <a:cubicBezTo>
                  <a:pt x="6724907" y="822120"/>
                  <a:pt x="6729479" y="818854"/>
                  <a:pt x="6734660" y="819834"/>
                </a:cubicBezTo>
                <a:close/>
                <a:moveTo>
                  <a:pt x="9948488" y="819181"/>
                </a:moveTo>
                <a:cubicBezTo>
                  <a:pt x="9954281" y="820161"/>
                  <a:pt x="9958547" y="825715"/>
                  <a:pt x="9957633" y="831269"/>
                </a:cubicBezTo>
                <a:cubicBezTo>
                  <a:pt x="9956720" y="836824"/>
                  <a:pt x="9951232" y="840744"/>
                  <a:pt x="9945441" y="839764"/>
                </a:cubicBezTo>
                <a:cubicBezTo>
                  <a:pt x="9939650" y="838784"/>
                  <a:pt x="9935383" y="833229"/>
                  <a:pt x="9936297" y="827675"/>
                </a:cubicBezTo>
                <a:cubicBezTo>
                  <a:pt x="9937212" y="821794"/>
                  <a:pt x="9942698" y="818200"/>
                  <a:pt x="9948488" y="819181"/>
                </a:cubicBezTo>
                <a:close/>
                <a:moveTo>
                  <a:pt x="4227846" y="818949"/>
                </a:moveTo>
                <a:cubicBezTo>
                  <a:pt x="4233330" y="819890"/>
                  <a:pt x="4237140" y="824986"/>
                  <a:pt x="4236337" y="830331"/>
                </a:cubicBezTo>
                <a:cubicBezTo>
                  <a:pt x="4235537" y="835676"/>
                  <a:pt x="4230443" y="839246"/>
                  <a:pt x="4224957" y="838305"/>
                </a:cubicBezTo>
                <a:cubicBezTo>
                  <a:pt x="4219481" y="837365"/>
                  <a:pt x="4215679" y="832269"/>
                  <a:pt x="4216475" y="826924"/>
                </a:cubicBezTo>
                <a:cubicBezTo>
                  <a:pt x="4217270" y="821579"/>
                  <a:pt x="4222364" y="818008"/>
                  <a:pt x="4227846" y="818949"/>
                </a:cubicBezTo>
                <a:close/>
                <a:moveTo>
                  <a:pt x="240479" y="818854"/>
                </a:moveTo>
                <a:cubicBezTo>
                  <a:pt x="245660" y="819834"/>
                  <a:pt x="249318" y="824408"/>
                  <a:pt x="248708" y="829635"/>
                </a:cubicBezTo>
                <a:cubicBezTo>
                  <a:pt x="248099" y="834536"/>
                  <a:pt x="243222" y="838130"/>
                  <a:pt x="237736" y="837150"/>
                </a:cubicBezTo>
                <a:cubicBezTo>
                  <a:pt x="232554" y="836170"/>
                  <a:pt x="228897" y="831595"/>
                  <a:pt x="229507" y="826368"/>
                </a:cubicBezTo>
                <a:cubicBezTo>
                  <a:pt x="230116" y="821140"/>
                  <a:pt x="234993" y="817874"/>
                  <a:pt x="240479" y="818854"/>
                </a:cubicBezTo>
                <a:close/>
                <a:moveTo>
                  <a:pt x="3510855" y="818200"/>
                </a:moveTo>
                <a:cubicBezTo>
                  <a:pt x="3516337" y="819181"/>
                  <a:pt x="3519996" y="824081"/>
                  <a:pt x="3519392" y="829309"/>
                </a:cubicBezTo>
                <a:cubicBezTo>
                  <a:pt x="3518474" y="834536"/>
                  <a:pt x="3513595" y="837803"/>
                  <a:pt x="3508108" y="836823"/>
                </a:cubicBezTo>
                <a:cubicBezTo>
                  <a:pt x="3502623" y="835843"/>
                  <a:pt x="3498950" y="830942"/>
                  <a:pt x="3499568" y="825715"/>
                </a:cubicBezTo>
                <a:cubicBezTo>
                  <a:pt x="3500177" y="820488"/>
                  <a:pt x="3505361" y="817220"/>
                  <a:pt x="3510855" y="818200"/>
                </a:cubicBezTo>
                <a:close/>
                <a:moveTo>
                  <a:pt x="6021425" y="817874"/>
                </a:moveTo>
                <a:cubicBezTo>
                  <a:pt x="6026911" y="818854"/>
                  <a:pt x="6030874" y="823755"/>
                  <a:pt x="6029960" y="828982"/>
                </a:cubicBezTo>
                <a:cubicBezTo>
                  <a:pt x="6029045" y="834209"/>
                  <a:pt x="6024168" y="837804"/>
                  <a:pt x="6018681" y="836824"/>
                </a:cubicBezTo>
                <a:cubicBezTo>
                  <a:pt x="6013195" y="835843"/>
                  <a:pt x="6009233" y="830942"/>
                  <a:pt x="6010147" y="825715"/>
                </a:cubicBezTo>
                <a:cubicBezTo>
                  <a:pt x="6010757" y="820488"/>
                  <a:pt x="6015939" y="816893"/>
                  <a:pt x="6021425" y="817874"/>
                </a:cubicBezTo>
                <a:close/>
                <a:moveTo>
                  <a:pt x="4464964" y="817547"/>
                </a:moveTo>
                <a:cubicBezTo>
                  <a:pt x="4470150" y="818527"/>
                  <a:pt x="4473810" y="823101"/>
                  <a:pt x="4473199" y="828329"/>
                </a:cubicBezTo>
                <a:cubicBezTo>
                  <a:pt x="4472587" y="833229"/>
                  <a:pt x="4467706" y="836824"/>
                  <a:pt x="4462218" y="835843"/>
                </a:cubicBezTo>
                <a:cubicBezTo>
                  <a:pt x="4457037" y="834863"/>
                  <a:pt x="4453378" y="830289"/>
                  <a:pt x="4453989" y="825061"/>
                </a:cubicBezTo>
                <a:cubicBezTo>
                  <a:pt x="4454600" y="819834"/>
                  <a:pt x="4459480" y="816567"/>
                  <a:pt x="4464964" y="817547"/>
                </a:cubicBezTo>
                <a:close/>
                <a:moveTo>
                  <a:pt x="10184406" y="817547"/>
                </a:moveTo>
                <a:cubicBezTo>
                  <a:pt x="10189894" y="818527"/>
                  <a:pt x="10193551" y="823427"/>
                  <a:pt x="10192941" y="828655"/>
                </a:cubicBezTo>
                <a:cubicBezTo>
                  <a:pt x="10192026" y="833883"/>
                  <a:pt x="10187150" y="837150"/>
                  <a:pt x="10181663" y="836170"/>
                </a:cubicBezTo>
                <a:cubicBezTo>
                  <a:pt x="10176177" y="835190"/>
                  <a:pt x="10172519" y="830289"/>
                  <a:pt x="10173130" y="825061"/>
                </a:cubicBezTo>
                <a:cubicBezTo>
                  <a:pt x="10174042" y="820161"/>
                  <a:pt x="10178920" y="816566"/>
                  <a:pt x="10184406" y="817547"/>
                </a:cubicBezTo>
                <a:close/>
                <a:moveTo>
                  <a:pt x="11121671" y="817220"/>
                </a:moveTo>
                <a:cubicBezTo>
                  <a:pt x="11126853" y="818200"/>
                  <a:pt x="11130510" y="822774"/>
                  <a:pt x="11129901" y="828002"/>
                </a:cubicBezTo>
                <a:cubicBezTo>
                  <a:pt x="11129292" y="832902"/>
                  <a:pt x="11124414" y="836170"/>
                  <a:pt x="11118927" y="835517"/>
                </a:cubicBezTo>
                <a:cubicBezTo>
                  <a:pt x="11113746" y="834536"/>
                  <a:pt x="11110088" y="829962"/>
                  <a:pt x="11110698" y="824734"/>
                </a:cubicBezTo>
                <a:cubicBezTo>
                  <a:pt x="11111613" y="819834"/>
                  <a:pt x="11116489" y="816566"/>
                  <a:pt x="11121671" y="817220"/>
                </a:cubicBezTo>
                <a:close/>
                <a:moveTo>
                  <a:pt x="663473" y="815913"/>
                </a:moveTo>
                <a:cubicBezTo>
                  <a:pt x="668960" y="816893"/>
                  <a:pt x="672617" y="821794"/>
                  <a:pt x="672007" y="827022"/>
                </a:cubicBezTo>
                <a:cubicBezTo>
                  <a:pt x="671092" y="832249"/>
                  <a:pt x="666216" y="835516"/>
                  <a:pt x="660730" y="834863"/>
                </a:cubicBezTo>
                <a:cubicBezTo>
                  <a:pt x="655244" y="833883"/>
                  <a:pt x="651586" y="828982"/>
                  <a:pt x="652196" y="823754"/>
                </a:cubicBezTo>
                <a:cubicBezTo>
                  <a:pt x="652806" y="818200"/>
                  <a:pt x="657987" y="814933"/>
                  <a:pt x="663473" y="815913"/>
                </a:cubicBezTo>
                <a:close/>
                <a:moveTo>
                  <a:pt x="5182000" y="815587"/>
                </a:moveTo>
                <a:cubicBezTo>
                  <a:pt x="5187184" y="816567"/>
                  <a:pt x="5190537" y="821141"/>
                  <a:pt x="5189927" y="826041"/>
                </a:cubicBezTo>
                <a:cubicBezTo>
                  <a:pt x="5189318" y="830942"/>
                  <a:pt x="5184440" y="834209"/>
                  <a:pt x="5179257" y="833229"/>
                </a:cubicBezTo>
                <a:cubicBezTo>
                  <a:pt x="5174075" y="832249"/>
                  <a:pt x="5170721" y="827675"/>
                  <a:pt x="5171332" y="822775"/>
                </a:cubicBezTo>
                <a:cubicBezTo>
                  <a:pt x="5172245" y="817874"/>
                  <a:pt x="5176818" y="814607"/>
                  <a:pt x="5182000" y="815587"/>
                </a:cubicBezTo>
                <a:close/>
                <a:moveTo>
                  <a:pt x="5632455" y="814868"/>
                </a:moveTo>
                <a:cubicBezTo>
                  <a:pt x="5637940" y="815809"/>
                  <a:pt x="5641762" y="820760"/>
                  <a:pt x="5640991" y="825926"/>
                </a:cubicBezTo>
                <a:cubicBezTo>
                  <a:pt x="5640220" y="831094"/>
                  <a:pt x="5635147" y="834520"/>
                  <a:pt x="5629662" y="833579"/>
                </a:cubicBezTo>
                <a:cubicBezTo>
                  <a:pt x="5624176" y="832638"/>
                  <a:pt x="5620352" y="827687"/>
                  <a:pt x="5621126" y="822520"/>
                </a:cubicBezTo>
                <a:cubicBezTo>
                  <a:pt x="5621896" y="817353"/>
                  <a:pt x="5626970" y="813927"/>
                  <a:pt x="5632455" y="814868"/>
                </a:cubicBezTo>
                <a:close/>
                <a:moveTo>
                  <a:pt x="10141126" y="814606"/>
                </a:moveTo>
                <a:cubicBezTo>
                  <a:pt x="10146611" y="815586"/>
                  <a:pt x="10150573" y="820487"/>
                  <a:pt x="10149658" y="825715"/>
                </a:cubicBezTo>
                <a:cubicBezTo>
                  <a:pt x="10148745" y="830942"/>
                  <a:pt x="10143867" y="834536"/>
                  <a:pt x="10138382" y="833556"/>
                </a:cubicBezTo>
                <a:cubicBezTo>
                  <a:pt x="10132894" y="832576"/>
                  <a:pt x="10128933" y="827675"/>
                  <a:pt x="10129847" y="822447"/>
                </a:cubicBezTo>
                <a:cubicBezTo>
                  <a:pt x="10130457" y="816893"/>
                  <a:pt x="10135638" y="813626"/>
                  <a:pt x="10141126" y="814606"/>
                </a:cubicBezTo>
                <a:close/>
                <a:moveTo>
                  <a:pt x="4945775" y="813953"/>
                </a:moveTo>
                <a:cubicBezTo>
                  <a:pt x="4950653" y="814933"/>
                  <a:pt x="4954310" y="819507"/>
                  <a:pt x="4953700" y="824081"/>
                </a:cubicBezTo>
                <a:cubicBezTo>
                  <a:pt x="4953091" y="828982"/>
                  <a:pt x="4948212" y="831922"/>
                  <a:pt x="4943336" y="831269"/>
                </a:cubicBezTo>
                <a:cubicBezTo>
                  <a:pt x="4938457" y="830289"/>
                  <a:pt x="4934801" y="825715"/>
                  <a:pt x="4935409" y="821141"/>
                </a:cubicBezTo>
                <a:cubicBezTo>
                  <a:pt x="4936019" y="816566"/>
                  <a:pt x="4940592" y="812973"/>
                  <a:pt x="4945775" y="813953"/>
                </a:cubicBezTo>
                <a:close/>
                <a:moveTo>
                  <a:pt x="10095709" y="813952"/>
                </a:moveTo>
                <a:cubicBezTo>
                  <a:pt x="10101195" y="814933"/>
                  <a:pt x="10105158" y="820160"/>
                  <a:pt x="10104548" y="825388"/>
                </a:cubicBezTo>
                <a:cubicBezTo>
                  <a:pt x="10103634" y="830615"/>
                  <a:pt x="10098453" y="834209"/>
                  <a:pt x="10092965" y="833229"/>
                </a:cubicBezTo>
                <a:cubicBezTo>
                  <a:pt x="10087479" y="832249"/>
                  <a:pt x="10083516" y="827021"/>
                  <a:pt x="10084126" y="821794"/>
                </a:cubicBezTo>
                <a:cubicBezTo>
                  <a:pt x="10085040" y="816566"/>
                  <a:pt x="10090221" y="812972"/>
                  <a:pt x="10095709" y="813952"/>
                </a:cubicBezTo>
                <a:close/>
                <a:moveTo>
                  <a:pt x="401991" y="813626"/>
                </a:moveTo>
                <a:cubicBezTo>
                  <a:pt x="407476" y="814606"/>
                  <a:pt x="411134" y="819507"/>
                  <a:pt x="410220" y="824408"/>
                </a:cubicBezTo>
                <a:cubicBezTo>
                  <a:pt x="409609" y="829635"/>
                  <a:pt x="404428" y="832902"/>
                  <a:pt x="399247" y="831922"/>
                </a:cubicBezTo>
                <a:cubicBezTo>
                  <a:pt x="393760" y="830942"/>
                  <a:pt x="390103" y="826041"/>
                  <a:pt x="391017" y="821141"/>
                </a:cubicBezTo>
                <a:cubicBezTo>
                  <a:pt x="391627" y="816240"/>
                  <a:pt x="396504" y="812646"/>
                  <a:pt x="401991" y="813626"/>
                </a:cubicBezTo>
                <a:close/>
                <a:moveTo>
                  <a:pt x="7179062" y="813299"/>
                </a:moveTo>
                <a:cubicBezTo>
                  <a:pt x="7183938" y="814279"/>
                  <a:pt x="7187291" y="818527"/>
                  <a:pt x="7186377" y="823101"/>
                </a:cubicBezTo>
                <a:cubicBezTo>
                  <a:pt x="7185767" y="827675"/>
                  <a:pt x="7181195" y="830615"/>
                  <a:pt x="7176623" y="829962"/>
                </a:cubicBezTo>
                <a:cubicBezTo>
                  <a:pt x="7171746" y="828982"/>
                  <a:pt x="7168393" y="824734"/>
                  <a:pt x="7169308" y="820160"/>
                </a:cubicBezTo>
                <a:cubicBezTo>
                  <a:pt x="7169918" y="815259"/>
                  <a:pt x="7174490" y="812319"/>
                  <a:pt x="7179062" y="813299"/>
                </a:cubicBezTo>
                <a:close/>
                <a:moveTo>
                  <a:pt x="7354018" y="812647"/>
                </a:moveTo>
                <a:cubicBezTo>
                  <a:pt x="7358895" y="813627"/>
                  <a:pt x="7362247" y="817874"/>
                  <a:pt x="7361638" y="822448"/>
                </a:cubicBezTo>
                <a:cubicBezTo>
                  <a:pt x="7361028" y="827022"/>
                  <a:pt x="7356456" y="829962"/>
                  <a:pt x="7351579" y="829309"/>
                </a:cubicBezTo>
                <a:cubicBezTo>
                  <a:pt x="7346703" y="828329"/>
                  <a:pt x="7343350" y="824081"/>
                  <a:pt x="7343959" y="819507"/>
                </a:cubicBezTo>
                <a:cubicBezTo>
                  <a:pt x="7344569" y="814933"/>
                  <a:pt x="7349141" y="811993"/>
                  <a:pt x="7354018" y="812647"/>
                </a:cubicBezTo>
                <a:close/>
                <a:moveTo>
                  <a:pt x="6136030" y="812646"/>
                </a:moveTo>
                <a:cubicBezTo>
                  <a:pt x="6141517" y="813626"/>
                  <a:pt x="6145174" y="818527"/>
                  <a:pt x="6144564" y="823754"/>
                </a:cubicBezTo>
                <a:cubicBezTo>
                  <a:pt x="6143955" y="828982"/>
                  <a:pt x="6138773" y="832249"/>
                  <a:pt x="6133287" y="831269"/>
                </a:cubicBezTo>
                <a:cubicBezTo>
                  <a:pt x="6127801" y="830289"/>
                  <a:pt x="6124143" y="825388"/>
                  <a:pt x="6124753" y="820161"/>
                </a:cubicBezTo>
                <a:cubicBezTo>
                  <a:pt x="6125667" y="815260"/>
                  <a:pt x="6130543" y="811666"/>
                  <a:pt x="6136030" y="812646"/>
                </a:cubicBezTo>
                <a:close/>
                <a:moveTo>
                  <a:pt x="6246368" y="812320"/>
                </a:moveTo>
                <a:cubicBezTo>
                  <a:pt x="6251550" y="813300"/>
                  <a:pt x="6255512" y="818200"/>
                  <a:pt x="6254598" y="823101"/>
                </a:cubicBezTo>
                <a:cubicBezTo>
                  <a:pt x="6253989" y="828002"/>
                  <a:pt x="6248807" y="831596"/>
                  <a:pt x="6243625" y="830616"/>
                </a:cubicBezTo>
                <a:cubicBezTo>
                  <a:pt x="6238443" y="829636"/>
                  <a:pt x="6234481" y="824734"/>
                  <a:pt x="6235395" y="819834"/>
                </a:cubicBezTo>
                <a:cubicBezTo>
                  <a:pt x="6236005" y="814606"/>
                  <a:pt x="6240882" y="811339"/>
                  <a:pt x="6246368" y="812320"/>
                </a:cubicBezTo>
                <a:close/>
                <a:moveTo>
                  <a:pt x="59132" y="812320"/>
                </a:moveTo>
                <a:cubicBezTo>
                  <a:pt x="64313" y="813300"/>
                  <a:pt x="67971" y="817874"/>
                  <a:pt x="67361" y="823101"/>
                </a:cubicBezTo>
                <a:cubicBezTo>
                  <a:pt x="66752" y="828002"/>
                  <a:pt x="61875" y="831269"/>
                  <a:pt x="56389" y="830616"/>
                </a:cubicBezTo>
                <a:cubicBezTo>
                  <a:pt x="51207" y="829636"/>
                  <a:pt x="47550" y="825061"/>
                  <a:pt x="48160" y="819834"/>
                </a:cubicBezTo>
                <a:cubicBezTo>
                  <a:pt x="49074" y="814606"/>
                  <a:pt x="53950" y="811339"/>
                  <a:pt x="59132" y="812320"/>
                </a:cubicBezTo>
                <a:close/>
                <a:moveTo>
                  <a:pt x="3308970" y="811993"/>
                </a:moveTo>
                <a:cubicBezTo>
                  <a:pt x="3315066" y="812973"/>
                  <a:pt x="3319335" y="818527"/>
                  <a:pt x="3318420" y="824408"/>
                </a:cubicBezTo>
                <a:cubicBezTo>
                  <a:pt x="3317505" y="830289"/>
                  <a:pt x="3312019" y="833883"/>
                  <a:pt x="3305920" y="832902"/>
                </a:cubicBezTo>
                <a:cubicBezTo>
                  <a:pt x="3299827" y="831922"/>
                  <a:pt x="3295560" y="826368"/>
                  <a:pt x="3296475" y="820488"/>
                </a:cubicBezTo>
                <a:cubicBezTo>
                  <a:pt x="3297085" y="814933"/>
                  <a:pt x="3302875" y="811013"/>
                  <a:pt x="3308970" y="811993"/>
                </a:cubicBezTo>
                <a:close/>
                <a:moveTo>
                  <a:pt x="569293" y="811992"/>
                </a:moveTo>
                <a:cubicBezTo>
                  <a:pt x="574780" y="812972"/>
                  <a:pt x="578437" y="817874"/>
                  <a:pt x="577828" y="823101"/>
                </a:cubicBezTo>
                <a:cubicBezTo>
                  <a:pt x="576913" y="828328"/>
                  <a:pt x="572037" y="831595"/>
                  <a:pt x="566550" y="830942"/>
                </a:cubicBezTo>
                <a:cubicBezTo>
                  <a:pt x="561064" y="829962"/>
                  <a:pt x="557407" y="825061"/>
                  <a:pt x="558016" y="819834"/>
                </a:cubicBezTo>
                <a:cubicBezTo>
                  <a:pt x="558626" y="814606"/>
                  <a:pt x="563807" y="811012"/>
                  <a:pt x="569293" y="811992"/>
                </a:cubicBezTo>
                <a:close/>
                <a:moveTo>
                  <a:pt x="5399908" y="811339"/>
                </a:moveTo>
                <a:cubicBezTo>
                  <a:pt x="5405090" y="812320"/>
                  <a:pt x="5408748" y="817220"/>
                  <a:pt x="5408139" y="822121"/>
                </a:cubicBezTo>
                <a:cubicBezTo>
                  <a:pt x="5407529" y="827022"/>
                  <a:pt x="5402347" y="830616"/>
                  <a:pt x="5397165" y="829636"/>
                </a:cubicBezTo>
                <a:cubicBezTo>
                  <a:pt x="5391982" y="828656"/>
                  <a:pt x="5388324" y="823754"/>
                  <a:pt x="5388933" y="818854"/>
                </a:cubicBezTo>
                <a:cubicBezTo>
                  <a:pt x="5389543" y="813626"/>
                  <a:pt x="5394421" y="810359"/>
                  <a:pt x="5399908" y="811339"/>
                </a:cubicBezTo>
                <a:close/>
                <a:moveTo>
                  <a:pt x="2496149" y="811339"/>
                </a:moveTo>
                <a:cubicBezTo>
                  <a:pt x="2501637" y="812319"/>
                  <a:pt x="2505597" y="817547"/>
                  <a:pt x="2504988" y="822774"/>
                </a:cubicBezTo>
                <a:cubicBezTo>
                  <a:pt x="2504074" y="828002"/>
                  <a:pt x="2498892" y="831595"/>
                  <a:pt x="2493406" y="830615"/>
                </a:cubicBezTo>
                <a:cubicBezTo>
                  <a:pt x="2487920" y="829635"/>
                  <a:pt x="2483958" y="824408"/>
                  <a:pt x="2484566" y="819181"/>
                </a:cubicBezTo>
                <a:cubicBezTo>
                  <a:pt x="2485176" y="813953"/>
                  <a:pt x="2490664" y="810359"/>
                  <a:pt x="2496149" y="811339"/>
                </a:cubicBezTo>
                <a:close/>
                <a:moveTo>
                  <a:pt x="4278803" y="811089"/>
                </a:moveTo>
                <a:cubicBezTo>
                  <a:pt x="4284292" y="812030"/>
                  <a:pt x="4288110" y="816981"/>
                  <a:pt x="4287338" y="822148"/>
                </a:cubicBezTo>
                <a:cubicBezTo>
                  <a:pt x="4286570" y="827315"/>
                  <a:pt x="4281498" y="830741"/>
                  <a:pt x="4276005" y="829800"/>
                </a:cubicBezTo>
                <a:cubicBezTo>
                  <a:pt x="4270517" y="828859"/>
                  <a:pt x="4266697" y="823908"/>
                  <a:pt x="4267469" y="818742"/>
                </a:cubicBezTo>
                <a:cubicBezTo>
                  <a:pt x="4268235" y="813574"/>
                  <a:pt x="4273312" y="810149"/>
                  <a:pt x="4278803" y="811089"/>
                </a:cubicBezTo>
                <a:close/>
                <a:moveTo>
                  <a:pt x="3343022" y="810963"/>
                </a:moveTo>
                <a:cubicBezTo>
                  <a:pt x="3349173" y="812018"/>
                  <a:pt x="3353446" y="817639"/>
                  <a:pt x="3352568" y="823519"/>
                </a:cubicBezTo>
                <a:cubicBezTo>
                  <a:pt x="3351691" y="829398"/>
                  <a:pt x="3345994" y="833310"/>
                  <a:pt x="3339844" y="832255"/>
                </a:cubicBezTo>
                <a:cubicBezTo>
                  <a:pt x="3333695" y="831200"/>
                  <a:pt x="3329419" y="825579"/>
                  <a:pt x="3330299" y="819699"/>
                </a:cubicBezTo>
                <a:cubicBezTo>
                  <a:pt x="3331176" y="813820"/>
                  <a:pt x="3336872" y="809908"/>
                  <a:pt x="3343022" y="810963"/>
                </a:cubicBezTo>
                <a:close/>
                <a:moveTo>
                  <a:pt x="7849930" y="810032"/>
                </a:moveTo>
                <a:cubicBezTo>
                  <a:pt x="7855112" y="811013"/>
                  <a:pt x="7858769" y="815587"/>
                  <a:pt x="7858160" y="820815"/>
                </a:cubicBezTo>
                <a:cubicBezTo>
                  <a:pt x="7857550" y="825715"/>
                  <a:pt x="7852673" y="828982"/>
                  <a:pt x="7847186" y="828329"/>
                </a:cubicBezTo>
                <a:cubicBezTo>
                  <a:pt x="7842005" y="827349"/>
                  <a:pt x="7838347" y="822775"/>
                  <a:pt x="7838957" y="817547"/>
                </a:cubicBezTo>
                <a:cubicBezTo>
                  <a:pt x="7839872" y="812647"/>
                  <a:pt x="7844748" y="809052"/>
                  <a:pt x="7849930" y="810032"/>
                </a:cubicBezTo>
                <a:close/>
                <a:moveTo>
                  <a:pt x="7446982" y="809706"/>
                </a:moveTo>
                <a:cubicBezTo>
                  <a:pt x="7451859" y="810686"/>
                  <a:pt x="7455211" y="814933"/>
                  <a:pt x="7454602" y="819834"/>
                </a:cubicBezTo>
                <a:cubicBezTo>
                  <a:pt x="7453993" y="824408"/>
                  <a:pt x="7449421" y="827675"/>
                  <a:pt x="7444544" y="826695"/>
                </a:cubicBezTo>
                <a:cubicBezTo>
                  <a:pt x="7439667" y="825715"/>
                  <a:pt x="7436314" y="821467"/>
                  <a:pt x="7436924" y="816566"/>
                </a:cubicBezTo>
                <a:cubicBezTo>
                  <a:pt x="7437534" y="811992"/>
                  <a:pt x="7442106" y="809052"/>
                  <a:pt x="7446982" y="809706"/>
                </a:cubicBezTo>
                <a:close/>
                <a:moveTo>
                  <a:pt x="7094632" y="809706"/>
                </a:moveTo>
                <a:cubicBezTo>
                  <a:pt x="7099508" y="810686"/>
                  <a:pt x="7102861" y="814933"/>
                  <a:pt x="7101947" y="819507"/>
                </a:cubicBezTo>
                <a:cubicBezTo>
                  <a:pt x="7101337" y="824081"/>
                  <a:pt x="7096765" y="827021"/>
                  <a:pt x="7092193" y="826368"/>
                </a:cubicBezTo>
                <a:cubicBezTo>
                  <a:pt x="7087316" y="825388"/>
                  <a:pt x="7083963" y="821140"/>
                  <a:pt x="7084877" y="816566"/>
                </a:cubicBezTo>
                <a:cubicBezTo>
                  <a:pt x="7085792" y="811992"/>
                  <a:pt x="7090060" y="809052"/>
                  <a:pt x="7094632" y="809706"/>
                </a:cubicBezTo>
                <a:close/>
                <a:moveTo>
                  <a:pt x="4857673" y="809706"/>
                </a:moveTo>
                <a:cubicBezTo>
                  <a:pt x="4862551" y="810686"/>
                  <a:pt x="4866209" y="815260"/>
                  <a:pt x="4865599" y="819834"/>
                </a:cubicBezTo>
                <a:cubicBezTo>
                  <a:pt x="4864989" y="824734"/>
                  <a:pt x="4860112" y="827675"/>
                  <a:pt x="4855233" y="827022"/>
                </a:cubicBezTo>
                <a:cubicBezTo>
                  <a:pt x="4850357" y="826041"/>
                  <a:pt x="4846699" y="821467"/>
                  <a:pt x="4847308" y="816893"/>
                </a:cubicBezTo>
                <a:cubicBezTo>
                  <a:pt x="4847918" y="811993"/>
                  <a:pt x="4852490" y="809052"/>
                  <a:pt x="4857673" y="809706"/>
                </a:cubicBezTo>
                <a:close/>
                <a:moveTo>
                  <a:pt x="3670737" y="809379"/>
                </a:moveTo>
                <a:cubicBezTo>
                  <a:pt x="3676838" y="810359"/>
                  <a:pt x="3681412" y="816240"/>
                  <a:pt x="3680493" y="822121"/>
                </a:cubicBezTo>
                <a:cubicBezTo>
                  <a:pt x="3679580" y="828002"/>
                  <a:pt x="3673786" y="831922"/>
                  <a:pt x="3667685" y="830942"/>
                </a:cubicBezTo>
                <a:cubicBezTo>
                  <a:pt x="3661587" y="829962"/>
                  <a:pt x="3657014" y="824081"/>
                  <a:pt x="3657926" y="818200"/>
                </a:cubicBezTo>
                <a:cubicBezTo>
                  <a:pt x="3658845" y="811993"/>
                  <a:pt x="3664333" y="808072"/>
                  <a:pt x="3670737" y="809379"/>
                </a:cubicBezTo>
                <a:close/>
                <a:moveTo>
                  <a:pt x="2770498" y="809379"/>
                </a:moveTo>
                <a:cubicBezTo>
                  <a:pt x="2775983" y="810359"/>
                  <a:pt x="2779939" y="815260"/>
                  <a:pt x="2779026" y="820487"/>
                </a:cubicBezTo>
                <a:cubicBezTo>
                  <a:pt x="2778118" y="825715"/>
                  <a:pt x="2773243" y="829309"/>
                  <a:pt x="2767759" y="828329"/>
                </a:cubicBezTo>
                <a:cubicBezTo>
                  <a:pt x="2762274" y="827349"/>
                  <a:pt x="2758310" y="822447"/>
                  <a:pt x="2759224" y="817220"/>
                </a:cubicBezTo>
                <a:cubicBezTo>
                  <a:pt x="2759833" y="811993"/>
                  <a:pt x="2765024" y="808399"/>
                  <a:pt x="2770498" y="809379"/>
                </a:cubicBezTo>
                <a:close/>
                <a:moveTo>
                  <a:pt x="10049378" y="809052"/>
                </a:moveTo>
                <a:cubicBezTo>
                  <a:pt x="10055170" y="810032"/>
                  <a:pt x="10059133" y="815259"/>
                  <a:pt x="10058217" y="820487"/>
                </a:cubicBezTo>
                <a:cubicBezTo>
                  <a:pt x="10057303" y="826041"/>
                  <a:pt x="10052122" y="829635"/>
                  <a:pt x="10046331" y="828655"/>
                </a:cubicBezTo>
                <a:cubicBezTo>
                  <a:pt x="10040539" y="827675"/>
                  <a:pt x="10036578" y="822447"/>
                  <a:pt x="10037492" y="817220"/>
                </a:cubicBezTo>
                <a:cubicBezTo>
                  <a:pt x="10038406" y="811993"/>
                  <a:pt x="10043588" y="808072"/>
                  <a:pt x="10049378" y="809052"/>
                </a:cubicBezTo>
                <a:close/>
                <a:moveTo>
                  <a:pt x="11875446" y="808399"/>
                </a:moveTo>
                <a:cubicBezTo>
                  <a:pt x="11880323" y="809379"/>
                  <a:pt x="11883675" y="813626"/>
                  <a:pt x="11882762" y="818200"/>
                </a:cubicBezTo>
                <a:cubicBezTo>
                  <a:pt x="11882152" y="822774"/>
                  <a:pt x="11877580" y="825715"/>
                  <a:pt x="11873008" y="825061"/>
                </a:cubicBezTo>
                <a:cubicBezTo>
                  <a:pt x="11868131" y="824081"/>
                  <a:pt x="11864778" y="819834"/>
                  <a:pt x="11865691" y="815260"/>
                </a:cubicBezTo>
                <a:cubicBezTo>
                  <a:pt x="11866606" y="810686"/>
                  <a:pt x="11870569" y="807745"/>
                  <a:pt x="11875446" y="808399"/>
                </a:cubicBezTo>
                <a:close/>
                <a:moveTo>
                  <a:pt x="11759316" y="808399"/>
                </a:moveTo>
                <a:cubicBezTo>
                  <a:pt x="11764194" y="809379"/>
                  <a:pt x="11767545" y="813626"/>
                  <a:pt x="11766936" y="818527"/>
                </a:cubicBezTo>
                <a:cubicBezTo>
                  <a:pt x="11766328" y="823101"/>
                  <a:pt x="11761755" y="826368"/>
                  <a:pt x="11756879" y="825388"/>
                </a:cubicBezTo>
                <a:cubicBezTo>
                  <a:pt x="11752001" y="824408"/>
                  <a:pt x="11748649" y="820161"/>
                  <a:pt x="11749257" y="815260"/>
                </a:cubicBezTo>
                <a:cubicBezTo>
                  <a:pt x="11749867" y="810686"/>
                  <a:pt x="11754439" y="807745"/>
                  <a:pt x="11759316" y="808399"/>
                </a:cubicBezTo>
                <a:close/>
                <a:moveTo>
                  <a:pt x="6833721" y="808072"/>
                </a:moveTo>
                <a:cubicBezTo>
                  <a:pt x="6838598" y="809052"/>
                  <a:pt x="6841950" y="813299"/>
                  <a:pt x="6841341" y="818200"/>
                </a:cubicBezTo>
                <a:cubicBezTo>
                  <a:pt x="6840732" y="822774"/>
                  <a:pt x="6836160" y="826041"/>
                  <a:pt x="6831283" y="825061"/>
                </a:cubicBezTo>
                <a:cubicBezTo>
                  <a:pt x="6826406" y="824081"/>
                  <a:pt x="6823053" y="819834"/>
                  <a:pt x="6823663" y="814933"/>
                </a:cubicBezTo>
                <a:cubicBezTo>
                  <a:pt x="6824272" y="810359"/>
                  <a:pt x="6828844" y="807092"/>
                  <a:pt x="6833721" y="808072"/>
                </a:cubicBezTo>
                <a:close/>
                <a:moveTo>
                  <a:pt x="3035691" y="808072"/>
                </a:moveTo>
                <a:cubicBezTo>
                  <a:pt x="3041178" y="809052"/>
                  <a:pt x="3044836" y="813953"/>
                  <a:pt x="3044224" y="819181"/>
                </a:cubicBezTo>
                <a:cubicBezTo>
                  <a:pt x="3043310" y="824408"/>
                  <a:pt x="3038435" y="827675"/>
                  <a:pt x="3032947" y="826695"/>
                </a:cubicBezTo>
                <a:cubicBezTo>
                  <a:pt x="3027462" y="825715"/>
                  <a:pt x="3023805" y="820814"/>
                  <a:pt x="3024414" y="815586"/>
                </a:cubicBezTo>
                <a:cubicBezTo>
                  <a:pt x="3025021" y="810359"/>
                  <a:pt x="3030206" y="807092"/>
                  <a:pt x="3035691" y="808072"/>
                </a:cubicBezTo>
                <a:close/>
                <a:moveTo>
                  <a:pt x="11289923" y="807745"/>
                </a:moveTo>
                <a:cubicBezTo>
                  <a:pt x="11295408" y="808725"/>
                  <a:pt x="11299065" y="813626"/>
                  <a:pt x="11298152" y="818527"/>
                </a:cubicBezTo>
                <a:cubicBezTo>
                  <a:pt x="11297542" y="823754"/>
                  <a:pt x="11292360" y="827022"/>
                  <a:pt x="11287179" y="826041"/>
                </a:cubicBezTo>
                <a:cubicBezTo>
                  <a:pt x="11281693" y="825061"/>
                  <a:pt x="11278035" y="820160"/>
                  <a:pt x="11278949" y="815259"/>
                </a:cubicBezTo>
                <a:cubicBezTo>
                  <a:pt x="11279864" y="810359"/>
                  <a:pt x="11284741" y="807091"/>
                  <a:pt x="11289923" y="807745"/>
                </a:cubicBezTo>
                <a:close/>
                <a:moveTo>
                  <a:pt x="5035400" y="807745"/>
                </a:moveTo>
                <a:cubicBezTo>
                  <a:pt x="5040582" y="808725"/>
                  <a:pt x="5043935" y="813300"/>
                  <a:pt x="5043326" y="817874"/>
                </a:cubicBezTo>
                <a:cubicBezTo>
                  <a:pt x="5042715" y="822774"/>
                  <a:pt x="5037838" y="825715"/>
                  <a:pt x="5032960" y="825061"/>
                </a:cubicBezTo>
                <a:cubicBezTo>
                  <a:pt x="5027778" y="824081"/>
                  <a:pt x="5024424" y="819507"/>
                  <a:pt x="5025036" y="814933"/>
                </a:cubicBezTo>
                <a:cubicBezTo>
                  <a:pt x="5025949" y="810359"/>
                  <a:pt x="5030521" y="807092"/>
                  <a:pt x="5035400" y="807745"/>
                </a:cubicBezTo>
                <a:close/>
                <a:moveTo>
                  <a:pt x="11788578" y="807418"/>
                </a:moveTo>
                <a:cubicBezTo>
                  <a:pt x="11793454" y="808399"/>
                  <a:pt x="11796808" y="812646"/>
                  <a:pt x="11795893" y="817220"/>
                </a:cubicBezTo>
                <a:cubicBezTo>
                  <a:pt x="11795283" y="821794"/>
                  <a:pt x="11790710" y="824734"/>
                  <a:pt x="11786139" y="824081"/>
                </a:cubicBezTo>
                <a:cubicBezTo>
                  <a:pt x="11781262" y="823101"/>
                  <a:pt x="11777910" y="818854"/>
                  <a:pt x="11778824" y="814279"/>
                </a:cubicBezTo>
                <a:cubicBezTo>
                  <a:pt x="11779434" y="809379"/>
                  <a:pt x="11783700" y="806438"/>
                  <a:pt x="11788578" y="807418"/>
                </a:cubicBezTo>
                <a:close/>
                <a:moveTo>
                  <a:pt x="1249626" y="807092"/>
                </a:moveTo>
                <a:cubicBezTo>
                  <a:pt x="1254807" y="808072"/>
                  <a:pt x="1258465" y="812973"/>
                  <a:pt x="1257855" y="817874"/>
                </a:cubicBezTo>
                <a:cubicBezTo>
                  <a:pt x="1257246" y="822774"/>
                  <a:pt x="1252064" y="826368"/>
                  <a:pt x="1246883" y="825388"/>
                </a:cubicBezTo>
                <a:cubicBezTo>
                  <a:pt x="1241701" y="824408"/>
                  <a:pt x="1238044" y="819507"/>
                  <a:pt x="1238654" y="814606"/>
                </a:cubicBezTo>
                <a:cubicBezTo>
                  <a:pt x="1239568" y="809706"/>
                  <a:pt x="1244444" y="806438"/>
                  <a:pt x="1249626" y="807092"/>
                </a:cubicBezTo>
                <a:close/>
                <a:moveTo>
                  <a:pt x="11541688" y="807091"/>
                </a:moveTo>
                <a:cubicBezTo>
                  <a:pt x="11547174" y="808072"/>
                  <a:pt x="11551137" y="812973"/>
                  <a:pt x="11550222" y="818200"/>
                </a:cubicBezTo>
                <a:cubicBezTo>
                  <a:pt x="11549309" y="823427"/>
                  <a:pt x="11544431" y="827022"/>
                  <a:pt x="11538641" y="826041"/>
                </a:cubicBezTo>
                <a:cubicBezTo>
                  <a:pt x="11533153" y="825061"/>
                  <a:pt x="11529192" y="820160"/>
                  <a:pt x="11530106" y="814933"/>
                </a:cubicBezTo>
                <a:cubicBezTo>
                  <a:pt x="11531020" y="809706"/>
                  <a:pt x="11536201" y="806111"/>
                  <a:pt x="11541688" y="807091"/>
                </a:cubicBezTo>
                <a:close/>
                <a:moveTo>
                  <a:pt x="10000916" y="806439"/>
                </a:moveTo>
                <a:cubicBezTo>
                  <a:pt x="10006708" y="807419"/>
                  <a:pt x="10010669" y="812646"/>
                  <a:pt x="10010060" y="818200"/>
                </a:cubicBezTo>
                <a:cubicBezTo>
                  <a:pt x="10009145" y="823755"/>
                  <a:pt x="10003964" y="827349"/>
                  <a:pt x="9998173" y="826368"/>
                </a:cubicBezTo>
                <a:cubicBezTo>
                  <a:pt x="9992381" y="825388"/>
                  <a:pt x="9988419" y="820161"/>
                  <a:pt x="9989028" y="814607"/>
                </a:cubicBezTo>
                <a:cubicBezTo>
                  <a:pt x="9989944" y="809052"/>
                  <a:pt x="9995125" y="805459"/>
                  <a:pt x="10000916" y="806439"/>
                </a:cubicBezTo>
                <a:close/>
                <a:moveTo>
                  <a:pt x="10655325" y="806438"/>
                </a:moveTo>
                <a:cubicBezTo>
                  <a:pt x="10660201" y="807418"/>
                  <a:pt x="10663860" y="811993"/>
                  <a:pt x="10662945" y="816566"/>
                </a:cubicBezTo>
                <a:cubicBezTo>
                  <a:pt x="10662336" y="821467"/>
                  <a:pt x="10657763" y="824408"/>
                  <a:pt x="10652581" y="823754"/>
                </a:cubicBezTo>
                <a:cubicBezTo>
                  <a:pt x="10647400" y="823101"/>
                  <a:pt x="10644047" y="818200"/>
                  <a:pt x="10644961" y="813626"/>
                </a:cubicBezTo>
                <a:cubicBezTo>
                  <a:pt x="10645876" y="808725"/>
                  <a:pt x="10650447" y="805785"/>
                  <a:pt x="10655325" y="806438"/>
                </a:cubicBezTo>
                <a:close/>
                <a:moveTo>
                  <a:pt x="6923638" y="806112"/>
                </a:moveTo>
                <a:cubicBezTo>
                  <a:pt x="6928515" y="807092"/>
                  <a:pt x="6931867" y="811339"/>
                  <a:pt x="6931258" y="815913"/>
                </a:cubicBezTo>
                <a:cubicBezTo>
                  <a:pt x="6930648" y="820487"/>
                  <a:pt x="6926076" y="823428"/>
                  <a:pt x="6921200" y="822774"/>
                </a:cubicBezTo>
                <a:cubicBezTo>
                  <a:pt x="6916323" y="821794"/>
                  <a:pt x="6912970" y="817547"/>
                  <a:pt x="6913579" y="812973"/>
                </a:cubicBezTo>
                <a:cubicBezTo>
                  <a:pt x="6914189" y="808399"/>
                  <a:pt x="6918761" y="805132"/>
                  <a:pt x="6923638" y="806112"/>
                </a:cubicBezTo>
                <a:close/>
                <a:moveTo>
                  <a:pt x="7265321" y="806111"/>
                </a:moveTo>
                <a:cubicBezTo>
                  <a:pt x="7270197" y="807091"/>
                  <a:pt x="7273550" y="811339"/>
                  <a:pt x="7272636" y="815913"/>
                </a:cubicBezTo>
                <a:cubicBezTo>
                  <a:pt x="7272026" y="820487"/>
                  <a:pt x="7267454" y="823427"/>
                  <a:pt x="7262882" y="822774"/>
                </a:cubicBezTo>
                <a:cubicBezTo>
                  <a:pt x="7258005" y="821794"/>
                  <a:pt x="7254653" y="817547"/>
                  <a:pt x="7255566" y="812973"/>
                </a:cubicBezTo>
                <a:cubicBezTo>
                  <a:pt x="7256177" y="808072"/>
                  <a:pt x="7260443" y="805131"/>
                  <a:pt x="7265321" y="806111"/>
                </a:cubicBezTo>
                <a:close/>
                <a:moveTo>
                  <a:pt x="9737262" y="805785"/>
                </a:moveTo>
                <a:cubicBezTo>
                  <a:pt x="9743053" y="806765"/>
                  <a:pt x="9747321" y="812319"/>
                  <a:pt x="9746407" y="817874"/>
                </a:cubicBezTo>
                <a:cubicBezTo>
                  <a:pt x="9745492" y="823427"/>
                  <a:pt x="9740006" y="827348"/>
                  <a:pt x="9734214" y="826041"/>
                </a:cubicBezTo>
                <a:cubicBezTo>
                  <a:pt x="9728423" y="825061"/>
                  <a:pt x="9724155" y="819507"/>
                  <a:pt x="9725070" y="813953"/>
                </a:cubicBezTo>
                <a:cubicBezTo>
                  <a:pt x="9725984" y="808399"/>
                  <a:pt x="9731471" y="804805"/>
                  <a:pt x="9737262" y="805785"/>
                </a:cubicBezTo>
                <a:close/>
                <a:moveTo>
                  <a:pt x="5925717" y="805785"/>
                </a:moveTo>
                <a:cubicBezTo>
                  <a:pt x="5931204" y="806765"/>
                  <a:pt x="5935166" y="811666"/>
                  <a:pt x="5934251" y="816893"/>
                </a:cubicBezTo>
                <a:cubicBezTo>
                  <a:pt x="5933338" y="822121"/>
                  <a:pt x="5928461" y="825715"/>
                  <a:pt x="5922974" y="824735"/>
                </a:cubicBezTo>
                <a:cubicBezTo>
                  <a:pt x="5917488" y="823755"/>
                  <a:pt x="5913525" y="818854"/>
                  <a:pt x="5914440" y="813627"/>
                </a:cubicBezTo>
                <a:cubicBezTo>
                  <a:pt x="5915049" y="808399"/>
                  <a:pt x="5920231" y="804805"/>
                  <a:pt x="5925717" y="805785"/>
                </a:cubicBezTo>
                <a:close/>
                <a:moveTo>
                  <a:pt x="6741975" y="805132"/>
                </a:moveTo>
                <a:cubicBezTo>
                  <a:pt x="6746853" y="806112"/>
                  <a:pt x="6750510" y="810359"/>
                  <a:pt x="6749596" y="815260"/>
                </a:cubicBezTo>
                <a:cubicBezTo>
                  <a:pt x="6748986" y="820161"/>
                  <a:pt x="6744414" y="823101"/>
                  <a:pt x="6739233" y="822448"/>
                </a:cubicBezTo>
                <a:cubicBezTo>
                  <a:pt x="6734355" y="821467"/>
                  <a:pt x="6730698" y="817220"/>
                  <a:pt x="6731613" y="812320"/>
                </a:cubicBezTo>
                <a:cubicBezTo>
                  <a:pt x="6732222" y="807418"/>
                  <a:pt x="6736794" y="804152"/>
                  <a:pt x="6741975" y="805132"/>
                </a:cubicBezTo>
                <a:close/>
                <a:moveTo>
                  <a:pt x="4641814" y="805131"/>
                </a:moveTo>
                <a:cubicBezTo>
                  <a:pt x="4646997" y="806111"/>
                  <a:pt x="4650348" y="810686"/>
                  <a:pt x="4649747" y="815586"/>
                </a:cubicBezTo>
                <a:cubicBezTo>
                  <a:pt x="4649131" y="820487"/>
                  <a:pt x="4644255" y="823754"/>
                  <a:pt x="4639072" y="822774"/>
                </a:cubicBezTo>
                <a:cubicBezTo>
                  <a:pt x="4633890" y="821794"/>
                  <a:pt x="4630538" y="817220"/>
                  <a:pt x="4631146" y="812319"/>
                </a:cubicBezTo>
                <a:cubicBezTo>
                  <a:pt x="4632063" y="807418"/>
                  <a:pt x="4636633" y="804478"/>
                  <a:pt x="4641814" y="805131"/>
                </a:cubicBezTo>
                <a:close/>
                <a:moveTo>
                  <a:pt x="10384966" y="804805"/>
                </a:moveTo>
                <a:cubicBezTo>
                  <a:pt x="10389842" y="805785"/>
                  <a:pt x="10393499" y="810032"/>
                  <a:pt x="10392585" y="814933"/>
                </a:cubicBezTo>
                <a:cubicBezTo>
                  <a:pt x="10391975" y="819507"/>
                  <a:pt x="10387404" y="822774"/>
                  <a:pt x="10382223" y="822121"/>
                </a:cubicBezTo>
                <a:cubicBezTo>
                  <a:pt x="10377346" y="821141"/>
                  <a:pt x="10373688" y="816893"/>
                  <a:pt x="10374602" y="811993"/>
                </a:cubicBezTo>
                <a:cubicBezTo>
                  <a:pt x="10375517" y="807091"/>
                  <a:pt x="10380089" y="803825"/>
                  <a:pt x="10384966" y="804805"/>
                </a:cubicBezTo>
                <a:close/>
                <a:moveTo>
                  <a:pt x="333744" y="803825"/>
                </a:moveTo>
                <a:cubicBezTo>
                  <a:pt x="338925" y="804805"/>
                  <a:pt x="342583" y="809379"/>
                  <a:pt x="341972" y="814606"/>
                </a:cubicBezTo>
                <a:cubicBezTo>
                  <a:pt x="341363" y="819507"/>
                  <a:pt x="336487" y="823101"/>
                  <a:pt x="331000" y="822121"/>
                </a:cubicBezTo>
                <a:cubicBezTo>
                  <a:pt x="325819" y="821141"/>
                  <a:pt x="322162" y="816566"/>
                  <a:pt x="322771" y="811339"/>
                </a:cubicBezTo>
                <a:cubicBezTo>
                  <a:pt x="323686" y="806111"/>
                  <a:pt x="328561" y="802845"/>
                  <a:pt x="333744" y="803825"/>
                </a:cubicBezTo>
                <a:close/>
                <a:moveTo>
                  <a:pt x="9844247" y="803498"/>
                </a:moveTo>
                <a:cubicBezTo>
                  <a:pt x="9850038" y="804479"/>
                  <a:pt x="9854306" y="810032"/>
                  <a:pt x="9853392" y="815587"/>
                </a:cubicBezTo>
                <a:cubicBezTo>
                  <a:pt x="9852477" y="821141"/>
                  <a:pt x="9846991" y="825061"/>
                  <a:pt x="9841199" y="823755"/>
                </a:cubicBezTo>
                <a:cubicBezTo>
                  <a:pt x="9835408" y="822775"/>
                  <a:pt x="9831141" y="817220"/>
                  <a:pt x="9832056" y="811666"/>
                </a:cubicBezTo>
                <a:cubicBezTo>
                  <a:pt x="9832970" y="806112"/>
                  <a:pt x="9838456" y="802518"/>
                  <a:pt x="9844247" y="803498"/>
                </a:cubicBezTo>
                <a:close/>
                <a:moveTo>
                  <a:pt x="11901659" y="803498"/>
                </a:moveTo>
                <a:cubicBezTo>
                  <a:pt x="11904250" y="803988"/>
                  <a:pt x="11906460" y="805377"/>
                  <a:pt x="11907907" y="807255"/>
                </a:cubicBezTo>
                <a:lnTo>
                  <a:pt x="11908607" y="810048"/>
                </a:lnTo>
                <a:lnTo>
                  <a:pt x="11908822" y="809706"/>
                </a:lnTo>
                <a:cubicBezTo>
                  <a:pt x="11910956" y="808236"/>
                  <a:pt x="11913699" y="807582"/>
                  <a:pt x="11916596" y="808072"/>
                </a:cubicBezTo>
                <a:cubicBezTo>
                  <a:pt x="11922386" y="809052"/>
                  <a:pt x="11926348" y="814279"/>
                  <a:pt x="11925434" y="819834"/>
                </a:cubicBezTo>
                <a:cubicBezTo>
                  <a:pt x="11924518" y="825388"/>
                  <a:pt x="11919337" y="828982"/>
                  <a:pt x="11913547" y="828002"/>
                </a:cubicBezTo>
                <a:cubicBezTo>
                  <a:pt x="11910650" y="827511"/>
                  <a:pt x="11908212" y="825959"/>
                  <a:pt x="11906612" y="823836"/>
                </a:cubicBezTo>
                <a:lnTo>
                  <a:pt x="11905605" y="819823"/>
                </a:lnTo>
                <a:lnTo>
                  <a:pt x="11898916" y="821140"/>
                </a:lnTo>
                <a:cubicBezTo>
                  <a:pt x="11893734" y="820160"/>
                  <a:pt x="11890077" y="815586"/>
                  <a:pt x="11890990" y="810686"/>
                </a:cubicBezTo>
                <a:cubicBezTo>
                  <a:pt x="11891600" y="805784"/>
                  <a:pt x="11896478" y="802518"/>
                  <a:pt x="11901659" y="803498"/>
                </a:cubicBezTo>
                <a:close/>
                <a:moveTo>
                  <a:pt x="7543909" y="803171"/>
                </a:moveTo>
                <a:cubicBezTo>
                  <a:pt x="7548786" y="804151"/>
                  <a:pt x="7552444" y="808725"/>
                  <a:pt x="7551834" y="813299"/>
                </a:cubicBezTo>
                <a:cubicBezTo>
                  <a:pt x="7551224" y="818200"/>
                  <a:pt x="7546347" y="821140"/>
                  <a:pt x="7541471" y="820487"/>
                </a:cubicBezTo>
                <a:cubicBezTo>
                  <a:pt x="7536594" y="819507"/>
                  <a:pt x="7532936" y="814933"/>
                  <a:pt x="7533546" y="810359"/>
                </a:cubicBezTo>
                <a:cubicBezTo>
                  <a:pt x="7534155" y="805458"/>
                  <a:pt x="7538727" y="802518"/>
                  <a:pt x="7543909" y="803171"/>
                </a:cubicBezTo>
                <a:close/>
                <a:moveTo>
                  <a:pt x="5731820" y="802518"/>
                </a:moveTo>
                <a:cubicBezTo>
                  <a:pt x="5737307" y="803498"/>
                  <a:pt x="5741270" y="808399"/>
                  <a:pt x="5740355" y="813626"/>
                </a:cubicBezTo>
                <a:cubicBezTo>
                  <a:pt x="5739441" y="818854"/>
                  <a:pt x="5734564" y="822447"/>
                  <a:pt x="5729076" y="821467"/>
                </a:cubicBezTo>
                <a:cubicBezTo>
                  <a:pt x="5723589" y="820487"/>
                  <a:pt x="5719627" y="815586"/>
                  <a:pt x="5720541" y="810359"/>
                </a:cubicBezTo>
                <a:cubicBezTo>
                  <a:pt x="5721151" y="804805"/>
                  <a:pt x="5726333" y="801538"/>
                  <a:pt x="5731820" y="802518"/>
                </a:cubicBezTo>
                <a:close/>
                <a:moveTo>
                  <a:pt x="3845393" y="802518"/>
                </a:moveTo>
                <a:cubicBezTo>
                  <a:pt x="3851493" y="803498"/>
                  <a:pt x="3855763" y="809052"/>
                  <a:pt x="3854847" y="814933"/>
                </a:cubicBezTo>
                <a:cubicBezTo>
                  <a:pt x="3853932" y="820814"/>
                  <a:pt x="3848444" y="824734"/>
                  <a:pt x="3842343" y="823427"/>
                </a:cubicBezTo>
                <a:cubicBezTo>
                  <a:pt x="3836251" y="822447"/>
                  <a:pt x="3831985" y="816893"/>
                  <a:pt x="3832897" y="811012"/>
                </a:cubicBezTo>
                <a:cubicBezTo>
                  <a:pt x="3833509" y="805131"/>
                  <a:pt x="3839299" y="801211"/>
                  <a:pt x="3845393" y="802518"/>
                </a:cubicBezTo>
                <a:close/>
                <a:moveTo>
                  <a:pt x="1914890" y="802191"/>
                </a:moveTo>
                <a:cubicBezTo>
                  <a:pt x="1920680" y="803172"/>
                  <a:pt x="1924642" y="808399"/>
                  <a:pt x="1923728" y="813626"/>
                </a:cubicBezTo>
                <a:cubicBezTo>
                  <a:pt x="1922814" y="819181"/>
                  <a:pt x="1917632" y="822774"/>
                  <a:pt x="1911842" y="821794"/>
                </a:cubicBezTo>
                <a:cubicBezTo>
                  <a:pt x="1906050" y="820814"/>
                  <a:pt x="1902087" y="815586"/>
                  <a:pt x="1903002" y="810359"/>
                </a:cubicBezTo>
                <a:cubicBezTo>
                  <a:pt x="1903916" y="804805"/>
                  <a:pt x="1909098" y="801211"/>
                  <a:pt x="1914890" y="802191"/>
                </a:cubicBezTo>
                <a:close/>
                <a:moveTo>
                  <a:pt x="6647182" y="801864"/>
                </a:moveTo>
                <a:cubicBezTo>
                  <a:pt x="6652364" y="802845"/>
                  <a:pt x="6655717" y="807418"/>
                  <a:pt x="6655107" y="811993"/>
                </a:cubicBezTo>
                <a:cubicBezTo>
                  <a:pt x="6654802" y="814443"/>
                  <a:pt x="6653431" y="816485"/>
                  <a:pt x="6651526" y="817792"/>
                </a:cubicBezTo>
                <a:lnTo>
                  <a:pt x="6645317" y="819063"/>
                </a:lnTo>
                <a:lnTo>
                  <a:pt x="6646574" y="824081"/>
                </a:lnTo>
                <a:cubicBezTo>
                  <a:pt x="6646268" y="826531"/>
                  <a:pt x="6644897" y="828573"/>
                  <a:pt x="6642953" y="829880"/>
                </a:cubicBezTo>
                <a:lnTo>
                  <a:pt x="6636635" y="831125"/>
                </a:lnTo>
                <a:lnTo>
                  <a:pt x="6638038" y="836170"/>
                </a:lnTo>
                <a:cubicBezTo>
                  <a:pt x="6637733" y="838620"/>
                  <a:pt x="6636362" y="840662"/>
                  <a:pt x="6634381" y="842010"/>
                </a:cubicBezTo>
                <a:lnTo>
                  <a:pt x="6627312" y="843628"/>
                </a:lnTo>
                <a:lnTo>
                  <a:pt x="6628895" y="849565"/>
                </a:lnTo>
                <a:cubicBezTo>
                  <a:pt x="6628285" y="854466"/>
                  <a:pt x="6623103" y="858060"/>
                  <a:pt x="6617921" y="857080"/>
                </a:cubicBezTo>
                <a:cubicBezTo>
                  <a:pt x="6612740" y="856100"/>
                  <a:pt x="6608777" y="851199"/>
                  <a:pt x="6609692" y="846298"/>
                </a:cubicBezTo>
                <a:cubicBezTo>
                  <a:pt x="6610149" y="843684"/>
                  <a:pt x="6611597" y="841561"/>
                  <a:pt x="6613578" y="840213"/>
                </a:cubicBezTo>
                <a:lnTo>
                  <a:pt x="6620482" y="838820"/>
                </a:lnTo>
                <a:lnTo>
                  <a:pt x="6618836" y="832902"/>
                </a:lnTo>
                <a:cubicBezTo>
                  <a:pt x="6619293" y="830288"/>
                  <a:pt x="6620741" y="828165"/>
                  <a:pt x="6622722" y="826817"/>
                </a:cubicBezTo>
                <a:lnTo>
                  <a:pt x="6629158" y="825519"/>
                </a:lnTo>
                <a:lnTo>
                  <a:pt x="6627980" y="820814"/>
                </a:lnTo>
                <a:cubicBezTo>
                  <a:pt x="6628285" y="818363"/>
                  <a:pt x="6629656" y="816321"/>
                  <a:pt x="6631600" y="815015"/>
                </a:cubicBezTo>
                <a:lnTo>
                  <a:pt x="6638125" y="813729"/>
                </a:lnTo>
                <a:lnTo>
                  <a:pt x="6636819" y="809052"/>
                </a:lnTo>
                <a:cubicBezTo>
                  <a:pt x="6637429" y="804151"/>
                  <a:pt x="6642001" y="800884"/>
                  <a:pt x="6647182" y="801864"/>
                </a:cubicBezTo>
                <a:close/>
                <a:moveTo>
                  <a:pt x="3480389" y="801864"/>
                </a:moveTo>
                <a:cubicBezTo>
                  <a:pt x="3485871" y="802845"/>
                  <a:pt x="3489532" y="807745"/>
                  <a:pt x="3488617" y="812646"/>
                </a:cubicBezTo>
                <a:cubicBezTo>
                  <a:pt x="3487697" y="817547"/>
                  <a:pt x="3482827" y="821141"/>
                  <a:pt x="3477647" y="820161"/>
                </a:cubicBezTo>
                <a:cubicBezTo>
                  <a:pt x="3472465" y="819181"/>
                  <a:pt x="3468504" y="814279"/>
                  <a:pt x="3469418" y="809379"/>
                </a:cubicBezTo>
                <a:cubicBezTo>
                  <a:pt x="3470027" y="804478"/>
                  <a:pt x="3474904" y="801211"/>
                  <a:pt x="3480389" y="801864"/>
                </a:cubicBezTo>
                <a:close/>
                <a:moveTo>
                  <a:pt x="9479095" y="801538"/>
                </a:moveTo>
                <a:cubicBezTo>
                  <a:pt x="9484886" y="802518"/>
                  <a:pt x="9488850" y="807745"/>
                  <a:pt x="9488239" y="813299"/>
                </a:cubicBezTo>
                <a:cubicBezTo>
                  <a:pt x="9487325" y="818854"/>
                  <a:pt x="9482142" y="822447"/>
                  <a:pt x="9476352" y="821467"/>
                </a:cubicBezTo>
                <a:cubicBezTo>
                  <a:pt x="9470561" y="820487"/>
                  <a:pt x="9466598" y="815259"/>
                  <a:pt x="9467208" y="809706"/>
                </a:cubicBezTo>
                <a:cubicBezTo>
                  <a:pt x="9468122" y="804151"/>
                  <a:pt x="9473304" y="800557"/>
                  <a:pt x="9479095" y="801538"/>
                </a:cubicBezTo>
                <a:close/>
                <a:moveTo>
                  <a:pt x="8730197" y="801538"/>
                </a:moveTo>
                <a:cubicBezTo>
                  <a:pt x="8735684" y="802518"/>
                  <a:pt x="8739341" y="807418"/>
                  <a:pt x="8738427" y="812319"/>
                </a:cubicBezTo>
                <a:cubicBezTo>
                  <a:pt x="8737513" y="817220"/>
                  <a:pt x="8732636" y="820814"/>
                  <a:pt x="8727454" y="819834"/>
                </a:cubicBezTo>
                <a:cubicBezTo>
                  <a:pt x="8722273" y="818854"/>
                  <a:pt x="8718310" y="813952"/>
                  <a:pt x="8719225" y="809052"/>
                </a:cubicBezTo>
                <a:cubicBezTo>
                  <a:pt x="8719835" y="803824"/>
                  <a:pt x="8725016" y="800557"/>
                  <a:pt x="8730197" y="801538"/>
                </a:cubicBezTo>
                <a:close/>
                <a:moveTo>
                  <a:pt x="5336833" y="801538"/>
                </a:moveTo>
                <a:cubicBezTo>
                  <a:pt x="5342016" y="802518"/>
                  <a:pt x="5345676" y="807091"/>
                  <a:pt x="5345065" y="811993"/>
                </a:cubicBezTo>
                <a:cubicBezTo>
                  <a:pt x="5344455" y="816893"/>
                  <a:pt x="5339578" y="820161"/>
                  <a:pt x="5334396" y="819180"/>
                </a:cubicBezTo>
                <a:cubicBezTo>
                  <a:pt x="5329212" y="818200"/>
                  <a:pt x="5325555" y="813626"/>
                  <a:pt x="5326164" y="808725"/>
                </a:cubicBezTo>
                <a:cubicBezTo>
                  <a:pt x="5326775" y="804151"/>
                  <a:pt x="5331652" y="800557"/>
                  <a:pt x="5336833" y="801538"/>
                </a:cubicBezTo>
                <a:close/>
                <a:moveTo>
                  <a:pt x="8956796" y="801009"/>
                </a:moveTo>
                <a:cubicBezTo>
                  <a:pt x="8962281" y="801951"/>
                  <a:pt x="8966102" y="806902"/>
                  <a:pt x="8965330" y="812069"/>
                </a:cubicBezTo>
                <a:cubicBezTo>
                  <a:pt x="8964558" y="817236"/>
                  <a:pt x="8959486" y="820661"/>
                  <a:pt x="8954001" y="819719"/>
                </a:cubicBezTo>
                <a:cubicBezTo>
                  <a:pt x="8948515" y="818778"/>
                  <a:pt x="8944694" y="813826"/>
                  <a:pt x="8945466" y="808660"/>
                </a:cubicBezTo>
                <a:cubicBezTo>
                  <a:pt x="8946238" y="803493"/>
                  <a:pt x="8951310" y="800068"/>
                  <a:pt x="8956796" y="801009"/>
                </a:cubicBezTo>
                <a:close/>
                <a:moveTo>
                  <a:pt x="963103" y="800231"/>
                </a:moveTo>
                <a:cubicBezTo>
                  <a:pt x="968589" y="801211"/>
                  <a:pt x="972246" y="806111"/>
                  <a:pt x="971332" y="811013"/>
                </a:cubicBezTo>
                <a:cubicBezTo>
                  <a:pt x="970418" y="816240"/>
                  <a:pt x="965541" y="819507"/>
                  <a:pt x="960360" y="818527"/>
                </a:cubicBezTo>
                <a:cubicBezTo>
                  <a:pt x="954873" y="817547"/>
                  <a:pt x="951216" y="812646"/>
                  <a:pt x="952130" y="807745"/>
                </a:cubicBezTo>
                <a:cubicBezTo>
                  <a:pt x="952740" y="802845"/>
                  <a:pt x="957617" y="799250"/>
                  <a:pt x="963103" y="800231"/>
                </a:cubicBezTo>
                <a:close/>
                <a:moveTo>
                  <a:pt x="2114527" y="799904"/>
                </a:moveTo>
                <a:cubicBezTo>
                  <a:pt x="2120318" y="800884"/>
                  <a:pt x="2124280" y="806111"/>
                  <a:pt x="2123366" y="811666"/>
                </a:cubicBezTo>
                <a:cubicBezTo>
                  <a:pt x="2122451" y="817220"/>
                  <a:pt x="2117270" y="820814"/>
                  <a:pt x="2111479" y="819834"/>
                </a:cubicBezTo>
                <a:cubicBezTo>
                  <a:pt x="2105687" y="818854"/>
                  <a:pt x="2101726" y="813626"/>
                  <a:pt x="2102640" y="808072"/>
                </a:cubicBezTo>
                <a:cubicBezTo>
                  <a:pt x="2103554" y="802518"/>
                  <a:pt x="2108736" y="798924"/>
                  <a:pt x="2114527" y="799904"/>
                </a:cubicBezTo>
                <a:close/>
                <a:moveTo>
                  <a:pt x="5829095" y="799577"/>
                </a:moveTo>
                <a:cubicBezTo>
                  <a:pt x="5834581" y="800557"/>
                  <a:pt x="5838544" y="805459"/>
                  <a:pt x="5837629" y="810686"/>
                </a:cubicBezTo>
                <a:cubicBezTo>
                  <a:pt x="5836715" y="815913"/>
                  <a:pt x="5831838" y="819507"/>
                  <a:pt x="5826351" y="818527"/>
                </a:cubicBezTo>
                <a:cubicBezTo>
                  <a:pt x="5820865" y="817547"/>
                  <a:pt x="5816902" y="812646"/>
                  <a:pt x="5817817" y="807419"/>
                </a:cubicBezTo>
                <a:cubicBezTo>
                  <a:pt x="5818427" y="802191"/>
                  <a:pt x="5823609" y="798597"/>
                  <a:pt x="5829095" y="799577"/>
                </a:cubicBezTo>
                <a:close/>
                <a:moveTo>
                  <a:pt x="3382747" y="799577"/>
                </a:moveTo>
                <a:cubicBezTo>
                  <a:pt x="3385795" y="800067"/>
                  <a:pt x="3388309" y="801701"/>
                  <a:pt x="3389946" y="803906"/>
                </a:cubicBezTo>
                <a:lnTo>
                  <a:pt x="3390589" y="806471"/>
                </a:lnTo>
                <a:lnTo>
                  <a:pt x="3392393" y="807543"/>
                </a:lnTo>
                <a:cubicBezTo>
                  <a:pt x="3393892" y="809477"/>
                  <a:pt x="3394633" y="811920"/>
                  <a:pt x="3394261" y="814414"/>
                </a:cubicBezTo>
                <a:cubicBezTo>
                  <a:pt x="3393516" y="819402"/>
                  <a:pt x="3388600" y="822708"/>
                  <a:pt x="3383283" y="821795"/>
                </a:cubicBezTo>
                <a:lnTo>
                  <a:pt x="3380303" y="820024"/>
                </a:lnTo>
                <a:lnTo>
                  <a:pt x="3379699" y="820161"/>
                </a:lnTo>
                <a:cubicBezTo>
                  <a:pt x="3373603" y="819181"/>
                  <a:pt x="3369641" y="813626"/>
                  <a:pt x="3370555" y="808072"/>
                </a:cubicBezTo>
                <a:cubicBezTo>
                  <a:pt x="3371165" y="802518"/>
                  <a:pt x="3376650" y="798597"/>
                  <a:pt x="3382747" y="799577"/>
                </a:cubicBezTo>
                <a:close/>
                <a:moveTo>
                  <a:pt x="6261608" y="798924"/>
                </a:moveTo>
                <a:cubicBezTo>
                  <a:pt x="6266789" y="799904"/>
                  <a:pt x="6270447" y="804478"/>
                  <a:pt x="6269838" y="809379"/>
                </a:cubicBezTo>
                <a:cubicBezTo>
                  <a:pt x="6269228" y="814280"/>
                  <a:pt x="6264351" y="817547"/>
                  <a:pt x="6259169" y="816893"/>
                </a:cubicBezTo>
                <a:cubicBezTo>
                  <a:pt x="6253988" y="815913"/>
                  <a:pt x="6250330" y="811339"/>
                  <a:pt x="6250940" y="806438"/>
                </a:cubicBezTo>
                <a:cubicBezTo>
                  <a:pt x="6251550" y="801538"/>
                  <a:pt x="6256427" y="798270"/>
                  <a:pt x="6261608" y="798924"/>
                </a:cubicBezTo>
                <a:close/>
                <a:moveTo>
                  <a:pt x="12034857" y="798923"/>
                </a:moveTo>
                <a:cubicBezTo>
                  <a:pt x="12037753" y="799414"/>
                  <a:pt x="12040116" y="800966"/>
                  <a:pt x="12041677" y="803048"/>
                </a:cubicBezTo>
                <a:lnTo>
                  <a:pt x="12043278" y="808839"/>
                </a:lnTo>
                <a:lnTo>
                  <a:pt x="12045526" y="808399"/>
                </a:lnTo>
                <a:cubicBezTo>
                  <a:pt x="12051011" y="809379"/>
                  <a:pt x="12054975" y="814280"/>
                  <a:pt x="12054060" y="819507"/>
                </a:cubicBezTo>
                <a:cubicBezTo>
                  <a:pt x="12053145" y="824735"/>
                  <a:pt x="12048269" y="828329"/>
                  <a:pt x="12042477" y="827349"/>
                </a:cubicBezTo>
                <a:cubicBezTo>
                  <a:pt x="12039734" y="826858"/>
                  <a:pt x="12037372" y="825388"/>
                  <a:pt x="12035811" y="823387"/>
                </a:cubicBezTo>
                <a:lnTo>
                  <a:pt x="12034334" y="817736"/>
                </a:lnTo>
                <a:lnTo>
                  <a:pt x="12032115" y="818200"/>
                </a:lnTo>
                <a:lnTo>
                  <a:pt x="12028553" y="816009"/>
                </a:lnTo>
                <a:lnTo>
                  <a:pt x="12029676" y="820487"/>
                </a:lnTo>
                <a:cubicBezTo>
                  <a:pt x="12028761" y="826041"/>
                  <a:pt x="12023580" y="829635"/>
                  <a:pt x="12017789" y="828655"/>
                </a:cubicBezTo>
                <a:cubicBezTo>
                  <a:pt x="12011997" y="827675"/>
                  <a:pt x="12008034" y="822447"/>
                  <a:pt x="12008948" y="816893"/>
                </a:cubicBezTo>
                <a:cubicBezTo>
                  <a:pt x="12009863" y="811339"/>
                  <a:pt x="12015350" y="807745"/>
                  <a:pt x="12020837" y="808725"/>
                </a:cubicBezTo>
                <a:lnTo>
                  <a:pt x="12024488" y="810918"/>
                </a:lnTo>
                <a:lnTo>
                  <a:pt x="12023276" y="806765"/>
                </a:lnTo>
                <a:cubicBezTo>
                  <a:pt x="12023885" y="801538"/>
                  <a:pt x="12029066" y="797943"/>
                  <a:pt x="12034857" y="798923"/>
                </a:cubicBezTo>
                <a:close/>
                <a:moveTo>
                  <a:pt x="4511017" y="798271"/>
                </a:moveTo>
                <a:cubicBezTo>
                  <a:pt x="4516201" y="799251"/>
                  <a:pt x="4519862" y="803825"/>
                  <a:pt x="4518947" y="808725"/>
                </a:cubicBezTo>
                <a:cubicBezTo>
                  <a:pt x="4518334" y="813626"/>
                  <a:pt x="4513454" y="816893"/>
                  <a:pt x="4508272" y="815913"/>
                </a:cubicBezTo>
                <a:cubicBezTo>
                  <a:pt x="4503095" y="814933"/>
                  <a:pt x="4499439" y="810359"/>
                  <a:pt x="4500352" y="805459"/>
                </a:cubicBezTo>
                <a:cubicBezTo>
                  <a:pt x="4501263" y="800557"/>
                  <a:pt x="4505836" y="797291"/>
                  <a:pt x="4511017" y="798271"/>
                </a:cubicBezTo>
                <a:close/>
                <a:moveTo>
                  <a:pt x="7745688" y="797944"/>
                </a:moveTo>
                <a:cubicBezTo>
                  <a:pt x="7750869" y="798924"/>
                  <a:pt x="7754528" y="803498"/>
                  <a:pt x="7753613" y="808399"/>
                </a:cubicBezTo>
                <a:cubicBezTo>
                  <a:pt x="7753004" y="813299"/>
                  <a:pt x="7748126" y="816566"/>
                  <a:pt x="7742945" y="815586"/>
                </a:cubicBezTo>
                <a:cubicBezTo>
                  <a:pt x="7737764" y="814606"/>
                  <a:pt x="7734105" y="810032"/>
                  <a:pt x="7735020" y="805132"/>
                </a:cubicBezTo>
                <a:cubicBezTo>
                  <a:pt x="7735934" y="800231"/>
                  <a:pt x="7740506" y="796964"/>
                  <a:pt x="7745688" y="797944"/>
                </a:cubicBezTo>
                <a:close/>
                <a:moveTo>
                  <a:pt x="7643579" y="797944"/>
                </a:moveTo>
                <a:cubicBezTo>
                  <a:pt x="7648760" y="798924"/>
                  <a:pt x="7652113" y="803498"/>
                  <a:pt x="7651504" y="808399"/>
                </a:cubicBezTo>
                <a:cubicBezTo>
                  <a:pt x="7650894" y="813299"/>
                  <a:pt x="7646018" y="816566"/>
                  <a:pt x="7640836" y="815586"/>
                </a:cubicBezTo>
                <a:cubicBezTo>
                  <a:pt x="7635654" y="814606"/>
                  <a:pt x="7632301" y="810032"/>
                  <a:pt x="7632911" y="805132"/>
                </a:cubicBezTo>
                <a:cubicBezTo>
                  <a:pt x="7633825" y="800231"/>
                  <a:pt x="7638397" y="796964"/>
                  <a:pt x="7643579" y="797944"/>
                </a:cubicBezTo>
                <a:close/>
                <a:moveTo>
                  <a:pt x="4328382" y="797944"/>
                </a:moveTo>
                <a:cubicBezTo>
                  <a:pt x="4333864" y="798924"/>
                  <a:pt x="4337523" y="803825"/>
                  <a:pt x="4336607" y="808725"/>
                </a:cubicBezTo>
                <a:cubicBezTo>
                  <a:pt x="4336001" y="813953"/>
                  <a:pt x="4330816" y="817220"/>
                  <a:pt x="4325633" y="816240"/>
                </a:cubicBezTo>
                <a:cubicBezTo>
                  <a:pt x="4320144" y="815260"/>
                  <a:pt x="4316486" y="810359"/>
                  <a:pt x="4317402" y="805458"/>
                </a:cubicBezTo>
                <a:cubicBezTo>
                  <a:pt x="4318012" y="800557"/>
                  <a:pt x="4323191" y="797290"/>
                  <a:pt x="4328382" y="797944"/>
                </a:cubicBezTo>
                <a:close/>
                <a:moveTo>
                  <a:pt x="11972373" y="797617"/>
                </a:moveTo>
                <a:cubicBezTo>
                  <a:pt x="11977859" y="798597"/>
                  <a:pt x="11981517" y="803498"/>
                  <a:pt x="11980603" y="808399"/>
                </a:cubicBezTo>
                <a:cubicBezTo>
                  <a:pt x="11979993" y="813626"/>
                  <a:pt x="11974811" y="816893"/>
                  <a:pt x="11969629" y="815913"/>
                </a:cubicBezTo>
                <a:cubicBezTo>
                  <a:pt x="11964144" y="814933"/>
                  <a:pt x="11960486" y="810032"/>
                  <a:pt x="11961400" y="805131"/>
                </a:cubicBezTo>
                <a:cubicBezTo>
                  <a:pt x="11962010" y="799904"/>
                  <a:pt x="11966887" y="796637"/>
                  <a:pt x="11972373" y="797617"/>
                </a:cubicBezTo>
                <a:close/>
                <a:moveTo>
                  <a:pt x="11727007" y="797617"/>
                </a:moveTo>
                <a:cubicBezTo>
                  <a:pt x="11732493" y="798597"/>
                  <a:pt x="11736457" y="803825"/>
                  <a:pt x="11735847" y="809052"/>
                </a:cubicBezTo>
                <a:cubicBezTo>
                  <a:pt x="11734932" y="814280"/>
                  <a:pt x="11729751" y="817874"/>
                  <a:pt x="11724265" y="816893"/>
                </a:cubicBezTo>
                <a:cubicBezTo>
                  <a:pt x="11718777" y="815913"/>
                  <a:pt x="11714816" y="810686"/>
                  <a:pt x="11715426" y="805459"/>
                </a:cubicBezTo>
                <a:cubicBezTo>
                  <a:pt x="11716339" y="800231"/>
                  <a:pt x="11721521" y="796637"/>
                  <a:pt x="11727007" y="797617"/>
                </a:cubicBezTo>
                <a:close/>
                <a:moveTo>
                  <a:pt x="6366460" y="797617"/>
                </a:moveTo>
                <a:cubicBezTo>
                  <a:pt x="6371641" y="798597"/>
                  <a:pt x="6375300" y="803171"/>
                  <a:pt x="6374385" y="808072"/>
                </a:cubicBezTo>
                <a:cubicBezTo>
                  <a:pt x="6373776" y="812972"/>
                  <a:pt x="6368898" y="816240"/>
                  <a:pt x="6363717" y="815259"/>
                </a:cubicBezTo>
                <a:lnTo>
                  <a:pt x="6359845" y="812931"/>
                </a:lnTo>
                <a:lnTo>
                  <a:pt x="6361584" y="819181"/>
                </a:lnTo>
                <a:cubicBezTo>
                  <a:pt x="6360973" y="824081"/>
                  <a:pt x="6356097" y="827349"/>
                  <a:pt x="6350915" y="826695"/>
                </a:cubicBezTo>
                <a:cubicBezTo>
                  <a:pt x="6345733" y="825715"/>
                  <a:pt x="6342075" y="821141"/>
                  <a:pt x="6342685" y="815913"/>
                </a:cubicBezTo>
                <a:cubicBezTo>
                  <a:pt x="6343295" y="810686"/>
                  <a:pt x="6347867" y="807419"/>
                  <a:pt x="6353353" y="808399"/>
                </a:cubicBezTo>
                <a:lnTo>
                  <a:pt x="6357286" y="810775"/>
                </a:lnTo>
                <a:lnTo>
                  <a:pt x="6355792" y="804805"/>
                </a:lnTo>
                <a:cubicBezTo>
                  <a:pt x="6356706" y="799904"/>
                  <a:pt x="6361278" y="796637"/>
                  <a:pt x="6366460" y="797617"/>
                </a:cubicBezTo>
                <a:close/>
                <a:moveTo>
                  <a:pt x="1711987" y="797617"/>
                </a:moveTo>
                <a:cubicBezTo>
                  <a:pt x="1717169" y="798597"/>
                  <a:pt x="1721131" y="803498"/>
                  <a:pt x="1720217" y="808399"/>
                </a:cubicBezTo>
                <a:cubicBezTo>
                  <a:pt x="1719607" y="813300"/>
                  <a:pt x="1714426" y="816893"/>
                  <a:pt x="1709244" y="815913"/>
                </a:cubicBezTo>
                <a:cubicBezTo>
                  <a:pt x="1704063" y="814933"/>
                  <a:pt x="1700101" y="810032"/>
                  <a:pt x="1701014" y="805132"/>
                </a:cubicBezTo>
                <a:cubicBezTo>
                  <a:pt x="1701929" y="800231"/>
                  <a:pt x="1706806" y="796637"/>
                  <a:pt x="1711987" y="797617"/>
                </a:cubicBezTo>
                <a:close/>
                <a:moveTo>
                  <a:pt x="7945943" y="797291"/>
                </a:moveTo>
                <a:cubicBezTo>
                  <a:pt x="7951125" y="798271"/>
                  <a:pt x="7954782" y="802845"/>
                  <a:pt x="7954173" y="808072"/>
                </a:cubicBezTo>
                <a:cubicBezTo>
                  <a:pt x="7953563" y="812973"/>
                  <a:pt x="7948686" y="816240"/>
                  <a:pt x="7943199" y="815587"/>
                </a:cubicBezTo>
                <a:cubicBezTo>
                  <a:pt x="7938018" y="814607"/>
                  <a:pt x="7934360" y="810032"/>
                  <a:pt x="7934970" y="804805"/>
                </a:cubicBezTo>
                <a:cubicBezTo>
                  <a:pt x="7935580" y="799577"/>
                  <a:pt x="7940761" y="796311"/>
                  <a:pt x="7945943" y="797291"/>
                </a:cubicBezTo>
                <a:close/>
                <a:moveTo>
                  <a:pt x="6154014" y="796637"/>
                </a:moveTo>
                <a:cubicBezTo>
                  <a:pt x="6159195" y="797617"/>
                  <a:pt x="6163157" y="802518"/>
                  <a:pt x="6162243" y="807419"/>
                </a:cubicBezTo>
                <a:cubicBezTo>
                  <a:pt x="6161634" y="812320"/>
                  <a:pt x="6156452" y="815913"/>
                  <a:pt x="6151270" y="814933"/>
                </a:cubicBezTo>
                <a:cubicBezTo>
                  <a:pt x="6146089" y="813953"/>
                  <a:pt x="6142126" y="809052"/>
                  <a:pt x="6143041" y="804152"/>
                </a:cubicBezTo>
                <a:cubicBezTo>
                  <a:pt x="6143955" y="799251"/>
                  <a:pt x="6148832" y="795657"/>
                  <a:pt x="6154014" y="796637"/>
                </a:cubicBezTo>
                <a:close/>
                <a:moveTo>
                  <a:pt x="3609578" y="796637"/>
                </a:moveTo>
                <a:cubicBezTo>
                  <a:pt x="3615062" y="797617"/>
                  <a:pt x="3618712" y="802518"/>
                  <a:pt x="3618101" y="807745"/>
                </a:cubicBezTo>
                <a:cubicBezTo>
                  <a:pt x="3617189" y="812973"/>
                  <a:pt x="3612316" y="816240"/>
                  <a:pt x="3606840" y="815260"/>
                </a:cubicBezTo>
                <a:cubicBezTo>
                  <a:pt x="3601363" y="814280"/>
                  <a:pt x="3597686" y="809379"/>
                  <a:pt x="3598295" y="804152"/>
                </a:cubicBezTo>
                <a:cubicBezTo>
                  <a:pt x="3598917" y="799251"/>
                  <a:pt x="3604102" y="795657"/>
                  <a:pt x="3609578" y="796637"/>
                </a:cubicBezTo>
                <a:close/>
                <a:moveTo>
                  <a:pt x="7011725" y="796311"/>
                </a:moveTo>
                <a:cubicBezTo>
                  <a:pt x="7016602" y="797291"/>
                  <a:pt x="7019650" y="801538"/>
                  <a:pt x="7019041" y="806112"/>
                </a:cubicBezTo>
                <a:cubicBezTo>
                  <a:pt x="7018431" y="810686"/>
                  <a:pt x="7013859" y="813627"/>
                  <a:pt x="7009287" y="812973"/>
                </a:cubicBezTo>
                <a:cubicBezTo>
                  <a:pt x="7004410" y="811993"/>
                  <a:pt x="7001362" y="807745"/>
                  <a:pt x="7001971" y="803172"/>
                </a:cubicBezTo>
                <a:cubicBezTo>
                  <a:pt x="7002581" y="798597"/>
                  <a:pt x="7007153" y="795330"/>
                  <a:pt x="7011725" y="796311"/>
                </a:cubicBezTo>
                <a:close/>
                <a:moveTo>
                  <a:pt x="5564493" y="795983"/>
                </a:moveTo>
                <a:cubicBezTo>
                  <a:pt x="5569979" y="796963"/>
                  <a:pt x="5573639" y="801864"/>
                  <a:pt x="5573028" y="807091"/>
                </a:cubicBezTo>
                <a:cubicBezTo>
                  <a:pt x="5572114" y="812319"/>
                  <a:pt x="5567236" y="815586"/>
                  <a:pt x="5561749" y="814606"/>
                </a:cubicBezTo>
                <a:cubicBezTo>
                  <a:pt x="5556262" y="813626"/>
                  <a:pt x="5552603" y="808725"/>
                  <a:pt x="5553518" y="803498"/>
                </a:cubicBezTo>
                <a:cubicBezTo>
                  <a:pt x="5554129" y="798597"/>
                  <a:pt x="5559005" y="795003"/>
                  <a:pt x="5564493" y="795983"/>
                </a:cubicBezTo>
                <a:close/>
                <a:moveTo>
                  <a:pt x="6042367" y="795804"/>
                </a:moveTo>
                <a:cubicBezTo>
                  <a:pt x="6047852" y="796745"/>
                  <a:pt x="6051674" y="801696"/>
                  <a:pt x="6050902" y="806863"/>
                </a:cubicBezTo>
                <a:cubicBezTo>
                  <a:pt x="6050131" y="812030"/>
                  <a:pt x="6045059" y="815456"/>
                  <a:pt x="6039575" y="814515"/>
                </a:cubicBezTo>
                <a:cubicBezTo>
                  <a:pt x="6034089" y="813574"/>
                  <a:pt x="6030267" y="808623"/>
                  <a:pt x="6031039" y="803457"/>
                </a:cubicBezTo>
                <a:cubicBezTo>
                  <a:pt x="6031810" y="798289"/>
                  <a:pt x="6036882" y="794864"/>
                  <a:pt x="6042367" y="795804"/>
                </a:cubicBezTo>
                <a:close/>
                <a:moveTo>
                  <a:pt x="4770792" y="795657"/>
                </a:moveTo>
                <a:cubicBezTo>
                  <a:pt x="4775670" y="796637"/>
                  <a:pt x="4779327" y="801211"/>
                  <a:pt x="4778717" y="805785"/>
                </a:cubicBezTo>
                <a:cubicBezTo>
                  <a:pt x="4778108" y="810686"/>
                  <a:pt x="4773230" y="813626"/>
                  <a:pt x="4768351" y="812973"/>
                </a:cubicBezTo>
                <a:cubicBezTo>
                  <a:pt x="4763474" y="811993"/>
                  <a:pt x="4759817" y="807418"/>
                  <a:pt x="4760426" y="802845"/>
                </a:cubicBezTo>
                <a:cubicBezTo>
                  <a:pt x="4761341" y="798271"/>
                  <a:pt x="4765914" y="795004"/>
                  <a:pt x="4770792" y="795657"/>
                </a:cubicBezTo>
                <a:close/>
                <a:moveTo>
                  <a:pt x="3293870" y="795330"/>
                </a:moveTo>
                <a:cubicBezTo>
                  <a:pt x="3299356" y="796311"/>
                  <a:pt x="3303012" y="801211"/>
                  <a:pt x="3302097" y="806112"/>
                </a:cubicBezTo>
                <a:cubicBezTo>
                  <a:pt x="3301487" y="811339"/>
                  <a:pt x="3296309" y="814607"/>
                  <a:pt x="3291126" y="813627"/>
                </a:cubicBezTo>
                <a:cubicBezTo>
                  <a:pt x="3285641" y="812647"/>
                  <a:pt x="3281985" y="807745"/>
                  <a:pt x="3282899" y="802845"/>
                </a:cubicBezTo>
                <a:cubicBezTo>
                  <a:pt x="3283507" y="797618"/>
                  <a:pt x="3288385" y="794350"/>
                  <a:pt x="3293870" y="795330"/>
                </a:cubicBezTo>
                <a:close/>
                <a:moveTo>
                  <a:pt x="11687688" y="795004"/>
                </a:moveTo>
                <a:cubicBezTo>
                  <a:pt x="11690127" y="795494"/>
                  <a:pt x="11692184" y="796800"/>
                  <a:pt x="11693556" y="798556"/>
                </a:cubicBezTo>
                <a:lnTo>
                  <a:pt x="11694824" y="803079"/>
                </a:lnTo>
                <a:lnTo>
                  <a:pt x="11696147" y="800802"/>
                </a:lnTo>
                <a:cubicBezTo>
                  <a:pt x="11697900" y="799577"/>
                  <a:pt x="11700185" y="799088"/>
                  <a:pt x="11702623" y="799577"/>
                </a:cubicBezTo>
                <a:cubicBezTo>
                  <a:pt x="11707501" y="800557"/>
                  <a:pt x="11710854" y="804805"/>
                  <a:pt x="11709939" y="809379"/>
                </a:cubicBezTo>
                <a:cubicBezTo>
                  <a:pt x="11709330" y="813953"/>
                  <a:pt x="11704758" y="816893"/>
                  <a:pt x="11700185" y="816240"/>
                </a:cubicBezTo>
                <a:cubicBezTo>
                  <a:pt x="11697747" y="815750"/>
                  <a:pt x="11695689" y="814443"/>
                  <a:pt x="11694356" y="812687"/>
                </a:cubicBezTo>
                <a:lnTo>
                  <a:pt x="11693263" y="808092"/>
                </a:lnTo>
                <a:lnTo>
                  <a:pt x="11691879" y="810318"/>
                </a:lnTo>
                <a:cubicBezTo>
                  <a:pt x="11690050" y="811584"/>
                  <a:pt x="11687688" y="812156"/>
                  <a:pt x="11685249" y="811666"/>
                </a:cubicBezTo>
                <a:cubicBezTo>
                  <a:pt x="11680374" y="810686"/>
                  <a:pt x="11677020" y="806438"/>
                  <a:pt x="11677630" y="801864"/>
                </a:cubicBezTo>
                <a:cubicBezTo>
                  <a:pt x="11678544" y="797290"/>
                  <a:pt x="11682812" y="794023"/>
                  <a:pt x="11687688" y="795004"/>
                </a:cubicBezTo>
                <a:close/>
                <a:moveTo>
                  <a:pt x="3452863" y="794350"/>
                </a:moveTo>
                <a:cubicBezTo>
                  <a:pt x="3458654" y="795330"/>
                  <a:pt x="3462921" y="800557"/>
                  <a:pt x="3462006" y="806112"/>
                </a:cubicBezTo>
                <a:lnTo>
                  <a:pt x="3461126" y="807460"/>
                </a:lnTo>
                <a:lnTo>
                  <a:pt x="3463173" y="814933"/>
                </a:lnTo>
                <a:cubicBezTo>
                  <a:pt x="3462259" y="820814"/>
                  <a:pt x="3456467" y="824734"/>
                  <a:pt x="3450371" y="823754"/>
                </a:cubicBezTo>
                <a:cubicBezTo>
                  <a:pt x="3444276" y="822774"/>
                  <a:pt x="3439705" y="816893"/>
                  <a:pt x="3440619" y="811013"/>
                </a:cubicBezTo>
                <a:lnTo>
                  <a:pt x="3442272" y="808423"/>
                </a:lnTo>
                <a:lnTo>
                  <a:pt x="3440672" y="802518"/>
                </a:lnTo>
                <a:cubicBezTo>
                  <a:pt x="3441586" y="797291"/>
                  <a:pt x="3446768" y="793370"/>
                  <a:pt x="3452863" y="794350"/>
                </a:cubicBezTo>
                <a:close/>
                <a:moveTo>
                  <a:pt x="8324202" y="793043"/>
                </a:moveTo>
                <a:cubicBezTo>
                  <a:pt x="8329383" y="794023"/>
                  <a:pt x="8333041" y="798597"/>
                  <a:pt x="8332431" y="803825"/>
                </a:cubicBezTo>
                <a:cubicBezTo>
                  <a:pt x="8331822" y="808725"/>
                  <a:pt x="8326945" y="812319"/>
                  <a:pt x="8321459" y="811339"/>
                </a:cubicBezTo>
                <a:cubicBezTo>
                  <a:pt x="8315972" y="810359"/>
                  <a:pt x="8312619" y="805785"/>
                  <a:pt x="8313228" y="800557"/>
                </a:cubicBezTo>
                <a:cubicBezTo>
                  <a:pt x="8314143" y="795657"/>
                  <a:pt x="8319020" y="792063"/>
                  <a:pt x="8324202" y="793043"/>
                </a:cubicBezTo>
                <a:close/>
                <a:moveTo>
                  <a:pt x="5126548" y="793043"/>
                </a:moveTo>
                <a:cubicBezTo>
                  <a:pt x="5131731" y="794023"/>
                  <a:pt x="5135084" y="798597"/>
                  <a:pt x="5134475" y="803171"/>
                </a:cubicBezTo>
                <a:cubicBezTo>
                  <a:pt x="5133866" y="808072"/>
                  <a:pt x="5128988" y="811012"/>
                  <a:pt x="5124110" y="810359"/>
                </a:cubicBezTo>
                <a:cubicBezTo>
                  <a:pt x="5118926" y="809379"/>
                  <a:pt x="5115574" y="804805"/>
                  <a:pt x="5116183" y="800231"/>
                </a:cubicBezTo>
                <a:cubicBezTo>
                  <a:pt x="5117097" y="795330"/>
                  <a:pt x="5121671" y="792389"/>
                  <a:pt x="5126548" y="793043"/>
                </a:cubicBezTo>
                <a:close/>
                <a:moveTo>
                  <a:pt x="8229617" y="792807"/>
                </a:moveTo>
                <a:cubicBezTo>
                  <a:pt x="8234936" y="793719"/>
                  <a:pt x="8238644" y="798503"/>
                  <a:pt x="8237899" y="803492"/>
                </a:cubicBezTo>
                <a:cubicBezTo>
                  <a:pt x="8237154" y="808480"/>
                  <a:pt x="8232239" y="811785"/>
                  <a:pt x="8226920" y="810873"/>
                </a:cubicBezTo>
                <a:cubicBezTo>
                  <a:pt x="8221601" y="809960"/>
                  <a:pt x="8217893" y="805177"/>
                  <a:pt x="8218637" y="800188"/>
                </a:cubicBezTo>
                <a:cubicBezTo>
                  <a:pt x="8219382" y="795199"/>
                  <a:pt x="8224298" y="791894"/>
                  <a:pt x="8229617" y="792807"/>
                </a:cubicBezTo>
                <a:close/>
                <a:moveTo>
                  <a:pt x="11057664" y="792716"/>
                </a:moveTo>
                <a:cubicBezTo>
                  <a:pt x="11062845" y="793697"/>
                  <a:pt x="11066502" y="798270"/>
                  <a:pt x="11065588" y="803171"/>
                </a:cubicBezTo>
                <a:cubicBezTo>
                  <a:pt x="11064674" y="808072"/>
                  <a:pt x="11060102" y="811339"/>
                  <a:pt x="11054920" y="810359"/>
                </a:cubicBezTo>
                <a:cubicBezTo>
                  <a:pt x="11049738" y="809379"/>
                  <a:pt x="11046081" y="804805"/>
                  <a:pt x="11046996" y="799904"/>
                </a:cubicBezTo>
                <a:cubicBezTo>
                  <a:pt x="11047910" y="795003"/>
                  <a:pt x="11052482" y="791736"/>
                  <a:pt x="11057664" y="792716"/>
                </a:cubicBezTo>
                <a:close/>
                <a:moveTo>
                  <a:pt x="11465184" y="792389"/>
                </a:moveTo>
                <a:cubicBezTo>
                  <a:pt x="11470669" y="793370"/>
                  <a:pt x="11474326" y="798270"/>
                  <a:pt x="11473718" y="803498"/>
                </a:cubicBezTo>
                <a:cubicBezTo>
                  <a:pt x="11472803" y="808725"/>
                  <a:pt x="11467926" y="811993"/>
                  <a:pt x="11462440" y="811013"/>
                </a:cubicBezTo>
                <a:cubicBezTo>
                  <a:pt x="11456954" y="810032"/>
                  <a:pt x="11453296" y="805132"/>
                  <a:pt x="11453905" y="799904"/>
                </a:cubicBezTo>
                <a:cubicBezTo>
                  <a:pt x="11454821" y="795004"/>
                  <a:pt x="11459696" y="791409"/>
                  <a:pt x="11465184" y="792389"/>
                </a:cubicBezTo>
                <a:close/>
                <a:moveTo>
                  <a:pt x="6558405" y="792345"/>
                </a:moveTo>
                <a:cubicBezTo>
                  <a:pt x="6563392" y="793200"/>
                  <a:pt x="6566852" y="797792"/>
                  <a:pt x="6566133" y="802603"/>
                </a:cubicBezTo>
                <a:cubicBezTo>
                  <a:pt x="6565415" y="807414"/>
                  <a:pt x="6560791" y="810620"/>
                  <a:pt x="6555805" y="809765"/>
                </a:cubicBezTo>
                <a:lnTo>
                  <a:pt x="6555310" y="809464"/>
                </a:lnTo>
                <a:lnTo>
                  <a:pt x="6556352" y="813626"/>
                </a:lnTo>
                <a:cubicBezTo>
                  <a:pt x="6555742" y="818527"/>
                  <a:pt x="6550865" y="821794"/>
                  <a:pt x="6545684" y="820814"/>
                </a:cubicBezTo>
                <a:lnTo>
                  <a:pt x="6545363" y="820621"/>
                </a:lnTo>
                <a:lnTo>
                  <a:pt x="6546598" y="825061"/>
                </a:lnTo>
                <a:cubicBezTo>
                  <a:pt x="6545989" y="829962"/>
                  <a:pt x="6541112" y="833229"/>
                  <a:pt x="6535625" y="832576"/>
                </a:cubicBezTo>
                <a:lnTo>
                  <a:pt x="6534328" y="831792"/>
                </a:lnTo>
                <a:lnTo>
                  <a:pt x="6535930" y="837803"/>
                </a:lnTo>
                <a:cubicBezTo>
                  <a:pt x="6535320" y="842704"/>
                  <a:pt x="6530138" y="846298"/>
                  <a:pt x="6524956" y="845318"/>
                </a:cubicBezTo>
                <a:cubicBezTo>
                  <a:pt x="6519775" y="844338"/>
                  <a:pt x="6515813" y="839437"/>
                  <a:pt x="6516727" y="834536"/>
                </a:cubicBezTo>
                <a:cubicBezTo>
                  <a:pt x="6517642" y="829636"/>
                  <a:pt x="6522518" y="826041"/>
                  <a:pt x="6527700" y="827022"/>
                </a:cubicBezTo>
                <a:lnTo>
                  <a:pt x="6529086" y="827870"/>
                </a:lnTo>
                <a:lnTo>
                  <a:pt x="6527395" y="821794"/>
                </a:lnTo>
                <a:cubicBezTo>
                  <a:pt x="6528310" y="816893"/>
                  <a:pt x="6533187" y="813626"/>
                  <a:pt x="6538368" y="814280"/>
                </a:cubicBezTo>
                <a:lnTo>
                  <a:pt x="6538807" y="814544"/>
                </a:lnTo>
                <a:lnTo>
                  <a:pt x="6537758" y="810359"/>
                </a:lnTo>
                <a:cubicBezTo>
                  <a:pt x="6538673" y="805785"/>
                  <a:pt x="6543550" y="802518"/>
                  <a:pt x="6548426" y="803171"/>
                </a:cubicBezTo>
                <a:lnTo>
                  <a:pt x="6549145" y="803603"/>
                </a:lnTo>
                <a:lnTo>
                  <a:pt x="6548076" y="799506"/>
                </a:lnTo>
                <a:cubicBezTo>
                  <a:pt x="6548794" y="794695"/>
                  <a:pt x="6553418" y="791489"/>
                  <a:pt x="6558405" y="792345"/>
                </a:cubicBezTo>
                <a:close/>
                <a:moveTo>
                  <a:pt x="2016079" y="792063"/>
                </a:moveTo>
                <a:cubicBezTo>
                  <a:pt x="2021871" y="793043"/>
                  <a:pt x="2025833" y="798271"/>
                  <a:pt x="2024918" y="803498"/>
                </a:cubicBezTo>
                <a:cubicBezTo>
                  <a:pt x="2024004" y="809052"/>
                  <a:pt x="2018823" y="812646"/>
                  <a:pt x="2013032" y="811666"/>
                </a:cubicBezTo>
                <a:cubicBezTo>
                  <a:pt x="2007241" y="810686"/>
                  <a:pt x="2003278" y="805458"/>
                  <a:pt x="2004192" y="800231"/>
                </a:cubicBezTo>
                <a:cubicBezTo>
                  <a:pt x="2005107" y="794677"/>
                  <a:pt x="2010288" y="791083"/>
                  <a:pt x="2016079" y="792063"/>
                </a:cubicBezTo>
                <a:close/>
                <a:moveTo>
                  <a:pt x="8041041" y="791736"/>
                </a:moveTo>
                <a:cubicBezTo>
                  <a:pt x="8046223" y="792716"/>
                  <a:pt x="8049880" y="797290"/>
                  <a:pt x="8049270" y="802518"/>
                </a:cubicBezTo>
                <a:cubicBezTo>
                  <a:pt x="8048661" y="807418"/>
                  <a:pt x="8043784" y="810686"/>
                  <a:pt x="8038297" y="810032"/>
                </a:cubicBezTo>
                <a:cubicBezTo>
                  <a:pt x="8033116" y="809052"/>
                  <a:pt x="8029458" y="804478"/>
                  <a:pt x="8030067" y="799250"/>
                </a:cubicBezTo>
                <a:cubicBezTo>
                  <a:pt x="8030982" y="794023"/>
                  <a:pt x="8035859" y="790756"/>
                  <a:pt x="8041041" y="791736"/>
                </a:cubicBezTo>
                <a:close/>
                <a:moveTo>
                  <a:pt x="10900385" y="791083"/>
                </a:moveTo>
                <a:cubicBezTo>
                  <a:pt x="10905567" y="792063"/>
                  <a:pt x="10908920" y="796637"/>
                  <a:pt x="10908310" y="801538"/>
                </a:cubicBezTo>
                <a:cubicBezTo>
                  <a:pt x="10907700" y="806438"/>
                  <a:pt x="10902824" y="809706"/>
                  <a:pt x="10897947" y="808725"/>
                </a:cubicBezTo>
                <a:cubicBezTo>
                  <a:pt x="10892765" y="807745"/>
                  <a:pt x="10889413" y="803172"/>
                  <a:pt x="10890023" y="798271"/>
                </a:cubicBezTo>
                <a:cubicBezTo>
                  <a:pt x="10890633" y="793370"/>
                  <a:pt x="10895509" y="790103"/>
                  <a:pt x="10900385" y="791083"/>
                </a:cubicBezTo>
                <a:close/>
                <a:moveTo>
                  <a:pt x="8135529" y="791083"/>
                </a:moveTo>
                <a:cubicBezTo>
                  <a:pt x="8140711" y="792063"/>
                  <a:pt x="8144368" y="796637"/>
                  <a:pt x="8143759" y="801864"/>
                </a:cubicBezTo>
                <a:cubicBezTo>
                  <a:pt x="8143149" y="807092"/>
                  <a:pt x="8138272" y="810359"/>
                  <a:pt x="8132786" y="809379"/>
                </a:cubicBezTo>
                <a:cubicBezTo>
                  <a:pt x="8127604" y="808399"/>
                  <a:pt x="8123947" y="803825"/>
                  <a:pt x="8124556" y="798597"/>
                </a:cubicBezTo>
                <a:cubicBezTo>
                  <a:pt x="8125166" y="793370"/>
                  <a:pt x="8130347" y="790103"/>
                  <a:pt x="8135529" y="791083"/>
                </a:cubicBezTo>
                <a:close/>
                <a:moveTo>
                  <a:pt x="3584279" y="790756"/>
                </a:moveTo>
                <a:cubicBezTo>
                  <a:pt x="3590056" y="791736"/>
                  <a:pt x="3593705" y="796963"/>
                  <a:pt x="3593094" y="802191"/>
                </a:cubicBezTo>
                <a:cubicBezTo>
                  <a:pt x="3592484" y="807418"/>
                  <a:pt x="3587010" y="811012"/>
                  <a:pt x="3581530" y="810032"/>
                </a:cubicBezTo>
                <a:lnTo>
                  <a:pt x="3579782" y="808966"/>
                </a:lnTo>
                <a:lnTo>
                  <a:pt x="3572767" y="810359"/>
                </a:lnTo>
                <a:lnTo>
                  <a:pt x="3569920" y="808645"/>
                </a:lnTo>
                <a:lnTo>
                  <a:pt x="3572002" y="816240"/>
                </a:lnTo>
                <a:cubicBezTo>
                  <a:pt x="3571083" y="822121"/>
                  <a:pt x="3565291" y="826041"/>
                  <a:pt x="3559194" y="825061"/>
                </a:cubicBezTo>
                <a:lnTo>
                  <a:pt x="3554259" y="822080"/>
                </a:lnTo>
                <a:lnTo>
                  <a:pt x="3554439" y="822774"/>
                </a:lnTo>
                <a:cubicBezTo>
                  <a:pt x="3553521" y="828002"/>
                  <a:pt x="3548641" y="831596"/>
                  <a:pt x="3542841" y="830616"/>
                </a:cubicBezTo>
                <a:cubicBezTo>
                  <a:pt x="3537356" y="829636"/>
                  <a:pt x="3533389" y="824734"/>
                  <a:pt x="3534311" y="819507"/>
                </a:cubicBezTo>
                <a:cubicBezTo>
                  <a:pt x="3535221" y="814280"/>
                  <a:pt x="3540411" y="810686"/>
                  <a:pt x="3545892" y="811666"/>
                </a:cubicBezTo>
                <a:lnTo>
                  <a:pt x="3549914" y="814052"/>
                </a:lnTo>
                <a:lnTo>
                  <a:pt x="3549435" y="812320"/>
                </a:lnTo>
                <a:cubicBezTo>
                  <a:pt x="3550348" y="806438"/>
                  <a:pt x="3556141" y="802518"/>
                  <a:pt x="3562239" y="803498"/>
                </a:cubicBezTo>
                <a:lnTo>
                  <a:pt x="3566100" y="805829"/>
                </a:lnTo>
                <a:lnTo>
                  <a:pt x="3564540" y="799577"/>
                </a:lnTo>
                <a:cubicBezTo>
                  <a:pt x="3565462" y="794350"/>
                  <a:pt x="3570322" y="791083"/>
                  <a:pt x="3575501" y="792063"/>
                </a:cubicBezTo>
                <a:lnTo>
                  <a:pt x="3576386" y="792597"/>
                </a:lnTo>
                <a:lnTo>
                  <a:pt x="3576544" y="792348"/>
                </a:lnTo>
                <a:cubicBezTo>
                  <a:pt x="3578644" y="790919"/>
                  <a:pt x="3581383" y="790266"/>
                  <a:pt x="3584279" y="790756"/>
                </a:cubicBezTo>
                <a:close/>
                <a:moveTo>
                  <a:pt x="5276503" y="790103"/>
                </a:moveTo>
                <a:cubicBezTo>
                  <a:pt x="5281685" y="791083"/>
                  <a:pt x="5285039" y="795657"/>
                  <a:pt x="5284430" y="800557"/>
                </a:cubicBezTo>
                <a:cubicBezTo>
                  <a:pt x="5283820" y="805458"/>
                  <a:pt x="5278942" y="808725"/>
                  <a:pt x="5273760" y="807745"/>
                </a:cubicBezTo>
                <a:cubicBezTo>
                  <a:pt x="5268579" y="806765"/>
                  <a:pt x="5265224" y="802191"/>
                  <a:pt x="5265835" y="797291"/>
                </a:cubicBezTo>
                <a:cubicBezTo>
                  <a:pt x="5266444" y="792389"/>
                  <a:pt x="5271321" y="789123"/>
                  <a:pt x="5276503" y="790103"/>
                </a:cubicBezTo>
                <a:close/>
                <a:moveTo>
                  <a:pt x="8419299" y="789776"/>
                </a:moveTo>
                <a:cubicBezTo>
                  <a:pt x="8424481" y="790756"/>
                  <a:pt x="8428139" y="795330"/>
                  <a:pt x="8427528" y="800557"/>
                </a:cubicBezTo>
                <a:cubicBezTo>
                  <a:pt x="8426919" y="805458"/>
                  <a:pt x="8422043" y="809052"/>
                  <a:pt x="8416556" y="808072"/>
                </a:cubicBezTo>
                <a:cubicBezTo>
                  <a:pt x="8411374" y="807092"/>
                  <a:pt x="8407716" y="802518"/>
                  <a:pt x="8408327" y="797290"/>
                </a:cubicBezTo>
                <a:cubicBezTo>
                  <a:pt x="8408936" y="792063"/>
                  <a:pt x="8414118" y="788796"/>
                  <a:pt x="8419299" y="789776"/>
                </a:cubicBezTo>
                <a:close/>
                <a:moveTo>
                  <a:pt x="3909129" y="789776"/>
                </a:moveTo>
                <a:cubicBezTo>
                  <a:pt x="3915228" y="790756"/>
                  <a:pt x="3919189" y="796311"/>
                  <a:pt x="3918580" y="801864"/>
                </a:cubicBezTo>
                <a:cubicBezTo>
                  <a:pt x="3917665" y="807419"/>
                  <a:pt x="3912173" y="811339"/>
                  <a:pt x="3906078" y="810359"/>
                </a:cubicBezTo>
                <a:cubicBezTo>
                  <a:pt x="3899982" y="809379"/>
                  <a:pt x="3896020" y="803825"/>
                  <a:pt x="3896630" y="798271"/>
                </a:cubicBezTo>
                <a:cubicBezTo>
                  <a:pt x="3897545" y="792716"/>
                  <a:pt x="3903032" y="788796"/>
                  <a:pt x="3909129" y="789776"/>
                </a:cubicBezTo>
                <a:close/>
                <a:moveTo>
                  <a:pt x="7352799" y="789449"/>
                </a:moveTo>
                <a:cubicBezTo>
                  <a:pt x="7357675" y="790429"/>
                  <a:pt x="7361028" y="794676"/>
                  <a:pt x="7360114" y="799250"/>
                </a:cubicBezTo>
                <a:cubicBezTo>
                  <a:pt x="7359504" y="803824"/>
                  <a:pt x="7354932" y="806765"/>
                  <a:pt x="7350360" y="806111"/>
                </a:cubicBezTo>
                <a:cubicBezTo>
                  <a:pt x="7345483" y="805131"/>
                  <a:pt x="7342131" y="800884"/>
                  <a:pt x="7343045" y="796310"/>
                </a:cubicBezTo>
                <a:cubicBezTo>
                  <a:pt x="7343655" y="791736"/>
                  <a:pt x="7347922" y="788469"/>
                  <a:pt x="7352799" y="789449"/>
                </a:cubicBezTo>
                <a:close/>
                <a:moveTo>
                  <a:pt x="6468873" y="789449"/>
                </a:moveTo>
                <a:cubicBezTo>
                  <a:pt x="6474055" y="790429"/>
                  <a:pt x="6477408" y="795003"/>
                  <a:pt x="6476798" y="799577"/>
                </a:cubicBezTo>
                <a:cubicBezTo>
                  <a:pt x="6476188" y="804478"/>
                  <a:pt x="6471312" y="807418"/>
                  <a:pt x="6466435" y="806765"/>
                </a:cubicBezTo>
                <a:lnTo>
                  <a:pt x="6464104" y="805352"/>
                </a:lnTo>
                <a:lnTo>
                  <a:pt x="6465521" y="811012"/>
                </a:lnTo>
                <a:cubicBezTo>
                  <a:pt x="6464911" y="815913"/>
                  <a:pt x="6460034" y="819180"/>
                  <a:pt x="6454852" y="818200"/>
                </a:cubicBezTo>
                <a:lnTo>
                  <a:pt x="6452445" y="816752"/>
                </a:lnTo>
                <a:lnTo>
                  <a:pt x="6453938" y="822121"/>
                </a:lnTo>
                <a:cubicBezTo>
                  <a:pt x="6453329" y="827022"/>
                  <a:pt x="6448452" y="830289"/>
                  <a:pt x="6443270" y="829636"/>
                </a:cubicBezTo>
                <a:cubicBezTo>
                  <a:pt x="6438088" y="828656"/>
                  <a:pt x="6434431" y="824081"/>
                  <a:pt x="6435040" y="818854"/>
                </a:cubicBezTo>
                <a:cubicBezTo>
                  <a:pt x="6435650" y="813626"/>
                  <a:pt x="6440527" y="810359"/>
                  <a:pt x="6445709" y="811339"/>
                </a:cubicBezTo>
                <a:lnTo>
                  <a:pt x="6448205" y="812848"/>
                </a:lnTo>
                <a:lnTo>
                  <a:pt x="6446928" y="807745"/>
                </a:lnTo>
                <a:cubicBezTo>
                  <a:pt x="6447537" y="802844"/>
                  <a:pt x="6452414" y="799577"/>
                  <a:pt x="6457596" y="800557"/>
                </a:cubicBezTo>
                <a:lnTo>
                  <a:pt x="6460010" y="802009"/>
                </a:lnTo>
                <a:lnTo>
                  <a:pt x="6458510" y="796637"/>
                </a:lnTo>
                <a:cubicBezTo>
                  <a:pt x="6459120" y="791736"/>
                  <a:pt x="6463692" y="788469"/>
                  <a:pt x="6468873" y="789449"/>
                </a:cubicBezTo>
                <a:close/>
                <a:moveTo>
                  <a:pt x="10218849" y="789123"/>
                </a:moveTo>
                <a:cubicBezTo>
                  <a:pt x="10224031" y="790103"/>
                  <a:pt x="10227688" y="794677"/>
                  <a:pt x="10226773" y="799577"/>
                </a:cubicBezTo>
                <a:cubicBezTo>
                  <a:pt x="10226163" y="804478"/>
                  <a:pt x="10221287" y="807745"/>
                  <a:pt x="10216105" y="806765"/>
                </a:cubicBezTo>
                <a:cubicBezTo>
                  <a:pt x="10210924" y="805785"/>
                  <a:pt x="10207267" y="801211"/>
                  <a:pt x="10208181" y="796311"/>
                </a:cubicBezTo>
                <a:cubicBezTo>
                  <a:pt x="10208790" y="791409"/>
                  <a:pt x="10213667" y="788143"/>
                  <a:pt x="10218849" y="789123"/>
                </a:cubicBezTo>
                <a:close/>
                <a:moveTo>
                  <a:pt x="7443934" y="788796"/>
                </a:moveTo>
                <a:cubicBezTo>
                  <a:pt x="7448811" y="789776"/>
                  <a:pt x="7452163" y="794023"/>
                  <a:pt x="7451554" y="798597"/>
                </a:cubicBezTo>
                <a:cubicBezTo>
                  <a:pt x="7450944" y="803171"/>
                  <a:pt x="7446372" y="806111"/>
                  <a:pt x="7441496" y="805458"/>
                </a:cubicBezTo>
                <a:cubicBezTo>
                  <a:pt x="7436619" y="804478"/>
                  <a:pt x="7433266" y="800231"/>
                  <a:pt x="7433875" y="795657"/>
                </a:cubicBezTo>
                <a:cubicBezTo>
                  <a:pt x="7434790" y="791082"/>
                  <a:pt x="7439362" y="788142"/>
                  <a:pt x="7443934" y="788796"/>
                </a:cubicBezTo>
                <a:close/>
                <a:moveTo>
                  <a:pt x="11221341" y="788469"/>
                </a:moveTo>
                <a:cubicBezTo>
                  <a:pt x="11226522" y="789449"/>
                  <a:pt x="11230180" y="794023"/>
                  <a:pt x="11229571" y="799250"/>
                </a:cubicBezTo>
                <a:cubicBezTo>
                  <a:pt x="11228962" y="804151"/>
                  <a:pt x="11224085" y="807418"/>
                  <a:pt x="11218599" y="806765"/>
                </a:cubicBezTo>
                <a:cubicBezTo>
                  <a:pt x="11213112" y="806111"/>
                  <a:pt x="11209758" y="801211"/>
                  <a:pt x="11210368" y="795983"/>
                </a:cubicBezTo>
                <a:cubicBezTo>
                  <a:pt x="11211283" y="790756"/>
                  <a:pt x="11216159" y="787489"/>
                  <a:pt x="11221341" y="788469"/>
                </a:cubicBezTo>
                <a:close/>
                <a:moveTo>
                  <a:pt x="6655717" y="787816"/>
                </a:moveTo>
                <a:cubicBezTo>
                  <a:pt x="6660594" y="788796"/>
                  <a:pt x="6664251" y="793043"/>
                  <a:pt x="6663337" y="797944"/>
                </a:cubicBezTo>
                <a:cubicBezTo>
                  <a:pt x="6662727" y="802518"/>
                  <a:pt x="6658155" y="805785"/>
                  <a:pt x="6652974" y="805132"/>
                </a:cubicBezTo>
                <a:cubicBezTo>
                  <a:pt x="6647792" y="804479"/>
                  <a:pt x="6644439" y="799904"/>
                  <a:pt x="6645354" y="795004"/>
                </a:cubicBezTo>
                <a:cubicBezTo>
                  <a:pt x="6645963" y="790103"/>
                  <a:pt x="6650840" y="787162"/>
                  <a:pt x="6655717" y="787816"/>
                </a:cubicBezTo>
                <a:close/>
                <a:moveTo>
                  <a:pt x="6276544" y="787816"/>
                </a:moveTo>
                <a:cubicBezTo>
                  <a:pt x="6281725" y="788796"/>
                  <a:pt x="6285383" y="793370"/>
                  <a:pt x="6284469" y="798270"/>
                </a:cubicBezTo>
                <a:cubicBezTo>
                  <a:pt x="6283555" y="803171"/>
                  <a:pt x="6278982" y="806438"/>
                  <a:pt x="6273801" y="805458"/>
                </a:cubicBezTo>
                <a:cubicBezTo>
                  <a:pt x="6268619" y="804478"/>
                  <a:pt x="6264961" y="799904"/>
                  <a:pt x="6265876" y="795004"/>
                </a:cubicBezTo>
                <a:cubicBezTo>
                  <a:pt x="6266485" y="790102"/>
                  <a:pt x="6271362" y="786836"/>
                  <a:pt x="6276544" y="787816"/>
                </a:cubicBezTo>
                <a:close/>
                <a:moveTo>
                  <a:pt x="4081402" y="787815"/>
                </a:moveTo>
                <a:cubicBezTo>
                  <a:pt x="4087193" y="788795"/>
                  <a:pt x="4090852" y="794023"/>
                  <a:pt x="4090243" y="799250"/>
                </a:cubicBezTo>
                <a:cubicBezTo>
                  <a:pt x="4089328" y="804478"/>
                  <a:pt x="4084144" y="808072"/>
                  <a:pt x="4078658" y="807091"/>
                </a:cubicBezTo>
                <a:cubicBezTo>
                  <a:pt x="4072864" y="806111"/>
                  <a:pt x="4069204" y="800884"/>
                  <a:pt x="4069816" y="795657"/>
                </a:cubicBezTo>
                <a:cubicBezTo>
                  <a:pt x="4070428" y="790429"/>
                  <a:pt x="4075606" y="786835"/>
                  <a:pt x="4081402" y="787815"/>
                </a:cubicBezTo>
                <a:close/>
                <a:moveTo>
                  <a:pt x="10259083" y="786836"/>
                </a:moveTo>
                <a:cubicBezTo>
                  <a:pt x="10264265" y="787816"/>
                  <a:pt x="10267618" y="792390"/>
                  <a:pt x="10267007" y="796964"/>
                </a:cubicBezTo>
                <a:cubicBezTo>
                  <a:pt x="10266398" y="801864"/>
                  <a:pt x="10261521" y="804805"/>
                  <a:pt x="10256645" y="804152"/>
                </a:cubicBezTo>
                <a:cubicBezTo>
                  <a:pt x="10251462" y="803172"/>
                  <a:pt x="10248110" y="798597"/>
                  <a:pt x="10248720" y="794023"/>
                </a:cubicBezTo>
                <a:cubicBezTo>
                  <a:pt x="10249330" y="789450"/>
                  <a:pt x="10253902" y="786182"/>
                  <a:pt x="10259083" y="786836"/>
                </a:cubicBezTo>
                <a:close/>
                <a:moveTo>
                  <a:pt x="3419606" y="786836"/>
                </a:moveTo>
                <a:cubicBezTo>
                  <a:pt x="3425704" y="787816"/>
                  <a:pt x="3429970" y="793370"/>
                  <a:pt x="3429055" y="799251"/>
                </a:cubicBezTo>
                <a:cubicBezTo>
                  <a:pt x="3428141" y="805132"/>
                  <a:pt x="3422655" y="808725"/>
                  <a:pt x="3416558" y="807745"/>
                </a:cubicBezTo>
                <a:cubicBezTo>
                  <a:pt x="3410464" y="806765"/>
                  <a:pt x="3406197" y="801211"/>
                  <a:pt x="3407110" y="795330"/>
                </a:cubicBezTo>
                <a:cubicBezTo>
                  <a:pt x="3407721" y="789449"/>
                  <a:pt x="3413512" y="785529"/>
                  <a:pt x="3419606" y="786836"/>
                </a:cubicBezTo>
                <a:close/>
                <a:moveTo>
                  <a:pt x="6379261" y="786509"/>
                </a:moveTo>
                <a:cubicBezTo>
                  <a:pt x="6384444" y="787489"/>
                  <a:pt x="6387796" y="792063"/>
                  <a:pt x="6387187" y="796637"/>
                </a:cubicBezTo>
                <a:cubicBezTo>
                  <a:pt x="6386577" y="801538"/>
                  <a:pt x="6381700" y="804478"/>
                  <a:pt x="6376824" y="803825"/>
                </a:cubicBezTo>
                <a:cubicBezTo>
                  <a:pt x="6371641" y="802845"/>
                  <a:pt x="6368289" y="798270"/>
                  <a:pt x="6368899" y="793697"/>
                </a:cubicBezTo>
                <a:cubicBezTo>
                  <a:pt x="6369508" y="788795"/>
                  <a:pt x="6374385" y="785529"/>
                  <a:pt x="6379261" y="786509"/>
                </a:cubicBezTo>
                <a:close/>
                <a:moveTo>
                  <a:pt x="4134772" y="786509"/>
                </a:moveTo>
                <a:cubicBezTo>
                  <a:pt x="4140248" y="787489"/>
                  <a:pt x="4144217" y="792390"/>
                  <a:pt x="4143299" y="797944"/>
                </a:cubicBezTo>
                <a:cubicBezTo>
                  <a:pt x="4142383" y="803172"/>
                  <a:pt x="4137508" y="806765"/>
                  <a:pt x="4131725" y="805785"/>
                </a:cubicBezTo>
                <a:cubicBezTo>
                  <a:pt x="4125931" y="804805"/>
                  <a:pt x="4122267" y="799904"/>
                  <a:pt x="4123186" y="794350"/>
                </a:cubicBezTo>
                <a:cubicBezTo>
                  <a:pt x="4124101" y="789123"/>
                  <a:pt x="4129285" y="785855"/>
                  <a:pt x="4134772" y="786509"/>
                </a:cubicBezTo>
                <a:close/>
                <a:moveTo>
                  <a:pt x="4026230" y="786509"/>
                </a:moveTo>
                <a:cubicBezTo>
                  <a:pt x="4032025" y="787489"/>
                  <a:pt x="4035992" y="792716"/>
                  <a:pt x="4035083" y="798270"/>
                </a:cubicBezTo>
                <a:cubicBezTo>
                  <a:pt x="4034170" y="803825"/>
                  <a:pt x="4028974" y="807418"/>
                  <a:pt x="4023192" y="806438"/>
                </a:cubicBezTo>
                <a:cubicBezTo>
                  <a:pt x="4017393" y="805458"/>
                  <a:pt x="4013424" y="800231"/>
                  <a:pt x="4014341" y="794677"/>
                </a:cubicBezTo>
                <a:cubicBezTo>
                  <a:pt x="4015261" y="789122"/>
                  <a:pt x="4020439" y="785529"/>
                  <a:pt x="4026230" y="786509"/>
                </a:cubicBezTo>
                <a:close/>
                <a:moveTo>
                  <a:pt x="6749596" y="785855"/>
                </a:moveTo>
                <a:cubicBezTo>
                  <a:pt x="6754473" y="786836"/>
                  <a:pt x="6757826" y="791082"/>
                  <a:pt x="6757216" y="795984"/>
                </a:cubicBezTo>
                <a:cubicBezTo>
                  <a:pt x="6756606" y="800557"/>
                  <a:pt x="6752034" y="803825"/>
                  <a:pt x="6747158" y="802845"/>
                </a:cubicBezTo>
                <a:cubicBezTo>
                  <a:pt x="6742281" y="801864"/>
                  <a:pt x="6738928" y="797617"/>
                  <a:pt x="6739538" y="792716"/>
                </a:cubicBezTo>
                <a:cubicBezTo>
                  <a:pt x="6740147" y="788142"/>
                  <a:pt x="6744719" y="785202"/>
                  <a:pt x="6749596" y="785855"/>
                </a:cubicBezTo>
                <a:close/>
                <a:moveTo>
                  <a:pt x="3969199" y="785855"/>
                </a:moveTo>
                <a:cubicBezTo>
                  <a:pt x="3974992" y="786836"/>
                  <a:pt x="3979259" y="792063"/>
                  <a:pt x="3978340" y="797617"/>
                </a:cubicBezTo>
                <a:cubicBezTo>
                  <a:pt x="3977429" y="803172"/>
                  <a:pt x="3971942" y="806765"/>
                  <a:pt x="3966151" y="805785"/>
                </a:cubicBezTo>
                <a:cubicBezTo>
                  <a:pt x="3960358" y="804805"/>
                  <a:pt x="3956085" y="799577"/>
                  <a:pt x="3957002" y="794023"/>
                </a:cubicBezTo>
                <a:cubicBezTo>
                  <a:pt x="3957918" y="788469"/>
                  <a:pt x="3963399" y="784875"/>
                  <a:pt x="3969199" y="785855"/>
                </a:cubicBezTo>
                <a:close/>
                <a:moveTo>
                  <a:pt x="9334924" y="785202"/>
                </a:moveTo>
                <a:cubicBezTo>
                  <a:pt x="9340716" y="786182"/>
                  <a:pt x="9344677" y="791409"/>
                  <a:pt x="9343763" y="796637"/>
                </a:cubicBezTo>
                <a:cubicBezTo>
                  <a:pt x="9342848" y="802191"/>
                  <a:pt x="9337667" y="805459"/>
                  <a:pt x="9331877" y="804805"/>
                </a:cubicBezTo>
                <a:cubicBezTo>
                  <a:pt x="9326084" y="803825"/>
                  <a:pt x="9322122" y="798597"/>
                  <a:pt x="9323036" y="793370"/>
                </a:cubicBezTo>
                <a:cubicBezTo>
                  <a:pt x="9323952" y="787816"/>
                  <a:pt x="9329133" y="784222"/>
                  <a:pt x="9334924" y="785202"/>
                </a:cubicBezTo>
                <a:close/>
                <a:moveTo>
                  <a:pt x="1808887" y="785202"/>
                </a:moveTo>
                <a:cubicBezTo>
                  <a:pt x="1814373" y="786182"/>
                  <a:pt x="1818031" y="791083"/>
                  <a:pt x="1817421" y="796311"/>
                </a:cubicBezTo>
                <a:lnTo>
                  <a:pt x="1815339" y="799540"/>
                </a:lnTo>
                <a:lnTo>
                  <a:pt x="1816763" y="800389"/>
                </a:lnTo>
                <a:cubicBezTo>
                  <a:pt x="1818308" y="802390"/>
                  <a:pt x="1819070" y="804919"/>
                  <a:pt x="1818684" y="807503"/>
                </a:cubicBezTo>
                <a:lnTo>
                  <a:pt x="1817220" y="809802"/>
                </a:lnTo>
                <a:lnTo>
                  <a:pt x="1818565" y="810607"/>
                </a:lnTo>
                <a:cubicBezTo>
                  <a:pt x="1820155" y="812675"/>
                  <a:pt x="1820939" y="815291"/>
                  <a:pt x="1820539" y="817964"/>
                </a:cubicBezTo>
                <a:cubicBezTo>
                  <a:pt x="1819741" y="823309"/>
                  <a:pt x="1814513" y="826856"/>
                  <a:pt x="1808862" y="825886"/>
                </a:cubicBezTo>
                <a:cubicBezTo>
                  <a:pt x="1803211" y="824916"/>
                  <a:pt x="1799276" y="819797"/>
                  <a:pt x="1800075" y="814452"/>
                </a:cubicBezTo>
                <a:lnTo>
                  <a:pt x="1801751" y="811812"/>
                </a:lnTo>
                <a:lnTo>
                  <a:pt x="1800743" y="811210"/>
                </a:lnTo>
                <a:cubicBezTo>
                  <a:pt x="1799198" y="809209"/>
                  <a:pt x="1798436" y="806680"/>
                  <a:pt x="1798822" y="804096"/>
                </a:cubicBezTo>
                <a:lnTo>
                  <a:pt x="1800982" y="800704"/>
                </a:lnTo>
                <a:lnTo>
                  <a:pt x="1799591" y="799863"/>
                </a:lnTo>
                <a:cubicBezTo>
                  <a:pt x="1798067" y="797862"/>
                  <a:pt x="1797305" y="795330"/>
                  <a:pt x="1797609" y="792716"/>
                </a:cubicBezTo>
                <a:cubicBezTo>
                  <a:pt x="1798524" y="787816"/>
                  <a:pt x="1803706" y="784548"/>
                  <a:pt x="1808887" y="785202"/>
                </a:cubicBezTo>
                <a:close/>
                <a:moveTo>
                  <a:pt x="1531272" y="784875"/>
                </a:moveTo>
                <a:cubicBezTo>
                  <a:pt x="1536454" y="785855"/>
                  <a:pt x="1540111" y="790429"/>
                  <a:pt x="1539501" y="795330"/>
                </a:cubicBezTo>
                <a:cubicBezTo>
                  <a:pt x="1538892" y="800231"/>
                  <a:pt x="1534015" y="803498"/>
                  <a:pt x="1528834" y="802518"/>
                </a:cubicBezTo>
                <a:cubicBezTo>
                  <a:pt x="1523652" y="801538"/>
                  <a:pt x="1519995" y="796964"/>
                  <a:pt x="1520605" y="792063"/>
                </a:cubicBezTo>
                <a:cubicBezTo>
                  <a:pt x="1521519" y="787162"/>
                  <a:pt x="1526091" y="783895"/>
                  <a:pt x="1531272" y="784875"/>
                </a:cubicBezTo>
                <a:close/>
                <a:moveTo>
                  <a:pt x="10178310" y="784548"/>
                </a:moveTo>
                <a:cubicBezTo>
                  <a:pt x="10183491" y="785529"/>
                  <a:pt x="10187149" y="790102"/>
                  <a:pt x="10186540" y="795003"/>
                </a:cubicBezTo>
                <a:cubicBezTo>
                  <a:pt x="10185930" y="799904"/>
                  <a:pt x="10181053" y="803171"/>
                  <a:pt x="10175871" y="802518"/>
                </a:cubicBezTo>
                <a:cubicBezTo>
                  <a:pt x="10170690" y="801538"/>
                  <a:pt x="10167032" y="796963"/>
                  <a:pt x="10167642" y="792063"/>
                </a:cubicBezTo>
                <a:cubicBezTo>
                  <a:pt x="10168252" y="786835"/>
                  <a:pt x="10173129" y="783568"/>
                  <a:pt x="10178310" y="784548"/>
                </a:cubicBezTo>
                <a:close/>
                <a:moveTo>
                  <a:pt x="5497762" y="783895"/>
                </a:moveTo>
                <a:cubicBezTo>
                  <a:pt x="5502945" y="784875"/>
                  <a:pt x="5506603" y="789776"/>
                  <a:pt x="5505993" y="794677"/>
                </a:cubicBezTo>
                <a:cubicBezTo>
                  <a:pt x="5505384" y="799577"/>
                  <a:pt x="5500201" y="803172"/>
                  <a:pt x="5495018" y="802191"/>
                </a:cubicBezTo>
                <a:cubicBezTo>
                  <a:pt x="5489836" y="801211"/>
                  <a:pt x="5486178" y="796310"/>
                  <a:pt x="5486789" y="791409"/>
                </a:cubicBezTo>
                <a:cubicBezTo>
                  <a:pt x="5487702" y="786182"/>
                  <a:pt x="5492580" y="782915"/>
                  <a:pt x="5497762" y="783895"/>
                </a:cubicBezTo>
                <a:close/>
                <a:moveTo>
                  <a:pt x="10749203" y="783568"/>
                </a:moveTo>
                <a:cubicBezTo>
                  <a:pt x="10754081" y="784548"/>
                  <a:pt x="10757739" y="789122"/>
                  <a:pt x="10756825" y="793697"/>
                </a:cubicBezTo>
                <a:cubicBezTo>
                  <a:pt x="10756215" y="798597"/>
                  <a:pt x="10751642" y="801538"/>
                  <a:pt x="10746461" y="800884"/>
                </a:cubicBezTo>
                <a:cubicBezTo>
                  <a:pt x="10741584" y="799904"/>
                  <a:pt x="10737926" y="795330"/>
                  <a:pt x="10738841" y="790756"/>
                </a:cubicBezTo>
                <a:cubicBezTo>
                  <a:pt x="10739755" y="786182"/>
                  <a:pt x="10744327" y="782588"/>
                  <a:pt x="10749203" y="783568"/>
                </a:cubicBezTo>
                <a:close/>
                <a:moveTo>
                  <a:pt x="4376863" y="783241"/>
                </a:moveTo>
                <a:cubicBezTo>
                  <a:pt x="4382052" y="784221"/>
                  <a:pt x="4385707" y="788796"/>
                  <a:pt x="4385099" y="794023"/>
                </a:cubicBezTo>
                <a:cubicBezTo>
                  <a:pt x="4384488" y="799250"/>
                  <a:pt x="4379614" y="802518"/>
                  <a:pt x="4374126" y="801538"/>
                </a:cubicBezTo>
                <a:cubicBezTo>
                  <a:pt x="4368942" y="800557"/>
                  <a:pt x="4365282" y="795984"/>
                  <a:pt x="4365895" y="790756"/>
                </a:cubicBezTo>
                <a:cubicBezTo>
                  <a:pt x="4366810" y="785855"/>
                  <a:pt x="4371688" y="782261"/>
                  <a:pt x="4376863" y="783241"/>
                </a:cubicBezTo>
                <a:close/>
                <a:moveTo>
                  <a:pt x="499522" y="783241"/>
                </a:moveTo>
                <a:cubicBezTo>
                  <a:pt x="505008" y="784221"/>
                  <a:pt x="508665" y="789122"/>
                  <a:pt x="507751" y="794023"/>
                </a:cubicBezTo>
                <a:cubicBezTo>
                  <a:pt x="507141" y="799250"/>
                  <a:pt x="501960" y="802518"/>
                  <a:pt x="496779" y="801538"/>
                </a:cubicBezTo>
                <a:cubicBezTo>
                  <a:pt x="491292" y="800557"/>
                  <a:pt x="487635" y="795657"/>
                  <a:pt x="488549" y="790756"/>
                </a:cubicBezTo>
                <a:cubicBezTo>
                  <a:pt x="489159" y="785855"/>
                  <a:pt x="494035" y="782261"/>
                  <a:pt x="499522" y="783241"/>
                </a:cubicBezTo>
                <a:close/>
                <a:moveTo>
                  <a:pt x="7181804" y="782915"/>
                </a:moveTo>
                <a:cubicBezTo>
                  <a:pt x="7186377" y="783568"/>
                  <a:pt x="7189730" y="788142"/>
                  <a:pt x="7189120" y="792389"/>
                </a:cubicBezTo>
                <a:cubicBezTo>
                  <a:pt x="7188510" y="796964"/>
                  <a:pt x="7184243" y="799904"/>
                  <a:pt x="7179366" y="798924"/>
                </a:cubicBezTo>
                <a:cubicBezTo>
                  <a:pt x="7174794" y="798270"/>
                  <a:pt x="7171441" y="793697"/>
                  <a:pt x="7172051" y="789449"/>
                </a:cubicBezTo>
                <a:cubicBezTo>
                  <a:pt x="7172660" y="785202"/>
                  <a:pt x="7176928" y="781935"/>
                  <a:pt x="7181804" y="782915"/>
                </a:cubicBezTo>
                <a:close/>
                <a:moveTo>
                  <a:pt x="6841036" y="782915"/>
                </a:moveTo>
                <a:cubicBezTo>
                  <a:pt x="6845914" y="783895"/>
                  <a:pt x="6849267" y="788142"/>
                  <a:pt x="6848656" y="792716"/>
                </a:cubicBezTo>
                <a:cubicBezTo>
                  <a:pt x="6848047" y="797290"/>
                  <a:pt x="6843475" y="800231"/>
                  <a:pt x="6838598" y="799577"/>
                </a:cubicBezTo>
                <a:cubicBezTo>
                  <a:pt x="6833722" y="798597"/>
                  <a:pt x="6830368" y="794350"/>
                  <a:pt x="6830978" y="789776"/>
                </a:cubicBezTo>
                <a:cubicBezTo>
                  <a:pt x="6831588" y="785202"/>
                  <a:pt x="6836160" y="781935"/>
                  <a:pt x="6841036" y="782915"/>
                </a:cubicBezTo>
                <a:close/>
                <a:moveTo>
                  <a:pt x="7539032" y="782262"/>
                </a:moveTo>
                <a:cubicBezTo>
                  <a:pt x="7543909" y="783242"/>
                  <a:pt x="7547262" y="787489"/>
                  <a:pt x="7546652" y="792390"/>
                </a:cubicBezTo>
                <a:cubicBezTo>
                  <a:pt x="7546043" y="797291"/>
                  <a:pt x="7541471" y="800231"/>
                  <a:pt x="7536594" y="799251"/>
                </a:cubicBezTo>
                <a:cubicBezTo>
                  <a:pt x="7531717" y="798271"/>
                  <a:pt x="7528364" y="794023"/>
                  <a:pt x="7528974" y="789123"/>
                </a:cubicBezTo>
                <a:cubicBezTo>
                  <a:pt x="7529584" y="784548"/>
                  <a:pt x="7534155" y="781608"/>
                  <a:pt x="7539032" y="782262"/>
                </a:cubicBezTo>
                <a:close/>
                <a:moveTo>
                  <a:pt x="1622403" y="782262"/>
                </a:moveTo>
                <a:cubicBezTo>
                  <a:pt x="1627584" y="783242"/>
                  <a:pt x="1631242" y="787816"/>
                  <a:pt x="1630632" y="792716"/>
                </a:cubicBezTo>
                <a:cubicBezTo>
                  <a:pt x="1630022" y="797618"/>
                  <a:pt x="1625145" y="800884"/>
                  <a:pt x="1619965" y="799904"/>
                </a:cubicBezTo>
                <a:cubicBezTo>
                  <a:pt x="1614783" y="798924"/>
                  <a:pt x="1611126" y="794350"/>
                  <a:pt x="1611735" y="789450"/>
                </a:cubicBezTo>
                <a:cubicBezTo>
                  <a:pt x="1612345" y="784548"/>
                  <a:pt x="1617222" y="781282"/>
                  <a:pt x="1622403" y="782262"/>
                </a:cubicBezTo>
                <a:close/>
                <a:moveTo>
                  <a:pt x="6171387" y="782261"/>
                </a:moveTo>
                <a:cubicBezTo>
                  <a:pt x="6176569" y="783241"/>
                  <a:pt x="6180226" y="787815"/>
                  <a:pt x="6179617" y="792716"/>
                </a:cubicBezTo>
                <a:cubicBezTo>
                  <a:pt x="6179007" y="797617"/>
                  <a:pt x="6174130" y="800884"/>
                  <a:pt x="6168949" y="800231"/>
                </a:cubicBezTo>
                <a:cubicBezTo>
                  <a:pt x="6163767" y="799250"/>
                  <a:pt x="6160109" y="794676"/>
                  <a:pt x="6160719" y="789775"/>
                </a:cubicBezTo>
                <a:cubicBezTo>
                  <a:pt x="6161329" y="784875"/>
                  <a:pt x="6166206" y="781607"/>
                  <a:pt x="6171387" y="782261"/>
                </a:cubicBezTo>
                <a:close/>
                <a:moveTo>
                  <a:pt x="4186918" y="780954"/>
                </a:moveTo>
                <a:cubicBezTo>
                  <a:pt x="4192406" y="781934"/>
                  <a:pt x="4196063" y="786836"/>
                  <a:pt x="4195454" y="792063"/>
                </a:cubicBezTo>
                <a:cubicBezTo>
                  <a:pt x="4194542" y="797290"/>
                  <a:pt x="4189659" y="800557"/>
                  <a:pt x="4184174" y="799904"/>
                </a:cubicBezTo>
                <a:cubicBezTo>
                  <a:pt x="4178687" y="798924"/>
                  <a:pt x="4175026" y="794023"/>
                  <a:pt x="4175633" y="788796"/>
                </a:cubicBezTo>
                <a:cubicBezTo>
                  <a:pt x="4176547" y="783568"/>
                  <a:pt x="4181429" y="779974"/>
                  <a:pt x="4186918" y="780954"/>
                </a:cubicBezTo>
                <a:close/>
                <a:moveTo>
                  <a:pt x="11832164" y="780301"/>
                </a:moveTo>
                <a:cubicBezTo>
                  <a:pt x="11837956" y="781281"/>
                  <a:pt x="11841612" y="786509"/>
                  <a:pt x="11841004" y="791736"/>
                </a:cubicBezTo>
                <a:cubicBezTo>
                  <a:pt x="11840547" y="794350"/>
                  <a:pt x="11839022" y="796555"/>
                  <a:pt x="11836926" y="797985"/>
                </a:cubicBezTo>
                <a:lnTo>
                  <a:pt x="11832112" y="799006"/>
                </a:lnTo>
                <a:lnTo>
                  <a:pt x="11828544" y="804723"/>
                </a:lnTo>
                <a:cubicBezTo>
                  <a:pt x="11826602" y="806029"/>
                  <a:pt x="11824088" y="806601"/>
                  <a:pt x="11821496" y="806111"/>
                </a:cubicBezTo>
                <a:cubicBezTo>
                  <a:pt x="11816314" y="805131"/>
                  <a:pt x="11812962" y="800557"/>
                  <a:pt x="11813572" y="795657"/>
                </a:cubicBezTo>
                <a:cubicBezTo>
                  <a:pt x="11814029" y="793206"/>
                  <a:pt x="11815401" y="791164"/>
                  <a:pt x="11817305" y="789857"/>
                </a:cubicBezTo>
                <a:lnTo>
                  <a:pt x="11820859" y="789146"/>
                </a:lnTo>
                <a:lnTo>
                  <a:pt x="11820582" y="788143"/>
                </a:lnTo>
                <a:cubicBezTo>
                  <a:pt x="11821496" y="782915"/>
                  <a:pt x="11826678" y="779321"/>
                  <a:pt x="11832164" y="780301"/>
                </a:cubicBezTo>
                <a:close/>
                <a:moveTo>
                  <a:pt x="5948882" y="780301"/>
                </a:moveTo>
                <a:cubicBezTo>
                  <a:pt x="5954368" y="781281"/>
                  <a:pt x="5958026" y="786182"/>
                  <a:pt x="5957416" y="791409"/>
                </a:cubicBezTo>
                <a:cubicBezTo>
                  <a:pt x="5956807" y="796637"/>
                  <a:pt x="5951625" y="799904"/>
                  <a:pt x="5946139" y="798923"/>
                </a:cubicBezTo>
                <a:cubicBezTo>
                  <a:pt x="5940652" y="797943"/>
                  <a:pt x="5936995" y="793043"/>
                  <a:pt x="5937604" y="787815"/>
                </a:cubicBezTo>
                <a:cubicBezTo>
                  <a:pt x="5938519" y="782588"/>
                  <a:pt x="5943700" y="779321"/>
                  <a:pt x="5948882" y="780301"/>
                </a:cubicBezTo>
                <a:close/>
                <a:moveTo>
                  <a:pt x="428532" y="779975"/>
                </a:moveTo>
                <a:cubicBezTo>
                  <a:pt x="433713" y="780955"/>
                  <a:pt x="437371" y="785529"/>
                  <a:pt x="436761" y="790756"/>
                </a:cubicBezTo>
                <a:cubicBezTo>
                  <a:pt x="436152" y="795657"/>
                  <a:pt x="431275" y="799251"/>
                  <a:pt x="425789" y="798271"/>
                </a:cubicBezTo>
                <a:cubicBezTo>
                  <a:pt x="420608" y="797291"/>
                  <a:pt x="416950" y="792716"/>
                  <a:pt x="417560" y="787489"/>
                </a:cubicBezTo>
                <a:cubicBezTo>
                  <a:pt x="418474" y="782588"/>
                  <a:pt x="423350" y="779321"/>
                  <a:pt x="428532" y="779975"/>
                </a:cubicBezTo>
                <a:close/>
                <a:moveTo>
                  <a:pt x="8515311" y="779648"/>
                </a:moveTo>
                <a:cubicBezTo>
                  <a:pt x="8520493" y="780628"/>
                  <a:pt x="8524151" y="785202"/>
                  <a:pt x="8523541" y="790429"/>
                </a:cubicBezTo>
                <a:cubicBezTo>
                  <a:pt x="8522932" y="795330"/>
                  <a:pt x="8518055" y="798924"/>
                  <a:pt x="8512569" y="797944"/>
                </a:cubicBezTo>
                <a:cubicBezTo>
                  <a:pt x="8507387" y="796964"/>
                  <a:pt x="8503729" y="792390"/>
                  <a:pt x="8504339" y="787162"/>
                </a:cubicBezTo>
                <a:cubicBezTo>
                  <a:pt x="8505253" y="782262"/>
                  <a:pt x="8510130" y="778668"/>
                  <a:pt x="8515311" y="779648"/>
                </a:cubicBezTo>
                <a:close/>
                <a:moveTo>
                  <a:pt x="11619154" y="778759"/>
                </a:moveTo>
                <a:cubicBezTo>
                  <a:pt x="11623975" y="779586"/>
                  <a:pt x="11627322" y="784013"/>
                  <a:pt x="11626629" y="788645"/>
                </a:cubicBezTo>
                <a:cubicBezTo>
                  <a:pt x="11625938" y="793278"/>
                  <a:pt x="11621469" y="796362"/>
                  <a:pt x="11616649" y="795535"/>
                </a:cubicBezTo>
                <a:cubicBezTo>
                  <a:pt x="11611828" y="794707"/>
                  <a:pt x="11608481" y="790281"/>
                  <a:pt x="11609173" y="785649"/>
                </a:cubicBezTo>
                <a:cubicBezTo>
                  <a:pt x="11609865" y="781016"/>
                  <a:pt x="11614334" y="777932"/>
                  <a:pt x="11619154" y="778759"/>
                </a:cubicBezTo>
                <a:close/>
                <a:moveTo>
                  <a:pt x="10136552" y="778668"/>
                </a:moveTo>
                <a:cubicBezTo>
                  <a:pt x="10141734" y="779648"/>
                  <a:pt x="10145697" y="784548"/>
                  <a:pt x="10144782" y="789450"/>
                </a:cubicBezTo>
                <a:cubicBezTo>
                  <a:pt x="10144173" y="794350"/>
                  <a:pt x="10138991" y="797944"/>
                  <a:pt x="10133808" y="796964"/>
                </a:cubicBezTo>
                <a:cubicBezTo>
                  <a:pt x="10128627" y="795984"/>
                  <a:pt x="10124665" y="791083"/>
                  <a:pt x="10125579" y="786182"/>
                </a:cubicBezTo>
                <a:cubicBezTo>
                  <a:pt x="10126494" y="781282"/>
                  <a:pt x="10131371" y="777687"/>
                  <a:pt x="10136552" y="778668"/>
                </a:cubicBezTo>
                <a:close/>
                <a:moveTo>
                  <a:pt x="6568544" y="778668"/>
                </a:moveTo>
                <a:cubicBezTo>
                  <a:pt x="6573421" y="779648"/>
                  <a:pt x="6577078" y="783895"/>
                  <a:pt x="6576164" y="788796"/>
                </a:cubicBezTo>
                <a:cubicBezTo>
                  <a:pt x="6575250" y="793697"/>
                  <a:pt x="6570983" y="796637"/>
                  <a:pt x="6565801" y="795657"/>
                </a:cubicBezTo>
                <a:cubicBezTo>
                  <a:pt x="6560924" y="794677"/>
                  <a:pt x="6557266" y="790430"/>
                  <a:pt x="6558181" y="785529"/>
                </a:cubicBezTo>
                <a:cubicBezTo>
                  <a:pt x="6559095" y="780628"/>
                  <a:pt x="6563362" y="777687"/>
                  <a:pt x="6568544" y="778668"/>
                </a:cubicBezTo>
                <a:close/>
                <a:moveTo>
                  <a:pt x="2944863" y="778668"/>
                </a:moveTo>
                <a:cubicBezTo>
                  <a:pt x="2950346" y="779648"/>
                  <a:pt x="2954010" y="784548"/>
                  <a:pt x="2953404" y="789776"/>
                </a:cubicBezTo>
                <a:cubicBezTo>
                  <a:pt x="2952484" y="795004"/>
                  <a:pt x="2947604" y="798270"/>
                  <a:pt x="2942112" y="797290"/>
                </a:cubicBezTo>
                <a:cubicBezTo>
                  <a:pt x="2936632" y="796310"/>
                  <a:pt x="2932972" y="791409"/>
                  <a:pt x="2933584" y="786182"/>
                </a:cubicBezTo>
                <a:cubicBezTo>
                  <a:pt x="2934494" y="780954"/>
                  <a:pt x="2939371" y="777687"/>
                  <a:pt x="2944863" y="778668"/>
                </a:cubicBezTo>
                <a:close/>
                <a:moveTo>
                  <a:pt x="5662650" y="778014"/>
                </a:moveTo>
                <a:cubicBezTo>
                  <a:pt x="5668139" y="778994"/>
                  <a:pt x="5671795" y="783895"/>
                  <a:pt x="5671187" y="789122"/>
                </a:cubicBezTo>
                <a:cubicBezTo>
                  <a:pt x="5670273" y="794350"/>
                  <a:pt x="5665395" y="797617"/>
                  <a:pt x="5659907" y="796637"/>
                </a:cubicBezTo>
                <a:cubicBezTo>
                  <a:pt x="5654421" y="795657"/>
                  <a:pt x="5650763" y="790756"/>
                  <a:pt x="5651372" y="785529"/>
                </a:cubicBezTo>
                <a:cubicBezTo>
                  <a:pt x="5652286" y="780628"/>
                  <a:pt x="5657162" y="777034"/>
                  <a:pt x="5662650" y="778014"/>
                </a:cubicBezTo>
                <a:close/>
                <a:moveTo>
                  <a:pt x="7266234" y="777687"/>
                </a:moveTo>
                <a:cubicBezTo>
                  <a:pt x="7270807" y="778341"/>
                  <a:pt x="7274160" y="782915"/>
                  <a:pt x="7273550" y="787162"/>
                </a:cubicBezTo>
                <a:cubicBezTo>
                  <a:pt x="7272940" y="791736"/>
                  <a:pt x="7268673" y="794677"/>
                  <a:pt x="7263796" y="793697"/>
                </a:cubicBezTo>
                <a:cubicBezTo>
                  <a:pt x="7259224" y="793043"/>
                  <a:pt x="7255871" y="788469"/>
                  <a:pt x="7256481" y="784222"/>
                </a:cubicBezTo>
                <a:cubicBezTo>
                  <a:pt x="7257090" y="779975"/>
                  <a:pt x="7261662" y="777034"/>
                  <a:pt x="7266234" y="777687"/>
                </a:cubicBezTo>
                <a:close/>
                <a:moveTo>
                  <a:pt x="6062574" y="777687"/>
                </a:moveTo>
                <a:cubicBezTo>
                  <a:pt x="6067755" y="778668"/>
                  <a:pt x="6071717" y="783568"/>
                  <a:pt x="6070803" y="788469"/>
                </a:cubicBezTo>
                <a:cubicBezTo>
                  <a:pt x="6070193" y="793370"/>
                  <a:pt x="6065011" y="796964"/>
                  <a:pt x="6059829" y="795984"/>
                </a:cubicBezTo>
                <a:cubicBezTo>
                  <a:pt x="6054648" y="795004"/>
                  <a:pt x="6050686" y="790102"/>
                  <a:pt x="6051600" y="785202"/>
                </a:cubicBezTo>
                <a:cubicBezTo>
                  <a:pt x="6052514" y="779974"/>
                  <a:pt x="6057392" y="776707"/>
                  <a:pt x="6062574" y="777687"/>
                </a:cubicBezTo>
                <a:close/>
                <a:moveTo>
                  <a:pt x="7098899" y="777034"/>
                </a:moveTo>
                <a:cubicBezTo>
                  <a:pt x="7103471" y="777687"/>
                  <a:pt x="7106824" y="782261"/>
                  <a:pt x="7106213" y="786509"/>
                </a:cubicBezTo>
                <a:cubicBezTo>
                  <a:pt x="7105604" y="791083"/>
                  <a:pt x="7101337" y="794023"/>
                  <a:pt x="7096460" y="793043"/>
                </a:cubicBezTo>
                <a:cubicBezTo>
                  <a:pt x="7091584" y="792063"/>
                  <a:pt x="7088535" y="787816"/>
                  <a:pt x="7089145" y="783568"/>
                </a:cubicBezTo>
                <a:cubicBezTo>
                  <a:pt x="7089754" y="778994"/>
                  <a:pt x="7094327" y="776054"/>
                  <a:pt x="7098899" y="777034"/>
                </a:cubicBezTo>
                <a:close/>
                <a:moveTo>
                  <a:pt x="3527810" y="777034"/>
                </a:moveTo>
                <a:cubicBezTo>
                  <a:pt x="3533908" y="778014"/>
                  <a:pt x="3538175" y="783568"/>
                  <a:pt x="3537258" y="789449"/>
                </a:cubicBezTo>
                <a:cubicBezTo>
                  <a:pt x="3536802" y="792389"/>
                  <a:pt x="3535204" y="794758"/>
                  <a:pt x="3532956" y="796269"/>
                </a:cubicBezTo>
                <a:lnTo>
                  <a:pt x="3526733" y="797540"/>
                </a:lnTo>
                <a:lnTo>
                  <a:pt x="3528473" y="804478"/>
                </a:lnTo>
                <a:cubicBezTo>
                  <a:pt x="3527561" y="810032"/>
                  <a:pt x="3522376" y="813626"/>
                  <a:pt x="3516587" y="812646"/>
                </a:cubicBezTo>
                <a:cubicBezTo>
                  <a:pt x="3510794" y="811666"/>
                  <a:pt x="3506830" y="806438"/>
                  <a:pt x="3507743" y="800884"/>
                </a:cubicBezTo>
                <a:cubicBezTo>
                  <a:pt x="3508202" y="798107"/>
                  <a:pt x="3509721" y="795820"/>
                  <a:pt x="3511859" y="794350"/>
                </a:cubicBezTo>
                <a:lnTo>
                  <a:pt x="3517309" y="793204"/>
                </a:lnTo>
                <a:lnTo>
                  <a:pt x="3515319" y="785529"/>
                </a:lnTo>
                <a:cubicBezTo>
                  <a:pt x="3516229" y="779974"/>
                  <a:pt x="3521716" y="776054"/>
                  <a:pt x="3527810" y="777034"/>
                </a:cubicBezTo>
                <a:close/>
                <a:moveTo>
                  <a:pt x="11391725" y="776707"/>
                </a:moveTo>
                <a:cubicBezTo>
                  <a:pt x="11397212" y="777687"/>
                  <a:pt x="11400869" y="782588"/>
                  <a:pt x="11399955" y="787489"/>
                </a:cubicBezTo>
                <a:cubicBezTo>
                  <a:pt x="11399345" y="792716"/>
                  <a:pt x="11394164" y="795984"/>
                  <a:pt x="11388983" y="795004"/>
                </a:cubicBezTo>
                <a:cubicBezTo>
                  <a:pt x="11383495" y="794023"/>
                  <a:pt x="11379838" y="789122"/>
                  <a:pt x="11380753" y="784221"/>
                </a:cubicBezTo>
                <a:cubicBezTo>
                  <a:pt x="11381363" y="778994"/>
                  <a:pt x="11386239" y="775727"/>
                  <a:pt x="11391725" y="776707"/>
                </a:cubicBezTo>
                <a:close/>
                <a:moveTo>
                  <a:pt x="6290869" y="776707"/>
                </a:moveTo>
                <a:cubicBezTo>
                  <a:pt x="6296052" y="777687"/>
                  <a:pt x="6299404" y="782262"/>
                  <a:pt x="6298794" y="786836"/>
                </a:cubicBezTo>
                <a:cubicBezTo>
                  <a:pt x="6298185" y="791736"/>
                  <a:pt x="6293308" y="794677"/>
                  <a:pt x="6288431" y="794023"/>
                </a:cubicBezTo>
                <a:cubicBezTo>
                  <a:pt x="6283249" y="793043"/>
                  <a:pt x="6279896" y="788469"/>
                  <a:pt x="6280506" y="783895"/>
                </a:cubicBezTo>
                <a:cubicBezTo>
                  <a:pt x="6281116" y="779321"/>
                  <a:pt x="6285688" y="776054"/>
                  <a:pt x="6290869" y="776707"/>
                </a:cubicBezTo>
                <a:close/>
                <a:moveTo>
                  <a:pt x="3203045" y="776707"/>
                </a:moveTo>
                <a:cubicBezTo>
                  <a:pt x="3208534" y="777687"/>
                  <a:pt x="3212190" y="782588"/>
                  <a:pt x="3211276" y="787489"/>
                </a:cubicBezTo>
                <a:cubicBezTo>
                  <a:pt x="3210360" y="792390"/>
                  <a:pt x="3205486" y="795984"/>
                  <a:pt x="3200303" y="795004"/>
                </a:cubicBezTo>
                <a:cubicBezTo>
                  <a:pt x="3194813" y="794023"/>
                  <a:pt x="3191158" y="789123"/>
                  <a:pt x="3192073" y="784222"/>
                </a:cubicBezTo>
                <a:cubicBezTo>
                  <a:pt x="3192988" y="779321"/>
                  <a:pt x="3197558" y="775727"/>
                  <a:pt x="3203045" y="776707"/>
                </a:cubicBezTo>
                <a:close/>
                <a:moveTo>
                  <a:pt x="10047246" y="776707"/>
                </a:moveTo>
                <a:cubicBezTo>
                  <a:pt x="10052732" y="777687"/>
                  <a:pt x="10056694" y="782588"/>
                  <a:pt x="10055780" y="787815"/>
                </a:cubicBezTo>
                <a:cubicBezTo>
                  <a:pt x="10054866" y="793043"/>
                  <a:pt x="10049988" y="796637"/>
                  <a:pt x="10044502" y="795657"/>
                </a:cubicBezTo>
                <a:cubicBezTo>
                  <a:pt x="10039016" y="794677"/>
                  <a:pt x="10035054" y="789775"/>
                  <a:pt x="10035968" y="784548"/>
                </a:cubicBezTo>
                <a:cubicBezTo>
                  <a:pt x="10036578" y="779321"/>
                  <a:pt x="10041759" y="775727"/>
                  <a:pt x="10047246" y="776707"/>
                </a:cubicBezTo>
                <a:close/>
                <a:moveTo>
                  <a:pt x="10092965" y="776380"/>
                </a:moveTo>
                <a:cubicBezTo>
                  <a:pt x="10098453" y="777361"/>
                  <a:pt x="10102110" y="782261"/>
                  <a:pt x="10101500" y="787489"/>
                </a:cubicBezTo>
                <a:cubicBezTo>
                  <a:pt x="10100586" y="792716"/>
                  <a:pt x="10095709" y="795984"/>
                  <a:pt x="10090221" y="795004"/>
                </a:cubicBezTo>
                <a:cubicBezTo>
                  <a:pt x="10084736" y="794023"/>
                  <a:pt x="10081079" y="789123"/>
                  <a:pt x="10081689" y="783895"/>
                </a:cubicBezTo>
                <a:cubicBezTo>
                  <a:pt x="10082602" y="778995"/>
                  <a:pt x="10087480" y="775400"/>
                  <a:pt x="10092965" y="776380"/>
                </a:cubicBezTo>
                <a:close/>
                <a:moveTo>
                  <a:pt x="2678740" y="776054"/>
                </a:moveTo>
                <a:cubicBezTo>
                  <a:pt x="2684226" y="777034"/>
                  <a:pt x="2688188" y="781935"/>
                  <a:pt x="2687272" y="787162"/>
                </a:cubicBezTo>
                <a:cubicBezTo>
                  <a:pt x="2686358" y="792389"/>
                  <a:pt x="2681484" y="795984"/>
                  <a:pt x="2675996" y="795004"/>
                </a:cubicBezTo>
                <a:cubicBezTo>
                  <a:pt x="2670512" y="794023"/>
                  <a:pt x="2666551" y="789122"/>
                  <a:pt x="2667462" y="783895"/>
                </a:cubicBezTo>
                <a:cubicBezTo>
                  <a:pt x="2668378" y="778668"/>
                  <a:pt x="2673254" y="775073"/>
                  <a:pt x="2678740" y="776054"/>
                </a:cubicBezTo>
                <a:close/>
                <a:moveTo>
                  <a:pt x="7841701" y="775727"/>
                </a:moveTo>
                <a:cubicBezTo>
                  <a:pt x="7846882" y="776707"/>
                  <a:pt x="7850540" y="781282"/>
                  <a:pt x="7849626" y="786182"/>
                </a:cubicBezTo>
                <a:cubicBezTo>
                  <a:pt x="7849016" y="791083"/>
                  <a:pt x="7844139" y="794350"/>
                  <a:pt x="7838957" y="793370"/>
                </a:cubicBezTo>
                <a:cubicBezTo>
                  <a:pt x="7833776" y="792390"/>
                  <a:pt x="7830118" y="787816"/>
                  <a:pt x="7831032" y="782915"/>
                </a:cubicBezTo>
                <a:cubicBezTo>
                  <a:pt x="7831642" y="778341"/>
                  <a:pt x="7836519" y="775074"/>
                  <a:pt x="7841701" y="775727"/>
                </a:cubicBezTo>
                <a:close/>
                <a:moveTo>
                  <a:pt x="6480151" y="775727"/>
                </a:moveTo>
                <a:cubicBezTo>
                  <a:pt x="6485028" y="776707"/>
                  <a:pt x="6488685" y="780954"/>
                  <a:pt x="6487771" y="785855"/>
                </a:cubicBezTo>
                <a:cubicBezTo>
                  <a:pt x="6487162" y="790429"/>
                  <a:pt x="6482590" y="793697"/>
                  <a:pt x="6477408" y="792716"/>
                </a:cubicBezTo>
                <a:cubicBezTo>
                  <a:pt x="6472531" y="791736"/>
                  <a:pt x="6468873" y="787489"/>
                  <a:pt x="6469788" y="782588"/>
                </a:cubicBezTo>
                <a:cubicBezTo>
                  <a:pt x="6470702" y="778014"/>
                  <a:pt x="6475274" y="775073"/>
                  <a:pt x="6480151" y="775727"/>
                </a:cubicBezTo>
                <a:close/>
                <a:moveTo>
                  <a:pt x="4556154" y="775727"/>
                </a:moveTo>
                <a:cubicBezTo>
                  <a:pt x="4561339" y="776707"/>
                  <a:pt x="4564693" y="781281"/>
                  <a:pt x="4564081" y="786182"/>
                </a:cubicBezTo>
                <a:cubicBezTo>
                  <a:pt x="4563472" y="791083"/>
                  <a:pt x="4558597" y="794350"/>
                  <a:pt x="4553410" y="793370"/>
                </a:cubicBezTo>
                <a:cubicBezTo>
                  <a:pt x="4548228" y="792389"/>
                  <a:pt x="4544882" y="787816"/>
                  <a:pt x="4545491" y="782915"/>
                </a:cubicBezTo>
                <a:cubicBezTo>
                  <a:pt x="4546099" y="778014"/>
                  <a:pt x="4550973" y="774747"/>
                  <a:pt x="4556154" y="775727"/>
                </a:cubicBezTo>
                <a:close/>
                <a:moveTo>
                  <a:pt x="2403186" y="775727"/>
                </a:moveTo>
                <a:cubicBezTo>
                  <a:pt x="2408678" y="776707"/>
                  <a:pt x="2412634" y="781934"/>
                  <a:pt x="2412026" y="787162"/>
                </a:cubicBezTo>
                <a:cubicBezTo>
                  <a:pt x="2411113" y="792389"/>
                  <a:pt x="2405929" y="795983"/>
                  <a:pt x="2400445" y="795003"/>
                </a:cubicBezTo>
                <a:cubicBezTo>
                  <a:pt x="2394956" y="794023"/>
                  <a:pt x="2390998" y="788795"/>
                  <a:pt x="2391607" y="783568"/>
                </a:cubicBezTo>
                <a:cubicBezTo>
                  <a:pt x="2392520" y="778341"/>
                  <a:pt x="2397700" y="774746"/>
                  <a:pt x="2403186" y="775727"/>
                </a:cubicBezTo>
                <a:close/>
                <a:moveTo>
                  <a:pt x="11721522" y="775400"/>
                </a:moveTo>
                <a:cubicBezTo>
                  <a:pt x="11726094" y="776054"/>
                  <a:pt x="11729446" y="780628"/>
                  <a:pt x="11728836" y="784875"/>
                </a:cubicBezTo>
                <a:cubicBezTo>
                  <a:pt x="11728227" y="789449"/>
                  <a:pt x="11723655" y="792389"/>
                  <a:pt x="11719083" y="791409"/>
                </a:cubicBezTo>
                <a:cubicBezTo>
                  <a:pt x="11714512" y="790756"/>
                  <a:pt x="11711158" y="786182"/>
                  <a:pt x="11711768" y="781935"/>
                </a:cubicBezTo>
                <a:cubicBezTo>
                  <a:pt x="11712378" y="777687"/>
                  <a:pt x="11716644" y="774747"/>
                  <a:pt x="11721522" y="775400"/>
                </a:cubicBezTo>
                <a:close/>
                <a:moveTo>
                  <a:pt x="7637483" y="775074"/>
                </a:moveTo>
                <a:cubicBezTo>
                  <a:pt x="7642361" y="776054"/>
                  <a:pt x="7646018" y="780628"/>
                  <a:pt x="7645408" y="785202"/>
                </a:cubicBezTo>
                <a:cubicBezTo>
                  <a:pt x="7644799" y="790103"/>
                  <a:pt x="7639922" y="793043"/>
                  <a:pt x="7635044" y="792390"/>
                </a:cubicBezTo>
                <a:cubicBezTo>
                  <a:pt x="7630168" y="791410"/>
                  <a:pt x="7626511" y="786836"/>
                  <a:pt x="7627120" y="782262"/>
                </a:cubicBezTo>
                <a:cubicBezTo>
                  <a:pt x="7627730" y="777361"/>
                  <a:pt x="7632302" y="774094"/>
                  <a:pt x="7637483" y="775074"/>
                </a:cubicBezTo>
                <a:close/>
                <a:moveTo>
                  <a:pt x="6930039" y="775074"/>
                </a:moveTo>
                <a:cubicBezTo>
                  <a:pt x="6934915" y="775727"/>
                  <a:pt x="6937964" y="780301"/>
                  <a:pt x="6937354" y="784875"/>
                </a:cubicBezTo>
                <a:cubicBezTo>
                  <a:pt x="6936745" y="789449"/>
                  <a:pt x="6932173" y="792389"/>
                  <a:pt x="6927600" y="791736"/>
                </a:cubicBezTo>
                <a:cubicBezTo>
                  <a:pt x="6922723" y="791083"/>
                  <a:pt x="6919675" y="786509"/>
                  <a:pt x="6920285" y="781935"/>
                </a:cubicBezTo>
                <a:cubicBezTo>
                  <a:pt x="6920895" y="777361"/>
                  <a:pt x="6925467" y="774420"/>
                  <a:pt x="6930039" y="775074"/>
                </a:cubicBezTo>
                <a:close/>
                <a:moveTo>
                  <a:pt x="270985" y="774420"/>
                </a:moveTo>
                <a:cubicBezTo>
                  <a:pt x="276165" y="775400"/>
                  <a:pt x="279823" y="779974"/>
                  <a:pt x="278909" y="784875"/>
                </a:cubicBezTo>
                <a:cubicBezTo>
                  <a:pt x="278299" y="789775"/>
                  <a:pt x="273423" y="793043"/>
                  <a:pt x="268242" y="792063"/>
                </a:cubicBezTo>
                <a:cubicBezTo>
                  <a:pt x="263060" y="791082"/>
                  <a:pt x="259403" y="786509"/>
                  <a:pt x="260316" y="781608"/>
                </a:cubicBezTo>
                <a:cubicBezTo>
                  <a:pt x="261231" y="776707"/>
                  <a:pt x="265803" y="773440"/>
                  <a:pt x="270985" y="774420"/>
                </a:cubicBezTo>
                <a:close/>
                <a:moveTo>
                  <a:pt x="10299623" y="774094"/>
                </a:moveTo>
                <a:cubicBezTo>
                  <a:pt x="10304498" y="775074"/>
                  <a:pt x="10308155" y="779321"/>
                  <a:pt x="10307242" y="784222"/>
                </a:cubicBezTo>
                <a:cubicBezTo>
                  <a:pt x="10306632" y="788796"/>
                  <a:pt x="10302060" y="792063"/>
                  <a:pt x="10296879" y="791083"/>
                </a:cubicBezTo>
                <a:cubicBezTo>
                  <a:pt x="10291696" y="790103"/>
                  <a:pt x="10288344" y="785855"/>
                  <a:pt x="10289258" y="780955"/>
                </a:cubicBezTo>
                <a:cubicBezTo>
                  <a:pt x="10289868" y="776380"/>
                  <a:pt x="10294439" y="773440"/>
                  <a:pt x="10299623" y="774094"/>
                </a:cubicBezTo>
                <a:close/>
                <a:moveTo>
                  <a:pt x="4685436" y="774094"/>
                </a:moveTo>
                <a:cubicBezTo>
                  <a:pt x="4690313" y="775074"/>
                  <a:pt x="4693973" y="779648"/>
                  <a:pt x="4693362" y="784222"/>
                </a:cubicBezTo>
                <a:cubicBezTo>
                  <a:pt x="4692754" y="789123"/>
                  <a:pt x="4687877" y="792063"/>
                  <a:pt x="4682996" y="791410"/>
                </a:cubicBezTo>
                <a:cubicBezTo>
                  <a:pt x="4678116" y="790429"/>
                  <a:pt x="4674461" y="785855"/>
                  <a:pt x="4675071" y="781282"/>
                </a:cubicBezTo>
                <a:cubicBezTo>
                  <a:pt x="4675986" y="776380"/>
                  <a:pt x="4680558" y="773114"/>
                  <a:pt x="4685436" y="774094"/>
                </a:cubicBezTo>
                <a:close/>
                <a:moveTo>
                  <a:pt x="5433165" y="773767"/>
                </a:moveTo>
                <a:cubicBezTo>
                  <a:pt x="5438348" y="774747"/>
                  <a:pt x="5442005" y="779321"/>
                  <a:pt x="5441396" y="784222"/>
                </a:cubicBezTo>
                <a:cubicBezTo>
                  <a:pt x="5440785" y="789123"/>
                  <a:pt x="5435908" y="792390"/>
                  <a:pt x="5430727" y="791410"/>
                </a:cubicBezTo>
                <a:cubicBezTo>
                  <a:pt x="5425543" y="790430"/>
                  <a:pt x="5421885" y="785855"/>
                  <a:pt x="5422495" y="780955"/>
                </a:cubicBezTo>
                <a:cubicBezTo>
                  <a:pt x="5423105" y="776381"/>
                  <a:pt x="5427983" y="773114"/>
                  <a:pt x="5433165" y="773767"/>
                </a:cubicBezTo>
                <a:close/>
                <a:moveTo>
                  <a:pt x="3491251" y="773767"/>
                </a:moveTo>
                <a:cubicBezTo>
                  <a:pt x="3497344" y="774747"/>
                  <a:pt x="3501310" y="780301"/>
                  <a:pt x="3500392" y="785855"/>
                </a:cubicBezTo>
                <a:cubicBezTo>
                  <a:pt x="3499475" y="791409"/>
                  <a:pt x="3493992" y="795330"/>
                  <a:pt x="3487897" y="794350"/>
                </a:cubicBezTo>
                <a:cubicBezTo>
                  <a:pt x="3481799" y="793370"/>
                  <a:pt x="3477837" y="787816"/>
                  <a:pt x="3478752" y="782261"/>
                </a:cubicBezTo>
                <a:cubicBezTo>
                  <a:pt x="3479971" y="776380"/>
                  <a:pt x="3485456" y="772787"/>
                  <a:pt x="3491251" y="773767"/>
                </a:cubicBezTo>
                <a:close/>
                <a:moveTo>
                  <a:pt x="1162762" y="773767"/>
                </a:moveTo>
                <a:cubicBezTo>
                  <a:pt x="1167944" y="774747"/>
                  <a:pt x="1171602" y="779648"/>
                  <a:pt x="1170991" y="784548"/>
                </a:cubicBezTo>
                <a:cubicBezTo>
                  <a:pt x="1170382" y="789449"/>
                  <a:pt x="1165200" y="793043"/>
                  <a:pt x="1160019" y="792063"/>
                </a:cubicBezTo>
                <a:cubicBezTo>
                  <a:pt x="1154837" y="791083"/>
                  <a:pt x="1151180" y="786182"/>
                  <a:pt x="1151790" y="781281"/>
                </a:cubicBezTo>
                <a:cubicBezTo>
                  <a:pt x="1152399" y="776054"/>
                  <a:pt x="1157276" y="772787"/>
                  <a:pt x="1162762" y="773767"/>
                </a:cubicBezTo>
                <a:close/>
                <a:moveTo>
                  <a:pt x="11635871" y="773766"/>
                </a:moveTo>
                <a:cubicBezTo>
                  <a:pt x="11638158" y="774093"/>
                  <a:pt x="11640140" y="775400"/>
                  <a:pt x="11641473" y="777156"/>
                </a:cubicBezTo>
                <a:lnTo>
                  <a:pt x="11642160" y="779596"/>
                </a:lnTo>
                <a:lnTo>
                  <a:pt x="11646540" y="778667"/>
                </a:lnTo>
                <a:cubicBezTo>
                  <a:pt x="11652027" y="779647"/>
                  <a:pt x="11655989" y="784548"/>
                  <a:pt x="11655075" y="789775"/>
                </a:cubicBezTo>
                <a:cubicBezTo>
                  <a:pt x="11654161" y="795003"/>
                  <a:pt x="11649284" y="798597"/>
                  <a:pt x="11643492" y="797617"/>
                </a:cubicBezTo>
                <a:cubicBezTo>
                  <a:pt x="11640749" y="797127"/>
                  <a:pt x="11638387" y="795657"/>
                  <a:pt x="11636825" y="793655"/>
                </a:cubicBezTo>
                <a:lnTo>
                  <a:pt x="11635700" y="789354"/>
                </a:lnTo>
                <a:lnTo>
                  <a:pt x="11633433" y="789776"/>
                </a:lnTo>
                <a:cubicBezTo>
                  <a:pt x="11628862" y="789122"/>
                  <a:pt x="11625508" y="784548"/>
                  <a:pt x="11626118" y="780301"/>
                </a:cubicBezTo>
                <a:cubicBezTo>
                  <a:pt x="11627032" y="775727"/>
                  <a:pt x="11631300" y="772786"/>
                  <a:pt x="11635871" y="773766"/>
                </a:cubicBezTo>
                <a:close/>
                <a:moveTo>
                  <a:pt x="9195325" y="773440"/>
                </a:moveTo>
                <a:cubicBezTo>
                  <a:pt x="9200811" y="774420"/>
                  <a:pt x="9204773" y="779321"/>
                  <a:pt x="9203859" y="784875"/>
                </a:cubicBezTo>
                <a:cubicBezTo>
                  <a:pt x="9202945" y="790430"/>
                  <a:pt x="9197764" y="793697"/>
                  <a:pt x="9192277" y="792716"/>
                </a:cubicBezTo>
                <a:cubicBezTo>
                  <a:pt x="9186790" y="791736"/>
                  <a:pt x="9182828" y="786836"/>
                  <a:pt x="9183742" y="781282"/>
                </a:cubicBezTo>
                <a:cubicBezTo>
                  <a:pt x="9184352" y="776054"/>
                  <a:pt x="9189533" y="772460"/>
                  <a:pt x="9195325" y="773440"/>
                </a:cubicBezTo>
                <a:close/>
                <a:moveTo>
                  <a:pt x="11892514" y="773114"/>
                </a:moveTo>
                <a:cubicBezTo>
                  <a:pt x="11897697" y="774094"/>
                  <a:pt x="11901355" y="778668"/>
                  <a:pt x="11900744" y="783895"/>
                </a:cubicBezTo>
                <a:cubicBezTo>
                  <a:pt x="11900135" y="788796"/>
                  <a:pt x="11895258" y="792063"/>
                  <a:pt x="11889773" y="791410"/>
                </a:cubicBezTo>
                <a:cubicBezTo>
                  <a:pt x="11884590" y="790430"/>
                  <a:pt x="11880932" y="785855"/>
                  <a:pt x="11881543" y="780628"/>
                </a:cubicBezTo>
                <a:cubicBezTo>
                  <a:pt x="11882457" y="775727"/>
                  <a:pt x="11887333" y="772460"/>
                  <a:pt x="11892514" y="773114"/>
                </a:cubicBezTo>
                <a:close/>
                <a:moveTo>
                  <a:pt x="10514507" y="773114"/>
                </a:moveTo>
                <a:cubicBezTo>
                  <a:pt x="10519383" y="774094"/>
                  <a:pt x="10522737" y="778341"/>
                  <a:pt x="10522127" y="783242"/>
                </a:cubicBezTo>
                <a:cubicBezTo>
                  <a:pt x="10521517" y="787816"/>
                  <a:pt x="10516945" y="791083"/>
                  <a:pt x="10512068" y="790103"/>
                </a:cubicBezTo>
                <a:cubicBezTo>
                  <a:pt x="10507190" y="789123"/>
                  <a:pt x="10503839" y="784875"/>
                  <a:pt x="10504449" y="779975"/>
                </a:cubicBezTo>
                <a:cubicBezTo>
                  <a:pt x="10505058" y="775400"/>
                  <a:pt x="10509630" y="772460"/>
                  <a:pt x="10514507" y="773114"/>
                </a:cubicBezTo>
                <a:close/>
                <a:moveTo>
                  <a:pt x="6392064" y="772787"/>
                </a:moveTo>
                <a:cubicBezTo>
                  <a:pt x="6396940" y="773767"/>
                  <a:pt x="6400597" y="778014"/>
                  <a:pt x="6399684" y="782915"/>
                </a:cubicBezTo>
                <a:cubicBezTo>
                  <a:pt x="6399074" y="787489"/>
                  <a:pt x="6394502" y="790756"/>
                  <a:pt x="6389320" y="789776"/>
                </a:cubicBezTo>
                <a:cubicBezTo>
                  <a:pt x="6384138" y="788796"/>
                  <a:pt x="6380785" y="784548"/>
                  <a:pt x="6381700" y="779648"/>
                </a:cubicBezTo>
                <a:cubicBezTo>
                  <a:pt x="6382615" y="775073"/>
                  <a:pt x="6387187" y="772133"/>
                  <a:pt x="6392064" y="772787"/>
                </a:cubicBezTo>
                <a:close/>
                <a:moveTo>
                  <a:pt x="5218613" y="772787"/>
                </a:moveTo>
                <a:cubicBezTo>
                  <a:pt x="5223794" y="773767"/>
                  <a:pt x="5227148" y="778341"/>
                  <a:pt x="5226540" y="782915"/>
                </a:cubicBezTo>
                <a:cubicBezTo>
                  <a:pt x="5225929" y="787816"/>
                  <a:pt x="5221051" y="790756"/>
                  <a:pt x="5216173" y="790103"/>
                </a:cubicBezTo>
                <a:cubicBezTo>
                  <a:pt x="5211297" y="789449"/>
                  <a:pt x="5207639" y="784548"/>
                  <a:pt x="5208248" y="779975"/>
                </a:cubicBezTo>
                <a:cubicBezTo>
                  <a:pt x="5209163" y="775073"/>
                  <a:pt x="5213736" y="771807"/>
                  <a:pt x="5218613" y="772787"/>
                </a:cubicBezTo>
                <a:close/>
                <a:moveTo>
                  <a:pt x="10000610" y="772786"/>
                </a:moveTo>
                <a:cubicBezTo>
                  <a:pt x="10006098" y="773766"/>
                  <a:pt x="10010060" y="778994"/>
                  <a:pt x="10009449" y="784221"/>
                </a:cubicBezTo>
                <a:cubicBezTo>
                  <a:pt x="10008535" y="789449"/>
                  <a:pt x="10003354" y="793043"/>
                  <a:pt x="9997869" y="792063"/>
                </a:cubicBezTo>
                <a:cubicBezTo>
                  <a:pt x="9992381" y="791082"/>
                  <a:pt x="9988419" y="785855"/>
                  <a:pt x="9989028" y="780628"/>
                </a:cubicBezTo>
                <a:cubicBezTo>
                  <a:pt x="9989944" y="775400"/>
                  <a:pt x="9995125" y="771806"/>
                  <a:pt x="10000610" y="772786"/>
                </a:cubicBezTo>
                <a:close/>
                <a:moveTo>
                  <a:pt x="9901245" y="772460"/>
                </a:moveTo>
                <a:cubicBezTo>
                  <a:pt x="9907038" y="773440"/>
                  <a:pt x="9910999" y="778668"/>
                  <a:pt x="9910389" y="784221"/>
                </a:cubicBezTo>
                <a:cubicBezTo>
                  <a:pt x="9909475" y="789776"/>
                  <a:pt x="9904294" y="793370"/>
                  <a:pt x="9898503" y="792389"/>
                </a:cubicBezTo>
                <a:cubicBezTo>
                  <a:pt x="9892711" y="791409"/>
                  <a:pt x="9888749" y="786182"/>
                  <a:pt x="9889358" y="780628"/>
                </a:cubicBezTo>
                <a:cubicBezTo>
                  <a:pt x="9890274" y="775073"/>
                  <a:pt x="9895455" y="771480"/>
                  <a:pt x="9901245" y="772460"/>
                </a:cubicBezTo>
                <a:close/>
                <a:moveTo>
                  <a:pt x="11949817" y="772459"/>
                </a:moveTo>
                <a:cubicBezTo>
                  <a:pt x="11952561" y="772949"/>
                  <a:pt x="11954923" y="774420"/>
                  <a:pt x="11956485" y="776421"/>
                </a:cubicBezTo>
                <a:lnTo>
                  <a:pt x="11957597" y="780677"/>
                </a:lnTo>
                <a:lnTo>
                  <a:pt x="11962010" y="779647"/>
                </a:lnTo>
                <a:cubicBezTo>
                  <a:pt x="11967496" y="780627"/>
                  <a:pt x="11971154" y="785529"/>
                  <a:pt x="11970545" y="790756"/>
                </a:cubicBezTo>
                <a:cubicBezTo>
                  <a:pt x="11969630" y="795983"/>
                  <a:pt x="11964754" y="799250"/>
                  <a:pt x="11959266" y="798597"/>
                </a:cubicBezTo>
                <a:cubicBezTo>
                  <a:pt x="11956524" y="798107"/>
                  <a:pt x="11954238" y="796637"/>
                  <a:pt x="11952714" y="794635"/>
                </a:cubicBezTo>
                <a:lnTo>
                  <a:pt x="11951543" y="790411"/>
                </a:lnTo>
                <a:lnTo>
                  <a:pt x="11946770" y="791409"/>
                </a:lnTo>
                <a:lnTo>
                  <a:pt x="11943231" y="789307"/>
                </a:lnTo>
                <a:lnTo>
                  <a:pt x="11943722" y="791082"/>
                </a:lnTo>
                <a:cubicBezTo>
                  <a:pt x="11942807" y="796310"/>
                  <a:pt x="11937626" y="799904"/>
                  <a:pt x="11932140" y="798923"/>
                </a:cubicBezTo>
                <a:cubicBezTo>
                  <a:pt x="11926348" y="797943"/>
                  <a:pt x="11922691" y="792716"/>
                  <a:pt x="11923301" y="787489"/>
                </a:cubicBezTo>
                <a:cubicBezTo>
                  <a:pt x="11924215" y="782261"/>
                  <a:pt x="11929396" y="778667"/>
                  <a:pt x="11934883" y="779647"/>
                </a:cubicBezTo>
                <a:lnTo>
                  <a:pt x="11938661" y="781932"/>
                </a:lnTo>
                <a:lnTo>
                  <a:pt x="11938235" y="780301"/>
                </a:lnTo>
                <a:cubicBezTo>
                  <a:pt x="11939150" y="775073"/>
                  <a:pt x="11944331" y="771479"/>
                  <a:pt x="11949817" y="772459"/>
                </a:cubicBezTo>
                <a:close/>
                <a:moveTo>
                  <a:pt x="1442579" y="772134"/>
                </a:moveTo>
                <a:cubicBezTo>
                  <a:pt x="1447761" y="773114"/>
                  <a:pt x="1451418" y="777687"/>
                  <a:pt x="1450808" y="782588"/>
                </a:cubicBezTo>
                <a:cubicBezTo>
                  <a:pt x="1450199" y="787489"/>
                  <a:pt x="1445322" y="790756"/>
                  <a:pt x="1440141" y="789776"/>
                </a:cubicBezTo>
                <a:cubicBezTo>
                  <a:pt x="1434959" y="788796"/>
                  <a:pt x="1431302" y="784222"/>
                  <a:pt x="1431912" y="779321"/>
                </a:cubicBezTo>
                <a:cubicBezTo>
                  <a:pt x="1432521" y="774420"/>
                  <a:pt x="1437398" y="771153"/>
                  <a:pt x="1442579" y="772134"/>
                </a:cubicBezTo>
                <a:close/>
                <a:moveTo>
                  <a:pt x="181987" y="771480"/>
                </a:moveTo>
                <a:cubicBezTo>
                  <a:pt x="187168" y="772460"/>
                  <a:pt x="190826" y="777034"/>
                  <a:pt x="189911" y="781934"/>
                </a:cubicBezTo>
                <a:cubicBezTo>
                  <a:pt x="189302" y="786835"/>
                  <a:pt x="184425" y="790102"/>
                  <a:pt x="179244" y="789122"/>
                </a:cubicBezTo>
                <a:cubicBezTo>
                  <a:pt x="174063" y="788142"/>
                  <a:pt x="170405" y="783568"/>
                  <a:pt x="171320" y="778668"/>
                </a:cubicBezTo>
                <a:cubicBezTo>
                  <a:pt x="171928" y="773766"/>
                  <a:pt x="176805" y="770500"/>
                  <a:pt x="181987" y="771480"/>
                </a:cubicBezTo>
                <a:close/>
                <a:moveTo>
                  <a:pt x="8831391" y="770826"/>
                </a:moveTo>
                <a:cubicBezTo>
                  <a:pt x="8836877" y="771806"/>
                  <a:pt x="8840535" y="776707"/>
                  <a:pt x="8839621" y="781608"/>
                </a:cubicBezTo>
                <a:cubicBezTo>
                  <a:pt x="8838707" y="786835"/>
                  <a:pt x="8833830" y="790102"/>
                  <a:pt x="8828648" y="789122"/>
                </a:cubicBezTo>
                <a:cubicBezTo>
                  <a:pt x="8823162" y="788142"/>
                  <a:pt x="8819504" y="783241"/>
                  <a:pt x="8820418" y="778341"/>
                </a:cubicBezTo>
                <a:cubicBezTo>
                  <a:pt x="8821028" y="773440"/>
                  <a:pt x="8825905" y="769846"/>
                  <a:pt x="8831391" y="770826"/>
                </a:cubicBezTo>
                <a:close/>
                <a:moveTo>
                  <a:pt x="11807779" y="770500"/>
                </a:moveTo>
                <a:cubicBezTo>
                  <a:pt x="11812352" y="771153"/>
                  <a:pt x="11815706" y="775727"/>
                  <a:pt x="11815096" y="779975"/>
                </a:cubicBezTo>
                <a:cubicBezTo>
                  <a:pt x="11814486" y="784548"/>
                  <a:pt x="11809914" y="787489"/>
                  <a:pt x="11805342" y="786509"/>
                </a:cubicBezTo>
                <a:cubicBezTo>
                  <a:pt x="11800769" y="785855"/>
                  <a:pt x="11797417" y="781281"/>
                  <a:pt x="11798026" y="777034"/>
                </a:cubicBezTo>
                <a:cubicBezTo>
                  <a:pt x="11798941" y="772787"/>
                  <a:pt x="11803207" y="769846"/>
                  <a:pt x="11807779" y="770500"/>
                </a:cubicBezTo>
                <a:close/>
                <a:moveTo>
                  <a:pt x="7738677" y="770500"/>
                </a:moveTo>
                <a:cubicBezTo>
                  <a:pt x="7743859" y="771480"/>
                  <a:pt x="7747211" y="776054"/>
                  <a:pt x="7746602" y="780954"/>
                </a:cubicBezTo>
                <a:cubicBezTo>
                  <a:pt x="7745993" y="785855"/>
                  <a:pt x="7741116" y="789122"/>
                  <a:pt x="7735934" y="788142"/>
                </a:cubicBezTo>
                <a:cubicBezTo>
                  <a:pt x="7730752" y="787162"/>
                  <a:pt x="7727399" y="782588"/>
                  <a:pt x="7728009" y="777687"/>
                </a:cubicBezTo>
                <a:cubicBezTo>
                  <a:pt x="7728924" y="772786"/>
                  <a:pt x="7733496" y="769519"/>
                  <a:pt x="7738677" y="770500"/>
                </a:cubicBezTo>
                <a:close/>
                <a:moveTo>
                  <a:pt x="6187847" y="770500"/>
                </a:moveTo>
                <a:cubicBezTo>
                  <a:pt x="6193028" y="771480"/>
                  <a:pt x="6196685" y="776054"/>
                  <a:pt x="6195771" y="780954"/>
                </a:cubicBezTo>
                <a:cubicBezTo>
                  <a:pt x="6195162" y="785855"/>
                  <a:pt x="6190285" y="789122"/>
                  <a:pt x="6185103" y="788142"/>
                </a:cubicBezTo>
                <a:cubicBezTo>
                  <a:pt x="6179921" y="787162"/>
                  <a:pt x="6176264" y="782588"/>
                  <a:pt x="6177178" y="777687"/>
                </a:cubicBezTo>
                <a:cubicBezTo>
                  <a:pt x="6177788" y="772786"/>
                  <a:pt x="6182665" y="769519"/>
                  <a:pt x="6187847" y="770500"/>
                </a:cubicBezTo>
                <a:close/>
                <a:moveTo>
                  <a:pt x="5854698" y="770500"/>
                </a:moveTo>
                <a:cubicBezTo>
                  <a:pt x="5860184" y="771480"/>
                  <a:pt x="5863843" y="776380"/>
                  <a:pt x="5863232" y="781608"/>
                </a:cubicBezTo>
                <a:cubicBezTo>
                  <a:pt x="5862319" y="786836"/>
                  <a:pt x="5857442" y="790102"/>
                  <a:pt x="5851955" y="789122"/>
                </a:cubicBezTo>
                <a:cubicBezTo>
                  <a:pt x="5846468" y="788142"/>
                  <a:pt x="5842811" y="783241"/>
                  <a:pt x="5843420" y="778014"/>
                </a:cubicBezTo>
                <a:cubicBezTo>
                  <a:pt x="5844335" y="772786"/>
                  <a:pt x="5849212" y="769519"/>
                  <a:pt x="5854698" y="770500"/>
                </a:cubicBezTo>
                <a:close/>
                <a:moveTo>
                  <a:pt x="4238153" y="770500"/>
                </a:moveTo>
                <a:cubicBezTo>
                  <a:pt x="4243641" y="771480"/>
                  <a:pt x="4247291" y="776380"/>
                  <a:pt x="4246378" y="781281"/>
                </a:cubicBezTo>
                <a:cubicBezTo>
                  <a:pt x="4245772" y="786509"/>
                  <a:pt x="4240589" y="789776"/>
                  <a:pt x="4235401" y="788796"/>
                </a:cubicBezTo>
                <a:cubicBezTo>
                  <a:pt x="4229911" y="787816"/>
                  <a:pt x="4226259" y="782914"/>
                  <a:pt x="4227172" y="778014"/>
                </a:cubicBezTo>
                <a:cubicBezTo>
                  <a:pt x="4227781" y="772786"/>
                  <a:pt x="4232659" y="769519"/>
                  <a:pt x="4238153" y="770500"/>
                </a:cubicBezTo>
                <a:close/>
                <a:moveTo>
                  <a:pt x="874105" y="770173"/>
                </a:moveTo>
                <a:cubicBezTo>
                  <a:pt x="879591" y="771153"/>
                  <a:pt x="883249" y="776054"/>
                  <a:pt x="882335" y="780955"/>
                </a:cubicBezTo>
                <a:cubicBezTo>
                  <a:pt x="881420" y="786182"/>
                  <a:pt x="876543" y="789449"/>
                  <a:pt x="871362" y="788469"/>
                </a:cubicBezTo>
                <a:cubicBezTo>
                  <a:pt x="865875" y="787489"/>
                  <a:pt x="862218" y="782588"/>
                  <a:pt x="863133" y="777687"/>
                </a:cubicBezTo>
                <a:cubicBezTo>
                  <a:pt x="864047" y="772787"/>
                  <a:pt x="868923" y="769193"/>
                  <a:pt x="874105" y="770173"/>
                </a:cubicBezTo>
                <a:close/>
                <a:moveTo>
                  <a:pt x="4039690" y="769519"/>
                </a:moveTo>
                <a:cubicBezTo>
                  <a:pt x="4045157" y="770499"/>
                  <a:pt x="4049118" y="775400"/>
                  <a:pt x="4048196" y="780954"/>
                </a:cubicBezTo>
                <a:cubicBezTo>
                  <a:pt x="4047283" y="786182"/>
                  <a:pt x="4042410" y="789775"/>
                  <a:pt x="4036643" y="788795"/>
                </a:cubicBezTo>
                <a:cubicBezTo>
                  <a:pt x="4031165" y="787815"/>
                  <a:pt x="4027204" y="782914"/>
                  <a:pt x="4028110" y="777361"/>
                </a:cubicBezTo>
                <a:cubicBezTo>
                  <a:pt x="4029023" y="772133"/>
                  <a:pt x="4033896" y="768539"/>
                  <a:pt x="4039690" y="769519"/>
                </a:cubicBezTo>
                <a:close/>
                <a:moveTo>
                  <a:pt x="10426418" y="769193"/>
                </a:moveTo>
                <a:cubicBezTo>
                  <a:pt x="10431296" y="770173"/>
                  <a:pt x="10434647" y="774420"/>
                  <a:pt x="10434038" y="779321"/>
                </a:cubicBezTo>
                <a:cubicBezTo>
                  <a:pt x="10433429" y="783895"/>
                  <a:pt x="10428857" y="787162"/>
                  <a:pt x="10423981" y="786182"/>
                </a:cubicBezTo>
                <a:cubicBezTo>
                  <a:pt x="10419103" y="785202"/>
                  <a:pt x="10415750" y="780954"/>
                  <a:pt x="10416359" y="776054"/>
                </a:cubicBezTo>
                <a:cubicBezTo>
                  <a:pt x="10416969" y="771479"/>
                  <a:pt x="10421542" y="768212"/>
                  <a:pt x="10426418" y="769193"/>
                </a:cubicBezTo>
                <a:close/>
                <a:moveTo>
                  <a:pt x="5759590" y="769193"/>
                </a:moveTo>
                <a:cubicBezTo>
                  <a:pt x="5765076" y="770173"/>
                  <a:pt x="5768735" y="775073"/>
                  <a:pt x="5768125" y="780301"/>
                </a:cubicBezTo>
                <a:cubicBezTo>
                  <a:pt x="5767211" y="785529"/>
                  <a:pt x="5762333" y="788796"/>
                  <a:pt x="5756846" y="787816"/>
                </a:cubicBezTo>
                <a:cubicBezTo>
                  <a:pt x="5751360" y="786836"/>
                  <a:pt x="5747701" y="781935"/>
                  <a:pt x="5748311" y="776707"/>
                </a:cubicBezTo>
                <a:cubicBezTo>
                  <a:pt x="5749226" y="771807"/>
                  <a:pt x="5754408" y="768212"/>
                  <a:pt x="5759590" y="769193"/>
                </a:cubicBezTo>
                <a:close/>
                <a:moveTo>
                  <a:pt x="6664928" y="769162"/>
                </a:moveTo>
                <a:cubicBezTo>
                  <a:pt x="6669914" y="770018"/>
                  <a:pt x="6673396" y="774467"/>
                  <a:pt x="6672704" y="779100"/>
                </a:cubicBezTo>
                <a:cubicBezTo>
                  <a:pt x="6672012" y="783733"/>
                  <a:pt x="6667408" y="786794"/>
                  <a:pt x="6662421" y="785939"/>
                </a:cubicBezTo>
                <a:cubicBezTo>
                  <a:pt x="6657436" y="785082"/>
                  <a:pt x="6653954" y="780633"/>
                  <a:pt x="6654646" y="776000"/>
                </a:cubicBezTo>
                <a:cubicBezTo>
                  <a:pt x="6655338" y="771368"/>
                  <a:pt x="6659941" y="768306"/>
                  <a:pt x="6664928" y="769162"/>
                </a:cubicBezTo>
                <a:close/>
                <a:moveTo>
                  <a:pt x="3747038" y="768539"/>
                </a:moveTo>
                <a:cubicBezTo>
                  <a:pt x="3752517" y="769519"/>
                  <a:pt x="3756474" y="774420"/>
                  <a:pt x="3755565" y="779648"/>
                </a:cubicBezTo>
                <a:cubicBezTo>
                  <a:pt x="3755108" y="782262"/>
                  <a:pt x="3753657" y="784467"/>
                  <a:pt x="3751604" y="785896"/>
                </a:cubicBezTo>
                <a:lnTo>
                  <a:pt x="3745827" y="787105"/>
                </a:lnTo>
                <a:lnTo>
                  <a:pt x="3748330" y="788619"/>
                </a:lnTo>
                <a:cubicBezTo>
                  <a:pt x="3750062" y="790891"/>
                  <a:pt x="3750911" y="793767"/>
                  <a:pt x="3750469" y="796707"/>
                </a:cubicBezTo>
                <a:cubicBezTo>
                  <a:pt x="3749593" y="802586"/>
                  <a:pt x="3743895" y="806497"/>
                  <a:pt x="3737754" y="805442"/>
                </a:cubicBezTo>
                <a:cubicBezTo>
                  <a:pt x="3731599" y="804386"/>
                  <a:pt x="3727325" y="798764"/>
                  <a:pt x="3728211" y="792884"/>
                </a:cubicBezTo>
                <a:cubicBezTo>
                  <a:pt x="3728647" y="789945"/>
                  <a:pt x="3730287" y="787497"/>
                  <a:pt x="3732589" y="785916"/>
                </a:cubicBezTo>
                <a:lnTo>
                  <a:pt x="3739052" y="784548"/>
                </a:lnTo>
                <a:lnTo>
                  <a:pt x="3737341" y="783528"/>
                </a:lnTo>
                <a:cubicBezTo>
                  <a:pt x="3735772" y="781526"/>
                  <a:pt x="3735014" y="778994"/>
                  <a:pt x="3735475" y="776380"/>
                </a:cubicBezTo>
                <a:cubicBezTo>
                  <a:pt x="3736383" y="770827"/>
                  <a:pt x="3741559" y="767559"/>
                  <a:pt x="3747038" y="768539"/>
                </a:cubicBezTo>
                <a:close/>
                <a:moveTo>
                  <a:pt x="4986349" y="767559"/>
                </a:moveTo>
                <a:cubicBezTo>
                  <a:pt x="4991228" y="768539"/>
                  <a:pt x="4994885" y="772786"/>
                  <a:pt x="4993969" y="777687"/>
                </a:cubicBezTo>
                <a:cubicBezTo>
                  <a:pt x="4993361" y="782261"/>
                  <a:pt x="4988788" y="785529"/>
                  <a:pt x="4983606" y="784548"/>
                </a:cubicBezTo>
                <a:cubicBezTo>
                  <a:pt x="4978728" y="783568"/>
                  <a:pt x="4975069" y="779321"/>
                  <a:pt x="4975985" y="774420"/>
                </a:cubicBezTo>
                <a:cubicBezTo>
                  <a:pt x="4976898" y="769846"/>
                  <a:pt x="4981472" y="766579"/>
                  <a:pt x="4986349" y="767559"/>
                </a:cubicBezTo>
                <a:close/>
                <a:moveTo>
                  <a:pt x="3545952" y="767559"/>
                </a:moveTo>
                <a:lnTo>
                  <a:pt x="3551347" y="770820"/>
                </a:lnTo>
                <a:lnTo>
                  <a:pt x="3559247" y="769193"/>
                </a:lnTo>
                <a:cubicBezTo>
                  <a:pt x="3565037" y="770173"/>
                  <a:pt x="3569308" y="775400"/>
                  <a:pt x="3568395" y="780954"/>
                </a:cubicBezTo>
                <a:cubicBezTo>
                  <a:pt x="3567492" y="786509"/>
                  <a:pt x="3561995" y="790102"/>
                  <a:pt x="3556202" y="789122"/>
                </a:cubicBezTo>
                <a:cubicBezTo>
                  <a:pt x="3553300" y="788632"/>
                  <a:pt x="3550786" y="787080"/>
                  <a:pt x="3549115" y="784957"/>
                </a:cubicBezTo>
                <a:lnTo>
                  <a:pt x="3548999" y="784531"/>
                </a:lnTo>
                <a:lnTo>
                  <a:pt x="3543207" y="785855"/>
                </a:lnTo>
                <a:cubicBezTo>
                  <a:pt x="3538022" y="784875"/>
                  <a:pt x="3534367" y="780301"/>
                  <a:pt x="3534977" y="775073"/>
                </a:cubicBezTo>
                <a:cubicBezTo>
                  <a:pt x="3535582" y="769846"/>
                  <a:pt x="3540768" y="766579"/>
                  <a:pt x="3545952" y="767559"/>
                </a:cubicBezTo>
                <a:close/>
                <a:moveTo>
                  <a:pt x="11675801" y="767233"/>
                </a:moveTo>
                <a:cubicBezTo>
                  <a:pt x="11680678" y="768213"/>
                  <a:pt x="11684031" y="772460"/>
                  <a:pt x="11683421" y="777361"/>
                </a:cubicBezTo>
                <a:cubicBezTo>
                  <a:pt x="11682812" y="781935"/>
                  <a:pt x="11678240" y="785202"/>
                  <a:pt x="11673363" y="784222"/>
                </a:cubicBezTo>
                <a:cubicBezTo>
                  <a:pt x="11668485" y="783242"/>
                  <a:pt x="11665134" y="778995"/>
                  <a:pt x="11665744" y="774094"/>
                </a:cubicBezTo>
                <a:cubicBezTo>
                  <a:pt x="11666353" y="769519"/>
                  <a:pt x="11670925" y="766579"/>
                  <a:pt x="11675801" y="767233"/>
                </a:cubicBezTo>
                <a:close/>
                <a:moveTo>
                  <a:pt x="9952757" y="767232"/>
                </a:moveTo>
                <a:cubicBezTo>
                  <a:pt x="9958548" y="768212"/>
                  <a:pt x="9962511" y="773439"/>
                  <a:pt x="9961596" y="778667"/>
                </a:cubicBezTo>
                <a:cubicBezTo>
                  <a:pt x="9960681" y="783895"/>
                  <a:pt x="9955500" y="787815"/>
                  <a:pt x="9949709" y="786835"/>
                </a:cubicBezTo>
                <a:cubicBezTo>
                  <a:pt x="9943917" y="785855"/>
                  <a:pt x="9939956" y="780627"/>
                  <a:pt x="9940869" y="775400"/>
                </a:cubicBezTo>
                <a:cubicBezTo>
                  <a:pt x="9941783" y="769846"/>
                  <a:pt x="9946966" y="766252"/>
                  <a:pt x="9952757" y="767232"/>
                </a:cubicBezTo>
                <a:close/>
                <a:moveTo>
                  <a:pt x="4424142" y="767232"/>
                </a:moveTo>
                <a:cubicBezTo>
                  <a:pt x="4429325" y="768212"/>
                  <a:pt x="4432981" y="772786"/>
                  <a:pt x="4432070" y="777687"/>
                </a:cubicBezTo>
                <a:cubicBezTo>
                  <a:pt x="4431453" y="782588"/>
                  <a:pt x="4426579" y="785855"/>
                  <a:pt x="4421398" y="784875"/>
                </a:cubicBezTo>
                <a:cubicBezTo>
                  <a:pt x="4416220" y="783895"/>
                  <a:pt x="4412559" y="779321"/>
                  <a:pt x="4413469" y="774420"/>
                </a:cubicBezTo>
                <a:cubicBezTo>
                  <a:pt x="4414386" y="769519"/>
                  <a:pt x="4418959" y="766252"/>
                  <a:pt x="4424142" y="767232"/>
                </a:cubicBezTo>
                <a:close/>
                <a:moveTo>
                  <a:pt x="7441496" y="766252"/>
                </a:moveTo>
                <a:cubicBezTo>
                  <a:pt x="7446372" y="767232"/>
                  <a:pt x="7449726" y="771479"/>
                  <a:pt x="7448811" y="776054"/>
                </a:cubicBezTo>
                <a:cubicBezTo>
                  <a:pt x="7448202" y="780627"/>
                  <a:pt x="7443630" y="783568"/>
                  <a:pt x="7439058" y="782914"/>
                </a:cubicBezTo>
                <a:cubicBezTo>
                  <a:pt x="7434180" y="781934"/>
                  <a:pt x="7430827" y="777687"/>
                  <a:pt x="7431742" y="773113"/>
                </a:cubicBezTo>
                <a:cubicBezTo>
                  <a:pt x="7432352" y="768539"/>
                  <a:pt x="7436619" y="765598"/>
                  <a:pt x="7441496" y="766252"/>
                </a:cubicBezTo>
                <a:close/>
                <a:moveTo>
                  <a:pt x="4899162" y="765926"/>
                </a:moveTo>
                <a:cubicBezTo>
                  <a:pt x="4904040" y="766906"/>
                  <a:pt x="4907697" y="771153"/>
                  <a:pt x="4906783" y="776054"/>
                </a:cubicBezTo>
                <a:cubicBezTo>
                  <a:pt x="4906175" y="780628"/>
                  <a:pt x="4901599" y="783895"/>
                  <a:pt x="4896418" y="782915"/>
                </a:cubicBezTo>
                <a:cubicBezTo>
                  <a:pt x="4891235" y="781935"/>
                  <a:pt x="4887882" y="777687"/>
                  <a:pt x="4888797" y="772787"/>
                </a:cubicBezTo>
                <a:cubicBezTo>
                  <a:pt x="4889711" y="768212"/>
                  <a:pt x="4894285" y="764946"/>
                  <a:pt x="4899162" y="765926"/>
                </a:cubicBezTo>
                <a:close/>
                <a:moveTo>
                  <a:pt x="362115" y="765599"/>
                </a:moveTo>
                <a:cubicBezTo>
                  <a:pt x="367297" y="766579"/>
                  <a:pt x="370954" y="771153"/>
                  <a:pt x="370039" y="776054"/>
                </a:cubicBezTo>
                <a:cubicBezTo>
                  <a:pt x="369430" y="780954"/>
                  <a:pt x="364553" y="784221"/>
                  <a:pt x="359372" y="783241"/>
                </a:cubicBezTo>
                <a:cubicBezTo>
                  <a:pt x="354191" y="782261"/>
                  <a:pt x="350533" y="777687"/>
                  <a:pt x="351447" y="772787"/>
                </a:cubicBezTo>
                <a:cubicBezTo>
                  <a:pt x="352057" y="767886"/>
                  <a:pt x="356933" y="764619"/>
                  <a:pt x="362115" y="765599"/>
                </a:cubicBezTo>
                <a:close/>
                <a:moveTo>
                  <a:pt x="1809215" y="765272"/>
                </a:moveTo>
                <a:cubicBezTo>
                  <a:pt x="1814395" y="766252"/>
                  <a:pt x="1818358" y="771153"/>
                  <a:pt x="1817444" y="776054"/>
                </a:cubicBezTo>
                <a:cubicBezTo>
                  <a:pt x="1816834" y="780954"/>
                  <a:pt x="1811652" y="784548"/>
                  <a:pt x="1806471" y="783568"/>
                </a:cubicBezTo>
                <a:cubicBezTo>
                  <a:pt x="1801290" y="782588"/>
                  <a:pt x="1797328" y="777687"/>
                  <a:pt x="1798242" y="772786"/>
                </a:cubicBezTo>
                <a:cubicBezTo>
                  <a:pt x="1799156" y="767886"/>
                  <a:pt x="1804033" y="764618"/>
                  <a:pt x="1809215" y="765272"/>
                </a:cubicBezTo>
                <a:close/>
                <a:moveTo>
                  <a:pt x="3702477" y="764945"/>
                </a:moveTo>
                <a:cubicBezTo>
                  <a:pt x="3708572" y="765925"/>
                  <a:pt x="3712527" y="771479"/>
                  <a:pt x="3711614" y="777034"/>
                </a:cubicBezTo>
                <a:lnTo>
                  <a:pt x="3710919" y="778115"/>
                </a:lnTo>
                <a:lnTo>
                  <a:pt x="3714602" y="780342"/>
                </a:lnTo>
                <a:cubicBezTo>
                  <a:pt x="3716131" y="782343"/>
                  <a:pt x="3716904" y="784875"/>
                  <a:pt x="3716587" y="787489"/>
                </a:cubicBezTo>
                <a:cubicBezTo>
                  <a:pt x="3715672" y="792716"/>
                  <a:pt x="3710791" y="795984"/>
                  <a:pt x="3705304" y="795004"/>
                </a:cubicBezTo>
                <a:cubicBezTo>
                  <a:pt x="3702566" y="794513"/>
                  <a:pt x="3700287" y="793043"/>
                  <a:pt x="3698770" y="791042"/>
                </a:cubicBezTo>
                <a:lnTo>
                  <a:pt x="3696852" y="784161"/>
                </a:lnTo>
                <a:lnTo>
                  <a:pt x="3694486" y="782737"/>
                </a:lnTo>
                <a:lnTo>
                  <a:pt x="3691143" y="787856"/>
                </a:lnTo>
                <a:cubicBezTo>
                  <a:pt x="3689048" y="789286"/>
                  <a:pt x="3686379" y="789939"/>
                  <a:pt x="3683629" y="789449"/>
                </a:cubicBezTo>
                <a:lnTo>
                  <a:pt x="3679773" y="787116"/>
                </a:lnTo>
                <a:lnTo>
                  <a:pt x="3680033" y="788142"/>
                </a:lnTo>
                <a:cubicBezTo>
                  <a:pt x="3679426" y="793370"/>
                  <a:pt x="3674240" y="796637"/>
                  <a:pt x="3669059" y="795657"/>
                </a:cubicBezTo>
                <a:cubicBezTo>
                  <a:pt x="3663869" y="794677"/>
                  <a:pt x="3659909" y="789775"/>
                  <a:pt x="3660819" y="784875"/>
                </a:cubicBezTo>
                <a:cubicBezTo>
                  <a:pt x="3661429" y="779648"/>
                  <a:pt x="3666311" y="776380"/>
                  <a:pt x="3671802" y="777361"/>
                </a:cubicBezTo>
                <a:lnTo>
                  <a:pt x="3675172" y="779387"/>
                </a:lnTo>
                <a:lnTo>
                  <a:pt x="3674790" y="778014"/>
                </a:lnTo>
                <a:cubicBezTo>
                  <a:pt x="3675701" y="772787"/>
                  <a:pt x="3680891" y="769193"/>
                  <a:pt x="3686379" y="770173"/>
                </a:cubicBezTo>
                <a:lnTo>
                  <a:pt x="3690487" y="772657"/>
                </a:lnTo>
                <a:lnTo>
                  <a:pt x="3694401" y="766619"/>
                </a:lnTo>
                <a:cubicBezTo>
                  <a:pt x="3696682" y="765109"/>
                  <a:pt x="3699584" y="764455"/>
                  <a:pt x="3702477" y="764945"/>
                </a:cubicBezTo>
                <a:close/>
                <a:moveTo>
                  <a:pt x="9588824" y="764619"/>
                </a:moveTo>
                <a:cubicBezTo>
                  <a:pt x="9594615" y="765599"/>
                  <a:pt x="9598578" y="770826"/>
                  <a:pt x="9597967" y="776380"/>
                </a:cubicBezTo>
                <a:cubicBezTo>
                  <a:pt x="9597358" y="781935"/>
                  <a:pt x="9591871" y="785529"/>
                  <a:pt x="9586080" y="784548"/>
                </a:cubicBezTo>
                <a:cubicBezTo>
                  <a:pt x="9580289" y="783568"/>
                  <a:pt x="9576327" y="778341"/>
                  <a:pt x="9576936" y="772787"/>
                </a:cubicBezTo>
                <a:cubicBezTo>
                  <a:pt x="9577851" y="767232"/>
                  <a:pt x="9583032" y="763639"/>
                  <a:pt x="9588824" y="764619"/>
                </a:cubicBezTo>
                <a:close/>
                <a:moveTo>
                  <a:pt x="3638570" y="764619"/>
                </a:moveTo>
                <a:cubicBezTo>
                  <a:pt x="3643756" y="765599"/>
                  <a:pt x="3647417" y="770173"/>
                  <a:pt x="3646809" y="775400"/>
                </a:cubicBezTo>
                <a:cubicBezTo>
                  <a:pt x="3646503" y="777850"/>
                  <a:pt x="3645125" y="779893"/>
                  <a:pt x="3643149" y="781240"/>
                </a:cubicBezTo>
                <a:lnTo>
                  <a:pt x="3640404" y="781868"/>
                </a:lnTo>
                <a:lnTo>
                  <a:pt x="3641819" y="782710"/>
                </a:lnTo>
                <a:lnTo>
                  <a:pt x="3642870" y="786730"/>
                </a:lnTo>
                <a:lnTo>
                  <a:pt x="3647057" y="785855"/>
                </a:lnTo>
                <a:cubicBezTo>
                  <a:pt x="3652551" y="786835"/>
                  <a:pt x="3656515" y="791736"/>
                  <a:pt x="3655597" y="796963"/>
                </a:cubicBezTo>
                <a:cubicBezTo>
                  <a:pt x="3654682" y="802191"/>
                  <a:pt x="3649803" y="805785"/>
                  <a:pt x="3644003" y="804805"/>
                </a:cubicBezTo>
                <a:cubicBezTo>
                  <a:pt x="3641262" y="804315"/>
                  <a:pt x="3638898" y="802845"/>
                  <a:pt x="3637332" y="800843"/>
                </a:cubicBezTo>
                <a:lnTo>
                  <a:pt x="3636638" y="798183"/>
                </a:lnTo>
                <a:lnTo>
                  <a:pt x="3631415" y="799250"/>
                </a:lnTo>
                <a:cubicBezTo>
                  <a:pt x="3628367" y="798761"/>
                  <a:pt x="3625775" y="797127"/>
                  <a:pt x="3624060" y="794881"/>
                </a:cubicBezTo>
                <a:lnTo>
                  <a:pt x="3622481" y="788831"/>
                </a:lnTo>
                <a:lnTo>
                  <a:pt x="3621103" y="789122"/>
                </a:lnTo>
                <a:cubicBezTo>
                  <a:pt x="3615309" y="788142"/>
                  <a:pt x="3611357" y="782914"/>
                  <a:pt x="3612270" y="777361"/>
                </a:cubicBezTo>
                <a:cubicBezTo>
                  <a:pt x="3613173" y="771806"/>
                  <a:pt x="3618357" y="768212"/>
                  <a:pt x="3624142" y="769193"/>
                </a:cubicBezTo>
                <a:lnTo>
                  <a:pt x="3627975" y="771497"/>
                </a:lnTo>
                <a:lnTo>
                  <a:pt x="3631360" y="766048"/>
                </a:lnTo>
                <a:cubicBezTo>
                  <a:pt x="3633380" y="764700"/>
                  <a:pt x="3635971" y="764129"/>
                  <a:pt x="3638570" y="764619"/>
                </a:cubicBezTo>
                <a:close/>
                <a:moveTo>
                  <a:pt x="1715972" y="764619"/>
                </a:moveTo>
                <a:cubicBezTo>
                  <a:pt x="1721154" y="765599"/>
                  <a:pt x="1724812" y="770173"/>
                  <a:pt x="1724202" y="775074"/>
                </a:cubicBezTo>
                <a:cubicBezTo>
                  <a:pt x="1723592" y="779975"/>
                  <a:pt x="1718715" y="783242"/>
                  <a:pt x="1713534" y="782262"/>
                </a:cubicBezTo>
                <a:cubicBezTo>
                  <a:pt x="1708352" y="781282"/>
                  <a:pt x="1704695" y="776707"/>
                  <a:pt x="1705305" y="771807"/>
                </a:cubicBezTo>
                <a:cubicBezTo>
                  <a:pt x="1705915" y="767233"/>
                  <a:pt x="1710486" y="763966"/>
                  <a:pt x="1715972" y="764619"/>
                </a:cubicBezTo>
                <a:close/>
                <a:moveTo>
                  <a:pt x="4093333" y="764618"/>
                </a:moveTo>
                <a:cubicBezTo>
                  <a:pt x="4098819" y="765598"/>
                  <a:pt x="4102476" y="770500"/>
                  <a:pt x="4101867" y="775727"/>
                </a:cubicBezTo>
                <a:cubicBezTo>
                  <a:pt x="4100957" y="780954"/>
                  <a:pt x="4096074" y="784221"/>
                  <a:pt x="4090589" y="783568"/>
                </a:cubicBezTo>
                <a:cubicBezTo>
                  <a:pt x="4085100" y="782588"/>
                  <a:pt x="4081442" y="777687"/>
                  <a:pt x="4082047" y="772460"/>
                </a:cubicBezTo>
                <a:cubicBezTo>
                  <a:pt x="4082964" y="767232"/>
                  <a:pt x="4087841" y="763638"/>
                  <a:pt x="4093333" y="764618"/>
                </a:cubicBezTo>
                <a:close/>
                <a:moveTo>
                  <a:pt x="11155505" y="764292"/>
                </a:moveTo>
                <a:cubicBezTo>
                  <a:pt x="11160686" y="765272"/>
                  <a:pt x="11164344" y="769846"/>
                  <a:pt x="11163430" y="774746"/>
                </a:cubicBezTo>
                <a:cubicBezTo>
                  <a:pt x="11162820" y="779648"/>
                  <a:pt x="11157942" y="782914"/>
                  <a:pt x="11152761" y="781934"/>
                </a:cubicBezTo>
                <a:cubicBezTo>
                  <a:pt x="11147580" y="780954"/>
                  <a:pt x="11143922" y="776380"/>
                  <a:pt x="11144836" y="771480"/>
                </a:cubicBezTo>
                <a:cubicBezTo>
                  <a:pt x="11145751" y="766578"/>
                  <a:pt x="11150323" y="763312"/>
                  <a:pt x="11155505" y="764292"/>
                </a:cubicBezTo>
                <a:close/>
                <a:moveTo>
                  <a:pt x="10604727" y="763639"/>
                </a:moveTo>
                <a:cubicBezTo>
                  <a:pt x="10609604" y="764619"/>
                  <a:pt x="10612957" y="768866"/>
                  <a:pt x="10612348" y="773767"/>
                </a:cubicBezTo>
                <a:cubicBezTo>
                  <a:pt x="10611738" y="778668"/>
                  <a:pt x="10607167" y="781608"/>
                  <a:pt x="10602289" y="780628"/>
                </a:cubicBezTo>
                <a:cubicBezTo>
                  <a:pt x="10597413" y="779648"/>
                  <a:pt x="10594060" y="775400"/>
                  <a:pt x="10594669" y="770500"/>
                </a:cubicBezTo>
                <a:cubicBezTo>
                  <a:pt x="10595279" y="765925"/>
                  <a:pt x="10599851" y="762985"/>
                  <a:pt x="10604727" y="763639"/>
                </a:cubicBezTo>
                <a:close/>
                <a:moveTo>
                  <a:pt x="6305195" y="763639"/>
                </a:moveTo>
                <a:cubicBezTo>
                  <a:pt x="6310071" y="764619"/>
                  <a:pt x="6313729" y="768866"/>
                  <a:pt x="6312815" y="773767"/>
                </a:cubicBezTo>
                <a:cubicBezTo>
                  <a:pt x="6312205" y="778341"/>
                  <a:pt x="6307633" y="781608"/>
                  <a:pt x="6302452" y="780628"/>
                </a:cubicBezTo>
                <a:cubicBezTo>
                  <a:pt x="6297575" y="779648"/>
                  <a:pt x="6293917" y="775400"/>
                  <a:pt x="6294832" y="770500"/>
                </a:cubicBezTo>
                <a:cubicBezTo>
                  <a:pt x="6295441" y="765925"/>
                  <a:pt x="6300013" y="762659"/>
                  <a:pt x="6305195" y="763639"/>
                </a:cubicBezTo>
                <a:close/>
                <a:moveTo>
                  <a:pt x="5371006" y="763639"/>
                </a:moveTo>
                <a:cubicBezTo>
                  <a:pt x="5376190" y="764619"/>
                  <a:pt x="5379541" y="769193"/>
                  <a:pt x="5378932" y="774093"/>
                </a:cubicBezTo>
                <a:cubicBezTo>
                  <a:pt x="5378323" y="778994"/>
                  <a:pt x="5373444" y="782261"/>
                  <a:pt x="5368262" y="781281"/>
                </a:cubicBezTo>
                <a:cubicBezTo>
                  <a:pt x="5363079" y="780301"/>
                  <a:pt x="5359727" y="775727"/>
                  <a:pt x="5360336" y="770827"/>
                </a:cubicBezTo>
                <a:cubicBezTo>
                  <a:pt x="5360946" y="765925"/>
                  <a:pt x="5365822" y="762659"/>
                  <a:pt x="5371006" y="763639"/>
                </a:cubicBezTo>
                <a:close/>
                <a:moveTo>
                  <a:pt x="3597621" y="763639"/>
                </a:moveTo>
                <a:cubicBezTo>
                  <a:pt x="3603701" y="764619"/>
                  <a:pt x="3607662" y="770173"/>
                  <a:pt x="3606749" y="775727"/>
                </a:cubicBezTo>
                <a:cubicBezTo>
                  <a:pt x="3605836" y="781282"/>
                  <a:pt x="3600358" y="785202"/>
                  <a:pt x="3594272" y="784222"/>
                </a:cubicBezTo>
                <a:cubicBezTo>
                  <a:pt x="3588178" y="783242"/>
                  <a:pt x="3584216" y="777687"/>
                  <a:pt x="3585134" y="772134"/>
                </a:cubicBezTo>
                <a:cubicBezTo>
                  <a:pt x="3586353" y="766252"/>
                  <a:pt x="3591825" y="762659"/>
                  <a:pt x="3597621" y="763639"/>
                </a:cubicBezTo>
                <a:close/>
                <a:moveTo>
                  <a:pt x="3942734" y="763312"/>
                </a:moveTo>
                <a:cubicBezTo>
                  <a:pt x="3948223" y="764292"/>
                  <a:pt x="3952181" y="769193"/>
                  <a:pt x="3951270" y="774747"/>
                </a:cubicBezTo>
                <a:cubicBezTo>
                  <a:pt x="3950362" y="779975"/>
                  <a:pt x="3945470" y="783568"/>
                  <a:pt x="3939690" y="782588"/>
                </a:cubicBezTo>
                <a:lnTo>
                  <a:pt x="3936090" y="780463"/>
                </a:lnTo>
                <a:lnTo>
                  <a:pt x="3932489" y="786182"/>
                </a:lnTo>
                <a:cubicBezTo>
                  <a:pt x="3930352" y="787652"/>
                  <a:pt x="3927608" y="788305"/>
                  <a:pt x="3924716" y="787816"/>
                </a:cubicBezTo>
                <a:cubicBezTo>
                  <a:pt x="3918918" y="786836"/>
                  <a:pt x="3914955" y="781608"/>
                  <a:pt x="3915870" y="776054"/>
                </a:cubicBezTo>
                <a:cubicBezTo>
                  <a:pt x="3916782" y="770500"/>
                  <a:pt x="3921964" y="766906"/>
                  <a:pt x="3927762" y="767886"/>
                </a:cubicBezTo>
                <a:lnTo>
                  <a:pt x="3931729" y="770269"/>
                </a:lnTo>
                <a:lnTo>
                  <a:pt x="3935230" y="764904"/>
                </a:lnTo>
                <a:cubicBezTo>
                  <a:pt x="3937323" y="763475"/>
                  <a:pt x="3939992" y="762822"/>
                  <a:pt x="3942734" y="763312"/>
                </a:cubicBezTo>
                <a:close/>
                <a:moveTo>
                  <a:pt x="10996703" y="762985"/>
                </a:moveTo>
                <a:cubicBezTo>
                  <a:pt x="11001885" y="763966"/>
                  <a:pt x="11005238" y="768539"/>
                  <a:pt x="11004627" y="773440"/>
                </a:cubicBezTo>
                <a:cubicBezTo>
                  <a:pt x="11004018" y="778341"/>
                  <a:pt x="10999142" y="781608"/>
                  <a:pt x="10994264" y="780628"/>
                </a:cubicBezTo>
                <a:cubicBezTo>
                  <a:pt x="10989083" y="779648"/>
                  <a:pt x="10985729" y="775074"/>
                  <a:pt x="10986339" y="770173"/>
                </a:cubicBezTo>
                <a:cubicBezTo>
                  <a:pt x="10986949" y="765272"/>
                  <a:pt x="10991521" y="762005"/>
                  <a:pt x="10996703" y="762985"/>
                </a:cubicBezTo>
                <a:close/>
                <a:moveTo>
                  <a:pt x="7352189" y="762985"/>
                </a:moveTo>
                <a:cubicBezTo>
                  <a:pt x="7356761" y="763639"/>
                  <a:pt x="7360114" y="768212"/>
                  <a:pt x="7359504" y="772460"/>
                </a:cubicBezTo>
                <a:cubicBezTo>
                  <a:pt x="7358894" y="777034"/>
                  <a:pt x="7354627" y="779975"/>
                  <a:pt x="7349751" y="778995"/>
                </a:cubicBezTo>
                <a:cubicBezTo>
                  <a:pt x="7345179" y="778341"/>
                  <a:pt x="7341826" y="773767"/>
                  <a:pt x="7342435" y="769519"/>
                </a:cubicBezTo>
                <a:cubicBezTo>
                  <a:pt x="7343349" y="764946"/>
                  <a:pt x="7347617" y="762005"/>
                  <a:pt x="7352189" y="762985"/>
                </a:cubicBezTo>
                <a:close/>
                <a:moveTo>
                  <a:pt x="8612848" y="762005"/>
                </a:moveTo>
                <a:cubicBezTo>
                  <a:pt x="8618030" y="762985"/>
                  <a:pt x="8621688" y="767559"/>
                  <a:pt x="8621078" y="772787"/>
                </a:cubicBezTo>
                <a:cubicBezTo>
                  <a:pt x="8620468" y="777687"/>
                  <a:pt x="8615592" y="781282"/>
                  <a:pt x="8610106" y="780302"/>
                </a:cubicBezTo>
                <a:cubicBezTo>
                  <a:pt x="8604924" y="779321"/>
                  <a:pt x="8601266" y="774747"/>
                  <a:pt x="8601876" y="769519"/>
                </a:cubicBezTo>
                <a:cubicBezTo>
                  <a:pt x="8602486" y="764619"/>
                  <a:pt x="8607362" y="761352"/>
                  <a:pt x="8612848" y="762005"/>
                </a:cubicBezTo>
                <a:close/>
                <a:moveTo>
                  <a:pt x="3454505" y="762005"/>
                </a:moveTo>
                <a:cubicBezTo>
                  <a:pt x="3459685" y="762985"/>
                  <a:pt x="3463341" y="767559"/>
                  <a:pt x="3462733" y="772787"/>
                </a:cubicBezTo>
                <a:cubicBezTo>
                  <a:pt x="3462124" y="777687"/>
                  <a:pt x="3457247" y="780955"/>
                  <a:pt x="3451759" y="780302"/>
                </a:cubicBezTo>
                <a:cubicBezTo>
                  <a:pt x="3446581" y="779321"/>
                  <a:pt x="3442924" y="774747"/>
                  <a:pt x="3443532" y="769519"/>
                </a:cubicBezTo>
                <a:cubicBezTo>
                  <a:pt x="3444446" y="764619"/>
                  <a:pt x="3449323" y="761352"/>
                  <a:pt x="3454505" y="762005"/>
                </a:cubicBezTo>
                <a:close/>
                <a:moveTo>
                  <a:pt x="7534765" y="762005"/>
                </a:moveTo>
                <a:cubicBezTo>
                  <a:pt x="7539642" y="762985"/>
                  <a:pt x="7542994" y="767232"/>
                  <a:pt x="7542385" y="771807"/>
                </a:cubicBezTo>
                <a:cubicBezTo>
                  <a:pt x="7541776" y="776380"/>
                  <a:pt x="7537204" y="779321"/>
                  <a:pt x="7532327" y="778668"/>
                </a:cubicBezTo>
                <a:cubicBezTo>
                  <a:pt x="7527450" y="777687"/>
                  <a:pt x="7524097" y="773440"/>
                  <a:pt x="7524707" y="768866"/>
                </a:cubicBezTo>
                <a:cubicBezTo>
                  <a:pt x="7525316" y="763965"/>
                  <a:pt x="7529888" y="761025"/>
                  <a:pt x="7534765" y="762005"/>
                </a:cubicBezTo>
                <a:close/>
                <a:moveTo>
                  <a:pt x="1916130" y="762005"/>
                </a:moveTo>
                <a:cubicBezTo>
                  <a:pt x="1921616" y="762985"/>
                  <a:pt x="1925578" y="768212"/>
                  <a:pt x="1924969" y="773439"/>
                </a:cubicBezTo>
                <a:cubicBezTo>
                  <a:pt x="1924054" y="778667"/>
                  <a:pt x="1918872" y="782261"/>
                  <a:pt x="1913386" y="781281"/>
                </a:cubicBezTo>
                <a:cubicBezTo>
                  <a:pt x="1907900" y="780301"/>
                  <a:pt x="1903938" y="775073"/>
                  <a:pt x="1904547" y="769846"/>
                </a:cubicBezTo>
                <a:cubicBezTo>
                  <a:pt x="1905157" y="764292"/>
                  <a:pt x="1910339" y="761025"/>
                  <a:pt x="1916130" y="762005"/>
                </a:cubicBezTo>
                <a:close/>
                <a:moveTo>
                  <a:pt x="6081775" y="761352"/>
                </a:moveTo>
                <a:cubicBezTo>
                  <a:pt x="6086958" y="762332"/>
                  <a:pt x="6090614" y="766905"/>
                  <a:pt x="6090005" y="771806"/>
                </a:cubicBezTo>
                <a:cubicBezTo>
                  <a:pt x="6089395" y="776707"/>
                  <a:pt x="6084519" y="779974"/>
                  <a:pt x="6079338" y="779321"/>
                </a:cubicBezTo>
                <a:cubicBezTo>
                  <a:pt x="6074156" y="778341"/>
                  <a:pt x="6070498" y="773766"/>
                  <a:pt x="6071108" y="768866"/>
                </a:cubicBezTo>
                <a:cubicBezTo>
                  <a:pt x="6071717" y="763638"/>
                  <a:pt x="6076593" y="760371"/>
                  <a:pt x="6081775" y="761352"/>
                </a:cubicBezTo>
                <a:close/>
                <a:moveTo>
                  <a:pt x="7017821" y="761025"/>
                </a:moveTo>
                <a:cubicBezTo>
                  <a:pt x="7022393" y="761678"/>
                  <a:pt x="7025746" y="766252"/>
                  <a:pt x="7025137" y="770500"/>
                </a:cubicBezTo>
                <a:cubicBezTo>
                  <a:pt x="7024527" y="775074"/>
                  <a:pt x="7020260" y="778014"/>
                  <a:pt x="7015383" y="777034"/>
                </a:cubicBezTo>
                <a:cubicBezTo>
                  <a:pt x="7010811" y="776380"/>
                  <a:pt x="7007458" y="771807"/>
                  <a:pt x="7008068" y="767559"/>
                </a:cubicBezTo>
                <a:cubicBezTo>
                  <a:pt x="7008677" y="762985"/>
                  <a:pt x="7012944" y="760044"/>
                  <a:pt x="7017821" y="761025"/>
                </a:cubicBezTo>
                <a:close/>
                <a:moveTo>
                  <a:pt x="5595006" y="761025"/>
                </a:moveTo>
                <a:cubicBezTo>
                  <a:pt x="5600188" y="762005"/>
                  <a:pt x="5603848" y="766905"/>
                  <a:pt x="5603237" y="771806"/>
                </a:cubicBezTo>
                <a:cubicBezTo>
                  <a:pt x="5602628" y="776707"/>
                  <a:pt x="5597446" y="780301"/>
                  <a:pt x="5592263" y="779321"/>
                </a:cubicBezTo>
                <a:cubicBezTo>
                  <a:pt x="5587080" y="778341"/>
                  <a:pt x="5583422" y="773439"/>
                  <a:pt x="5584032" y="768539"/>
                </a:cubicBezTo>
                <a:cubicBezTo>
                  <a:pt x="5584948" y="763638"/>
                  <a:pt x="5589825" y="760371"/>
                  <a:pt x="5595006" y="761025"/>
                </a:cubicBezTo>
                <a:close/>
                <a:moveTo>
                  <a:pt x="6758130" y="760371"/>
                </a:moveTo>
                <a:cubicBezTo>
                  <a:pt x="6763008" y="761352"/>
                  <a:pt x="6766360" y="765598"/>
                  <a:pt x="6765750" y="770173"/>
                </a:cubicBezTo>
                <a:cubicBezTo>
                  <a:pt x="6765141" y="774746"/>
                  <a:pt x="6760569" y="777687"/>
                  <a:pt x="6755692" y="777034"/>
                </a:cubicBezTo>
                <a:cubicBezTo>
                  <a:pt x="6750815" y="776054"/>
                  <a:pt x="6747462" y="771806"/>
                  <a:pt x="6748072" y="767232"/>
                </a:cubicBezTo>
                <a:cubicBezTo>
                  <a:pt x="6748682" y="762658"/>
                  <a:pt x="6753254" y="759718"/>
                  <a:pt x="6758130" y="760371"/>
                </a:cubicBezTo>
                <a:close/>
                <a:moveTo>
                  <a:pt x="5074755" y="760371"/>
                </a:moveTo>
                <a:cubicBezTo>
                  <a:pt x="5079633" y="761352"/>
                  <a:pt x="5083291" y="765599"/>
                  <a:pt x="5082377" y="770500"/>
                </a:cubicBezTo>
                <a:cubicBezTo>
                  <a:pt x="5081768" y="775073"/>
                  <a:pt x="5077194" y="778341"/>
                  <a:pt x="5072013" y="777361"/>
                </a:cubicBezTo>
                <a:cubicBezTo>
                  <a:pt x="5067134" y="776380"/>
                  <a:pt x="5063475" y="772133"/>
                  <a:pt x="5064390" y="767232"/>
                </a:cubicBezTo>
                <a:cubicBezTo>
                  <a:pt x="5065305" y="762658"/>
                  <a:pt x="5069878" y="759391"/>
                  <a:pt x="5074755" y="760371"/>
                </a:cubicBezTo>
                <a:close/>
                <a:moveTo>
                  <a:pt x="3766478" y="760371"/>
                </a:moveTo>
                <a:cubicBezTo>
                  <a:pt x="3769374" y="760861"/>
                  <a:pt x="3771890" y="762413"/>
                  <a:pt x="3773563" y="764537"/>
                </a:cubicBezTo>
                <a:lnTo>
                  <a:pt x="3773813" y="765447"/>
                </a:lnTo>
                <a:lnTo>
                  <a:pt x="3774604" y="765926"/>
                </a:lnTo>
                <a:lnTo>
                  <a:pt x="3775516" y="769576"/>
                </a:lnTo>
                <a:lnTo>
                  <a:pt x="3779203" y="763597"/>
                </a:lnTo>
                <a:cubicBezTo>
                  <a:pt x="3781296" y="762168"/>
                  <a:pt x="3784040" y="761515"/>
                  <a:pt x="3786935" y="762005"/>
                </a:cubicBezTo>
                <a:cubicBezTo>
                  <a:pt x="3789833" y="762495"/>
                  <a:pt x="3792204" y="764046"/>
                  <a:pt x="3793765" y="766129"/>
                </a:cubicBezTo>
                <a:lnTo>
                  <a:pt x="3794741" y="769644"/>
                </a:lnTo>
                <a:lnTo>
                  <a:pt x="3798638" y="763720"/>
                </a:lnTo>
                <a:cubicBezTo>
                  <a:pt x="3800698" y="762332"/>
                  <a:pt x="3803314" y="761678"/>
                  <a:pt x="3805884" y="762005"/>
                </a:cubicBezTo>
                <a:cubicBezTo>
                  <a:pt x="3811380" y="762985"/>
                  <a:pt x="3815048" y="767886"/>
                  <a:pt x="3814436" y="773113"/>
                </a:cubicBezTo>
                <a:lnTo>
                  <a:pt x="3813190" y="775046"/>
                </a:lnTo>
                <a:lnTo>
                  <a:pt x="3813914" y="775482"/>
                </a:lnTo>
                <a:cubicBezTo>
                  <a:pt x="3815557" y="777687"/>
                  <a:pt x="3816321" y="780464"/>
                  <a:pt x="3815865" y="783241"/>
                </a:cubicBezTo>
                <a:cubicBezTo>
                  <a:pt x="3814954" y="788795"/>
                  <a:pt x="3809451" y="792716"/>
                  <a:pt x="3803353" y="791736"/>
                </a:cubicBezTo>
                <a:cubicBezTo>
                  <a:pt x="3797251" y="790756"/>
                  <a:pt x="3793299" y="785202"/>
                  <a:pt x="3794206" y="779647"/>
                </a:cubicBezTo>
                <a:lnTo>
                  <a:pt x="3796365" y="776177"/>
                </a:lnTo>
                <a:lnTo>
                  <a:pt x="3795659" y="773639"/>
                </a:lnTo>
                <a:lnTo>
                  <a:pt x="3791710" y="779688"/>
                </a:lnTo>
                <a:cubicBezTo>
                  <a:pt x="3789605" y="781118"/>
                  <a:pt x="3786935" y="781771"/>
                  <a:pt x="3784194" y="781281"/>
                </a:cubicBezTo>
                <a:cubicBezTo>
                  <a:pt x="3781451" y="780791"/>
                  <a:pt x="3779084" y="779239"/>
                  <a:pt x="3777488" y="777156"/>
                </a:cubicBezTo>
                <a:lnTo>
                  <a:pt x="3776243" y="772908"/>
                </a:lnTo>
                <a:lnTo>
                  <a:pt x="3772549" y="778872"/>
                </a:lnTo>
                <a:cubicBezTo>
                  <a:pt x="3770530" y="780220"/>
                  <a:pt x="3767948" y="780792"/>
                  <a:pt x="3765347" y="780302"/>
                </a:cubicBezTo>
                <a:lnTo>
                  <a:pt x="3764857" y="780007"/>
                </a:lnTo>
                <a:lnTo>
                  <a:pt x="3763433" y="780301"/>
                </a:lnTo>
                <a:cubicBezTo>
                  <a:pt x="3757645" y="779321"/>
                  <a:pt x="3753380" y="774093"/>
                  <a:pt x="3754296" y="768539"/>
                </a:cubicBezTo>
                <a:cubicBezTo>
                  <a:pt x="3755209" y="762985"/>
                  <a:pt x="3760693" y="759391"/>
                  <a:pt x="3766478" y="760371"/>
                </a:cubicBezTo>
                <a:close/>
                <a:moveTo>
                  <a:pt x="7936798" y="759718"/>
                </a:moveTo>
                <a:cubicBezTo>
                  <a:pt x="7941981" y="760698"/>
                  <a:pt x="7945638" y="765272"/>
                  <a:pt x="7944724" y="770173"/>
                </a:cubicBezTo>
                <a:cubicBezTo>
                  <a:pt x="7944114" y="775073"/>
                  <a:pt x="7939237" y="778341"/>
                  <a:pt x="7934056" y="777361"/>
                </a:cubicBezTo>
                <a:cubicBezTo>
                  <a:pt x="7928874" y="776380"/>
                  <a:pt x="7925217" y="771807"/>
                  <a:pt x="7926130" y="766906"/>
                </a:cubicBezTo>
                <a:cubicBezTo>
                  <a:pt x="7926740" y="762005"/>
                  <a:pt x="7931617" y="758738"/>
                  <a:pt x="7936798" y="759718"/>
                </a:cubicBezTo>
                <a:close/>
                <a:moveTo>
                  <a:pt x="6578907" y="759718"/>
                </a:moveTo>
                <a:cubicBezTo>
                  <a:pt x="6583784" y="760698"/>
                  <a:pt x="6587137" y="764945"/>
                  <a:pt x="6586527" y="769519"/>
                </a:cubicBezTo>
                <a:cubicBezTo>
                  <a:pt x="6585917" y="774093"/>
                  <a:pt x="6581345" y="777361"/>
                  <a:pt x="6576469" y="776380"/>
                </a:cubicBezTo>
                <a:cubicBezTo>
                  <a:pt x="6571592" y="775400"/>
                  <a:pt x="6568239" y="771153"/>
                  <a:pt x="6568849" y="766579"/>
                </a:cubicBezTo>
                <a:cubicBezTo>
                  <a:pt x="6569458" y="762005"/>
                  <a:pt x="6574030" y="759064"/>
                  <a:pt x="6578907" y="759718"/>
                </a:cubicBezTo>
                <a:close/>
                <a:moveTo>
                  <a:pt x="3663569" y="759456"/>
                </a:moveTo>
                <a:cubicBezTo>
                  <a:pt x="3669388" y="760453"/>
                  <a:pt x="3673438" y="765740"/>
                  <a:pt x="3672617" y="771263"/>
                </a:cubicBezTo>
                <a:cubicBezTo>
                  <a:pt x="3671787" y="776786"/>
                  <a:pt x="3666401" y="780455"/>
                  <a:pt x="3660580" y="779457"/>
                </a:cubicBezTo>
                <a:cubicBezTo>
                  <a:pt x="3654764" y="778459"/>
                  <a:pt x="3650714" y="773173"/>
                  <a:pt x="3651537" y="767650"/>
                </a:cubicBezTo>
                <a:cubicBezTo>
                  <a:pt x="3652361" y="762127"/>
                  <a:pt x="3657750" y="758458"/>
                  <a:pt x="3663569" y="759456"/>
                </a:cubicBezTo>
                <a:close/>
                <a:moveTo>
                  <a:pt x="11750173" y="759391"/>
                </a:moveTo>
                <a:cubicBezTo>
                  <a:pt x="11755659" y="760371"/>
                  <a:pt x="11759622" y="765272"/>
                  <a:pt x="11758707" y="770499"/>
                </a:cubicBezTo>
                <a:cubicBezTo>
                  <a:pt x="11758249" y="773113"/>
                  <a:pt x="11756802" y="775318"/>
                  <a:pt x="11754745" y="776748"/>
                </a:cubicBezTo>
                <a:lnTo>
                  <a:pt x="11750072" y="777725"/>
                </a:lnTo>
                <a:lnTo>
                  <a:pt x="11754974" y="780751"/>
                </a:lnTo>
                <a:cubicBezTo>
                  <a:pt x="11756422" y="782588"/>
                  <a:pt x="11757184" y="784875"/>
                  <a:pt x="11756879" y="787162"/>
                </a:cubicBezTo>
                <a:cubicBezTo>
                  <a:pt x="11756269" y="792063"/>
                  <a:pt x="11751391" y="795004"/>
                  <a:pt x="11746516" y="794350"/>
                </a:cubicBezTo>
                <a:cubicBezTo>
                  <a:pt x="11741638" y="793697"/>
                  <a:pt x="11737981" y="788796"/>
                  <a:pt x="11738591" y="784222"/>
                </a:cubicBezTo>
                <a:cubicBezTo>
                  <a:pt x="11738896" y="781771"/>
                  <a:pt x="11740191" y="779729"/>
                  <a:pt x="11742058" y="778423"/>
                </a:cubicBezTo>
                <a:lnTo>
                  <a:pt x="11745946" y="777640"/>
                </a:lnTo>
                <a:lnTo>
                  <a:pt x="11740457" y="774379"/>
                </a:lnTo>
                <a:cubicBezTo>
                  <a:pt x="11738895" y="772378"/>
                  <a:pt x="11738133" y="769846"/>
                  <a:pt x="11738591" y="767232"/>
                </a:cubicBezTo>
                <a:cubicBezTo>
                  <a:pt x="11739505" y="762005"/>
                  <a:pt x="11744686" y="758411"/>
                  <a:pt x="11750173" y="759391"/>
                </a:cubicBezTo>
                <a:close/>
                <a:moveTo>
                  <a:pt x="6203696" y="759065"/>
                </a:moveTo>
                <a:cubicBezTo>
                  <a:pt x="6208877" y="760045"/>
                  <a:pt x="6212230" y="764619"/>
                  <a:pt x="6211621" y="769193"/>
                </a:cubicBezTo>
                <a:cubicBezTo>
                  <a:pt x="6211011" y="774094"/>
                  <a:pt x="6206134" y="777034"/>
                  <a:pt x="6201257" y="776381"/>
                </a:cubicBezTo>
                <a:cubicBezTo>
                  <a:pt x="6196076" y="775401"/>
                  <a:pt x="6192723" y="770827"/>
                  <a:pt x="6193333" y="766253"/>
                </a:cubicBezTo>
                <a:cubicBezTo>
                  <a:pt x="6193942" y="761352"/>
                  <a:pt x="6198514" y="758085"/>
                  <a:pt x="6203696" y="759065"/>
                </a:cubicBezTo>
                <a:close/>
                <a:moveTo>
                  <a:pt x="9061212" y="759064"/>
                </a:moveTo>
                <a:cubicBezTo>
                  <a:pt x="9066699" y="760044"/>
                  <a:pt x="9070356" y="764946"/>
                  <a:pt x="9069747" y="770173"/>
                </a:cubicBezTo>
                <a:cubicBezTo>
                  <a:pt x="9068832" y="775400"/>
                  <a:pt x="9063955" y="778668"/>
                  <a:pt x="9058468" y="778014"/>
                </a:cubicBezTo>
                <a:cubicBezTo>
                  <a:pt x="9052983" y="777034"/>
                  <a:pt x="9049324" y="772133"/>
                  <a:pt x="9049935" y="766906"/>
                </a:cubicBezTo>
                <a:cubicBezTo>
                  <a:pt x="9050544" y="761678"/>
                  <a:pt x="9055726" y="758084"/>
                  <a:pt x="9061212" y="759064"/>
                </a:cubicBezTo>
                <a:close/>
                <a:moveTo>
                  <a:pt x="5971133" y="759064"/>
                </a:moveTo>
                <a:cubicBezTo>
                  <a:pt x="5976314" y="760044"/>
                  <a:pt x="5980277" y="764945"/>
                  <a:pt x="5979362" y="769846"/>
                </a:cubicBezTo>
                <a:cubicBezTo>
                  <a:pt x="5978753" y="774747"/>
                  <a:pt x="5973571" y="778341"/>
                  <a:pt x="5968389" y="777361"/>
                </a:cubicBezTo>
                <a:cubicBezTo>
                  <a:pt x="5963208" y="776380"/>
                  <a:pt x="5959245" y="771480"/>
                  <a:pt x="5960160" y="766579"/>
                </a:cubicBezTo>
                <a:cubicBezTo>
                  <a:pt x="5960769" y="761678"/>
                  <a:pt x="5965646" y="758084"/>
                  <a:pt x="5971133" y="759064"/>
                </a:cubicBezTo>
                <a:close/>
                <a:moveTo>
                  <a:pt x="3998242" y="758737"/>
                </a:moveTo>
                <a:cubicBezTo>
                  <a:pt x="4003735" y="759718"/>
                  <a:pt x="4007386" y="764619"/>
                  <a:pt x="4006766" y="769846"/>
                </a:cubicBezTo>
                <a:cubicBezTo>
                  <a:pt x="4005862" y="775073"/>
                  <a:pt x="4000984" y="778341"/>
                  <a:pt x="3995491" y="777687"/>
                </a:cubicBezTo>
                <a:lnTo>
                  <a:pt x="3991691" y="775390"/>
                </a:lnTo>
                <a:lnTo>
                  <a:pt x="3993317" y="781281"/>
                </a:lnTo>
                <a:cubicBezTo>
                  <a:pt x="3992706" y="786509"/>
                  <a:pt x="3987230" y="790102"/>
                  <a:pt x="3981735" y="789122"/>
                </a:cubicBezTo>
                <a:cubicBezTo>
                  <a:pt x="3975946" y="788142"/>
                  <a:pt x="3972282" y="782914"/>
                  <a:pt x="3972900" y="777687"/>
                </a:cubicBezTo>
                <a:cubicBezTo>
                  <a:pt x="3973500" y="772460"/>
                  <a:pt x="3978989" y="768866"/>
                  <a:pt x="3984477" y="769846"/>
                </a:cubicBezTo>
                <a:lnTo>
                  <a:pt x="3988549" y="772305"/>
                </a:lnTo>
                <a:lnTo>
                  <a:pt x="3986957" y="766579"/>
                </a:lnTo>
                <a:cubicBezTo>
                  <a:pt x="3987876" y="761352"/>
                  <a:pt x="3992746" y="757757"/>
                  <a:pt x="3998242" y="758737"/>
                </a:cubicBezTo>
                <a:close/>
                <a:moveTo>
                  <a:pt x="596139" y="758411"/>
                </a:moveTo>
                <a:cubicBezTo>
                  <a:pt x="601626" y="759391"/>
                  <a:pt x="605283" y="764292"/>
                  <a:pt x="604369" y="769193"/>
                </a:cubicBezTo>
                <a:cubicBezTo>
                  <a:pt x="603454" y="774420"/>
                  <a:pt x="598578" y="777687"/>
                  <a:pt x="593396" y="776707"/>
                </a:cubicBezTo>
                <a:cubicBezTo>
                  <a:pt x="587910" y="775727"/>
                  <a:pt x="584252" y="770827"/>
                  <a:pt x="585167" y="765926"/>
                </a:cubicBezTo>
                <a:cubicBezTo>
                  <a:pt x="586081" y="761025"/>
                  <a:pt x="590958" y="757431"/>
                  <a:pt x="596139" y="758411"/>
                </a:cubicBezTo>
                <a:close/>
                <a:moveTo>
                  <a:pt x="11552661" y="758084"/>
                </a:moveTo>
                <a:cubicBezTo>
                  <a:pt x="11554947" y="758411"/>
                  <a:pt x="11556928" y="759718"/>
                  <a:pt x="11558262" y="761474"/>
                </a:cubicBezTo>
                <a:lnTo>
                  <a:pt x="11559719" y="766646"/>
                </a:lnTo>
                <a:lnTo>
                  <a:pt x="11561158" y="764415"/>
                </a:lnTo>
                <a:cubicBezTo>
                  <a:pt x="11563178" y="763067"/>
                  <a:pt x="11565769" y="762496"/>
                  <a:pt x="11568511" y="762985"/>
                </a:cubicBezTo>
                <a:cubicBezTo>
                  <a:pt x="11573996" y="763966"/>
                  <a:pt x="11577654" y="768866"/>
                  <a:pt x="11577045" y="774094"/>
                </a:cubicBezTo>
                <a:cubicBezTo>
                  <a:pt x="11576130" y="779321"/>
                  <a:pt x="11571255" y="782588"/>
                  <a:pt x="11565768" y="781608"/>
                </a:cubicBezTo>
                <a:cubicBezTo>
                  <a:pt x="11563024" y="781118"/>
                  <a:pt x="11560738" y="779648"/>
                  <a:pt x="11559214" y="777647"/>
                </a:cubicBezTo>
                <a:lnTo>
                  <a:pt x="11557509" y="771496"/>
                </a:lnTo>
                <a:lnTo>
                  <a:pt x="11556700" y="772787"/>
                </a:lnTo>
                <a:cubicBezTo>
                  <a:pt x="11554947" y="774012"/>
                  <a:pt x="11552660" y="774584"/>
                  <a:pt x="11550222" y="774094"/>
                </a:cubicBezTo>
                <a:cubicBezTo>
                  <a:pt x="11545650" y="773440"/>
                  <a:pt x="11542298" y="768866"/>
                  <a:pt x="11542907" y="764619"/>
                </a:cubicBezTo>
                <a:cubicBezTo>
                  <a:pt x="11543516" y="760045"/>
                  <a:pt x="11548089" y="757104"/>
                  <a:pt x="11552661" y="758084"/>
                </a:cubicBezTo>
                <a:close/>
                <a:moveTo>
                  <a:pt x="11321317" y="757758"/>
                </a:moveTo>
                <a:cubicBezTo>
                  <a:pt x="11326498" y="758738"/>
                  <a:pt x="11330156" y="763312"/>
                  <a:pt x="11329546" y="768539"/>
                </a:cubicBezTo>
                <a:cubicBezTo>
                  <a:pt x="11328936" y="773440"/>
                  <a:pt x="11324060" y="776707"/>
                  <a:pt x="11318573" y="776054"/>
                </a:cubicBezTo>
                <a:cubicBezTo>
                  <a:pt x="11313392" y="775074"/>
                  <a:pt x="11309734" y="770500"/>
                  <a:pt x="11310343" y="765272"/>
                </a:cubicBezTo>
                <a:cubicBezTo>
                  <a:pt x="11310953" y="760045"/>
                  <a:pt x="11315829" y="756778"/>
                  <a:pt x="11321317" y="757758"/>
                </a:cubicBezTo>
                <a:close/>
                <a:moveTo>
                  <a:pt x="4287856" y="757758"/>
                </a:moveTo>
                <a:cubicBezTo>
                  <a:pt x="4293040" y="758738"/>
                  <a:pt x="4296703" y="763312"/>
                  <a:pt x="4296092" y="768539"/>
                </a:cubicBezTo>
                <a:cubicBezTo>
                  <a:pt x="4295482" y="773767"/>
                  <a:pt x="4290595" y="777034"/>
                  <a:pt x="4285110" y="776054"/>
                </a:cubicBezTo>
                <a:cubicBezTo>
                  <a:pt x="4279935" y="775074"/>
                  <a:pt x="4276274" y="770500"/>
                  <a:pt x="4276884" y="765272"/>
                </a:cubicBezTo>
                <a:cubicBezTo>
                  <a:pt x="4277801" y="760045"/>
                  <a:pt x="4282679" y="756778"/>
                  <a:pt x="4287856" y="757758"/>
                </a:cubicBezTo>
                <a:close/>
                <a:moveTo>
                  <a:pt x="94514" y="757431"/>
                </a:moveTo>
                <a:cubicBezTo>
                  <a:pt x="99695" y="758411"/>
                  <a:pt x="103353" y="762985"/>
                  <a:pt x="102438" y="767886"/>
                </a:cubicBezTo>
                <a:cubicBezTo>
                  <a:pt x="101829" y="772787"/>
                  <a:pt x="96952" y="776054"/>
                  <a:pt x="91771" y="775074"/>
                </a:cubicBezTo>
                <a:cubicBezTo>
                  <a:pt x="86589" y="774094"/>
                  <a:pt x="82932" y="769519"/>
                  <a:pt x="83847" y="764619"/>
                </a:cubicBezTo>
                <a:cubicBezTo>
                  <a:pt x="84456" y="760045"/>
                  <a:pt x="89332" y="756778"/>
                  <a:pt x="94514" y="757431"/>
                </a:cubicBezTo>
                <a:close/>
                <a:moveTo>
                  <a:pt x="11605087" y="757104"/>
                </a:moveTo>
                <a:cubicBezTo>
                  <a:pt x="11609964" y="758084"/>
                  <a:pt x="11613318" y="762332"/>
                  <a:pt x="11612707" y="766905"/>
                </a:cubicBezTo>
                <a:cubicBezTo>
                  <a:pt x="11612098" y="771479"/>
                  <a:pt x="11607526" y="774746"/>
                  <a:pt x="11602649" y="773766"/>
                </a:cubicBezTo>
                <a:cubicBezTo>
                  <a:pt x="11597772" y="772786"/>
                  <a:pt x="11594419" y="768539"/>
                  <a:pt x="11595029" y="763965"/>
                </a:cubicBezTo>
                <a:cubicBezTo>
                  <a:pt x="11595638" y="759391"/>
                  <a:pt x="11600210" y="756124"/>
                  <a:pt x="11605087" y="757104"/>
                </a:cubicBezTo>
                <a:close/>
                <a:moveTo>
                  <a:pt x="6492038" y="757104"/>
                </a:moveTo>
                <a:cubicBezTo>
                  <a:pt x="6496915" y="758084"/>
                  <a:pt x="6500269" y="762332"/>
                  <a:pt x="6499658" y="766905"/>
                </a:cubicBezTo>
                <a:cubicBezTo>
                  <a:pt x="6499049" y="771479"/>
                  <a:pt x="6494477" y="774746"/>
                  <a:pt x="6489600" y="773766"/>
                </a:cubicBezTo>
                <a:cubicBezTo>
                  <a:pt x="6484723" y="772786"/>
                  <a:pt x="6481370" y="768539"/>
                  <a:pt x="6481980" y="763965"/>
                </a:cubicBezTo>
                <a:cubicBezTo>
                  <a:pt x="6482590" y="759391"/>
                  <a:pt x="6487162" y="756124"/>
                  <a:pt x="6492038" y="757104"/>
                </a:cubicBezTo>
                <a:close/>
                <a:moveTo>
                  <a:pt x="10843692" y="756451"/>
                </a:moveTo>
                <a:cubicBezTo>
                  <a:pt x="10848569" y="757431"/>
                  <a:pt x="10852226" y="762005"/>
                  <a:pt x="10851312" y="766579"/>
                </a:cubicBezTo>
                <a:cubicBezTo>
                  <a:pt x="10850397" y="771153"/>
                  <a:pt x="10846130" y="774420"/>
                  <a:pt x="10840948" y="773767"/>
                </a:cubicBezTo>
                <a:cubicBezTo>
                  <a:pt x="10836073" y="772787"/>
                  <a:pt x="10832413" y="768212"/>
                  <a:pt x="10833329" y="763639"/>
                </a:cubicBezTo>
                <a:cubicBezTo>
                  <a:pt x="10834243" y="759065"/>
                  <a:pt x="10838815" y="755798"/>
                  <a:pt x="10843692" y="756451"/>
                </a:cubicBezTo>
                <a:close/>
                <a:moveTo>
                  <a:pt x="3732180" y="756124"/>
                </a:moveTo>
                <a:cubicBezTo>
                  <a:pt x="3737355" y="757104"/>
                  <a:pt x="3741005" y="761678"/>
                  <a:pt x="3740398" y="766905"/>
                </a:cubicBezTo>
                <a:cubicBezTo>
                  <a:pt x="3740097" y="769519"/>
                  <a:pt x="3738724" y="771561"/>
                  <a:pt x="3736754" y="772868"/>
                </a:cubicBezTo>
                <a:lnTo>
                  <a:pt x="3734458" y="773354"/>
                </a:lnTo>
                <a:lnTo>
                  <a:pt x="3731316" y="778341"/>
                </a:lnTo>
                <a:cubicBezTo>
                  <a:pt x="3729180" y="779811"/>
                  <a:pt x="3726438" y="780464"/>
                  <a:pt x="3723536" y="779975"/>
                </a:cubicBezTo>
                <a:cubicBezTo>
                  <a:pt x="3717743" y="778995"/>
                  <a:pt x="3713786" y="773767"/>
                  <a:pt x="3714708" y="768213"/>
                </a:cubicBezTo>
                <a:cubicBezTo>
                  <a:pt x="3715150" y="765435"/>
                  <a:pt x="3716685" y="763149"/>
                  <a:pt x="3718820" y="761678"/>
                </a:cubicBezTo>
                <a:lnTo>
                  <a:pt x="3723014" y="760796"/>
                </a:lnTo>
                <a:lnTo>
                  <a:pt x="3725081" y="757553"/>
                </a:lnTo>
                <a:cubicBezTo>
                  <a:pt x="3727068" y="756205"/>
                  <a:pt x="3729586" y="755634"/>
                  <a:pt x="3732180" y="756124"/>
                </a:cubicBezTo>
                <a:close/>
                <a:moveTo>
                  <a:pt x="4813194" y="755471"/>
                </a:moveTo>
                <a:cubicBezTo>
                  <a:pt x="4818071" y="756451"/>
                  <a:pt x="4821729" y="760698"/>
                  <a:pt x="4820815" y="765599"/>
                </a:cubicBezTo>
                <a:cubicBezTo>
                  <a:pt x="4820204" y="770173"/>
                  <a:pt x="4815633" y="773440"/>
                  <a:pt x="4810450" y="772460"/>
                </a:cubicBezTo>
                <a:cubicBezTo>
                  <a:pt x="4805267" y="771480"/>
                  <a:pt x="4801914" y="767232"/>
                  <a:pt x="4802829" y="762332"/>
                </a:cubicBezTo>
                <a:cubicBezTo>
                  <a:pt x="4803744" y="757757"/>
                  <a:pt x="4808317" y="754491"/>
                  <a:pt x="4813194" y="755471"/>
                </a:cubicBezTo>
                <a:close/>
                <a:moveTo>
                  <a:pt x="4146089" y="755144"/>
                </a:moveTo>
                <a:cubicBezTo>
                  <a:pt x="4151571" y="756124"/>
                  <a:pt x="4155226" y="761025"/>
                  <a:pt x="4154315" y="765925"/>
                </a:cubicBezTo>
                <a:cubicBezTo>
                  <a:pt x="4153706" y="771153"/>
                  <a:pt x="4148529" y="774420"/>
                  <a:pt x="4143338" y="773440"/>
                </a:cubicBezTo>
                <a:cubicBezTo>
                  <a:pt x="4137857" y="772460"/>
                  <a:pt x="4134203" y="767559"/>
                  <a:pt x="4135118" y="762659"/>
                </a:cubicBezTo>
                <a:cubicBezTo>
                  <a:pt x="4136026" y="757758"/>
                  <a:pt x="4140595" y="754164"/>
                  <a:pt x="4146089" y="755144"/>
                </a:cubicBezTo>
                <a:close/>
                <a:moveTo>
                  <a:pt x="11814486" y="754491"/>
                </a:moveTo>
                <a:cubicBezTo>
                  <a:pt x="11819667" y="755471"/>
                  <a:pt x="11823325" y="760045"/>
                  <a:pt x="11822411" y="764946"/>
                </a:cubicBezTo>
                <a:cubicBezTo>
                  <a:pt x="11821801" y="769846"/>
                  <a:pt x="11816923" y="773114"/>
                  <a:pt x="11811742" y="772134"/>
                </a:cubicBezTo>
                <a:cubicBezTo>
                  <a:pt x="11806561" y="771153"/>
                  <a:pt x="11802903" y="766579"/>
                  <a:pt x="11803818" y="761678"/>
                </a:cubicBezTo>
                <a:cubicBezTo>
                  <a:pt x="11804732" y="757105"/>
                  <a:pt x="11809304" y="753837"/>
                  <a:pt x="11814486" y="754491"/>
                </a:cubicBezTo>
                <a:close/>
                <a:moveTo>
                  <a:pt x="7631387" y="754491"/>
                </a:moveTo>
                <a:cubicBezTo>
                  <a:pt x="7636264" y="755471"/>
                  <a:pt x="7639616" y="759718"/>
                  <a:pt x="7639007" y="764619"/>
                </a:cubicBezTo>
                <a:cubicBezTo>
                  <a:pt x="7638397" y="769193"/>
                  <a:pt x="7633825" y="772460"/>
                  <a:pt x="7628949" y="771480"/>
                </a:cubicBezTo>
                <a:cubicBezTo>
                  <a:pt x="7624072" y="770500"/>
                  <a:pt x="7620719" y="766252"/>
                  <a:pt x="7621328" y="761352"/>
                </a:cubicBezTo>
                <a:cubicBezTo>
                  <a:pt x="7621938" y="756777"/>
                  <a:pt x="7626510" y="753510"/>
                  <a:pt x="7631387" y="754491"/>
                </a:cubicBezTo>
                <a:close/>
                <a:moveTo>
                  <a:pt x="6405474" y="754164"/>
                </a:moveTo>
                <a:cubicBezTo>
                  <a:pt x="6410352" y="755144"/>
                  <a:pt x="6413704" y="759391"/>
                  <a:pt x="6413094" y="763965"/>
                </a:cubicBezTo>
                <a:cubicBezTo>
                  <a:pt x="6412485" y="768539"/>
                  <a:pt x="6407913" y="771806"/>
                  <a:pt x="6403036" y="770826"/>
                </a:cubicBezTo>
                <a:cubicBezTo>
                  <a:pt x="6398160" y="769846"/>
                  <a:pt x="6394807" y="765598"/>
                  <a:pt x="6395416" y="761025"/>
                </a:cubicBezTo>
                <a:cubicBezTo>
                  <a:pt x="6396025" y="756450"/>
                  <a:pt x="6400597" y="753510"/>
                  <a:pt x="6405474" y="754164"/>
                </a:cubicBezTo>
                <a:close/>
                <a:moveTo>
                  <a:pt x="524235" y="751550"/>
                </a:moveTo>
                <a:cubicBezTo>
                  <a:pt x="529416" y="752530"/>
                  <a:pt x="533074" y="757104"/>
                  <a:pt x="532464" y="762332"/>
                </a:cubicBezTo>
                <a:cubicBezTo>
                  <a:pt x="531855" y="767232"/>
                  <a:pt x="526978" y="770827"/>
                  <a:pt x="521492" y="769846"/>
                </a:cubicBezTo>
                <a:cubicBezTo>
                  <a:pt x="516310" y="768866"/>
                  <a:pt x="512653" y="764292"/>
                  <a:pt x="513262" y="759064"/>
                </a:cubicBezTo>
                <a:cubicBezTo>
                  <a:pt x="514177" y="753837"/>
                  <a:pt x="519053" y="750570"/>
                  <a:pt x="524235" y="751550"/>
                </a:cubicBezTo>
                <a:close/>
                <a:moveTo>
                  <a:pt x="3863819" y="751223"/>
                </a:moveTo>
                <a:cubicBezTo>
                  <a:pt x="3869302" y="752203"/>
                  <a:pt x="3872963" y="757104"/>
                  <a:pt x="3872049" y="762005"/>
                </a:cubicBezTo>
                <a:lnTo>
                  <a:pt x="3868981" y="766950"/>
                </a:lnTo>
                <a:lnTo>
                  <a:pt x="3875044" y="770513"/>
                </a:lnTo>
                <a:lnTo>
                  <a:pt x="3878395" y="765231"/>
                </a:lnTo>
                <a:cubicBezTo>
                  <a:pt x="3880527" y="763802"/>
                  <a:pt x="3883271" y="763148"/>
                  <a:pt x="3886016" y="763638"/>
                </a:cubicBezTo>
                <a:lnTo>
                  <a:pt x="3891966" y="767234"/>
                </a:lnTo>
                <a:lnTo>
                  <a:pt x="3891237" y="764619"/>
                </a:lnTo>
                <a:cubicBezTo>
                  <a:pt x="3891844" y="759391"/>
                  <a:pt x="3897330" y="755797"/>
                  <a:pt x="3902506" y="756777"/>
                </a:cubicBezTo>
                <a:cubicBezTo>
                  <a:pt x="3908002" y="757757"/>
                  <a:pt x="3911657" y="762659"/>
                  <a:pt x="3911051" y="767886"/>
                </a:cubicBezTo>
                <a:cubicBezTo>
                  <a:pt x="3910133" y="773113"/>
                  <a:pt x="3905253" y="776380"/>
                  <a:pt x="3899768" y="775727"/>
                </a:cubicBezTo>
                <a:lnTo>
                  <a:pt x="3894092" y="772291"/>
                </a:lnTo>
                <a:lnTo>
                  <a:pt x="3894858" y="775073"/>
                </a:lnTo>
                <a:cubicBezTo>
                  <a:pt x="3893943" y="780301"/>
                  <a:pt x="3888762" y="783895"/>
                  <a:pt x="3883271" y="782914"/>
                </a:cubicBezTo>
                <a:lnTo>
                  <a:pt x="3877542" y="779449"/>
                </a:lnTo>
                <a:lnTo>
                  <a:pt x="3873784" y="785202"/>
                </a:lnTo>
                <a:cubicBezTo>
                  <a:pt x="3871574" y="786672"/>
                  <a:pt x="3868756" y="787326"/>
                  <a:pt x="3865856" y="786836"/>
                </a:cubicBezTo>
                <a:cubicBezTo>
                  <a:pt x="3860065" y="785855"/>
                  <a:pt x="3855800" y="780628"/>
                  <a:pt x="3856713" y="775074"/>
                </a:cubicBezTo>
                <a:lnTo>
                  <a:pt x="3860468" y="769158"/>
                </a:lnTo>
                <a:lnTo>
                  <a:pt x="3854553" y="765599"/>
                </a:lnTo>
                <a:cubicBezTo>
                  <a:pt x="3853070" y="763638"/>
                  <a:pt x="3852377" y="761187"/>
                  <a:pt x="3852839" y="758737"/>
                </a:cubicBezTo>
                <a:cubicBezTo>
                  <a:pt x="3853449" y="753510"/>
                  <a:pt x="3858326" y="750243"/>
                  <a:pt x="3863819" y="751223"/>
                </a:cubicBezTo>
                <a:close/>
                <a:moveTo>
                  <a:pt x="9800050" y="750897"/>
                </a:moveTo>
                <a:cubicBezTo>
                  <a:pt x="9805843" y="751877"/>
                  <a:pt x="9809804" y="757104"/>
                  <a:pt x="9809195" y="762659"/>
                </a:cubicBezTo>
                <a:cubicBezTo>
                  <a:pt x="9808585" y="768213"/>
                  <a:pt x="9803099" y="771807"/>
                  <a:pt x="9797309" y="770827"/>
                </a:cubicBezTo>
                <a:cubicBezTo>
                  <a:pt x="9791516" y="769846"/>
                  <a:pt x="9787554" y="764619"/>
                  <a:pt x="9788164" y="759065"/>
                </a:cubicBezTo>
                <a:cubicBezTo>
                  <a:pt x="9788774" y="753510"/>
                  <a:pt x="9794260" y="749917"/>
                  <a:pt x="9800050" y="750897"/>
                </a:cubicBezTo>
                <a:close/>
                <a:moveTo>
                  <a:pt x="783888" y="750897"/>
                </a:moveTo>
                <a:cubicBezTo>
                  <a:pt x="789375" y="751877"/>
                  <a:pt x="793032" y="756778"/>
                  <a:pt x="792117" y="761678"/>
                </a:cubicBezTo>
                <a:cubicBezTo>
                  <a:pt x="791203" y="766906"/>
                  <a:pt x="786327" y="770173"/>
                  <a:pt x="781145" y="769193"/>
                </a:cubicBezTo>
                <a:cubicBezTo>
                  <a:pt x="775659" y="768213"/>
                  <a:pt x="772001" y="763312"/>
                  <a:pt x="772916" y="758411"/>
                </a:cubicBezTo>
                <a:cubicBezTo>
                  <a:pt x="773526" y="753184"/>
                  <a:pt x="778402" y="749917"/>
                  <a:pt x="783888" y="750897"/>
                </a:cubicBezTo>
                <a:close/>
                <a:moveTo>
                  <a:pt x="6848961" y="750570"/>
                </a:moveTo>
                <a:cubicBezTo>
                  <a:pt x="6853838" y="751223"/>
                  <a:pt x="6856886" y="755797"/>
                  <a:pt x="6856276" y="760371"/>
                </a:cubicBezTo>
                <a:cubicBezTo>
                  <a:pt x="6855666" y="764945"/>
                  <a:pt x="6851094" y="767886"/>
                  <a:pt x="6846522" y="767232"/>
                </a:cubicBezTo>
                <a:cubicBezTo>
                  <a:pt x="6841646" y="766579"/>
                  <a:pt x="6838598" y="762005"/>
                  <a:pt x="6839207" y="757431"/>
                </a:cubicBezTo>
                <a:cubicBezTo>
                  <a:pt x="6839817" y="752857"/>
                  <a:pt x="6844084" y="749916"/>
                  <a:pt x="6848961" y="750570"/>
                </a:cubicBezTo>
                <a:close/>
                <a:moveTo>
                  <a:pt x="10340465" y="750243"/>
                </a:moveTo>
                <a:cubicBezTo>
                  <a:pt x="10345342" y="751223"/>
                  <a:pt x="10348695" y="755470"/>
                  <a:pt x="10348085" y="760044"/>
                </a:cubicBezTo>
                <a:cubicBezTo>
                  <a:pt x="10347475" y="764618"/>
                  <a:pt x="10342903" y="767886"/>
                  <a:pt x="10338026" y="766905"/>
                </a:cubicBezTo>
                <a:cubicBezTo>
                  <a:pt x="10333151" y="765925"/>
                  <a:pt x="10329797" y="761678"/>
                  <a:pt x="10330407" y="757104"/>
                </a:cubicBezTo>
                <a:cubicBezTo>
                  <a:pt x="10331016" y="752530"/>
                  <a:pt x="10335588" y="749589"/>
                  <a:pt x="10340465" y="750243"/>
                </a:cubicBezTo>
                <a:close/>
                <a:moveTo>
                  <a:pt x="3113440" y="750243"/>
                </a:moveTo>
                <a:cubicBezTo>
                  <a:pt x="3118931" y="751223"/>
                  <a:pt x="3122591" y="756124"/>
                  <a:pt x="3121675" y="761025"/>
                </a:cubicBezTo>
                <a:cubicBezTo>
                  <a:pt x="3121069" y="766252"/>
                  <a:pt x="3115879" y="769519"/>
                  <a:pt x="3110696" y="768539"/>
                </a:cubicBezTo>
                <a:cubicBezTo>
                  <a:pt x="3105212" y="767559"/>
                  <a:pt x="3101556" y="762658"/>
                  <a:pt x="3102466" y="757757"/>
                </a:cubicBezTo>
                <a:cubicBezTo>
                  <a:pt x="3103078" y="752530"/>
                  <a:pt x="3107954" y="749263"/>
                  <a:pt x="3113440" y="750243"/>
                </a:cubicBezTo>
                <a:close/>
                <a:moveTo>
                  <a:pt x="5311286" y="749590"/>
                </a:moveTo>
                <a:cubicBezTo>
                  <a:pt x="5316470" y="750570"/>
                  <a:pt x="5319822" y="755144"/>
                  <a:pt x="5319213" y="759718"/>
                </a:cubicBezTo>
                <a:cubicBezTo>
                  <a:pt x="5318602" y="764619"/>
                  <a:pt x="5313727" y="767559"/>
                  <a:pt x="5308848" y="766906"/>
                </a:cubicBezTo>
                <a:cubicBezTo>
                  <a:pt x="5303666" y="765925"/>
                  <a:pt x="5300312" y="761352"/>
                  <a:pt x="5300923" y="756778"/>
                </a:cubicBezTo>
                <a:cubicBezTo>
                  <a:pt x="5301531" y="751876"/>
                  <a:pt x="5306104" y="748610"/>
                  <a:pt x="5311286" y="749590"/>
                </a:cubicBezTo>
                <a:close/>
                <a:moveTo>
                  <a:pt x="8030982" y="749263"/>
                </a:moveTo>
                <a:cubicBezTo>
                  <a:pt x="8036164" y="750243"/>
                  <a:pt x="8039821" y="754817"/>
                  <a:pt x="8038907" y="759718"/>
                </a:cubicBezTo>
                <a:cubicBezTo>
                  <a:pt x="8038297" y="764618"/>
                  <a:pt x="8033421" y="767886"/>
                  <a:pt x="8028239" y="766905"/>
                </a:cubicBezTo>
                <a:cubicBezTo>
                  <a:pt x="8023057" y="765925"/>
                  <a:pt x="8019400" y="761352"/>
                  <a:pt x="8020314" y="756451"/>
                </a:cubicBezTo>
                <a:cubicBezTo>
                  <a:pt x="8020924" y="751550"/>
                  <a:pt x="8025801" y="748283"/>
                  <a:pt x="8030982" y="749263"/>
                </a:cubicBezTo>
                <a:close/>
                <a:moveTo>
                  <a:pt x="4052496" y="749263"/>
                </a:moveTo>
                <a:cubicBezTo>
                  <a:pt x="4057984" y="750243"/>
                  <a:pt x="4061647" y="755144"/>
                  <a:pt x="4060729" y="760044"/>
                </a:cubicBezTo>
                <a:cubicBezTo>
                  <a:pt x="4060119" y="765272"/>
                  <a:pt x="4054934" y="768539"/>
                  <a:pt x="4049768" y="767559"/>
                </a:cubicBezTo>
                <a:cubicBezTo>
                  <a:pt x="4044272" y="766579"/>
                  <a:pt x="4040639" y="761678"/>
                  <a:pt x="4041552" y="756777"/>
                </a:cubicBezTo>
                <a:cubicBezTo>
                  <a:pt x="4042154" y="751876"/>
                  <a:pt x="4047018" y="748609"/>
                  <a:pt x="4052496" y="749263"/>
                </a:cubicBezTo>
                <a:close/>
                <a:moveTo>
                  <a:pt x="11867452" y="748492"/>
                </a:moveTo>
                <a:cubicBezTo>
                  <a:pt x="11870195" y="748963"/>
                  <a:pt x="11872521" y="750436"/>
                  <a:pt x="11874066" y="752436"/>
                </a:cubicBezTo>
                <a:lnTo>
                  <a:pt x="11874823" y="755242"/>
                </a:lnTo>
                <a:lnTo>
                  <a:pt x="11881238" y="753837"/>
                </a:lnTo>
                <a:cubicBezTo>
                  <a:pt x="11886723" y="754817"/>
                  <a:pt x="11890381" y="759718"/>
                  <a:pt x="11889467" y="764619"/>
                </a:cubicBezTo>
                <a:cubicBezTo>
                  <a:pt x="11888857" y="769846"/>
                  <a:pt x="11883675" y="773113"/>
                  <a:pt x="11878494" y="772133"/>
                </a:cubicBezTo>
                <a:cubicBezTo>
                  <a:pt x="11875751" y="771643"/>
                  <a:pt x="11873465" y="770173"/>
                  <a:pt x="11871979" y="768212"/>
                </a:cubicBezTo>
                <a:lnTo>
                  <a:pt x="11871379" y="765814"/>
                </a:lnTo>
                <a:lnTo>
                  <a:pt x="11864659" y="767202"/>
                </a:lnTo>
                <a:lnTo>
                  <a:pt x="11859014" y="763835"/>
                </a:lnTo>
                <a:lnTo>
                  <a:pt x="11859901" y="767232"/>
                </a:lnTo>
                <a:cubicBezTo>
                  <a:pt x="11858986" y="772460"/>
                  <a:pt x="11854110" y="776054"/>
                  <a:pt x="11848319" y="775074"/>
                </a:cubicBezTo>
                <a:cubicBezTo>
                  <a:pt x="11842832" y="774094"/>
                  <a:pt x="11838871" y="769193"/>
                  <a:pt x="11839785" y="763966"/>
                </a:cubicBezTo>
                <a:cubicBezTo>
                  <a:pt x="11840699" y="758738"/>
                  <a:pt x="11845880" y="755144"/>
                  <a:pt x="11851367" y="756124"/>
                </a:cubicBezTo>
                <a:lnTo>
                  <a:pt x="11857027" y="759487"/>
                </a:lnTo>
                <a:lnTo>
                  <a:pt x="11856124" y="756144"/>
                </a:lnTo>
                <a:cubicBezTo>
                  <a:pt x="11856895" y="750977"/>
                  <a:pt x="11861967" y="747551"/>
                  <a:pt x="11867452" y="748492"/>
                </a:cubicBezTo>
                <a:close/>
                <a:moveTo>
                  <a:pt x="5529190" y="748283"/>
                </a:moveTo>
                <a:cubicBezTo>
                  <a:pt x="5534374" y="749263"/>
                  <a:pt x="5538030" y="753837"/>
                  <a:pt x="5537421" y="758738"/>
                </a:cubicBezTo>
                <a:cubicBezTo>
                  <a:pt x="5536812" y="763639"/>
                  <a:pt x="5531934" y="766906"/>
                  <a:pt x="5526753" y="765926"/>
                </a:cubicBezTo>
                <a:cubicBezTo>
                  <a:pt x="5521569" y="764946"/>
                  <a:pt x="5517911" y="760371"/>
                  <a:pt x="5518521" y="755471"/>
                </a:cubicBezTo>
                <a:cubicBezTo>
                  <a:pt x="5519132" y="750897"/>
                  <a:pt x="5524007" y="747630"/>
                  <a:pt x="5529190" y="748283"/>
                </a:cubicBezTo>
                <a:close/>
                <a:moveTo>
                  <a:pt x="4600690" y="748283"/>
                </a:moveTo>
                <a:cubicBezTo>
                  <a:pt x="4605566" y="749263"/>
                  <a:pt x="4609223" y="753837"/>
                  <a:pt x="4608616" y="758411"/>
                </a:cubicBezTo>
                <a:cubicBezTo>
                  <a:pt x="4608004" y="762985"/>
                  <a:pt x="4603129" y="766252"/>
                  <a:pt x="4598253" y="765599"/>
                </a:cubicBezTo>
                <a:cubicBezTo>
                  <a:pt x="4593372" y="764619"/>
                  <a:pt x="4589718" y="760044"/>
                  <a:pt x="4590323" y="755471"/>
                </a:cubicBezTo>
                <a:cubicBezTo>
                  <a:pt x="4591238" y="750569"/>
                  <a:pt x="4595815" y="747303"/>
                  <a:pt x="4600690" y="748283"/>
                </a:cubicBezTo>
                <a:close/>
                <a:moveTo>
                  <a:pt x="7185158" y="747629"/>
                </a:moveTo>
                <a:cubicBezTo>
                  <a:pt x="7189730" y="748283"/>
                  <a:pt x="7193082" y="752530"/>
                  <a:pt x="7192472" y="757104"/>
                </a:cubicBezTo>
                <a:cubicBezTo>
                  <a:pt x="7191863" y="761352"/>
                  <a:pt x="7187596" y="764292"/>
                  <a:pt x="7183024" y="763639"/>
                </a:cubicBezTo>
                <a:cubicBezTo>
                  <a:pt x="7178452" y="762985"/>
                  <a:pt x="7175099" y="758737"/>
                  <a:pt x="7175708" y="754164"/>
                </a:cubicBezTo>
                <a:cubicBezTo>
                  <a:pt x="7176318" y="749589"/>
                  <a:pt x="7180585" y="746976"/>
                  <a:pt x="7185158" y="747629"/>
                </a:cubicBezTo>
                <a:close/>
                <a:moveTo>
                  <a:pt x="6100064" y="747629"/>
                </a:moveTo>
                <a:cubicBezTo>
                  <a:pt x="6105245" y="748609"/>
                  <a:pt x="6108903" y="753184"/>
                  <a:pt x="6107989" y="758084"/>
                </a:cubicBezTo>
                <a:cubicBezTo>
                  <a:pt x="6107378" y="762985"/>
                  <a:pt x="6102502" y="766252"/>
                  <a:pt x="6097321" y="765272"/>
                </a:cubicBezTo>
                <a:cubicBezTo>
                  <a:pt x="6092139" y="764292"/>
                  <a:pt x="6088481" y="759718"/>
                  <a:pt x="6089395" y="754817"/>
                </a:cubicBezTo>
                <a:cubicBezTo>
                  <a:pt x="6090005" y="749916"/>
                  <a:pt x="6094882" y="746976"/>
                  <a:pt x="6100064" y="747629"/>
                </a:cubicBezTo>
                <a:close/>
                <a:moveTo>
                  <a:pt x="9696456" y="747604"/>
                </a:moveTo>
                <a:cubicBezTo>
                  <a:pt x="9702274" y="748603"/>
                  <a:pt x="9706321" y="753890"/>
                  <a:pt x="9705497" y="759412"/>
                </a:cubicBezTo>
                <a:cubicBezTo>
                  <a:pt x="9704672" y="764936"/>
                  <a:pt x="9699286" y="768604"/>
                  <a:pt x="9693468" y="767606"/>
                </a:cubicBezTo>
                <a:cubicBezTo>
                  <a:pt x="9687650" y="766607"/>
                  <a:pt x="9683603" y="761321"/>
                  <a:pt x="9684429" y="755797"/>
                </a:cubicBezTo>
                <a:cubicBezTo>
                  <a:pt x="9685255" y="750274"/>
                  <a:pt x="9690639" y="746605"/>
                  <a:pt x="9696456" y="747604"/>
                </a:cubicBezTo>
                <a:close/>
                <a:moveTo>
                  <a:pt x="4470242" y="747394"/>
                </a:moveTo>
                <a:cubicBezTo>
                  <a:pt x="4475389" y="748278"/>
                  <a:pt x="4478986" y="752894"/>
                  <a:pt x="4478266" y="757705"/>
                </a:cubicBezTo>
                <a:cubicBezTo>
                  <a:pt x="4477552" y="762515"/>
                  <a:pt x="4472795" y="765697"/>
                  <a:pt x="4467637" y="764814"/>
                </a:cubicBezTo>
                <a:cubicBezTo>
                  <a:pt x="4462485" y="763930"/>
                  <a:pt x="4458888" y="759314"/>
                  <a:pt x="4459608" y="754504"/>
                </a:cubicBezTo>
                <a:cubicBezTo>
                  <a:pt x="4460321" y="749693"/>
                  <a:pt x="4465085" y="746510"/>
                  <a:pt x="4470242" y="747394"/>
                </a:cubicBezTo>
                <a:close/>
                <a:moveTo>
                  <a:pt x="3958621" y="747303"/>
                </a:moveTo>
                <a:cubicBezTo>
                  <a:pt x="3964113" y="748283"/>
                  <a:pt x="3967765" y="753184"/>
                  <a:pt x="3966855" y="758084"/>
                </a:cubicBezTo>
                <a:cubicBezTo>
                  <a:pt x="3966246" y="763312"/>
                  <a:pt x="3961067" y="766579"/>
                  <a:pt x="3955882" y="765599"/>
                </a:cubicBezTo>
                <a:cubicBezTo>
                  <a:pt x="3950393" y="764619"/>
                  <a:pt x="3946734" y="759718"/>
                  <a:pt x="3947649" y="754817"/>
                </a:cubicBezTo>
                <a:cubicBezTo>
                  <a:pt x="3948263" y="749589"/>
                  <a:pt x="3953139" y="746323"/>
                  <a:pt x="3958621" y="747303"/>
                </a:cubicBezTo>
                <a:close/>
                <a:moveTo>
                  <a:pt x="3364598" y="747303"/>
                </a:moveTo>
                <a:cubicBezTo>
                  <a:pt x="3369781" y="748283"/>
                  <a:pt x="3373436" y="752857"/>
                  <a:pt x="3372827" y="758084"/>
                </a:cubicBezTo>
                <a:cubicBezTo>
                  <a:pt x="3372217" y="762985"/>
                  <a:pt x="3367341" y="766252"/>
                  <a:pt x="3361856" y="765599"/>
                </a:cubicBezTo>
                <a:cubicBezTo>
                  <a:pt x="3356674" y="764619"/>
                  <a:pt x="3353017" y="760044"/>
                  <a:pt x="3353625" y="754817"/>
                </a:cubicBezTo>
                <a:cubicBezTo>
                  <a:pt x="3354542" y="749916"/>
                  <a:pt x="3359417" y="746649"/>
                  <a:pt x="3364598" y="747303"/>
                </a:cubicBezTo>
                <a:close/>
                <a:moveTo>
                  <a:pt x="7731057" y="746976"/>
                </a:moveTo>
                <a:cubicBezTo>
                  <a:pt x="7735934" y="747956"/>
                  <a:pt x="7739591" y="752530"/>
                  <a:pt x="7738982" y="757104"/>
                </a:cubicBezTo>
                <a:cubicBezTo>
                  <a:pt x="7738372" y="762005"/>
                  <a:pt x="7733496" y="764945"/>
                  <a:pt x="7728619" y="764291"/>
                </a:cubicBezTo>
                <a:cubicBezTo>
                  <a:pt x="7723742" y="763312"/>
                  <a:pt x="7720085" y="758737"/>
                  <a:pt x="7720694" y="754164"/>
                </a:cubicBezTo>
                <a:cubicBezTo>
                  <a:pt x="7721608" y="749262"/>
                  <a:pt x="7726180" y="745996"/>
                  <a:pt x="7731057" y="746976"/>
                </a:cubicBezTo>
                <a:close/>
                <a:moveTo>
                  <a:pt x="1356020" y="746976"/>
                </a:moveTo>
                <a:cubicBezTo>
                  <a:pt x="1361202" y="747956"/>
                  <a:pt x="1364859" y="752530"/>
                  <a:pt x="1364249" y="757430"/>
                </a:cubicBezTo>
                <a:cubicBezTo>
                  <a:pt x="1363640" y="762331"/>
                  <a:pt x="1358763" y="765598"/>
                  <a:pt x="1353582" y="764618"/>
                </a:cubicBezTo>
                <a:cubicBezTo>
                  <a:pt x="1348400" y="763638"/>
                  <a:pt x="1344742" y="759064"/>
                  <a:pt x="1345353" y="754164"/>
                </a:cubicBezTo>
                <a:cubicBezTo>
                  <a:pt x="1345962" y="749262"/>
                  <a:pt x="1350839" y="745996"/>
                  <a:pt x="1356020" y="746976"/>
                </a:cubicBezTo>
                <a:close/>
                <a:moveTo>
                  <a:pt x="454465" y="746976"/>
                </a:moveTo>
                <a:cubicBezTo>
                  <a:pt x="459646" y="747956"/>
                  <a:pt x="463304" y="752530"/>
                  <a:pt x="462389" y="757430"/>
                </a:cubicBezTo>
                <a:cubicBezTo>
                  <a:pt x="461780" y="762331"/>
                  <a:pt x="456903" y="765598"/>
                  <a:pt x="451722" y="764618"/>
                </a:cubicBezTo>
                <a:cubicBezTo>
                  <a:pt x="446541" y="763638"/>
                  <a:pt x="442883" y="759064"/>
                  <a:pt x="443797" y="754164"/>
                </a:cubicBezTo>
                <a:cubicBezTo>
                  <a:pt x="444406" y="749262"/>
                  <a:pt x="449283" y="745996"/>
                  <a:pt x="454465" y="746976"/>
                </a:cubicBezTo>
                <a:close/>
                <a:moveTo>
                  <a:pt x="691233" y="746649"/>
                </a:moveTo>
                <a:cubicBezTo>
                  <a:pt x="696719" y="747629"/>
                  <a:pt x="700376" y="752530"/>
                  <a:pt x="699463" y="757431"/>
                </a:cubicBezTo>
                <a:cubicBezTo>
                  <a:pt x="698548" y="762658"/>
                  <a:pt x="693671" y="765925"/>
                  <a:pt x="688490" y="764945"/>
                </a:cubicBezTo>
                <a:cubicBezTo>
                  <a:pt x="683004" y="763965"/>
                  <a:pt x="679346" y="759064"/>
                  <a:pt x="680260" y="754164"/>
                </a:cubicBezTo>
                <a:cubicBezTo>
                  <a:pt x="680870" y="749263"/>
                  <a:pt x="685747" y="745669"/>
                  <a:pt x="691233" y="746649"/>
                </a:cubicBezTo>
                <a:close/>
                <a:moveTo>
                  <a:pt x="6219241" y="746323"/>
                </a:moveTo>
                <a:cubicBezTo>
                  <a:pt x="6224118" y="747303"/>
                  <a:pt x="6227775" y="751550"/>
                  <a:pt x="6226861" y="756451"/>
                </a:cubicBezTo>
                <a:cubicBezTo>
                  <a:pt x="6226251" y="761025"/>
                  <a:pt x="6221679" y="764292"/>
                  <a:pt x="6216498" y="763312"/>
                </a:cubicBezTo>
                <a:cubicBezTo>
                  <a:pt x="6211316" y="762332"/>
                  <a:pt x="6207963" y="758084"/>
                  <a:pt x="6208878" y="753184"/>
                </a:cubicBezTo>
                <a:cubicBezTo>
                  <a:pt x="6209792" y="748609"/>
                  <a:pt x="6214364" y="745669"/>
                  <a:pt x="6219241" y="746323"/>
                </a:cubicBezTo>
                <a:close/>
                <a:moveTo>
                  <a:pt x="5691338" y="746323"/>
                </a:moveTo>
                <a:cubicBezTo>
                  <a:pt x="5696519" y="747303"/>
                  <a:pt x="5700482" y="752203"/>
                  <a:pt x="5699568" y="757105"/>
                </a:cubicBezTo>
                <a:cubicBezTo>
                  <a:pt x="5698957" y="762005"/>
                  <a:pt x="5693774" y="765599"/>
                  <a:pt x="5688592" y="764619"/>
                </a:cubicBezTo>
                <a:cubicBezTo>
                  <a:pt x="5683410" y="763639"/>
                  <a:pt x="5679448" y="758738"/>
                  <a:pt x="5680362" y="753837"/>
                </a:cubicBezTo>
                <a:cubicBezTo>
                  <a:pt x="5681277" y="748937"/>
                  <a:pt x="5685849" y="745342"/>
                  <a:pt x="5691338" y="746323"/>
                </a:cubicBezTo>
                <a:close/>
                <a:moveTo>
                  <a:pt x="5164381" y="746323"/>
                </a:moveTo>
                <a:cubicBezTo>
                  <a:pt x="5169260" y="747303"/>
                  <a:pt x="5172919" y="751550"/>
                  <a:pt x="5172003" y="756451"/>
                </a:cubicBezTo>
                <a:cubicBezTo>
                  <a:pt x="5171393" y="761025"/>
                  <a:pt x="5166820" y="764292"/>
                  <a:pt x="5161637" y="763312"/>
                </a:cubicBezTo>
                <a:cubicBezTo>
                  <a:pt x="5156760" y="762332"/>
                  <a:pt x="5153103" y="758084"/>
                  <a:pt x="5154017" y="753184"/>
                </a:cubicBezTo>
                <a:cubicBezTo>
                  <a:pt x="5154933" y="748609"/>
                  <a:pt x="5159505" y="745342"/>
                  <a:pt x="5164381" y="746323"/>
                </a:cubicBezTo>
                <a:close/>
                <a:moveTo>
                  <a:pt x="7833518" y="746208"/>
                </a:moveTo>
                <a:cubicBezTo>
                  <a:pt x="7838671" y="747092"/>
                  <a:pt x="7842265" y="751708"/>
                  <a:pt x="7841546" y="756519"/>
                </a:cubicBezTo>
                <a:cubicBezTo>
                  <a:pt x="7840828" y="761330"/>
                  <a:pt x="7836068" y="764513"/>
                  <a:pt x="7830916" y="763628"/>
                </a:cubicBezTo>
                <a:cubicBezTo>
                  <a:pt x="7825763" y="762744"/>
                  <a:pt x="7822169" y="758127"/>
                  <a:pt x="7822887" y="753316"/>
                </a:cubicBezTo>
                <a:cubicBezTo>
                  <a:pt x="7823605" y="748506"/>
                  <a:pt x="7828365" y="745323"/>
                  <a:pt x="7833518" y="746208"/>
                </a:cubicBezTo>
                <a:close/>
                <a:moveTo>
                  <a:pt x="5878778" y="745996"/>
                </a:moveTo>
                <a:cubicBezTo>
                  <a:pt x="5883959" y="746976"/>
                  <a:pt x="5887922" y="751876"/>
                  <a:pt x="5887008" y="756777"/>
                </a:cubicBezTo>
                <a:cubicBezTo>
                  <a:pt x="5886397" y="761678"/>
                  <a:pt x="5881216" y="765272"/>
                  <a:pt x="5876034" y="764292"/>
                </a:cubicBezTo>
                <a:cubicBezTo>
                  <a:pt x="5870853" y="763312"/>
                  <a:pt x="5866891" y="758411"/>
                  <a:pt x="5867805" y="753510"/>
                </a:cubicBezTo>
                <a:cubicBezTo>
                  <a:pt x="5868719" y="748282"/>
                  <a:pt x="5873596" y="745016"/>
                  <a:pt x="5878778" y="745996"/>
                </a:cubicBezTo>
                <a:close/>
                <a:moveTo>
                  <a:pt x="6319521" y="745669"/>
                </a:moveTo>
                <a:cubicBezTo>
                  <a:pt x="6324397" y="746650"/>
                  <a:pt x="6327750" y="750896"/>
                  <a:pt x="6327141" y="755471"/>
                </a:cubicBezTo>
                <a:cubicBezTo>
                  <a:pt x="6326531" y="760044"/>
                  <a:pt x="6321959" y="763312"/>
                  <a:pt x="6317083" y="762332"/>
                </a:cubicBezTo>
                <a:cubicBezTo>
                  <a:pt x="6312205" y="761352"/>
                  <a:pt x="6308853" y="757104"/>
                  <a:pt x="6309462" y="752530"/>
                </a:cubicBezTo>
                <a:cubicBezTo>
                  <a:pt x="6310072" y="747956"/>
                  <a:pt x="6314644" y="745016"/>
                  <a:pt x="6319521" y="745669"/>
                </a:cubicBezTo>
                <a:close/>
                <a:moveTo>
                  <a:pt x="3826345" y="745669"/>
                </a:moveTo>
                <a:cubicBezTo>
                  <a:pt x="3831515" y="746650"/>
                  <a:pt x="3835170" y="751223"/>
                  <a:pt x="3834563" y="756451"/>
                </a:cubicBezTo>
                <a:cubicBezTo>
                  <a:pt x="3834258" y="758901"/>
                  <a:pt x="3832884" y="760943"/>
                  <a:pt x="3830904" y="762291"/>
                </a:cubicBezTo>
                <a:lnTo>
                  <a:pt x="3829348" y="762649"/>
                </a:lnTo>
                <a:lnTo>
                  <a:pt x="3834431" y="765706"/>
                </a:lnTo>
                <a:lnTo>
                  <a:pt x="3834946" y="767617"/>
                </a:lnTo>
                <a:lnTo>
                  <a:pt x="3837971" y="763067"/>
                </a:lnTo>
                <a:cubicBezTo>
                  <a:pt x="3840070" y="761678"/>
                  <a:pt x="3842735" y="761025"/>
                  <a:pt x="3845478" y="761352"/>
                </a:cubicBezTo>
                <a:cubicBezTo>
                  <a:pt x="3850972" y="762332"/>
                  <a:pt x="3854934" y="767233"/>
                  <a:pt x="3854019" y="772460"/>
                </a:cubicBezTo>
                <a:cubicBezTo>
                  <a:pt x="3853105" y="777687"/>
                  <a:pt x="3848225" y="781282"/>
                  <a:pt x="3842429" y="780302"/>
                </a:cubicBezTo>
                <a:cubicBezTo>
                  <a:pt x="3839687" y="779812"/>
                  <a:pt x="3837324" y="778341"/>
                  <a:pt x="3835763" y="776340"/>
                </a:cubicBezTo>
                <a:lnTo>
                  <a:pt x="3835407" y="774976"/>
                </a:lnTo>
                <a:lnTo>
                  <a:pt x="3832323" y="779848"/>
                </a:lnTo>
                <a:cubicBezTo>
                  <a:pt x="3830146" y="781331"/>
                  <a:pt x="3827349" y="781999"/>
                  <a:pt x="3824447" y="781499"/>
                </a:cubicBezTo>
                <a:cubicBezTo>
                  <a:pt x="3818636" y="780501"/>
                  <a:pt x="3814589" y="775214"/>
                  <a:pt x="3815415" y="769691"/>
                </a:cubicBezTo>
                <a:cubicBezTo>
                  <a:pt x="3815837" y="766930"/>
                  <a:pt x="3817379" y="764632"/>
                  <a:pt x="3819556" y="763149"/>
                </a:cubicBezTo>
                <a:lnTo>
                  <a:pt x="3821559" y="762729"/>
                </a:lnTo>
                <a:lnTo>
                  <a:pt x="3817327" y="760167"/>
                </a:lnTo>
                <a:cubicBezTo>
                  <a:pt x="3815851" y="758248"/>
                  <a:pt x="3815086" y="755798"/>
                  <a:pt x="3815385" y="753184"/>
                </a:cubicBezTo>
                <a:cubicBezTo>
                  <a:pt x="3815993" y="748283"/>
                  <a:pt x="3820858" y="745016"/>
                  <a:pt x="3826345" y="745669"/>
                </a:cubicBezTo>
                <a:close/>
                <a:moveTo>
                  <a:pt x="2854948" y="745669"/>
                </a:moveTo>
                <a:cubicBezTo>
                  <a:pt x="2860432" y="746650"/>
                  <a:pt x="2864091" y="751550"/>
                  <a:pt x="2863482" y="756778"/>
                </a:cubicBezTo>
                <a:cubicBezTo>
                  <a:pt x="2862569" y="762005"/>
                  <a:pt x="2857688" y="765272"/>
                  <a:pt x="2852203" y="764292"/>
                </a:cubicBezTo>
                <a:cubicBezTo>
                  <a:pt x="2846716" y="763312"/>
                  <a:pt x="2843059" y="758411"/>
                  <a:pt x="2843668" y="753184"/>
                </a:cubicBezTo>
                <a:cubicBezTo>
                  <a:pt x="2844277" y="747956"/>
                  <a:pt x="2849459" y="744689"/>
                  <a:pt x="2854948" y="745669"/>
                </a:cubicBezTo>
                <a:close/>
                <a:moveTo>
                  <a:pt x="7268064" y="745016"/>
                </a:moveTo>
                <a:cubicBezTo>
                  <a:pt x="7272636" y="745669"/>
                  <a:pt x="7275989" y="749916"/>
                  <a:pt x="7275378" y="754491"/>
                </a:cubicBezTo>
                <a:cubicBezTo>
                  <a:pt x="7274769" y="758737"/>
                  <a:pt x="7270502" y="761678"/>
                  <a:pt x="7265930" y="761025"/>
                </a:cubicBezTo>
                <a:cubicBezTo>
                  <a:pt x="7261358" y="760371"/>
                  <a:pt x="7258005" y="756124"/>
                  <a:pt x="7258615" y="751550"/>
                </a:cubicBezTo>
                <a:cubicBezTo>
                  <a:pt x="7259225" y="747303"/>
                  <a:pt x="7263491" y="744362"/>
                  <a:pt x="7268064" y="745016"/>
                </a:cubicBezTo>
                <a:close/>
                <a:moveTo>
                  <a:pt x="11537117" y="744362"/>
                </a:moveTo>
                <a:cubicBezTo>
                  <a:pt x="11541992" y="745342"/>
                  <a:pt x="11545346" y="749589"/>
                  <a:pt x="11544432" y="754164"/>
                </a:cubicBezTo>
                <a:cubicBezTo>
                  <a:pt x="11543822" y="758737"/>
                  <a:pt x="11539250" y="761678"/>
                  <a:pt x="11534677" y="761025"/>
                </a:cubicBezTo>
                <a:cubicBezTo>
                  <a:pt x="11529801" y="760044"/>
                  <a:pt x="11526448" y="755797"/>
                  <a:pt x="11527362" y="751223"/>
                </a:cubicBezTo>
                <a:cubicBezTo>
                  <a:pt x="11527667" y="746649"/>
                  <a:pt x="11532240" y="743709"/>
                  <a:pt x="11537117" y="744362"/>
                </a:cubicBezTo>
                <a:close/>
                <a:moveTo>
                  <a:pt x="10696778" y="744035"/>
                </a:moveTo>
                <a:cubicBezTo>
                  <a:pt x="10701655" y="745016"/>
                  <a:pt x="10705008" y="749262"/>
                  <a:pt x="10704397" y="754164"/>
                </a:cubicBezTo>
                <a:cubicBezTo>
                  <a:pt x="10703788" y="758737"/>
                  <a:pt x="10699215" y="762005"/>
                  <a:pt x="10694340" y="761025"/>
                </a:cubicBezTo>
                <a:cubicBezTo>
                  <a:pt x="10689463" y="760044"/>
                  <a:pt x="10686109" y="755797"/>
                  <a:pt x="10686719" y="750896"/>
                </a:cubicBezTo>
                <a:cubicBezTo>
                  <a:pt x="10687329" y="746322"/>
                  <a:pt x="10691900" y="743382"/>
                  <a:pt x="10696778" y="744035"/>
                </a:cubicBezTo>
                <a:close/>
                <a:moveTo>
                  <a:pt x="2309917" y="743709"/>
                </a:moveTo>
                <a:cubicBezTo>
                  <a:pt x="2315403" y="744689"/>
                  <a:pt x="2319365" y="749916"/>
                  <a:pt x="2318755" y="755144"/>
                </a:cubicBezTo>
                <a:cubicBezTo>
                  <a:pt x="2317842" y="760371"/>
                  <a:pt x="2312660" y="763965"/>
                  <a:pt x="2307173" y="762985"/>
                </a:cubicBezTo>
                <a:cubicBezTo>
                  <a:pt x="2301688" y="762005"/>
                  <a:pt x="2297725" y="756777"/>
                  <a:pt x="2298335" y="751550"/>
                </a:cubicBezTo>
                <a:cubicBezTo>
                  <a:pt x="2299249" y="746323"/>
                  <a:pt x="2304430" y="742728"/>
                  <a:pt x="2309917" y="743709"/>
                </a:cubicBezTo>
                <a:close/>
                <a:moveTo>
                  <a:pt x="6674615" y="743382"/>
                </a:moveTo>
                <a:cubicBezTo>
                  <a:pt x="6679491" y="744362"/>
                  <a:pt x="6682844" y="748610"/>
                  <a:pt x="6682235" y="753184"/>
                </a:cubicBezTo>
                <a:cubicBezTo>
                  <a:pt x="6681625" y="757757"/>
                  <a:pt x="6677053" y="760698"/>
                  <a:pt x="6672176" y="760044"/>
                </a:cubicBezTo>
                <a:cubicBezTo>
                  <a:pt x="6667299" y="759064"/>
                  <a:pt x="6663947" y="754817"/>
                  <a:pt x="6664556" y="750243"/>
                </a:cubicBezTo>
                <a:cubicBezTo>
                  <a:pt x="6665471" y="745669"/>
                  <a:pt x="6670043" y="742402"/>
                  <a:pt x="6674615" y="743382"/>
                </a:cubicBezTo>
                <a:close/>
                <a:moveTo>
                  <a:pt x="4336345" y="743382"/>
                </a:moveTo>
                <a:cubicBezTo>
                  <a:pt x="4341528" y="744362"/>
                  <a:pt x="4345197" y="748936"/>
                  <a:pt x="4344276" y="753837"/>
                </a:cubicBezTo>
                <a:cubicBezTo>
                  <a:pt x="4343666" y="758737"/>
                  <a:pt x="4338786" y="762005"/>
                  <a:pt x="4333604" y="761025"/>
                </a:cubicBezTo>
                <a:cubicBezTo>
                  <a:pt x="4328426" y="760044"/>
                  <a:pt x="4324759" y="755471"/>
                  <a:pt x="4325675" y="750570"/>
                </a:cubicBezTo>
                <a:cubicBezTo>
                  <a:pt x="4326288" y="745669"/>
                  <a:pt x="4331168" y="742402"/>
                  <a:pt x="4336345" y="743382"/>
                </a:cubicBezTo>
                <a:close/>
                <a:moveTo>
                  <a:pt x="4197325" y="743382"/>
                </a:moveTo>
                <a:cubicBezTo>
                  <a:pt x="4202503" y="744362"/>
                  <a:pt x="4206156" y="748936"/>
                  <a:pt x="4205550" y="754164"/>
                </a:cubicBezTo>
                <a:cubicBezTo>
                  <a:pt x="4204942" y="759064"/>
                  <a:pt x="4200066" y="762659"/>
                  <a:pt x="4194581" y="761678"/>
                </a:cubicBezTo>
                <a:cubicBezTo>
                  <a:pt x="4189401" y="760698"/>
                  <a:pt x="4185736" y="756124"/>
                  <a:pt x="4186348" y="750896"/>
                </a:cubicBezTo>
                <a:cubicBezTo>
                  <a:pt x="4186955" y="745669"/>
                  <a:pt x="4191837" y="742402"/>
                  <a:pt x="4197325" y="743382"/>
                </a:cubicBezTo>
                <a:close/>
                <a:moveTo>
                  <a:pt x="11572169" y="743055"/>
                </a:moveTo>
                <a:cubicBezTo>
                  <a:pt x="11576740" y="743709"/>
                  <a:pt x="11580093" y="747957"/>
                  <a:pt x="11579484" y="752530"/>
                </a:cubicBezTo>
                <a:cubicBezTo>
                  <a:pt x="11578874" y="756778"/>
                  <a:pt x="11574606" y="759718"/>
                  <a:pt x="11570035" y="759065"/>
                </a:cubicBezTo>
                <a:cubicBezTo>
                  <a:pt x="11565463" y="758411"/>
                  <a:pt x="11562110" y="754164"/>
                  <a:pt x="11562720" y="749590"/>
                </a:cubicBezTo>
                <a:cubicBezTo>
                  <a:pt x="11563024" y="745016"/>
                  <a:pt x="11567291" y="742075"/>
                  <a:pt x="11572169" y="743055"/>
                </a:cubicBezTo>
                <a:close/>
                <a:moveTo>
                  <a:pt x="8124557" y="742728"/>
                </a:moveTo>
                <a:cubicBezTo>
                  <a:pt x="8129738" y="743709"/>
                  <a:pt x="8133396" y="748283"/>
                  <a:pt x="8132482" y="753184"/>
                </a:cubicBezTo>
                <a:cubicBezTo>
                  <a:pt x="8131567" y="758084"/>
                  <a:pt x="8126995" y="761352"/>
                  <a:pt x="8121813" y="760371"/>
                </a:cubicBezTo>
                <a:cubicBezTo>
                  <a:pt x="8116632" y="759391"/>
                  <a:pt x="8112974" y="754817"/>
                  <a:pt x="8113888" y="749916"/>
                </a:cubicBezTo>
                <a:cubicBezTo>
                  <a:pt x="8114803" y="745342"/>
                  <a:pt x="8119375" y="742075"/>
                  <a:pt x="8124557" y="742728"/>
                </a:cubicBezTo>
                <a:close/>
                <a:moveTo>
                  <a:pt x="5786142" y="741095"/>
                </a:moveTo>
                <a:cubicBezTo>
                  <a:pt x="5790691" y="742075"/>
                  <a:pt x="5794652" y="746976"/>
                  <a:pt x="5793738" y="751876"/>
                </a:cubicBezTo>
                <a:cubicBezTo>
                  <a:pt x="5793129" y="756777"/>
                  <a:pt x="5788580" y="760371"/>
                  <a:pt x="5783398" y="759391"/>
                </a:cubicBezTo>
                <a:cubicBezTo>
                  <a:pt x="5778217" y="758411"/>
                  <a:pt x="5774253" y="753510"/>
                  <a:pt x="5775167" y="748609"/>
                </a:cubicBezTo>
                <a:cubicBezTo>
                  <a:pt x="5775778" y="743382"/>
                  <a:pt x="5780959" y="740115"/>
                  <a:pt x="5786142" y="741095"/>
                </a:cubicBezTo>
                <a:close/>
                <a:moveTo>
                  <a:pt x="7439362" y="740768"/>
                </a:moveTo>
                <a:cubicBezTo>
                  <a:pt x="7443934" y="741421"/>
                  <a:pt x="7447287" y="745996"/>
                  <a:pt x="7446678" y="750243"/>
                </a:cubicBezTo>
                <a:cubicBezTo>
                  <a:pt x="7446068" y="754817"/>
                  <a:pt x="7441801" y="757757"/>
                  <a:pt x="7436924" y="756777"/>
                </a:cubicBezTo>
                <a:cubicBezTo>
                  <a:pt x="7432352" y="756124"/>
                  <a:pt x="7428999" y="751550"/>
                  <a:pt x="7429609" y="747303"/>
                </a:cubicBezTo>
                <a:cubicBezTo>
                  <a:pt x="7430523" y="743055"/>
                  <a:pt x="7434790" y="740115"/>
                  <a:pt x="7439362" y="740768"/>
                </a:cubicBezTo>
                <a:close/>
                <a:moveTo>
                  <a:pt x="2587609" y="740441"/>
                </a:moveTo>
                <a:cubicBezTo>
                  <a:pt x="2593095" y="741421"/>
                  <a:pt x="2597058" y="746323"/>
                  <a:pt x="2596142" y="751550"/>
                </a:cubicBezTo>
                <a:cubicBezTo>
                  <a:pt x="2595229" y="756777"/>
                  <a:pt x="2590353" y="760371"/>
                  <a:pt x="2584867" y="759391"/>
                </a:cubicBezTo>
                <a:cubicBezTo>
                  <a:pt x="2579382" y="758411"/>
                  <a:pt x="2575420" y="753510"/>
                  <a:pt x="2576333" y="748283"/>
                </a:cubicBezTo>
                <a:cubicBezTo>
                  <a:pt x="2576945" y="743055"/>
                  <a:pt x="2582121" y="739461"/>
                  <a:pt x="2587609" y="740441"/>
                </a:cubicBezTo>
                <a:close/>
                <a:moveTo>
                  <a:pt x="5992163" y="740115"/>
                </a:moveTo>
                <a:cubicBezTo>
                  <a:pt x="5997345" y="741095"/>
                  <a:pt x="6001003" y="745669"/>
                  <a:pt x="6000393" y="750570"/>
                </a:cubicBezTo>
                <a:cubicBezTo>
                  <a:pt x="5999784" y="755471"/>
                  <a:pt x="5994908" y="758738"/>
                  <a:pt x="5989726" y="758084"/>
                </a:cubicBezTo>
                <a:cubicBezTo>
                  <a:pt x="5984543" y="757104"/>
                  <a:pt x="5980886" y="752530"/>
                  <a:pt x="5981496" y="747630"/>
                </a:cubicBezTo>
                <a:cubicBezTo>
                  <a:pt x="5982106" y="742729"/>
                  <a:pt x="5986982" y="739135"/>
                  <a:pt x="5992163" y="740115"/>
                </a:cubicBezTo>
                <a:close/>
                <a:moveTo>
                  <a:pt x="7530498" y="739789"/>
                </a:moveTo>
                <a:cubicBezTo>
                  <a:pt x="7535375" y="740769"/>
                  <a:pt x="7538728" y="745016"/>
                  <a:pt x="7537813" y="749590"/>
                </a:cubicBezTo>
                <a:cubicBezTo>
                  <a:pt x="7537204" y="754164"/>
                  <a:pt x="7532632" y="757104"/>
                  <a:pt x="7528060" y="756451"/>
                </a:cubicBezTo>
                <a:cubicBezTo>
                  <a:pt x="7523488" y="755798"/>
                  <a:pt x="7519830" y="751223"/>
                  <a:pt x="7520744" y="746650"/>
                </a:cubicBezTo>
                <a:cubicBezTo>
                  <a:pt x="7521354" y="742075"/>
                  <a:pt x="7525927" y="739135"/>
                  <a:pt x="7530498" y="739789"/>
                </a:cubicBezTo>
                <a:close/>
                <a:moveTo>
                  <a:pt x="10000916" y="739462"/>
                </a:moveTo>
                <a:cubicBezTo>
                  <a:pt x="10006402" y="740442"/>
                  <a:pt x="10010060" y="745342"/>
                  <a:pt x="10009449" y="750570"/>
                </a:cubicBezTo>
                <a:cubicBezTo>
                  <a:pt x="10008535" y="755798"/>
                  <a:pt x="10003659" y="759064"/>
                  <a:pt x="9998173" y="758084"/>
                </a:cubicBezTo>
                <a:cubicBezTo>
                  <a:pt x="9992685" y="757104"/>
                  <a:pt x="9989028" y="752203"/>
                  <a:pt x="9989638" y="746976"/>
                </a:cubicBezTo>
                <a:cubicBezTo>
                  <a:pt x="9990553" y="741748"/>
                  <a:pt x="9995429" y="738482"/>
                  <a:pt x="10000916" y="739462"/>
                </a:cubicBezTo>
                <a:close/>
                <a:moveTo>
                  <a:pt x="10133504" y="738808"/>
                </a:moveTo>
                <a:cubicBezTo>
                  <a:pt x="10138686" y="739789"/>
                  <a:pt x="10142343" y="744362"/>
                  <a:pt x="10141429" y="749263"/>
                </a:cubicBezTo>
                <a:cubicBezTo>
                  <a:pt x="10140819" y="754164"/>
                  <a:pt x="10135942" y="757431"/>
                  <a:pt x="10130761" y="756451"/>
                </a:cubicBezTo>
                <a:cubicBezTo>
                  <a:pt x="10125579" y="755471"/>
                  <a:pt x="10121922" y="750897"/>
                  <a:pt x="10122837" y="745996"/>
                </a:cubicBezTo>
                <a:cubicBezTo>
                  <a:pt x="10123446" y="741095"/>
                  <a:pt x="10128323" y="737828"/>
                  <a:pt x="10133504" y="738808"/>
                </a:cubicBezTo>
                <a:close/>
                <a:moveTo>
                  <a:pt x="7104081" y="738808"/>
                </a:moveTo>
                <a:cubicBezTo>
                  <a:pt x="7108653" y="739462"/>
                  <a:pt x="7112006" y="743709"/>
                  <a:pt x="7111396" y="748283"/>
                </a:cubicBezTo>
                <a:cubicBezTo>
                  <a:pt x="7110786" y="752530"/>
                  <a:pt x="7106519" y="755471"/>
                  <a:pt x="7101947" y="754817"/>
                </a:cubicBezTo>
                <a:cubicBezTo>
                  <a:pt x="7097375" y="754164"/>
                  <a:pt x="7094022" y="749916"/>
                  <a:pt x="7094632" y="745342"/>
                </a:cubicBezTo>
                <a:cubicBezTo>
                  <a:pt x="7095241" y="740768"/>
                  <a:pt x="7099508" y="738155"/>
                  <a:pt x="7104081" y="738808"/>
                </a:cubicBezTo>
                <a:close/>
                <a:moveTo>
                  <a:pt x="10174654" y="738481"/>
                </a:moveTo>
                <a:cubicBezTo>
                  <a:pt x="10179835" y="739461"/>
                  <a:pt x="10183186" y="744035"/>
                  <a:pt x="10182576" y="748609"/>
                </a:cubicBezTo>
                <a:cubicBezTo>
                  <a:pt x="10181968" y="753510"/>
                  <a:pt x="10177091" y="756450"/>
                  <a:pt x="10172214" y="755797"/>
                </a:cubicBezTo>
                <a:cubicBezTo>
                  <a:pt x="10167336" y="755144"/>
                  <a:pt x="10163680" y="750243"/>
                  <a:pt x="10164289" y="745669"/>
                </a:cubicBezTo>
                <a:cubicBezTo>
                  <a:pt x="10164899" y="741095"/>
                  <a:pt x="10169776" y="737828"/>
                  <a:pt x="10174654" y="738481"/>
                </a:cubicBezTo>
                <a:close/>
                <a:moveTo>
                  <a:pt x="8218130" y="738481"/>
                </a:moveTo>
                <a:cubicBezTo>
                  <a:pt x="8223312" y="739461"/>
                  <a:pt x="8226970" y="744035"/>
                  <a:pt x="8226055" y="748936"/>
                </a:cubicBezTo>
                <a:cubicBezTo>
                  <a:pt x="8225446" y="753837"/>
                  <a:pt x="8220569" y="757104"/>
                  <a:pt x="8215387" y="756124"/>
                </a:cubicBezTo>
                <a:cubicBezTo>
                  <a:pt x="8210206" y="755144"/>
                  <a:pt x="8206548" y="750569"/>
                  <a:pt x="8207462" y="745669"/>
                </a:cubicBezTo>
                <a:cubicBezTo>
                  <a:pt x="8208072" y="741095"/>
                  <a:pt x="8212948" y="737828"/>
                  <a:pt x="8218130" y="738481"/>
                </a:cubicBezTo>
                <a:close/>
                <a:moveTo>
                  <a:pt x="1075898" y="738481"/>
                </a:moveTo>
                <a:cubicBezTo>
                  <a:pt x="1081080" y="739461"/>
                  <a:pt x="1084738" y="744035"/>
                  <a:pt x="1084127" y="749263"/>
                </a:cubicBezTo>
                <a:cubicBezTo>
                  <a:pt x="1083518" y="754164"/>
                  <a:pt x="1078337" y="757757"/>
                  <a:pt x="1073155" y="756777"/>
                </a:cubicBezTo>
                <a:cubicBezTo>
                  <a:pt x="1067974" y="755797"/>
                  <a:pt x="1064316" y="751223"/>
                  <a:pt x="1064926" y="745996"/>
                </a:cubicBezTo>
                <a:cubicBezTo>
                  <a:pt x="1065841" y="741095"/>
                  <a:pt x="1070717" y="737501"/>
                  <a:pt x="1075898" y="738481"/>
                </a:cubicBezTo>
                <a:close/>
                <a:moveTo>
                  <a:pt x="10046636" y="738155"/>
                </a:moveTo>
                <a:cubicBezTo>
                  <a:pt x="10051818" y="739135"/>
                  <a:pt x="10055780" y="744035"/>
                  <a:pt x="10054866" y="748936"/>
                </a:cubicBezTo>
                <a:cubicBezTo>
                  <a:pt x="10054256" y="753837"/>
                  <a:pt x="10049075" y="757431"/>
                  <a:pt x="10043892" y="756451"/>
                </a:cubicBezTo>
                <a:cubicBezTo>
                  <a:pt x="10038711" y="755471"/>
                  <a:pt x="10034748" y="750569"/>
                  <a:pt x="10035662" y="745669"/>
                </a:cubicBezTo>
                <a:cubicBezTo>
                  <a:pt x="10036272" y="740768"/>
                  <a:pt x="10041453" y="737501"/>
                  <a:pt x="10046636" y="738155"/>
                </a:cubicBezTo>
                <a:close/>
                <a:moveTo>
                  <a:pt x="9444043" y="738155"/>
                </a:moveTo>
                <a:cubicBezTo>
                  <a:pt x="9449834" y="739135"/>
                  <a:pt x="9453797" y="744362"/>
                  <a:pt x="9452882" y="749589"/>
                </a:cubicBezTo>
                <a:cubicBezTo>
                  <a:pt x="9451968" y="755144"/>
                  <a:pt x="9446787" y="758737"/>
                  <a:pt x="9440996" y="757757"/>
                </a:cubicBezTo>
                <a:cubicBezTo>
                  <a:pt x="9435204" y="756777"/>
                  <a:pt x="9431241" y="751550"/>
                  <a:pt x="9432156" y="746323"/>
                </a:cubicBezTo>
                <a:cubicBezTo>
                  <a:pt x="9433070" y="740768"/>
                  <a:pt x="9438557" y="737174"/>
                  <a:pt x="9444043" y="738155"/>
                </a:cubicBezTo>
                <a:close/>
                <a:moveTo>
                  <a:pt x="5465508" y="737828"/>
                </a:moveTo>
                <a:cubicBezTo>
                  <a:pt x="5470691" y="738808"/>
                  <a:pt x="5474044" y="743382"/>
                  <a:pt x="5473434" y="748283"/>
                </a:cubicBezTo>
                <a:cubicBezTo>
                  <a:pt x="5472825" y="753184"/>
                  <a:pt x="5467946" y="756451"/>
                  <a:pt x="5462764" y="755471"/>
                </a:cubicBezTo>
                <a:cubicBezTo>
                  <a:pt x="5457581" y="754491"/>
                  <a:pt x="5454229" y="749917"/>
                  <a:pt x="5454839" y="745016"/>
                </a:cubicBezTo>
                <a:cubicBezTo>
                  <a:pt x="5455449" y="740115"/>
                  <a:pt x="5460324" y="736848"/>
                  <a:pt x="5465508" y="737828"/>
                </a:cubicBezTo>
                <a:close/>
                <a:moveTo>
                  <a:pt x="4105261" y="737828"/>
                </a:moveTo>
                <a:cubicBezTo>
                  <a:pt x="4110446" y="738808"/>
                  <a:pt x="4114102" y="743382"/>
                  <a:pt x="4113494" y="748609"/>
                </a:cubicBezTo>
                <a:cubicBezTo>
                  <a:pt x="4112880" y="753510"/>
                  <a:pt x="4108006" y="756777"/>
                  <a:pt x="4102516" y="756124"/>
                </a:cubicBezTo>
                <a:cubicBezTo>
                  <a:pt x="4097026" y="755470"/>
                  <a:pt x="4093673" y="750569"/>
                  <a:pt x="4094283" y="745342"/>
                </a:cubicBezTo>
                <a:cubicBezTo>
                  <a:pt x="4095202" y="740114"/>
                  <a:pt x="4100076" y="736848"/>
                  <a:pt x="4105261" y="737828"/>
                </a:cubicBezTo>
                <a:close/>
                <a:moveTo>
                  <a:pt x="3919932" y="737828"/>
                </a:moveTo>
                <a:cubicBezTo>
                  <a:pt x="3925108" y="738808"/>
                  <a:pt x="3928772" y="743382"/>
                  <a:pt x="3928163" y="748609"/>
                </a:cubicBezTo>
                <a:cubicBezTo>
                  <a:pt x="3927556" y="753510"/>
                  <a:pt x="3922677" y="756777"/>
                  <a:pt x="3917184" y="756124"/>
                </a:cubicBezTo>
                <a:cubicBezTo>
                  <a:pt x="3912001" y="755144"/>
                  <a:pt x="3908350" y="750569"/>
                  <a:pt x="3908955" y="745342"/>
                </a:cubicBezTo>
                <a:cubicBezTo>
                  <a:pt x="3909865" y="740441"/>
                  <a:pt x="3914745" y="737174"/>
                  <a:pt x="3919932" y="737828"/>
                </a:cubicBezTo>
                <a:close/>
                <a:moveTo>
                  <a:pt x="10090831" y="737501"/>
                </a:moveTo>
                <a:cubicBezTo>
                  <a:pt x="10096014" y="738482"/>
                  <a:pt x="10099670" y="743055"/>
                  <a:pt x="10099061" y="747956"/>
                </a:cubicBezTo>
                <a:cubicBezTo>
                  <a:pt x="10098453" y="752857"/>
                  <a:pt x="10093575" y="756124"/>
                  <a:pt x="10088394" y="755471"/>
                </a:cubicBezTo>
                <a:cubicBezTo>
                  <a:pt x="10083212" y="754491"/>
                  <a:pt x="10079554" y="749916"/>
                  <a:pt x="10080165" y="745016"/>
                </a:cubicBezTo>
                <a:cubicBezTo>
                  <a:pt x="10080774" y="739788"/>
                  <a:pt x="10085650" y="736521"/>
                  <a:pt x="10090831" y="737501"/>
                </a:cubicBezTo>
                <a:close/>
                <a:moveTo>
                  <a:pt x="8932890" y="737501"/>
                </a:moveTo>
                <a:cubicBezTo>
                  <a:pt x="8938377" y="738482"/>
                  <a:pt x="8942034" y="743382"/>
                  <a:pt x="8941120" y="748283"/>
                </a:cubicBezTo>
                <a:cubicBezTo>
                  <a:pt x="8940206" y="753510"/>
                  <a:pt x="8935329" y="756778"/>
                  <a:pt x="8930147" y="755798"/>
                </a:cubicBezTo>
                <a:cubicBezTo>
                  <a:pt x="8924661" y="754817"/>
                  <a:pt x="8921003" y="749916"/>
                  <a:pt x="8921918" y="745016"/>
                </a:cubicBezTo>
                <a:cubicBezTo>
                  <a:pt x="8922528" y="739788"/>
                  <a:pt x="8927709" y="736521"/>
                  <a:pt x="8932890" y="737501"/>
                </a:cubicBezTo>
                <a:close/>
                <a:moveTo>
                  <a:pt x="4728749" y="737501"/>
                </a:moveTo>
                <a:cubicBezTo>
                  <a:pt x="4733629" y="738482"/>
                  <a:pt x="4736982" y="742729"/>
                  <a:pt x="4736372" y="747630"/>
                </a:cubicBezTo>
                <a:cubicBezTo>
                  <a:pt x="4735762" y="752203"/>
                  <a:pt x="4731190" y="755471"/>
                  <a:pt x="4726009" y="754491"/>
                </a:cubicBezTo>
                <a:cubicBezTo>
                  <a:pt x="4721129" y="753510"/>
                  <a:pt x="4717777" y="749263"/>
                  <a:pt x="4718387" y="744362"/>
                </a:cubicBezTo>
                <a:cubicBezTo>
                  <a:pt x="4718995" y="739462"/>
                  <a:pt x="4723874" y="736848"/>
                  <a:pt x="4728749" y="737501"/>
                </a:cubicBezTo>
                <a:close/>
                <a:moveTo>
                  <a:pt x="6937659" y="737501"/>
                </a:moveTo>
                <a:cubicBezTo>
                  <a:pt x="6942230" y="738155"/>
                  <a:pt x="6945583" y="742728"/>
                  <a:pt x="6944974" y="746976"/>
                </a:cubicBezTo>
                <a:cubicBezTo>
                  <a:pt x="6944364" y="751223"/>
                  <a:pt x="6940096" y="754491"/>
                  <a:pt x="6935220" y="753510"/>
                </a:cubicBezTo>
                <a:cubicBezTo>
                  <a:pt x="6930343" y="752530"/>
                  <a:pt x="6927295" y="748283"/>
                  <a:pt x="6927904" y="744035"/>
                </a:cubicBezTo>
                <a:cubicBezTo>
                  <a:pt x="6928515" y="739462"/>
                  <a:pt x="6933087" y="736521"/>
                  <a:pt x="6937659" y="737501"/>
                </a:cubicBezTo>
                <a:close/>
                <a:moveTo>
                  <a:pt x="8711299" y="737174"/>
                </a:moveTo>
                <a:cubicBezTo>
                  <a:pt x="8716481" y="738155"/>
                  <a:pt x="8720138" y="742728"/>
                  <a:pt x="8719529" y="747956"/>
                </a:cubicBezTo>
                <a:cubicBezTo>
                  <a:pt x="8718920" y="752857"/>
                  <a:pt x="8713738" y="756451"/>
                  <a:pt x="8708557" y="755471"/>
                </a:cubicBezTo>
                <a:cubicBezTo>
                  <a:pt x="8703374" y="754491"/>
                  <a:pt x="8699717" y="749916"/>
                  <a:pt x="8700326" y="744689"/>
                </a:cubicBezTo>
                <a:cubicBezTo>
                  <a:pt x="8700937" y="739461"/>
                  <a:pt x="8706118" y="736194"/>
                  <a:pt x="8711299" y="737174"/>
                </a:cubicBezTo>
                <a:close/>
                <a:moveTo>
                  <a:pt x="1810761" y="737174"/>
                </a:moveTo>
                <a:cubicBezTo>
                  <a:pt x="1815942" y="738155"/>
                  <a:pt x="1819600" y="742728"/>
                  <a:pt x="1818990" y="747629"/>
                </a:cubicBezTo>
                <a:cubicBezTo>
                  <a:pt x="1818381" y="752530"/>
                  <a:pt x="1813504" y="755797"/>
                  <a:pt x="1808323" y="755144"/>
                </a:cubicBezTo>
                <a:cubicBezTo>
                  <a:pt x="1803141" y="754164"/>
                  <a:pt x="1799484" y="749589"/>
                  <a:pt x="1800094" y="744689"/>
                </a:cubicBezTo>
                <a:cubicBezTo>
                  <a:pt x="1800703" y="739461"/>
                  <a:pt x="1805580" y="736194"/>
                  <a:pt x="1810761" y="737174"/>
                </a:cubicBezTo>
                <a:close/>
                <a:moveTo>
                  <a:pt x="3699886" y="736848"/>
                </a:moveTo>
                <a:cubicBezTo>
                  <a:pt x="3705055" y="737828"/>
                  <a:pt x="3708710" y="742401"/>
                  <a:pt x="3707800" y="747302"/>
                </a:cubicBezTo>
                <a:cubicBezTo>
                  <a:pt x="3707189" y="752203"/>
                  <a:pt x="3702325" y="755470"/>
                  <a:pt x="3697139" y="754490"/>
                </a:cubicBezTo>
                <a:cubicBezTo>
                  <a:pt x="3691962" y="753510"/>
                  <a:pt x="3688302" y="748936"/>
                  <a:pt x="3689224" y="744035"/>
                </a:cubicBezTo>
                <a:cubicBezTo>
                  <a:pt x="3689829" y="739134"/>
                  <a:pt x="3694710" y="735867"/>
                  <a:pt x="3699886" y="736848"/>
                </a:cubicBezTo>
                <a:close/>
                <a:moveTo>
                  <a:pt x="9954282" y="735867"/>
                </a:moveTo>
                <a:cubicBezTo>
                  <a:pt x="9959767" y="736848"/>
                  <a:pt x="9963730" y="741748"/>
                  <a:pt x="9962816" y="746976"/>
                </a:cubicBezTo>
                <a:cubicBezTo>
                  <a:pt x="9961901" y="752203"/>
                  <a:pt x="9957023" y="755797"/>
                  <a:pt x="9951538" y="754817"/>
                </a:cubicBezTo>
                <a:cubicBezTo>
                  <a:pt x="9946052" y="753837"/>
                  <a:pt x="9942089" y="748936"/>
                  <a:pt x="9943003" y="743709"/>
                </a:cubicBezTo>
                <a:cubicBezTo>
                  <a:pt x="9943613" y="738155"/>
                  <a:pt x="9948795" y="734887"/>
                  <a:pt x="9954282" y="735867"/>
                </a:cubicBezTo>
                <a:close/>
                <a:moveTo>
                  <a:pt x="11770595" y="735541"/>
                </a:moveTo>
                <a:cubicBezTo>
                  <a:pt x="11776080" y="736521"/>
                  <a:pt x="11779738" y="741421"/>
                  <a:pt x="11779129" y="746649"/>
                </a:cubicBezTo>
                <a:cubicBezTo>
                  <a:pt x="11778214" y="751876"/>
                  <a:pt x="11773339" y="755144"/>
                  <a:pt x="11767851" y="754164"/>
                </a:cubicBezTo>
                <a:cubicBezTo>
                  <a:pt x="11762365" y="753184"/>
                  <a:pt x="11758707" y="748283"/>
                  <a:pt x="11759316" y="743055"/>
                </a:cubicBezTo>
                <a:cubicBezTo>
                  <a:pt x="11759926" y="738155"/>
                  <a:pt x="11765108" y="734560"/>
                  <a:pt x="11770595" y="735541"/>
                </a:cubicBezTo>
                <a:close/>
                <a:moveTo>
                  <a:pt x="6117438" y="735541"/>
                </a:moveTo>
                <a:cubicBezTo>
                  <a:pt x="6122619" y="736521"/>
                  <a:pt x="6125972" y="741095"/>
                  <a:pt x="6125362" y="745669"/>
                </a:cubicBezTo>
                <a:cubicBezTo>
                  <a:pt x="6124753" y="750243"/>
                  <a:pt x="6119876" y="753510"/>
                  <a:pt x="6114999" y="752857"/>
                </a:cubicBezTo>
                <a:cubicBezTo>
                  <a:pt x="6109818" y="751876"/>
                  <a:pt x="6106464" y="747302"/>
                  <a:pt x="6107075" y="742728"/>
                </a:cubicBezTo>
                <a:cubicBezTo>
                  <a:pt x="6107684" y="738154"/>
                  <a:pt x="6112256" y="734887"/>
                  <a:pt x="6117438" y="735541"/>
                </a:cubicBezTo>
                <a:close/>
                <a:moveTo>
                  <a:pt x="4012916" y="735214"/>
                </a:moveTo>
                <a:cubicBezTo>
                  <a:pt x="4018101" y="736194"/>
                  <a:pt x="4021759" y="740768"/>
                  <a:pt x="4021165" y="745996"/>
                </a:cubicBezTo>
                <a:cubicBezTo>
                  <a:pt x="4020547" y="750896"/>
                  <a:pt x="4015659" y="754164"/>
                  <a:pt x="4010174" y="753510"/>
                </a:cubicBezTo>
                <a:cubicBezTo>
                  <a:pt x="4004997" y="752530"/>
                  <a:pt x="4001329" y="747956"/>
                  <a:pt x="4001937" y="742728"/>
                </a:cubicBezTo>
                <a:cubicBezTo>
                  <a:pt x="4002857" y="737828"/>
                  <a:pt x="4007733" y="734560"/>
                  <a:pt x="4012916" y="735214"/>
                </a:cubicBezTo>
                <a:close/>
                <a:moveTo>
                  <a:pt x="11093020" y="734887"/>
                </a:moveTo>
                <a:cubicBezTo>
                  <a:pt x="11098202" y="735867"/>
                  <a:pt x="11101554" y="740442"/>
                  <a:pt x="11100945" y="745342"/>
                </a:cubicBezTo>
                <a:cubicBezTo>
                  <a:pt x="11100335" y="750243"/>
                  <a:pt x="11095458" y="753510"/>
                  <a:pt x="11090583" y="752530"/>
                </a:cubicBezTo>
                <a:cubicBezTo>
                  <a:pt x="11085399" y="751550"/>
                  <a:pt x="11082048" y="746976"/>
                  <a:pt x="11082658" y="742075"/>
                </a:cubicBezTo>
                <a:cubicBezTo>
                  <a:pt x="11083266" y="737501"/>
                  <a:pt x="11087839" y="734234"/>
                  <a:pt x="11093020" y="734887"/>
                </a:cubicBezTo>
                <a:close/>
                <a:moveTo>
                  <a:pt x="11253651" y="734234"/>
                </a:moveTo>
                <a:cubicBezTo>
                  <a:pt x="11258832" y="735214"/>
                  <a:pt x="11262490" y="739789"/>
                  <a:pt x="11261576" y="744689"/>
                </a:cubicBezTo>
                <a:cubicBezTo>
                  <a:pt x="11260966" y="749590"/>
                  <a:pt x="11256089" y="752857"/>
                  <a:pt x="11250907" y="751877"/>
                </a:cubicBezTo>
                <a:cubicBezTo>
                  <a:pt x="11245726" y="750897"/>
                  <a:pt x="11242068" y="746323"/>
                  <a:pt x="11242982" y="741422"/>
                </a:cubicBezTo>
                <a:cubicBezTo>
                  <a:pt x="11243896" y="736848"/>
                  <a:pt x="11248469" y="733581"/>
                  <a:pt x="11253651" y="734234"/>
                </a:cubicBezTo>
                <a:close/>
                <a:moveTo>
                  <a:pt x="7625291" y="734234"/>
                </a:moveTo>
                <a:cubicBezTo>
                  <a:pt x="7630168" y="735214"/>
                  <a:pt x="7633521" y="739462"/>
                  <a:pt x="7632911" y="744035"/>
                </a:cubicBezTo>
                <a:cubicBezTo>
                  <a:pt x="7632302" y="748609"/>
                  <a:pt x="7627730" y="751550"/>
                  <a:pt x="7622853" y="750896"/>
                </a:cubicBezTo>
                <a:cubicBezTo>
                  <a:pt x="7617976" y="749916"/>
                  <a:pt x="7614623" y="745669"/>
                  <a:pt x="7615233" y="741095"/>
                </a:cubicBezTo>
                <a:cubicBezTo>
                  <a:pt x="7616147" y="736521"/>
                  <a:pt x="7620415" y="733254"/>
                  <a:pt x="7625291" y="734234"/>
                </a:cubicBezTo>
                <a:close/>
                <a:moveTo>
                  <a:pt x="6590185" y="733908"/>
                </a:moveTo>
                <a:cubicBezTo>
                  <a:pt x="6595061" y="734888"/>
                  <a:pt x="6598414" y="739135"/>
                  <a:pt x="6597805" y="743709"/>
                </a:cubicBezTo>
                <a:cubicBezTo>
                  <a:pt x="6597195" y="748283"/>
                  <a:pt x="6592623" y="751223"/>
                  <a:pt x="6587747" y="750570"/>
                </a:cubicBezTo>
                <a:cubicBezTo>
                  <a:pt x="6582869" y="749590"/>
                  <a:pt x="6579517" y="745342"/>
                  <a:pt x="6580126" y="740769"/>
                </a:cubicBezTo>
                <a:cubicBezTo>
                  <a:pt x="6581041" y="736194"/>
                  <a:pt x="6585308" y="733254"/>
                  <a:pt x="6590185" y="733908"/>
                </a:cubicBezTo>
                <a:close/>
                <a:moveTo>
                  <a:pt x="8311704" y="733907"/>
                </a:moveTo>
                <a:cubicBezTo>
                  <a:pt x="8316887" y="734887"/>
                  <a:pt x="8320544" y="739461"/>
                  <a:pt x="8319630" y="744362"/>
                </a:cubicBezTo>
                <a:cubicBezTo>
                  <a:pt x="8319020" y="749262"/>
                  <a:pt x="8314143" y="752530"/>
                  <a:pt x="8308962" y="751550"/>
                </a:cubicBezTo>
                <a:cubicBezTo>
                  <a:pt x="8303780" y="750569"/>
                  <a:pt x="8300123" y="745996"/>
                  <a:pt x="8301036" y="741095"/>
                </a:cubicBezTo>
                <a:cubicBezTo>
                  <a:pt x="8301951" y="736194"/>
                  <a:pt x="8306523" y="732927"/>
                  <a:pt x="8311704" y="733907"/>
                </a:cubicBezTo>
                <a:close/>
                <a:moveTo>
                  <a:pt x="3791003" y="733907"/>
                </a:moveTo>
                <a:cubicBezTo>
                  <a:pt x="3796179" y="734887"/>
                  <a:pt x="3799841" y="739461"/>
                  <a:pt x="3798932" y="744362"/>
                </a:cubicBezTo>
                <a:cubicBezTo>
                  <a:pt x="3798318" y="749262"/>
                  <a:pt x="3793451" y="752530"/>
                  <a:pt x="3788252" y="751550"/>
                </a:cubicBezTo>
                <a:cubicBezTo>
                  <a:pt x="3783065" y="750569"/>
                  <a:pt x="3779407" y="745996"/>
                  <a:pt x="3780320" y="741095"/>
                </a:cubicBezTo>
                <a:cubicBezTo>
                  <a:pt x="3781234" y="736194"/>
                  <a:pt x="3785809" y="732927"/>
                  <a:pt x="3791003" y="733907"/>
                </a:cubicBezTo>
                <a:close/>
                <a:moveTo>
                  <a:pt x="3609323" y="733907"/>
                </a:moveTo>
                <a:cubicBezTo>
                  <a:pt x="3614506" y="734887"/>
                  <a:pt x="3618156" y="739461"/>
                  <a:pt x="3617243" y="744362"/>
                </a:cubicBezTo>
                <a:cubicBezTo>
                  <a:pt x="3616632" y="749262"/>
                  <a:pt x="3611759" y="752530"/>
                  <a:pt x="3606585" y="751550"/>
                </a:cubicBezTo>
                <a:cubicBezTo>
                  <a:pt x="3601400" y="750569"/>
                  <a:pt x="3597748" y="745996"/>
                  <a:pt x="3598670" y="741095"/>
                </a:cubicBezTo>
                <a:cubicBezTo>
                  <a:pt x="3599274" y="736194"/>
                  <a:pt x="3604147" y="732927"/>
                  <a:pt x="3609323" y="733907"/>
                </a:cubicBezTo>
                <a:close/>
                <a:moveTo>
                  <a:pt x="10215800" y="732927"/>
                </a:moveTo>
                <a:cubicBezTo>
                  <a:pt x="10220678" y="733907"/>
                  <a:pt x="10224336" y="738154"/>
                  <a:pt x="10223422" y="743055"/>
                </a:cubicBezTo>
                <a:cubicBezTo>
                  <a:pt x="10222812" y="747629"/>
                  <a:pt x="10218239" y="750896"/>
                  <a:pt x="10213058" y="749916"/>
                </a:cubicBezTo>
                <a:cubicBezTo>
                  <a:pt x="10208181" y="748936"/>
                  <a:pt x="10204523" y="744689"/>
                  <a:pt x="10205438" y="739788"/>
                </a:cubicBezTo>
                <a:cubicBezTo>
                  <a:pt x="10206048" y="735214"/>
                  <a:pt x="10210619" y="731947"/>
                  <a:pt x="10215800" y="732927"/>
                </a:cubicBezTo>
                <a:close/>
                <a:moveTo>
                  <a:pt x="11489263" y="732600"/>
                </a:moveTo>
                <a:cubicBezTo>
                  <a:pt x="11493834" y="733254"/>
                  <a:pt x="11497188" y="737501"/>
                  <a:pt x="11496578" y="742075"/>
                </a:cubicBezTo>
                <a:lnTo>
                  <a:pt x="11493551" y="746846"/>
                </a:lnTo>
                <a:lnTo>
                  <a:pt x="11499740" y="750570"/>
                </a:lnTo>
                <a:cubicBezTo>
                  <a:pt x="11501226" y="752530"/>
                  <a:pt x="11501911" y="754981"/>
                  <a:pt x="11501454" y="757431"/>
                </a:cubicBezTo>
                <a:cubicBezTo>
                  <a:pt x="11500845" y="762659"/>
                  <a:pt x="11495664" y="765926"/>
                  <a:pt x="11490482" y="764946"/>
                </a:cubicBezTo>
                <a:cubicBezTo>
                  <a:pt x="11484995" y="763966"/>
                  <a:pt x="11481338" y="759064"/>
                  <a:pt x="11482252" y="754164"/>
                </a:cubicBezTo>
                <a:cubicBezTo>
                  <a:pt x="11482557" y="751550"/>
                  <a:pt x="11484004" y="749426"/>
                  <a:pt x="11486024" y="748079"/>
                </a:cubicBezTo>
                <a:lnTo>
                  <a:pt x="11486169" y="748050"/>
                </a:lnTo>
                <a:lnTo>
                  <a:pt x="11481528" y="745342"/>
                </a:lnTo>
                <a:cubicBezTo>
                  <a:pt x="11480195" y="743627"/>
                  <a:pt x="11479509" y="741422"/>
                  <a:pt x="11479814" y="739135"/>
                </a:cubicBezTo>
                <a:cubicBezTo>
                  <a:pt x="11480424" y="734561"/>
                  <a:pt x="11484690" y="731620"/>
                  <a:pt x="11489263" y="732600"/>
                </a:cubicBezTo>
                <a:close/>
                <a:moveTo>
                  <a:pt x="300575" y="732274"/>
                </a:moveTo>
                <a:cubicBezTo>
                  <a:pt x="305757" y="733254"/>
                  <a:pt x="309109" y="737828"/>
                  <a:pt x="308500" y="742728"/>
                </a:cubicBezTo>
                <a:cubicBezTo>
                  <a:pt x="307891" y="747629"/>
                  <a:pt x="303014" y="750896"/>
                  <a:pt x="297832" y="749916"/>
                </a:cubicBezTo>
                <a:cubicBezTo>
                  <a:pt x="292651" y="748936"/>
                  <a:pt x="289298" y="744362"/>
                  <a:pt x="289908" y="739462"/>
                </a:cubicBezTo>
                <a:cubicBezTo>
                  <a:pt x="290518" y="734560"/>
                  <a:pt x="295394" y="731294"/>
                  <a:pt x="300575" y="732274"/>
                </a:cubicBezTo>
                <a:close/>
                <a:moveTo>
                  <a:pt x="7352494" y="732273"/>
                </a:moveTo>
                <a:cubicBezTo>
                  <a:pt x="7357066" y="732927"/>
                  <a:pt x="7360419" y="737174"/>
                  <a:pt x="7359809" y="741748"/>
                </a:cubicBezTo>
                <a:cubicBezTo>
                  <a:pt x="7359199" y="745996"/>
                  <a:pt x="7354932" y="748936"/>
                  <a:pt x="7350360" y="748283"/>
                </a:cubicBezTo>
                <a:cubicBezTo>
                  <a:pt x="7345788" y="747629"/>
                  <a:pt x="7342435" y="743382"/>
                  <a:pt x="7343045" y="738808"/>
                </a:cubicBezTo>
                <a:cubicBezTo>
                  <a:pt x="7343654" y="734233"/>
                  <a:pt x="7347921" y="731293"/>
                  <a:pt x="7352494" y="732273"/>
                </a:cubicBezTo>
                <a:close/>
                <a:moveTo>
                  <a:pt x="6504840" y="731293"/>
                </a:moveTo>
                <a:cubicBezTo>
                  <a:pt x="6509716" y="732273"/>
                  <a:pt x="6513069" y="736521"/>
                  <a:pt x="6512460" y="741095"/>
                </a:cubicBezTo>
                <a:cubicBezTo>
                  <a:pt x="6511850" y="745669"/>
                  <a:pt x="6507278" y="748609"/>
                  <a:pt x="6502402" y="747956"/>
                </a:cubicBezTo>
                <a:cubicBezTo>
                  <a:pt x="6497524" y="746976"/>
                  <a:pt x="6494172" y="742728"/>
                  <a:pt x="6494782" y="738154"/>
                </a:cubicBezTo>
                <a:cubicBezTo>
                  <a:pt x="6495391" y="733253"/>
                  <a:pt x="6499963" y="730313"/>
                  <a:pt x="6504840" y="731293"/>
                </a:cubicBezTo>
                <a:close/>
                <a:moveTo>
                  <a:pt x="11664199" y="730992"/>
                </a:moveTo>
                <a:cubicBezTo>
                  <a:pt x="11669185" y="731847"/>
                  <a:pt x="11672645" y="736439"/>
                  <a:pt x="11671927" y="741250"/>
                </a:cubicBezTo>
                <a:lnTo>
                  <a:pt x="11671342" y="742186"/>
                </a:lnTo>
                <a:lnTo>
                  <a:pt x="11677172" y="745709"/>
                </a:lnTo>
                <a:cubicBezTo>
                  <a:pt x="11678696" y="747711"/>
                  <a:pt x="11679458" y="750243"/>
                  <a:pt x="11679154" y="752857"/>
                </a:cubicBezTo>
                <a:cubicBezTo>
                  <a:pt x="11678239" y="758084"/>
                  <a:pt x="11673363" y="761352"/>
                  <a:pt x="11667875" y="760371"/>
                </a:cubicBezTo>
                <a:cubicBezTo>
                  <a:pt x="11665133" y="759882"/>
                  <a:pt x="11662847" y="758411"/>
                  <a:pt x="11661323" y="756410"/>
                </a:cubicBezTo>
                <a:lnTo>
                  <a:pt x="11660715" y="754220"/>
                </a:lnTo>
                <a:lnTo>
                  <a:pt x="11654770" y="755471"/>
                </a:lnTo>
                <a:cubicBezTo>
                  <a:pt x="11650197" y="754817"/>
                  <a:pt x="11646846" y="750569"/>
                  <a:pt x="11647455" y="745996"/>
                </a:cubicBezTo>
                <a:cubicBezTo>
                  <a:pt x="11647760" y="743709"/>
                  <a:pt x="11648979" y="741830"/>
                  <a:pt x="11650693" y="740645"/>
                </a:cubicBezTo>
                <a:lnTo>
                  <a:pt x="11654338" y="739950"/>
                </a:lnTo>
                <a:lnTo>
                  <a:pt x="11653869" y="738153"/>
                </a:lnTo>
                <a:cubicBezTo>
                  <a:pt x="11654588" y="733342"/>
                  <a:pt x="11659212" y="730136"/>
                  <a:pt x="11664199" y="730992"/>
                </a:cubicBezTo>
                <a:close/>
                <a:moveTo>
                  <a:pt x="2018538" y="730313"/>
                </a:moveTo>
                <a:cubicBezTo>
                  <a:pt x="2024025" y="731293"/>
                  <a:pt x="2027987" y="736521"/>
                  <a:pt x="2027378" y="741748"/>
                </a:cubicBezTo>
                <a:cubicBezTo>
                  <a:pt x="2026463" y="746976"/>
                  <a:pt x="2021281" y="750569"/>
                  <a:pt x="2015795" y="749589"/>
                </a:cubicBezTo>
                <a:cubicBezTo>
                  <a:pt x="2010309" y="748609"/>
                  <a:pt x="2006346" y="743382"/>
                  <a:pt x="2006956" y="738155"/>
                </a:cubicBezTo>
                <a:cubicBezTo>
                  <a:pt x="2007566" y="732927"/>
                  <a:pt x="2012747" y="729333"/>
                  <a:pt x="2018538" y="730313"/>
                </a:cubicBezTo>
                <a:close/>
                <a:moveTo>
                  <a:pt x="6235091" y="729987"/>
                </a:moveTo>
                <a:cubicBezTo>
                  <a:pt x="6239968" y="730967"/>
                  <a:pt x="6243321" y="735214"/>
                  <a:pt x="6242711" y="739788"/>
                </a:cubicBezTo>
                <a:cubicBezTo>
                  <a:pt x="6242102" y="744362"/>
                  <a:pt x="6237530" y="747629"/>
                  <a:pt x="6232653" y="746649"/>
                </a:cubicBezTo>
                <a:cubicBezTo>
                  <a:pt x="6227776" y="745669"/>
                  <a:pt x="6224423" y="741421"/>
                  <a:pt x="6225033" y="736848"/>
                </a:cubicBezTo>
                <a:cubicBezTo>
                  <a:pt x="6225642" y="732273"/>
                  <a:pt x="6230214" y="729007"/>
                  <a:pt x="6235091" y="729987"/>
                </a:cubicBezTo>
                <a:close/>
                <a:moveTo>
                  <a:pt x="4247029" y="729987"/>
                </a:moveTo>
                <a:cubicBezTo>
                  <a:pt x="4252216" y="730967"/>
                  <a:pt x="4255876" y="735541"/>
                  <a:pt x="4254964" y="740441"/>
                </a:cubicBezTo>
                <a:cubicBezTo>
                  <a:pt x="4254348" y="745342"/>
                  <a:pt x="4249471" y="748609"/>
                  <a:pt x="4244293" y="747629"/>
                </a:cubicBezTo>
                <a:cubicBezTo>
                  <a:pt x="4239107" y="746649"/>
                  <a:pt x="4235451" y="742075"/>
                  <a:pt x="4236366" y="737174"/>
                </a:cubicBezTo>
                <a:cubicBezTo>
                  <a:pt x="4236975" y="732273"/>
                  <a:pt x="4241853" y="729007"/>
                  <a:pt x="4247029" y="729987"/>
                </a:cubicBezTo>
                <a:close/>
                <a:moveTo>
                  <a:pt x="9906097" y="729387"/>
                </a:moveTo>
                <a:cubicBezTo>
                  <a:pt x="9911749" y="730356"/>
                  <a:pt x="9915683" y="735475"/>
                  <a:pt x="9914886" y="740820"/>
                </a:cubicBezTo>
                <a:cubicBezTo>
                  <a:pt x="9914089" y="746165"/>
                  <a:pt x="9908859" y="749713"/>
                  <a:pt x="9903208" y="748743"/>
                </a:cubicBezTo>
                <a:cubicBezTo>
                  <a:pt x="9897557" y="747774"/>
                  <a:pt x="9893623" y="742655"/>
                  <a:pt x="9894420" y="737310"/>
                </a:cubicBezTo>
                <a:cubicBezTo>
                  <a:pt x="9895217" y="731965"/>
                  <a:pt x="9900447" y="728418"/>
                  <a:pt x="9906097" y="729387"/>
                </a:cubicBezTo>
                <a:close/>
                <a:moveTo>
                  <a:pt x="9855525" y="729333"/>
                </a:moveTo>
                <a:cubicBezTo>
                  <a:pt x="9861317" y="730314"/>
                  <a:pt x="9865279" y="735541"/>
                  <a:pt x="9864365" y="740768"/>
                </a:cubicBezTo>
                <a:cubicBezTo>
                  <a:pt x="9863450" y="746323"/>
                  <a:pt x="9858268" y="749916"/>
                  <a:pt x="9852477" y="748936"/>
                </a:cubicBezTo>
                <a:cubicBezTo>
                  <a:pt x="9846686" y="747956"/>
                  <a:pt x="9842723" y="742728"/>
                  <a:pt x="9843637" y="737501"/>
                </a:cubicBezTo>
                <a:cubicBezTo>
                  <a:pt x="9844857" y="731947"/>
                  <a:pt x="9850038" y="728353"/>
                  <a:pt x="9855525" y="729333"/>
                </a:cubicBezTo>
                <a:close/>
                <a:moveTo>
                  <a:pt x="10938485" y="729007"/>
                </a:moveTo>
                <a:cubicBezTo>
                  <a:pt x="10943362" y="729987"/>
                  <a:pt x="10947020" y="734560"/>
                  <a:pt x="10946106" y="739135"/>
                </a:cubicBezTo>
                <a:cubicBezTo>
                  <a:pt x="10945496" y="744035"/>
                  <a:pt x="10940925" y="746976"/>
                  <a:pt x="10935743" y="746322"/>
                </a:cubicBezTo>
                <a:cubicBezTo>
                  <a:pt x="10930866" y="745342"/>
                  <a:pt x="10927208" y="740768"/>
                  <a:pt x="10928122" y="736194"/>
                </a:cubicBezTo>
                <a:cubicBezTo>
                  <a:pt x="10928732" y="731293"/>
                  <a:pt x="10933303" y="728026"/>
                  <a:pt x="10938485" y="729007"/>
                </a:cubicBezTo>
                <a:close/>
                <a:moveTo>
                  <a:pt x="11743162" y="729006"/>
                </a:moveTo>
                <a:cubicBezTo>
                  <a:pt x="11747734" y="729660"/>
                  <a:pt x="11751087" y="733907"/>
                  <a:pt x="11750477" y="738481"/>
                </a:cubicBezTo>
                <a:cubicBezTo>
                  <a:pt x="11750172" y="740768"/>
                  <a:pt x="11748952" y="742565"/>
                  <a:pt x="11747201" y="743709"/>
                </a:cubicBezTo>
                <a:lnTo>
                  <a:pt x="11743933" y="744368"/>
                </a:lnTo>
                <a:lnTo>
                  <a:pt x="11744723" y="744852"/>
                </a:lnTo>
                <a:cubicBezTo>
                  <a:pt x="11746134" y="746731"/>
                  <a:pt x="11746820" y="749100"/>
                  <a:pt x="11746515" y="751550"/>
                </a:cubicBezTo>
                <a:cubicBezTo>
                  <a:pt x="11745906" y="756450"/>
                  <a:pt x="11741029" y="759718"/>
                  <a:pt x="11735847" y="758737"/>
                </a:cubicBezTo>
                <a:cubicBezTo>
                  <a:pt x="11730666" y="757757"/>
                  <a:pt x="11727312" y="753184"/>
                  <a:pt x="11727922" y="748283"/>
                </a:cubicBezTo>
                <a:cubicBezTo>
                  <a:pt x="11728227" y="745832"/>
                  <a:pt x="11729675" y="743790"/>
                  <a:pt x="11731656" y="742483"/>
                </a:cubicBezTo>
                <a:lnTo>
                  <a:pt x="11735092" y="741795"/>
                </a:lnTo>
                <a:lnTo>
                  <a:pt x="11735009" y="741748"/>
                </a:lnTo>
                <a:cubicBezTo>
                  <a:pt x="11733713" y="740033"/>
                  <a:pt x="11733105" y="737827"/>
                  <a:pt x="11733408" y="735541"/>
                </a:cubicBezTo>
                <a:cubicBezTo>
                  <a:pt x="11734017" y="730966"/>
                  <a:pt x="11738286" y="728026"/>
                  <a:pt x="11743162" y="729006"/>
                </a:cubicBezTo>
                <a:close/>
                <a:moveTo>
                  <a:pt x="6419496" y="728680"/>
                </a:moveTo>
                <a:cubicBezTo>
                  <a:pt x="6424372" y="729660"/>
                  <a:pt x="6427725" y="733908"/>
                  <a:pt x="6427116" y="738482"/>
                </a:cubicBezTo>
                <a:cubicBezTo>
                  <a:pt x="6426506" y="743055"/>
                  <a:pt x="6421934" y="745996"/>
                  <a:pt x="6417058" y="745342"/>
                </a:cubicBezTo>
                <a:cubicBezTo>
                  <a:pt x="6412180" y="744362"/>
                  <a:pt x="6408828" y="740115"/>
                  <a:pt x="6409437" y="735541"/>
                </a:cubicBezTo>
                <a:cubicBezTo>
                  <a:pt x="6410047" y="730967"/>
                  <a:pt x="6414619" y="727700"/>
                  <a:pt x="6419496" y="728680"/>
                </a:cubicBezTo>
                <a:close/>
                <a:moveTo>
                  <a:pt x="5624607" y="728353"/>
                </a:moveTo>
                <a:cubicBezTo>
                  <a:pt x="5629789" y="729333"/>
                  <a:pt x="5633447" y="733907"/>
                  <a:pt x="5632837" y="738808"/>
                </a:cubicBezTo>
                <a:cubicBezTo>
                  <a:pt x="5632228" y="743709"/>
                  <a:pt x="5627350" y="746976"/>
                  <a:pt x="5622167" y="745996"/>
                </a:cubicBezTo>
                <a:cubicBezTo>
                  <a:pt x="5616985" y="745016"/>
                  <a:pt x="5613326" y="740442"/>
                  <a:pt x="5613938" y="735541"/>
                </a:cubicBezTo>
                <a:cubicBezTo>
                  <a:pt x="5614546" y="730640"/>
                  <a:pt x="5619425" y="727373"/>
                  <a:pt x="5624607" y="728353"/>
                </a:cubicBezTo>
                <a:close/>
                <a:moveTo>
                  <a:pt x="11420987" y="728026"/>
                </a:moveTo>
                <a:cubicBezTo>
                  <a:pt x="11426168" y="729007"/>
                  <a:pt x="11429826" y="733580"/>
                  <a:pt x="11429216" y="738808"/>
                </a:cubicBezTo>
                <a:cubicBezTo>
                  <a:pt x="11428606" y="743709"/>
                  <a:pt x="11423730" y="746976"/>
                  <a:pt x="11418243" y="746323"/>
                </a:cubicBezTo>
                <a:cubicBezTo>
                  <a:pt x="11413062" y="745342"/>
                  <a:pt x="11409404" y="740768"/>
                  <a:pt x="11410013" y="735541"/>
                </a:cubicBezTo>
                <a:cubicBezTo>
                  <a:pt x="11410928" y="730313"/>
                  <a:pt x="11415806" y="727046"/>
                  <a:pt x="11420987" y="728026"/>
                </a:cubicBezTo>
                <a:close/>
                <a:moveTo>
                  <a:pt x="5254923" y="728026"/>
                </a:moveTo>
                <a:cubicBezTo>
                  <a:pt x="5259800" y="729007"/>
                  <a:pt x="5263458" y="733253"/>
                  <a:pt x="5262543" y="738155"/>
                </a:cubicBezTo>
                <a:cubicBezTo>
                  <a:pt x="5261933" y="742728"/>
                  <a:pt x="5257360" y="745996"/>
                  <a:pt x="5252178" y="745016"/>
                </a:cubicBezTo>
                <a:cubicBezTo>
                  <a:pt x="5246997" y="744035"/>
                  <a:pt x="5243643" y="739788"/>
                  <a:pt x="5244556" y="734887"/>
                </a:cubicBezTo>
                <a:cubicBezTo>
                  <a:pt x="5245167" y="730313"/>
                  <a:pt x="5249740" y="727046"/>
                  <a:pt x="5254923" y="728026"/>
                </a:cubicBezTo>
                <a:close/>
                <a:moveTo>
                  <a:pt x="389267" y="728026"/>
                </a:moveTo>
                <a:cubicBezTo>
                  <a:pt x="394449" y="729007"/>
                  <a:pt x="397802" y="733580"/>
                  <a:pt x="397192" y="738481"/>
                </a:cubicBezTo>
                <a:cubicBezTo>
                  <a:pt x="396582" y="743382"/>
                  <a:pt x="391706" y="746649"/>
                  <a:pt x="386525" y="745669"/>
                </a:cubicBezTo>
                <a:cubicBezTo>
                  <a:pt x="381343" y="744689"/>
                  <a:pt x="377991" y="740115"/>
                  <a:pt x="378600" y="735214"/>
                </a:cubicBezTo>
                <a:cubicBezTo>
                  <a:pt x="379515" y="730313"/>
                  <a:pt x="384086" y="727046"/>
                  <a:pt x="389267" y="728026"/>
                </a:cubicBezTo>
                <a:close/>
                <a:moveTo>
                  <a:pt x="11471585" y="728026"/>
                </a:moveTo>
                <a:cubicBezTo>
                  <a:pt x="11476156" y="728680"/>
                  <a:pt x="11479509" y="733253"/>
                  <a:pt x="11478899" y="737501"/>
                </a:cubicBezTo>
                <a:cubicBezTo>
                  <a:pt x="11478290" y="742075"/>
                  <a:pt x="11474023" y="745016"/>
                  <a:pt x="11469145" y="744035"/>
                </a:cubicBezTo>
                <a:cubicBezTo>
                  <a:pt x="11464574" y="743382"/>
                  <a:pt x="11461220" y="738808"/>
                  <a:pt x="11461830" y="734560"/>
                </a:cubicBezTo>
                <a:cubicBezTo>
                  <a:pt x="11462440" y="729986"/>
                  <a:pt x="11467012" y="727046"/>
                  <a:pt x="11471585" y="728026"/>
                </a:cubicBezTo>
                <a:close/>
                <a:moveTo>
                  <a:pt x="3882758" y="727699"/>
                </a:moveTo>
                <a:cubicBezTo>
                  <a:pt x="3887941" y="728680"/>
                  <a:pt x="3891605" y="733254"/>
                  <a:pt x="3890689" y="738155"/>
                </a:cubicBezTo>
                <a:cubicBezTo>
                  <a:pt x="3890073" y="743055"/>
                  <a:pt x="3885199" y="746323"/>
                  <a:pt x="3880012" y="745342"/>
                </a:cubicBezTo>
                <a:cubicBezTo>
                  <a:pt x="3874834" y="744362"/>
                  <a:pt x="3871168" y="739788"/>
                  <a:pt x="3872086" y="734887"/>
                </a:cubicBezTo>
                <a:cubicBezTo>
                  <a:pt x="3872999" y="730314"/>
                  <a:pt x="3877574" y="727046"/>
                  <a:pt x="3882758" y="727699"/>
                </a:cubicBezTo>
                <a:close/>
                <a:moveTo>
                  <a:pt x="6767884" y="727046"/>
                </a:moveTo>
                <a:cubicBezTo>
                  <a:pt x="6772761" y="727699"/>
                  <a:pt x="6775809" y="732273"/>
                  <a:pt x="6775200" y="736848"/>
                </a:cubicBezTo>
                <a:cubicBezTo>
                  <a:pt x="6774590" y="741421"/>
                  <a:pt x="6770018" y="744362"/>
                  <a:pt x="6765446" y="743709"/>
                </a:cubicBezTo>
                <a:cubicBezTo>
                  <a:pt x="6760569" y="743055"/>
                  <a:pt x="6757521" y="738481"/>
                  <a:pt x="6758130" y="733907"/>
                </a:cubicBezTo>
                <a:cubicBezTo>
                  <a:pt x="6758739" y="729333"/>
                  <a:pt x="6763008" y="726392"/>
                  <a:pt x="6767884" y="727046"/>
                </a:cubicBezTo>
                <a:close/>
                <a:moveTo>
                  <a:pt x="8405889" y="726066"/>
                </a:moveTo>
                <a:cubicBezTo>
                  <a:pt x="8411070" y="727046"/>
                  <a:pt x="8414728" y="731621"/>
                  <a:pt x="8413813" y="736521"/>
                </a:cubicBezTo>
                <a:cubicBezTo>
                  <a:pt x="8413203" y="741422"/>
                  <a:pt x="8408327" y="744689"/>
                  <a:pt x="8403145" y="743709"/>
                </a:cubicBezTo>
                <a:cubicBezTo>
                  <a:pt x="8397964" y="742729"/>
                  <a:pt x="8394306" y="738155"/>
                  <a:pt x="8395220" y="733254"/>
                </a:cubicBezTo>
                <a:cubicBezTo>
                  <a:pt x="8395830" y="728680"/>
                  <a:pt x="8400707" y="725413"/>
                  <a:pt x="8405889" y="726066"/>
                </a:cubicBezTo>
                <a:close/>
                <a:moveTo>
                  <a:pt x="213407" y="726066"/>
                </a:moveTo>
                <a:cubicBezTo>
                  <a:pt x="218589" y="727046"/>
                  <a:pt x="221941" y="731621"/>
                  <a:pt x="221331" y="736521"/>
                </a:cubicBezTo>
                <a:cubicBezTo>
                  <a:pt x="220721" y="741422"/>
                  <a:pt x="215846" y="744689"/>
                  <a:pt x="210664" y="743709"/>
                </a:cubicBezTo>
                <a:cubicBezTo>
                  <a:pt x="205483" y="742729"/>
                  <a:pt x="202130" y="738155"/>
                  <a:pt x="202740" y="733254"/>
                </a:cubicBezTo>
                <a:cubicBezTo>
                  <a:pt x="203349" y="728680"/>
                  <a:pt x="208225" y="725413"/>
                  <a:pt x="213407" y="726066"/>
                </a:cubicBezTo>
                <a:close/>
                <a:moveTo>
                  <a:pt x="5403960" y="725740"/>
                </a:moveTo>
                <a:cubicBezTo>
                  <a:pt x="5409143" y="726720"/>
                  <a:pt x="5412496" y="731294"/>
                  <a:pt x="5411888" y="735868"/>
                </a:cubicBezTo>
                <a:cubicBezTo>
                  <a:pt x="5411276" y="740442"/>
                  <a:pt x="5406400" y="743709"/>
                  <a:pt x="5401521" y="743055"/>
                </a:cubicBezTo>
                <a:cubicBezTo>
                  <a:pt x="5396339" y="742076"/>
                  <a:pt x="5392987" y="737501"/>
                  <a:pt x="5393595" y="732928"/>
                </a:cubicBezTo>
                <a:cubicBezTo>
                  <a:pt x="5394205" y="728026"/>
                  <a:pt x="5399083" y="724760"/>
                  <a:pt x="5403960" y="725740"/>
                </a:cubicBezTo>
                <a:close/>
                <a:moveTo>
                  <a:pt x="7723742" y="725413"/>
                </a:moveTo>
                <a:cubicBezTo>
                  <a:pt x="7728620" y="726393"/>
                  <a:pt x="7731972" y="730640"/>
                  <a:pt x="7731362" y="735541"/>
                </a:cubicBezTo>
                <a:cubicBezTo>
                  <a:pt x="7730753" y="740115"/>
                  <a:pt x="7726181" y="743382"/>
                  <a:pt x="7721304" y="742402"/>
                </a:cubicBezTo>
                <a:cubicBezTo>
                  <a:pt x="7716428" y="741422"/>
                  <a:pt x="7713075" y="737174"/>
                  <a:pt x="7713684" y="732274"/>
                </a:cubicBezTo>
                <a:cubicBezTo>
                  <a:pt x="7714293" y="727699"/>
                  <a:pt x="7718865" y="724433"/>
                  <a:pt x="7723742" y="725413"/>
                </a:cubicBezTo>
                <a:close/>
                <a:moveTo>
                  <a:pt x="4383927" y="725413"/>
                </a:moveTo>
                <a:cubicBezTo>
                  <a:pt x="4389110" y="726393"/>
                  <a:pt x="4392458" y="730967"/>
                  <a:pt x="4391849" y="735867"/>
                </a:cubicBezTo>
                <a:cubicBezTo>
                  <a:pt x="4391243" y="740768"/>
                  <a:pt x="4386368" y="744035"/>
                  <a:pt x="4381185" y="743055"/>
                </a:cubicBezTo>
                <a:cubicBezTo>
                  <a:pt x="4375992" y="742075"/>
                  <a:pt x="4372649" y="737501"/>
                  <a:pt x="4373258" y="732601"/>
                </a:cubicBezTo>
                <a:cubicBezTo>
                  <a:pt x="4373864" y="727699"/>
                  <a:pt x="4378741" y="724433"/>
                  <a:pt x="4383927" y="725413"/>
                </a:cubicBezTo>
                <a:close/>
                <a:moveTo>
                  <a:pt x="11788273" y="725412"/>
                </a:moveTo>
                <a:cubicBezTo>
                  <a:pt x="11791015" y="725903"/>
                  <a:pt x="11793302" y="727373"/>
                  <a:pt x="11794788" y="729333"/>
                </a:cubicBezTo>
                <a:lnTo>
                  <a:pt x="11795793" y="733358"/>
                </a:lnTo>
                <a:lnTo>
                  <a:pt x="11802903" y="731947"/>
                </a:lnTo>
                <a:cubicBezTo>
                  <a:pt x="11808084" y="732927"/>
                  <a:pt x="11811742" y="737501"/>
                  <a:pt x="11811132" y="742728"/>
                </a:cubicBezTo>
                <a:cubicBezTo>
                  <a:pt x="11810523" y="747629"/>
                  <a:pt x="11805647" y="750896"/>
                  <a:pt x="11800159" y="750243"/>
                </a:cubicBezTo>
                <a:cubicBezTo>
                  <a:pt x="11797569" y="749753"/>
                  <a:pt x="11795359" y="748364"/>
                  <a:pt x="11793874" y="746445"/>
                </a:cubicBezTo>
                <a:lnTo>
                  <a:pt x="11792715" y="742282"/>
                </a:lnTo>
                <a:lnTo>
                  <a:pt x="11785529" y="743709"/>
                </a:lnTo>
                <a:cubicBezTo>
                  <a:pt x="11780044" y="742728"/>
                  <a:pt x="11776386" y="737828"/>
                  <a:pt x="11777300" y="732927"/>
                </a:cubicBezTo>
                <a:cubicBezTo>
                  <a:pt x="11777910" y="728026"/>
                  <a:pt x="11782787" y="724432"/>
                  <a:pt x="11788273" y="725412"/>
                </a:cubicBezTo>
                <a:close/>
                <a:moveTo>
                  <a:pt x="10467871" y="725086"/>
                </a:moveTo>
                <a:cubicBezTo>
                  <a:pt x="10472749" y="726066"/>
                  <a:pt x="10476101" y="730313"/>
                  <a:pt x="10475492" y="734887"/>
                </a:cubicBezTo>
                <a:cubicBezTo>
                  <a:pt x="10474882" y="739461"/>
                  <a:pt x="10470311" y="742401"/>
                  <a:pt x="10465434" y="741748"/>
                </a:cubicBezTo>
                <a:cubicBezTo>
                  <a:pt x="10460556" y="741095"/>
                  <a:pt x="10457205" y="736521"/>
                  <a:pt x="10457813" y="731947"/>
                </a:cubicBezTo>
                <a:cubicBezTo>
                  <a:pt x="10458728" y="727373"/>
                  <a:pt x="10462995" y="724432"/>
                  <a:pt x="10467871" y="725086"/>
                </a:cubicBezTo>
                <a:close/>
                <a:moveTo>
                  <a:pt x="7927350" y="725086"/>
                </a:moveTo>
                <a:cubicBezTo>
                  <a:pt x="7932531" y="726066"/>
                  <a:pt x="7935884" y="730640"/>
                  <a:pt x="7935274" y="735541"/>
                </a:cubicBezTo>
                <a:cubicBezTo>
                  <a:pt x="7934665" y="740442"/>
                  <a:pt x="7929789" y="743709"/>
                  <a:pt x="7924606" y="742728"/>
                </a:cubicBezTo>
                <a:cubicBezTo>
                  <a:pt x="7919425" y="741748"/>
                  <a:pt x="7916072" y="737174"/>
                  <a:pt x="7916682" y="732274"/>
                </a:cubicBezTo>
                <a:cubicBezTo>
                  <a:pt x="7917597" y="727373"/>
                  <a:pt x="7922473" y="724106"/>
                  <a:pt x="7927350" y="725086"/>
                </a:cubicBezTo>
                <a:close/>
                <a:moveTo>
                  <a:pt x="6012281" y="724433"/>
                </a:moveTo>
                <a:cubicBezTo>
                  <a:pt x="6017462" y="725413"/>
                  <a:pt x="6021120" y="729987"/>
                  <a:pt x="6020206" y="734887"/>
                </a:cubicBezTo>
                <a:cubicBezTo>
                  <a:pt x="6019292" y="739788"/>
                  <a:pt x="6014719" y="743055"/>
                  <a:pt x="6009538" y="742075"/>
                </a:cubicBezTo>
                <a:cubicBezTo>
                  <a:pt x="6004356" y="741095"/>
                  <a:pt x="6000698" y="736521"/>
                  <a:pt x="6001612" y="731621"/>
                </a:cubicBezTo>
                <a:cubicBezTo>
                  <a:pt x="6002527" y="726719"/>
                  <a:pt x="6007099" y="723453"/>
                  <a:pt x="6012281" y="724433"/>
                </a:cubicBezTo>
                <a:close/>
                <a:moveTo>
                  <a:pt x="4156794" y="724433"/>
                </a:moveTo>
                <a:cubicBezTo>
                  <a:pt x="4161979" y="725413"/>
                  <a:pt x="4165642" y="729987"/>
                  <a:pt x="4164726" y="734887"/>
                </a:cubicBezTo>
                <a:cubicBezTo>
                  <a:pt x="4164114" y="739788"/>
                  <a:pt x="4159235" y="743055"/>
                  <a:pt x="4154048" y="742075"/>
                </a:cubicBezTo>
                <a:cubicBezTo>
                  <a:pt x="4148870" y="741095"/>
                  <a:pt x="4145213" y="736521"/>
                  <a:pt x="4146128" y="731621"/>
                </a:cubicBezTo>
                <a:cubicBezTo>
                  <a:pt x="4146739" y="726719"/>
                  <a:pt x="4151615" y="723453"/>
                  <a:pt x="4156794" y="724433"/>
                </a:cubicBezTo>
                <a:close/>
                <a:moveTo>
                  <a:pt x="1907965" y="724433"/>
                </a:moveTo>
                <a:cubicBezTo>
                  <a:pt x="1913147" y="725413"/>
                  <a:pt x="1917109" y="730314"/>
                  <a:pt x="1916195" y="735214"/>
                </a:cubicBezTo>
                <a:lnTo>
                  <a:pt x="1914821" y="737387"/>
                </a:lnTo>
                <a:lnTo>
                  <a:pt x="1917239" y="738849"/>
                </a:lnTo>
                <a:cubicBezTo>
                  <a:pt x="1918763" y="740850"/>
                  <a:pt x="1919525" y="743382"/>
                  <a:pt x="1919220" y="745996"/>
                </a:cubicBezTo>
                <a:lnTo>
                  <a:pt x="1918997" y="746341"/>
                </a:lnTo>
                <a:lnTo>
                  <a:pt x="1920684" y="747343"/>
                </a:lnTo>
                <a:cubicBezTo>
                  <a:pt x="1922246" y="749344"/>
                  <a:pt x="1923009" y="751876"/>
                  <a:pt x="1922552" y="754490"/>
                </a:cubicBezTo>
                <a:cubicBezTo>
                  <a:pt x="1921637" y="759718"/>
                  <a:pt x="1916760" y="763312"/>
                  <a:pt x="1911274" y="762332"/>
                </a:cubicBezTo>
                <a:cubicBezTo>
                  <a:pt x="1905788" y="761352"/>
                  <a:pt x="1901826" y="756450"/>
                  <a:pt x="1902740" y="751223"/>
                </a:cubicBezTo>
                <a:lnTo>
                  <a:pt x="1903122" y="750596"/>
                </a:lnTo>
                <a:lnTo>
                  <a:pt x="1901390" y="749549"/>
                </a:lnTo>
                <a:cubicBezTo>
                  <a:pt x="1899866" y="747547"/>
                  <a:pt x="1899104" y="745015"/>
                  <a:pt x="1899409" y="742401"/>
                </a:cubicBezTo>
                <a:lnTo>
                  <a:pt x="1900904" y="740084"/>
                </a:lnTo>
                <a:lnTo>
                  <a:pt x="1898821" y="738808"/>
                </a:lnTo>
                <a:cubicBezTo>
                  <a:pt x="1897298" y="736848"/>
                  <a:pt x="1896536" y="734397"/>
                  <a:pt x="1896993" y="731947"/>
                </a:cubicBezTo>
                <a:cubicBezTo>
                  <a:pt x="1897603" y="726719"/>
                  <a:pt x="1902479" y="723453"/>
                  <a:pt x="1907965" y="724433"/>
                </a:cubicBezTo>
                <a:close/>
                <a:moveTo>
                  <a:pt x="3275910" y="724106"/>
                </a:moveTo>
                <a:cubicBezTo>
                  <a:pt x="3281092" y="725086"/>
                  <a:pt x="3284747" y="729660"/>
                  <a:pt x="3284140" y="734887"/>
                </a:cubicBezTo>
                <a:cubicBezTo>
                  <a:pt x="3283529" y="739788"/>
                  <a:pt x="3278654" y="743055"/>
                  <a:pt x="3273165" y="742402"/>
                </a:cubicBezTo>
                <a:cubicBezTo>
                  <a:pt x="3267679" y="741748"/>
                  <a:pt x="3264327" y="736848"/>
                  <a:pt x="3264938" y="731620"/>
                </a:cubicBezTo>
                <a:cubicBezTo>
                  <a:pt x="3265855" y="726392"/>
                  <a:pt x="3270727" y="723126"/>
                  <a:pt x="3275910" y="724106"/>
                </a:cubicBezTo>
                <a:close/>
                <a:moveTo>
                  <a:pt x="1631570" y="723779"/>
                </a:moveTo>
                <a:cubicBezTo>
                  <a:pt x="1636751" y="724759"/>
                  <a:pt x="1640104" y="729333"/>
                  <a:pt x="1639494" y="734234"/>
                </a:cubicBezTo>
                <a:cubicBezTo>
                  <a:pt x="1638885" y="739135"/>
                  <a:pt x="1634008" y="742402"/>
                  <a:pt x="1628827" y="741422"/>
                </a:cubicBezTo>
                <a:cubicBezTo>
                  <a:pt x="1623646" y="740442"/>
                  <a:pt x="1619988" y="735867"/>
                  <a:pt x="1620902" y="730967"/>
                </a:cubicBezTo>
                <a:cubicBezTo>
                  <a:pt x="1621817" y="726393"/>
                  <a:pt x="1626694" y="723126"/>
                  <a:pt x="1631570" y="723779"/>
                </a:cubicBezTo>
                <a:close/>
                <a:moveTo>
                  <a:pt x="6134506" y="723453"/>
                </a:moveTo>
                <a:cubicBezTo>
                  <a:pt x="6139383" y="724433"/>
                  <a:pt x="6143041" y="728680"/>
                  <a:pt x="6142126" y="733581"/>
                </a:cubicBezTo>
                <a:cubicBezTo>
                  <a:pt x="6141517" y="738155"/>
                  <a:pt x="6136944" y="741422"/>
                  <a:pt x="6131762" y="740442"/>
                </a:cubicBezTo>
                <a:cubicBezTo>
                  <a:pt x="6126886" y="739462"/>
                  <a:pt x="6123228" y="735214"/>
                  <a:pt x="6124143" y="730314"/>
                </a:cubicBezTo>
                <a:cubicBezTo>
                  <a:pt x="6124753" y="725739"/>
                  <a:pt x="6129324" y="722472"/>
                  <a:pt x="6134506" y="723453"/>
                </a:cubicBezTo>
                <a:close/>
                <a:moveTo>
                  <a:pt x="5901943" y="723453"/>
                </a:moveTo>
                <a:cubicBezTo>
                  <a:pt x="5907125" y="724433"/>
                  <a:pt x="5910781" y="729007"/>
                  <a:pt x="5910172" y="733907"/>
                </a:cubicBezTo>
                <a:cubicBezTo>
                  <a:pt x="5909562" y="738808"/>
                  <a:pt x="5904685" y="742075"/>
                  <a:pt x="5899504" y="741422"/>
                </a:cubicBezTo>
                <a:cubicBezTo>
                  <a:pt x="5894323" y="740442"/>
                  <a:pt x="5890665" y="735867"/>
                  <a:pt x="5891275" y="730967"/>
                </a:cubicBezTo>
                <a:cubicBezTo>
                  <a:pt x="5892189" y="726066"/>
                  <a:pt x="5896761" y="722799"/>
                  <a:pt x="5901943" y="723453"/>
                </a:cubicBezTo>
                <a:close/>
                <a:moveTo>
                  <a:pt x="4515942" y="722799"/>
                </a:moveTo>
                <a:cubicBezTo>
                  <a:pt x="4520823" y="723779"/>
                  <a:pt x="4524485" y="728353"/>
                  <a:pt x="4523871" y="732927"/>
                </a:cubicBezTo>
                <a:cubicBezTo>
                  <a:pt x="4523265" y="737828"/>
                  <a:pt x="4518381" y="740768"/>
                  <a:pt x="4513510" y="740115"/>
                </a:cubicBezTo>
                <a:cubicBezTo>
                  <a:pt x="4508630" y="739135"/>
                  <a:pt x="4504971" y="734560"/>
                  <a:pt x="4505581" y="729987"/>
                </a:cubicBezTo>
                <a:cubicBezTo>
                  <a:pt x="4506495" y="725085"/>
                  <a:pt x="4511069" y="721819"/>
                  <a:pt x="4515942" y="722799"/>
                </a:cubicBezTo>
                <a:close/>
                <a:moveTo>
                  <a:pt x="3974517" y="722799"/>
                </a:moveTo>
                <a:cubicBezTo>
                  <a:pt x="3979699" y="723779"/>
                  <a:pt x="3983359" y="728353"/>
                  <a:pt x="3982443" y="733253"/>
                </a:cubicBezTo>
                <a:cubicBezTo>
                  <a:pt x="3981831" y="738154"/>
                  <a:pt x="3976954" y="741421"/>
                  <a:pt x="3971770" y="740441"/>
                </a:cubicBezTo>
                <a:cubicBezTo>
                  <a:pt x="3966592" y="739461"/>
                  <a:pt x="3962931" y="734887"/>
                  <a:pt x="3963842" y="729987"/>
                </a:cubicBezTo>
                <a:cubicBezTo>
                  <a:pt x="3964758" y="725085"/>
                  <a:pt x="3969338" y="721819"/>
                  <a:pt x="3974517" y="722799"/>
                </a:cubicBezTo>
                <a:close/>
                <a:moveTo>
                  <a:pt x="3520360" y="722799"/>
                </a:moveTo>
                <a:cubicBezTo>
                  <a:pt x="3525542" y="723779"/>
                  <a:pt x="3529194" y="728353"/>
                  <a:pt x="3528288" y="733253"/>
                </a:cubicBezTo>
                <a:cubicBezTo>
                  <a:pt x="3527676" y="738154"/>
                  <a:pt x="3522791" y="741421"/>
                  <a:pt x="3517619" y="740441"/>
                </a:cubicBezTo>
                <a:cubicBezTo>
                  <a:pt x="3512428" y="739461"/>
                  <a:pt x="3508776" y="734887"/>
                  <a:pt x="3509681" y="729987"/>
                </a:cubicBezTo>
                <a:cubicBezTo>
                  <a:pt x="3510299" y="725085"/>
                  <a:pt x="3515177" y="721819"/>
                  <a:pt x="3520360" y="722799"/>
                </a:cubicBezTo>
                <a:close/>
                <a:moveTo>
                  <a:pt x="9303224" y="722472"/>
                </a:moveTo>
                <a:cubicBezTo>
                  <a:pt x="9308711" y="723453"/>
                  <a:pt x="9312673" y="728353"/>
                  <a:pt x="9311759" y="733907"/>
                </a:cubicBezTo>
                <a:cubicBezTo>
                  <a:pt x="9310844" y="739135"/>
                  <a:pt x="9305663" y="742729"/>
                  <a:pt x="9300176" y="741749"/>
                </a:cubicBezTo>
                <a:cubicBezTo>
                  <a:pt x="9294689" y="740769"/>
                  <a:pt x="9290727" y="735867"/>
                  <a:pt x="9291641" y="730314"/>
                </a:cubicBezTo>
                <a:cubicBezTo>
                  <a:pt x="9292556" y="724760"/>
                  <a:pt x="9297738" y="721492"/>
                  <a:pt x="9303224" y="722472"/>
                </a:cubicBezTo>
                <a:close/>
                <a:moveTo>
                  <a:pt x="2215432" y="722145"/>
                </a:moveTo>
                <a:cubicBezTo>
                  <a:pt x="2220918" y="723125"/>
                  <a:pt x="2224881" y="728353"/>
                  <a:pt x="2224271" y="733580"/>
                </a:cubicBezTo>
                <a:cubicBezTo>
                  <a:pt x="2223357" y="738808"/>
                  <a:pt x="2218175" y="742401"/>
                  <a:pt x="2212689" y="741421"/>
                </a:cubicBezTo>
                <a:cubicBezTo>
                  <a:pt x="2207203" y="740441"/>
                  <a:pt x="2203241" y="735214"/>
                  <a:pt x="2203850" y="729987"/>
                </a:cubicBezTo>
                <a:cubicBezTo>
                  <a:pt x="2204460" y="724759"/>
                  <a:pt x="2209641" y="721492"/>
                  <a:pt x="2215432" y="722145"/>
                </a:cubicBezTo>
                <a:close/>
                <a:moveTo>
                  <a:pt x="11592894" y="721819"/>
                </a:moveTo>
                <a:cubicBezTo>
                  <a:pt x="11595333" y="722309"/>
                  <a:pt x="11597391" y="723615"/>
                  <a:pt x="11598763" y="725412"/>
                </a:cubicBezTo>
                <a:lnTo>
                  <a:pt x="11599298" y="727409"/>
                </a:lnTo>
                <a:lnTo>
                  <a:pt x="11600324" y="728026"/>
                </a:lnTo>
                <a:cubicBezTo>
                  <a:pt x="11601810" y="729987"/>
                  <a:pt x="11602496" y="732437"/>
                  <a:pt x="11602039" y="734887"/>
                </a:cubicBezTo>
                <a:cubicBezTo>
                  <a:pt x="11601429" y="740115"/>
                  <a:pt x="11596248" y="743382"/>
                  <a:pt x="11591067" y="742402"/>
                </a:cubicBezTo>
                <a:cubicBezTo>
                  <a:pt x="11585579" y="741422"/>
                  <a:pt x="11581922" y="736521"/>
                  <a:pt x="11582836" y="731620"/>
                </a:cubicBezTo>
                <a:lnTo>
                  <a:pt x="11583388" y="730738"/>
                </a:lnTo>
                <a:lnTo>
                  <a:pt x="11582836" y="728680"/>
                </a:lnTo>
                <a:cubicBezTo>
                  <a:pt x="11583445" y="724105"/>
                  <a:pt x="11588018" y="720839"/>
                  <a:pt x="11592894" y="721819"/>
                </a:cubicBezTo>
                <a:close/>
                <a:moveTo>
                  <a:pt x="4065955" y="721492"/>
                </a:moveTo>
                <a:cubicBezTo>
                  <a:pt x="4071136" y="722472"/>
                  <a:pt x="4074793" y="727046"/>
                  <a:pt x="4073876" y="731947"/>
                </a:cubicBezTo>
                <a:cubicBezTo>
                  <a:pt x="4073268" y="736848"/>
                  <a:pt x="4068392" y="740115"/>
                  <a:pt x="4063212" y="739135"/>
                </a:cubicBezTo>
                <a:cubicBezTo>
                  <a:pt x="4058020" y="738155"/>
                  <a:pt x="4054360" y="733581"/>
                  <a:pt x="4055278" y="728680"/>
                </a:cubicBezTo>
                <a:cubicBezTo>
                  <a:pt x="4055891" y="723779"/>
                  <a:pt x="4060771" y="720512"/>
                  <a:pt x="4065955" y="721492"/>
                </a:cubicBezTo>
                <a:close/>
                <a:moveTo>
                  <a:pt x="548034" y="721492"/>
                </a:moveTo>
                <a:cubicBezTo>
                  <a:pt x="553215" y="722472"/>
                  <a:pt x="556873" y="727046"/>
                  <a:pt x="555959" y="731947"/>
                </a:cubicBezTo>
                <a:cubicBezTo>
                  <a:pt x="555044" y="736848"/>
                  <a:pt x="550472" y="740115"/>
                  <a:pt x="545292" y="739135"/>
                </a:cubicBezTo>
                <a:cubicBezTo>
                  <a:pt x="540110" y="738155"/>
                  <a:pt x="536452" y="733581"/>
                  <a:pt x="537366" y="728680"/>
                </a:cubicBezTo>
                <a:cubicBezTo>
                  <a:pt x="538281" y="723779"/>
                  <a:pt x="542852" y="720512"/>
                  <a:pt x="548034" y="721492"/>
                </a:cubicBezTo>
                <a:close/>
                <a:moveTo>
                  <a:pt x="1721177" y="721492"/>
                </a:moveTo>
                <a:cubicBezTo>
                  <a:pt x="1726358" y="722472"/>
                  <a:pt x="1730016" y="727046"/>
                  <a:pt x="1729101" y="731947"/>
                </a:cubicBezTo>
                <a:cubicBezTo>
                  <a:pt x="1728492" y="736848"/>
                  <a:pt x="1723615" y="740115"/>
                  <a:pt x="1718434" y="739135"/>
                </a:cubicBezTo>
                <a:cubicBezTo>
                  <a:pt x="1713252" y="738155"/>
                  <a:pt x="1709595" y="733580"/>
                  <a:pt x="1710510" y="728680"/>
                </a:cubicBezTo>
                <a:cubicBezTo>
                  <a:pt x="1711424" y="723779"/>
                  <a:pt x="1715995" y="720839"/>
                  <a:pt x="1721177" y="721492"/>
                </a:cubicBezTo>
                <a:close/>
                <a:moveTo>
                  <a:pt x="620243" y="721492"/>
                </a:moveTo>
                <a:cubicBezTo>
                  <a:pt x="625424" y="722472"/>
                  <a:pt x="629082" y="727046"/>
                  <a:pt x="628472" y="732274"/>
                </a:cubicBezTo>
                <a:cubicBezTo>
                  <a:pt x="627862" y="737174"/>
                  <a:pt x="622986" y="740768"/>
                  <a:pt x="617499" y="739788"/>
                </a:cubicBezTo>
                <a:cubicBezTo>
                  <a:pt x="612318" y="738808"/>
                  <a:pt x="608661" y="734234"/>
                  <a:pt x="609271" y="729007"/>
                </a:cubicBezTo>
                <a:cubicBezTo>
                  <a:pt x="610185" y="724106"/>
                  <a:pt x="615061" y="720512"/>
                  <a:pt x="620243" y="721492"/>
                </a:cubicBezTo>
                <a:close/>
                <a:moveTo>
                  <a:pt x="6334761" y="721165"/>
                </a:moveTo>
                <a:cubicBezTo>
                  <a:pt x="6339637" y="722146"/>
                  <a:pt x="6342990" y="726392"/>
                  <a:pt x="6342381" y="730967"/>
                </a:cubicBezTo>
                <a:cubicBezTo>
                  <a:pt x="6341772" y="735541"/>
                  <a:pt x="6337200" y="738481"/>
                  <a:pt x="6332323" y="737828"/>
                </a:cubicBezTo>
                <a:cubicBezTo>
                  <a:pt x="6327445" y="737174"/>
                  <a:pt x="6324093" y="732600"/>
                  <a:pt x="6324703" y="728026"/>
                </a:cubicBezTo>
                <a:cubicBezTo>
                  <a:pt x="6325617" y="723452"/>
                  <a:pt x="6329884" y="720512"/>
                  <a:pt x="6334761" y="721165"/>
                </a:cubicBezTo>
                <a:close/>
                <a:moveTo>
                  <a:pt x="10556265" y="719532"/>
                </a:moveTo>
                <a:cubicBezTo>
                  <a:pt x="10561140" y="720512"/>
                  <a:pt x="10564494" y="724759"/>
                  <a:pt x="10563884" y="729333"/>
                </a:cubicBezTo>
                <a:cubicBezTo>
                  <a:pt x="10563275" y="733907"/>
                  <a:pt x="10558702" y="736848"/>
                  <a:pt x="10553826" y="736194"/>
                </a:cubicBezTo>
                <a:cubicBezTo>
                  <a:pt x="10548948" y="735214"/>
                  <a:pt x="10545596" y="730967"/>
                  <a:pt x="10546206" y="726393"/>
                </a:cubicBezTo>
                <a:cubicBezTo>
                  <a:pt x="10546816" y="721819"/>
                  <a:pt x="10551387" y="718878"/>
                  <a:pt x="10556265" y="719532"/>
                </a:cubicBezTo>
                <a:close/>
                <a:moveTo>
                  <a:pt x="7024528" y="719531"/>
                </a:moveTo>
                <a:cubicBezTo>
                  <a:pt x="7029100" y="720185"/>
                  <a:pt x="7032452" y="724432"/>
                  <a:pt x="7031842" y="729007"/>
                </a:cubicBezTo>
                <a:cubicBezTo>
                  <a:pt x="7031233" y="733253"/>
                  <a:pt x="7026965" y="736194"/>
                  <a:pt x="7022393" y="735541"/>
                </a:cubicBezTo>
                <a:cubicBezTo>
                  <a:pt x="7017821" y="734887"/>
                  <a:pt x="7014469" y="730640"/>
                  <a:pt x="7015078" y="726066"/>
                </a:cubicBezTo>
                <a:cubicBezTo>
                  <a:pt x="7015688" y="721819"/>
                  <a:pt x="7019955" y="718878"/>
                  <a:pt x="7024528" y="719531"/>
                </a:cubicBezTo>
                <a:close/>
                <a:moveTo>
                  <a:pt x="7824936" y="719205"/>
                </a:moveTo>
                <a:cubicBezTo>
                  <a:pt x="7829814" y="720185"/>
                  <a:pt x="7833471" y="724759"/>
                  <a:pt x="7832861" y="729333"/>
                </a:cubicBezTo>
                <a:cubicBezTo>
                  <a:pt x="7832252" y="734234"/>
                  <a:pt x="7827375" y="737174"/>
                  <a:pt x="7822497" y="736521"/>
                </a:cubicBezTo>
                <a:cubicBezTo>
                  <a:pt x="7817621" y="735541"/>
                  <a:pt x="7813964" y="730967"/>
                  <a:pt x="7814573" y="726393"/>
                </a:cubicBezTo>
                <a:cubicBezTo>
                  <a:pt x="7815183" y="721492"/>
                  <a:pt x="7819755" y="718225"/>
                  <a:pt x="7824936" y="719205"/>
                </a:cubicBezTo>
                <a:close/>
                <a:moveTo>
                  <a:pt x="10789438" y="718878"/>
                </a:moveTo>
                <a:cubicBezTo>
                  <a:pt x="10794314" y="719858"/>
                  <a:pt x="10797668" y="724106"/>
                  <a:pt x="10797058" y="729007"/>
                </a:cubicBezTo>
                <a:cubicBezTo>
                  <a:pt x="10796448" y="733580"/>
                  <a:pt x="10791876" y="736848"/>
                  <a:pt x="10786999" y="735867"/>
                </a:cubicBezTo>
                <a:cubicBezTo>
                  <a:pt x="10782121" y="734887"/>
                  <a:pt x="10778770" y="730640"/>
                  <a:pt x="10779380" y="725739"/>
                </a:cubicBezTo>
                <a:cubicBezTo>
                  <a:pt x="10779989" y="721165"/>
                  <a:pt x="10784561" y="717898"/>
                  <a:pt x="10789438" y="718878"/>
                </a:cubicBezTo>
                <a:close/>
                <a:moveTo>
                  <a:pt x="10256644" y="718552"/>
                </a:moveTo>
                <a:cubicBezTo>
                  <a:pt x="10261521" y="719532"/>
                  <a:pt x="10264874" y="723779"/>
                  <a:pt x="10264265" y="728353"/>
                </a:cubicBezTo>
                <a:cubicBezTo>
                  <a:pt x="10263655" y="732927"/>
                  <a:pt x="10259083" y="736194"/>
                  <a:pt x="10254206" y="735214"/>
                </a:cubicBezTo>
                <a:cubicBezTo>
                  <a:pt x="10249330" y="734234"/>
                  <a:pt x="10245977" y="729987"/>
                  <a:pt x="10246586" y="725413"/>
                </a:cubicBezTo>
                <a:cubicBezTo>
                  <a:pt x="10247195" y="720839"/>
                  <a:pt x="10251767" y="717572"/>
                  <a:pt x="10256644" y="718552"/>
                </a:cubicBezTo>
                <a:close/>
                <a:moveTo>
                  <a:pt x="3024435" y="718551"/>
                </a:moveTo>
                <a:cubicBezTo>
                  <a:pt x="3029922" y="719531"/>
                  <a:pt x="3033580" y="724432"/>
                  <a:pt x="3032661" y="729333"/>
                </a:cubicBezTo>
                <a:cubicBezTo>
                  <a:pt x="3032054" y="734560"/>
                  <a:pt x="3026873" y="737828"/>
                  <a:pt x="3021695" y="736848"/>
                </a:cubicBezTo>
                <a:cubicBezTo>
                  <a:pt x="3016210" y="735867"/>
                  <a:pt x="3012554" y="730967"/>
                  <a:pt x="3013466" y="726066"/>
                </a:cubicBezTo>
                <a:cubicBezTo>
                  <a:pt x="3014380" y="721165"/>
                  <a:pt x="3019258" y="717571"/>
                  <a:pt x="3024435" y="718551"/>
                </a:cubicBezTo>
                <a:close/>
                <a:moveTo>
                  <a:pt x="4940348" y="717898"/>
                </a:moveTo>
                <a:cubicBezTo>
                  <a:pt x="4945225" y="718878"/>
                  <a:pt x="4948580" y="723126"/>
                  <a:pt x="4947969" y="727699"/>
                </a:cubicBezTo>
                <a:cubicBezTo>
                  <a:pt x="4947360" y="732273"/>
                  <a:pt x="4942788" y="735541"/>
                  <a:pt x="4937910" y="734560"/>
                </a:cubicBezTo>
                <a:cubicBezTo>
                  <a:pt x="4933032" y="733580"/>
                  <a:pt x="4929679" y="729333"/>
                  <a:pt x="4930288" y="724759"/>
                </a:cubicBezTo>
                <a:cubicBezTo>
                  <a:pt x="4930899" y="720185"/>
                  <a:pt x="4935471" y="716918"/>
                  <a:pt x="4940348" y="717898"/>
                </a:cubicBezTo>
                <a:close/>
                <a:moveTo>
                  <a:pt x="10381613" y="717245"/>
                </a:moveTo>
                <a:cubicBezTo>
                  <a:pt x="10386490" y="718225"/>
                  <a:pt x="10389842" y="722472"/>
                  <a:pt x="10389233" y="727046"/>
                </a:cubicBezTo>
                <a:cubicBezTo>
                  <a:pt x="10388624" y="731620"/>
                  <a:pt x="10384051" y="734560"/>
                  <a:pt x="10379175" y="733907"/>
                </a:cubicBezTo>
                <a:cubicBezTo>
                  <a:pt x="10374297" y="732927"/>
                  <a:pt x="10370945" y="728680"/>
                  <a:pt x="10371554" y="724106"/>
                </a:cubicBezTo>
                <a:cubicBezTo>
                  <a:pt x="10372469" y="719531"/>
                  <a:pt x="10377041" y="716591"/>
                  <a:pt x="10381613" y="717245"/>
                </a:cubicBezTo>
                <a:close/>
                <a:moveTo>
                  <a:pt x="5026317" y="717245"/>
                </a:moveTo>
                <a:cubicBezTo>
                  <a:pt x="5031194" y="718225"/>
                  <a:pt x="5034548" y="722472"/>
                  <a:pt x="5033937" y="727046"/>
                </a:cubicBezTo>
                <a:cubicBezTo>
                  <a:pt x="5033329" y="731620"/>
                  <a:pt x="5028754" y="734887"/>
                  <a:pt x="5023879" y="733907"/>
                </a:cubicBezTo>
                <a:cubicBezTo>
                  <a:pt x="5019000" y="732927"/>
                  <a:pt x="5015647" y="728680"/>
                  <a:pt x="5016257" y="724106"/>
                </a:cubicBezTo>
                <a:cubicBezTo>
                  <a:pt x="5016867" y="719531"/>
                  <a:pt x="5021439" y="716265"/>
                  <a:pt x="5026317" y="717245"/>
                </a:cubicBezTo>
                <a:close/>
                <a:moveTo>
                  <a:pt x="2118204" y="716917"/>
                </a:moveTo>
                <a:cubicBezTo>
                  <a:pt x="2123691" y="717898"/>
                  <a:pt x="2127653" y="723125"/>
                  <a:pt x="2127043" y="728353"/>
                </a:cubicBezTo>
                <a:cubicBezTo>
                  <a:pt x="2126129" y="733580"/>
                  <a:pt x="2120947" y="737174"/>
                  <a:pt x="2115461" y="736194"/>
                </a:cubicBezTo>
                <a:cubicBezTo>
                  <a:pt x="2109975" y="735214"/>
                  <a:pt x="2106013" y="729986"/>
                  <a:pt x="2106622" y="724759"/>
                </a:cubicBezTo>
                <a:cubicBezTo>
                  <a:pt x="2107537" y="719531"/>
                  <a:pt x="2112718" y="715937"/>
                  <a:pt x="2118204" y="716917"/>
                </a:cubicBezTo>
                <a:close/>
                <a:moveTo>
                  <a:pt x="5718802" y="716591"/>
                </a:moveTo>
                <a:cubicBezTo>
                  <a:pt x="5723985" y="717571"/>
                  <a:pt x="5727644" y="722145"/>
                  <a:pt x="5727034" y="727046"/>
                </a:cubicBezTo>
                <a:cubicBezTo>
                  <a:pt x="5726424" y="731947"/>
                  <a:pt x="5721547" y="735214"/>
                  <a:pt x="5716365" y="734560"/>
                </a:cubicBezTo>
                <a:cubicBezTo>
                  <a:pt x="5711182" y="733580"/>
                  <a:pt x="5707524" y="729006"/>
                  <a:pt x="5708133" y="724105"/>
                </a:cubicBezTo>
                <a:cubicBezTo>
                  <a:pt x="5708745" y="718878"/>
                  <a:pt x="5713621" y="715611"/>
                  <a:pt x="5718802" y="716591"/>
                </a:cubicBezTo>
                <a:close/>
                <a:moveTo>
                  <a:pt x="11692260" y="715938"/>
                </a:moveTo>
                <a:cubicBezTo>
                  <a:pt x="11697747" y="716918"/>
                  <a:pt x="11701404" y="721819"/>
                  <a:pt x="11700489" y="726719"/>
                </a:cubicBezTo>
                <a:cubicBezTo>
                  <a:pt x="11699880" y="731947"/>
                  <a:pt x="11694699" y="735214"/>
                  <a:pt x="11689517" y="734234"/>
                </a:cubicBezTo>
                <a:cubicBezTo>
                  <a:pt x="11684335" y="733254"/>
                  <a:pt x="11680374" y="728353"/>
                  <a:pt x="11681288" y="723452"/>
                </a:cubicBezTo>
                <a:cubicBezTo>
                  <a:pt x="11681898" y="718224"/>
                  <a:pt x="11686774" y="714958"/>
                  <a:pt x="11692260" y="715938"/>
                </a:cubicBezTo>
                <a:close/>
                <a:moveTo>
                  <a:pt x="4644919" y="715612"/>
                </a:moveTo>
                <a:cubicBezTo>
                  <a:pt x="4649795" y="716592"/>
                  <a:pt x="4653150" y="720839"/>
                  <a:pt x="4652542" y="725740"/>
                </a:cubicBezTo>
                <a:cubicBezTo>
                  <a:pt x="4651931" y="730314"/>
                  <a:pt x="4647358" y="733581"/>
                  <a:pt x="4642175" y="732601"/>
                </a:cubicBezTo>
                <a:cubicBezTo>
                  <a:pt x="4637297" y="731621"/>
                  <a:pt x="4633942" y="727373"/>
                  <a:pt x="4634555" y="722472"/>
                </a:cubicBezTo>
                <a:cubicBezTo>
                  <a:pt x="4635164" y="717898"/>
                  <a:pt x="4639737" y="714631"/>
                  <a:pt x="4644919" y="715612"/>
                </a:cubicBezTo>
                <a:close/>
                <a:moveTo>
                  <a:pt x="7527250" y="715407"/>
                </a:moveTo>
                <a:cubicBezTo>
                  <a:pt x="7531904" y="716205"/>
                  <a:pt x="7535138" y="720463"/>
                  <a:pt x="7534473" y="724917"/>
                </a:cubicBezTo>
                <a:cubicBezTo>
                  <a:pt x="7533809" y="729371"/>
                  <a:pt x="7529497" y="732335"/>
                  <a:pt x="7524842" y="731536"/>
                </a:cubicBezTo>
                <a:cubicBezTo>
                  <a:pt x="7520189" y="730738"/>
                  <a:pt x="7516954" y="726480"/>
                  <a:pt x="7517619" y="722026"/>
                </a:cubicBezTo>
                <a:cubicBezTo>
                  <a:pt x="7518284" y="717572"/>
                  <a:pt x="7522597" y="714608"/>
                  <a:pt x="7527250" y="715407"/>
                </a:cubicBezTo>
                <a:close/>
                <a:moveTo>
                  <a:pt x="5810807" y="714958"/>
                </a:moveTo>
                <a:cubicBezTo>
                  <a:pt x="5815989" y="715938"/>
                  <a:pt x="5819647" y="720512"/>
                  <a:pt x="5819036" y="725412"/>
                </a:cubicBezTo>
                <a:cubicBezTo>
                  <a:pt x="5818427" y="730314"/>
                  <a:pt x="5813550" y="733580"/>
                  <a:pt x="5808369" y="732927"/>
                </a:cubicBezTo>
                <a:cubicBezTo>
                  <a:pt x="5803187" y="731947"/>
                  <a:pt x="5799530" y="727373"/>
                  <a:pt x="5800139" y="722472"/>
                </a:cubicBezTo>
                <a:cubicBezTo>
                  <a:pt x="5800748" y="717571"/>
                  <a:pt x="5805625" y="714304"/>
                  <a:pt x="5810807" y="714958"/>
                </a:cubicBezTo>
                <a:close/>
                <a:moveTo>
                  <a:pt x="5559705" y="714958"/>
                </a:moveTo>
                <a:cubicBezTo>
                  <a:pt x="5564887" y="715938"/>
                  <a:pt x="5568546" y="720512"/>
                  <a:pt x="5567630" y="725412"/>
                </a:cubicBezTo>
                <a:cubicBezTo>
                  <a:pt x="5567020" y="730313"/>
                  <a:pt x="5562144" y="733580"/>
                  <a:pt x="5556962" y="732600"/>
                </a:cubicBezTo>
                <a:cubicBezTo>
                  <a:pt x="5551780" y="731620"/>
                  <a:pt x="5548120" y="727046"/>
                  <a:pt x="5549036" y="722146"/>
                </a:cubicBezTo>
                <a:cubicBezTo>
                  <a:pt x="5549645" y="717244"/>
                  <a:pt x="5554522" y="713978"/>
                  <a:pt x="5559705" y="714958"/>
                </a:cubicBezTo>
                <a:close/>
                <a:moveTo>
                  <a:pt x="1270375" y="713978"/>
                </a:moveTo>
                <a:cubicBezTo>
                  <a:pt x="1275557" y="714958"/>
                  <a:pt x="1279214" y="719531"/>
                  <a:pt x="1278604" y="724432"/>
                </a:cubicBezTo>
                <a:cubicBezTo>
                  <a:pt x="1277995" y="729333"/>
                  <a:pt x="1273118" y="732600"/>
                  <a:pt x="1267937" y="731620"/>
                </a:cubicBezTo>
                <a:cubicBezTo>
                  <a:pt x="1262756" y="730640"/>
                  <a:pt x="1259098" y="726066"/>
                  <a:pt x="1259708" y="721165"/>
                </a:cubicBezTo>
                <a:cubicBezTo>
                  <a:pt x="1260318" y="716264"/>
                  <a:pt x="1265195" y="712997"/>
                  <a:pt x="1270375" y="713978"/>
                </a:cubicBezTo>
                <a:close/>
                <a:moveTo>
                  <a:pt x="8500986" y="713651"/>
                </a:moveTo>
                <a:cubicBezTo>
                  <a:pt x="8506168" y="714631"/>
                  <a:pt x="8509825" y="719205"/>
                  <a:pt x="8508911" y="724105"/>
                </a:cubicBezTo>
                <a:cubicBezTo>
                  <a:pt x="8508301" y="729007"/>
                  <a:pt x="8503424" y="732273"/>
                  <a:pt x="8498243" y="731293"/>
                </a:cubicBezTo>
                <a:cubicBezTo>
                  <a:pt x="8493061" y="730313"/>
                  <a:pt x="8489404" y="725739"/>
                  <a:pt x="8490318" y="720839"/>
                </a:cubicBezTo>
                <a:cubicBezTo>
                  <a:pt x="8490927" y="715937"/>
                  <a:pt x="8495805" y="712671"/>
                  <a:pt x="8500986" y="713651"/>
                </a:cubicBezTo>
                <a:close/>
                <a:moveTo>
                  <a:pt x="479788" y="713651"/>
                </a:moveTo>
                <a:cubicBezTo>
                  <a:pt x="484970" y="714631"/>
                  <a:pt x="488322" y="719205"/>
                  <a:pt x="487714" y="724105"/>
                </a:cubicBezTo>
                <a:cubicBezTo>
                  <a:pt x="487104" y="729007"/>
                  <a:pt x="482227" y="732273"/>
                  <a:pt x="477045" y="731293"/>
                </a:cubicBezTo>
                <a:cubicBezTo>
                  <a:pt x="471865" y="730313"/>
                  <a:pt x="468511" y="725739"/>
                  <a:pt x="469121" y="720839"/>
                </a:cubicBezTo>
                <a:cubicBezTo>
                  <a:pt x="470036" y="715937"/>
                  <a:pt x="474608" y="712671"/>
                  <a:pt x="479788" y="713651"/>
                </a:cubicBezTo>
                <a:close/>
                <a:moveTo>
                  <a:pt x="7620110" y="712344"/>
                </a:moveTo>
                <a:cubicBezTo>
                  <a:pt x="7624987" y="713324"/>
                  <a:pt x="7628339" y="717571"/>
                  <a:pt x="7627424" y="722146"/>
                </a:cubicBezTo>
                <a:cubicBezTo>
                  <a:pt x="7626815" y="726719"/>
                  <a:pt x="7622243" y="729660"/>
                  <a:pt x="7617671" y="729007"/>
                </a:cubicBezTo>
                <a:cubicBezTo>
                  <a:pt x="7613099" y="728353"/>
                  <a:pt x="7609441" y="723779"/>
                  <a:pt x="7610356" y="719205"/>
                </a:cubicBezTo>
                <a:cubicBezTo>
                  <a:pt x="7610660" y="714631"/>
                  <a:pt x="7615232" y="711690"/>
                  <a:pt x="7620110" y="712344"/>
                </a:cubicBezTo>
                <a:close/>
                <a:moveTo>
                  <a:pt x="4295828" y="712344"/>
                </a:moveTo>
                <a:cubicBezTo>
                  <a:pt x="4301016" y="713324"/>
                  <a:pt x="4304370" y="717898"/>
                  <a:pt x="4303761" y="722799"/>
                </a:cubicBezTo>
                <a:cubicBezTo>
                  <a:pt x="4303150" y="727699"/>
                  <a:pt x="4298272" y="730967"/>
                  <a:pt x="4293082" y="729987"/>
                </a:cubicBezTo>
                <a:cubicBezTo>
                  <a:pt x="4287900" y="729007"/>
                  <a:pt x="4284547" y="724433"/>
                  <a:pt x="4285156" y="719532"/>
                </a:cubicBezTo>
                <a:cubicBezTo>
                  <a:pt x="4286074" y="714631"/>
                  <a:pt x="4290942" y="711364"/>
                  <a:pt x="4295828" y="712344"/>
                </a:cubicBezTo>
                <a:close/>
                <a:moveTo>
                  <a:pt x="7438144" y="711364"/>
                </a:moveTo>
                <a:cubicBezTo>
                  <a:pt x="7442715" y="712017"/>
                  <a:pt x="7446068" y="716265"/>
                  <a:pt x="7445458" y="720839"/>
                </a:cubicBezTo>
                <a:cubicBezTo>
                  <a:pt x="7444849" y="725086"/>
                  <a:pt x="7440582" y="728026"/>
                  <a:pt x="7436010" y="727373"/>
                </a:cubicBezTo>
                <a:cubicBezTo>
                  <a:pt x="7431438" y="726719"/>
                  <a:pt x="7428085" y="722472"/>
                  <a:pt x="7428694" y="717898"/>
                </a:cubicBezTo>
                <a:cubicBezTo>
                  <a:pt x="7429304" y="713324"/>
                  <a:pt x="7433571" y="710383"/>
                  <a:pt x="7438144" y="711364"/>
                </a:cubicBezTo>
                <a:close/>
                <a:moveTo>
                  <a:pt x="2765043" y="711364"/>
                </a:moveTo>
                <a:cubicBezTo>
                  <a:pt x="2770522" y="712344"/>
                  <a:pt x="2774178" y="717244"/>
                  <a:pt x="2773573" y="722472"/>
                </a:cubicBezTo>
                <a:cubicBezTo>
                  <a:pt x="2772656" y="727699"/>
                  <a:pt x="2767782" y="730967"/>
                  <a:pt x="2762293" y="729987"/>
                </a:cubicBezTo>
                <a:cubicBezTo>
                  <a:pt x="2756807" y="729007"/>
                  <a:pt x="2753151" y="724106"/>
                  <a:pt x="2753757" y="718878"/>
                </a:cubicBezTo>
                <a:cubicBezTo>
                  <a:pt x="2754671" y="713978"/>
                  <a:pt x="2759549" y="710383"/>
                  <a:pt x="2765043" y="711364"/>
                </a:cubicBezTo>
                <a:close/>
                <a:moveTo>
                  <a:pt x="127458" y="711364"/>
                </a:moveTo>
                <a:cubicBezTo>
                  <a:pt x="132640" y="712344"/>
                  <a:pt x="135992" y="716918"/>
                  <a:pt x="135383" y="721819"/>
                </a:cubicBezTo>
                <a:cubicBezTo>
                  <a:pt x="134773" y="726719"/>
                  <a:pt x="129897" y="729987"/>
                  <a:pt x="124716" y="729007"/>
                </a:cubicBezTo>
                <a:cubicBezTo>
                  <a:pt x="119534" y="728026"/>
                  <a:pt x="116182" y="723452"/>
                  <a:pt x="116791" y="718551"/>
                </a:cubicBezTo>
                <a:cubicBezTo>
                  <a:pt x="117705" y="713651"/>
                  <a:pt x="122277" y="710710"/>
                  <a:pt x="127458" y="711364"/>
                </a:cubicBezTo>
                <a:close/>
                <a:moveTo>
                  <a:pt x="1544402" y="711037"/>
                </a:moveTo>
                <a:cubicBezTo>
                  <a:pt x="1549583" y="712017"/>
                  <a:pt x="1552935" y="716592"/>
                  <a:pt x="1552326" y="721492"/>
                </a:cubicBezTo>
                <a:cubicBezTo>
                  <a:pt x="1551716" y="726393"/>
                  <a:pt x="1546840" y="729660"/>
                  <a:pt x="1541658" y="728680"/>
                </a:cubicBezTo>
                <a:cubicBezTo>
                  <a:pt x="1536477" y="727700"/>
                  <a:pt x="1533124" y="723126"/>
                  <a:pt x="1533734" y="718225"/>
                </a:cubicBezTo>
                <a:cubicBezTo>
                  <a:pt x="1534648" y="713651"/>
                  <a:pt x="1539220" y="710384"/>
                  <a:pt x="1544402" y="711037"/>
                </a:cubicBezTo>
                <a:close/>
                <a:moveTo>
                  <a:pt x="9166978" y="711037"/>
                </a:moveTo>
                <a:cubicBezTo>
                  <a:pt x="9172464" y="712017"/>
                  <a:pt x="9176122" y="716918"/>
                  <a:pt x="9175512" y="722145"/>
                </a:cubicBezTo>
                <a:cubicBezTo>
                  <a:pt x="9174598" y="727373"/>
                  <a:pt x="9169721" y="730967"/>
                  <a:pt x="9164235" y="729987"/>
                </a:cubicBezTo>
                <a:cubicBezTo>
                  <a:pt x="9158748" y="729007"/>
                  <a:pt x="9155091" y="724105"/>
                  <a:pt x="9155700" y="718878"/>
                </a:cubicBezTo>
                <a:cubicBezTo>
                  <a:pt x="9156310" y="713651"/>
                  <a:pt x="9161491" y="710056"/>
                  <a:pt x="9166978" y="711037"/>
                </a:cubicBezTo>
                <a:close/>
                <a:moveTo>
                  <a:pt x="6858105" y="710710"/>
                </a:moveTo>
                <a:cubicBezTo>
                  <a:pt x="6862678" y="711364"/>
                  <a:pt x="6866031" y="715938"/>
                  <a:pt x="6865420" y="720185"/>
                </a:cubicBezTo>
                <a:cubicBezTo>
                  <a:pt x="6864811" y="724432"/>
                  <a:pt x="6860544" y="727699"/>
                  <a:pt x="6855667" y="726719"/>
                </a:cubicBezTo>
                <a:cubicBezTo>
                  <a:pt x="6851095" y="726066"/>
                  <a:pt x="6847742" y="721492"/>
                  <a:pt x="6848352" y="717245"/>
                </a:cubicBezTo>
                <a:cubicBezTo>
                  <a:pt x="6848961" y="712997"/>
                  <a:pt x="6853533" y="710057"/>
                  <a:pt x="6858105" y="710710"/>
                </a:cubicBezTo>
                <a:close/>
                <a:moveTo>
                  <a:pt x="6031483" y="710710"/>
                </a:moveTo>
                <a:cubicBezTo>
                  <a:pt x="6036665" y="711690"/>
                  <a:pt x="6040017" y="716265"/>
                  <a:pt x="6039408" y="720839"/>
                </a:cubicBezTo>
                <a:cubicBezTo>
                  <a:pt x="6038798" y="725413"/>
                  <a:pt x="6033922" y="728680"/>
                  <a:pt x="6029045" y="728026"/>
                </a:cubicBezTo>
                <a:cubicBezTo>
                  <a:pt x="6023863" y="727046"/>
                  <a:pt x="6020510" y="722472"/>
                  <a:pt x="6021121" y="717898"/>
                </a:cubicBezTo>
                <a:cubicBezTo>
                  <a:pt x="6021729" y="712997"/>
                  <a:pt x="6026302" y="710057"/>
                  <a:pt x="6031483" y="710710"/>
                </a:cubicBezTo>
                <a:close/>
                <a:moveTo>
                  <a:pt x="4855294" y="710710"/>
                </a:moveTo>
                <a:cubicBezTo>
                  <a:pt x="4860172" y="711690"/>
                  <a:pt x="4863526" y="715937"/>
                  <a:pt x="4862916" y="720512"/>
                </a:cubicBezTo>
                <a:cubicBezTo>
                  <a:pt x="4862306" y="725085"/>
                  <a:pt x="4857735" y="728353"/>
                  <a:pt x="4852855" y="727373"/>
                </a:cubicBezTo>
                <a:cubicBezTo>
                  <a:pt x="4847978" y="726392"/>
                  <a:pt x="4844624" y="722145"/>
                  <a:pt x="4845235" y="717571"/>
                </a:cubicBezTo>
                <a:cubicBezTo>
                  <a:pt x="4845844" y="712997"/>
                  <a:pt x="4850418" y="710056"/>
                  <a:pt x="4855294" y="710710"/>
                </a:cubicBezTo>
                <a:close/>
                <a:moveTo>
                  <a:pt x="5113504" y="709730"/>
                </a:moveTo>
                <a:cubicBezTo>
                  <a:pt x="5118382" y="710710"/>
                  <a:pt x="5121735" y="714958"/>
                  <a:pt x="5121126" y="719532"/>
                </a:cubicBezTo>
                <a:cubicBezTo>
                  <a:pt x="5120515" y="724106"/>
                  <a:pt x="5115944" y="727373"/>
                  <a:pt x="5111065" y="726393"/>
                </a:cubicBezTo>
                <a:cubicBezTo>
                  <a:pt x="5106189" y="725413"/>
                  <a:pt x="5102836" y="721165"/>
                  <a:pt x="5103445" y="716592"/>
                </a:cubicBezTo>
                <a:cubicBezTo>
                  <a:pt x="5104055" y="711690"/>
                  <a:pt x="5108627" y="708750"/>
                  <a:pt x="5113504" y="709730"/>
                </a:cubicBezTo>
                <a:close/>
                <a:moveTo>
                  <a:pt x="6685587" y="709404"/>
                </a:moveTo>
                <a:cubicBezTo>
                  <a:pt x="6690464" y="710057"/>
                  <a:pt x="6693512" y="714631"/>
                  <a:pt x="6692903" y="719205"/>
                </a:cubicBezTo>
                <a:cubicBezTo>
                  <a:pt x="6692293" y="723779"/>
                  <a:pt x="6687722" y="726719"/>
                  <a:pt x="6683149" y="726066"/>
                </a:cubicBezTo>
                <a:cubicBezTo>
                  <a:pt x="6678272" y="725413"/>
                  <a:pt x="6675224" y="720839"/>
                  <a:pt x="6675833" y="716265"/>
                </a:cubicBezTo>
                <a:cubicBezTo>
                  <a:pt x="6676443" y="711690"/>
                  <a:pt x="6681015" y="708750"/>
                  <a:pt x="6685587" y="709404"/>
                </a:cubicBezTo>
                <a:close/>
                <a:moveTo>
                  <a:pt x="988729" y="708750"/>
                </a:moveTo>
                <a:cubicBezTo>
                  <a:pt x="993910" y="709730"/>
                  <a:pt x="997568" y="714304"/>
                  <a:pt x="996958" y="719531"/>
                </a:cubicBezTo>
                <a:cubicBezTo>
                  <a:pt x="996349" y="724432"/>
                  <a:pt x="991168" y="728026"/>
                  <a:pt x="985986" y="727046"/>
                </a:cubicBezTo>
                <a:cubicBezTo>
                  <a:pt x="980805" y="726066"/>
                  <a:pt x="977147" y="721492"/>
                  <a:pt x="977757" y="716264"/>
                </a:cubicBezTo>
                <a:cubicBezTo>
                  <a:pt x="978367" y="711037"/>
                  <a:pt x="983243" y="707770"/>
                  <a:pt x="988729" y="708750"/>
                </a:cubicBezTo>
                <a:close/>
                <a:moveTo>
                  <a:pt x="8021229" y="708424"/>
                </a:moveTo>
                <a:cubicBezTo>
                  <a:pt x="8026410" y="709404"/>
                  <a:pt x="8029762" y="713978"/>
                  <a:pt x="8029153" y="718878"/>
                </a:cubicBezTo>
                <a:cubicBezTo>
                  <a:pt x="8028544" y="723779"/>
                  <a:pt x="8023667" y="727046"/>
                  <a:pt x="8018485" y="726066"/>
                </a:cubicBezTo>
                <a:cubicBezTo>
                  <a:pt x="8013303" y="725086"/>
                  <a:pt x="8009950" y="720512"/>
                  <a:pt x="8010561" y="715612"/>
                </a:cubicBezTo>
                <a:cubicBezTo>
                  <a:pt x="8011475" y="710710"/>
                  <a:pt x="8016047" y="707444"/>
                  <a:pt x="8021229" y="708424"/>
                </a:cubicBezTo>
                <a:close/>
                <a:moveTo>
                  <a:pt x="6151270" y="708424"/>
                </a:moveTo>
                <a:cubicBezTo>
                  <a:pt x="6156147" y="709404"/>
                  <a:pt x="6159500" y="713651"/>
                  <a:pt x="6158890" y="718225"/>
                </a:cubicBezTo>
                <a:cubicBezTo>
                  <a:pt x="6158281" y="722799"/>
                  <a:pt x="6153709" y="726066"/>
                  <a:pt x="6148832" y="725086"/>
                </a:cubicBezTo>
                <a:cubicBezTo>
                  <a:pt x="6143955" y="724106"/>
                  <a:pt x="6140602" y="719858"/>
                  <a:pt x="6141212" y="715285"/>
                </a:cubicBezTo>
                <a:cubicBezTo>
                  <a:pt x="6141821" y="710710"/>
                  <a:pt x="6146393" y="707444"/>
                  <a:pt x="6151270" y="708424"/>
                </a:cubicBezTo>
                <a:close/>
                <a:moveTo>
                  <a:pt x="3848320" y="708424"/>
                </a:moveTo>
                <a:cubicBezTo>
                  <a:pt x="3853503" y="709404"/>
                  <a:pt x="3856860" y="713978"/>
                  <a:pt x="3856253" y="718878"/>
                </a:cubicBezTo>
                <a:cubicBezTo>
                  <a:pt x="3855640" y="723779"/>
                  <a:pt x="3850759" y="727046"/>
                  <a:pt x="3845574" y="726066"/>
                </a:cubicBezTo>
                <a:cubicBezTo>
                  <a:pt x="3840394" y="725086"/>
                  <a:pt x="3837041" y="720512"/>
                  <a:pt x="3837647" y="715612"/>
                </a:cubicBezTo>
                <a:cubicBezTo>
                  <a:pt x="3838559" y="710710"/>
                  <a:pt x="3843439" y="707444"/>
                  <a:pt x="3848320" y="708424"/>
                </a:cubicBezTo>
                <a:close/>
                <a:moveTo>
                  <a:pt x="5345463" y="708096"/>
                </a:moveTo>
                <a:cubicBezTo>
                  <a:pt x="5350340" y="709076"/>
                  <a:pt x="5353999" y="713324"/>
                  <a:pt x="5353084" y="718224"/>
                </a:cubicBezTo>
                <a:cubicBezTo>
                  <a:pt x="5352474" y="722799"/>
                  <a:pt x="5347901" y="726066"/>
                  <a:pt x="5342719" y="725085"/>
                </a:cubicBezTo>
                <a:cubicBezTo>
                  <a:pt x="5337841" y="724105"/>
                  <a:pt x="5334183" y="719858"/>
                  <a:pt x="5335098" y="714958"/>
                </a:cubicBezTo>
                <a:cubicBezTo>
                  <a:pt x="5336013" y="710056"/>
                  <a:pt x="5340584" y="707116"/>
                  <a:pt x="5345463" y="708096"/>
                </a:cubicBezTo>
                <a:close/>
                <a:moveTo>
                  <a:pt x="8810437" y="707900"/>
                </a:moveTo>
                <a:cubicBezTo>
                  <a:pt x="8815756" y="708813"/>
                  <a:pt x="8819464" y="713597"/>
                  <a:pt x="8818719" y="718585"/>
                </a:cubicBezTo>
                <a:cubicBezTo>
                  <a:pt x="8817974" y="723574"/>
                  <a:pt x="8813059" y="726879"/>
                  <a:pt x="8807740" y="725966"/>
                </a:cubicBezTo>
                <a:cubicBezTo>
                  <a:pt x="8802421" y="725054"/>
                  <a:pt x="8798713" y="720270"/>
                  <a:pt x="8799457" y="715281"/>
                </a:cubicBezTo>
                <a:cubicBezTo>
                  <a:pt x="8800202" y="710293"/>
                  <a:pt x="8805118" y="706988"/>
                  <a:pt x="8810437" y="707900"/>
                </a:cubicBezTo>
                <a:close/>
                <a:moveTo>
                  <a:pt x="7270502" y="707770"/>
                </a:moveTo>
                <a:cubicBezTo>
                  <a:pt x="7275074" y="708423"/>
                  <a:pt x="7278122" y="712671"/>
                  <a:pt x="7277513" y="716918"/>
                </a:cubicBezTo>
                <a:cubicBezTo>
                  <a:pt x="7276903" y="721165"/>
                  <a:pt x="7272636" y="724106"/>
                  <a:pt x="7268064" y="723452"/>
                </a:cubicBezTo>
                <a:cubicBezTo>
                  <a:pt x="7263491" y="722799"/>
                  <a:pt x="7260444" y="718551"/>
                  <a:pt x="7261053" y="714305"/>
                </a:cubicBezTo>
                <a:cubicBezTo>
                  <a:pt x="7261663" y="710057"/>
                  <a:pt x="7265930" y="707117"/>
                  <a:pt x="7270502" y="707770"/>
                </a:cubicBezTo>
                <a:close/>
                <a:moveTo>
                  <a:pt x="7189120" y="707770"/>
                </a:moveTo>
                <a:cubicBezTo>
                  <a:pt x="7193692" y="708424"/>
                  <a:pt x="7196740" y="712671"/>
                  <a:pt x="7196131" y="716918"/>
                </a:cubicBezTo>
                <a:cubicBezTo>
                  <a:pt x="7195521" y="721165"/>
                  <a:pt x="7191254" y="724106"/>
                  <a:pt x="7186682" y="723453"/>
                </a:cubicBezTo>
                <a:cubicBezTo>
                  <a:pt x="7182110" y="722799"/>
                  <a:pt x="7179062" y="718552"/>
                  <a:pt x="7179672" y="714305"/>
                </a:cubicBezTo>
                <a:cubicBezTo>
                  <a:pt x="7180586" y="709730"/>
                  <a:pt x="7184548" y="706790"/>
                  <a:pt x="7189120" y="707770"/>
                </a:cubicBezTo>
                <a:close/>
                <a:moveTo>
                  <a:pt x="6251245" y="707770"/>
                </a:moveTo>
                <a:cubicBezTo>
                  <a:pt x="6256122" y="708750"/>
                  <a:pt x="6259475" y="712997"/>
                  <a:pt x="6258865" y="717571"/>
                </a:cubicBezTo>
                <a:cubicBezTo>
                  <a:pt x="6258256" y="722145"/>
                  <a:pt x="6253683" y="725085"/>
                  <a:pt x="6248807" y="724432"/>
                </a:cubicBezTo>
                <a:cubicBezTo>
                  <a:pt x="6243930" y="723452"/>
                  <a:pt x="6240577" y="719205"/>
                  <a:pt x="6241187" y="714631"/>
                </a:cubicBezTo>
                <a:cubicBezTo>
                  <a:pt x="6241797" y="710056"/>
                  <a:pt x="6246368" y="706790"/>
                  <a:pt x="6251245" y="707770"/>
                </a:cubicBezTo>
                <a:close/>
                <a:moveTo>
                  <a:pt x="3759007" y="707770"/>
                </a:moveTo>
                <a:cubicBezTo>
                  <a:pt x="3764191" y="708750"/>
                  <a:pt x="3767546" y="713324"/>
                  <a:pt x="3766935" y="718225"/>
                </a:cubicBezTo>
                <a:cubicBezTo>
                  <a:pt x="3766320" y="723126"/>
                  <a:pt x="3761441" y="726393"/>
                  <a:pt x="3756571" y="725413"/>
                </a:cubicBezTo>
                <a:cubicBezTo>
                  <a:pt x="3751391" y="724433"/>
                  <a:pt x="3748040" y="719858"/>
                  <a:pt x="3748644" y="714958"/>
                </a:cubicBezTo>
                <a:cubicBezTo>
                  <a:pt x="3749259" y="710057"/>
                  <a:pt x="3754132" y="707117"/>
                  <a:pt x="3759007" y="707770"/>
                </a:cubicBezTo>
                <a:close/>
                <a:moveTo>
                  <a:pt x="11189165" y="706984"/>
                </a:moveTo>
                <a:cubicBezTo>
                  <a:pt x="11194318" y="707868"/>
                  <a:pt x="11197912" y="712485"/>
                  <a:pt x="11197195" y="717296"/>
                </a:cubicBezTo>
                <a:cubicBezTo>
                  <a:pt x="11196477" y="722106"/>
                  <a:pt x="11191717" y="725288"/>
                  <a:pt x="11186564" y="724405"/>
                </a:cubicBezTo>
                <a:cubicBezTo>
                  <a:pt x="11181412" y="723521"/>
                  <a:pt x="11177817" y="718905"/>
                  <a:pt x="11178535" y="714095"/>
                </a:cubicBezTo>
                <a:cubicBezTo>
                  <a:pt x="11179252" y="709284"/>
                  <a:pt x="11184012" y="706101"/>
                  <a:pt x="11189165" y="706984"/>
                </a:cubicBezTo>
                <a:close/>
                <a:moveTo>
                  <a:pt x="4207209" y="706484"/>
                </a:moveTo>
                <a:cubicBezTo>
                  <a:pt x="4212369" y="707368"/>
                  <a:pt x="4215963" y="711984"/>
                  <a:pt x="4215245" y="716795"/>
                </a:cubicBezTo>
                <a:cubicBezTo>
                  <a:pt x="4214525" y="721606"/>
                  <a:pt x="4209760" y="724788"/>
                  <a:pt x="4204610" y="723903"/>
                </a:cubicBezTo>
                <a:cubicBezTo>
                  <a:pt x="4199457" y="723019"/>
                  <a:pt x="4195865" y="718403"/>
                  <a:pt x="4196586" y="713592"/>
                </a:cubicBezTo>
                <a:cubicBezTo>
                  <a:pt x="4197300" y="708781"/>
                  <a:pt x="4202056" y="705599"/>
                  <a:pt x="4207209" y="706484"/>
                </a:cubicBezTo>
                <a:close/>
                <a:moveTo>
                  <a:pt x="11408794" y="706463"/>
                </a:moveTo>
                <a:cubicBezTo>
                  <a:pt x="11413367" y="707116"/>
                  <a:pt x="11416719" y="711364"/>
                  <a:pt x="11416109" y="715938"/>
                </a:cubicBezTo>
                <a:cubicBezTo>
                  <a:pt x="11415499" y="720185"/>
                  <a:pt x="11411233" y="723126"/>
                  <a:pt x="11406661" y="722472"/>
                </a:cubicBezTo>
                <a:cubicBezTo>
                  <a:pt x="11402089" y="721819"/>
                  <a:pt x="11398736" y="717571"/>
                  <a:pt x="11399345" y="712997"/>
                </a:cubicBezTo>
                <a:cubicBezTo>
                  <a:pt x="11399955" y="708750"/>
                  <a:pt x="11404223" y="705810"/>
                  <a:pt x="11408794" y="706463"/>
                </a:cubicBezTo>
                <a:close/>
                <a:moveTo>
                  <a:pt x="9551334" y="706137"/>
                </a:moveTo>
                <a:cubicBezTo>
                  <a:pt x="9557125" y="707117"/>
                  <a:pt x="9561087" y="712344"/>
                  <a:pt x="9560173" y="717571"/>
                </a:cubicBezTo>
                <a:cubicBezTo>
                  <a:pt x="9559257" y="723126"/>
                  <a:pt x="9554076" y="726719"/>
                  <a:pt x="9548286" y="725739"/>
                </a:cubicBezTo>
                <a:cubicBezTo>
                  <a:pt x="9542493" y="724759"/>
                  <a:pt x="9538532" y="719531"/>
                  <a:pt x="9539446" y="714305"/>
                </a:cubicBezTo>
                <a:cubicBezTo>
                  <a:pt x="9540361" y="708750"/>
                  <a:pt x="9545542" y="705156"/>
                  <a:pt x="9551334" y="706137"/>
                </a:cubicBezTo>
                <a:close/>
                <a:moveTo>
                  <a:pt x="11351797" y="706136"/>
                </a:moveTo>
                <a:cubicBezTo>
                  <a:pt x="11356979" y="707116"/>
                  <a:pt x="11360636" y="711690"/>
                  <a:pt x="11359722" y="716591"/>
                </a:cubicBezTo>
                <a:cubicBezTo>
                  <a:pt x="11359112" y="721492"/>
                  <a:pt x="11354235" y="724759"/>
                  <a:pt x="11349054" y="723779"/>
                </a:cubicBezTo>
                <a:cubicBezTo>
                  <a:pt x="11343872" y="722799"/>
                  <a:pt x="11340215" y="718224"/>
                  <a:pt x="11341128" y="713324"/>
                </a:cubicBezTo>
                <a:cubicBezTo>
                  <a:pt x="11341738" y="708749"/>
                  <a:pt x="11346616" y="705483"/>
                  <a:pt x="11351797" y="706136"/>
                </a:cubicBezTo>
                <a:close/>
                <a:moveTo>
                  <a:pt x="11519742" y="705810"/>
                </a:moveTo>
                <a:cubicBezTo>
                  <a:pt x="11522333" y="706299"/>
                  <a:pt x="11524544" y="707688"/>
                  <a:pt x="11526029" y="709607"/>
                </a:cubicBezTo>
                <a:lnTo>
                  <a:pt x="11527587" y="715206"/>
                </a:lnTo>
                <a:lnTo>
                  <a:pt x="11529267" y="716223"/>
                </a:lnTo>
                <a:cubicBezTo>
                  <a:pt x="11530639" y="717980"/>
                  <a:pt x="11531325" y="720185"/>
                  <a:pt x="11531020" y="722472"/>
                </a:cubicBezTo>
                <a:cubicBezTo>
                  <a:pt x="11530410" y="727046"/>
                  <a:pt x="11525838" y="729987"/>
                  <a:pt x="11520962" y="729333"/>
                </a:cubicBezTo>
                <a:cubicBezTo>
                  <a:pt x="11518523" y="729007"/>
                  <a:pt x="11516465" y="727699"/>
                  <a:pt x="11515095" y="725903"/>
                </a:cubicBezTo>
                <a:lnTo>
                  <a:pt x="11514122" y="722367"/>
                </a:lnTo>
                <a:lnTo>
                  <a:pt x="11513471" y="721973"/>
                </a:lnTo>
                <a:lnTo>
                  <a:pt x="11508464" y="723126"/>
                </a:lnTo>
                <a:cubicBezTo>
                  <a:pt x="11503893" y="722472"/>
                  <a:pt x="11500845" y="718224"/>
                  <a:pt x="11501454" y="713978"/>
                </a:cubicBezTo>
                <a:cubicBezTo>
                  <a:pt x="11502064" y="709730"/>
                  <a:pt x="11506331" y="706790"/>
                  <a:pt x="11510903" y="707443"/>
                </a:cubicBezTo>
                <a:lnTo>
                  <a:pt x="11512080" y="708140"/>
                </a:lnTo>
                <a:lnTo>
                  <a:pt x="11512656" y="707239"/>
                </a:lnTo>
                <a:cubicBezTo>
                  <a:pt x="11514637" y="705891"/>
                  <a:pt x="11517151" y="705319"/>
                  <a:pt x="11519742" y="705810"/>
                </a:cubicBezTo>
                <a:close/>
                <a:moveTo>
                  <a:pt x="11711158" y="705483"/>
                </a:moveTo>
                <a:cubicBezTo>
                  <a:pt x="11713749" y="705972"/>
                  <a:pt x="11715959" y="707361"/>
                  <a:pt x="11717445" y="709281"/>
                </a:cubicBezTo>
                <a:lnTo>
                  <a:pt x="11719299" y="715948"/>
                </a:lnTo>
                <a:lnTo>
                  <a:pt x="11719464" y="715693"/>
                </a:lnTo>
                <a:cubicBezTo>
                  <a:pt x="11721369" y="714386"/>
                  <a:pt x="11723808" y="713815"/>
                  <a:pt x="11726398" y="714305"/>
                </a:cubicBezTo>
                <a:cubicBezTo>
                  <a:pt x="11731580" y="715285"/>
                  <a:pt x="11735237" y="719858"/>
                  <a:pt x="11734323" y="724759"/>
                </a:cubicBezTo>
                <a:cubicBezTo>
                  <a:pt x="11733713" y="729660"/>
                  <a:pt x="11728836" y="732927"/>
                  <a:pt x="11723655" y="731947"/>
                </a:cubicBezTo>
                <a:cubicBezTo>
                  <a:pt x="11721064" y="731457"/>
                  <a:pt x="11718854" y="730069"/>
                  <a:pt x="11717406" y="728190"/>
                </a:cubicBezTo>
                <a:lnTo>
                  <a:pt x="11715839" y="721930"/>
                </a:lnTo>
                <a:lnTo>
                  <a:pt x="11715730" y="722104"/>
                </a:lnTo>
                <a:cubicBezTo>
                  <a:pt x="11713749" y="723452"/>
                  <a:pt x="11711158" y="724105"/>
                  <a:pt x="11708414" y="723779"/>
                </a:cubicBezTo>
                <a:cubicBezTo>
                  <a:pt x="11703233" y="722799"/>
                  <a:pt x="11699575" y="718224"/>
                  <a:pt x="11700185" y="712997"/>
                </a:cubicBezTo>
                <a:cubicBezTo>
                  <a:pt x="11701099" y="707770"/>
                  <a:pt x="11705977" y="704503"/>
                  <a:pt x="11711158" y="705483"/>
                </a:cubicBezTo>
                <a:close/>
                <a:moveTo>
                  <a:pt x="3938260" y="705483"/>
                </a:moveTo>
                <a:cubicBezTo>
                  <a:pt x="3943437" y="706463"/>
                  <a:pt x="3946797" y="711037"/>
                  <a:pt x="3946190" y="715938"/>
                </a:cubicBezTo>
                <a:cubicBezTo>
                  <a:pt x="3945572" y="720839"/>
                  <a:pt x="3940695" y="724106"/>
                  <a:pt x="3935518" y="723126"/>
                </a:cubicBezTo>
                <a:cubicBezTo>
                  <a:pt x="3930339" y="722146"/>
                  <a:pt x="3926979" y="717571"/>
                  <a:pt x="3927594" y="712671"/>
                </a:cubicBezTo>
                <a:cubicBezTo>
                  <a:pt x="3928505" y="707770"/>
                  <a:pt x="3933386" y="704829"/>
                  <a:pt x="3938260" y="705483"/>
                </a:cubicBezTo>
                <a:close/>
                <a:moveTo>
                  <a:pt x="1906464" y="705483"/>
                </a:moveTo>
                <a:cubicBezTo>
                  <a:pt x="1911645" y="706463"/>
                  <a:pt x="1915303" y="711037"/>
                  <a:pt x="1914693" y="715937"/>
                </a:cubicBezTo>
                <a:cubicBezTo>
                  <a:pt x="1914083" y="720839"/>
                  <a:pt x="1909207" y="724105"/>
                  <a:pt x="1904026" y="723452"/>
                </a:cubicBezTo>
                <a:cubicBezTo>
                  <a:pt x="1898844" y="722472"/>
                  <a:pt x="1895187" y="717898"/>
                  <a:pt x="1895796" y="712997"/>
                </a:cubicBezTo>
                <a:cubicBezTo>
                  <a:pt x="1896406" y="707770"/>
                  <a:pt x="1901282" y="704503"/>
                  <a:pt x="1906464" y="705483"/>
                </a:cubicBezTo>
                <a:close/>
                <a:moveTo>
                  <a:pt x="1812918" y="704829"/>
                </a:moveTo>
                <a:cubicBezTo>
                  <a:pt x="1818099" y="705810"/>
                  <a:pt x="1821756" y="710383"/>
                  <a:pt x="1820842" y="715284"/>
                </a:cubicBezTo>
                <a:cubicBezTo>
                  <a:pt x="1820232" y="720185"/>
                  <a:pt x="1815356" y="723452"/>
                  <a:pt x="1810175" y="722472"/>
                </a:cubicBezTo>
                <a:cubicBezTo>
                  <a:pt x="1804993" y="721492"/>
                  <a:pt x="1801335" y="716918"/>
                  <a:pt x="1802250" y="712017"/>
                </a:cubicBezTo>
                <a:cubicBezTo>
                  <a:pt x="1803164" y="707116"/>
                  <a:pt x="1808041" y="703849"/>
                  <a:pt x="1812918" y="704829"/>
                </a:cubicBezTo>
                <a:close/>
                <a:moveTo>
                  <a:pt x="5924194" y="704503"/>
                </a:moveTo>
                <a:cubicBezTo>
                  <a:pt x="5929375" y="705483"/>
                  <a:pt x="5933032" y="710057"/>
                  <a:pt x="5932118" y="714958"/>
                </a:cubicBezTo>
                <a:cubicBezTo>
                  <a:pt x="5931509" y="719858"/>
                  <a:pt x="5926631" y="723126"/>
                  <a:pt x="5921449" y="722146"/>
                </a:cubicBezTo>
                <a:cubicBezTo>
                  <a:pt x="5916268" y="721165"/>
                  <a:pt x="5912611" y="716591"/>
                  <a:pt x="5913525" y="711690"/>
                </a:cubicBezTo>
                <a:cubicBezTo>
                  <a:pt x="5914135" y="707116"/>
                  <a:pt x="5919012" y="703849"/>
                  <a:pt x="5924194" y="704503"/>
                </a:cubicBezTo>
                <a:close/>
                <a:moveTo>
                  <a:pt x="7716427" y="704176"/>
                </a:moveTo>
                <a:cubicBezTo>
                  <a:pt x="7721303" y="705156"/>
                  <a:pt x="7724657" y="709403"/>
                  <a:pt x="7724047" y="713978"/>
                </a:cubicBezTo>
                <a:cubicBezTo>
                  <a:pt x="7723437" y="718551"/>
                  <a:pt x="7718865" y="721492"/>
                  <a:pt x="7713989" y="720839"/>
                </a:cubicBezTo>
                <a:cubicBezTo>
                  <a:pt x="7709111" y="719858"/>
                  <a:pt x="7705759" y="715611"/>
                  <a:pt x="7706369" y="711037"/>
                </a:cubicBezTo>
                <a:cubicBezTo>
                  <a:pt x="7707283" y="706463"/>
                  <a:pt x="7711550" y="703522"/>
                  <a:pt x="7716427" y="704176"/>
                </a:cubicBezTo>
                <a:close/>
                <a:moveTo>
                  <a:pt x="2496779" y="703849"/>
                </a:moveTo>
                <a:cubicBezTo>
                  <a:pt x="2502267" y="704829"/>
                  <a:pt x="2506227" y="709730"/>
                  <a:pt x="2505314" y="714957"/>
                </a:cubicBezTo>
                <a:cubicBezTo>
                  <a:pt x="2504400" y="720185"/>
                  <a:pt x="2499523" y="723779"/>
                  <a:pt x="2494036" y="722799"/>
                </a:cubicBezTo>
                <a:cubicBezTo>
                  <a:pt x="2488550" y="721819"/>
                  <a:pt x="2484588" y="716917"/>
                  <a:pt x="2485501" y="711690"/>
                </a:cubicBezTo>
                <a:cubicBezTo>
                  <a:pt x="2486110" y="706463"/>
                  <a:pt x="2491295" y="702869"/>
                  <a:pt x="2496779" y="703849"/>
                </a:cubicBezTo>
                <a:close/>
                <a:moveTo>
                  <a:pt x="4028486" y="703199"/>
                </a:moveTo>
                <a:cubicBezTo>
                  <a:pt x="4033656" y="704083"/>
                  <a:pt x="4037245" y="708699"/>
                  <a:pt x="4036524" y="713510"/>
                </a:cubicBezTo>
                <a:cubicBezTo>
                  <a:pt x="4035813" y="718320"/>
                  <a:pt x="4031055" y="721503"/>
                  <a:pt x="4025898" y="720620"/>
                </a:cubicBezTo>
                <a:cubicBezTo>
                  <a:pt x="4020730" y="719736"/>
                  <a:pt x="4017133" y="715119"/>
                  <a:pt x="4017856" y="710309"/>
                </a:cubicBezTo>
                <a:cubicBezTo>
                  <a:pt x="4018575" y="705498"/>
                  <a:pt x="4023340" y="702316"/>
                  <a:pt x="4028486" y="703199"/>
                </a:cubicBezTo>
                <a:close/>
                <a:moveTo>
                  <a:pt x="10646181" y="703196"/>
                </a:moveTo>
                <a:cubicBezTo>
                  <a:pt x="10651057" y="704176"/>
                  <a:pt x="10654411" y="708424"/>
                  <a:pt x="10653801" y="712997"/>
                </a:cubicBezTo>
                <a:cubicBezTo>
                  <a:pt x="10653191" y="717571"/>
                  <a:pt x="10648620" y="720512"/>
                  <a:pt x="10643742" y="719858"/>
                </a:cubicBezTo>
                <a:cubicBezTo>
                  <a:pt x="10638865" y="718878"/>
                  <a:pt x="10635513" y="714631"/>
                  <a:pt x="10636123" y="710057"/>
                </a:cubicBezTo>
                <a:cubicBezTo>
                  <a:pt x="10636732" y="705483"/>
                  <a:pt x="10641304" y="702216"/>
                  <a:pt x="10646181" y="703196"/>
                </a:cubicBezTo>
                <a:close/>
                <a:moveTo>
                  <a:pt x="5496634" y="703196"/>
                </a:moveTo>
                <a:cubicBezTo>
                  <a:pt x="5501816" y="704176"/>
                  <a:pt x="5505170" y="708750"/>
                  <a:pt x="5504560" y="713324"/>
                </a:cubicBezTo>
                <a:cubicBezTo>
                  <a:pt x="5503950" y="718225"/>
                  <a:pt x="5499073" y="721165"/>
                  <a:pt x="5494195" y="720512"/>
                </a:cubicBezTo>
                <a:cubicBezTo>
                  <a:pt x="5489013" y="719532"/>
                  <a:pt x="5485659" y="714958"/>
                  <a:pt x="5486269" y="710384"/>
                </a:cubicBezTo>
                <a:cubicBezTo>
                  <a:pt x="5486878" y="705483"/>
                  <a:pt x="5491451" y="702216"/>
                  <a:pt x="5496634" y="703196"/>
                </a:cubicBezTo>
                <a:close/>
                <a:moveTo>
                  <a:pt x="4117801" y="702869"/>
                </a:moveTo>
                <a:cubicBezTo>
                  <a:pt x="4122979" y="703849"/>
                  <a:pt x="4126339" y="708424"/>
                  <a:pt x="4125730" y="713324"/>
                </a:cubicBezTo>
                <a:cubicBezTo>
                  <a:pt x="4125119" y="718225"/>
                  <a:pt x="4120237" y="721492"/>
                  <a:pt x="4115061" y="720512"/>
                </a:cubicBezTo>
                <a:cubicBezTo>
                  <a:pt x="4109879" y="719532"/>
                  <a:pt x="4106523" y="714958"/>
                  <a:pt x="4107134" y="710057"/>
                </a:cubicBezTo>
                <a:cubicBezTo>
                  <a:pt x="4108050" y="705156"/>
                  <a:pt x="4112926" y="702216"/>
                  <a:pt x="4117801" y="702869"/>
                </a:cubicBezTo>
                <a:close/>
                <a:moveTo>
                  <a:pt x="3432582" y="702869"/>
                </a:moveTo>
                <a:cubicBezTo>
                  <a:pt x="3437760" y="703849"/>
                  <a:pt x="3441421" y="708423"/>
                  <a:pt x="3440506" y="713324"/>
                </a:cubicBezTo>
                <a:cubicBezTo>
                  <a:pt x="3439896" y="718224"/>
                  <a:pt x="3435019" y="721492"/>
                  <a:pt x="3429839" y="720512"/>
                </a:cubicBezTo>
                <a:cubicBezTo>
                  <a:pt x="3424658" y="719531"/>
                  <a:pt x="3421001" y="714958"/>
                  <a:pt x="3421915" y="710057"/>
                </a:cubicBezTo>
                <a:cubicBezTo>
                  <a:pt x="3422828" y="705156"/>
                  <a:pt x="3427400" y="701889"/>
                  <a:pt x="3432582" y="702869"/>
                </a:cubicBezTo>
                <a:close/>
                <a:moveTo>
                  <a:pt x="9757075" y="702542"/>
                </a:moveTo>
                <a:cubicBezTo>
                  <a:pt x="9762865" y="703522"/>
                  <a:pt x="9766828" y="708749"/>
                  <a:pt x="9765913" y="713977"/>
                </a:cubicBezTo>
                <a:cubicBezTo>
                  <a:pt x="9764999" y="719531"/>
                  <a:pt x="9759817" y="723125"/>
                  <a:pt x="9754026" y="722145"/>
                </a:cubicBezTo>
                <a:cubicBezTo>
                  <a:pt x="9748235" y="721165"/>
                  <a:pt x="9744272" y="715937"/>
                  <a:pt x="9745187" y="710710"/>
                </a:cubicBezTo>
                <a:cubicBezTo>
                  <a:pt x="9746101" y="705156"/>
                  <a:pt x="9751282" y="701562"/>
                  <a:pt x="9757075" y="702542"/>
                </a:cubicBezTo>
                <a:close/>
                <a:moveTo>
                  <a:pt x="9956110" y="702216"/>
                </a:moveTo>
                <a:cubicBezTo>
                  <a:pt x="9961292" y="703196"/>
                  <a:pt x="9965254" y="708097"/>
                  <a:pt x="9964340" y="712997"/>
                </a:cubicBezTo>
                <a:cubicBezTo>
                  <a:pt x="9963730" y="717898"/>
                  <a:pt x="9958548" y="721492"/>
                  <a:pt x="9953366" y="720512"/>
                </a:cubicBezTo>
                <a:cubicBezTo>
                  <a:pt x="9948185" y="719532"/>
                  <a:pt x="9944223" y="714631"/>
                  <a:pt x="9945137" y="709730"/>
                </a:cubicBezTo>
                <a:cubicBezTo>
                  <a:pt x="9945747" y="704503"/>
                  <a:pt x="9950928" y="701236"/>
                  <a:pt x="9956110" y="702216"/>
                </a:cubicBezTo>
                <a:close/>
                <a:moveTo>
                  <a:pt x="4430594" y="702215"/>
                </a:moveTo>
                <a:cubicBezTo>
                  <a:pt x="4435464" y="703196"/>
                  <a:pt x="4439124" y="707770"/>
                  <a:pt x="4438513" y="712344"/>
                </a:cubicBezTo>
                <a:cubicBezTo>
                  <a:pt x="4437900" y="716918"/>
                  <a:pt x="4433028" y="720185"/>
                  <a:pt x="4428154" y="719531"/>
                </a:cubicBezTo>
                <a:cubicBezTo>
                  <a:pt x="4423274" y="718551"/>
                  <a:pt x="4419615" y="713978"/>
                  <a:pt x="4420225" y="709403"/>
                </a:cubicBezTo>
                <a:cubicBezTo>
                  <a:pt x="4420832" y="704503"/>
                  <a:pt x="4425712" y="701562"/>
                  <a:pt x="4430594" y="702215"/>
                </a:cubicBezTo>
                <a:close/>
                <a:moveTo>
                  <a:pt x="11428606" y="701889"/>
                </a:moveTo>
                <a:cubicBezTo>
                  <a:pt x="11433178" y="702542"/>
                  <a:pt x="11436227" y="706790"/>
                  <a:pt x="11435617" y="711037"/>
                </a:cubicBezTo>
                <a:cubicBezTo>
                  <a:pt x="11435007" y="715284"/>
                  <a:pt x="11430740" y="718224"/>
                  <a:pt x="11426168" y="717571"/>
                </a:cubicBezTo>
                <a:cubicBezTo>
                  <a:pt x="11421596" y="716917"/>
                  <a:pt x="11418548" y="712671"/>
                  <a:pt x="11419157" y="708423"/>
                </a:cubicBezTo>
                <a:cubicBezTo>
                  <a:pt x="11419767" y="703849"/>
                  <a:pt x="11424035" y="701235"/>
                  <a:pt x="11428606" y="701889"/>
                </a:cubicBezTo>
                <a:close/>
                <a:moveTo>
                  <a:pt x="11032973" y="701562"/>
                </a:moveTo>
                <a:cubicBezTo>
                  <a:pt x="11037851" y="702542"/>
                  <a:pt x="11041508" y="707116"/>
                  <a:pt x="11040595" y="711690"/>
                </a:cubicBezTo>
                <a:cubicBezTo>
                  <a:pt x="11039985" y="716591"/>
                  <a:pt x="11035107" y="719531"/>
                  <a:pt x="11030232" y="718878"/>
                </a:cubicBezTo>
                <a:cubicBezTo>
                  <a:pt x="11025354" y="717898"/>
                  <a:pt x="11021697" y="713324"/>
                  <a:pt x="11022611" y="708750"/>
                </a:cubicBezTo>
                <a:cubicBezTo>
                  <a:pt x="11023526" y="703849"/>
                  <a:pt x="11028098" y="700582"/>
                  <a:pt x="11032973" y="701562"/>
                </a:cubicBezTo>
                <a:close/>
                <a:moveTo>
                  <a:pt x="3670944" y="700909"/>
                </a:moveTo>
                <a:cubicBezTo>
                  <a:pt x="3676122" y="701889"/>
                  <a:pt x="3679479" y="706463"/>
                  <a:pt x="3678869" y="711364"/>
                </a:cubicBezTo>
                <a:cubicBezTo>
                  <a:pt x="3678255" y="716265"/>
                  <a:pt x="3673377" y="719532"/>
                  <a:pt x="3668510" y="718552"/>
                </a:cubicBezTo>
                <a:cubicBezTo>
                  <a:pt x="3663317" y="717572"/>
                  <a:pt x="3659966" y="712997"/>
                  <a:pt x="3660571" y="708097"/>
                </a:cubicBezTo>
                <a:cubicBezTo>
                  <a:pt x="3661182" y="703196"/>
                  <a:pt x="3665763" y="700256"/>
                  <a:pt x="3670944" y="700909"/>
                </a:cubicBezTo>
                <a:close/>
                <a:moveTo>
                  <a:pt x="11652027" y="700255"/>
                </a:moveTo>
                <a:cubicBezTo>
                  <a:pt x="11657209" y="701235"/>
                  <a:pt x="11660561" y="705810"/>
                  <a:pt x="11659951" y="710710"/>
                </a:cubicBezTo>
                <a:cubicBezTo>
                  <a:pt x="11659342" y="715611"/>
                  <a:pt x="11654465" y="718878"/>
                  <a:pt x="11649284" y="717898"/>
                </a:cubicBezTo>
                <a:cubicBezTo>
                  <a:pt x="11644102" y="716918"/>
                  <a:pt x="11640749" y="712344"/>
                  <a:pt x="11641358" y="707443"/>
                </a:cubicBezTo>
                <a:cubicBezTo>
                  <a:pt x="11642273" y="702542"/>
                  <a:pt x="11647150" y="699602"/>
                  <a:pt x="11652027" y="700255"/>
                </a:cubicBezTo>
                <a:close/>
                <a:moveTo>
                  <a:pt x="6602681" y="699929"/>
                </a:moveTo>
                <a:cubicBezTo>
                  <a:pt x="6607558" y="700582"/>
                  <a:pt x="6610606" y="705156"/>
                  <a:pt x="6609997" y="709730"/>
                </a:cubicBezTo>
                <a:cubicBezTo>
                  <a:pt x="6609386" y="714304"/>
                  <a:pt x="6604814" y="717245"/>
                  <a:pt x="6600242" y="716591"/>
                </a:cubicBezTo>
                <a:cubicBezTo>
                  <a:pt x="6595366" y="715938"/>
                  <a:pt x="6592318" y="711364"/>
                  <a:pt x="6592927" y="706790"/>
                </a:cubicBezTo>
                <a:cubicBezTo>
                  <a:pt x="6593537" y="702215"/>
                  <a:pt x="6597805" y="698949"/>
                  <a:pt x="6602681" y="699929"/>
                </a:cubicBezTo>
                <a:close/>
                <a:moveTo>
                  <a:pt x="11595333" y="699275"/>
                </a:moveTo>
                <a:cubicBezTo>
                  <a:pt x="11599905" y="699929"/>
                  <a:pt x="11602953" y="704176"/>
                  <a:pt x="11602343" y="708423"/>
                </a:cubicBezTo>
                <a:cubicBezTo>
                  <a:pt x="11601734" y="712671"/>
                  <a:pt x="11597467" y="715611"/>
                  <a:pt x="11592894" y="714958"/>
                </a:cubicBezTo>
                <a:cubicBezTo>
                  <a:pt x="11588323" y="714305"/>
                  <a:pt x="11585275" y="710057"/>
                  <a:pt x="11585885" y="705810"/>
                </a:cubicBezTo>
                <a:cubicBezTo>
                  <a:pt x="11586494" y="701236"/>
                  <a:pt x="11590760" y="698295"/>
                  <a:pt x="11595333" y="699275"/>
                </a:cubicBezTo>
                <a:close/>
                <a:moveTo>
                  <a:pt x="10002440" y="698948"/>
                </a:moveTo>
                <a:cubicBezTo>
                  <a:pt x="10007622" y="699928"/>
                  <a:pt x="10011279" y="704503"/>
                  <a:pt x="10010669" y="709403"/>
                </a:cubicBezTo>
                <a:cubicBezTo>
                  <a:pt x="10010059" y="714304"/>
                  <a:pt x="10005183" y="717571"/>
                  <a:pt x="10000001" y="716917"/>
                </a:cubicBezTo>
                <a:cubicBezTo>
                  <a:pt x="9994819" y="715937"/>
                  <a:pt x="9991161" y="711364"/>
                  <a:pt x="9991771" y="706463"/>
                </a:cubicBezTo>
                <a:cubicBezTo>
                  <a:pt x="9992381" y="701562"/>
                  <a:pt x="9996953" y="697968"/>
                  <a:pt x="10002440" y="698948"/>
                </a:cubicBezTo>
                <a:close/>
                <a:moveTo>
                  <a:pt x="9909475" y="698622"/>
                </a:moveTo>
                <a:cubicBezTo>
                  <a:pt x="9914961" y="699602"/>
                  <a:pt x="9918620" y="704503"/>
                  <a:pt x="9918009" y="709730"/>
                </a:cubicBezTo>
                <a:cubicBezTo>
                  <a:pt x="9917095" y="714958"/>
                  <a:pt x="9912219" y="718225"/>
                  <a:pt x="9906732" y="717245"/>
                </a:cubicBezTo>
                <a:cubicBezTo>
                  <a:pt x="9901245" y="716265"/>
                  <a:pt x="9897588" y="711364"/>
                  <a:pt x="9898197" y="706137"/>
                </a:cubicBezTo>
                <a:cubicBezTo>
                  <a:pt x="9899113" y="701236"/>
                  <a:pt x="9903989" y="697642"/>
                  <a:pt x="9909475" y="698622"/>
                </a:cubicBezTo>
                <a:close/>
                <a:moveTo>
                  <a:pt x="5652987" y="698295"/>
                </a:moveTo>
                <a:cubicBezTo>
                  <a:pt x="5658170" y="699276"/>
                  <a:pt x="5661827" y="703849"/>
                  <a:pt x="5660914" y="708750"/>
                </a:cubicBezTo>
                <a:cubicBezTo>
                  <a:pt x="5660304" y="713651"/>
                  <a:pt x="5655427" y="716918"/>
                  <a:pt x="5650244" y="715938"/>
                </a:cubicBezTo>
                <a:cubicBezTo>
                  <a:pt x="5645061" y="714958"/>
                  <a:pt x="5641404" y="710384"/>
                  <a:pt x="5642319" y="705483"/>
                </a:cubicBezTo>
                <a:cubicBezTo>
                  <a:pt x="5642927" y="700582"/>
                  <a:pt x="5647805" y="697315"/>
                  <a:pt x="5652987" y="698295"/>
                </a:cubicBezTo>
                <a:close/>
                <a:moveTo>
                  <a:pt x="6049772" y="697969"/>
                </a:moveTo>
                <a:cubicBezTo>
                  <a:pt x="6054649" y="698949"/>
                  <a:pt x="6058306" y="703196"/>
                  <a:pt x="6057392" y="708097"/>
                </a:cubicBezTo>
                <a:cubicBezTo>
                  <a:pt x="6056782" y="712671"/>
                  <a:pt x="6052210" y="715938"/>
                  <a:pt x="6047028" y="714958"/>
                </a:cubicBezTo>
                <a:cubicBezTo>
                  <a:pt x="6042152" y="713978"/>
                  <a:pt x="6038493" y="709730"/>
                  <a:pt x="6039409" y="704829"/>
                </a:cubicBezTo>
                <a:cubicBezTo>
                  <a:pt x="6040323" y="700255"/>
                  <a:pt x="6044894" y="697315"/>
                  <a:pt x="6049772" y="697969"/>
                </a:cubicBezTo>
                <a:close/>
                <a:moveTo>
                  <a:pt x="328033" y="697969"/>
                </a:moveTo>
                <a:cubicBezTo>
                  <a:pt x="332909" y="698949"/>
                  <a:pt x="336566" y="703522"/>
                  <a:pt x="335957" y="708097"/>
                </a:cubicBezTo>
                <a:cubicBezTo>
                  <a:pt x="335348" y="712997"/>
                  <a:pt x="330471" y="715938"/>
                  <a:pt x="325594" y="715284"/>
                </a:cubicBezTo>
                <a:cubicBezTo>
                  <a:pt x="320718" y="714305"/>
                  <a:pt x="317060" y="709730"/>
                  <a:pt x="317670" y="705156"/>
                </a:cubicBezTo>
                <a:cubicBezTo>
                  <a:pt x="318279" y="700255"/>
                  <a:pt x="323156" y="696988"/>
                  <a:pt x="328033" y="697969"/>
                </a:cubicBezTo>
                <a:close/>
                <a:moveTo>
                  <a:pt x="9035608" y="697315"/>
                </a:moveTo>
                <a:cubicBezTo>
                  <a:pt x="9041095" y="698295"/>
                  <a:pt x="9044752" y="703196"/>
                  <a:pt x="9043839" y="708097"/>
                </a:cubicBezTo>
                <a:cubicBezTo>
                  <a:pt x="9042924" y="713324"/>
                  <a:pt x="9038047" y="716591"/>
                  <a:pt x="9032560" y="715611"/>
                </a:cubicBezTo>
                <a:cubicBezTo>
                  <a:pt x="9027074" y="714631"/>
                  <a:pt x="9023416" y="709730"/>
                  <a:pt x="9024330" y="704829"/>
                </a:cubicBezTo>
                <a:cubicBezTo>
                  <a:pt x="9025245" y="699929"/>
                  <a:pt x="9030427" y="696335"/>
                  <a:pt x="9035608" y="697315"/>
                </a:cubicBezTo>
                <a:close/>
                <a:moveTo>
                  <a:pt x="11616669" y="696988"/>
                </a:moveTo>
                <a:cubicBezTo>
                  <a:pt x="11621851" y="697969"/>
                  <a:pt x="11625509" y="702542"/>
                  <a:pt x="11624898" y="707770"/>
                </a:cubicBezTo>
                <a:cubicBezTo>
                  <a:pt x="11624290" y="712671"/>
                  <a:pt x="11619413" y="715938"/>
                  <a:pt x="11613927" y="715285"/>
                </a:cubicBezTo>
                <a:cubicBezTo>
                  <a:pt x="11608440" y="714631"/>
                  <a:pt x="11605087" y="709730"/>
                  <a:pt x="11605697" y="704503"/>
                </a:cubicBezTo>
                <a:cubicBezTo>
                  <a:pt x="11606611" y="699275"/>
                  <a:pt x="11611488" y="696008"/>
                  <a:pt x="11616669" y="696988"/>
                </a:cubicBezTo>
                <a:close/>
                <a:moveTo>
                  <a:pt x="7353408" y="696988"/>
                </a:moveTo>
                <a:cubicBezTo>
                  <a:pt x="7357980" y="697642"/>
                  <a:pt x="7361028" y="701889"/>
                  <a:pt x="7360419" y="706137"/>
                </a:cubicBezTo>
                <a:cubicBezTo>
                  <a:pt x="7359809" y="710383"/>
                  <a:pt x="7355542" y="713324"/>
                  <a:pt x="7350970" y="712671"/>
                </a:cubicBezTo>
                <a:cubicBezTo>
                  <a:pt x="7346397" y="712017"/>
                  <a:pt x="7343350" y="707770"/>
                  <a:pt x="7343959" y="703522"/>
                </a:cubicBezTo>
                <a:cubicBezTo>
                  <a:pt x="7344569" y="699275"/>
                  <a:pt x="7348836" y="696008"/>
                  <a:pt x="7353408" y="696988"/>
                </a:cubicBezTo>
                <a:close/>
                <a:moveTo>
                  <a:pt x="6518556" y="696988"/>
                </a:moveTo>
                <a:cubicBezTo>
                  <a:pt x="6523433" y="697642"/>
                  <a:pt x="6526481" y="702215"/>
                  <a:pt x="6525871" y="706790"/>
                </a:cubicBezTo>
                <a:cubicBezTo>
                  <a:pt x="6525262" y="711364"/>
                  <a:pt x="6520690" y="714305"/>
                  <a:pt x="6516118" y="713651"/>
                </a:cubicBezTo>
                <a:cubicBezTo>
                  <a:pt x="6511241" y="712997"/>
                  <a:pt x="6508193" y="708423"/>
                  <a:pt x="6508802" y="703849"/>
                </a:cubicBezTo>
                <a:cubicBezTo>
                  <a:pt x="6509412" y="699275"/>
                  <a:pt x="6513679" y="696008"/>
                  <a:pt x="6518556" y="696988"/>
                </a:cubicBezTo>
                <a:close/>
                <a:moveTo>
                  <a:pt x="5201606" y="696988"/>
                </a:moveTo>
                <a:cubicBezTo>
                  <a:pt x="5206485" y="697969"/>
                  <a:pt x="5209839" y="702215"/>
                  <a:pt x="5209229" y="706790"/>
                </a:cubicBezTo>
                <a:cubicBezTo>
                  <a:pt x="5208619" y="711364"/>
                  <a:pt x="5204046" y="714631"/>
                  <a:pt x="5199169" y="713651"/>
                </a:cubicBezTo>
                <a:cubicBezTo>
                  <a:pt x="5194290" y="712671"/>
                  <a:pt x="5190938" y="708423"/>
                  <a:pt x="5191547" y="703849"/>
                </a:cubicBezTo>
                <a:cubicBezTo>
                  <a:pt x="5192157" y="699275"/>
                  <a:pt x="5196729" y="696008"/>
                  <a:pt x="5201606" y="696988"/>
                </a:cubicBezTo>
                <a:close/>
                <a:moveTo>
                  <a:pt x="4771460" y="696988"/>
                </a:moveTo>
                <a:cubicBezTo>
                  <a:pt x="4776338" y="697969"/>
                  <a:pt x="4779692" y="702215"/>
                  <a:pt x="4779082" y="706790"/>
                </a:cubicBezTo>
                <a:cubicBezTo>
                  <a:pt x="4778472" y="711364"/>
                  <a:pt x="4773900" y="714631"/>
                  <a:pt x="4769021" y="713651"/>
                </a:cubicBezTo>
                <a:cubicBezTo>
                  <a:pt x="4764143" y="712671"/>
                  <a:pt x="4760791" y="708423"/>
                  <a:pt x="4761400" y="703849"/>
                </a:cubicBezTo>
                <a:cubicBezTo>
                  <a:pt x="4762009" y="699275"/>
                  <a:pt x="4766581" y="696008"/>
                  <a:pt x="4771460" y="696988"/>
                </a:cubicBezTo>
                <a:close/>
                <a:moveTo>
                  <a:pt x="715336" y="696988"/>
                </a:moveTo>
                <a:cubicBezTo>
                  <a:pt x="720517" y="697969"/>
                  <a:pt x="724175" y="702542"/>
                  <a:pt x="723565" y="707770"/>
                </a:cubicBezTo>
                <a:cubicBezTo>
                  <a:pt x="722955" y="712671"/>
                  <a:pt x="718079" y="716265"/>
                  <a:pt x="712593" y="715285"/>
                </a:cubicBezTo>
                <a:cubicBezTo>
                  <a:pt x="707411" y="714305"/>
                  <a:pt x="703754" y="709730"/>
                  <a:pt x="704364" y="704503"/>
                </a:cubicBezTo>
                <a:cubicBezTo>
                  <a:pt x="705278" y="699602"/>
                  <a:pt x="710154" y="696335"/>
                  <a:pt x="715336" y="696988"/>
                </a:cubicBezTo>
                <a:close/>
                <a:moveTo>
                  <a:pt x="10297487" y="696008"/>
                </a:moveTo>
                <a:cubicBezTo>
                  <a:pt x="10302364" y="696988"/>
                  <a:pt x="10305718" y="701235"/>
                  <a:pt x="10305108" y="705810"/>
                </a:cubicBezTo>
                <a:cubicBezTo>
                  <a:pt x="10304498" y="710383"/>
                  <a:pt x="10299926" y="713324"/>
                  <a:pt x="10295049" y="712671"/>
                </a:cubicBezTo>
                <a:cubicBezTo>
                  <a:pt x="10290173" y="712017"/>
                  <a:pt x="10286820" y="707443"/>
                  <a:pt x="10287430" y="702869"/>
                </a:cubicBezTo>
                <a:cubicBezTo>
                  <a:pt x="10288344" y="698295"/>
                  <a:pt x="10292611" y="695354"/>
                  <a:pt x="10297487" y="696008"/>
                </a:cubicBezTo>
                <a:close/>
                <a:moveTo>
                  <a:pt x="7109872" y="695681"/>
                </a:moveTo>
                <a:cubicBezTo>
                  <a:pt x="7114444" y="696335"/>
                  <a:pt x="7117492" y="700583"/>
                  <a:pt x="7116882" y="704829"/>
                </a:cubicBezTo>
                <a:cubicBezTo>
                  <a:pt x="7116273" y="709077"/>
                  <a:pt x="7112006" y="712017"/>
                  <a:pt x="7107434" y="711364"/>
                </a:cubicBezTo>
                <a:cubicBezTo>
                  <a:pt x="7102861" y="710711"/>
                  <a:pt x="7099814" y="706463"/>
                  <a:pt x="7100423" y="702216"/>
                </a:cubicBezTo>
                <a:cubicBezTo>
                  <a:pt x="7101032" y="697642"/>
                  <a:pt x="7105300" y="695028"/>
                  <a:pt x="7109872" y="695681"/>
                </a:cubicBezTo>
                <a:close/>
                <a:moveTo>
                  <a:pt x="415201" y="695355"/>
                </a:moveTo>
                <a:cubicBezTo>
                  <a:pt x="420078" y="696335"/>
                  <a:pt x="423735" y="700909"/>
                  <a:pt x="423126" y="705483"/>
                </a:cubicBezTo>
                <a:cubicBezTo>
                  <a:pt x="422516" y="710057"/>
                  <a:pt x="417639" y="713324"/>
                  <a:pt x="412763" y="712671"/>
                </a:cubicBezTo>
                <a:cubicBezTo>
                  <a:pt x="407886" y="711691"/>
                  <a:pt x="404228" y="707117"/>
                  <a:pt x="404838" y="702543"/>
                </a:cubicBezTo>
                <a:cubicBezTo>
                  <a:pt x="405448" y="697642"/>
                  <a:pt x="410325" y="694375"/>
                  <a:pt x="415201" y="695355"/>
                </a:cubicBezTo>
                <a:close/>
                <a:moveTo>
                  <a:pt x="8596694" y="695028"/>
                </a:moveTo>
                <a:cubicBezTo>
                  <a:pt x="8601876" y="696008"/>
                  <a:pt x="8605534" y="700582"/>
                  <a:pt x="8604619" y="705483"/>
                </a:cubicBezTo>
                <a:cubicBezTo>
                  <a:pt x="8604009" y="710383"/>
                  <a:pt x="8599132" y="713651"/>
                  <a:pt x="8593951" y="712671"/>
                </a:cubicBezTo>
                <a:cubicBezTo>
                  <a:pt x="8588770" y="711690"/>
                  <a:pt x="8585112" y="707116"/>
                  <a:pt x="8586026" y="702215"/>
                </a:cubicBezTo>
                <a:cubicBezTo>
                  <a:pt x="8586636" y="697642"/>
                  <a:pt x="8591512" y="694374"/>
                  <a:pt x="8596694" y="695028"/>
                </a:cubicBezTo>
                <a:close/>
                <a:moveTo>
                  <a:pt x="6434490" y="694965"/>
                </a:moveTo>
                <a:cubicBezTo>
                  <a:pt x="6439311" y="695792"/>
                  <a:pt x="6442679" y="700073"/>
                  <a:pt x="6442014" y="704527"/>
                </a:cubicBezTo>
                <a:cubicBezTo>
                  <a:pt x="6441350" y="708981"/>
                  <a:pt x="6436903" y="711921"/>
                  <a:pt x="6432082" y="711094"/>
                </a:cubicBezTo>
                <a:cubicBezTo>
                  <a:pt x="6427263" y="710268"/>
                  <a:pt x="6423894" y="705987"/>
                  <a:pt x="6424559" y="701533"/>
                </a:cubicBezTo>
                <a:cubicBezTo>
                  <a:pt x="6425224" y="697079"/>
                  <a:pt x="6429671" y="694138"/>
                  <a:pt x="6434490" y="694965"/>
                </a:cubicBezTo>
                <a:close/>
                <a:moveTo>
                  <a:pt x="8114498" y="694701"/>
                </a:moveTo>
                <a:cubicBezTo>
                  <a:pt x="8119679" y="695681"/>
                  <a:pt x="8123032" y="700256"/>
                  <a:pt x="8122423" y="705156"/>
                </a:cubicBezTo>
                <a:cubicBezTo>
                  <a:pt x="8121813" y="710057"/>
                  <a:pt x="8116937" y="713324"/>
                  <a:pt x="8111755" y="712344"/>
                </a:cubicBezTo>
                <a:cubicBezTo>
                  <a:pt x="8106573" y="711364"/>
                  <a:pt x="8103220" y="706790"/>
                  <a:pt x="8103830" y="701889"/>
                </a:cubicBezTo>
                <a:cubicBezTo>
                  <a:pt x="8104745" y="697315"/>
                  <a:pt x="8109316" y="694048"/>
                  <a:pt x="8114498" y="694701"/>
                </a:cubicBezTo>
                <a:close/>
                <a:moveTo>
                  <a:pt x="7816402" y="694375"/>
                </a:moveTo>
                <a:cubicBezTo>
                  <a:pt x="7821279" y="695355"/>
                  <a:pt x="7824632" y="699602"/>
                  <a:pt x="7824022" y="704503"/>
                </a:cubicBezTo>
                <a:cubicBezTo>
                  <a:pt x="7823412" y="709077"/>
                  <a:pt x="7818840" y="712344"/>
                  <a:pt x="7813964" y="711364"/>
                </a:cubicBezTo>
                <a:cubicBezTo>
                  <a:pt x="7809087" y="710384"/>
                  <a:pt x="7805734" y="706137"/>
                  <a:pt x="7806344" y="701236"/>
                </a:cubicBezTo>
                <a:cubicBezTo>
                  <a:pt x="7806953" y="696662"/>
                  <a:pt x="7811525" y="693721"/>
                  <a:pt x="7816402" y="694375"/>
                </a:cubicBezTo>
                <a:close/>
                <a:moveTo>
                  <a:pt x="3188437" y="694374"/>
                </a:moveTo>
                <a:cubicBezTo>
                  <a:pt x="3193615" y="695354"/>
                  <a:pt x="3197275" y="699928"/>
                  <a:pt x="3196666" y="705156"/>
                </a:cubicBezTo>
                <a:cubicBezTo>
                  <a:pt x="3196055" y="710056"/>
                  <a:pt x="3191177" y="713324"/>
                  <a:pt x="3185694" y="712671"/>
                </a:cubicBezTo>
                <a:cubicBezTo>
                  <a:pt x="3180205" y="712017"/>
                  <a:pt x="3176858" y="707116"/>
                  <a:pt x="3177463" y="701889"/>
                </a:cubicBezTo>
                <a:cubicBezTo>
                  <a:pt x="3178383" y="696661"/>
                  <a:pt x="3183253" y="693394"/>
                  <a:pt x="3188437" y="694374"/>
                </a:cubicBezTo>
                <a:close/>
                <a:moveTo>
                  <a:pt x="10047246" y="694048"/>
                </a:moveTo>
                <a:cubicBezTo>
                  <a:pt x="10052427" y="695028"/>
                  <a:pt x="10056085" y="699602"/>
                  <a:pt x="10055170" y="704503"/>
                </a:cubicBezTo>
                <a:cubicBezTo>
                  <a:pt x="10054560" y="709404"/>
                  <a:pt x="10049684" y="712671"/>
                  <a:pt x="10044502" y="711690"/>
                </a:cubicBezTo>
                <a:cubicBezTo>
                  <a:pt x="10039321" y="710710"/>
                  <a:pt x="10035663" y="706137"/>
                  <a:pt x="10036578" y="701236"/>
                </a:cubicBezTo>
                <a:cubicBezTo>
                  <a:pt x="10037187" y="696335"/>
                  <a:pt x="10042064" y="693068"/>
                  <a:pt x="10047246" y="694048"/>
                </a:cubicBezTo>
                <a:close/>
                <a:moveTo>
                  <a:pt x="9655576" y="693721"/>
                </a:moveTo>
                <a:cubicBezTo>
                  <a:pt x="9661367" y="694701"/>
                  <a:pt x="9665329" y="699928"/>
                  <a:pt x="9664415" y="705156"/>
                </a:cubicBezTo>
                <a:cubicBezTo>
                  <a:pt x="9663500" y="710710"/>
                  <a:pt x="9658318" y="714304"/>
                  <a:pt x="9652528" y="713324"/>
                </a:cubicBezTo>
                <a:cubicBezTo>
                  <a:pt x="9646736" y="712344"/>
                  <a:pt x="9642773" y="707116"/>
                  <a:pt x="9643687" y="701889"/>
                </a:cubicBezTo>
                <a:cubicBezTo>
                  <a:pt x="9644602" y="696335"/>
                  <a:pt x="9650088" y="692741"/>
                  <a:pt x="9655576" y="693721"/>
                </a:cubicBezTo>
                <a:close/>
                <a:moveTo>
                  <a:pt x="6946114" y="693320"/>
                </a:moveTo>
                <a:cubicBezTo>
                  <a:pt x="6950768" y="694118"/>
                  <a:pt x="6954002" y="698377"/>
                  <a:pt x="6953337" y="702831"/>
                </a:cubicBezTo>
                <a:cubicBezTo>
                  <a:pt x="6952672" y="707284"/>
                  <a:pt x="6948360" y="710248"/>
                  <a:pt x="6943706" y="709450"/>
                </a:cubicBezTo>
                <a:cubicBezTo>
                  <a:pt x="6939052" y="708651"/>
                  <a:pt x="6935818" y="704393"/>
                  <a:pt x="6936483" y="699940"/>
                </a:cubicBezTo>
                <a:cubicBezTo>
                  <a:pt x="6937148" y="695486"/>
                  <a:pt x="6941460" y="692521"/>
                  <a:pt x="6946114" y="693320"/>
                </a:cubicBezTo>
                <a:close/>
                <a:moveTo>
                  <a:pt x="7918206" y="693068"/>
                </a:moveTo>
                <a:cubicBezTo>
                  <a:pt x="7923082" y="694048"/>
                  <a:pt x="7926740" y="698622"/>
                  <a:pt x="7926130" y="703196"/>
                </a:cubicBezTo>
                <a:cubicBezTo>
                  <a:pt x="7925520" y="707770"/>
                  <a:pt x="7920644" y="711037"/>
                  <a:pt x="7915767" y="710384"/>
                </a:cubicBezTo>
                <a:cubicBezTo>
                  <a:pt x="7910890" y="709404"/>
                  <a:pt x="7907233" y="704829"/>
                  <a:pt x="7907842" y="700256"/>
                </a:cubicBezTo>
                <a:cubicBezTo>
                  <a:pt x="7908452" y="695681"/>
                  <a:pt x="7913328" y="692088"/>
                  <a:pt x="7918206" y="693068"/>
                </a:cubicBezTo>
                <a:close/>
                <a:moveTo>
                  <a:pt x="4561088" y="693068"/>
                </a:moveTo>
                <a:cubicBezTo>
                  <a:pt x="4565963" y="694048"/>
                  <a:pt x="4569317" y="698295"/>
                  <a:pt x="4568710" y="703196"/>
                </a:cubicBezTo>
                <a:cubicBezTo>
                  <a:pt x="4568097" y="708097"/>
                  <a:pt x="4563524" y="711037"/>
                  <a:pt x="4558648" y="710057"/>
                </a:cubicBezTo>
                <a:cubicBezTo>
                  <a:pt x="4553774" y="709077"/>
                  <a:pt x="4550419" y="704829"/>
                  <a:pt x="4551028" y="699929"/>
                </a:cubicBezTo>
                <a:cubicBezTo>
                  <a:pt x="4551639" y="695354"/>
                  <a:pt x="4556210" y="692088"/>
                  <a:pt x="4561088" y="693068"/>
                </a:cubicBezTo>
                <a:close/>
                <a:moveTo>
                  <a:pt x="642439" y="692488"/>
                </a:moveTo>
                <a:cubicBezTo>
                  <a:pt x="647591" y="693372"/>
                  <a:pt x="651164" y="698133"/>
                  <a:pt x="650419" y="703122"/>
                </a:cubicBezTo>
                <a:cubicBezTo>
                  <a:pt x="649674" y="708110"/>
                  <a:pt x="644893" y="711438"/>
                  <a:pt x="639741" y="710553"/>
                </a:cubicBezTo>
                <a:cubicBezTo>
                  <a:pt x="634588" y="709669"/>
                  <a:pt x="631015" y="704908"/>
                  <a:pt x="631760" y="699919"/>
                </a:cubicBezTo>
                <a:cubicBezTo>
                  <a:pt x="632505" y="694931"/>
                  <a:pt x="637286" y="691603"/>
                  <a:pt x="642439" y="692488"/>
                </a:cubicBezTo>
                <a:close/>
                <a:moveTo>
                  <a:pt x="5834886" y="692414"/>
                </a:moveTo>
                <a:cubicBezTo>
                  <a:pt x="5840068" y="693394"/>
                  <a:pt x="5843726" y="697969"/>
                  <a:pt x="5842811" y="702869"/>
                </a:cubicBezTo>
                <a:cubicBezTo>
                  <a:pt x="5842201" y="707770"/>
                  <a:pt x="5837325" y="711037"/>
                  <a:pt x="5832144" y="710057"/>
                </a:cubicBezTo>
                <a:cubicBezTo>
                  <a:pt x="5826962" y="709077"/>
                  <a:pt x="5823304" y="704503"/>
                  <a:pt x="5824218" y="699602"/>
                </a:cubicBezTo>
                <a:cubicBezTo>
                  <a:pt x="5825133" y="695028"/>
                  <a:pt x="5829704" y="691761"/>
                  <a:pt x="5834886" y="692414"/>
                </a:cubicBezTo>
                <a:close/>
                <a:moveTo>
                  <a:pt x="10882401" y="691761"/>
                </a:moveTo>
                <a:cubicBezTo>
                  <a:pt x="10887279" y="692741"/>
                  <a:pt x="10890632" y="696988"/>
                  <a:pt x="10890023" y="701889"/>
                </a:cubicBezTo>
                <a:cubicBezTo>
                  <a:pt x="10889413" y="706463"/>
                  <a:pt x="10884841" y="709730"/>
                  <a:pt x="10879964" y="708750"/>
                </a:cubicBezTo>
                <a:cubicBezTo>
                  <a:pt x="10875086" y="707770"/>
                  <a:pt x="10871735" y="703522"/>
                  <a:pt x="10872344" y="698622"/>
                </a:cubicBezTo>
                <a:cubicBezTo>
                  <a:pt x="10872953" y="694047"/>
                  <a:pt x="10877525" y="691107"/>
                  <a:pt x="10882401" y="691761"/>
                </a:cubicBezTo>
                <a:close/>
                <a:moveTo>
                  <a:pt x="242389" y="691761"/>
                </a:moveTo>
                <a:cubicBezTo>
                  <a:pt x="247266" y="692741"/>
                  <a:pt x="250923" y="697315"/>
                  <a:pt x="250313" y="701889"/>
                </a:cubicBezTo>
                <a:cubicBezTo>
                  <a:pt x="249704" y="706790"/>
                  <a:pt x="244826" y="709730"/>
                  <a:pt x="239950" y="709077"/>
                </a:cubicBezTo>
                <a:cubicBezTo>
                  <a:pt x="235074" y="708097"/>
                  <a:pt x="231416" y="703522"/>
                  <a:pt x="232027" y="698949"/>
                </a:cubicBezTo>
                <a:cubicBezTo>
                  <a:pt x="232635" y="694047"/>
                  <a:pt x="237207" y="690781"/>
                  <a:pt x="242389" y="691761"/>
                </a:cubicBezTo>
                <a:close/>
                <a:moveTo>
                  <a:pt x="42423" y="691434"/>
                </a:moveTo>
                <a:cubicBezTo>
                  <a:pt x="47605" y="692414"/>
                  <a:pt x="50957" y="696988"/>
                  <a:pt x="50348" y="701889"/>
                </a:cubicBezTo>
                <a:cubicBezTo>
                  <a:pt x="49738" y="706790"/>
                  <a:pt x="44861" y="710057"/>
                  <a:pt x="39681" y="709077"/>
                </a:cubicBezTo>
                <a:cubicBezTo>
                  <a:pt x="34499" y="708097"/>
                  <a:pt x="31147" y="703522"/>
                  <a:pt x="31756" y="698622"/>
                </a:cubicBezTo>
                <a:cubicBezTo>
                  <a:pt x="32671" y="694047"/>
                  <a:pt x="37242" y="690781"/>
                  <a:pt x="42423" y="691434"/>
                </a:cubicBezTo>
                <a:close/>
                <a:moveTo>
                  <a:pt x="9861621" y="691107"/>
                </a:moveTo>
                <a:cubicBezTo>
                  <a:pt x="9867107" y="692087"/>
                  <a:pt x="9871070" y="696988"/>
                  <a:pt x="9870156" y="702215"/>
                </a:cubicBezTo>
                <a:cubicBezTo>
                  <a:pt x="9869241" y="707443"/>
                  <a:pt x="9864365" y="711037"/>
                  <a:pt x="9858877" y="710057"/>
                </a:cubicBezTo>
                <a:cubicBezTo>
                  <a:pt x="9853392" y="709077"/>
                  <a:pt x="9849428" y="704176"/>
                  <a:pt x="9850343" y="698949"/>
                </a:cubicBezTo>
                <a:cubicBezTo>
                  <a:pt x="9850952" y="693721"/>
                  <a:pt x="9856136" y="690127"/>
                  <a:pt x="9861621" y="691107"/>
                </a:cubicBezTo>
                <a:close/>
                <a:moveTo>
                  <a:pt x="571528" y="690781"/>
                </a:moveTo>
                <a:cubicBezTo>
                  <a:pt x="576710" y="691761"/>
                  <a:pt x="580062" y="696335"/>
                  <a:pt x="579453" y="701236"/>
                </a:cubicBezTo>
                <a:cubicBezTo>
                  <a:pt x="578843" y="706137"/>
                  <a:pt x="573967" y="709404"/>
                  <a:pt x="568785" y="708424"/>
                </a:cubicBezTo>
                <a:cubicBezTo>
                  <a:pt x="563604" y="707444"/>
                  <a:pt x="560251" y="702869"/>
                  <a:pt x="560861" y="697969"/>
                </a:cubicBezTo>
                <a:cubicBezTo>
                  <a:pt x="561471" y="693068"/>
                  <a:pt x="566347" y="690127"/>
                  <a:pt x="571528" y="690781"/>
                </a:cubicBezTo>
                <a:close/>
                <a:moveTo>
                  <a:pt x="10090528" y="690454"/>
                </a:moveTo>
                <a:cubicBezTo>
                  <a:pt x="10095709" y="691434"/>
                  <a:pt x="10099061" y="696008"/>
                  <a:pt x="10098453" y="700582"/>
                </a:cubicBezTo>
                <a:cubicBezTo>
                  <a:pt x="10097843" y="705156"/>
                  <a:pt x="10092965" y="708423"/>
                  <a:pt x="10088089" y="707770"/>
                </a:cubicBezTo>
                <a:cubicBezTo>
                  <a:pt x="10082906" y="706790"/>
                  <a:pt x="10079554" y="702215"/>
                  <a:pt x="10080165" y="697642"/>
                </a:cubicBezTo>
                <a:cubicBezTo>
                  <a:pt x="10080774" y="693068"/>
                  <a:pt x="10085346" y="689801"/>
                  <a:pt x="10090528" y="690454"/>
                </a:cubicBezTo>
                <a:close/>
                <a:moveTo>
                  <a:pt x="5745051" y="690127"/>
                </a:moveTo>
                <a:cubicBezTo>
                  <a:pt x="5750234" y="691107"/>
                  <a:pt x="5753892" y="695681"/>
                  <a:pt x="5752977" y="700582"/>
                </a:cubicBezTo>
                <a:cubicBezTo>
                  <a:pt x="5752368" y="705483"/>
                  <a:pt x="5747490" y="708750"/>
                  <a:pt x="5742307" y="707770"/>
                </a:cubicBezTo>
                <a:cubicBezTo>
                  <a:pt x="5737126" y="706790"/>
                  <a:pt x="5733467" y="702215"/>
                  <a:pt x="5734382" y="697315"/>
                </a:cubicBezTo>
                <a:cubicBezTo>
                  <a:pt x="5734992" y="692741"/>
                  <a:pt x="5739869" y="689474"/>
                  <a:pt x="5745051" y="690127"/>
                </a:cubicBezTo>
                <a:close/>
                <a:moveTo>
                  <a:pt x="899731" y="689801"/>
                </a:moveTo>
                <a:cubicBezTo>
                  <a:pt x="904913" y="690781"/>
                  <a:pt x="908570" y="695354"/>
                  <a:pt x="907961" y="700582"/>
                </a:cubicBezTo>
                <a:cubicBezTo>
                  <a:pt x="907351" y="705483"/>
                  <a:pt x="902169" y="709077"/>
                  <a:pt x="896988" y="708097"/>
                </a:cubicBezTo>
                <a:cubicBezTo>
                  <a:pt x="891807" y="707117"/>
                  <a:pt x="888149" y="702542"/>
                  <a:pt x="888759" y="697315"/>
                </a:cubicBezTo>
                <a:cubicBezTo>
                  <a:pt x="889674" y="692087"/>
                  <a:pt x="894550" y="688820"/>
                  <a:pt x="899731" y="689801"/>
                </a:cubicBezTo>
                <a:close/>
                <a:moveTo>
                  <a:pt x="4344017" y="689474"/>
                </a:moveTo>
                <a:cubicBezTo>
                  <a:pt x="4348899" y="690454"/>
                  <a:pt x="4352555" y="695028"/>
                  <a:pt x="4351942" y="699602"/>
                </a:cubicBezTo>
                <a:cubicBezTo>
                  <a:pt x="4351333" y="704176"/>
                  <a:pt x="4346459" y="707443"/>
                  <a:pt x="4341576" y="706790"/>
                </a:cubicBezTo>
                <a:cubicBezTo>
                  <a:pt x="4336699" y="705810"/>
                  <a:pt x="4333039" y="701235"/>
                  <a:pt x="4333650" y="696662"/>
                </a:cubicBezTo>
                <a:cubicBezTo>
                  <a:pt x="4334560" y="691760"/>
                  <a:pt x="4339138" y="688494"/>
                  <a:pt x="4344017" y="689474"/>
                </a:cubicBezTo>
                <a:close/>
                <a:moveTo>
                  <a:pt x="11579789" y="688820"/>
                </a:moveTo>
                <a:cubicBezTo>
                  <a:pt x="11584665" y="689801"/>
                  <a:pt x="11588323" y="694375"/>
                  <a:pt x="11587713" y="698949"/>
                </a:cubicBezTo>
                <a:cubicBezTo>
                  <a:pt x="11587103" y="703849"/>
                  <a:pt x="11582227" y="706790"/>
                  <a:pt x="11577350" y="706137"/>
                </a:cubicBezTo>
                <a:cubicBezTo>
                  <a:pt x="11572473" y="705156"/>
                  <a:pt x="11568815" y="700582"/>
                  <a:pt x="11569425" y="696008"/>
                </a:cubicBezTo>
                <a:cubicBezTo>
                  <a:pt x="11570339" y="691108"/>
                  <a:pt x="11574911" y="688167"/>
                  <a:pt x="11579789" y="688820"/>
                </a:cubicBezTo>
                <a:close/>
                <a:moveTo>
                  <a:pt x="6350915" y="688820"/>
                </a:moveTo>
                <a:cubicBezTo>
                  <a:pt x="6355792" y="689474"/>
                  <a:pt x="6358840" y="694048"/>
                  <a:pt x="6358231" y="698622"/>
                </a:cubicBezTo>
                <a:cubicBezTo>
                  <a:pt x="6357621" y="703196"/>
                  <a:pt x="6353049" y="706137"/>
                  <a:pt x="6348477" y="705156"/>
                </a:cubicBezTo>
                <a:cubicBezTo>
                  <a:pt x="6343600" y="704503"/>
                  <a:pt x="6340552" y="699929"/>
                  <a:pt x="6341161" y="695355"/>
                </a:cubicBezTo>
                <a:cubicBezTo>
                  <a:pt x="6341772" y="691108"/>
                  <a:pt x="6346039" y="688167"/>
                  <a:pt x="6350915" y="688820"/>
                </a:cubicBezTo>
                <a:close/>
                <a:moveTo>
                  <a:pt x="6168339" y="688820"/>
                </a:moveTo>
                <a:cubicBezTo>
                  <a:pt x="6173216" y="689801"/>
                  <a:pt x="6176569" y="694047"/>
                  <a:pt x="6175959" y="698622"/>
                </a:cubicBezTo>
                <a:cubicBezTo>
                  <a:pt x="6175349" y="703196"/>
                  <a:pt x="6170778" y="706136"/>
                  <a:pt x="6165901" y="705483"/>
                </a:cubicBezTo>
                <a:cubicBezTo>
                  <a:pt x="6161024" y="704503"/>
                  <a:pt x="6157671" y="700255"/>
                  <a:pt x="6158281" y="695681"/>
                </a:cubicBezTo>
                <a:cubicBezTo>
                  <a:pt x="6159195" y="691107"/>
                  <a:pt x="6163462" y="688167"/>
                  <a:pt x="6168339" y="688820"/>
                </a:cubicBezTo>
                <a:close/>
                <a:moveTo>
                  <a:pt x="5945225" y="688820"/>
                </a:moveTo>
                <a:cubicBezTo>
                  <a:pt x="5950406" y="689801"/>
                  <a:pt x="5953759" y="694374"/>
                  <a:pt x="5953149" y="698949"/>
                </a:cubicBezTo>
                <a:cubicBezTo>
                  <a:pt x="5952540" y="703849"/>
                  <a:pt x="5947662" y="706790"/>
                  <a:pt x="5942785" y="706137"/>
                </a:cubicBezTo>
                <a:cubicBezTo>
                  <a:pt x="5937604" y="705156"/>
                  <a:pt x="5934251" y="700582"/>
                  <a:pt x="5934861" y="696008"/>
                </a:cubicBezTo>
                <a:cubicBezTo>
                  <a:pt x="5935471" y="691107"/>
                  <a:pt x="5940043" y="687840"/>
                  <a:pt x="5945225" y="688820"/>
                </a:cubicBezTo>
                <a:close/>
                <a:moveTo>
                  <a:pt x="9811633" y="688167"/>
                </a:moveTo>
                <a:cubicBezTo>
                  <a:pt x="9817120" y="689147"/>
                  <a:pt x="9821083" y="694048"/>
                  <a:pt x="9820472" y="699602"/>
                </a:cubicBezTo>
                <a:cubicBezTo>
                  <a:pt x="9819558" y="704829"/>
                  <a:pt x="9814377" y="708424"/>
                  <a:pt x="9808891" y="707444"/>
                </a:cubicBezTo>
                <a:cubicBezTo>
                  <a:pt x="9803404" y="706463"/>
                  <a:pt x="9799441" y="701562"/>
                  <a:pt x="9800050" y="696008"/>
                </a:cubicBezTo>
                <a:cubicBezTo>
                  <a:pt x="9800660" y="690454"/>
                  <a:pt x="9805843" y="687187"/>
                  <a:pt x="9811633" y="688167"/>
                </a:cubicBezTo>
                <a:close/>
                <a:moveTo>
                  <a:pt x="5436003" y="688167"/>
                </a:moveTo>
                <a:cubicBezTo>
                  <a:pt x="5440880" y="689147"/>
                  <a:pt x="5444540" y="693394"/>
                  <a:pt x="5443625" y="698295"/>
                </a:cubicBezTo>
                <a:cubicBezTo>
                  <a:pt x="5443014" y="702869"/>
                  <a:pt x="5438442" y="706137"/>
                  <a:pt x="5433259" y="705156"/>
                </a:cubicBezTo>
                <a:cubicBezTo>
                  <a:pt x="5428382" y="704176"/>
                  <a:pt x="5424723" y="699929"/>
                  <a:pt x="5425638" y="695028"/>
                </a:cubicBezTo>
                <a:cubicBezTo>
                  <a:pt x="5426551" y="690454"/>
                  <a:pt x="5431125" y="687513"/>
                  <a:pt x="5436003" y="688167"/>
                </a:cubicBezTo>
                <a:close/>
                <a:moveTo>
                  <a:pt x="11636481" y="687840"/>
                </a:moveTo>
                <a:cubicBezTo>
                  <a:pt x="11641662" y="688820"/>
                  <a:pt x="11645321" y="693394"/>
                  <a:pt x="11644406" y="698295"/>
                </a:cubicBezTo>
                <a:cubicBezTo>
                  <a:pt x="11643797" y="703196"/>
                  <a:pt x="11638920" y="706463"/>
                  <a:pt x="11633738" y="705483"/>
                </a:cubicBezTo>
                <a:cubicBezTo>
                  <a:pt x="11628557" y="704503"/>
                  <a:pt x="11624898" y="699929"/>
                  <a:pt x="11625813" y="695028"/>
                </a:cubicBezTo>
                <a:cubicBezTo>
                  <a:pt x="11626422" y="690127"/>
                  <a:pt x="11631300" y="686860"/>
                  <a:pt x="11636481" y="687840"/>
                </a:cubicBezTo>
                <a:close/>
                <a:moveTo>
                  <a:pt x="7615232" y="687840"/>
                </a:moveTo>
                <a:cubicBezTo>
                  <a:pt x="7619805" y="688494"/>
                  <a:pt x="7623158" y="693068"/>
                  <a:pt x="7622548" y="697315"/>
                </a:cubicBezTo>
                <a:cubicBezTo>
                  <a:pt x="7621938" y="701889"/>
                  <a:pt x="7617671" y="704829"/>
                  <a:pt x="7612795" y="703849"/>
                </a:cubicBezTo>
                <a:cubicBezTo>
                  <a:pt x="7608223" y="703196"/>
                  <a:pt x="7604869" y="698622"/>
                  <a:pt x="7605479" y="694375"/>
                </a:cubicBezTo>
                <a:cubicBezTo>
                  <a:pt x="7606088" y="690127"/>
                  <a:pt x="7610660" y="687187"/>
                  <a:pt x="7615232" y="687840"/>
                </a:cubicBezTo>
                <a:close/>
                <a:moveTo>
                  <a:pt x="11392336" y="686860"/>
                </a:moveTo>
                <a:cubicBezTo>
                  <a:pt x="11396908" y="687513"/>
                  <a:pt x="11400260" y="692087"/>
                  <a:pt x="11399650" y="696335"/>
                </a:cubicBezTo>
                <a:cubicBezTo>
                  <a:pt x="11399042" y="700909"/>
                  <a:pt x="11394774" y="703849"/>
                  <a:pt x="11389897" y="702869"/>
                </a:cubicBezTo>
                <a:cubicBezTo>
                  <a:pt x="11385325" y="702215"/>
                  <a:pt x="11381972" y="697642"/>
                  <a:pt x="11382581" y="693394"/>
                </a:cubicBezTo>
                <a:cubicBezTo>
                  <a:pt x="11383191" y="688820"/>
                  <a:pt x="11387459" y="685879"/>
                  <a:pt x="11392336" y="686860"/>
                </a:cubicBezTo>
                <a:close/>
                <a:moveTo>
                  <a:pt x="10132591" y="686207"/>
                </a:moveTo>
                <a:cubicBezTo>
                  <a:pt x="10137466" y="687187"/>
                  <a:pt x="10141124" y="691434"/>
                  <a:pt x="10140210" y="696335"/>
                </a:cubicBezTo>
                <a:cubicBezTo>
                  <a:pt x="10139601" y="700909"/>
                  <a:pt x="10135028" y="704176"/>
                  <a:pt x="10129847" y="703196"/>
                </a:cubicBezTo>
                <a:cubicBezTo>
                  <a:pt x="10124969" y="702216"/>
                  <a:pt x="10121312" y="697969"/>
                  <a:pt x="10122226" y="693068"/>
                </a:cubicBezTo>
                <a:cubicBezTo>
                  <a:pt x="10123142" y="688494"/>
                  <a:pt x="10127713" y="685553"/>
                  <a:pt x="10132591" y="686207"/>
                </a:cubicBezTo>
                <a:close/>
                <a:moveTo>
                  <a:pt x="3583777" y="686207"/>
                </a:moveTo>
                <a:cubicBezTo>
                  <a:pt x="3588951" y="687187"/>
                  <a:pt x="3592293" y="691761"/>
                  <a:pt x="3591673" y="696662"/>
                </a:cubicBezTo>
                <a:cubicBezTo>
                  <a:pt x="3591069" y="701562"/>
                  <a:pt x="3586212" y="704829"/>
                  <a:pt x="3581330" y="703849"/>
                </a:cubicBezTo>
                <a:cubicBezTo>
                  <a:pt x="3576160" y="702869"/>
                  <a:pt x="3572817" y="698295"/>
                  <a:pt x="3573435" y="693395"/>
                </a:cubicBezTo>
                <a:cubicBezTo>
                  <a:pt x="3574042" y="688494"/>
                  <a:pt x="3578907" y="685227"/>
                  <a:pt x="3583777" y="686207"/>
                </a:cubicBezTo>
                <a:close/>
                <a:moveTo>
                  <a:pt x="1459062" y="686207"/>
                </a:moveTo>
                <a:cubicBezTo>
                  <a:pt x="1464243" y="687187"/>
                  <a:pt x="1467596" y="691761"/>
                  <a:pt x="1466987" y="696662"/>
                </a:cubicBezTo>
                <a:cubicBezTo>
                  <a:pt x="1466376" y="701562"/>
                  <a:pt x="1461500" y="704829"/>
                  <a:pt x="1456319" y="703849"/>
                </a:cubicBezTo>
                <a:cubicBezTo>
                  <a:pt x="1451138" y="702869"/>
                  <a:pt x="1447784" y="698295"/>
                  <a:pt x="1448394" y="693395"/>
                </a:cubicBezTo>
                <a:cubicBezTo>
                  <a:pt x="1449309" y="688494"/>
                  <a:pt x="1453881" y="685227"/>
                  <a:pt x="1459062" y="686207"/>
                </a:cubicBezTo>
                <a:close/>
                <a:moveTo>
                  <a:pt x="11448724" y="685880"/>
                </a:moveTo>
                <a:cubicBezTo>
                  <a:pt x="11453905" y="686860"/>
                  <a:pt x="11457562" y="691434"/>
                  <a:pt x="11456649" y="696335"/>
                </a:cubicBezTo>
                <a:lnTo>
                  <a:pt x="11453085" y="702045"/>
                </a:lnTo>
                <a:lnTo>
                  <a:pt x="11456649" y="701236"/>
                </a:lnTo>
                <a:cubicBezTo>
                  <a:pt x="11461526" y="702216"/>
                  <a:pt x="11464878" y="706463"/>
                  <a:pt x="11463964" y="711037"/>
                </a:cubicBezTo>
                <a:cubicBezTo>
                  <a:pt x="11463354" y="715611"/>
                  <a:pt x="11458782" y="718551"/>
                  <a:pt x="11454210" y="717898"/>
                </a:cubicBezTo>
                <a:cubicBezTo>
                  <a:pt x="11449334" y="716918"/>
                  <a:pt x="11445980" y="712671"/>
                  <a:pt x="11446895" y="708097"/>
                </a:cubicBezTo>
                <a:cubicBezTo>
                  <a:pt x="11447200" y="705810"/>
                  <a:pt x="11448420" y="703931"/>
                  <a:pt x="11450171" y="702706"/>
                </a:cubicBezTo>
                <a:lnTo>
                  <a:pt x="11450473" y="702637"/>
                </a:lnTo>
                <a:lnTo>
                  <a:pt x="11445980" y="703522"/>
                </a:lnTo>
                <a:cubicBezTo>
                  <a:pt x="11440798" y="702542"/>
                  <a:pt x="11437141" y="697969"/>
                  <a:pt x="11438056" y="693068"/>
                </a:cubicBezTo>
                <a:cubicBezTo>
                  <a:pt x="11438665" y="688167"/>
                  <a:pt x="11443542" y="684900"/>
                  <a:pt x="11448724" y="685880"/>
                </a:cubicBezTo>
                <a:close/>
                <a:moveTo>
                  <a:pt x="7524707" y="685880"/>
                </a:moveTo>
                <a:cubicBezTo>
                  <a:pt x="7529279" y="686533"/>
                  <a:pt x="7532632" y="690781"/>
                  <a:pt x="7532022" y="695355"/>
                </a:cubicBezTo>
                <a:cubicBezTo>
                  <a:pt x="7531412" y="699603"/>
                  <a:pt x="7527145" y="702543"/>
                  <a:pt x="7522573" y="701889"/>
                </a:cubicBezTo>
                <a:cubicBezTo>
                  <a:pt x="7518001" y="701236"/>
                  <a:pt x="7514648" y="696988"/>
                  <a:pt x="7515258" y="692415"/>
                </a:cubicBezTo>
                <a:cubicBezTo>
                  <a:pt x="7515867" y="688167"/>
                  <a:pt x="7520134" y="685227"/>
                  <a:pt x="7524707" y="685880"/>
                </a:cubicBezTo>
                <a:close/>
                <a:moveTo>
                  <a:pt x="6778248" y="685880"/>
                </a:moveTo>
                <a:cubicBezTo>
                  <a:pt x="6782820" y="686533"/>
                  <a:pt x="6786172" y="690781"/>
                  <a:pt x="6785562" y="695355"/>
                </a:cubicBezTo>
                <a:cubicBezTo>
                  <a:pt x="6784953" y="699929"/>
                  <a:pt x="6780686" y="702869"/>
                  <a:pt x="6775809" y="701889"/>
                </a:cubicBezTo>
                <a:cubicBezTo>
                  <a:pt x="6771237" y="701236"/>
                  <a:pt x="6767884" y="696988"/>
                  <a:pt x="6768494" y="692415"/>
                </a:cubicBezTo>
                <a:cubicBezTo>
                  <a:pt x="6769408" y="688167"/>
                  <a:pt x="6773676" y="685227"/>
                  <a:pt x="6778248" y="685880"/>
                </a:cubicBezTo>
                <a:close/>
                <a:moveTo>
                  <a:pt x="808601" y="685553"/>
                </a:moveTo>
                <a:cubicBezTo>
                  <a:pt x="813782" y="686533"/>
                  <a:pt x="817440" y="691107"/>
                  <a:pt x="816829" y="696335"/>
                </a:cubicBezTo>
                <a:cubicBezTo>
                  <a:pt x="816220" y="701235"/>
                  <a:pt x="811038" y="704829"/>
                  <a:pt x="805858" y="703849"/>
                </a:cubicBezTo>
                <a:cubicBezTo>
                  <a:pt x="800676" y="702869"/>
                  <a:pt x="797018" y="698295"/>
                  <a:pt x="797628" y="693067"/>
                </a:cubicBezTo>
                <a:cubicBezTo>
                  <a:pt x="798542" y="687840"/>
                  <a:pt x="803419" y="684573"/>
                  <a:pt x="808601" y="685553"/>
                </a:cubicBezTo>
                <a:close/>
                <a:moveTo>
                  <a:pt x="2936044" y="685227"/>
                </a:moveTo>
                <a:cubicBezTo>
                  <a:pt x="2941219" y="686207"/>
                  <a:pt x="2945187" y="691108"/>
                  <a:pt x="2944274" y="696008"/>
                </a:cubicBezTo>
                <a:cubicBezTo>
                  <a:pt x="2943662" y="701236"/>
                  <a:pt x="2938483" y="704503"/>
                  <a:pt x="2933297" y="703523"/>
                </a:cubicBezTo>
                <a:cubicBezTo>
                  <a:pt x="2928107" y="702543"/>
                  <a:pt x="2924141" y="697642"/>
                  <a:pt x="2925058" y="692741"/>
                </a:cubicBezTo>
                <a:cubicBezTo>
                  <a:pt x="2925971" y="687513"/>
                  <a:pt x="2930855" y="684247"/>
                  <a:pt x="2936044" y="685227"/>
                </a:cubicBezTo>
                <a:close/>
                <a:moveTo>
                  <a:pt x="6067981" y="684220"/>
                </a:moveTo>
                <a:cubicBezTo>
                  <a:pt x="6072800" y="685047"/>
                  <a:pt x="6076148" y="689472"/>
                  <a:pt x="6075456" y="694105"/>
                </a:cubicBezTo>
                <a:cubicBezTo>
                  <a:pt x="6074765" y="698737"/>
                  <a:pt x="6070296" y="701822"/>
                  <a:pt x="6065477" y="700995"/>
                </a:cubicBezTo>
                <a:cubicBezTo>
                  <a:pt x="6060656" y="700168"/>
                  <a:pt x="6057310" y="695743"/>
                  <a:pt x="6058001" y="691111"/>
                </a:cubicBezTo>
                <a:cubicBezTo>
                  <a:pt x="6058692" y="686478"/>
                  <a:pt x="6063160" y="683393"/>
                  <a:pt x="6067981" y="684220"/>
                </a:cubicBezTo>
                <a:close/>
                <a:moveTo>
                  <a:pt x="11680678" y="683920"/>
                </a:moveTo>
                <a:cubicBezTo>
                  <a:pt x="11685249" y="684573"/>
                  <a:pt x="11688298" y="688820"/>
                  <a:pt x="11687689" y="693068"/>
                </a:cubicBezTo>
                <a:cubicBezTo>
                  <a:pt x="11687079" y="697315"/>
                  <a:pt x="11682812" y="700256"/>
                  <a:pt x="11678239" y="699603"/>
                </a:cubicBezTo>
                <a:cubicBezTo>
                  <a:pt x="11673667" y="698949"/>
                  <a:pt x="11670619" y="694701"/>
                  <a:pt x="11671229" y="690454"/>
                </a:cubicBezTo>
                <a:cubicBezTo>
                  <a:pt x="11671839" y="686207"/>
                  <a:pt x="11676106" y="683267"/>
                  <a:pt x="11680678" y="683920"/>
                </a:cubicBezTo>
                <a:close/>
                <a:moveTo>
                  <a:pt x="5588698" y="683920"/>
                </a:moveTo>
                <a:cubicBezTo>
                  <a:pt x="5593879" y="684900"/>
                  <a:pt x="5597234" y="689474"/>
                  <a:pt x="5596622" y="694048"/>
                </a:cubicBezTo>
                <a:cubicBezTo>
                  <a:pt x="5596014" y="698949"/>
                  <a:pt x="5591136" y="701889"/>
                  <a:pt x="5586260" y="701236"/>
                </a:cubicBezTo>
                <a:cubicBezTo>
                  <a:pt x="5581382" y="700582"/>
                  <a:pt x="5577723" y="695681"/>
                  <a:pt x="5578332" y="691108"/>
                </a:cubicBezTo>
                <a:cubicBezTo>
                  <a:pt x="5578943" y="686206"/>
                  <a:pt x="5583820" y="682940"/>
                  <a:pt x="5588698" y="683920"/>
                </a:cubicBezTo>
                <a:close/>
                <a:moveTo>
                  <a:pt x="8207462" y="683266"/>
                </a:moveTo>
                <a:cubicBezTo>
                  <a:pt x="8212644" y="684246"/>
                  <a:pt x="8215997" y="688820"/>
                  <a:pt x="8215387" y="693721"/>
                </a:cubicBezTo>
                <a:cubicBezTo>
                  <a:pt x="8214778" y="698622"/>
                  <a:pt x="8209901" y="701889"/>
                  <a:pt x="8204720" y="700909"/>
                </a:cubicBezTo>
                <a:cubicBezTo>
                  <a:pt x="8199538" y="699929"/>
                  <a:pt x="8196185" y="695354"/>
                  <a:pt x="8196794" y="690454"/>
                </a:cubicBezTo>
                <a:cubicBezTo>
                  <a:pt x="8197709" y="685553"/>
                  <a:pt x="8202281" y="682613"/>
                  <a:pt x="8207462" y="683266"/>
                </a:cubicBezTo>
                <a:close/>
                <a:moveTo>
                  <a:pt x="503893" y="682940"/>
                </a:moveTo>
                <a:cubicBezTo>
                  <a:pt x="508770" y="683920"/>
                  <a:pt x="512427" y="688494"/>
                  <a:pt x="511817" y="693068"/>
                </a:cubicBezTo>
                <a:cubicBezTo>
                  <a:pt x="511208" y="697969"/>
                  <a:pt x="506331" y="700909"/>
                  <a:pt x="501455" y="700256"/>
                </a:cubicBezTo>
                <a:cubicBezTo>
                  <a:pt x="496579" y="699276"/>
                  <a:pt x="492921" y="694701"/>
                  <a:pt x="493531" y="690127"/>
                </a:cubicBezTo>
                <a:cubicBezTo>
                  <a:pt x="494140" y="685226"/>
                  <a:pt x="498712" y="681960"/>
                  <a:pt x="503893" y="682940"/>
                </a:cubicBezTo>
                <a:close/>
                <a:moveTo>
                  <a:pt x="4256832" y="682553"/>
                </a:moveTo>
                <a:cubicBezTo>
                  <a:pt x="4261814" y="683408"/>
                  <a:pt x="4265273" y="688002"/>
                  <a:pt x="4264552" y="692812"/>
                </a:cubicBezTo>
                <a:cubicBezTo>
                  <a:pt x="4263836" y="697623"/>
                  <a:pt x="4259209" y="700829"/>
                  <a:pt x="4254226" y="699973"/>
                </a:cubicBezTo>
                <a:cubicBezTo>
                  <a:pt x="4249242" y="699117"/>
                  <a:pt x="4245776" y="694524"/>
                  <a:pt x="4246498" y="689713"/>
                </a:cubicBezTo>
                <a:cubicBezTo>
                  <a:pt x="4247212" y="684903"/>
                  <a:pt x="4251845" y="681697"/>
                  <a:pt x="4256832" y="682553"/>
                </a:cubicBezTo>
                <a:close/>
                <a:moveTo>
                  <a:pt x="7710026" y="681959"/>
                </a:moveTo>
                <a:cubicBezTo>
                  <a:pt x="7714903" y="682939"/>
                  <a:pt x="7718256" y="687187"/>
                  <a:pt x="7717342" y="691761"/>
                </a:cubicBezTo>
                <a:cubicBezTo>
                  <a:pt x="7716732" y="696335"/>
                  <a:pt x="7712160" y="699275"/>
                  <a:pt x="7707588" y="698622"/>
                </a:cubicBezTo>
                <a:cubicBezTo>
                  <a:pt x="7702711" y="697642"/>
                  <a:pt x="7699358" y="693394"/>
                  <a:pt x="7700273" y="688820"/>
                </a:cubicBezTo>
                <a:cubicBezTo>
                  <a:pt x="7700577" y="683919"/>
                  <a:pt x="7705149" y="680979"/>
                  <a:pt x="7710026" y="681959"/>
                </a:cubicBezTo>
                <a:close/>
                <a:moveTo>
                  <a:pt x="5290014" y="681633"/>
                </a:moveTo>
                <a:cubicBezTo>
                  <a:pt x="5294892" y="682613"/>
                  <a:pt x="5298244" y="686860"/>
                  <a:pt x="5297634" y="691434"/>
                </a:cubicBezTo>
                <a:cubicBezTo>
                  <a:pt x="5297025" y="696008"/>
                  <a:pt x="5292453" y="699275"/>
                  <a:pt x="5287576" y="698295"/>
                </a:cubicBezTo>
                <a:cubicBezTo>
                  <a:pt x="5282697" y="697315"/>
                  <a:pt x="5279345" y="693067"/>
                  <a:pt x="5279956" y="688494"/>
                </a:cubicBezTo>
                <a:cubicBezTo>
                  <a:pt x="5280869" y="683919"/>
                  <a:pt x="5285137" y="680652"/>
                  <a:pt x="5290014" y="681633"/>
                </a:cubicBezTo>
                <a:close/>
                <a:moveTo>
                  <a:pt x="11285349" y="680979"/>
                </a:moveTo>
                <a:cubicBezTo>
                  <a:pt x="11290532" y="681959"/>
                  <a:pt x="11293884" y="686533"/>
                  <a:pt x="11293274" y="691434"/>
                </a:cubicBezTo>
                <a:cubicBezTo>
                  <a:pt x="11292664" y="696335"/>
                  <a:pt x="11287789" y="699602"/>
                  <a:pt x="11282911" y="698622"/>
                </a:cubicBezTo>
                <a:cubicBezTo>
                  <a:pt x="11277730" y="697642"/>
                  <a:pt x="11274376" y="693067"/>
                  <a:pt x="11274986" y="688167"/>
                </a:cubicBezTo>
                <a:cubicBezTo>
                  <a:pt x="11275596" y="683266"/>
                  <a:pt x="11280168" y="680326"/>
                  <a:pt x="11285349" y="680979"/>
                </a:cubicBezTo>
                <a:close/>
                <a:moveTo>
                  <a:pt x="11349054" y="680326"/>
                </a:moveTo>
                <a:cubicBezTo>
                  <a:pt x="11353625" y="680979"/>
                  <a:pt x="11356674" y="685227"/>
                  <a:pt x="11356065" y="689474"/>
                </a:cubicBezTo>
                <a:cubicBezTo>
                  <a:pt x="11355455" y="693721"/>
                  <a:pt x="11351187" y="696662"/>
                  <a:pt x="11346616" y="696008"/>
                </a:cubicBezTo>
                <a:cubicBezTo>
                  <a:pt x="11342043" y="695355"/>
                  <a:pt x="11338996" y="691108"/>
                  <a:pt x="11339605" y="686860"/>
                </a:cubicBezTo>
                <a:cubicBezTo>
                  <a:pt x="11340215" y="682286"/>
                  <a:pt x="11344482" y="679345"/>
                  <a:pt x="11349054" y="680326"/>
                </a:cubicBezTo>
                <a:close/>
                <a:moveTo>
                  <a:pt x="10737317" y="679672"/>
                </a:moveTo>
                <a:cubicBezTo>
                  <a:pt x="10742194" y="680652"/>
                  <a:pt x="10745546" y="684899"/>
                  <a:pt x="10744936" y="689474"/>
                </a:cubicBezTo>
                <a:cubicBezTo>
                  <a:pt x="10744327" y="694047"/>
                  <a:pt x="10739755" y="696988"/>
                  <a:pt x="10734878" y="696335"/>
                </a:cubicBezTo>
                <a:cubicBezTo>
                  <a:pt x="10730002" y="695354"/>
                  <a:pt x="10726648" y="691107"/>
                  <a:pt x="10727258" y="686533"/>
                </a:cubicBezTo>
                <a:cubicBezTo>
                  <a:pt x="10727868" y="681959"/>
                  <a:pt x="10732439" y="679019"/>
                  <a:pt x="10737317" y="679672"/>
                </a:cubicBezTo>
                <a:close/>
                <a:moveTo>
                  <a:pt x="9410210" y="679345"/>
                </a:moveTo>
                <a:cubicBezTo>
                  <a:pt x="9415697" y="680326"/>
                  <a:pt x="9419658" y="685226"/>
                  <a:pt x="9418744" y="690780"/>
                </a:cubicBezTo>
                <a:cubicBezTo>
                  <a:pt x="9417830" y="696335"/>
                  <a:pt x="9412649" y="699602"/>
                  <a:pt x="9407161" y="698622"/>
                </a:cubicBezTo>
                <a:cubicBezTo>
                  <a:pt x="9401676" y="697642"/>
                  <a:pt x="9397713" y="692741"/>
                  <a:pt x="9398628" y="687187"/>
                </a:cubicBezTo>
                <a:cubicBezTo>
                  <a:pt x="9399542" y="681633"/>
                  <a:pt x="9404418" y="678365"/>
                  <a:pt x="9410210" y="679345"/>
                </a:cubicBezTo>
                <a:close/>
                <a:moveTo>
                  <a:pt x="1185035" y="679345"/>
                </a:moveTo>
                <a:cubicBezTo>
                  <a:pt x="1190216" y="680326"/>
                  <a:pt x="1193874" y="684900"/>
                  <a:pt x="1193264" y="689801"/>
                </a:cubicBezTo>
                <a:cubicBezTo>
                  <a:pt x="1192655" y="694701"/>
                  <a:pt x="1187778" y="697969"/>
                  <a:pt x="1182597" y="696988"/>
                </a:cubicBezTo>
                <a:cubicBezTo>
                  <a:pt x="1177415" y="696008"/>
                  <a:pt x="1173758" y="691434"/>
                  <a:pt x="1174368" y="686533"/>
                </a:cubicBezTo>
                <a:cubicBezTo>
                  <a:pt x="1174977" y="681960"/>
                  <a:pt x="1179854" y="678692"/>
                  <a:pt x="1185035" y="679345"/>
                </a:cubicBezTo>
                <a:close/>
                <a:moveTo>
                  <a:pt x="157659" y="679019"/>
                </a:moveTo>
                <a:cubicBezTo>
                  <a:pt x="162536" y="679999"/>
                  <a:pt x="166193" y="684573"/>
                  <a:pt x="165583" y="689147"/>
                </a:cubicBezTo>
                <a:cubicBezTo>
                  <a:pt x="164974" y="694048"/>
                  <a:pt x="160097" y="696988"/>
                  <a:pt x="155221" y="696335"/>
                </a:cubicBezTo>
                <a:cubicBezTo>
                  <a:pt x="150344" y="695355"/>
                  <a:pt x="146687" y="690781"/>
                  <a:pt x="147296" y="686207"/>
                </a:cubicBezTo>
                <a:cubicBezTo>
                  <a:pt x="147906" y="681306"/>
                  <a:pt x="152782" y="678039"/>
                  <a:pt x="157659" y="679019"/>
                </a:cubicBezTo>
                <a:close/>
                <a:moveTo>
                  <a:pt x="11509684" y="678692"/>
                </a:moveTo>
                <a:cubicBezTo>
                  <a:pt x="11514561" y="679672"/>
                  <a:pt x="11517913" y="683920"/>
                  <a:pt x="11517304" y="688820"/>
                </a:cubicBezTo>
                <a:cubicBezTo>
                  <a:pt x="11516694" y="693394"/>
                  <a:pt x="11512122" y="696662"/>
                  <a:pt x="11507247" y="695681"/>
                </a:cubicBezTo>
                <a:cubicBezTo>
                  <a:pt x="11502369" y="694701"/>
                  <a:pt x="11499017" y="690454"/>
                  <a:pt x="11499625" y="685553"/>
                </a:cubicBezTo>
                <a:cubicBezTo>
                  <a:pt x="11500235" y="680979"/>
                  <a:pt x="11504807" y="677712"/>
                  <a:pt x="11509684" y="678692"/>
                </a:cubicBezTo>
                <a:close/>
                <a:moveTo>
                  <a:pt x="4688237" y="678692"/>
                </a:moveTo>
                <a:cubicBezTo>
                  <a:pt x="4693113" y="679672"/>
                  <a:pt x="4696466" y="683919"/>
                  <a:pt x="4695859" y="688494"/>
                </a:cubicBezTo>
                <a:cubicBezTo>
                  <a:pt x="4695248" y="693067"/>
                  <a:pt x="4690674" y="696335"/>
                  <a:pt x="4685799" y="695354"/>
                </a:cubicBezTo>
                <a:cubicBezTo>
                  <a:pt x="4680920" y="694374"/>
                  <a:pt x="4677568" y="690127"/>
                  <a:pt x="4678177" y="685553"/>
                </a:cubicBezTo>
                <a:cubicBezTo>
                  <a:pt x="4678786" y="680979"/>
                  <a:pt x="4683359" y="678038"/>
                  <a:pt x="4688237" y="678692"/>
                </a:cubicBezTo>
                <a:close/>
                <a:moveTo>
                  <a:pt x="3904747" y="678692"/>
                </a:moveTo>
                <a:cubicBezTo>
                  <a:pt x="3909627" y="679672"/>
                  <a:pt x="3913284" y="684246"/>
                  <a:pt x="3912671" y="688820"/>
                </a:cubicBezTo>
                <a:cubicBezTo>
                  <a:pt x="3912060" y="693721"/>
                  <a:pt x="3907186" y="696662"/>
                  <a:pt x="3902303" y="696008"/>
                </a:cubicBezTo>
                <a:cubicBezTo>
                  <a:pt x="3897430" y="695028"/>
                  <a:pt x="3893777" y="690454"/>
                  <a:pt x="3894388" y="685880"/>
                </a:cubicBezTo>
                <a:cubicBezTo>
                  <a:pt x="3895302" y="680979"/>
                  <a:pt x="3899872" y="677712"/>
                  <a:pt x="3904747" y="678692"/>
                </a:cubicBezTo>
                <a:close/>
                <a:moveTo>
                  <a:pt x="11543822" y="678365"/>
                </a:moveTo>
                <a:cubicBezTo>
                  <a:pt x="11549004" y="679345"/>
                  <a:pt x="11552661" y="683919"/>
                  <a:pt x="11551747" y="688820"/>
                </a:cubicBezTo>
                <a:cubicBezTo>
                  <a:pt x="11551137" y="693721"/>
                  <a:pt x="11546260" y="696988"/>
                  <a:pt x="11541078" y="696008"/>
                </a:cubicBezTo>
                <a:cubicBezTo>
                  <a:pt x="11535897" y="695028"/>
                  <a:pt x="11532240" y="690454"/>
                  <a:pt x="11533153" y="685553"/>
                </a:cubicBezTo>
                <a:cubicBezTo>
                  <a:pt x="11534068" y="680652"/>
                  <a:pt x="11538641" y="677385"/>
                  <a:pt x="11543822" y="678365"/>
                </a:cubicBezTo>
                <a:close/>
                <a:moveTo>
                  <a:pt x="6268009" y="678365"/>
                </a:moveTo>
                <a:cubicBezTo>
                  <a:pt x="6272886" y="679019"/>
                  <a:pt x="6275934" y="683593"/>
                  <a:pt x="6275324" y="688167"/>
                </a:cubicBezTo>
                <a:cubicBezTo>
                  <a:pt x="6274715" y="692741"/>
                  <a:pt x="6270143" y="695681"/>
                  <a:pt x="6265571" y="694701"/>
                </a:cubicBezTo>
                <a:cubicBezTo>
                  <a:pt x="6260694" y="694047"/>
                  <a:pt x="6257646" y="689474"/>
                  <a:pt x="6258255" y="684900"/>
                </a:cubicBezTo>
                <a:cubicBezTo>
                  <a:pt x="6258864" y="680652"/>
                  <a:pt x="6263132" y="677712"/>
                  <a:pt x="6268009" y="678365"/>
                </a:cubicBezTo>
                <a:close/>
                <a:moveTo>
                  <a:pt x="10422761" y="678039"/>
                </a:moveTo>
                <a:cubicBezTo>
                  <a:pt x="10427638" y="678692"/>
                  <a:pt x="10430686" y="683267"/>
                  <a:pt x="10430076" y="687840"/>
                </a:cubicBezTo>
                <a:cubicBezTo>
                  <a:pt x="10429466" y="692414"/>
                  <a:pt x="10424894" y="695355"/>
                  <a:pt x="10420323" y="694701"/>
                </a:cubicBezTo>
                <a:cubicBezTo>
                  <a:pt x="10415446" y="694048"/>
                  <a:pt x="10412398" y="689474"/>
                  <a:pt x="10413008" y="684900"/>
                </a:cubicBezTo>
                <a:cubicBezTo>
                  <a:pt x="10413617" y="680326"/>
                  <a:pt x="10418189" y="677059"/>
                  <a:pt x="10422761" y="678039"/>
                </a:cubicBezTo>
                <a:close/>
                <a:moveTo>
                  <a:pt x="4169345" y="678039"/>
                </a:moveTo>
                <a:cubicBezTo>
                  <a:pt x="4174216" y="679019"/>
                  <a:pt x="4177875" y="683593"/>
                  <a:pt x="4177268" y="688167"/>
                </a:cubicBezTo>
                <a:cubicBezTo>
                  <a:pt x="4176656" y="693068"/>
                  <a:pt x="4171777" y="696008"/>
                  <a:pt x="4166901" y="695355"/>
                </a:cubicBezTo>
                <a:cubicBezTo>
                  <a:pt x="4162025" y="694375"/>
                  <a:pt x="4158360" y="689801"/>
                  <a:pt x="4158977" y="685227"/>
                </a:cubicBezTo>
                <a:cubicBezTo>
                  <a:pt x="4159581" y="680326"/>
                  <a:pt x="4164161" y="677059"/>
                  <a:pt x="4169345" y="678039"/>
                </a:cubicBezTo>
                <a:close/>
                <a:moveTo>
                  <a:pt x="1906487" y="678039"/>
                </a:moveTo>
                <a:cubicBezTo>
                  <a:pt x="1911667" y="679019"/>
                  <a:pt x="1915325" y="683593"/>
                  <a:pt x="1914411" y="688494"/>
                </a:cubicBezTo>
                <a:cubicBezTo>
                  <a:pt x="1913801" y="693394"/>
                  <a:pt x="1908925" y="696662"/>
                  <a:pt x="1903743" y="695681"/>
                </a:cubicBezTo>
                <a:cubicBezTo>
                  <a:pt x="1898562" y="694701"/>
                  <a:pt x="1894905" y="690127"/>
                  <a:pt x="1895819" y="685227"/>
                </a:cubicBezTo>
                <a:cubicBezTo>
                  <a:pt x="1896428" y="680326"/>
                  <a:pt x="1901305" y="677059"/>
                  <a:pt x="1906487" y="678039"/>
                </a:cubicBezTo>
                <a:close/>
                <a:moveTo>
                  <a:pt x="10174042" y="677712"/>
                </a:moveTo>
                <a:cubicBezTo>
                  <a:pt x="10178920" y="678692"/>
                  <a:pt x="10182273" y="682939"/>
                  <a:pt x="10181663" y="687513"/>
                </a:cubicBezTo>
                <a:cubicBezTo>
                  <a:pt x="10181053" y="692087"/>
                  <a:pt x="10176481" y="695354"/>
                  <a:pt x="10171605" y="694374"/>
                </a:cubicBezTo>
                <a:cubicBezTo>
                  <a:pt x="10166728" y="693394"/>
                  <a:pt x="10163375" y="689147"/>
                  <a:pt x="10163985" y="684573"/>
                </a:cubicBezTo>
                <a:cubicBezTo>
                  <a:pt x="10164595" y="679999"/>
                  <a:pt x="10169166" y="677058"/>
                  <a:pt x="10174042" y="677712"/>
                </a:cubicBezTo>
                <a:close/>
                <a:moveTo>
                  <a:pt x="3993153" y="677712"/>
                </a:moveTo>
                <a:cubicBezTo>
                  <a:pt x="3998037" y="678692"/>
                  <a:pt x="4001690" y="683266"/>
                  <a:pt x="4001087" y="687840"/>
                </a:cubicBezTo>
                <a:cubicBezTo>
                  <a:pt x="4000476" y="692741"/>
                  <a:pt x="3995596" y="695681"/>
                  <a:pt x="3990716" y="695028"/>
                </a:cubicBezTo>
                <a:cubicBezTo>
                  <a:pt x="3985842" y="694047"/>
                  <a:pt x="3982178" y="689474"/>
                  <a:pt x="3982791" y="684900"/>
                </a:cubicBezTo>
                <a:cubicBezTo>
                  <a:pt x="3983398" y="679999"/>
                  <a:pt x="3987974" y="676732"/>
                  <a:pt x="3993153" y="677712"/>
                </a:cubicBezTo>
                <a:close/>
                <a:moveTo>
                  <a:pt x="7437838" y="677385"/>
                </a:moveTo>
                <a:cubicBezTo>
                  <a:pt x="7442410" y="678038"/>
                  <a:pt x="7445458" y="682286"/>
                  <a:pt x="7444849" y="686533"/>
                </a:cubicBezTo>
                <a:cubicBezTo>
                  <a:pt x="7444239" y="690781"/>
                  <a:pt x="7439972" y="693721"/>
                  <a:pt x="7435399" y="693068"/>
                </a:cubicBezTo>
                <a:cubicBezTo>
                  <a:pt x="7430827" y="692414"/>
                  <a:pt x="7427780" y="688167"/>
                  <a:pt x="7428390" y="683920"/>
                </a:cubicBezTo>
                <a:cubicBezTo>
                  <a:pt x="7428999" y="679672"/>
                  <a:pt x="7433266" y="676732"/>
                  <a:pt x="7437838" y="677385"/>
                </a:cubicBezTo>
                <a:close/>
                <a:moveTo>
                  <a:pt x="3817275" y="676732"/>
                </a:moveTo>
                <a:cubicBezTo>
                  <a:pt x="3822130" y="677712"/>
                  <a:pt x="3825787" y="682286"/>
                  <a:pt x="3825182" y="686860"/>
                </a:cubicBezTo>
                <a:cubicBezTo>
                  <a:pt x="3824575" y="691761"/>
                  <a:pt x="3819700" y="694701"/>
                  <a:pt x="3814830" y="694047"/>
                </a:cubicBezTo>
                <a:cubicBezTo>
                  <a:pt x="3809960" y="693068"/>
                  <a:pt x="3806290" y="688494"/>
                  <a:pt x="3806908" y="683920"/>
                </a:cubicBezTo>
                <a:cubicBezTo>
                  <a:pt x="3807513" y="679019"/>
                  <a:pt x="3812092" y="675752"/>
                  <a:pt x="3817275" y="676732"/>
                </a:cubicBezTo>
                <a:close/>
                <a:moveTo>
                  <a:pt x="4081238" y="676405"/>
                </a:moveTo>
                <a:cubicBezTo>
                  <a:pt x="4086118" y="677385"/>
                  <a:pt x="4089777" y="681960"/>
                  <a:pt x="4089167" y="686533"/>
                </a:cubicBezTo>
                <a:cubicBezTo>
                  <a:pt x="4088558" y="691434"/>
                  <a:pt x="4083678" y="694374"/>
                  <a:pt x="4078799" y="693721"/>
                </a:cubicBezTo>
                <a:cubicBezTo>
                  <a:pt x="4073917" y="692741"/>
                  <a:pt x="4070268" y="688167"/>
                  <a:pt x="4070873" y="683593"/>
                </a:cubicBezTo>
                <a:cubicBezTo>
                  <a:pt x="4071786" y="678692"/>
                  <a:pt x="4076360" y="675752"/>
                  <a:pt x="4081238" y="676405"/>
                </a:cubicBezTo>
                <a:close/>
                <a:moveTo>
                  <a:pt x="10509324" y="676078"/>
                </a:moveTo>
                <a:cubicBezTo>
                  <a:pt x="10514202" y="676732"/>
                  <a:pt x="10517249" y="681306"/>
                  <a:pt x="10516640" y="685880"/>
                </a:cubicBezTo>
                <a:cubicBezTo>
                  <a:pt x="10516032" y="690454"/>
                  <a:pt x="10511459" y="693394"/>
                  <a:pt x="10506887" y="692741"/>
                </a:cubicBezTo>
                <a:cubicBezTo>
                  <a:pt x="10502009" y="691761"/>
                  <a:pt x="10498962" y="687513"/>
                  <a:pt x="10499571" y="682939"/>
                </a:cubicBezTo>
                <a:cubicBezTo>
                  <a:pt x="10500180" y="678038"/>
                  <a:pt x="10504449" y="675098"/>
                  <a:pt x="10509324" y="676078"/>
                </a:cubicBezTo>
                <a:close/>
                <a:moveTo>
                  <a:pt x="353051" y="675752"/>
                </a:moveTo>
                <a:cubicBezTo>
                  <a:pt x="357928" y="676732"/>
                  <a:pt x="361281" y="680979"/>
                  <a:pt x="360671" y="685880"/>
                </a:cubicBezTo>
                <a:cubicBezTo>
                  <a:pt x="360061" y="690454"/>
                  <a:pt x="355490" y="693721"/>
                  <a:pt x="350613" y="692741"/>
                </a:cubicBezTo>
                <a:cubicBezTo>
                  <a:pt x="345737" y="691761"/>
                  <a:pt x="342384" y="687513"/>
                  <a:pt x="342994" y="682613"/>
                </a:cubicBezTo>
                <a:cubicBezTo>
                  <a:pt x="343603" y="678038"/>
                  <a:pt x="348174" y="674772"/>
                  <a:pt x="353051" y="675752"/>
                </a:cubicBezTo>
                <a:close/>
                <a:moveTo>
                  <a:pt x="3346333" y="675425"/>
                </a:moveTo>
                <a:cubicBezTo>
                  <a:pt x="3351515" y="676405"/>
                  <a:pt x="3355172" y="680979"/>
                  <a:pt x="3354258" y="685879"/>
                </a:cubicBezTo>
                <a:cubicBezTo>
                  <a:pt x="3353648" y="690780"/>
                  <a:pt x="3348771" y="694047"/>
                  <a:pt x="3343591" y="693067"/>
                </a:cubicBezTo>
                <a:cubicBezTo>
                  <a:pt x="3338410" y="692087"/>
                  <a:pt x="3334752" y="687513"/>
                  <a:pt x="3335666" y="682613"/>
                </a:cubicBezTo>
                <a:cubicBezTo>
                  <a:pt x="3336276" y="677711"/>
                  <a:pt x="3341153" y="674445"/>
                  <a:pt x="3346333" y="675425"/>
                </a:cubicBezTo>
                <a:close/>
                <a:moveTo>
                  <a:pt x="2675407" y="675425"/>
                </a:moveTo>
                <a:cubicBezTo>
                  <a:pt x="2680895" y="676405"/>
                  <a:pt x="2684551" y="681306"/>
                  <a:pt x="2683941" y="686533"/>
                </a:cubicBezTo>
                <a:cubicBezTo>
                  <a:pt x="2683027" y="691761"/>
                  <a:pt x="2678151" y="695028"/>
                  <a:pt x="2672665" y="694047"/>
                </a:cubicBezTo>
                <a:cubicBezTo>
                  <a:pt x="2667178" y="693067"/>
                  <a:pt x="2663522" y="688167"/>
                  <a:pt x="2664131" y="682939"/>
                </a:cubicBezTo>
                <a:cubicBezTo>
                  <a:pt x="2665044" y="677711"/>
                  <a:pt x="2670227" y="674445"/>
                  <a:pt x="2675407" y="675425"/>
                </a:cubicBezTo>
                <a:close/>
                <a:moveTo>
                  <a:pt x="11127768" y="675099"/>
                </a:moveTo>
                <a:cubicBezTo>
                  <a:pt x="11132643" y="676079"/>
                  <a:pt x="11136302" y="680652"/>
                  <a:pt x="11135387" y="685227"/>
                </a:cubicBezTo>
                <a:cubicBezTo>
                  <a:pt x="11134778" y="690127"/>
                  <a:pt x="11129902" y="693068"/>
                  <a:pt x="11125024" y="692414"/>
                </a:cubicBezTo>
                <a:cubicBezTo>
                  <a:pt x="11120147" y="691435"/>
                  <a:pt x="11116489" y="686860"/>
                  <a:pt x="11117403" y="682286"/>
                </a:cubicBezTo>
                <a:cubicBezTo>
                  <a:pt x="11118014" y="677385"/>
                  <a:pt x="11122587" y="674118"/>
                  <a:pt x="11127768" y="675099"/>
                </a:cubicBezTo>
                <a:close/>
                <a:moveTo>
                  <a:pt x="8910335" y="675099"/>
                </a:moveTo>
                <a:cubicBezTo>
                  <a:pt x="8915517" y="676079"/>
                  <a:pt x="8919174" y="680652"/>
                  <a:pt x="8918565" y="685880"/>
                </a:cubicBezTo>
                <a:cubicBezTo>
                  <a:pt x="8917955" y="691108"/>
                  <a:pt x="8912774" y="694375"/>
                  <a:pt x="8907591" y="693395"/>
                </a:cubicBezTo>
                <a:cubicBezTo>
                  <a:pt x="8902410" y="692415"/>
                  <a:pt x="8898753" y="687840"/>
                  <a:pt x="8899362" y="682613"/>
                </a:cubicBezTo>
                <a:cubicBezTo>
                  <a:pt x="8900277" y="677385"/>
                  <a:pt x="8905154" y="674118"/>
                  <a:pt x="8910335" y="675099"/>
                </a:cubicBezTo>
                <a:close/>
                <a:moveTo>
                  <a:pt x="5965342" y="674445"/>
                </a:moveTo>
                <a:cubicBezTo>
                  <a:pt x="5970218" y="675425"/>
                  <a:pt x="5973876" y="679672"/>
                  <a:pt x="5972961" y="684573"/>
                </a:cubicBezTo>
                <a:cubicBezTo>
                  <a:pt x="5972351" y="689147"/>
                  <a:pt x="5967779" y="692414"/>
                  <a:pt x="5962597" y="691434"/>
                </a:cubicBezTo>
                <a:cubicBezTo>
                  <a:pt x="5957722" y="690454"/>
                  <a:pt x="5954064" y="686206"/>
                  <a:pt x="5954978" y="681306"/>
                </a:cubicBezTo>
                <a:cubicBezTo>
                  <a:pt x="5955588" y="676731"/>
                  <a:pt x="5960160" y="673791"/>
                  <a:pt x="5965342" y="674445"/>
                </a:cubicBezTo>
                <a:close/>
                <a:moveTo>
                  <a:pt x="4476952" y="674118"/>
                </a:moveTo>
                <a:cubicBezTo>
                  <a:pt x="4481833" y="675099"/>
                  <a:pt x="4485184" y="679345"/>
                  <a:pt x="4484575" y="684247"/>
                </a:cubicBezTo>
                <a:cubicBezTo>
                  <a:pt x="4483969" y="688820"/>
                  <a:pt x="4479391" y="692088"/>
                  <a:pt x="4474515" y="691108"/>
                </a:cubicBezTo>
                <a:cubicBezTo>
                  <a:pt x="4469639" y="690127"/>
                  <a:pt x="4466281" y="685880"/>
                  <a:pt x="4466891" y="680979"/>
                </a:cubicBezTo>
                <a:cubicBezTo>
                  <a:pt x="4467195" y="676405"/>
                  <a:pt x="4471774" y="673138"/>
                  <a:pt x="4476952" y="674118"/>
                </a:cubicBezTo>
                <a:close/>
                <a:moveTo>
                  <a:pt x="5857746" y="673465"/>
                </a:moveTo>
                <a:cubicBezTo>
                  <a:pt x="5862928" y="674445"/>
                  <a:pt x="5866280" y="679019"/>
                  <a:pt x="5865671" y="683593"/>
                </a:cubicBezTo>
                <a:cubicBezTo>
                  <a:pt x="5865062" y="688494"/>
                  <a:pt x="5860184" y="691434"/>
                  <a:pt x="5855308" y="690780"/>
                </a:cubicBezTo>
                <a:cubicBezTo>
                  <a:pt x="5850127" y="689801"/>
                  <a:pt x="5846773" y="685226"/>
                  <a:pt x="5847383" y="680652"/>
                </a:cubicBezTo>
                <a:cubicBezTo>
                  <a:pt x="5847993" y="675751"/>
                  <a:pt x="5852869" y="672484"/>
                  <a:pt x="5857746" y="673465"/>
                </a:cubicBezTo>
                <a:close/>
                <a:moveTo>
                  <a:pt x="438695" y="673138"/>
                </a:moveTo>
                <a:cubicBezTo>
                  <a:pt x="443572" y="674118"/>
                  <a:pt x="446925" y="678366"/>
                  <a:pt x="446316" y="683267"/>
                </a:cubicBezTo>
                <a:cubicBezTo>
                  <a:pt x="445706" y="688167"/>
                  <a:pt x="441134" y="691108"/>
                  <a:pt x="436257" y="690127"/>
                </a:cubicBezTo>
                <a:cubicBezTo>
                  <a:pt x="431381" y="689147"/>
                  <a:pt x="428029" y="684900"/>
                  <a:pt x="428638" y="679999"/>
                </a:cubicBezTo>
                <a:cubicBezTo>
                  <a:pt x="429248" y="675425"/>
                  <a:pt x="433819" y="672158"/>
                  <a:pt x="438695" y="673138"/>
                </a:cubicBezTo>
                <a:close/>
                <a:moveTo>
                  <a:pt x="7032147" y="673138"/>
                </a:moveTo>
                <a:cubicBezTo>
                  <a:pt x="7036719" y="673791"/>
                  <a:pt x="7039767" y="678038"/>
                  <a:pt x="7039157" y="682286"/>
                </a:cubicBezTo>
                <a:cubicBezTo>
                  <a:pt x="7038548" y="686533"/>
                  <a:pt x="7034281" y="689474"/>
                  <a:pt x="7029709" y="688820"/>
                </a:cubicBezTo>
                <a:cubicBezTo>
                  <a:pt x="7025137" y="688167"/>
                  <a:pt x="7022089" y="683919"/>
                  <a:pt x="7022698" y="679672"/>
                </a:cubicBezTo>
                <a:cubicBezTo>
                  <a:pt x="7023308" y="675425"/>
                  <a:pt x="7027575" y="672484"/>
                  <a:pt x="7032147" y="673138"/>
                </a:cubicBezTo>
                <a:close/>
                <a:moveTo>
                  <a:pt x="11563938" y="672158"/>
                </a:moveTo>
                <a:cubicBezTo>
                  <a:pt x="11569121" y="673138"/>
                  <a:pt x="11572473" y="677712"/>
                  <a:pt x="11571863" y="682613"/>
                </a:cubicBezTo>
                <a:cubicBezTo>
                  <a:pt x="11571254" y="687513"/>
                  <a:pt x="11566377" y="690781"/>
                  <a:pt x="11561196" y="689801"/>
                </a:cubicBezTo>
                <a:cubicBezTo>
                  <a:pt x="11556014" y="688820"/>
                  <a:pt x="11552661" y="684246"/>
                  <a:pt x="11553271" y="679345"/>
                </a:cubicBezTo>
                <a:cubicBezTo>
                  <a:pt x="11553881" y="674445"/>
                  <a:pt x="11558756" y="671504"/>
                  <a:pt x="11563938" y="672158"/>
                </a:cubicBezTo>
                <a:close/>
                <a:moveTo>
                  <a:pt x="8300427" y="672158"/>
                </a:moveTo>
                <a:cubicBezTo>
                  <a:pt x="8305608" y="673138"/>
                  <a:pt x="8308962" y="677712"/>
                  <a:pt x="8308352" y="682613"/>
                </a:cubicBezTo>
                <a:cubicBezTo>
                  <a:pt x="8307743" y="687513"/>
                  <a:pt x="8302866" y="690781"/>
                  <a:pt x="8297684" y="689801"/>
                </a:cubicBezTo>
                <a:cubicBezTo>
                  <a:pt x="8292503" y="688820"/>
                  <a:pt x="8289149" y="684246"/>
                  <a:pt x="8289759" y="679345"/>
                </a:cubicBezTo>
                <a:cubicBezTo>
                  <a:pt x="8290674" y="674772"/>
                  <a:pt x="8295246" y="671504"/>
                  <a:pt x="8300427" y="672158"/>
                </a:cubicBezTo>
                <a:close/>
                <a:moveTo>
                  <a:pt x="2405341" y="671504"/>
                </a:moveTo>
                <a:cubicBezTo>
                  <a:pt x="2410827" y="672484"/>
                  <a:pt x="2414791" y="677385"/>
                  <a:pt x="2413874" y="682612"/>
                </a:cubicBezTo>
                <a:cubicBezTo>
                  <a:pt x="2412960" y="687840"/>
                  <a:pt x="2408087" y="691434"/>
                  <a:pt x="2402597" y="690454"/>
                </a:cubicBezTo>
                <a:cubicBezTo>
                  <a:pt x="2397113" y="689474"/>
                  <a:pt x="2393151" y="684572"/>
                  <a:pt x="2394065" y="679345"/>
                </a:cubicBezTo>
                <a:cubicBezTo>
                  <a:pt x="2394673" y="674118"/>
                  <a:pt x="2399551" y="670851"/>
                  <a:pt x="2405341" y="671504"/>
                </a:cubicBezTo>
                <a:close/>
                <a:moveTo>
                  <a:pt x="5679847" y="671177"/>
                </a:moveTo>
                <a:cubicBezTo>
                  <a:pt x="5685029" y="672158"/>
                  <a:pt x="5688382" y="676731"/>
                  <a:pt x="5687773" y="681306"/>
                </a:cubicBezTo>
                <a:cubicBezTo>
                  <a:pt x="5687163" y="686206"/>
                  <a:pt x="5682286" y="689147"/>
                  <a:pt x="5677409" y="688494"/>
                </a:cubicBezTo>
                <a:cubicBezTo>
                  <a:pt x="5672226" y="687513"/>
                  <a:pt x="5668872" y="682939"/>
                  <a:pt x="5669484" y="678365"/>
                </a:cubicBezTo>
                <a:cubicBezTo>
                  <a:pt x="5670396" y="673464"/>
                  <a:pt x="5674971" y="670197"/>
                  <a:pt x="5679847" y="671177"/>
                </a:cubicBezTo>
                <a:close/>
                <a:moveTo>
                  <a:pt x="8693621" y="670851"/>
                </a:moveTo>
                <a:cubicBezTo>
                  <a:pt x="8698802" y="671831"/>
                  <a:pt x="8702461" y="676405"/>
                  <a:pt x="8701546" y="681306"/>
                </a:cubicBezTo>
                <a:cubicBezTo>
                  <a:pt x="8700937" y="686206"/>
                  <a:pt x="8696059" y="689474"/>
                  <a:pt x="8690878" y="688494"/>
                </a:cubicBezTo>
                <a:cubicBezTo>
                  <a:pt x="8685697" y="687513"/>
                  <a:pt x="8682039" y="682939"/>
                  <a:pt x="8682953" y="678038"/>
                </a:cubicBezTo>
                <a:cubicBezTo>
                  <a:pt x="8683562" y="673465"/>
                  <a:pt x="8688439" y="670197"/>
                  <a:pt x="8693621" y="670851"/>
                </a:cubicBezTo>
                <a:close/>
                <a:moveTo>
                  <a:pt x="268626" y="670524"/>
                </a:moveTo>
                <a:cubicBezTo>
                  <a:pt x="273503" y="671504"/>
                  <a:pt x="276855" y="675752"/>
                  <a:pt x="276246" y="680652"/>
                </a:cubicBezTo>
                <a:cubicBezTo>
                  <a:pt x="275637" y="685227"/>
                  <a:pt x="271065" y="688494"/>
                  <a:pt x="266189" y="687513"/>
                </a:cubicBezTo>
                <a:cubicBezTo>
                  <a:pt x="261312" y="686533"/>
                  <a:pt x="257959" y="682286"/>
                  <a:pt x="258568" y="677386"/>
                </a:cubicBezTo>
                <a:cubicBezTo>
                  <a:pt x="259178" y="672484"/>
                  <a:pt x="263750" y="669544"/>
                  <a:pt x="268626" y="670524"/>
                </a:cubicBezTo>
                <a:close/>
                <a:moveTo>
                  <a:pt x="7808607" y="670092"/>
                </a:moveTo>
                <a:cubicBezTo>
                  <a:pt x="7813428" y="670920"/>
                  <a:pt x="7816774" y="675346"/>
                  <a:pt x="7816082" y="679979"/>
                </a:cubicBezTo>
                <a:cubicBezTo>
                  <a:pt x="7815390" y="684611"/>
                  <a:pt x="7810921" y="687696"/>
                  <a:pt x="7806101" y="686868"/>
                </a:cubicBezTo>
                <a:cubicBezTo>
                  <a:pt x="7801281" y="686041"/>
                  <a:pt x="7797934" y="681615"/>
                  <a:pt x="7798626" y="676982"/>
                </a:cubicBezTo>
                <a:cubicBezTo>
                  <a:pt x="7799318" y="672349"/>
                  <a:pt x="7803787" y="669265"/>
                  <a:pt x="7808607" y="670092"/>
                </a:cubicBezTo>
                <a:close/>
                <a:moveTo>
                  <a:pt x="5526849" y="669544"/>
                </a:moveTo>
                <a:cubicBezTo>
                  <a:pt x="5531725" y="670524"/>
                  <a:pt x="5535383" y="674771"/>
                  <a:pt x="5534468" y="679672"/>
                </a:cubicBezTo>
                <a:cubicBezTo>
                  <a:pt x="5533860" y="684246"/>
                  <a:pt x="5529287" y="687513"/>
                  <a:pt x="5524105" y="686533"/>
                </a:cubicBezTo>
                <a:cubicBezTo>
                  <a:pt x="5519226" y="685553"/>
                  <a:pt x="5515569" y="681306"/>
                  <a:pt x="5516483" y="676405"/>
                </a:cubicBezTo>
                <a:cubicBezTo>
                  <a:pt x="5517092" y="671831"/>
                  <a:pt x="5521667" y="668564"/>
                  <a:pt x="5526849" y="669544"/>
                </a:cubicBezTo>
                <a:close/>
                <a:moveTo>
                  <a:pt x="8011780" y="668891"/>
                </a:moveTo>
                <a:cubicBezTo>
                  <a:pt x="8016657" y="669871"/>
                  <a:pt x="8020315" y="674445"/>
                  <a:pt x="8019705" y="679019"/>
                </a:cubicBezTo>
                <a:cubicBezTo>
                  <a:pt x="8019095" y="683920"/>
                  <a:pt x="8014218" y="686860"/>
                  <a:pt x="8009341" y="686207"/>
                </a:cubicBezTo>
                <a:cubicBezTo>
                  <a:pt x="8004465" y="685227"/>
                  <a:pt x="8000807" y="680652"/>
                  <a:pt x="8001417" y="676079"/>
                </a:cubicBezTo>
                <a:cubicBezTo>
                  <a:pt x="8002026" y="671177"/>
                  <a:pt x="8006598" y="667911"/>
                  <a:pt x="8011780" y="668891"/>
                </a:cubicBezTo>
                <a:close/>
                <a:moveTo>
                  <a:pt x="3730406" y="668564"/>
                </a:moveTo>
                <a:cubicBezTo>
                  <a:pt x="3735283" y="669544"/>
                  <a:pt x="3738927" y="674118"/>
                  <a:pt x="3738021" y="678692"/>
                </a:cubicBezTo>
                <a:cubicBezTo>
                  <a:pt x="3737113" y="683266"/>
                  <a:pt x="3732534" y="686533"/>
                  <a:pt x="3727663" y="685879"/>
                </a:cubicBezTo>
                <a:cubicBezTo>
                  <a:pt x="3722788" y="684900"/>
                  <a:pt x="3719120" y="680326"/>
                  <a:pt x="3720034" y="675752"/>
                </a:cubicBezTo>
                <a:cubicBezTo>
                  <a:pt x="3720952" y="670851"/>
                  <a:pt x="3725521" y="667584"/>
                  <a:pt x="3730406" y="668564"/>
                </a:cubicBezTo>
                <a:close/>
                <a:moveTo>
                  <a:pt x="11442018" y="667911"/>
                </a:moveTo>
                <a:lnTo>
                  <a:pt x="11445633" y="670099"/>
                </a:lnTo>
                <a:lnTo>
                  <a:pt x="11446171" y="669299"/>
                </a:lnTo>
                <a:cubicBezTo>
                  <a:pt x="11447886" y="668156"/>
                  <a:pt x="11450095" y="667584"/>
                  <a:pt x="11452381" y="667911"/>
                </a:cubicBezTo>
                <a:cubicBezTo>
                  <a:pt x="11456954" y="668564"/>
                  <a:pt x="11460002" y="672811"/>
                  <a:pt x="11459392" y="677058"/>
                </a:cubicBezTo>
                <a:cubicBezTo>
                  <a:pt x="11458782" y="681306"/>
                  <a:pt x="11454515" y="684246"/>
                  <a:pt x="11449943" y="683266"/>
                </a:cubicBezTo>
                <a:lnTo>
                  <a:pt x="11447155" y="681615"/>
                </a:lnTo>
                <a:lnTo>
                  <a:pt x="11446209" y="683103"/>
                </a:lnTo>
                <a:cubicBezTo>
                  <a:pt x="11444380" y="684328"/>
                  <a:pt x="11442018" y="684900"/>
                  <a:pt x="11439581" y="684573"/>
                </a:cubicBezTo>
                <a:cubicBezTo>
                  <a:pt x="11434703" y="683593"/>
                  <a:pt x="11431350" y="679345"/>
                  <a:pt x="11431960" y="674772"/>
                </a:cubicBezTo>
                <a:cubicBezTo>
                  <a:pt x="11432570" y="670197"/>
                  <a:pt x="11437141" y="666931"/>
                  <a:pt x="11442018" y="667911"/>
                </a:cubicBezTo>
                <a:close/>
                <a:moveTo>
                  <a:pt x="11330462" y="667910"/>
                </a:moveTo>
                <a:cubicBezTo>
                  <a:pt x="11335033" y="668563"/>
                  <a:pt x="11338385" y="672811"/>
                  <a:pt x="11337776" y="677385"/>
                </a:cubicBezTo>
                <a:cubicBezTo>
                  <a:pt x="11337167" y="681633"/>
                  <a:pt x="11332900" y="684573"/>
                  <a:pt x="11328328" y="683919"/>
                </a:cubicBezTo>
                <a:cubicBezTo>
                  <a:pt x="11323756" y="683266"/>
                  <a:pt x="11320403" y="679019"/>
                  <a:pt x="11321012" y="674445"/>
                </a:cubicBezTo>
                <a:cubicBezTo>
                  <a:pt x="11321621" y="670197"/>
                  <a:pt x="11325888" y="667257"/>
                  <a:pt x="11330462" y="667910"/>
                </a:cubicBezTo>
                <a:close/>
                <a:moveTo>
                  <a:pt x="10338332" y="667257"/>
                </a:moveTo>
                <a:cubicBezTo>
                  <a:pt x="10343207" y="667910"/>
                  <a:pt x="10346256" y="672484"/>
                  <a:pt x="10345646" y="677058"/>
                </a:cubicBezTo>
                <a:cubicBezTo>
                  <a:pt x="10345037" y="681632"/>
                  <a:pt x="10340465" y="684573"/>
                  <a:pt x="10335892" y="683919"/>
                </a:cubicBezTo>
                <a:cubicBezTo>
                  <a:pt x="10331321" y="683266"/>
                  <a:pt x="10327967" y="678692"/>
                  <a:pt x="10328577" y="674118"/>
                </a:cubicBezTo>
                <a:cubicBezTo>
                  <a:pt x="10329187" y="669544"/>
                  <a:pt x="10333759" y="666277"/>
                  <a:pt x="10338332" y="667257"/>
                </a:cubicBezTo>
                <a:close/>
                <a:moveTo>
                  <a:pt x="6697779" y="667257"/>
                </a:moveTo>
                <a:cubicBezTo>
                  <a:pt x="6702352" y="667911"/>
                  <a:pt x="6705705" y="672158"/>
                  <a:pt x="6705095" y="676732"/>
                </a:cubicBezTo>
                <a:cubicBezTo>
                  <a:pt x="6704486" y="681306"/>
                  <a:pt x="6700218" y="684247"/>
                  <a:pt x="6695342" y="683267"/>
                </a:cubicBezTo>
                <a:cubicBezTo>
                  <a:pt x="6690770" y="682613"/>
                  <a:pt x="6687417" y="678366"/>
                  <a:pt x="6688026" y="673792"/>
                </a:cubicBezTo>
                <a:cubicBezTo>
                  <a:pt x="6688635" y="669218"/>
                  <a:pt x="6693207" y="666277"/>
                  <a:pt x="6697779" y="667257"/>
                </a:cubicBezTo>
                <a:close/>
                <a:moveTo>
                  <a:pt x="6086043" y="667257"/>
                </a:moveTo>
                <a:cubicBezTo>
                  <a:pt x="6090920" y="668237"/>
                  <a:pt x="6094273" y="672484"/>
                  <a:pt x="6093663" y="677059"/>
                </a:cubicBezTo>
                <a:cubicBezTo>
                  <a:pt x="6093054" y="681633"/>
                  <a:pt x="6088481" y="684573"/>
                  <a:pt x="6083605" y="683920"/>
                </a:cubicBezTo>
                <a:cubicBezTo>
                  <a:pt x="6078728" y="683266"/>
                  <a:pt x="6075375" y="678692"/>
                  <a:pt x="6075984" y="674118"/>
                </a:cubicBezTo>
                <a:cubicBezTo>
                  <a:pt x="6076899" y="669217"/>
                  <a:pt x="6081166" y="666277"/>
                  <a:pt x="6086043" y="667257"/>
                </a:cubicBezTo>
                <a:close/>
                <a:moveTo>
                  <a:pt x="5770081" y="667257"/>
                </a:moveTo>
                <a:cubicBezTo>
                  <a:pt x="5775263" y="668237"/>
                  <a:pt x="5778617" y="672811"/>
                  <a:pt x="5778009" y="677385"/>
                </a:cubicBezTo>
                <a:cubicBezTo>
                  <a:pt x="5777398" y="682286"/>
                  <a:pt x="5772520" y="685226"/>
                  <a:pt x="5767643" y="684573"/>
                </a:cubicBezTo>
                <a:cubicBezTo>
                  <a:pt x="5762461" y="683593"/>
                  <a:pt x="5759107" y="679019"/>
                  <a:pt x="5759717" y="674445"/>
                </a:cubicBezTo>
                <a:cubicBezTo>
                  <a:pt x="5760327" y="669544"/>
                  <a:pt x="5764899" y="666277"/>
                  <a:pt x="5770081" y="667257"/>
                </a:cubicBezTo>
                <a:close/>
                <a:moveTo>
                  <a:pt x="7273855" y="666604"/>
                </a:moveTo>
                <a:cubicBezTo>
                  <a:pt x="7278427" y="667257"/>
                  <a:pt x="7281475" y="671504"/>
                  <a:pt x="7280865" y="675752"/>
                </a:cubicBezTo>
                <a:cubicBezTo>
                  <a:pt x="7280256" y="679999"/>
                  <a:pt x="7275989" y="682940"/>
                  <a:pt x="7271721" y="681959"/>
                </a:cubicBezTo>
                <a:cubicBezTo>
                  <a:pt x="7267149" y="681306"/>
                  <a:pt x="7264101" y="677058"/>
                  <a:pt x="7264711" y="672811"/>
                </a:cubicBezTo>
                <a:cubicBezTo>
                  <a:pt x="7265016" y="668564"/>
                  <a:pt x="7269283" y="665624"/>
                  <a:pt x="7273855" y="666604"/>
                </a:cubicBezTo>
                <a:close/>
                <a:moveTo>
                  <a:pt x="4980624" y="666604"/>
                </a:moveTo>
                <a:cubicBezTo>
                  <a:pt x="4985500" y="667584"/>
                  <a:pt x="4988855" y="671831"/>
                  <a:pt x="4987939" y="676405"/>
                </a:cubicBezTo>
                <a:cubicBezTo>
                  <a:pt x="4987331" y="680979"/>
                  <a:pt x="4982759" y="683919"/>
                  <a:pt x="4977880" y="683266"/>
                </a:cubicBezTo>
                <a:cubicBezTo>
                  <a:pt x="4973003" y="682286"/>
                  <a:pt x="4969648" y="678038"/>
                  <a:pt x="4970564" y="673465"/>
                </a:cubicBezTo>
                <a:cubicBezTo>
                  <a:pt x="4971479" y="668890"/>
                  <a:pt x="4975746" y="665950"/>
                  <a:pt x="4980624" y="666604"/>
                </a:cubicBezTo>
                <a:close/>
                <a:moveTo>
                  <a:pt x="5378726" y="665950"/>
                </a:moveTo>
                <a:cubicBezTo>
                  <a:pt x="5383603" y="666931"/>
                  <a:pt x="5386957" y="671177"/>
                  <a:pt x="5386346" y="675752"/>
                </a:cubicBezTo>
                <a:cubicBezTo>
                  <a:pt x="5385739" y="680326"/>
                  <a:pt x="5381166" y="683593"/>
                  <a:pt x="5376288" y="682613"/>
                </a:cubicBezTo>
                <a:cubicBezTo>
                  <a:pt x="5371411" y="681633"/>
                  <a:pt x="5368057" y="677385"/>
                  <a:pt x="5368668" y="672811"/>
                </a:cubicBezTo>
                <a:cubicBezTo>
                  <a:pt x="5369277" y="668237"/>
                  <a:pt x="5373849" y="665297"/>
                  <a:pt x="5378726" y="665950"/>
                </a:cubicBezTo>
                <a:close/>
                <a:moveTo>
                  <a:pt x="2003385" y="665297"/>
                </a:moveTo>
                <a:cubicBezTo>
                  <a:pt x="2008567" y="666277"/>
                  <a:pt x="2012225" y="670851"/>
                  <a:pt x="2011615" y="675752"/>
                </a:cubicBezTo>
                <a:lnTo>
                  <a:pt x="2011189" y="676438"/>
                </a:lnTo>
                <a:lnTo>
                  <a:pt x="2014336" y="678365"/>
                </a:lnTo>
                <a:lnTo>
                  <a:pt x="2015567" y="682984"/>
                </a:lnTo>
                <a:lnTo>
                  <a:pt x="2019343" y="685267"/>
                </a:lnTo>
                <a:cubicBezTo>
                  <a:pt x="2020867" y="687269"/>
                  <a:pt x="2021629" y="689801"/>
                  <a:pt x="2021324" y="692414"/>
                </a:cubicBezTo>
                <a:lnTo>
                  <a:pt x="2018308" y="697091"/>
                </a:lnTo>
                <a:lnTo>
                  <a:pt x="2023703" y="700296"/>
                </a:lnTo>
                <a:cubicBezTo>
                  <a:pt x="2025265" y="702297"/>
                  <a:pt x="2026026" y="704829"/>
                  <a:pt x="2025570" y="707443"/>
                </a:cubicBezTo>
                <a:cubicBezTo>
                  <a:pt x="2024655" y="712671"/>
                  <a:pt x="2019778" y="716265"/>
                  <a:pt x="2014293" y="715285"/>
                </a:cubicBezTo>
                <a:cubicBezTo>
                  <a:pt x="2008807" y="714305"/>
                  <a:pt x="2004844" y="709403"/>
                  <a:pt x="2005759" y="704176"/>
                </a:cubicBezTo>
                <a:lnTo>
                  <a:pt x="2008806" y="699179"/>
                </a:lnTo>
                <a:lnTo>
                  <a:pt x="2003494" y="695968"/>
                </a:lnTo>
                <a:lnTo>
                  <a:pt x="2002069" y="690828"/>
                </a:lnTo>
                <a:lnTo>
                  <a:pt x="1998792" y="688820"/>
                </a:lnTo>
                <a:cubicBezTo>
                  <a:pt x="1997268" y="686860"/>
                  <a:pt x="1996506" y="684410"/>
                  <a:pt x="1996963" y="681960"/>
                </a:cubicBezTo>
                <a:lnTo>
                  <a:pt x="1997445" y="681173"/>
                </a:lnTo>
                <a:lnTo>
                  <a:pt x="1994661" y="679509"/>
                </a:lnTo>
                <a:cubicBezTo>
                  <a:pt x="1993175" y="677631"/>
                  <a:pt x="1992413" y="675262"/>
                  <a:pt x="1992718" y="672811"/>
                </a:cubicBezTo>
                <a:cubicBezTo>
                  <a:pt x="1993328" y="667911"/>
                  <a:pt x="1998205" y="664317"/>
                  <a:pt x="2003385" y="665297"/>
                </a:cubicBezTo>
                <a:close/>
                <a:moveTo>
                  <a:pt x="10975670" y="664970"/>
                </a:moveTo>
                <a:cubicBezTo>
                  <a:pt x="10980548" y="665950"/>
                  <a:pt x="10983901" y="670197"/>
                  <a:pt x="10983291" y="675099"/>
                </a:cubicBezTo>
                <a:cubicBezTo>
                  <a:pt x="10982681" y="679672"/>
                  <a:pt x="10978110" y="682940"/>
                  <a:pt x="10973233" y="681960"/>
                </a:cubicBezTo>
                <a:cubicBezTo>
                  <a:pt x="10968356" y="680979"/>
                  <a:pt x="10965004" y="676732"/>
                  <a:pt x="10965614" y="671831"/>
                </a:cubicBezTo>
                <a:cubicBezTo>
                  <a:pt x="10966222" y="667257"/>
                  <a:pt x="10970795" y="664317"/>
                  <a:pt x="10975670" y="664970"/>
                </a:cubicBezTo>
                <a:close/>
                <a:moveTo>
                  <a:pt x="9913133" y="664643"/>
                </a:moveTo>
                <a:cubicBezTo>
                  <a:pt x="9918314" y="665624"/>
                  <a:pt x="9921972" y="670197"/>
                  <a:pt x="9921362" y="675098"/>
                </a:cubicBezTo>
                <a:cubicBezTo>
                  <a:pt x="9920753" y="679999"/>
                  <a:pt x="9915877" y="683266"/>
                  <a:pt x="9910694" y="682613"/>
                </a:cubicBezTo>
                <a:cubicBezTo>
                  <a:pt x="9905513" y="681633"/>
                  <a:pt x="9901855" y="677058"/>
                  <a:pt x="9902464" y="672158"/>
                </a:cubicBezTo>
                <a:cubicBezTo>
                  <a:pt x="9903074" y="666931"/>
                  <a:pt x="9907951" y="663663"/>
                  <a:pt x="9913133" y="664643"/>
                </a:cubicBezTo>
                <a:close/>
                <a:moveTo>
                  <a:pt x="375631" y="664643"/>
                </a:moveTo>
                <a:cubicBezTo>
                  <a:pt x="380508" y="665623"/>
                  <a:pt x="383860" y="669870"/>
                  <a:pt x="383250" y="674445"/>
                </a:cubicBezTo>
                <a:cubicBezTo>
                  <a:pt x="382641" y="679019"/>
                  <a:pt x="378070" y="681959"/>
                  <a:pt x="373193" y="681306"/>
                </a:cubicBezTo>
                <a:cubicBezTo>
                  <a:pt x="368317" y="680326"/>
                  <a:pt x="364964" y="676078"/>
                  <a:pt x="365574" y="671504"/>
                </a:cubicBezTo>
                <a:cubicBezTo>
                  <a:pt x="366487" y="666603"/>
                  <a:pt x="371059" y="663663"/>
                  <a:pt x="375631" y="664643"/>
                </a:cubicBezTo>
                <a:close/>
                <a:moveTo>
                  <a:pt x="5065679" y="664317"/>
                </a:moveTo>
                <a:cubicBezTo>
                  <a:pt x="5070556" y="665297"/>
                  <a:pt x="5073911" y="669544"/>
                  <a:pt x="5072995" y="674118"/>
                </a:cubicBezTo>
                <a:cubicBezTo>
                  <a:pt x="5072385" y="678692"/>
                  <a:pt x="5067813" y="681633"/>
                  <a:pt x="5062933" y="680979"/>
                </a:cubicBezTo>
                <a:cubicBezTo>
                  <a:pt x="5058056" y="680326"/>
                  <a:pt x="5054703" y="675752"/>
                  <a:pt x="5055618" y="671177"/>
                </a:cubicBezTo>
                <a:cubicBezTo>
                  <a:pt x="5056531" y="666277"/>
                  <a:pt x="5061106" y="663336"/>
                  <a:pt x="5065679" y="664317"/>
                </a:cubicBezTo>
                <a:close/>
                <a:moveTo>
                  <a:pt x="6868164" y="663990"/>
                </a:moveTo>
                <a:cubicBezTo>
                  <a:pt x="6872736" y="664643"/>
                  <a:pt x="6876088" y="668890"/>
                  <a:pt x="6875478" y="673465"/>
                </a:cubicBezTo>
                <a:cubicBezTo>
                  <a:pt x="6874869" y="678038"/>
                  <a:pt x="6870602" y="680652"/>
                  <a:pt x="6866030" y="679999"/>
                </a:cubicBezTo>
                <a:cubicBezTo>
                  <a:pt x="6861458" y="679345"/>
                  <a:pt x="6858105" y="675098"/>
                  <a:pt x="6858714" y="670524"/>
                </a:cubicBezTo>
                <a:cubicBezTo>
                  <a:pt x="6859324" y="666277"/>
                  <a:pt x="6863591" y="663336"/>
                  <a:pt x="6868164" y="663990"/>
                </a:cubicBezTo>
                <a:close/>
                <a:moveTo>
                  <a:pt x="7193997" y="663663"/>
                </a:moveTo>
                <a:cubicBezTo>
                  <a:pt x="7198569" y="664317"/>
                  <a:pt x="7201617" y="668564"/>
                  <a:pt x="7201007" y="672811"/>
                </a:cubicBezTo>
                <a:cubicBezTo>
                  <a:pt x="7200398" y="677059"/>
                  <a:pt x="7196130" y="679999"/>
                  <a:pt x="7191864" y="679019"/>
                </a:cubicBezTo>
                <a:cubicBezTo>
                  <a:pt x="7187291" y="678365"/>
                  <a:pt x="7184243" y="674118"/>
                  <a:pt x="7184853" y="669871"/>
                </a:cubicBezTo>
                <a:cubicBezTo>
                  <a:pt x="7185462" y="665624"/>
                  <a:pt x="7189425" y="663010"/>
                  <a:pt x="7193997" y="663663"/>
                </a:cubicBezTo>
                <a:close/>
                <a:moveTo>
                  <a:pt x="10215191" y="663663"/>
                </a:moveTo>
                <a:cubicBezTo>
                  <a:pt x="10220068" y="664643"/>
                  <a:pt x="10223422" y="668890"/>
                  <a:pt x="10222811" y="673465"/>
                </a:cubicBezTo>
                <a:cubicBezTo>
                  <a:pt x="10222202" y="678038"/>
                  <a:pt x="10217629" y="680979"/>
                  <a:pt x="10212753" y="680326"/>
                </a:cubicBezTo>
                <a:cubicBezTo>
                  <a:pt x="10207875" y="679345"/>
                  <a:pt x="10204523" y="675098"/>
                  <a:pt x="10205133" y="670524"/>
                </a:cubicBezTo>
                <a:cubicBezTo>
                  <a:pt x="10205742" y="665623"/>
                  <a:pt x="10210314" y="662683"/>
                  <a:pt x="10215191" y="663663"/>
                </a:cubicBezTo>
                <a:close/>
                <a:moveTo>
                  <a:pt x="6186018" y="663663"/>
                </a:moveTo>
                <a:cubicBezTo>
                  <a:pt x="6190894" y="664317"/>
                  <a:pt x="6193942" y="668890"/>
                  <a:pt x="6193333" y="673138"/>
                </a:cubicBezTo>
                <a:cubicBezTo>
                  <a:pt x="6192723" y="677711"/>
                  <a:pt x="6188151" y="680652"/>
                  <a:pt x="6183579" y="679672"/>
                </a:cubicBezTo>
                <a:cubicBezTo>
                  <a:pt x="6179007" y="678692"/>
                  <a:pt x="6175654" y="674445"/>
                  <a:pt x="6176264" y="670197"/>
                </a:cubicBezTo>
                <a:cubicBezTo>
                  <a:pt x="6176873" y="665623"/>
                  <a:pt x="6181141" y="662683"/>
                  <a:pt x="6186018" y="663663"/>
                </a:cubicBezTo>
                <a:close/>
                <a:moveTo>
                  <a:pt x="9272440" y="663336"/>
                </a:moveTo>
                <a:cubicBezTo>
                  <a:pt x="9277925" y="664317"/>
                  <a:pt x="9281585" y="669217"/>
                  <a:pt x="9280974" y="674445"/>
                </a:cubicBezTo>
                <a:cubicBezTo>
                  <a:pt x="9280060" y="679672"/>
                  <a:pt x="9275183" y="683266"/>
                  <a:pt x="9269696" y="682286"/>
                </a:cubicBezTo>
                <a:cubicBezTo>
                  <a:pt x="9264210" y="681306"/>
                  <a:pt x="9260552" y="676405"/>
                  <a:pt x="9261161" y="671177"/>
                </a:cubicBezTo>
                <a:cubicBezTo>
                  <a:pt x="9262077" y="665624"/>
                  <a:pt x="9266953" y="662356"/>
                  <a:pt x="9272440" y="663336"/>
                </a:cubicBezTo>
                <a:close/>
                <a:moveTo>
                  <a:pt x="663878" y="663336"/>
                </a:moveTo>
                <a:cubicBezTo>
                  <a:pt x="669060" y="664317"/>
                  <a:pt x="672412" y="668891"/>
                  <a:pt x="671802" y="673792"/>
                </a:cubicBezTo>
                <a:cubicBezTo>
                  <a:pt x="671193" y="678692"/>
                  <a:pt x="666317" y="681960"/>
                  <a:pt x="661135" y="680979"/>
                </a:cubicBezTo>
                <a:cubicBezTo>
                  <a:pt x="655953" y="679999"/>
                  <a:pt x="652601" y="675425"/>
                  <a:pt x="653210" y="670524"/>
                </a:cubicBezTo>
                <a:cubicBezTo>
                  <a:pt x="654125" y="665950"/>
                  <a:pt x="658697" y="662683"/>
                  <a:pt x="663878" y="663336"/>
                </a:cubicBezTo>
                <a:close/>
                <a:moveTo>
                  <a:pt x="4896481" y="663072"/>
                </a:moveTo>
                <a:cubicBezTo>
                  <a:pt x="4901302" y="663899"/>
                  <a:pt x="4904649" y="668324"/>
                  <a:pt x="4903958" y="672957"/>
                </a:cubicBezTo>
                <a:cubicBezTo>
                  <a:pt x="4903266" y="677589"/>
                  <a:pt x="4898798" y="680674"/>
                  <a:pt x="4893975" y="679847"/>
                </a:cubicBezTo>
                <a:cubicBezTo>
                  <a:pt x="4889155" y="679020"/>
                  <a:pt x="4885807" y="674595"/>
                  <a:pt x="4886498" y="669962"/>
                </a:cubicBezTo>
                <a:cubicBezTo>
                  <a:pt x="4887191" y="665330"/>
                  <a:pt x="4891658" y="662245"/>
                  <a:pt x="4896481" y="663072"/>
                </a:cubicBezTo>
                <a:close/>
                <a:moveTo>
                  <a:pt x="3498117" y="663009"/>
                </a:moveTo>
                <a:cubicBezTo>
                  <a:pt x="3503301" y="663990"/>
                  <a:pt x="3506647" y="668564"/>
                  <a:pt x="3506049" y="673465"/>
                </a:cubicBezTo>
                <a:cubicBezTo>
                  <a:pt x="3505438" y="678365"/>
                  <a:pt x="3500557" y="681633"/>
                  <a:pt x="3495683" y="680652"/>
                </a:cubicBezTo>
                <a:cubicBezTo>
                  <a:pt x="3490496" y="679672"/>
                  <a:pt x="3487145" y="675098"/>
                  <a:pt x="3487757" y="670197"/>
                </a:cubicBezTo>
                <a:cubicBezTo>
                  <a:pt x="3488363" y="665297"/>
                  <a:pt x="3492939" y="662356"/>
                  <a:pt x="3498117" y="663009"/>
                </a:cubicBezTo>
                <a:close/>
                <a:moveTo>
                  <a:pt x="736696" y="663009"/>
                </a:moveTo>
                <a:cubicBezTo>
                  <a:pt x="741877" y="663990"/>
                  <a:pt x="745535" y="668564"/>
                  <a:pt x="744621" y="673465"/>
                </a:cubicBezTo>
                <a:cubicBezTo>
                  <a:pt x="744011" y="678365"/>
                  <a:pt x="739134" y="681633"/>
                  <a:pt x="733953" y="680652"/>
                </a:cubicBezTo>
                <a:cubicBezTo>
                  <a:pt x="728772" y="679672"/>
                  <a:pt x="725114" y="675098"/>
                  <a:pt x="726028" y="670197"/>
                </a:cubicBezTo>
                <a:cubicBezTo>
                  <a:pt x="726638" y="665624"/>
                  <a:pt x="731515" y="662356"/>
                  <a:pt x="736696" y="663009"/>
                </a:cubicBezTo>
                <a:close/>
                <a:moveTo>
                  <a:pt x="460056" y="662683"/>
                </a:moveTo>
                <a:cubicBezTo>
                  <a:pt x="464933" y="663663"/>
                  <a:pt x="468285" y="667910"/>
                  <a:pt x="467676" y="672484"/>
                </a:cubicBezTo>
                <a:cubicBezTo>
                  <a:pt x="467066" y="677058"/>
                  <a:pt x="462494" y="679999"/>
                  <a:pt x="457618" y="679345"/>
                </a:cubicBezTo>
                <a:cubicBezTo>
                  <a:pt x="452741" y="678692"/>
                  <a:pt x="449389" y="674118"/>
                  <a:pt x="449998" y="669544"/>
                </a:cubicBezTo>
                <a:cubicBezTo>
                  <a:pt x="450608" y="664970"/>
                  <a:pt x="455179" y="661703"/>
                  <a:pt x="460056" y="662683"/>
                </a:cubicBezTo>
                <a:close/>
                <a:moveTo>
                  <a:pt x="10597413" y="662356"/>
                </a:moveTo>
                <a:cubicBezTo>
                  <a:pt x="10602289" y="663336"/>
                  <a:pt x="10605337" y="667583"/>
                  <a:pt x="10604728" y="672158"/>
                </a:cubicBezTo>
                <a:cubicBezTo>
                  <a:pt x="10604119" y="676731"/>
                  <a:pt x="10599546" y="679672"/>
                  <a:pt x="10594974" y="679019"/>
                </a:cubicBezTo>
                <a:cubicBezTo>
                  <a:pt x="10590097" y="678038"/>
                  <a:pt x="10587049" y="673791"/>
                  <a:pt x="10587659" y="669217"/>
                </a:cubicBezTo>
                <a:cubicBezTo>
                  <a:pt x="10588269" y="664643"/>
                  <a:pt x="10592536" y="661702"/>
                  <a:pt x="10597413" y="662356"/>
                </a:cubicBezTo>
                <a:close/>
                <a:moveTo>
                  <a:pt x="9866192" y="662356"/>
                </a:moveTo>
                <a:cubicBezTo>
                  <a:pt x="9871376" y="663336"/>
                  <a:pt x="9875337" y="668237"/>
                  <a:pt x="9874424" y="673138"/>
                </a:cubicBezTo>
                <a:cubicBezTo>
                  <a:pt x="9873814" y="678038"/>
                  <a:pt x="9868632" y="681633"/>
                  <a:pt x="9863450" y="680652"/>
                </a:cubicBezTo>
                <a:cubicBezTo>
                  <a:pt x="9858268" y="679672"/>
                  <a:pt x="9854306" y="674771"/>
                  <a:pt x="9855220" y="669870"/>
                </a:cubicBezTo>
                <a:cubicBezTo>
                  <a:pt x="9856136" y="664643"/>
                  <a:pt x="9861011" y="661376"/>
                  <a:pt x="9866192" y="662356"/>
                </a:cubicBezTo>
                <a:close/>
                <a:moveTo>
                  <a:pt x="7909366" y="662356"/>
                </a:moveTo>
                <a:cubicBezTo>
                  <a:pt x="7914243" y="663336"/>
                  <a:pt x="7917597" y="667584"/>
                  <a:pt x="7916986" y="672484"/>
                </a:cubicBezTo>
                <a:cubicBezTo>
                  <a:pt x="7916377" y="677058"/>
                  <a:pt x="7911805" y="680326"/>
                  <a:pt x="7906928" y="679345"/>
                </a:cubicBezTo>
                <a:cubicBezTo>
                  <a:pt x="7902051" y="678365"/>
                  <a:pt x="7898698" y="674118"/>
                  <a:pt x="7899308" y="669217"/>
                </a:cubicBezTo>
                <a:cubicBezTo>
                  <a:pt x="7899918" y="664643"/>
                  <a:pt x="7904490" y="661376"/>
                  <a:pt x="7909366" y="662356"/>
                </a:cubicBezTo>
                <a:close/>
                <a:moveTo>
                  <a:pt x="2117921" y="662356"/>
                </a:moveTo>
                <a:cubicBezTo>
                  <a:pt x="2123407" y="663336"/>
                  <a:pt x="2127369" y="668237"/>
                  <a:pt x="2126455" y="673464"/>
                </a:cubicBezTo>
                <a:cubicBezTo>
                  <a:pt x="2125540" y="678692"/>
                  <a:pt x="2120664" y="682286"/>
                  <a:pt x="2115178" y="681306"/>
                </a:cubicBezTo>
                <a:cubicBezTo>
                  <a:pt x="2109692" y="680326"/>
                  <a:pt x="2105729" y="675424"/>
                  <a:pt x="2106644" y="670197"/>
                </a:cubicBezTo>
                <a:cubicBezTo>
                  <a:pt x="2107558" y="664970"/>
                  <a:pt x="2112435" y="661376"/>
                  <a:pt x="2117921" y="662356"/>
                </a:cubicBezTo>
                <a:close/>
                <a:moveTo>
                  <a:pt x="593804" y="661703"/>
                </a:moveTo>
                <a:cubicBezTo>
                  <a:pt x="598681" y="662683"/>
                  <a:pt x="602338" y="667257"/>
                  <a:pt x="601728" y="671831"/>
                </a:cubicBezTo>
                <a:cubicBezTo>
                  <a:pt x="601119" y="676732"/>
                  <a:pt x="596242" y="679672"/>
                  <a:pt x="591366" y="679019"/>
                </a:cubicBezTo>
                <a:cubicBezTo>
                  <a:pt x="586490" y="678039"/>
                  <a:pt x="582832" y="673465"/>
                  <a:pt x="583441" y="668891"/>
                </a:cubicBezTo>
                <a:cubicBezTo>
                  <a:pt x="584051" y="664317"/>
                  <a:pt x="588928" y="660723"/>
                  <a:pt x="593804" y="661703"/>
                </a:cubicBezTo>
                <a:close/>
                <a:moveTo>
                  <a:pt x="1729125" y="661050"/>
                </a:moveTo>
                <a:cubicBezTo>
                  <a:pt x="1734306" y="662030"/>
                  <a:pt x="1737660" y="666604"/>
                  <a:pt x="1737049" y="671178"/>
                </a:cubicBezTo>
                <a:cubicBezTo>
                  <a:pt x="1736440" y="676079"/>
                  <a:pt x="1731563" y="679019"/>
                  <a:pt x="1726687" y="678366"/>
                </a:cubicBezTo>
                <a:cubicBezTo>
                  <a:pt x="1721505" y="677386"/>
                  <a:pt x="1718153" y="672811"/>
                  <a:pt x="1718762" y="668238"/>
                </a:cubicBezTo>
                <a:cubicBezTo>
                  <a:pt x="1719677" y="663336"/>
                  <a:pt x="1724249" y="660070"/>
                  <a:pt x="1729125" y="661050"/>
                </a:cubicBezTo>
                <a:close/>
                <a:moveTo>
                  <a:pt x="525864" y="661050"/>
                </a:moveTo>
                <a:cubicBezTo>
                  <a:pt x="530741" y="662030"/>
                  <a:pt x="534093" y="666277"/>
                  <a:pt x="533483" y="671178"/>
                </a:cubicBezTo>
                <a:cubicBezTo>
                  <a:pt x="532873" y="675752"/>
                  <a:pt x="528302" y="679019"/>
                  <a:pt x="523425" y="678039"/>
                </a:cubicBezTo>
                <a:cubicBezTo>
                  <a:pt x="518548" y="677059"/>
                  <a:pt x="515196" y="672811"/>
                  <a:pt x="515805" y="667911"/>
                </a:cubicBezTo>
                <a:cubicBezTo>
                  <a:pt x="516415" y="663336"/>
                  <a:pt x="520987" y="660070"/>
                  <a:pt x="525864" y="661050"/>
                </a:cubicBezTo>
                <a:close/>
                <a:moveTo>
                  <a:pt x="3101268" y="661049"/>
                </a:moveTo>
                <a:cubicBezTo>
                  <a:pt x="3106451" y="662029"/>
                  <a:pt x="3110109" y="666603"/>
                  <a:pt x="3109498" y="671831"/>
                </a:cubicBezTo>
                <a:cubicBezTo>
                  <a:pt x="3108891" y="676731"/>
                  <a:pt x="3104010" y="679999"/>
                  <a:pt x="3098529" y="679345"/>
                </a:cubicBezTo>
                <a:cubicBezTo>
                  <a:pt x="3093342" y="678365"/>
                  <a:pt x="3089691" y="673791"/>
                  <a:pt x="3090295" y="668563"/>
                </a:cubicBezTo>
                <a:cubicBezTo>
                  <a:pt x="3091212" y="663663"/>
                  <a:pt x="3096088" y="660395"/>
                  <a:pt x="3101268" y="661049"/>
                </a:cubicBezTo>
                <a:close/>
                <a:moveTo>
                  <a:pt x="4391900" y="660723"/>
                </a:moveTo>
                <a:cubicBezTo>
                  <a:pt x="4396780" y="661703"/>
                  <a:pt x="4400135" y="665950"/>
                  <a:pt x="4399525" y="670851"/>
                </a:cubicBezTo>
                <a:cubicBezTo>
                  <a:pt x="4398917" y="675425"/>
                  <a:pt x="4394340" y="678692"/>
                  <a:pt x="4389466" y="677712"/>
                </a:cubicBezTo>
                <a:cubicBezTo>
                  <a:pt x="4384586" y="676732"/>
                  <a:pt x="4381232" y="672484"/>
                  <a:pt x="4381843" y="667584"/>
                </a:cubicBezTo>
                <a:cubicBezTo>
                  <a:pt x="4382151" y="663009"/>
                  <a:pt x="4386721" y="660069"/>
                  <a:pt x="4391900" y="660723"/>
                </a:cubicBezTo>
                <a:close/>
                <a:moveTo>
                  <a:pt x="5984848" y="660396"/>
                </a:moveTo>
                <a:cubicBezTo>
                  <a:pt x="5989726" y="661376"/>
                  <a:pt x="5993078" y="665623"/>
                  <a:pt x="5992468" y="670197"/>
                </a:cubicBezTo>
                <a:cubicBezTo>
                  <a:pt x="5991860" y="674771"/>
                  <a:pt x="5987288" y="678038"/>
                  <a:pt x="5982411" y="677058"/>
                </a:cubicBezTo>
                <a:cubicBezTo>
                  <a:pt x="5977533" y="676078"/>
                  <a:pt x="5974181" y="671831"/>
                  <a:pt x="5974791" y="667257"/>
                </a:cubicBezTo>
                <a:cubicBezTo>
                  <a:pt x="5975400" y="662683"/>
                  <a:pt x="5979972" y="659742"/>
                  <a:pt x="5984848" y="660396"/>
                </a:cubicBezTo>
                <a:close/>
                <a:moveTo>
                  <a:pt x="11473109" y="660069"/>
                </a:moveTo>
                <a:cubicBezTo>
                  <a:pt x="11478290" y="661049"/>
                  <a:pt x="11481642" y="665623"/>
                  <a:pt x="11481033" y="670524"/>
                </a:cubicBezTo>
                <a:cubicBezTo>
                  <a:pt x="11480424" y="675424"/>
                  <a:pt x="11475546" y="678692"/>
                  <a:pt x="11470365" y="677711"/>
                </a:cubicBezTo>
                <a:cubicBezTo>
                  <a:pt x="11465184" y="676731"/>
                  <a:pt x="11461830" y="672158"/>
                  <a:pt x="11462440" y="667257"/>
                </a:cubicBezTo>
                <a:cubicBezTo>
                  <a:pt x="11463354" y="662356"/>
                  <a:pt x="11468231" y="659089"/>
                  <a:pt x="11473109" y="660069"/>
                </a:cubicBezTo>
                <a:close/>
                <a:moveTo>
                  <a:pt x="8393696" y="660069"/>
                </a:moveTo>
                <a:cubicBezTo>
                  <a:pt x="8398877" y="661049"/>
                  <a:pt x="8402231" y="665623"/>
                  <a:pt x="8401621" y="670524"/>
                </a:cubicBezTo>
                <a:cubicBezTo>
                  <a:pt x="8401011" y="675424"/>
                  <a:pt x="8396135" y="678692"/>
                  <a:pt x="8390952" y="677711"/>
                </a:cubicBezTo>
                <a:cubicBezTo>
                  <a:pt x="8385771" y="676731"/>
                  <a:pt x="8382419" y="672158"/>
                  <a:pt x="8383029" y="667257"/>
                </a:cubicBezTo>
                <a:cubicBezTo>
                  <a:pt x="8383943" y="662356"/>
                  <a:pt x="8388515" y="659089"/>
                  <a:pt x="8393696" y="660069"/>
                </a:cubicBezTo>
                <a:close/>
                <a:moveTo>
                  <a:pt x="1817208" y="659743"/>
                </a:moveTo>
                <a:cubicBezTo>
                  <a:pt x="1822389" y="660723"/>
                  <a:pt x="1825742" y="665297"/>
                  <a:pt x="1825132" y="669871"/>
                </a:cubicBezTo>
                <a:cubicBezTo>
                  <a:pt x="1824523" y="674772"/>
                  <a:pt x="1819646" y="677712"/>
                  <a:pt x="1814769" y="677059"/>
                </a:cubicBezTo>
                <a:cubicBezTo>
                  <a:pt x="1809588" y="676078"/>
                  <a:pt x="1806235" y="671504"/>
                  <a:pt x="1806845" y="666931"/>
                </a:cubicBezTo>
                <a:cubicBezTo>
                  <a:pt x="1807455" y="662029"/>
                  <a:pt x="1812332" y="658763"/>
                  <a:pt x="1817208" y="659743"/>
                </a:cubicBezTo>
                <a:close/>
                <a:moveTo>
                  <a:pt x="479666" y="659120"/>
                </a:moveTo>
                <a:cubicBezTo>
                  <a:pt x="484485" y="659946"/>
                  <a:pt x="487854" y="664227"/>
                  <a:pt x="487189" y="668682"/>
                </a:cubicBezTo>
                <a:cubicBezTo>
                  <a:pt x="486524" y="673136"/>
                  <a:pt x="482077" y="676076"/>
                  <a:pt x="477258" y="675250"/>
                </a:cubicBezTo>
                <a:cubicBezTo>
                  <a:pt x="472438" y="674423"/>
                  <a:pt x="469070" y="670142"/>
                  <a:pt x="469734" y="665688"/>
                </a:cubicBezTo>
                <a:cubicBezTo>
                  <a:pt x="470399" y="661233"/>
                  <a:pt x="474846" y="658293"/>
                  <a:pt x="479666" y="659120"/>
                </a:cubicBezTo>
                <a:close/>
                <a:moveTo>
                  <a:pt x="7611271" y="659089"/>
                </a:moveTo>
                <a:cubicBezTo>
                  <a:pt x="7615843" y="659742"/>
                  <a:pt x="7619195" y="663990"/>
                  <a:pt x="7618585" y="668564"/>
                </a:cubicBezTo>
                <a:cubicBezTo>
                  <a:pt x="7617976" y="672811"/>
                  <a:pt x="7613708" y="675752"/>
                  <a:pt x="7609136" y="675098"/>
                </a:cubicBezTo>
                <a:cubicBezTo>
                  <a:pt x="7604565" y="674445"/>
                  <a:pt x="7601212" y="670197"/>
                  <a:pt x="7601821" y="665624"/>
                </a:cubicBezTo>
                <a:cubicBezTo>
                  <a:pt x="7602431" y="661376"/>
                  <a:pt x="7606698" y="658436"/>
                  <a:pt x="7611271" y="659089"/>
                </a:cubicBezTo>
                <a:close/>
                <a:moveTo>
                  <a:pt x="4605319" y="659089"/>
                </a:moveTo>
                <a:cubicBezTo>
                  <a:pt x="4610195" y="660069"/>
                  <a:pt x="4613551" y="664317"/>
                  <a:pt x="4612941" y="668891"/>
                </a:cubicBezTo>
                <a:cubicBezTo>
                  <a:pt x="4612335" y="673465"/>
                  <a:pt x="4607758" y="676732"/>
                  <a:pt x="4602879" y="675752"/>
                </a:cubicBezTo>
                <a:cubicBezTo>
                  <a:pt x="4598000" y="674772"/>
                  <a:pt x="4594650" y="670524"/>
                  <a:pt x="4595260" y="665950"/>
                </a:cubicBezTo>
                <a:cubicBezTo>
                  <a:pt x="4596172" y="661049"/>
                  <a:pt x="4600443" y="658109"/>
                  <a:pt x="4605319" y="659089"/>
                </a:cubicBezTo>
                <a:close/>
                <a:moveTo>
                  <a:pt x="9959767" y="658109"/>
                </a:moveTo>
                <a:cubicBezTo>
                  <a:pt x="9964949" y="659089"/>
                  <a:pt x="9968606" y="663663"/>
                  <a:pt x="9967692" y="668564"/>
                </a:cubicBezTo>
                <a:cubicBezTo>
                  <a:pt x="9967082" y="673465"/>
                  <a:pt x="9962205" y="676732"/>
                  <a:pt x="9957023" y="675752"/>
                </a:cubicBezTo>
                <a:cubicBezTo>
                  <a:pt x="9951842" y="674772"/>
                  <a:pt x="9948185" y="670197"/>
                  <a:pt x="9949100" y="665297"/>
                </a:cubicBezTo>
                <a:cubicBezTo>
                  <a:pt x="9950013" y="660396"/>
                  <a:pt x="9954586" y="657456"/>
                  <a:pt x="9959767" y="658109"/>
                </a:cubicBezTo>
                <a:close/>
                <a:moveTo>
                  <a:pt x="11493530" y="657782"/>
                </a:moveTo>
                <a:cubicBezTo>
                  <a:pt x="11498407" y="658763"/>
                  <a:pt x="11502065" y="663336"/>
                  <a:pt x="11501454" y="667911"/>
                </a:cubicBezTo>
                <a:cubicBezTo>
                  <a:pt x="11500845" y="672811"/>
                  <a:pt x="11495968" y="675752"/>
                  <a:pt x="11491092" y="675099"/>
                </a:cubicBezTo>
                <a:cubicBezTo>
                  <a:pt x="11486214" y="674118"/>
                  <a:pt x="11482558" y="669544"/>
                  <a:pt x="11483166" y="664970"/>
                </a:cubicBezTo>
                <a:cubicBezTo>
                  <a:pt x="11483776" y="660069"/>
                  <a:pt x="11488653" y="656802"/>
                  <a:pt x="11493530" y="657782"/>
                </a:cubicBezTo>
                <a:close/>
                <a:moveTo>
                  <a:pt x="7355237" y="657456"/>
                </a:moveTo>
                <a:cubicBezTo>
                  <a:pt x="7359809" y="658109"/>
                  <a:pt x="7362857" y="662356"/>
                  <a:pt x="7362247" y="666603"/>
                </a:cubicBezTo>
                <a:cubicBezTo>
                  <a:pt x="7361638" y="670851"/>
                  <a:pt x="7357371" y="673791"/>
                  <a:pt x="7353103" y="672811"/>
                </a:cubicBezTo>
                <a:cubicBezTo>
                  <a:pt x="7348531" y="672158"/>
                  <a:pt x="7345483" y="667910"/>
                  <a:pt x="7346093" y="663663"/>
                </a:cubicBezTo>
                <a:cubicBezTo>
                  <a:pt x="7346702" y="659742"/>
                  <a:pt x="7350665" y="656802"/>
                  <a:pt x="7355237" y="657456"/>
                </a:cubicBezTo>
                <a:close/>
                <a:moveTo>
                  <a:pt x="9715317" y="657455"/>
                </a:moveTo>
                <a:cubicBezTo>
                  <a:pt x="9720803" y="658435"/>
                  <a:pt x="9724765" y="663336"/>
                  <a:pt x="9723852" y="668890"/>
                </a:cubicBezTo>
                <a:cubicBezTo>
                  <a:pt x="9722936" y="674118"/>
                  <a:pt x="9717754" y="677711"/>
                  <a:pt x="9712269" y="676731"/>
                </a:cubicBezTo>
                <a:cubicBezTo>
                  <a:pt x="9706783" y="675751"/>
                  <a:pt x="9702820" y="670851"/>
                  <a:pt x="9703734" y="665297"/>
                </a:cubicBezTo>
                <a:cubicBezTo>
                  <a:pt x="9704648" y="660069"/>
                  <a:pt x="9709830" y="656475"/>
                  <a:pt x="9715317" y="657455"/>
                </a:cubicBezTo>
                <a:close/>
                <a:moveTo>
                  <a:pt x="6615670" y="657275"/>
                </a:moveTo>
                <a:cubicBezTo>
                  <a:pt x="6620324" y="658073"/>
                  <a:pt x="6623558" y="662331"/>
                  <a:pt x="6622893" y="666785"/>
                </a:cubicBezTo>
                <a:cubicBezTo>
                  <a:pt x="6622228" y="671239"/>
                  <a:pt x="6617916" y="674203"/>
                  <a:pt x="6613262" y="673404"/>
                </a:cubicBezTo>
                <a:cubicBezTo>
                  <a:pt x="6608608" y="672606"/>
                  <a:pt x="6605374" y="668349"/>
                  <a:pt x="6606039" y="663895"/>
                </a:cubicBezTo>
                <a:cubicBezTo>
                  <a:pt x="6606704" y="659441"/>
                  <a:pt x="6611016" y="656477"/>
                  <a:pt x="6615670" y="657275"/>
                </a:cubicBezTo>
                <a:close/>
                <a:moveTo>
                  <a:pt x="5879692" y="656802"/>
                </a:moveTo>
                <a:cubicBezTo>
                  <a:pt x="5884568" y="657782"/>
                  <a:pt x="5888227" y="662030"/>
                  <a:pt x="5887313" y="666931"/>
                </a:cubicBezTo>
                <a:cubicBezTo>
                  <a:pt x="5886702" y="671504"/>
                  <a:pt x="5882130" y="674772"/>
                  <a:pt x="5876948" y="673792"/>
                </a:cubicBezTo>
                <a:cubicBezTo>
                  <a:pt x="5872072" y="672811"/>
                  <a:pt x="5868414" y="668564"/>
                  <a:pt x="5869329" y="663663"/>
                </a:cubicBezTo>
                <a:cubicBezTo>
                  <a:pt x="5870244" y="659089"/>
                  <a:pt x="5874815" y="655822"/>
                  <a:pt x="5879692" y="656802"/>
                </a:cubicBezTo>
                <a:close/>
                <a:moveTo>
                  <a:pt x="7703930" y="656475"/>
                </a:moveTo>
                <a:cubicBezTo>
                  <a:pt x="7708502" y="657129"/>
                  <a:pt x="7711855" y="661702"/>
                  <a:pt x="7711245" y="665950"/>
                </a:cubicBezTo>
                <a:cubicBezTo>
                  <a:pt x="7710635" y="670524"/>
                  <a:pt x="7706368" y="673465"/>
                  <a:pt x="7701491" y="672484"/>
                </a:cubicBezTo>
                <a:cubicBezTo>
                  <a:pt x="7696919" y="671831"/>
                  <a:pt x="7693567" y="667257"/>
                  <a:pt x="7694176" y="663009"/>
                </a:cubicBezTo>
                <a:cubicBezTo>
                  <a:pt x="7694786" y="658762"/>
                  <a:pt x="7699358" y="655495"/>
                  <a:pt x="7703930" y="656475"/>
                </a:cubicBezTo>
                <a:close/>
                <a:moveTo>
                  <a:pt x="5151647" y="656475"/>
                </a:moveTo>
                <a:cubicBezTo>
                  <a:pt x="5156524" y="657456"/>
                  <a:pt x="5159879" y="661702"/>
                  <a:pt x="5158963" y="666277"/>
                </a:cubicBezTo>
                <a:cubicBezTo>
                  <a:pt x="5158353" y="670851"/>
                  <a:pt x="5153781" y="673791"/>
                  <a:pt x="5148904" y="673138"/>
                </a:cubicBezTo>
                <a:cubicBezTo>
                  <a:pt x="5144026" y="672158"/>
                  <a:pt x="5140671" y="667910"/>
                  <a:pt x="5141586" y="663336"/>
                </a:cubicBezTo>
                <a:cubicBezTo>
                  <a:pt x="5142502" y="658762"/>
                  <a:pt x="5147074" y="655822"/>
                  <a:pt x="5151647" y="656475"/>
                </a:cubicBezTo>
                <a:close/>
                <a:moveTo>
                  <a:pt x="11535897" y="655495"/>
                </a:moveTo>
                <a:cubicBezTo>
                  <a:pt x="11540469" y="656149"/>
                  <a:pt x="11543516" y="660396"/>
                  <a:pt x="11542907" y="664643"/>
                </a:cubicBezTo>
                <a:cubicBezTo>
                  <a:pt x="11542298" y="668890"/>
                  <a:pt x="11538031" y="671831"/>
                  <a:pt x="11533457" y="670851"/>
                </a:cubicBezTo>
                <a:cubicBezTo>
                  <a:pt x="11528886" y="670197"/>
                  <a:pt x="11525838" y="665950"/>
                  <a:pt x="11526448" y="661702"/>
                </a:cubicBezTo>
                <a:cubicBezTo>
                  <a:pt x="11527362" y="657782"/>
                  <a:pt x="11531630" y="654842"/>
                  <a:pt x="11535897" y="655495"/>
                </a:cubicBezTo>
                <a:close/>
                <a:moveTo>
                  <a:pt x="11376486" y="655495"/>
                </a:moveTo>
                <a:cubicBezTo>
                  <a:pt x="11381363" y="656475"/>
                  <a:pt x="11384715" y="660722"/>
                  <a:pt x="11383801" y="665297"/>
                </a:cubicBezTo>
                <a:lnTo>
                  <a:pt x="11383378" y="665971"/>
                </a:lnTo>
                <a:lnTo>
                  <a:pt x="11386278" y="667747"/>
                </a:lnTo>
                <a:cubicBezTo>
                  <a:pt x="11387687" y="669626"/>
                  <a:pt x="11388372" y="671995"/>
                  <a:pt x="11388068" y="674445"/>
                </a:cubicBezTo>
                <a:cubicBezTo>
                  <a:pt x="11387459" y="679345"/>
                  <a:pt x="11382581" y="682613"/>
                  <a:pt x="11377705" y="681633"/>
                </a:cubicBezTo>
                <a:lnTo>
                  <a:pt x="11375003" y="679977"/>
                </a:lnTo>
                <a:lnTo>
                  <a:pt x="11374467" y="680816"/>
                </a:lnTo>
                <a:cubicBezTo>
                  <a:pt x="11372753" y="681960"/>
                  <a:pt x="11370542" y="682449"/>
                  <a:pt x="11368256" y="681959"/>
                </a:cubicBezTo>
                <a:cubicBezTo>
                  <a:pt x="11363684" y="681306"/>
                  <a:pt x="11360636" y="677058"/>
                  <a:pt x="11361246" y="672811"/>
                </a:cubicBezTo>
                <a:cubicBezTo>
                  <a:pt x="11361703" y="670688"/>
                  <a:pt x="11362922" y="668891"/>
                  <a:pt x="11364599" y="667747"/>
                </a:cubicBezTo>
                <a:lnTo>
                  <a:pt x="11367869" y="667134"/>
                </a:lnTo>
                <a:lnTo>
                  <a:pt x="11366731" y="662356"/>
                </a:lnTo>
                <a:cubicBezTo>
                  <a:pt x="11367341" y="657782"/>
                  <a:pt x="11371914" y="654842"/>
                  <a:pt x="11376486" y="655495"/>
                </a:cubicBezTo>
                <a:close/>
                <a:moveTo>
                  <a:pt x="5616778" y="654842"/>
                </a:moveTo>
                <a:cubicBezTo>
                  <a:pt x="5621656" y="655822"/>
                  <a:pt x="5625315" y="660069"/>
                  <a:pt x="5624400" y="664970"/>
                </a:cubicBezTo>
                <a:cubicBezTo>
                  <a:pt x="5623791" y="669544"/>
                  <a:pt x="5619217" y="672811"/>
                  <a:pt x="5614036" y="671831"/>
                </a:cubicBezTo>
                <a:cubicBezTo>
                  <a:pt x="5609158" y="670851"/>
                  <a:pt x="5605500" y="666604"/>
                  <a:pt x="5606413" y="661703"/>
                </a:cubicBezTo>
                <a:cubicBezTo>
                  <a:pt x="5607330" y="657129"/>
                  <a:pt x="5611902" y="653862"/>
                  <a:pt x="5616778" y="654842"/>
                </a:cubicBezTo>
                <a:close/>
                <a:moveTo>
                  <a:pt x="6533187" y="654188"/>
                </a:moveTo>
                <a:cubicBezTo>
                  <a:pt x="6537758" y="654842"/>
                  <a:pt x="6541112" y="659089"/>
                  <a:pt x="6540502" y="663663"/>
                </a:cubicBezTo>
                <a:cubicBezTo>
                  <a:pt x="6539893" y="668237"/>
                  <a:pt x="6535625" y="671177"/>
                  <a:pt x="6530748" y="670197"/>
                </a:cubicBezTo>
                <a:cubicBezTo>
                  <a:pt x="6525871" y="669217"/>
                  <a:pt x="6522823" y="665297"/>
                  <a:pt x="6523433" y="660723"/>
                </a:cubicBezTo>
                <a:cubicBezTo>
                  <a:pt x="6524042" y="656475"/>
                  <a:pt x="6528615" y="653535"/>
                  <a:pt x="6533187" y="654188"/>
                </a:cubicBezTo>
                <a:close/>
                <a:moveTo>
                  <a:pt x="1374941" y="653862"/>
                </a:moveTo>
                <a:cubicBezTo>
                  <a:pt x="1380123" y="654842"/>
                  <a:pt x="1383475" y="659416"/>
                  <a:pt x="1382865" y="664317"/>
                </a:cubicBezTo>
                <a:cubicBezTo>
                  <a:pt x="1382256" y="669217"/>
                  <a:pt x="1377379" y="672484"/>
                  <a:pt x="1372198" y="671504"/>
                </a:cubicBezTo>
                <a:cubicBezTo>
                  <a:pt x="1367017" y="670524"/>
                  <a:pt x="1363664" y="665950"/>
                  <a:pt x="1364274" y="661050"/>
                </a:cubicBezTo>
                <a:cubicBezTo>
                  <a:pt x="1364883" y="656149"/>
                  <a:pt x="1369760" y="652882"/>
                  <a:pt x="1374941" y="653862"/>
                </a:cubicBezTo>
                <a:close/>
                <a:moveTo>
                  <a:pt x="9818644" y="653535"/>
                </a:moveTo>
                <a:cubicBezTo>
                  <a:pt x="9824132" y="654515"/>
                  <a:pt x="9827789" y="659416"/>
                  <a:pt x="9827179" y="664643"/>
                </a:cubicBezTo>
                <a:cubicBezTo>
                  <a:pt x="9826264" y="669871"/>
                  <a:pt x="9821388" y="673138"/>
                  <a:pt x="9815900" y="672158"/>
                </a:cubicBezTo>
                <a:cubicBezTo>
                  <a:pt x="9810415" y="671177"/>
                  <a:pt x="9806757" y="666277"/>
                  <a:pt x="9807368" y="661049"/>
                </a:cubicBezTo>
                <a:cubicBezTo>
                  <a:pt x="9808280" y="656149"/>
                  <a:pt x="9813158" y="652881"/>
                  <a:pt x="9818644" y="653535"/>
                </a:cubicBezTo>
                <a:close/>
                <a:moveTo>
                  <a:pt x="10828757" y="653208"/>
                </a:moveTo>
                <a:cubicBezTo>
                  <a:pt x="10833634" y="654188"/>
                  <a:pt x="10836987" y="658435"/>
                  <a:pt x="10836377" y="663009"/>
                </a:cubicBezTo>
                <a:cubicBezTo>
                  <a:pt x="10835767" y="667583"/>
                  <a:pt x="10831196" y="670524"/>
                  <a:pt x="10826318" y="669870"/>
                </a:cubicBezTo>
                <a:cubicBezTo>
                  <a:pt x="10821443" y="668890"/>
                  <a:pt x="10818089" y="664643"/>
                  <a:pt x="10818699" y="660069"/>
                </a:cubicBezTo>
                <a:cubicBezTo>
                  <a:pt x="10819309" y="655495"/>
                  <a:pt x="10824184" y="652228"/>
                  <a:pt x="10828757" y="653208"/>
                </a:cubicBezTo>
                <a:close/>
                <a:moveTo>
                  <a:pt x="4813563" y="653208"/>
                </a:moveTo>
                <a:cubicBezTo>
                  <a:pt x="4818441" y="654188"/>
                  <a:pt x="4821794" y="658436"/>
                  <a:pt x="4820880" y="663010"/>
                </a:cubicBezTo>
                <a:cubicBezTo>
                  <a:pt x="4820270" y="667584"/>
                  <a:pt x="4815696" y="670524"/>
                  <a:pt x="4811124" y="669871"/>
                </a:cubicBezTo>
                <a:cubicBezTo>
                  <a:pt x="4806550" y="669217"/>
                  <a:pt x="4802893" y="664643"/>
                  <a:pt x="4803807" y="660069"/>
                </a:cubicBezTo>
                <a:cubicBezTo>
                  <a:pt x="4804114" y="655168"/>
                  <a:pt x="4808685" y="652228"/>
                  <a:pt x="4813563" y="653208"/>
                </a:cubicBezTo>
                <a:close/>
                <a:moveTo>
                  <a:pt x="11221647" y="652882"/>
                </a:moveTo>
                <a:cubicBezTo>
                  <a:pt x="11226522" y="653862"/>
                  <a:pt x="11230180" y="658436"/>
                  <a:pt x="11229266" y="663010"/>
                </a:cubicBezTo>
                <a:cubicBezTo>
                  <a:pt x="11228656" y="667911"/>
                  <a:pt x="11223781" y="670851"/>
                  <a:pt x="11218903" y="670198"/>
                </a:cubicBezTo>
                <a:cubicBezTo>
                  <a:pt x="11214027" y="669218"/>
                  <a:pt x="11210368" y="664643"/>
                  <a:pt x="11211283" y="660070"/>
                </a:cubicBezTo>
                <a:cubicBezTo>
                  <a:pt x="11212198" y="655168"/>
                  <a:pt x="11216769" y="651902"/>
                  <a:pt x="11221647" y="652882"/>
                </a:cubicBezTo>
                <a:close/>
                <a:moveTo>
                  <a:pt x="7522878" y="652881"/>
                </a:moveTo>
                <a:cubicBezTo>
                  <a:pt x="7527450" y="653535"/>
                  <a:pt x="7530498" y="657782"/>
                  <a:pt x="7529888" y="662029"/>
                </a:cubicBezTo>
                <a:cubicBezTo>
                  <a:pt x="7529279" y="666277"/>
                  <a:pt x="7525012" y="669217"/>
                  <a:pt x="7520440" y="668564"/>
                </a:cubicBezTo>
                <a:cubicBezTo>
                  <a:pt x="7515867" y="667911"/>
                  <a:pt x="7512820" y="663663"/>
                  <a:pt x="7513429" y="659416"/>
                </a:cubicBezTo>
                <a:cubicBezTo>
                  <a:pt x="7514038" y="654842"/>
                  <a:pt x="7518306" y="651901"/>
                  <a:pt x="7522878" y="652881"/>
                </a:cubicBezTo>
                <a:close/>
                <a:moveTo>
                  <a:pt x="4305942" y="652555"/>
                </a:moveTo>
                <a:cubicBezTo>
                  <a:pt x="4310812" y="653535"/>
                  <a:pt x="4314165" y="657782"/>
                  <a:pt x="4313555" y="662683"/>
                </a:cubicBezTo>
                <a:cubicBezTo>
                  <a:pt x="4312943" y="667257"/>
                  <a:pt x="4308382" y="670524"/>
                  <a:pt x="4303508" y="669544"/>
                </a:cubicBezTo>
                <a:cubicBezTo>
                  <a:pt x="4298622" y="668564"/>
                  <a:pt x="4295270" y="664317"/>
                  <a:pt x="4295881" y="659416"/>
                </a:cubicBezTo>
                <a:cubicBezTo>
                  <a:pt x="4296493" y="654842"/>
                  <a:pt x="4301067" y="651575"/>
                  <a:pt x="4305942" y="652555"/>
                </a:cubicBezTo>
                <a:close/>
                <a:moveTo>
                  <a:pt x="3645033" y="652555"/>
                </a:moveTo>
                <a:cubicBezTo>
                  <a:pt x="3649921" y="653535"/>
                  <a:pt x="3653566" y="658109"/>
                  <a:pt x="3652662" y="662683"/>
                </a:cubicBezTo>
                <a:cubicBezTo>
                  <a:pt x="3652050" y="667584"/>
                  <a:pt x="3647174" y="670524"/>
                  <a:pt x="3642287" y="669871"/>
                </a:cubicBezTo>
                <a:cubicBezTo>
                  <a:pt x="3637405" y="668891"/>
                  <a:pt x="3633743" y="664317"/>
                  <a:pt x="3634666" y="659743"/>
                </a:cubicBezTo>
                <a:cubicBezTo>
                  <a:pt x="3635575" y="655169"/>
                  <a:pt x="3639846" y="651902"/>
                  <a:pt x="3645033" y="652555"/>
                </a:cubicBezTo>
                <a:close/>
                <a:moveTo>
                  <a:pt x="6450280" y="652228"/>
                </a:moveTo>
                <a:cubicBezTo>
                  <a:pt x="6454852" y="652882"/>
                  <a:pt x="6458206" y="657129"/>
                  <a:pt x="6457596" y="661703"/>
                </a:cubicBezTo>
                <a:cubicBezTo>
                  <a:pt x="6456986" y="666277"/>
                  <a:pt x="6452719" y="669218"/>
                  <a:pt x="6447842" y="668238"/>
                </a:cubicBezTo>
                <a:cubicBezTo>
                  <a:pt x="6443270" y="667584"/>
                  <a:pt x="6439917" y="663336"/>
                  <a:pt x="6440527" y="658763"/>
                </a:cubicBezTo>
                <a:cubicBezTo>
                  <a:pt x="6441136" y="654188"/>
                  <a:pt x="6445404" y="651248"/>
                  <a:pt x="6450280" y="652228"/>
                </a:cubicBezTo>
                <a:close/>
                <a:moveTo>
                  <a:pt x="580495" y="651901"/>
                </a:moveTo>
                <a:cubicBezTo>
                  <a:pt x="585067" y="652555"/>
                  <a:pt x="588419" y="657129"/>
                  <a:pt x="587810" y="661376"/>
                </a:cubicBezTo>
                <a:cubicBezTo>
                  <a:pt x="587201" y="665950"/>
                  <a:pt x="582934" y="668891"/>
                  <a:pt x="578056" y="667911"/>
                </a:cubicBezTo>
                <a:cubicBezTo>
                  <a:pt x="573485" y="667257"/>
                  <a:pt x="570133" y="662683"/>
                  <a:pt x="570742" y="658436"/>
                </a:cubicBezTo>
                <a:cubicBezTo>
                  <a:pt x="571656" y="653862"/>
                  <a:pt x="575924" y="650921"/>
                  <a:pt x="580495" y="651901"/>
                </a:cubicBezTo>
                <a:close/>
                <a:moveTo>
                  <a:pt x="9139241" y="651575"/>
                </a:moveTo>
                <a:cubicBezTo>
                  <a:pt x="9144727" y="652555"/>
                  <a:pt x="9148384" y="657456"/>
                  <a:pt x="9147471" y="662356"/>
                </a:cubicBezTo>
                <a:cubicBezTo>
                  <a:pt x="9146556" y="667584"/>
                  <a:pt x="9141679" y="670851"/>
                  <a:pt x="9136192" y="669871"/>
                </a:cubicBezTo>
                <a:cubicBezTo>
                  <a:pt x="9130707" y="668891"/>
                  <a:pt x="9127049" y="663990"/>
                  <a:pt x="9127963" y="659089"/>
                </a:cubicBezTo>
                <a:cubicBezTo>
                  <a:pt x="9128878" y="653862"/>
                  <a:pt x="9134059" y="650595"/>
                  <a:pt x="9139241" y="651575"/>
                </a:cubicBezTo>
                <a:close/>
                <a:moveTo>
                  <a:pt x="9514757" y="651574"/>
                </a:moveTo>
                <a:cubicBezTo>
                  <a:pt x="9520243" y="652554"/>
                  <a:pt x="9524205" y="657456"/>
                  <a:pt x="9523292" y="663009"/>
                </a:cubicBezTo>
                <a:cubicBezTo>
                  <a:pt x="9522378" y="668237"/>
                  <a:pt x="9517194" y="671831"/>
                  <a:pt x="9511709" y="670851"/>
                </a:cubicBezTo>
                <a:cubicBezTo>
                  <a:pt x="9506223" y="669870"/>
                  <a:pt x="9502260" y="664970"/>
                  <a:pt x="9503174" y="659416"/>
                </a:cubicBezTo>
                <a:cubicBezTo>
                  <a:pt x="9504089" y="654188"/>
                  <a:pt x="9509270" y="650594"/>
                  <a:pt x="9514757" y="651574"/>
                </a:cubicBezTo>
                <a:close/>
                <a:moveTo>
                  <a:pt x="2847956" y="651248"/>
                </a:moveTo>
                <a:cubicBezTo>
                  <a:pt x="2853138" y="652228"/>
                  <a:pt x="2857101" y="657129"/>
                  <a:pt x="2856184" y="662030"/>
                </a:cubicBezTo>
                <a:cubicBezTo>
                  <a:pt x="2855577" y="667257"/>
                  <a:pt x="2850394" y="670524"/>
                  <a:pt x="2845217" y="669544"/>
                </a:cubicBezTo>
                <a:cubicBezTo>
                  <a:pt x="2840031" y="668564"/>
                  <a:pt x="2836071" y="663663"/>
                  <a:pt x="2836984" y="658763"/>
                </a:cubicBezTo>
                <a:cubicBezTo>
                  <a:pt x="2837594" y="653862"/>
                  <a:pt x="2842472" y="650268"/>
                  <a:pt x="2847956" y="651248"/>
                </a:cubicBezTo>
                <a:close/>
                <a:moveTo>
                  <a:pt x="545699" y="651248"/>
                </a:moveTo>
                <a:cubicBezTo>
                  <a:pt x="550576" y="652228"/>
                  <a:pt x="553929" y="656475"/>
                  <a:pt x="553319" y="661049"/>
                </a:cubicBezTo>
                <a:cubicBezTo>
                  <a:pt x="552710" y="665623"/>
                  <a:pt x="548139" y="668563"/>
                  <a:pt x="543262" y="667910"/>
                </a:cubicBezTo>
                <a:cubicBezTo>
                  <a:pt x="538385" y="666930"/>
                  <a:pt x="535033" y="662683"/>
                  <a:pt x="535642" y="658109"/>
                </a:cubicBezTo>
                <a:cubicBezTo>
                  <a:pt x="536557" y="653534"/>
                  <a:pt x="540823" y="650594"/>
                  <a:pt x="545699" y="651248"/>
                </a:cubicBezTo>
                <a:close/>
                <a:moveTo>
                  <a:pt x="5467439" y="650922"/>
                </a:moveTo>
                <a:cubicBezTo>
                  <a:pt x="5472316" y="651902"/>
                  <a:pt x="5475668" y="656149"/>
                  <a:pt x="5475061" y="660723"/>
                </a:cubicBezTo>
                <a:cubicBezTo>
                  <a:pt x="5474450" y="665297"/>
                  <a:pt x="5469877" y="668564"/>
                  <a:pt x="5465000" y="667584"/>
                </a:cubicBezTo>
                <a:cubicBezTo>
                  <a:pt x="5460121" y="666604"/>
                  <a:pt x="5456769" y="662356"/>
                  <a:pt x="5457378" y="657782"/>
                </a:cubicBezTo>
                <a:cubicBezTo>
                  <a:pt x="5457988" y="653208"/>
                  <a:pt x="5462559" y="650268"/>
                  <a:pt x="5467439" y="650922"/>
                </a:cubicBezTo>
                <a:close/>
                <a:moveTo>
                  <a:pt x="563402" y="650922"/>
                </a:moveTo>
                <a:cubicBezTo>
                  <a:pt x="568279" y="651902"/>
                  <a:pt x="571631" y="656149"/>
                  <a:pt x="570716" y="660723"/>
                </a:cubicBezTo>
                <a:cubicBezTo>
                  <a:pt x="570108" y="665297"/>
                  <a:pt x="565536" y="668237"/>
                  <a:pt x="560964" y="667584"/>
                </a:cubicBezTo>
                <a:cubicBezTo>
                  <a:pt x="556087" y="666604"/>
                  <a:pt x="552735" y="662356"/>
                  <a:pt x="553649" y="657782"/>
                </a:cubicBezTo>
                <a:cubicBezTo>
                  <a:pt x="554259" y="653208"/>
                  <a:pt x="558830" y="650268"/>
                  <a:pt x="563402" y="650922"/>
                </a:cubicBezTo>
                <a:close/>
                <a:moveTo>
                  <a:pt x="2312071" y="650594"/>
                </a:moveTo>
                <a:cubicBezTo>
                  <a:pt x="2317556" y="651574"/>
                  <a:pt x="2321520" y="656475"/>
                  <a:pt x="2320605" y="661702"/>
                </a:cubicBezTo>
                <a:cubicBezTo>
                  <a:pt x="2319690" y="666930"/>
                  <a:pt x="2314814" y="670524"/>
                  <a:pt x="2309328" y="669544"/>
                </a:cubicBezTo>
                <a:cubicBezTo>
                  <a:pt x="2303842" y="668564"/>
                  <a:pt x="2299879" y="663663"/>
                  <a:pt x="2300794" y="658436"/>
                </a:cubicBezTo>
                <a:cubicBezTo>
                  <a:pt x="2301403" y="653208"/>
                  <a:pt x="2306584" y="649941"/>
                  <a:pt x="2312071" y="650594"/>
                </a:cubicBezTo>
                <a:close/>
                <a:moveTo>
                  <a:pt x="1099086" y="650268"/>
                </a:moveTo>
                <a:cubicBezTo>
                  <a:pt x="1104268" y="651248"/>
                  <a:pt x="1107926" y="655822"/>
                  <a:pt x="1107316" y="660722"/>
                </a:cubicBezTo>
                <a:cubicBezTo>
                  <a:pt x="1106706" y="665623"/>
                  <a:pt x="1101829" y="668890"/>
                  <a:pt x="1096649" y="667910"/>
                </a:cubicBezTo>
                <a:cubicBezTo>
                  <a:pt x="1091467" y="666930"/>
                  <a:pt x="1087809" y="662356"/>
                  <a:pt x="1088419" y="657456"/>
                </a:cubicBezTo>
                <a:cubicBezTo>
                  <a:pt x="1089029" y="652554"/>
                  <a:pt x="1093905" y="649288"/>
                  <a:pt x="1099086" y="650268"/>
                </a:cubicBezTo>
                <a:close/>
                <a:moveTo>
                  <a:pt x="10005338" y="649842"/>
                </a:moveTo>
                <a:cubicBezTo>
                  <a:pt x="10010323" y="650697"/>
                  <a:pt x="10013784" y="655290"/>
                  <a:pt x="10013065" y="660100"/>
                </a:cubicBezTo>
                <a:cubicBezTo>
                  <a:pt x="10012347" y="664911"/>
                  <a:pt x="10007723" y="668117"/>
                  <a:pt x="10002737" y="667262"/>
                </a:cubicBezTo>
                <a:cubicBezTo>
                  <a:pt x="9997750" y="666407"/>
                  <a:pt x="9994290" y="661814"/>
                  <a:pt x="9995008" y="657004"/>
                </a:cubicBezTo>
                <a:cubicBezTo>
                  <a:pt x="9995726" y="652193"/>
                  <a:pt x="10000350" y="648986"/>
                  <a:pt x="10005338" y="649842"/>
                </a:cubicBezTo>
                <a:close/>
                <a:moveTo>
                  <a:pt x="11291446" y="648961"/>
                </a:moveTo>
                <a:cubicBezTo>
                  <a:pt x="11296018" y="649615"/>
                  <a:pt x="11299065" y="653862"/>
                  <a:pt x="11298457" y="658109"/>
                </a:cubicBezTo>
                <a:cubicBezTo>
                  <a:pt x="11297848" y="662356"/>
                  <a:pt x="11293580" y="665297"/>
                  <a:pt x="11289008" y="664317"/>
                </a:cubicBezTo>
                <a:cubicBezTo>
                  <a:pt x="11284435" y="663663"/>
                  <a:pt x="11281388" y="659416"/>
                  <a:pt x="11281998" y="655168"/>
                </a:cubicBezTo>
                <a:cubicBezTo>
                  <a:pt x="11282911" y="651248"/>
                  <a:pt x="11286874" y="648307"/>
                  <a:pt x="11291446" y="648961"/>
                </a:cubicBezTo>
                <a:close/>
                <a:moveTo>
                  <a:pt x="7116272" y="648634"/>
                </a:moveTo>
                <a:cubicBezTo>
                  <a:pt x="7120844" y="649288"/>
                  <a:pt x="7123892" y="653535"/>
                  <a:pt x="7123283" y="657782"/>
                </a:cubicBezTo>
                <a:cubicBezTo>
                  <a:pt x="7122673" y="662030"/>
                  <a:pt x="7118405" y="664970"/>
                  <a:pt x="7114139" y="663990"/>
                </a:cubicBezTo>
                <a:cubicBezTo>
                  <a:pt x="7109566" y="663336"/>
                  <a:pt x="7106519" y="659090"/>
                  <a:pt x="7107128" y="654842"/>
                </a:cubicBezTo>
                <a:cubicBezTo>
                  <a:pt x="7107738" y="650595"/>
                  <a:pt x="7111700" y="647981"/>
                  <a:pt x="7116272" y="648634"/>
                </a:cubicBezTo>
                <a:close/>
                <a:moveTo>
                  <a:pt x="6367680" y="648307"/>
                </a:moveTo>
                <a:cubicBezTo>
                  <a:pt x="6372252" y="648961"/>
                  <a:pt x="6375604" y="653208"/>
                  <a:pt x="6374995" y="657782"/>
                </a:cubicBezTo>
                <a:cubicBezTo>
                  <a:pt x="6374385" y="662356"/>
                  <a:pt x="6370118" y="665297"/>
                  <a:pt x="6365241" y="664317"/>
                </a:cubicBezTo>
                <a:cubicBezTo>
                  <a:pt x="6360669" y="663663"/>
                  <a:pt x="6357316" y="659416"/>
                  <a:pt x="6357926" y="654842"/>
                </a:cubicBezTo>
                <a:cubicBezTo>
                  <a:pt x="6358536" y="650595"/>
                  <a:pt x="6363108" y="647654"/>
                  <a:pt x="6367680" y="648307"/>
                </a:cubicBezTo>
                <a:close/>
                <a:moveTo>
                  <a:pt x="9768962" y="647981"/>
                </a:moveTo>
                <a:cubicBezTo>
                  <a:pt x="9774447" y="648961"/>
                  <a:pt x="9778411" y="653862"/>
                  <a:pt x="9777496" y="659089"/>
                </a:cubicBezTo>
                <a:cubicBezTo>
                  <a:pt x="9776581" y="664317"/>
                  <a:pt x="9771704" y="667911"/>
                  <a:pt x="9766218" y="666931"/>
                </a:cubicBezTo>
                <a:cubicBezTo>
                  <a:pt x="9760732" y="665950"/>
                  <a:pt x="9756770" y="661049"/>
                  <a:pt x="9757683" y="655822"/>
                </a:cubicBezTo>
                <a:cubicBezTo>
                  <a:pt x="9758598" y="650595"/>
                  <a:pt x="9763475" y="647327"/>
                  <a:pt x="9768962" y="647981"/>
                </a:cubicBezTo>
                <a:close/>
                <a:moveTo>
                  <a:pt x="1643481" y="647654"/>
                </a:moveTo>
                <a:cubicBezTo>
                  <a:pt x="1648662" y="648634"/>
                  <a:pt x="1652015" y="653208"/>
                  <a:pt x="1651405" y="657782"/>
                </a:cubicBezTo>
                <a:cubicBezTo>
                  <a:pt x="1650796" y="662683"/>
                  <a:pt x="1645919" y="665623"/>
                  <a:pt x="1641042" y="664970"/>
                </a:cubicBezTo>
                <a:cubicBezTo>
                  <a:pt x="1635861" y="663990"/>
                  <a:pt x="1632509" y="659415"/>
                  <a:pt x="1633119" y="654842"/>
                </a:cubicBezTo>
                <a:cubicBezTo>
                  <a:pt x="1633727" y="650268"/>
                  <a:pt x="1638604" y="647000"/>
                  <a:pt x="1643481" y="647654"/>
                </a:cubicBezTo>
                <a:close/>
                <a:moveTo>
                  <a:pt x="5793129" y="647001"/>
                </a:moveTo>
                <a:cubicBezTo>
                  <a:pt x="5798005" y="647981"/>
                  <a:pt x="5801663" y="652228"/>
                  <a:pt x="5800748" y="657129"/>
                </a:cubicBezTo>
                <a:cubicBezTo>
                  <a:pt x="5800139" y="661703"/>
                  <a:pt x="5795567" y="664970"/>
                  <a:pt x="5790385" y="663990"/>
                </a:cubicBezTo>
                <a:cubicBezTo>
                  <a:pt x="5786276" y="663010"/>
                  <a:pt x="5782617" y="658763"/>
                  <a:pt x="5783532" y="653862"/>
                </a:cubicBezTo>
                <a:cubicBezTo>
                  <a:pt x="5784446" y="649288"/>
                  <a:pt x="5789018" y="646347"/>
                  <a:pt x="5793129" y="647001"/>
                </a:cubicBezTo>
                <a:close/>
                <a:moveTo>
                  <a:pt x="8104744" y="647000"/>
                </a:moveTo>
                <a:cubicBezTo>
                  <a:pt x="8109621" y="647981"/>
                  <a:pt x="8113279" y="652554"/>
                  <a:pt x="8112670" y="657129"/>
                </a:cubicBezTo>
                <a:cubicBezTo>
                  <a:pt x="8112059" y="662029"/>
                  <a:pt x="8107183" y="664970"/>
                  <a:pt x="8102306" y="664317"/>
                </a:cubicBezTo>
                <a:cubicBezTo>
                  <a:pt x="8097429" y="663336"/>
                  <a:pt x="8093771" y="658762"/>
                  <a:pt x="8094381" y="654188"/>
                </a:cubicBezTo>
                <a:cubicBezTo>
                  <a:pt x="8094991" y="649287"/>
                  <a:pt x="8099563" y="646020"/>
                  <a:pt x="8104744" y="647000"/>
                </a:cubicBezTo>
                <a:close/>
                <a:moveTo>
                  <a:pt x="2000360" y="647000"/>
                </a:moveTo>
                <a:cubicBezTo>
                  <a:pt x="2005542" y="647981"/>
                  <a:pt x="2009199" y="652555"/>
                  <a:pt x="2008285" y="657456"/>
                </a:cubicBezTo>
                <a:cubicBezTo>
                  <a:pt x="2007676" y="662356"/>
                  <a:pt x="2002799" y="665624"/>
                  <a:pt x="1997618" y="664643"/>
                </a:cubicBezTo>
                <a:cubicBezTo>
                  <a:pt x="1992436" y="663663"/>
                  <a:pt x="1988779" y="659089"/>
                  <a:pt x="1989693" y="654188"/>
                </a:cubicBezTo>
                <a:cubicBezTo>
                  <a:pt x="1990607" y="649288"/>
                  <a:pt x="1995179" y="646347"/>
                  <a:pt x="2000360" y="647000"/>
                </a:cubicBezTo>
                <a:close/>
                <a:moveTo>
                  <a:pt x="5705796" y="646674"/>
                </a:moveTo>
                <a:cubicBezTo>
                  <a:pt x="5710672" y="647654"/>
                  <a:pt x="5714330" y="651901"/>
                  <a:pt x="5713415" y="656802"/>
                </a:cubicBezTo>
                <a:cubicBezTo>
                  <a:pt x="5712806" y="661376"/>
                  <a:pt x="5708234" y="664643"/>
                  <a:pt x="5703053" y="663663"/>
                </a:cubicBezTo>
                <a:cubicBezTo>
                  <a:pt x="5698172" y="662683"/>
                  <a:pt x="5694516" y="658436"/>
                  <a:pt x="5695429" y="653535"/>
                </a:cubicBezTo>
                <a:cubicBezTo>
                  <a:pt x="5696344" y="648961"/>
                  <a:pt x="5700918" y="645694"/>
                  <a:pt x="5705796" y="646674"/>
                </a:cubicBezTo>
                <a:close/>
                <a:moveTo>
                  <a:pt x="2216367" y="646674"/>
                </a:moveTo>
                <a:cubicBezTo>
                  <a:pt x="2221853" y="647654"/>
                  <a:pt x="2225815" y="652555"/>
                  <a:pt x="2224901" y="657782"/>
                </a:cubicBezTo>
                <a:cubicBezTo>
                  <a:pt x="2223987" y="663009"/>
                  <a:pt x="2219110" y="666604"/>
                  <a:pt x="2213624" y="665624"/>
                </a:cubicBezTo>
                <a:cubicBezTo>
                  <a:pt x="2208138" y="664643"/>
                  <a:pt x="2204176" y="659742"/>
                  <a:pt x="2205090" y="654515"/>
                </a:cubicBezTo>
                <a:cubicBezTo>
                  <a:pt x="2206004" y="649288"/>
                  <a:pt x="2210881" y="646020"/>
                  <a:pt x="2216367" y="646674"/>
                </a:cubicBezTo>
                <a:close/>
                <a:moveTo>
                  <a:pt x="4220283" y="646347"/>
                </a:moveTo>
                <a:cubicBezTo>
                  <a:pt x="4225149" y="647327"/>
                  <a:pt x="4228505" y="651574"/>
                  <a:pt x="4227895" y="656475"/>
                </a:cubicBezTo>
                <a:cubicBezTo>
                  <a:pt x="4227283" y="661049"/>
                  <a:pt x="4222717" y="664317"/>
                  <a:pt x="4217838" y="663336"/>
                </a:cubicBezTo>
                <a:cubicBezTo>
                  <a:pt x="4212958" y="662356"/>
                  <a:pt x="4209603" y="658109"/>
                  <a:pt x="4210214" y="653208"/>
                </a:cubicBezTo>
                <a:cubicBezTo>
                  <a:pt x="4210517" y="648634"/>
                  <a:pt x="4215096" y="645367"/>
                  <a:pt x="4220283" y="646347"/>
                </a:cubicBezTo>
                <a:close/>
                <a:moveTo>
                  <a:pt x="5238228" y="645694"/>
                </a:moveTo>
                <a:cubicBezTo>
                  <a:pt x="5243104" y="646674"/>
                  <a:pt x="5246457" y="650921"/>
                  <a:pt x="5245543" y="655495"/>
                </a:cubicBezTo>
                <a:cubicBezTo>
                  <a:pt x="5244934" y="660069"/>
                  <a:pt x="5240360" y="663009"/>
                  <a:pt x="5235481" y="662356"/>
                </a:cubicBezTo>
                <a:cubicBezTo>
                  <a:pt x="5230605" y="661703"/>
                  <a:pt x="5227251" y="657129"/>
                  <a:pt x="5228165" y="652555"/>
                </a:cubicBezTo>
                <a:cubicBezTo>
                  <a:pt x="5229080" y="647981"/>
                  <a:pt x="5233348" y="645040"/>
                  <a:pt x="5238228" y="645694"/>
                </a:cubicBezTo>
                <a:close/>
                <a:moveTo>
                  <a:pt x="6104330" y="645693"/>
                </a:moveTo>
                <a:cubicBezTo>
                  <a:pt x="6109208" y="646347"/>
                  <a:pt x="6112256" y="650921"/>
                  <a:pt x="6111646" y="655168"/>
                </a:cubicBezTo>
                <a:cubicBezTo>
                  <a:pt x="6111037" y="659742"/>
                  <a:pt x="6106464" y="662683"/>
                  <a:pt x="6101892" y="661702"/>
                </a:cubicBezTo>
                <a:cubicBezTo>
                  <a:pt x="6097015" y="661049"/>
                  <a:pt x="6093968" y="656475"/>
                  <a:pt x="6094577" y="652228"/>
                </a:cubicBezTo>
                <a:cubicBezTo>
                  <a:pt x="6095187" y="647981"/>
                  <a:pt x="6099454" y="645040"/>
                  <a:pt x="6104330" y="645693"/>
                </a:cubicBezTo>
                <a:close/>
                <a:moveTo>
                  <a:pt x="11271329" y="645040"/>
                </a:moveTo>
                <a:cubicBezTo>
                  <a:pt x="11275900" y="645694"/>
                  <a:pt x="11278949" y="649941"/>
                  <a:pt x="11278340" y="654188"/>
                </a:cubicBezTo>
                <a:cubicBezTo>
                  <a:pt x="11277730" y="658436"/>
                  <a:pt x="11273463" y="661376"/>
                  <a:pt x="11268891" y="660723"/>
                </a:cubicBezTo>
                <a:cubicBezTo>
                  <a:pt x="11264319" y="660070"/>
                  <a:pt x="11261271" y="655822"/>
                  <a:pt x="11261880" y="651575"/>
                </a:cubicBezTo>
                <a:cubicBezTo>
                  <a:pt x="11262490" y="647001"/>
                  <a:pt x="11266757" y="644060"/>
                  <a:pt x="11271329" y="645040"/>
                </a:cubicBezTo>
                <a:close/>
                <a:moveTo>
                  <a:pt x="8487575" y="645040"/>
                </a:moveTo>
                <a:cubicBezTo>
                  <a:pt x="8492757" y="646020"/>
                  <a:pt x="8496109" y="650594"/>
                  <a:pt x="8495499" y="655495"/>
                </a:cubicBezTo>
                <a:cubicBezTo>
                  <a:pt x="8494890" y="660396"/>
                  <a:pt x="8490013" y="663663"/>
                  <a:pt x="8484832" y="662683"/>
                </a:cubicBezTo>
                <a:cubicBezTo>
                  <a:pt x="8479650" y="661702"/>
                  <a:pt x="8476297" y="657129"/>
                  <a:pt x="8476907" y="652228"/>
                </a:cubicBezTo>
                <a:cubicBezTo>
                  <a:pt x="8477517" y="647327"/>
                  <a:pt x="8482393" y="644060"/>
                  <a:pt x="8487575" y="645040"/>
                </a:cubicBezTo>
                <a:close/>
                <a:moveTo>
                  <a:pt x="6004051" y="645040"/>
                </a:moveTo>
                <a:cubicBezTo>
                  <a:pt x="6008928" y="646020"/>
                  <a:pt x="6012281" y="650267"/>
                  <a:pt x="6011672" y="654842"/>
                </a:cubicBezTo>
                <a:cubicBezTo>
                  <a:pt x="6011062" y="659415"/>
                  <a:pt x="6006490" y="662356"/>
                  <a:pt x="6001613" y="661702"/>
                </a:cubicBezTo>
                <a:cubicBezTo>
                  <a:pt x="5996736" y="660722"/>
                  <a:pt x="5993383" y="656475"/>
                  <a:pt x="5993993" y="651901"/>
                </a:cubicBezTo>
                <a:cubicBezTo>
                  <a:pt x="5994602" y="647327"/>
                  <a:pt x="5999175" y="644386"/>
                  <a:pt x="6004051" y="645040"/>
                </a:cubicBezTo>
                <a:close/>
                <a:moveTo>
                  <a:pt x="3960254" y="644713"/>
                </a:moveTo>
                <a:cubicBezTo>
                  <a:pt x="3965131" y="645693"/>
                  <a:pt x="3968485" y="649941"/>
                  <a:pt x="3967875" y="654842"/>
                </a:cubicBezTo>
                <a:cubicBezTo>
                  <a:pt x="3967263" y="659416"/>
                  <a:pt x="3962692" y="662683"/>
                  <a:pt x="3957811" y="661702"/>
                </a:cubicBezTo>
                <a:cubicBezTo>
                  <a:pt x="3952940" y="660722"/>
                  <a:pt x="3949583" y="656475"/>
                  <a:pt x="3950194" y="651574"/>
                </a:cubicBezTo>
                <a:cubicBezTo>
                  <a:pt x="3950805" y="646674"/>
                  <a:pt x="3955377" y="643733"/>
                  <a:pt x="3960254" y="644713"/>
                </a:cubicBezTo>
                <a:close/>
                <a:moveTo>
                  <a:pt x="7800858" y="644387"/>
                </a:moveTo>
                <a:cubicBezTo>
                  <a:pt x="7805734" y="645367"/>
                  <a:pt x="7809087" y="649615"/>
                  <a:pt x="7808172" y="654188"/>
                </a:cubicBezTo>
                <a:cubicBezTo>
                  <a:pt x="7807563" y="658762"/>
                  <a:pt x="7802991" y="661703"/>
                  <a:pt x="7798419" y="661049"/>
                </a:cubicBezTo>
                <a:cubicBezTo>
                  <a:pt x="7793847" y="660396"/>
                  <a:pt x="7790189" y="655822"/>
                  <a:pt x="7791104" y="651248"/>
                </a:cubicBezTo>
                <a:cubicBezTo>
                  <a:pt x="7792018" y="646674"/>
                  <a:pt x="7795980" y="643407"/>
                  <a:pt x="7800858" y="644387"/>
                </a:cubicBezTo>
                <a:close/>
                <a:moveTo>
                  <a:pt x="1907424" y="644387"/>
                </a:moveTo>
                <a:cubicBezTo>
                  <a:pt x="1912606" y="645367"/>
                  <a:pt x="1915959" y="649941"/>
                  <a:pt x="1915349" y="654515"/>
                </a:cubicBezTo>
                <a:cubicBezTo>
                  <a:pt x="1914739" y="659416"/>
                  <a:pt x="1909862" y="662356"/>
                  <a:pt x="1904986" y="661703"/>
                </a:cubicBezTo>
                <a:cubicBezTo>
                  <a:pt x="1899804" y="660723"/>
                  <a:pt x="1896452" y="656149"/>
                  <a:pt x="1897062" y="651575"/>
                </a:cubicBezTo>
                <a:cubicBezTo>
                  <a:pt x="1897671" y="646674"/>
                  <a:pt x="1902243" y="643407"/>
                  <a:pt x="1907424" y="644387"/>
                </a:cubicBezTo>
                <a:close/>
                <a:moveTo>
                  <a:pt x="10256035" y="644060"/>
                </a:moveTo>
                <a:cubicBezTo>
                  <a:pt x="10260911" y="644714"/>
                  <a:pt x="10263959" y="649288"/>
                  <a:pt x="10263350" y="653862"/>
                </a:cubicBezTo>
                <a:cubicBezTo>
                  <a:pt x="10262741" y="658436"/>
                  <a:pt x="10258168" y="661376"/>
                  <a:pt x="10253596" y="660723"/>
                </a:cubicBezTo>
                <a:cubicBezTo>
                  <a:pt x="10248718" y="660069"/>
                  <a:pt x="10245671" y="655495"/>
                  <a:pt x="10246281" y="650921"/>
                </a:cubicBezTo>
                <a:cubicBezTo>
                  <a:pt x="10246586" y="646020"/>
                  <a:pt x="10251158" y="643080"/>
                  <a:pt x="10256035" y="644060"/>
                </a:cubicBezTo>
                <a:close/>
                <a:moveTo>
                  <a:pt x="9616560" y="644060"/>
                </a:moveTo>
                <a:cubicBezTo>
                  <a:pt x="9622048" y="645040"/>
                  <a:pt x="9626009" y="649941"/>
                  <a:pt x="9625095" y="655495"/>
                </a:cubicBezTo>
                <a:cubicBezTo>
                  <a:pt x="9624182" y="661049"/>
                  <a:pt x="9619000" y="664317"/>
                  <a:pt x="9613513" y="663336"/>
                </a:cubicBezTo>
                <a:cubicBezTo>
                  <a:pt x="9608026" y="662356"/>
                  <a:pt x="9604064" y="657456"/>
                  <a:pt x="9604978" y="651901"/>
                </a:cubicBezTo>
                <a:cubicBezTo>
                  <a:pt x="9605893" y="646347"/>
                  <a:pt x="9611074" y="643407"/>
                  <a:pt x="9616560" y="644060"/>
                </a:cubicBezTo>
                <a:close/>
                <a:moveTo>
                  <a:pt x="11425558" y="643734"/>
                </a:moveTo>
                <a:cubicBezTo>
                  <a:pt x="11430436" y="644714"/>
                  <a:pt x="11433788" y="648961"/>
                  <a:pt x="11433180" y="653862"/>
                </a:cubicBezTo>
                <a:cubicBezTo>
                  <a:pt x="11432570" y="658436"/>
                  <a:pt x="11427998" y="661703"/>
                  <a:pt x="11423121" y="660723"/>
                </a:cubicBezTo>
                <a:cubicBezTo>
                  <a:pt x="11418244" y="659743"/>
                  <a:pt x="11414892" y="655495"/>
                  <a:pt x="11415501" y="650595"/>
                </a:cubicBezTo>
                <a:cubicBezTo>
                  <a:pt x="11416109" y="645694"/>
                  <a:pt x="11420682" y="643080"/>
                  <a:pt x="11425558" y="643734"/>
                </a:cubicBezTo>
                <a:close/>
                <a:moveTo>
                  <a:pt x="4047128" y="643734"/>
                </a:moveTo>
                <a:cubicBezTo>
                  <a:pt x="4052002" y="644714"/>
                  <a:pt x="4055344" y="648961"/>
                  <a:pt x="4054741" y="653862"/>
                </a:cubicBezTo>
                <a:cubicBezTo>
                  <a:pt x="4054132" y="658436"/>
                  <a:pt x="4049565" y="661703"/>
                  <a:pt x="4044691" y="660723"/>
                </a:cubicBezTo>
                <a:cubicBezTo>
                  <a:pt x="4039836" y="659743"/>
                  <a:pt x="4036487" y="655495"/>
                  <a:pt x="4037090" y="650595"/>
                </a:cubicBezTo>
                <a:cubicBezTo>
                  <a:pt x="4037397" y="646020"/>
                  <a:pt x="4041953" y="642754"/>
                  <a:pt x="4047128" y="643734"/>
                </a:cubicBezTo>
                <a:close/>
                <a:moveTo>
                  <a:pt x="6955337" y="643733"/>
                </a:moveTo>
                <a:cubicBezTo>
                  <a:pt x="6959909" y="644387"/>
                  <a:pt x="6962957" y="648634"/>
                  <a:pt x="6962348" y="652881"/>
                </a:cubicBezTo>
                <a:cubicBezTo>
                  <a:pt x="6961738" y="657129"/>
                  <a:pt x="6957471" y="660069"/>
                  <a:pt x="6952899" y="659416"/>
                </a:cubicBezTo>
                <a:cubicBezTo>
                  <a:pt x="6948327" y="658763"/>
                  <a:pt x="6945279" y="654515"/>
                  <a:pt x="6945889" y="650268"/>
                </a:cubicBezTo>
                <a:cubicBezTo>
                  <a:pt x="6946498" y="645694"/>
                  <a:pt x="6950765" y="642753"/>
                  <a:pt x="6955337" y="643733"/>
                </a:cubicBezTo>
                <a:close/>
                <a:moveTo>
                  <a:pt x="4133704" y="643407"/>
                </a:moveTo>
                <a:cubicBezTo>
                  <a:pt x="4138572" y="644387"/>
                  <a:pt x="4141926" y="648634"/>
                  <a:pt x="4141312" y="653535"/>
                </a:cubicBezTo>
                <a:cubicBezTo>
                  <a:pt x="4140705" y="658109"/>
                  <a:pt x="4136135" y="661376"/>
                  <a:pt x="4131257" y="660396"/>
                </a:cubicBezTo>
                <a:cubicBezTo>
                  <a:pt x="4126383" y="659416"/>
                  <a:pt x="4123030" y="655168"/>
                  <a:pt x="4123640" y="650268"/>
                </a:cubicBezTo>
                <a:cubicBezTo>
                  <a:pt x="4124249" y="645693"/>
                  <a:pt x="4128823" y="642753"/>
                  <a:pt x="4133704" y="643407"/>
                </a:cubicBezTo>
                <a:close/>
                <a:moveTo>
                  <a:pt x="3873673" y="643080"/>
                </a:moveTo>
                <a:cubicBezTo>
                  <a:pt x="3878552" y="644060"/>
                  <a:pt x="3881906" y="648307"/>
                  <a:pt x="3881299" y="653208"/>
                </a:cubicBezTo>
                <a:cubicBezTo>
                  <a:pt x="3880685" y="657782"/>
                  <a:pt x="3876112" y="661049"/>
                  <a:pt x="3871236" y="660069"/>
                </a:cubicBezTo>
                <a:cubicBezTo>
                  <a:pt x="3866356" y="659089"/>
                  <a:pt x="3863003" y="654842"/>
                  <a:pt x="3863611" y="649941"/>
                </a:cubicBezTo>
                <a:cubicBezTo>
                  <a:pt x="3864221" y="645366"/>
                  <a:pt x="3868796" y="642100"/>
                  <a:pt x="3873673" y="643080"/>
                </a:cubicBezTo>
                <a:close/>
                <a:moveTo>
                  <a:pt x="3260691" y="643080"/>
                </a:moveTo>
                <a:cubicBezTo>
                  <a:pt x="3265874" y="644060"/>
                  <a:pt x="3269528" y="648634"/>
                  <a:pt x="3268617" y="653534"/>
                </a:cubicBezTo>
                <a:cubicBezTo>
                  <a:pt x="3268006" y="658435"/>
                  <a:pt x="3263130" y="661702"/>
                  <a:pt x="3257948" y="660722"/>
                </a:cubicBezTo>
                <a:cubicBezTo>
                  <a:pt x="3252765" y="659742"/>
                  <a:pt x="3249107" y="655168"/>
                  <a:pt x="3250023" y="650268"/>
                </a:cubicBezTo>
                <a:cubicBezTo>
                  <a:pt x="3250632" y="645366"/>
                  <a:pt x="3255508" y="642100"/>
                  <a:pt x="3260691" y="643080"/>
                </a:cubicBezTo>
                <a:close/>
                <a:moveTo>
                  <a:pt x="8791157" y="642754"/>
                </a:moveTo>
                <a:cubicBezTo>
                  <a:pt x="8796339" y="643734"/>
                  <a:pt x="8799997" y="648307"/>
                  <a:pt x="8799082" y="653208"/>
                </a:cubicBezTo>
                <a:cubicBezTo>
                  <a:pt x="8798473" y="658109"/>
                  <a:pt x="8793596" y="661376"/>
                  <a:pt x="8788414" y="660396"/>
                </a:cubicBezTo>
                <a:cubicBezTo>
                  <a:pt x="8783233" y="659416"/>
                  <a:pt x="8779575" y="654842"/>
                  <a:pt x="8780489" y="649941"/>
                </a:cubicBezTo>
                <a:cubicBezTo>
                  <a:pt x="8781099" y="645040"/>
                  <a:pt x="8785975" y="641773"/>
                  <a:pt x="8791157" y="642754"/>
                </a:cubicBezTo>
                <a:close/>
                <a:moveTo>
                  <a:pt x="10049378" y="641773"/>
                </a:moveTo>
                <a:cubicBezTo>
                  <a:pt x="10054256" y="642754"/>
                  <a:pt x="10057913" y="647000"/>
                  <a:pt x="10057000" y="651902"/>
                </a:cubicBezTo>
                <a:cubicBezTo>
                  <a:pt x="10056390" y="656475"/>
                  <a:pt x="10051818" y="659743"/>
                  <a:pt x="10046637" y="658763"/>
                </a:cubicBezTo>
                <a:cubicBezTo>
                  <a:pt x="10041759" y="657782"/>
                  <a:pt x="10038102" y="653535"/>
                  <a:pt x="10039016" y="648634"/>
                </a:cubicBezTo>
                <a:cubicBezTo>
                  <a:pt x="10039930" y="644060"/>
                  <a:pt x="10044502" y="640793"/>
                  <a:pt x="10049378" y="641773"/>
                </a:cubicBezTo>
                <a:close/>
                <a:moveTo>
                  <a:pt x="6285549" y="641742"/>
                </a:moveTo>
                <a:cubicBezTo>
                  <a:pt x="6290204" y="642540"/>
                  <a:pt x="6293437" y="646799"/>
                  <a:pt x="6292772" y="651252"/>
                </a:cubicBezTo>
                <a:cubicBezTo>
                  <a:pt x="6292108" y="655706"/>
                  <a:pt x="6287795" y="658670"/>
                  <a:pt x="6283141" y="657872"/>
                </a:cubicBezTo>
                <a:cubicBezTo>
                  <a:pt x="6278488" y="657073"/>
                  <a:pt x="6275253" y="652815"/>
                  <a:pt x="6275918" y="648361"/>
                </a:cubicBezTo>
                <a:cubicBezTo>
                  <a:pt x="6276584" y="643908"/>
                  <a:pt x="6280896" y="640943"/>
                  <a:pt x="6285549" y="641742"/>
                </a:cubicBezTo>
                <a:close/>
                <a:moveTo>
                  <a:pt x="11405137" y="641447"/>
                </a:moveTo>
                <a:cubicBezTo>
                  <a:pt x="11410014" y="642427"/>
                  <a:pt x="11413672" y="647000"/>
                  <a:pt x="11413062" y="651575"/>
                </a:cubicBezTo>
                <a:cubicBezTo>
                  <a:pt x="11412452" y="656475"/>
                  <a:pt x="11407576" y="659416"/>
                  <a:pt x="11402699" y="658763"/>
                </a:cubicBezTo>
                <a:cubicBezTo>
                  <a:pt x="11397822" y="658109"/>
                  <a:pt x="11394164" y="653208"/>
                  <a:pt x="11394774" y="648634"/>
                </a:cubicBezTo>
                <a:cubicBezTo>
                  <a:pt x="11395384" y="643733"/>
                  <a:pt x="11399955" y="640466"/>
                  <a:pt x="11405137" y="641447"/>
                </a:cubicBezTo>
                <a:close/>
                <a:moveTo>
                  <a:pt x="5900723" y="641446"/>
                </a:moveTo>
                <a:cubicBezTo>
                  <a:pt x="5905600" y="642426"/>
                  <a:pt x="5908952" y="646674"/>
                  <a:pt x="5908344" y="651248"/>
                </a:cubicBezTo>
                <a:cubicBezTo>
                  <a:pt x="5907734" y="655822"/>
                  <a:pt x="5903162" y="659089"/>
                  <a:pt x="5898285" y="658109"/>
                </a:cubicBezTo>
                <a:cubicBezTo>
                  <a:pt x="5893408" y="657129"/>
                  <a:pt x="5890056" y="652881"/>
                  <a:pt x="5890665" y="648307"/>
                </a:cubicBezTo>
                <a:cubicBezTo>
                  <a:pt x="5891579" y="643406"/>
                  <a:pt x="5895847" y="640466"/>
                  <a:pt x="5900723" y="641446"/>
                </a:cubicBezTo>
                <a:close/>
                <a:moveTo>
                  <a:pt x="4522406" y="641120"/>
                </a:moveTo>
                <a:cubicBezTo>
                  <a:pt x="4527279" y="642100"/>
                  <a:pt x="4530632" y="646347"/>
                  <a:pt x="4530023" y="650921"/>
                </a:cubicBezTo>
                <a:cubicBezTo>
                  <a:pt x="4529414" y="655495"/>
                  <a:pt x="4524847" y="658762"/>
                  <a:pt x="4519967" y="657782"/>
                </a:cubicBezTo>
                <a:cubicBezTo>
                  <a:pt x="4515084" y="656802"/>
                  <a:pt x="4511736" y="652554"/>
                  <a:pt x="4512346" y="647981"/>
                </a:cubicBezTo>
                <a:cubicBezTo>
                  <a:pt x="4512955" y="643406"/>
                  <a:pt x="4517522" y="640140"/>
                  <a:pt x="4522406" y="641120"/>
                </a:cubicBezTo>
                <a:close/>
                <a:moveTo>
                  <a:pt x="11068635" y="640466"/>
                </a:moveTo>
                <a:cubicBezTo>
                  <a:pt x="11073513" y="641447"/>
                  <a:pt x="11076866" y="645694"/>
                  <a:pt x="11076256" y="650595"/>
                </a:cubicBezTo>
                <a:cubicBezTo>
                  <a:pt x="11075646" y="655168"/>
                  <a:pt x="11071075" y="658436"/>
                  <a:pt x="11066197" y="657456"/>
                </a:cubicBezTo>
                <a:cubicBezTo>
                  <a:pt x="11061321" y="656475"/>
                  <a:pt x="11057969" y="652228"/>
                  <a:pt x="11058578" y="647327"/>
                </a:cubicBezTo>
                <a:cubicBezTo>
                  <a:pt x="11059187" y="642753"/>
                  <a:pt x="11063760" y="639486"/>
                  <a:pt x="11068635" y="640466"/>
                </a:cubicBezTo>
                <a:close/>
                <a:moveTo>
                  <a:pt x="10686720" y="640466"/>
                </a:moveTo>
                <a:cubicBezTo>
                  <a:pt x="10691596" y="641447"/>
                  <a:pt x="10694950" y="645693"/>
                  <a:pt x="10694035" y="650268"/>
                </a:cubicBezTo>
                <a:cubicBezTo>
                  <a:pt x="10693120" y="654842"/>
                  <a:pt x="10688853" y="657782"/>
                  <a:pt x="10684281" y="657129"/>
                </a:cubicBezTo>
                <a:cubicBezTo>
                  <a:pt x="10679404" y="656149"/>
                  <a:pt x="10676052" y="651901"/>
                  <a:pt x="10676966" y="647327"/>
                </a:cubicBezTo>
                <a:cubicBezTo>
                  <a:pt x="10677880" y="642753"/>
                  <a:pt x="10682148" y="639813"/>
                  <a:pt x="10686720" y="640466"/>
                </a:cubicBezTo>
                <a:close/>
                <a:moveTo>
                  <a:pt x="614555" y="639813"/>
                </a:moveTo>
                <a:cubicBezTo>
                  <a:pt x="619432" y="640793"/>
                  <a:pt x="622784" y="645040"/>
                  <a:pt x="622175" y="649941"/>
                </a:cubicBezTo>
                <a:cubicBezTo>
                  <a:pt x="621566" y="654515"/>
                  <a:pt x="616994" y="657782"/>
                  <a:pt x="612117" y="656802"/>
                </a:cubicBezTo>
                <a:cubicBezTo>
                  <a:pt x="607241" y="655822"/>
                  <a:pt x="603888" y="651575"/>
                  <a:pt x="604498" y="646674"/>
                </a:cubicBezTo>
                <a:cubicBezTo>
                  <a:pt x="605107" y="641773"/>
                  <a:pt x="609679" y="638832"/>
                  <a:pt x="614555" y="639813"/>
                </a:cubicBezTo>
                <a:close/>
                <a:moveTo>
                  <a:pt x="7438143" y="639159"/>
                </a:moveTo>
                <a:cubicBezTo>
                  <a:pt x="7442715" y="639813"/>
                  <a:pt x="7445763" y="644060"/>
                  <a:pt x="7445154" y="648307"/>
                </a:cubicBezTo>
                <a:cubicBezTo>
                  <a:pt x="7444543" y="652555"/>
                  <a:pt x="7440276" y="655495"/>
                  <a:pt x="7436010" y="654515"/>
                </a:cubicBezTo>
                <a:cubicBezTo>
                  <a:pt x="7431437" y="653861"/>
                  <a:pt x="7428390" y="649615"/>
                  <a:pt x="7428999" y="645367"/>
                </a:cubicBezTo>
                <a:cubicBezTo>
                  <a:pt x="7429609" y="641120"/>
                  <a:pt x="7433571" y="638506"/>
                  <a:pt x="7438143" y="639159"/>
                </a:cubicBezTo>
                <a:close/>
                <a:moveTo>
                  <a:pt x="830266" y="639159"/>
                </a:moveTo>
                <a:cubicBezTo>
                  <a:pt x="835447" y="640140"/>
                  <a:pt x="839104" y="644713"/>
                  <a:pt x="838190" y="649614"/>
                </a:cubicBezTo>
                <a:cubicBezTo>
                  <a:pt x="837580" y="654515"/>
                  <a:pt x="832703" y="657782"/>
                  <a:pt x="827522" y="656802"/>
                </a:cubicBezTo>
                <a:cubicBezTo>
                  <a:pt x="822341" y="655822"/>
                  <a:pt x="818684" y="651248"/>
                  <a:pt x="819598" y="646347"/>
                </a:cubicBezTo>
                <a:cubicBezTo>
                  <a:pt x="820207" y="641446"/>
                  <a:pt x="825084" y="638179"/>
                  <a:pt x="830266" y="639159"/>
                </a:cubicBezTo>
                <a:close/>
                <a:moveTo>
                  <a:pt x="4730947" y="638506"/>
                </a:moveTo>
                <a:cubicBezTo>
                  <a:pt x="4735826" y="639486"/>
                  <a:pt x="4739179" y="643733"/>
                  <a:pt x="4738263" y="648307"/>
                </a:cubicBezTo>
                <a:cubicBezTo>
                  <a:pt x="4737654" y="652881"/>
                  <a:pt x="4733080" y="655822"/>
                  <a:pt x="4728508" y="655168"/>
                </a:cubicBezTo>
                <a:cubicBezTo>
                  <a:pt x="4723631" y="654188"/>
                  <a:pt x="4720278" y="649941"/>
                  <a:pt x="4721192" y="645367"/>
                </a:cubicBezTo>
                <a:cubicBezTo>
                  <a:pt x="4721804" y="640793"/>
                  <a:pt x="4726374" y="637852"/>
                  <a:pt x="4730947" y="638506"/>
                </a:cubicBezTo>
                <a:close/>
                <a:moveTo>
                  <a:pt x="2586409" y="638506"/>
                </a:moveTo>
                <a:cubicBezTo>
                  <a:pt x="2591896" y="639486"/>
                  <a:pt x="2595556" y="644387"/>
                  <a:pt x="2594945" y="649615"/>
                </a:cubicBezTo>
                <a:cubicBezTo>
                  <a:pt x="2594029" y="654842"/>
                  <a:pt x="2589153" y="658109"/>
                  <a:pt x="2583667" y="657129"/>
                </a:cubicBezTo>
                <a:cubicBezTo>
                  <a:pt x="2578183" y="656149"/>
                  <a:pt x="2574526" y="651248"/>
                  <a:pt x="2575136" y="646020"/>
                </a:cubicBezTo>
                <a:cubicBezTo>
                  <a:pt x="2575746" y="640793"/>
                  <a:pt x="2580925" y="637526"/>
                  <a:pt x="2586409" y="638506"/>
                </a:cubicBezTo>
                <a:close/>
                <a:moveTo>
                  <a:pt x="5555844" y="637199"/>
                </a:moveTo>
                <a:cubicBezTo>
                  <a:pt x="5560722" y="638179"/>
                  <a:pt x="5564075" y="642426"/>
                  <a:pt x="5563466" y="647000"/>
                </a:cubicBezTo>
                <a:cubicBezTo>
                  <a:pt x="5562857" y="651574"/>
                  <a:pt x="5558285" y="654842"/>
                  <a:pt x="5553406" y="653861"/>
                </a:cubicBezTo>
                <a:cubicBezTo>
                  <a:pt x="5548530" y="652881"/>
                  <a:pt x="5545176" y="648634"/>
                  <a:pt x="5545786" y="644060"/>
                </a:cubicBezTo>
                <a:cubicBezTo>
                  <a:pt x="5546396" y="639486"/>
                  <a:pt x="5550968" y="636545"/>
                  <a:pt x="5555844" y="637199"/>
                </a:cubicBezTo>
                <a:close/>
                <a:moveTo>
                  <a:pt x="6790135" y="637199"/>
                </a:moveTo>
                <a:cubicBezTo>
                  <a:pt x="6794707" y="637852"/>
                  <a:pt x="6798060" y="642100"/>
                  <a:pt x="6797450" y="646674"/>
                </a:cubicBezTo>
                <a:cubicBezTo>
                  <a:pt x="6796840" y="650921"/>
                  <a:pt x="6792573" y="653861"/>
                  <a:pt x="6788001" y="653208"/>
                </a:cubicBezTo>
                <a:cubicBezTo>
                  <a:pt x="6783429" y="652554"/>
                  <a:pt x="6780076" y="648307"/>
                  <a:pt x="6780686" y="643733"/>
                </a:cubicBezTo>
                <a:cubicBezTo>
                  <a:pt x="6781295" y="639159"/>
                  <a:pt x="6785258" y="636545"/>
                  <a:pt x="6790135" y="637199"/>
                </a:cubicBezTo>
                <a:close/>
                <a:moveTo>
                  <a:pt x="11620937" y="636872"/>
                </a:moveTo>
                <a:cubicBezTo>
                  <a:pt x="11625508" y="637525"/>
                  <a:pt x="11628557" y="641773"/>
                  <a:pt x="11627947" y="646020"/>
                </a:cubicBezTo>
                <a:cubicBezTo>
                  <a:pt x="11627338" y="650268"/>
                  <a:pt x="11623071" y="653208"/>
                  <a:pt x="11618499" y="652228"/>
                </a:cubicBezTo>
                <a:cubicBezTo>
                  <a:pt x="11613926" y="651574"/>
                  <a:pt x="11610878" y="647327"/>
                  <a:pt x="11611488" y="643080"/>
                </a:cubicBezTo>
                <a:cubicBezTo>
                  <a:pt x="11612098" y="638832"/>
                  <a:pt x="11616366" y="636219"/>
                  <a:pt x="11620937" y="636872"/>
                </a:cubicBezTo>
                <a:close/>
                <a:moveTo>
                  <a:pt x="9011224" y="636545"/>
                </a:moveTo>
                <a:cubicBezTo>
                  <a:pt x="9016406" y="637525"/>
                  <a:pt x="9020063" y="642100"/>
                  <a:pt x="9019454" y="647327"/>
                </a:cubicBezTo>
                <a:cubicBezTo>
                  <a:pt x="9018844" y="652228"/>
                  <a:pt x="9013663" y="655822"/>
                  <a:pt x="9008481" y="654842"/>
                </a:cubicBezTo>
                <a:cubicBezTo>
                  <a:pt x="9003299" y="653861"/>
                  <a:pt x="8999642" y="649288"/>
                  <a:pt x="9000251" y="644060"/>
                </a:cubicBezTo>
                <a:cubicBezTo>
                  <a:pt x="9001166" y="639159"/>
                  <a:pt x="9006043" y="635565"/>
                  <a:pt x="9011224" y="636545"/>
                </a:cubicBezTo>
                <a:close/>
                <a:moveTo>
                  <a:pt x="3788312" y="636219"/>
                </a:moveTo>
                <a:cubicBezTo>
                  <a:pt x="3793201" y="637199"/>
                  <a:pt x="3796550" y="641447"/>
                  <a:pt x="3795950" y="646347"/>
                </a:cubicBezTo>
                <a:cubicBezTo>
                  <a:pt x="3795331" y="650922"/>
                  <a:pt x="3790764" y="654188"/>
                  <a:pt x="3785873" y="653208"/>
                </a:cubicBezTo>
                <a:cubicBezTo>
                  <a:pt x="3780991" y="652228"/>
                  <a:pt x="3777645" y="647981"/>
                  <a:pt x="3778247" y="643080"/>
                </a:cubicBezTo>
                <a:cubicBezTo>
                  <a:pt x="3778859" y="638179"/>
                  <a:pt x="3783433" y="635239"/>
                  <a:pt x="3788312" y="636219"/>
                </a:cubicBezTo>
                <a:close/>
                <a:moveTo>
                  <a:pt x="10463604" y="634585"/>
                </a:moveTo>
                <a:cubicBezTo>
                  <a:pt x="10468176" y="635238"/>
                  <a:pt x="10471529" y="639813"/>
                  <a:pt x="10470920" y="644060"/>
                </a:cubicBezTo>
                <a:cubicBezTo>
                  <a:pt x="10470311" y="648307"/>
                  <a:pt x="10466042" y="651574"/>
                  <a:pt x="10461166" y="650594"/>
                </a:cubicBezTo>
                <a:cubicBezTo>
                  <a:pt x="10456289" y="649614"/>
                  <a:pt x="10453241" y="645366"/>
                  <a:pt x="10453851" y="641120"/>
                </a:cubicBezTo>
                <a:cubicBezTo>
                  <a:pt x="10454460" y="636872"/>
                  <a:pt x="10458728" y="633932"/>
                  <a:pt x="10463604" y="634585"/>
                </a:cubicBezTo>
                <a:close/>
                <a:moveTo>
                  <a:pt x="684816" y="634579"/>
                </a:moveTo>
                <a:cubicBezTo>
                  <a:pt x="689801" y="635434"/>
                  <a:pt x="693262" y="640026"/>
                  <a:pt x="692543" y="644837"/>
                </a:cubicBezTo>
                <a:cubicBezTo>
                  <a:pt x="692184" y="647242"/>
                  <a:pt x="690849" y="649246"/>
                  <a:pt x="688980" y="650543"/>
                </a:cubicBezTo>
                <a:lnTo>
                  <a:pt x="685888" y="651208"/>
                </a:lnTo>
                <a:lnTo>
                  <a:pt x="683040" y="655699"/>
                </a:lnTo>
                <a:cubicBezTo>
                  <a:pt x="681325" y="656884"/>
                  <a:pt x="679116" y="657456"/>
                  <a:pt x="676829" y="657129"/>
                </a:cubicBezTo>
                <a:cubicBezTo>
                  <a:pt x="674543" y="656802"/>
                  <a:pt x="672563" y="655577"/>
                  <a:pt x="671229" y="653861"/>
                </a:cubicBezTo>
                <a:lnTo>
                  <a:pt x="670324" y="650585"/>
                </a:lnTo>
                <a:lnTo>
                  <a:pt x="668044" y="654310"/>
                </a:lnTo>
                <a:cubicBezTo>
                  <a:pt x="666291" y="655495"/>
                  <a:pt x="664005" y="655985"/>
                  <a:pt x="661566" y="655495"/>
                </a:cubicBezTo>
                <a:cubicBezTo>
                  <a:pt x="656995" y="654842"/>
                  <a:pt x="653642" y="650267"/>
                  <a:pt x="654252" y="646020"/>
                </a:cubicBezTo>
                <a:cubicBezTo>
                  <a:pt x="654862" y="641773"/>
                  <a:pt x="659128" y="638832"/>
                  <a:pt x="664005" y="639486"/>
                </a:cubicBezTo>
                <a:cubicBezTo>
                  <a:pt x="666291" y="639812"/>
                  <a:pt x="668272" y="641119"/>
                  <a:pt x="669605" y="642875"/>
                </a:cubicBezTo>
                <a:lnTo>
                  <a:pt x="670495" y="646034"/>
                </a:lnTo>
                <a:lnTo>
                  <a:pt x="672754" y="642303"/>
                </a:lnTo>
                <a:lnTo>
                  <a:pt x="674545" y="641962"/>
                </a:lnTo>
                <a:lnTo>
                  <a:pt x="674487" y="641740"/>
                </a:lnTo>
                <a:cubicBezTo>
                  <a:pt x="675205" y="636929"/>
                  <a:pt x="679828" y="633723"/>
                  <a:pt x="684816" y="634579"/>
                </a:cubicBezTo>
                <a:close/>
                <a:moveTo>
                  <a:pt x="5324877" y="634351"/>
                </a:moveTo>
                <a:cubicBezTo>
                  <a:pt x="5329699" y="635179"/>
                  <a:pt x="5333045" y="639605"/>
                  <a:pt x="5332354" y="644237"/>
                </a:cubicBezTo>
                <a:cubicBezTo>
                  <a:pt x="5331661" y="648870"/>
                  <a:pt x="5327191" y="651954"/>
                  <a:pt x="5322371" y="651127"/>
                </a:cubicBezTo>
                <a:cubicBezTo>
                  <a:pt x="5317550" y="650300"/>
                  <a:pt x="5314203" y="645873"/>
                  <a:pt x="5314894" y="641241"/>
                </a:cubicBezTo>
                <a:cubicBezTo>
                  <a:pt x="5315587" y="636608"/>
                  <a:pt x="5320056" y="633524"/>
                  <a:pt x="5324877" y="634351"/>
                </a:cubicBezTo>
                <a:close/>
                <a:moveTo>
                  <a:pt x="10092051" y="634259"/>
                </a:moveTo>
                <a:cubicBezTo>
                  <a:pt x="10096929" y="635239"/>
                  <a:pt x="10100280" y="639486"/>
                  <a:pt x="10099671" y="644060"/>
                </a:cubicBezTo>
                <a:cubicBezTo>
                  <a:pt x="10099063" y="648634"/>
                  <a:pt x="10094490" y="651901"/>
                  <a:pt x="10089614" y="650921"/>
                </a:cubicBezTo>
                <a:cubicBezTo>
                  <a:pt x="10084736" y="649941"/>
                  <a:pt x="10081384" y="645693"/>
                  <a:pt x="10081993" y="641120"/>
                </a:cubicBezTo>
                <a:cubicBezTo>
                  <a:pt x="10082602" y="636545"/>
                  <a:pt x="10087174" y="633279"/>
                  <a:pt x="10092051" y="634259"/>
                </a:cubicBezTo>
                <a:close/>
                <a:moveTo>
                  <a:pt x="10378870" y="633932"/>
                </a:moveTo>
                <a:cubicBezTo>
                  <a:pt x="10383442" y="634586"/>
                  <a:pt x="10386794" y="639159"/>
                  <a:pt x="10386184" y="643407"/>
                </a:cubicBezTo>
                <a:cubicBezTo>
                  <a:pt x="10385575" y="647981"/>
                  <a:pt x="10381308" y="650922"/>
                  <a:pt x="10376431" y="649941"/>
                </a:cubicBezTo>
                <a:cubicBezTo>
                  <a:pt x="10371860" y="649288"/>
                  <a:pt x="10368506" y="644714"/>
                  <a:pt x="10369116" y="640466"/>
                </a:cubicBezTo>
                <a:cubicBezTo>
                  <a:pt x="10369726" y="635893"/>
                  <a:pt x="10373992" y="632952"/>
                  <a:pt x="10378870" y="633932"/>
                </a:cubicBezTo>
                <a:close/>
                <a:moveTo>
                  <a:pt x="3413325" y="633455"/>
                </a:moveTo>
                <a:cubicBezTo>
                  <a:pt x="3418475" y="634339"/>
                  <a:pt x="3422070" y="638955"/>
                  <a:pt x="3421352" y="643766"/>
                </a:cubicBezTo>
                <a:cubicBezTo>
                  <a:pt x="3420634" y="648576"/>
                  <a:pt x="3415876" y="651759"/>
                  <a:pt x="3410724" y="650876"/>
                </a:cubicBezTo>
                <a:cubicBezTo>
                  <a:pt x="3405572" y="649992"/>
                  <a:pt x="3401978" y="645375"/>
                  <a:pt x="3402695" y="640565"/>
                </a:cubicBezTo>
                <a:cubicBezTo>
                  <a:pt x="3403415" y="635754"/>
                  <a:pt x="3408173" y="632572"/>
                  <a:pt x="3413325" y="633455"/>
                </a:cubicBezTo>
                <a:close/>
                <a:moveTo>
                  <a:pt x="7900832" y="631972"/>
                </a:moveTo>
                <a:cubicBezTo>
                  <a:pt x="7905708" y="632952"/>
                  <a:pt x="7909061" y="637199"/>
                  <a:pt x="7908452" y="641773"/>
                </a:cubicBezTo>
                <a:cubicBezTo>
                  <a:pt x="7907842" y="646347"/>
                  <a:pt x="7903270" y="649288"/>
                  <a:pt x="7898394" y="648634"/>
                </a:cubicBezTo>
                <a:cubicBezTo>
                  <a:pt x="7893516" y="647654"/>
                  <a:pt x="7890164" y="643407"/>
                  <a:pt x="7890774" y="638832"/>
                </a:cubicBezTo>
                <a:cubicBezTo>
                  <a:pt x="7891688" y="633932"/>
                  <a:pt x="7895955" y="630991"/>
                  <a:pt x="7900832" y="631972"/>
                </a:cubicBezTo>
                <a:close/>
                <a:moveTo>
                  <a:pt x="6204001" y="631645"/>
                </a:moveTo>
                <a:cubicBezTo>
                  <a:pt x="6208573" y="632298"/>
                  <a:pt x="6211926" y="636545"/>
                  <a:pt x="6211317" y="641120"/>
                </a:cubicBezTo>
                <a:cubicBezTo>
                  <a:pt x="6210707" y="645693"/>
                  <a:pt x="6206439" y="648634"/>
                  <a:pt x="6201562" y="647654"/>
                </a:cubicBezTo>
                <a:cubicBezTo>
                  <a:pt x="6196990" y="647000"/>
                  <a:pt x="6193638" y="642753"/>
                  <a:pt x="6194247" y="638179"/>
                </a:cubicBezTo>
                <a:cubicBezTo>
                  <a:pt x="6195162" y="633932"/>
                  <a:pt x="6199429" y="630991"/>
                  <a:pt x="6204001" y="631645"/>
                </a:cubicBezTo>
                <a:close/>
                <a:moveTo>
                  <a:pt x="1011568" y="631552"/>
                </a:moveTo>
                <a:cubicBezTo>
                  <a:pt x="1016720" y="632435"/>
                  <a:pt x="1020294" y="637197"/>
                  <a:pt x="1019549" y="642185"/>
                </a:cubicBezTo>
                <a:cubicBezTo>
                  <a:pt x="1018805" y="647173"/>
                  <a:pt x="1014024" y="650501"/>
                  <a:pt x="1008872" y="649617"/>
                </a:cubicBezTo>
                <a:cubicBezTo>
                  <a:pt x="1003719" y="648734"/>
                  <a:pt x="1000146" y="643973"/>
                  <a:pt x="1000891" y="638985"/>
                </a:cubicBezTo>
                <a:cubicBezTo>
                  <a:pt x="1001635" y="633996"/>
                  <a:pt x="1006416" y="630668"/>
                  <a:pt x="1011568" y="631552"/>
                </a:cubicBezTo>
                <a:close/>
                <a:moveTo>
                  <a:pt x="8002636" y="630011"/>
                </a:moveTo>
                <a:cubicBezTo>
                  <a:pt x="8007513" y="630991"/>
                  <a:pt x="8010865" y="635238"/>
                  <a:pt x="8010256" y="640140"/>
                </a:cubicBezTo>
                <a:cubicBezTo>
                  <a:pt x="8009646" y="644713"/>
                  <a:pt x="8005075" y="647981"/>
                  <a:pt x="8000198" y="647000"/>
                </a:cubicBezTo>
                <a:cubicBezTo>
                  <a:pt x="7995321" y="646020"/>
                  <a:pt x="7991968" y="641773"/>
                  <a:pt x="7992577" y="636872"/>
                </a:cubicBezTo>
                <a:cubicBezTo>
                  <a:pt x="7992882" y="632298"/>
                  <a:pt x="7997454" y="629357"/>
                  <a:pt x="8002636" y="630011"/>
                </a:cubicBezTo>
                <a:close/>
                <a:moveTo>
                  <a:pt x="633172" y="629685"/>
                </a:moveTo>
                <a:cubicBezTo>
                  <a:pt x="635611" y="630175"/>
                  <a:pt x="637668" y="631482"/>
                  <a:pt x="639039" y="633238"/>
                </a:cubicBezTo>
                <a:lnTo>
                  <a:pt x="640203" y="637386"/>
                </a:lnTo>
                <a:lnTo>
                  <a:pt x="642684" y="633441"/>
                </a:lnTo>
                <a:cubicBezTo>
                  <a:pt x="644475" y="632216"/>
                  <a:pt x="646761" y="631645"/>
                  <a:pt x="649046" y="631972"/>
                </a:cubicBezTo>
                <a:cubicBezTo>
                  <a:pt x="653923" y="632952"/>
                  <a:pt x="657275" y="637199"/>
                  <a:pt x="656361" y="641773"/>
                </a:cubicBezTo>
                <a:cubicBezTo>
                  <a:pt x="655751" y="646347"/>
                  <a:pt x="651180" y="649287"/>
                  <a:pt x="646608" y="648634"/>
                </a:cubicBezTo>
                <a:cubicBezTo>
                  <a:pt x="644170" y="648143"/>
                  <a:pt x="642113" y="646837"/>
                  <a:pt x="640779" y="645081"/>
                </a:cubicBezTo>
                <a:lnTo>
                  <a:pt x="639814" y="641023"/>
                </a:lnTo>
                <a:lnTo>
                  <a:pt x="637364" y="644877"/>
                </a:lnTo>
                <a:cubicBezTo>
                  <a:pt x="635535" y="646102"/>
                  <a:pt x="633172" y="646674"/>
                  <a:pt x="630734" y="646347"/>
                </a:cubicBezTo>
                <a:cubicBezTo>
                  <a:pt x="625857" y="645367"/>
                  <a:pt x="622505" y="641120"/>
                  <a:pt x="623115" y="636546"/>
                </a:cubicBezTo>
                <a:cubicBezTo>
                  <a:pt x="623724" y="631972"/>
                  <a:pt x="628295" y="629031"/>
                  <a:pt x="633172" y="629685"/>
                </a:cubicBezTo>
                <a:close/>
                <a:moveTo>
                  <a:pt x="11359721" y="629358"/>
                </a:moveTo>
                <a:cubicBezTo>
                  <a:pt x="11364599" y="630338"/>
                  <a:pt x="11367951" y="634585"/>
                  <a:pt x="11367341" y="639159"/>
                </a:cubicBezTo>
                <a:cubicBezTo>
                  <a:pt x="11366731" y="643733"/>
                  <a:pt x="11362160" y="646674"/>
                  <a:pt x="11357284" y="646020"/>
                </a:cubicBezTo>
                <a:cubicBezTo>
                  <a:pt x="11352407" y="645040"/>
                  <a:pt x="11349054" y="640793"/>
                  <a:pt x="11349663" y="636219"/>
                </a:cubicBezTo>
                <a:cubicBezTo>
                  <a:pt x="11350273" y="631645"/>
                  <a:pt x="11354845" y="628378"/>
                  <a:pt x="11359721" y="629358"/>
                </a:cubicBezTo>
                <a:close/>
                <a:moveTo>
                  <a:pt x="3560652" y="629358"/>
                </a:moveTo>
                <a:cubicBezTo>
                  <a:pt x="3565529" y="630338"/>
                  <a:pt x="3569180" y="634912"/>
                  <a:pt x="3568265" y="639486"/>
                </a:cubicBezTo>
                <a:cubicBezTo>
                  <a:pt x="3567662" y="644387"/>
                  <a:pt x="3562787" y="647327"/>
                  <a:pt x="3557900" y="646674"/>
                </a:cubicBezTo>
                <a:cubicBezTo>
                  <a:pt x="3553023" y="645694"/>
                  <a:pt x="3549355" y="641120"/>
                  <a:pt x="3550270" y="636546"/>
                </a:cubicBezTo>
                <a:cubicBezTo>
                  <a:pt x="3551189" y="631645"/>
                  <a:pt x="3555766" y="628378"/>
                  <a:pt x="3560652" y="629358"/>
                </a:cubicBezTo>
                <a:close/>
                <a:moveTo>
                  <a:pt x="5815988" y="628705"/>
                </a:moveTo>
                <a:cubicBezTo>
                  <a:pt x="5820865" y="629685"/>
                  <a:pt x="5824218" y="633932"/>
                  <a:pt x="5823609" y="638506"/>
                </a:cubicBezTo>
                <a:cubicBezTo>
                  <a:pt x="5822999" y="643080"/>
                  <a:pt x="5818427" y="646347"/>
                  <a:pt x="5813550" y="645367"/>
                </a:cubicBezTo>
                <a:cubicBezTo>
                  <a:pt x="5808673" y="644387"/>
                  <a:pt x="5805320" y="640140"/>
                  <a:pt x="5805930" y="635566"/>
                </a:cubicBezTo>
                <a:cubicBezTo>
                  <a:pt x="5806540" y="630991"/>
                  <a:pt x="5811112" y="628051"/>
                  <a:pt x="5815988" y="628705"/>
                </a:cubicBezTo>
                <a:close/>
                <a:moveTo>
                  <a:pt x="5643946" y="627725"/>
                </a:moveTo>
                <a:cubicBezTo>
                  <a:pt x="5648825" y="628705"/>
                  <a:pt x="5652176" y="632952"/>
                  <a:pt x="5651567" y="637526"/>
                </a:cubicBezTo>
                <a:cubicBezTo>
                  <a:pt x="5650958" y="642100"/>
                  <a:pt x="5646385" y="645367"/>
                  <a:pt x="5641508" y="644387"/>
                </a:cubicBezTo>
                <a:cubicBezTo>
                  <a:pt x="5636630" y="643407"/>
                  <a:pt x="5633275" y="639159"/>
                  <a:pt x="5633887" y="634586"/>
                </a:cubicBezTo>
                <a:cubicBezTo>
                  <a:pt x="5634496" y="630011"/>
                  <a:pt x="5639070" y="626745"/>
                  <a:pt x="5643946" y="627725"/>
                </a:cubicBezTo>
                <a:close/>
                <a:moveTo>
                  <a:pt x="922006" y="627725"/>
                </a:moveTo>
                <a:cubicBezTo>
                  <a:pt x="927187" y="628705"/>
                  <a:pt x="930844" y="633279"/>
                  <a:pt x="929930" y="638179"/>
                </a:cubicBezTo>
                <a:cubicBezTo>
                  <a:pt x="929016" y="643080"/>
                  <a:pt x="924444" y="646347"/>
                  <a:pt x="919263" y="645367"/>
                </a:cubicBezTo>
                <a:cubicBezTo>
                  <a:pt x="914081" y="644387"/>
                  <a:pt x="910424" y="639813"/>
                  <a:pt x="911338" y="634913"/>
                </a:cubicBezTo>
                <a:cubicBezTo>
                  <a:pt x="912253" y="630011"/>
                  <a:pt x="916824" y="626745"/>
                  <a:pt x="922006" y="627725"/>
                </a:cubicBezTo>
                <a:close/>
                <a:moveTo>
                  <a:pt x="3014402" y="627724"/>
                </a:moveTo>
                <a:cubicBezTo>
                  <a:pt x="3019585" y="628704"/>
                  <a:pt x="3023237" y="633278"/>
                  <a:pt x="3022628" y="638506"/>
                </a:cubicBezTo>
                <a:cubicBezTo>
                  <a:pt x="3022021" y="643406"/>
                  <a:pt x="3017144" y="646674"/>
                  <a:pt x="3011661" y="646020"/>
                </a:cubicBezTo>
                <a:cubicBezTo>
                  <a:pt x="3006479" y="645040"/>
                  <a:pt x="3002815" y="640466"/>
                  <a:pt x="3003432" y="635238"/>
                </a:cubicBezTo>
                <a:cubicBezTo>
                  <a:pt x="3004347" y="630011"/>
                  <a:pt x="3009221" y="626744"/>
                  <a:pt x="3014402" y="627724"/>
                </a:cubicBezTo>
                <a:close/>
                <a:moveTo>
                  <a:pt x="11314916" y="627398"/>
                </a:moveTo>
                <a:cubicBezTo>
                  <a:pt x="11319487" y="628051"/>
                  <a:pt x="11322536" y="632298"/>
                  <a:pt x="11321927" y="636546"/>
                </a:cubicBezTo>
                <a:cubicBezTo>
                  <a:pt x="11321622" y="638670"/>
                  <a:pt x="11320403" y="640385"/>
                  <a:pt x="11318726" y="641487"/>
                </a:cubicBezTo>
                <a:lnTo>
                  <a:pt x="11317063" y="641842"/>
                </a:lnTo>
                <a:lnTo>
                  <a:pt x="11320326" y="643856"/>
                </a:lnTo>
                <a:cubicBezTo>
                  <a:pt x="11321774" y="645694"/>
                  <a:pt x="11322536" y="647981"/>
                  <a:pt x="11322232" y="650268"/>
                </a:cubicBezTo>
                <a:cubicBezTo>
                  <a:pt x="11321621" y="655168"/>
                  <a:pt x="11316746" y="658109"/>
                  <a:pt x="11311868" y="657456"/>
                </a:cubicBezTo>
                <a:cubicBezTo>
                  <a:pt x="11309430" y="656965"/>
                  <a:pt x="11307297" y="655577"/>
                  <a:pt x="11305848" y="653739"/>
                </a:cubicBezTo>
                <a:lnTo>
                  <a:pt x="11305753" y="653419"/>
                </a:lnTo>
                <a:lnTo>
                  <a:pt x="11305543" y="653290"/>
                </a:lnTo>
                <a:cubicBezTo>
                  <a:pt x="11304248" y="651575"/>
                  <a:pt x="11303638" y="649451"/>
                  <a:pt x="11303943" y="647327"/>
                </a:cubicBezTo>
                <a:cubicBezTo>
                  <a:pt x="11304248" y="645204"/>
                  <a:pt x="11305468" y="643325"/>
                  <a:pt x="11307220" y="642100"/>
                </a:cubicBezTo>
                <a:lnTo>
                  <a:pt x="11307365" y="642070"/>
                </a:lnTo>
                <a:lnTo>
                  <a:pt x="11307638" y="641651"/>
                </a:lnTo>
                <a:lnTo>
                  <a:pt x="11310012" y="641113"/>
                </a:lnTo>
                <a:lnTo>
                  <a:pt x="11307334" y="639527"/>
                </a:lnTo>
                <a:cubicBezTo>
                  <a:pt x="11306077" y="637853"/>
                  <a:pt x="11305467" y="635729"/>
                  <a:pt x="11305772" y="633605"/>
                </a:cubicBezTo>
                <a:cubicBezTo>
                  <a:pt x="11306381" y="629358"/>
                  <a:pt x="11310648" y="626745"/>
                  <a:pt x="11314916" y="627398"/>
                </a:cubicBezTo>
                <a:close/>
                <a:moveTo>
                  <a:pt x="8197404" y="627398"/>
                </a:moveTo>
                <a:cubicBezTo>
                  <a:pt x="8202281" y="628378"/>
                  <a:pt x="8205938" y="632952"/>
                  <a:pt x="8205329" y="637526"/>
                </a:cubicBezTo>
                <a:cubicBezTo>
                  <a:pt x="8204720" y="642427"/>
                  <a:pt x="8199843" y="645367"/>
                  <a:pt x="8194966" y="644714"/>
                </a:cubicBezTo>
                <a:cubicBezTo>
                  <a:pt x="8190089" y="643734"/>
                  <a:pt x="8186432" y="639159"/>
                  <a:pt x="8187041" y="634586"/>
                </a:cubicBezTo>
                <a:cubicBezTo>
                  <a:pt x="8187651" y="629684"/>
                  <a:pt x="8192528" y="626418"/>
                  <a:pt x="8197404" y="627398"/>
                </a:cubicBezTo>
                <a:close/>
                <a:moveTo>
                  <a:pt x="7699053" y="627397"/>
                </a:moveTo>
                <a:cubicBezTo>
                  <a:pt x="7703625" y="628051"/>
                  <a:pt x="7706978" y="632298"/>
                  <a:pt x="7706368" y="636872"/>
                </a:cubicBezTo>
                <a:cubicBezTo>
                  <a:pt x="7705759" y="641120"/>
                  <a:pt x="7701491" y="644060"/>
                  <a:pt x="7696919" y="643407"/>
                </a:cubicBezTo>
                <a:cubicBezTo>
                  <a:pt x="7692347" y="642753"/>
                  <a:pt x="7688995" y="638506"/>
                  <a:pt x="7689604" y="633932"/>
                </a:cubicBezTo>
                <a:cubicBezTo>
                  <a:pt x="7689909" y="629358"/>
                  <a:pt x="7694176" y="626417"/>
                  <a:pt x="7699053" y="627397"/>
                </a:cubicBezTo>
                <a:close/>
                <a:moveTo>
                  <a:pt x="9871680" y="627071"/>
                </a:moveTo>
                <a:cubicBezTo>
                  <a:pt x="9876861" y="628051"/>
                  <a:pt x="9880519" y="632625"/>
                  <a:pt x="9879605" y="637525"/>
                </a:cubicBezTo>
                <a:cubicBezTo>
                  <a:pt x="9878995" y="642427"/>
                  <a:pt x="9874117" y="645693"/>
                  <a:pt x="9868936" y="644713"/>
                </a:cubicBezTo>
                <a:cubicBezTo>
                  <a:pt x="9863755" y="643733"/>
                  <a:pt x="9860097" y="639159"/>
                  <a:pt x="9861011" y="634259"/>
                </a:cubicBezTo>
                <a:cubicBezTo>
                  <a:pt x="9861926" y="629357"/>
                  <a:pt x="9866498" y="626091"/>
                  <a:pt x="9871680" y="627071"/>
                </a:cubicBezTo>
                <a:close/>
                <a:moveTo>
                  <a:pt x="4438873" y="627071"/>
                </a:moveTo>
                <a:cubicBezTo>
                  <a:pt x="4443752" y="628051"/>
                  <a:pt x="4447104" y="632298"/>
                  <a:pt x="4446498" y="636872"/>
                </a:cubicBezTo>
                <a:cubicBezTo>
                  <a:pt x="4445887" y="641446"/>
                  <a:pt x="4441315" y="644713"/>
                  <a:pt x="4436435" y="643733"/>
                </a:cubicBezTo>
                <a:cubicBezTo>
                  <a:pt x="4431556" y="642753"/>
                  <a:pt x="4428204" y="638506"/>
                  <a:pt x="4428816" y="633932"/>
                </a:cubicBezTo>
                <a:cubicBezTo>
                  <a:pt x="4429426" y="629357"/>
                  <a:pt x="4433995" y="626417"/>
                  <a:pt x="4438873" y="627071"/>
                </a:cubicBezTo>
                <a:close/>
                <a:moveTo>
                  <a:pt x="10920503" y="626745"/>
                </a:moveTo>
                <a:cubicBezTo>
                  <a:pt x="10925378" y="627725"/>
                  <a:pt x="10928732" y="631972"/>
                  <a:pt x="10928122" y="636546"/>
                </a:cubicBezTo>
                <a:cubicBezTo>
                  <a:pt x="10927513" y="641120"/>
                  <a:pt x="10922941" y="644060"/>
                  <a:pt x="10918064" y="643407"/>
                </a:cubicBezTo>
                <a:cubicBezTo>
                  <a:pt x="10913187" y="642754"/>
                  <a:pt x="10909834" y="638179"/>
                  <a:pt x="10910444" y="633605"/>
                </a:cubicBezTo>
                <a:cubicBezTo>
                  <a:pt x="10911358" y="629031"/>
                  <a:pt x="10915626" y="626091"/>
                  <a:pt x="10920503" y="626745"/>
                </a:cubicBezTo>
                <a:close/>
                <a:moveTo>
                  <a:pt x="6022949" y="626744"/>
                </a:moveTo>
                <a:cubicBezTo>
                  <a:pt x="6027826" y="627397"/>
                  <a:pt x="6030874" y="631972"/>
                  <a:pt x="6030264" y="636219"/>
                </a:cubicBezTo>
                <a:cubicBezTo>
                  <a:pt x="6029654" y="640793"/>
                  <a:pt x="6025082" y="643733"/>
                  <a:pt x="6020510" y="642753"/>
                </a:cubicBezTo>
                <a:cubicBezTo>
                  <a:pt x="6015634" y="642100"/>
                  <a:pt x="6012586" y="637525"/>
                  <a:pt x="6013195" y="633279"/>
                </a:cubicBezTo>
                <a:cubicBezTo>
                  <a:pt x="6013805" y="629031"/>
                  <a:pt x="6018377" y="626091"/>
                  <a:pt x="6022949" y="626744"/>
                </a:cubicBezTo>
                <a:close/>
                <a:moveTo>
                  <a:pt x="9824740" y="626418"/>
                </a:moveTo>
                <a:cubicBezTo>
                  <a:pt x="9829922" y="627398"/>
                  <a:pt x="9833579" y="631972"/>
                  <a:pt x="9832970" y="636872"/>
                </a:cubicBezTo>
                <a:cubicBezTo>
                  <a:pt x="9832361" y="641773"/>
                  <a:pt x="9827483" y="645040"/>
                  <a:pt x="9822302" y="644387"/>
                </a:cubicBezTo>
                <a:cubicBezTo>
                  <a:pt x="9817120" y="643407"/>
                  <a:pt x="9813463" y="638832"/>
                  <a:pt x="9814073" y="633932"/>
                </a:cubicBezTo>
                <a:cubicBezTo>
                  <a:pt x="9814683" y="629031"/>
                  <a:pt x="9819559" y="625764"/>
                  <a:pt x="9824740" y="626418"/>
                </a:cubicBezTo>
                <a:close/>
                <a:moveTo>
                  <a:pt x="8582064" y="626091"/>
                </a:moveTo>
                <a:cubicBezTo>
                  <a:pt x="8587245" y="627071"/>
                  <a:pt x="8590597" y="631645"/>
                  <a:pt x="8589988" y="636545"/>
                </a:cubicBezTo>
                <a:cubicBezTo>
                  <a:pt x="8589379" y="641446"/>
                  <a:pt x="8584502" y="644713"/>
                  <a:pt x="8579320" y="643733"/>
                </a:cubicBezTo>
                <a:cubicBezTo>
                  <a:pt x="8574138" y="642753"/>
                  <a:pt x="8570785" y="638179"/>
                  <a:pt x="8571396" y="633279"/>
                </a:cubicBezTo>
                <a:cubicBezTo>
                  <a:pt x="8572005" y="628377"/>
                  <a:pt x="8576882" y="625111"/>
                  <a:pt x="8582064" y="626091"/>
                </a:cubicBezTo>
                <a:close/>
                <a:moveTo>
                  <a:pt x="7608527" y="626091"/>
                </a:moveTo>
                <a:cubicBezTo>
                  <a:pt x="7613099" y="626744"/>
                  <a:pt x="7616147" y="630991"/>
                  <a:pt x="7615538" y="635239"/>
                </a:cubicBezTo>
                <a:cubicBezTo>
                  <a:pt x="7614928" y="639486"/>
                  <a:pt x="7610661" y="642427"/>
                  <a:pt x="7606088" y="641773"/>
                </a:cubicBezTo>
                <a:cubicBezTo>
                  <a:pt x="7601516" y="641120"/>
                  <a:pt x="7598469" y="636872"/>
                  <a:pt x="7599079" y="632625"/>
                </a:cubicBezTo>
                <a:cubicBezTo>
                  <a:pt x="7599688" y="628378"/>
                  <a:pt x="7603955" y="625438"/>
                  <a:pt x="7608527" y="626091"/>
                </a:cubicBezTo>
                <a:close/>
                <a:moveTo>
                  <a:pt x="5921449" y="625764"/>
                </a:moveTo>
                <a:cubicBezTo>
                  <a:pt x="5926327" y="626745"/>
                  <a:pt x="5929679" y="630991"/>
                  <a:pt x="5929070" y="635566"/>
                </a:cubicBezTo>
                <a:cubicBezTo>
                  <a:pt x="5928461" y="640140"/>
                  <a:pt x="5923889" y="643080"/>
                  <a:pt x="5919012" y="642427"/>
                </a:cubicBezTo>
                <a:cubicBezTo>
                  <a:pt x="5914134" y="641447"/>
                  <a:pt x="5910781" y="637199"/>
                  <a:pt x="5911392" y="632625"/>
                </a:cubicBezTo>
                <a:cubicBezTo>
                  <a:pt x="5912001" y="628051"/>
                  <a:pt x="5916573" y="625111"/>
                  <a:pt x="5921449" y="625764"/>
                </a:cubicBezTo>
                <a:close/>
                <a:moveTo>
                  <a:pt x="11395994" y="625438"/>
                </a:moveTo>
                <a:cubicBezTo>
                  <a:pt x="11400565" y="626091"/>
                  <a:pt x="11403613" y="630338"/>
                  <a:pt x="11403004" y="634586"/>
                </a:cubicBezTo>
                <a:cubicBezTo>
                  <a:pt x="11402393" y="638832"/>
                  <a:pt x="11398127" y="641447"/>
                  <a:pt x="11393860" y="640793"/>
                </a:cubicBezTo>
                <a:cubicBezTo>
                  <a:pt x="11389288" y="640140"/>
                  <a:pt x="11386240" y="635892"/>
                  <a:pt x="11386849" y="631645"/>
                </a:cubicBezTo>
                <a:cubicBezTo>
                  <a:pt x="11387459" y="627398"/>
                  <a:pt x="11391726" y="624457"/>
                  <a:pt x="11395994" y="625438"/>
                </a:cubicBezTo>
                <a:close/>
                <a:moveTo>
                  <a:pt x="775602" y="625437"/>
                </a:moveTo>
                <a:cubicBezTo>
                  <a:pt x="780174" y="626091"/>
                  <a:pt x="783222" y="630338"/>
                  <a:pt x="782612" y="634585"/>
                </a:cubicBezTo>
                <a:cubicBezTo>
                  <a:pt x="782002" y="638832"/>
                  <a:pt x="777735" y="641773"/>
                  <a:pt x="773164" y="641120"/>
                </a:cubicBezTo>
                <a:lnTo>
                  <a:pt x="767785" y="637934"/>
                </a:lnTo>
                <a:lnTo>
                  <a:pt x="765635" y="641324"/>
                </a:lnTo>
                <a:lnTo>
                  <a:pt x="763959" y="641710"/>
                </a:lnTo>
                <a:lnTo>
                  <a:pt x="764762" y="644713"/>
                </a:lnTo>
                <a:cubicBezTo>
                  <a:pt x="764152" y="649614"/>
                  <a:pt x="759277" y="652881"/>
                  <a:pt x="754095" y="651901"/>
                </a:cubicBezTo>
                <a:cubicBezTo>
                  <a:pt x="748913" y="650921"/>
                  <a:pt x="745561" y="646347"/>
                  <a:pt x="746171" y="641447"/>
                </a:cubicBezTo>
                <a:cubicBezTo>
                  <a:pt x="746475" y="638996"/>
                  <a:pt x="747846" y="636954"/>
                  <a:pt x="749790" y="635647"/>
                </a:cubicBezTo>
                <a:lnTo>
                  <a:pt x="752611" y="635091"/>
                </a:lnTo>
                <a:lnTo>
                  <a:pt x="752110" y="633279"/>
                </a:lnTo>
                <a:cubicBezTo>
                  <a:pt x="752720" y="628704"/>
                  <a:pt x="756987" y="625764"/>
                  <a:pt x="761558" y="626744"/>
                </a:cubicBezTo>
                <a:cubicBezTo>
                  <a:pt x="763845" y="627071"/>
                  <a:pt x="765825" y="628296"/>
                  <a:pt x="767159" y="630011"/>
                </a:cubicBezTo>
                <a:lnTo>
                  <a:pt x="767223" y="630246"/>
                </a:lnTo>
                <a:lnTo>
                  <a:pt x="769392" y="626744"/>
                </a:lnTo>
                <a:cubicBezTo>
                  <a:pt x="771106" y="625600"/>
                  <a:pt x="773316" y="625111"/>
                  <a:pt x="775602" y="625437"/>
                </a:cubicBezTo>
                <a:close/>
                <a:moveTo>
                  <a:pt x="10133808" y="624457"/>
                </a:moveTo>
                <a:cubicBezTo>
                  <a:pt x="10138686" y="625438"/>
                  <a:pt x="10142038" y="629684"/>
                  <a:pt x="10141429" y="634259"/>
                </a:cubicBezTo>
                <a:cubicBezTo>
                  <a:pt x="10140819" y="638832"/>
                  <a:pt x="10136248" y="641773"/>
                  <a:pt x="10131371" y="641120"/>
                </a:cubicBezTo>
                <a:cubicBezTo>
                  <a:pt x="10126494" y="640140"/>
                  <a:pt x="10123142" y="635892"/>
                  <a:pt x="10123751" y="631318"/>
                </a:cubicBezTo>
                <a:cubicBezTo>
                  <a:pt x="10124665" y="626744"/>
                  <a:pt x="10128933" y="623477"/>
                  <a:pt x="10133808" y="624457"/>
                </a:cubicBezTo>
                <a:close/>
                <a:moveTo>
                  <a:pt x="5730828" y="624457"/>
                </a:moveTo>
                <a:cubicBezTo>
                  <a:pt x="5735706" y="625437"/>
                  <a:pt x="5739060" y="629684"/>
                  <a:pt x="5738449" y="634259"/>
                </a:cubicBezTo>
                <a:cubicBezTo>
                  <a:pt x="5737840" y="638832"/>
                  <a:pt x="5733266" y="642100"/>
                  <a:pt x="5728391" y="641120"/>
                </a:cubicBezTo>
                <a:cubicBezTo>
                  <a:pt x="5723512" y="640140"/>
                  <a:pt x="5720160" y="635892"/>
                  <a:pt x="5720769" y="631318"/>
                </a:cubicBezTo>
                <a:cubicBezTo>
                  <a:pt x="5721380" y="626417"/>
                  <a:pt x="5725950" y="623477"/>
                  <a:pt x="5730828" y="624457"/>
                </a:cubicBezTo>
                <a:close/>
                <a:moveTo>
                  <a:pt x="9376986" y="624130"/>
                </a:moveTo>
                <a:cubicBezTo>
                  <a:pt x="9382472" y="625110"/>
                  <a:pt x="9386435" y="630011"/>
                  <a:pt x="9385520" y="635238"/>
                </a:cubicBezTo>
                <a:cubicBezTo>
                  <a:pt x="9384606" y="640466"/>
                  <a:pt x="9379730" y="644060"/>
                  <a:pt x="9374243" y="643080"/>
                </a:cubicBezTo>
                <a:cubicBezTo>
                  <a:pt x="9368756" y="642100"/>
                  <a:pt x="9364795" y="637199"/>
                  <a:pt x="9365708" y="631972"/>
                </a:cubicBezTo>
                <a:cubicBezTo>
                  <a:pt x="9366622" y="626744"/>
                  <a:pt x="9371500" y="623150"/>
                  <a:pt x="9376986" y="624130"/>
                </a:cubicBezTo>
                <a:close/>
                <a:moveTo>
                  <a:pt x="10549863" y="623804"/>
                </a:moveTo>
                <a:cubicBezTo>
                  <a:pt x="10554435" y="624457"/>
                  <a:pt x="10557788" y="629031"/>
                  <a:pt x="10557179" y="633279"/>
                </a:cubicBezTo>
                <a:cubicBezTo>
                  <a:pt x="10556569" y="637853"/>
                  <a:pt x="10552301" y="640793"/>
                  <a:pt x="10547425" y="639813"/>
                </a:cubicBezTo>
                <a:cubicBezTo>
                  <a:pt x="10542852" y="639159"/>
                  <a:pt x="10539501" y="634586"/>
                  <a:pt x="10540110" y="630338"/>
                </a:cubicBezTo>
                <a:cubicBezTo>
                  <a:pt x="10541025" y="625764"/>
                  <a:pt x="10545291" y="622823"/>
                  <a:pt x="10549863" y="623804"/>
                </a:cubicBezTo>
                <a:close/>
                <a:moveTo>
                  <a:pt x="5411381" y="623804"/>
                </a:moveTo>
                <a:cubicBezTo>
                  <a:pt x="5416260" y="624784"/>
                  <a:pt x="5419613" y="629031"/>
                  <a:pt x="5418699" y="633605"/>
                </a:cubicBezTo>
                <a:cubicBezTo>
                  <a:pt x="5418091" y="638179"/>
                  <a:pt x="5413516" y="641119"/>
                  <a:pt x="5408639" y="640466"/>
                </a:cubicBezTo>
                <a:cubicBezTo>
                  <a:pt x="5403761" y="639486"/>
                  <a:pt x="5400409" y="635238"/>
                  <a:pt x="5401322" y="630664"/>
                </a:cubicBezTo>
                <a:cubicBezTo>
                  <a:pt x="5402236" y="626090"/>
                  <a:pt x="5406505" y="622823"/>
                  <a:pt x="5411381" y="623804"/>
                </a:cubicBezTo>
                <a:close/>
                <a:moveTo>
                  <a:pt x="7040072" y="623150"/>
                </a:moveTo>
                <a:cubicBezTo>
                  <a:pt x="7044644" y="623804"/>
                  <a:pt x="7047692" y="628051"/>
                  <a:pt x="7047082" y="632298"/>
                </a:cubicBezTo>
                <a:cubicBezTo>
                  <a:pt x="7046473" y="636545"/>
                  <a:pt x="7042205" y="639486"/>
                  <a:pt x="7037939" y="638506"/>
                </a:cubicBezTo>
                <a:cubicBezTo>
                  <a:pt x="7033366" y="637852"/>
                  <a:pt x="7030318" y="633605"/>
                  <a:pt x="7030928" y="629358"/>
                </a:cubicBezTo>
                <a:cubicBezTo>
                  <a:pt x="7031537" y="625111"/>
                  <a:pt x="7035500" y="622170"/>
                  <a:pt x="7040072" y="623150"/>
                </a:cubicBezTo>
                <a:close/>
                <a:moveTo>
                  <a:pt x="1559665" y="622823"/>
                </a:moveTo>
                <a:cubicBezTo>
                  <a:pt x="1564847" y="623804"/>
                  <a:pt x="1568199" y="628377"/>
                  <a:pt x="1567590" y="632952"/>
                </a:cubicBezTo>
                <a:cubicBezTo>
                  <a:pt x="1566980" y="637852"/>
                  <a:pt x="1562103" y="640793"/>
                  <a:pt x="1557227" y="640139"/>
                </a:cubicBezTo>
                <a:cubicBezTo>
                  <a:pt x="1552046" y="639159"/>
                  <a:pt x="1548692" y="634585"/>
                  <a:pt x="1549302" y="630011"/>
                </a:cubicBezTo>
                <a:cubicBezTo>
                  <a:pt x="1549912" y="625110"/>
                  <a:pt x="1554483" y="621843"/>
                  <a:pt x="1559665" y="622823"/>
                </a:cubicBezTo>
                <a:close/>
                <a:moveTo>
                  <a:pt x="11160381" y="622497"/>
                </a:moveTo>
                <a:cubicBezTo>
                  <a:pt x="11165259" y="623477"/>
                  <a:pt x="11168611" y="627725"/>
                  <a:pt x="11168001" y="632625"/>
                </a:cubicBezTo>
                <a:cubicBezTo>
                  <a:pt x="11167391" y="637199"/>
                  <a:pt x="11162820" y="640466"/>
                  <a:pt x="11157942" y="639486"/>
                </a:cubicBezTo>
                <a:cubicBezTo>
                  <a:pt x="11153067" y="638506"/>
                  <a:pt x="11149713" y="634259"/>
                  <a:pt x="11150323" y="629358"/>
                </a:cubicBezTo>
                <a:cubicBezTo>
                  <a:pt x="11150932" y="624784"/>
                  <a:pt x="11155505" y="621517"/>
                  <a:pt x="11160381" y="622497"/>
                </a:cubicBezTo>
                <a:close/>
                <a:moveTo>
                  <a:pt x="3703901" y="622497"/>
                </a:moveTo>
                <a:cubicBezTo>
                  <a:pt x="3708783" y="623477"/>
                  <a:pt x="3712125" y="627725"/>
                  <a:pt x="3711507" y="632625"/>
                </a:cubicBezTo>
                <a:cubicBezTo>
                  <a:pt x="3710910" y="637199"/>
                  <a:pt x="3706336" y="640466"/>
                  <a:pt x="3701464" y="639486"/>
                </a:cubicBezTo>
                <a:cubicBezTo>
                  <a:pt x="3696587" y="638506"/>
                  <a:pt x="3693239" y="634259"/>
                  <a:pt x="3693844" y="629358"/>
                </a:cubicBezTo>
                <a:cubicBezTo>
                  <a:pt x="3694465" y="624784"/>
                  <a:pt x="3699036" y="621517"/>
                  <a:pt x="3703901" y="622497"/>
                </a:cubicBezTo>
                <a:close/>
                <a:moveTo>
                  <a:pt x="7277513" y="622170"/>
                </a:moveTo>
                <a:cubicBezTo>
                  <a:pt x="7282085" y="622823"/>
                  <a:pt x="7285133" y="627071"/>
                  <a:pt x="7284523" y="631318"/>
                </a:cubicBezTo>
                <a:cubicBezTo>
                  <a:pt x="7283914" y="635565"/>
                  <a:pt x="7279647" y="638179"/>
                  <a:pt x="7275378" y="637526"/>
                </a:cubicBezTo>
                <a:cubicBezTo>
                  <a:pt x="7270807" y="636872"/>
                  <a:pt x="7267759" y="632625"/>
                  <a:pt x="7268369" y="628378"/>
                </a:cubicBezTo>
                <a:cubicBezTo>
                  <a:pt x="7268978" y="624130"/>
                  <a:pt x="7273245" y="621190"/>
                  <a:pt x="7277513" y="622170"/>
                </a:cubicBezTo>
                <a:close/>
                <a:moveTo>
                  <a:pt x="11339300" y="622170"/>
                </a:moveTo>
                <a:cubicBezTo>
                  <a:pt x="11344177" y="623150"/>
                  <a:pt x="11347530" y="627397"/>
                  <a:pt x="11346920" y="632298"/>
                </a:cubicBezTo>
                <a:cubicBezTo>
                  <a:pt x="11346310" y="636872"/>
                  <a:pt x="11341738" y="640139"/>
                  <a:pt x="11336861" y="639159"/>
                </a:cubicBezTo>
                <a:cubicBezTo>
                  <a:pt x="11331986" y="638179"/>
                  <a:pt x="11328632" y="633932"/>
                  <a:pt x="11329242" y="629031"/>
                </a:cubicBezTo>
                <a:cubicBezTo>
                  <a:pt x="11329852" y="624130"/>
                  <a:pt x="11334423" y="621189"/>
                  <a:pt x="11339300" y="622170"/>
                </a:cubicBezTo>
                <a:close/>
                <a:moveTo>
                  <a:pt x="4649247" y="621517"/>
                </a:moveTo>
                <a:cubicBezTo>
                  <a:pt x="4654128" y="622497"/>
                  <a:pt x="4657483" y="626745"/>
                  <a:pt x="4656566" y="631318"/>
                </a:cubicBezTo>
                <a:cubicBezTo>
                  <a:pt x="4655956" y="635892"/>
                  <a:pt x="4651383" y="638833"/>
                  <a:pt x="4646810" y="638179"/>
                </a:cubicBezTo>
                <a:cubicBezTo>
                  <a:pt x="4641933" y="637199"/>
                  <a:pt x="4638577" y="632952"/>
                  <a:pt x="4639493" y="628378"/>
                </a:cubicBezTo>
                <a:cubicBezTo>
                  <a:pt x="4639797" y="623804"/>
                  <a:pt x="4644372" y="620537"/>
                  <a:pt x="4649247" y="621517"/>
                </a:cubicBezTo>
                <a:close/>
                <a:moveTo>
                  <a:pt x="10295963" y="620536"/>
                </a:moveTo>
                <a:cubicBezTo>
                  <a:pt x="10300536" y="621190"/>
                  <a:pt x="10303889" y="625438"/>
                  <a:pt x="10303279" y="630011"/>
                </a:cubicBezTo>
                <a:cubicBezTo>
                  <a:pt x="10302670" y="634586"/>
                  <a:pt x="10298403" y="637526"/>
                  <a:pt x="10293525" y="636546"/>
                </a:cubicBezTo>
                <a:cubicBezTo>
                  <a:pt x="10288954" y="635892"/>
                  <a:pt x="10285600" y="631645"/>
                  <a:pt x="10286210" y="627071"/>
                </a:cubicBezTo>
                <a:cubicBezTo>
                  <a:pt x="10287124" y="622497"/>
                  <a:pt x="10291391" y="619556"/>
                  <a:pt x="10295963" y="620536"/>
                </a:cubicBezTo>
                <a:close/>
                <a:moveTo>
                  <a:pt x="1290820" y="620210"/>
                </a:moveTo>
                <a:cubicBezTo>
                  <a:pt x="1296002" y="621190"/>
                  <a:pt x="1299354" y="625764"/>
                  <a:pt x="1298745" y="630665"/>
                </a:cubicBezTo>
                <a:cubicBezTo>
                  <a:pt x="1298135" y="635566"/>
                  <a:pt x="1293259" y="638833"/>
                  <a:pt x="1288077" y="637853"/>
                </a:cubicBezTo>
                <a:cubicBezTo>
                  <a:pt x="1282896" y="636873"/>
                  <a:pt x="1279543" y="632298"/>
                  <a:pt x="1280153" y="627398"/>
                </a:cubicBezTo>
                <a:cubicBezTo>
                  <a:pt x="1281067" y="622497"/>
                  <a:pt x="1285944" y="619557"/>
                  <a:pt x="1290820" y="620210"/>
                </a:cubicBezTo>
                <a:close/>
                <a:moveTo>
                  <a:pt x="6122924" y="619230"/>
                </a:moveTo>
                <a:cubicBezTo>
                  <a:pt x="6127496" y="619883"/>
                  <a:pt x="6130849" y="624130"/>
                  <a:pt x="6130239" y="628704"/>
                </a:cubicBezTo>
                <a:cubicBezTo>
                  <a:pt x="6129629" y="633279"/>
                  <a:pt x="6125362" y="636219"/>
                  <a:pt x="6120486" y="635239"/>
                </a:cubicBezTo>
                <a:cubicBezTo>
                  <a:pt x="6115913" y="634585"/>
                  <a:pt x="6112561" y="630338"/>
                  <a:pt x="6113170" y="625764"/>
                </a:cubicBezTo>
                <a:cubicBezTo>
                  <a:pt x="6114085" y="621516"/>
                  <a:pt x="6118352" y="618250"/>
                  <a:pt x="6122924" y="619230"/>
                </a:cubicBezTo>
                <a:close/>
                <a:moveTo>
                  <a:pt x="1999164" y="619230"/>
                </a:moveTo>
                <a:cubicBezTo>
                  <a:pt x="2004346" y="620210"/>
                  <a:pt x="2007698" y="624784"/>
                  <a:pt x="2007089" y="629358"/>
                </a:cubicBezTo>
                <a:cubicBezTo>
                  <a:pt x="2006479" y="633932"/>
                  <a:pt x="2001602" y="637199"/>
                  <a:pt x="1996726" y="636546"/>
                </a:cubicBezTo>
                <a:cubicBezTo>
                  <a:pt x="1991545" y="635566"/>
                  <a:pt x="1988192" y="630991"/>
                  <a:pt x="1988801" y="626418"/>
                </a:cubicBezTo>
                <a:cubicBezTo>
                  <a:pt x="1989411" y="621516"/>
                  <a:pt x="1993983" y="618250"/>
                  <a:pt x="1999164" y="619230"/>
                </a:cubicBezTo>
                <a:close/>
                <a:moveTo>
                  <a:pt x="11214332" y="617923"/>
                </a:moveTo>
                <a:cubicBezTo>
                  <a:pt x="11218903" y="618576"/>
                  <a:pt x="11221951" y="622823"/>
                  <a:pt x="11221342" y="627071"/>
                </a:cubicBezTo>
                <a:cubicBezTo>
                  <a:pt x="11220733" y="631318"/>
                  <a:pt x="11216466" y="634259"/>
                  <a:pt x="11211892" y="633278"/>
                </a:cubicBezTo>
                <a:cubicBezTo>
                  <a:pt x="11207321" y="632625"/>
                  <a:pt x="11204273" y="628377"/>
                  <a:pt x="11204883" y="624130"/>
                </a:cubicBezTo>
                <a:cubicBezTo>
                  <a:pt x="11205797" y="619883"/>
                  <a:pt x="11210064" y="616943"/>
                  <a:pt x="11214332" y="617923"/>
                </a:cubicBezTo>
                <a:close/>
                <a:moveTo>
                  <a:pt x="9777226" y="617677"/>
                </a:moveTo>
                <a:cubicBezTo>
                  <a:pt x="9782544" y="618590"/>
                  <a:pt x="9786252" y="623374"/>
                  <a:pt x="9785508" y="628363"/>
                </a:cubicBezTo>
                <a:cubicBezTo>
                  <a:pt x="9784762" y="633352"/>
                  <a:pt x="9779846" y="636656"/>
                  <a:pt x="9774527" y="635743"/>
                </a:cubicBezTo>
                <a:cubicBezTo>
                  <a:pt x="9769209" y="634830"/>
                  <a:pt x="9765501" y="630046"/>
                  <a:pt x="9766245" y="625057"/>
                </a:cubicBezTo>
                <a:cubicBezTo>
                  <a:pt x="9766991" y="620068"/>
                  <a:pt x="9771906" y="616764"/>
                  <a:pt x="9777226" y="617677"/>
                </a:cubicBezTo>
                <a:close/>
                <a:moveTo>
                  <a:pt x="9918924" y="617596"/>
                </a:moveTo>
                <a:cubicBezTo>
                  <a:pt x="9924105" y="618577"/>
                  <a:pt x="9927458" y="623150"/>
                  <a:pt x="9926849" y="627725"/>
                </a:cubicBezTo>
                <a:cubicBezTo>
                  <a:pt x="9926239" y="632625"/>
                  <a:pt x="9921362" y="635566"/>
                  <a:pt x="9916484" y="634913"/>
                </a:cubicBezTo>
                <a:cubicBezTo>
                  <a:pt x="9911303" y="633932"/>
                  <a:pt x="9907951" y="629358"/>
                  <a:pt x="9908561" y="624784"/>
                </a:cubicBezTo>
                <a:cubicBezTo>
                  <a:pt x="9909170" y="619883"/>
                  <a:pt x="9913743" y="616616"/>
                  <a:pt x="9918924" y="617596"/>
                </a:cubicBezTo>
                <a:close/>
                <a:moveTo>
                  <a:pt x="6710886" y="617269"/>
                </a:moveTo>
                <a:cubicBezTo>
                  <a:pt x="6715458" y="617922"/>
                  <a:pt x="6718811" y="622170"/>
                  <a:pt x="6718202" y="626744"/>
                </a:cubicBezTo>
                <a:cubicBezTo>
                  <a:pt x="6717591" y="630991"/>
                  <a:pt x="6713324" y="633932"/>
                  <a:pt x="6708752" y="633278"/>
                </a:cubicBezTo>
                <a:cubicBezTo>
                  <a:pt x="6704181" y="632625"/>
                  <a:pt x="6700827" y="628377"/>
                  <a:pt x="6701437" y="623804"/>
                </a:cubicBezTo>
                <a:cubicBezTo>
                  <a:pt x="6702047" y="619556"/>
                  <a:pt x="6706314" y="616616"/>
                  <a:pt x="6710886" y="617269"/>
                </a:cubicBezTo>
                <a:close/>
                <a:moveTo>
                  <a:pt x="7199178" y="616943"/>
                </a:moveTo>
                <a:cubicBezTo>
                  <a:pt x="7203750" y="617596"/>
                  <a:pt x="7206798" y="621843"/>
                  <a:pt x="7206189" y="626091"/>
                </a:cubicBezTo>
                <a:cubicBezTo>
                  <a:pt x="7205579" y="630338"/>
                  <a:pt x="7201312" y="632952"/>
                  <a:pt x="7197045" y="632298"/>
                </a:cubicBezTo>
                <a:cubicBezTo>
                  <a:pt x="7192472" y="631645"/>
                  <a:pt x="7189425" y="627398"/>
                  <a:pt x="7190034" y="623150"/>
                </a:cubicBezTo>
                <a:cubicBezTo>
                  <a:pt x="7190644" y="618903"/>
                  <a:pt x="7194911" y="616289"/>
                  <a:pt x="7199178" y="616943"/>
                </a:cubicBezTo>
                <a:close/>
                <a:moveTo>
                  <a:pt x="4354739" y="616943"/>
                </a:moveTo>
                <a:cubicBezTo>
                  <a:pt x="4359610" y="617923"/>
                  <a:pt x="4362968" y="622170"/>
                  <a:pt x="4362358" y="626744"/>
                </a:cubicBezTo>
                <a:cubicBezTo>
                  <a:pt x="4361750" y="631318"/>
                  <a:pt x="4357174" y="634585"/>
                  <a:pt x="4352301" y="633605"/>
                </a:cubicBezTo>
                <a:cubicBezTo>
                  <a:pt x="4347427" y="632625"/>
                  <a:pt x="4344073" y="628377"/>
                  <a:pt x="4344683" y="623804"/>
                </a:cubicBezTo>
                <a:cubicBezTo>
                  <a:pt x="4345295" y="619229"/>
                  <a:pt x="4349866" y="616289"/>
                  <a:pt x="4354739" y="616943"/>
                </a:cubicBezTo>
                <a:close/>
                <a:moveTo>
                  <a:pt x="7794152" y="616289"/>
                </a:moveTo>
                <a:cubicBezTo>
                  <a:pt x="7798724" y="616942"/>
                  <a:pt x="7802076" y="621516"/>
                  <a:pt x="7801466" y="625764"/>
                </a:cubicBezTo>
                <a:cubicBezTo>
                  <a:pt x="7800857" y="630011"/>
                  <a:pt x="7796589" y="633278"/>
                  <a:pt x="7791713" y="632298"/>
                </a:cubicBezTo>
                <a:cubicBezTo>
                  <a:pt x="7787141" y="631645"/>
                  <a:pt x="7783788" y="627070"/>
                  <a:pt x="7784397" y="622823"/>
                </a:cubicBezTo>
                <a:cubicBezTo>
                  <a:pt x="7785008" y="618576"/>
                  <a:pt x="7789274" y="615636"/>
                  <a:pt x="7794152" y="616289"/>
                </a:cubicBezTo>
                <a:close/>
                <a:moveTo>
                  <a:pt x="7521963" y="615309"/>
                </a:moveTo>
                <a:cubicBezTo>
                  <a:pt x="7526535" y="615962"/>
                  <a:pt x="7529584" y="620210"/>
                  <a:pt x="7528974" y="624457"/>
                </a:cubicBezTo>
                <a:cubicBezTo>
                  <a:pt x="7528364" y="628704"/>
                  <a:pt x="7524097" y="631645"/>
                  <a:pt x="7519830" y="630664"/>
                </a:cubicBezTo>
                <a:cubicBezTo>
                  <a:pt x="7515258" y="630011"/>
                  <a:pt x="7512210" y="625764"/>
                  <a:pt x="7512820" y="621517"/>
                </a:cubicBezTo>
                <a:cubicBezTo>
                  <a:pt x="7513429" y="617270"/>
                  <a:pt x="7517696" y="614329"/>
                  <a:pt x="7521963" y="615309"/>
                </a:cubicBezTo>
                <a:close/>
                <a:moveTo>
                  <a:pt x="2759876" y="615309"/>
                </a:moveTo>
                <a:cubicBezTo>
                  <a:pt x="2765064" y="616289"/>
                  <a:pt x="2769020" y="621189"/>
                  <a:pt x="2768108" y="626091"/>
                </a:cubicBezTo>
                <a:cubicBezTo>
                  <a:pt x="2767499" y="630991"/>
                  <a:pt x="2762318" y="634585"/>
                  <a:pt x="2757137" y="633605"/>
                </a:cubicBezTo>
                <a:cubicBezTo>
                  <a:pt x="2751953" y="632625"/>
                  <a:pt x="2747990" y="627724"/>
                  <a:pt x="2748903" y="622823"/>
                </a:cubicBezTo>
                <a:cubicBezTo>
                  <a:pt x="2749820" y="617923"/>
                  <a:pt x="2754695" y="614329"/>
                  <a:pt x="2759876" y="615309"/>
                </a:cubicBezTo>
                <a:close/>
                <a:moveTo>
                  <a:pt x="7357675" y="614982"/>
                </a:moveTo>
                <a:cubicBezTo>
                  <a:pt x="7362247" y="615636"/>
                  <a:pt x="7365295" y="619883"/>
                  <a:pt x="7364686" y="624130"/>
                </a:cubicBezTo>
                <a:cubicBezTo>
                  <a:pt x="7364076" y="628377"/>
                  <a:pt x="7359809" y="630991"/>
                  <a:pt x="7355542" y="630338"/>
                </a:cubicBezTo>
                <a:cubicBezTo>
                  <a:pt x="7350969" y="629684"/>
                  <a:pt x="7347922" y="625437"/>
                  <a:pt x="7348531" y="621190"/>
                </a:cubicBezTo>
                <a:cubicBezTo>
                  <a:pt x="7349141" y="616943"/>
                  <a:pt x="7353103" y="614002"/>
                  <a:pt x="7357675" y="614982"/>
                </a:cubicBezTo>
                <a:close/>
                <a:moveTo>
                  <a:pt x="10776940" y="614655"/>
                </a:moveTo>
                <a:cubicBezTo>
                  <a:pt x="10781818" y="615636"/>
                  <a:pt x="10785170" y="619883"/>
                  <a:pt x="10784256" y="624457"/>
                </a:cubicBezTo>
                <a:cubicBezTo>
                  <a:pt x="10783645" y="629031"/>
                  <a:pt x="10779074" y="631972"/>
                  <a:pt x="10774502" y="631318"/>
                </a:cubicBezTo>
                <a:cubicBezTo>
                  <a:pt x="10769625" y="630338"/>
                  <a:pt x="10766272" y="626091"/>
                  <a:pt x="10767187" y="621516"/>
                </a:cubicBezTo>
                <a:cubicBezTo>
                  <a:pt x="10767797" y="616616"/>
                  <a:pt x="10772369" y="613675"/>
                  <a:pt x="10776940" y="614655"/>
                </a:cubicBezTo>
                <a:close/>
                <a:moveTo>
                  <a:pt x="9675082" y="614655"/>
                </a:moveTo>
                <a:cubicBezTo>
                  <a:pt x="9680569" y="615636"/>
                  <a:pt x="9684531" y="620537"/>
                  <a:pt x="9683616" y="625764"/>
                </a:cubicBezTo>
                <a:cubicBezTo>
                  <a:pt x="9682702" y="630991"/>
                  <a:pt x="9677826" y="634586"/>
                  <a:pt x="9672340" y="633605"/>
                </a:cubicBezTo>
                <a:cubicBezTo>
                  <a:pt x="9666852" y="632625"/>
                  <a:pt x="9662891" y="627724"/>
                  <a:pt x="9663805" y="622497"/>
                </a:cubicBezTo>
                <a:cubicBezTo>
                  <a:pt x="9664415" y="617270"/>
                  <a:pt x="9669596" y="613675"/>
                  <a:pt x="9675082" y="614655"/>
                </a:cubicBezTo>
                <a:close/>
                <a:moveTo>
                  <a:pt x="749039" y="614655"/>
                </a:moveTo>
                <a:cubicBezTo>
                  <a:pt x="753611" y="615309"/>
                  <a:pt x="756963" y="619883"/>
                  <a:pt x="756354" y="624130"/>
                </a:cubicBezTo>
                <a:cubicBezTo>
                  <a:pt x="755744" y="628704"/>
                  <a:pt x="751477" y="631645"/>
                  <a:pt x="746600" y="630664"/>
                </a:cubicBezTo>
                <a:cubicBezTo>
                  <a:pt x="742029" y="630011"/>
                  <a:pt x="738677" y="625437"/>
                  <a:pt x="739285" y="621190"/>
                </a:cubicBezTo>
                <a:cubicBezTo>
                  <a:pt x="740200" y="616943"/>
                  <a:pt x="744467" y="614002"/>
                  <a:pt x="749039" y="614655"/>
                </a:cubicBezTo>
                <a:close/>
                <a:moveTo>
                  <a:pt x="5497960" y="614329"/>
                </a:moveTo>
                <a:cubicBezTo>
                  <a:pt x="5502838" y="615309"/>
                  <a:pt x="5506190" y="619557"/>
                  <a:pt x="5505276" y="624130"/>
                </a:cubicBezTo>
                <a:cubicBezTo>
                  <a:pt x="5504667" y="628704"/>
                  <a:pt x="5500094" y="631645"/>
                  <a:pt x="5495218" y="630991"/>
                </a:cubicBezTo>
                <a:cubicBezTo>
                  <a:pt x="5490338" y="630011"/>
                  <a:pt x="5486986" y="625764"/>
                  <a:pt x="5487900" y="621190"/>
                </a:cubicBezTo>
                <a:cubicBezTo>
                  <a:pt x="5488510" y="616616"/>
                  <a:pt x="5493082" y="613349"/>
                  <a:pt x="5497960" y="614329"/>
                </a:cubicBezTo>
                <a:close/>
                <a:moveTo>
                  <a:pt x="11236581" y="614002"/>
                </a:moveTo>
                <a:cubicBezTo>
                  <a:pt x="11238868" y="614329"/>
                  <a:pt x="11240773" y="615554"/>
                  <a:pt x="11242030" y="617228"/>
                </a:cubicBezTo>
                <a:lnTo>
                  <a:pt x="11242594" y="619365"/>
                </a:lnTo>
                <a:lnTo>
                  <a:pt x="11244278" y="616657"/>
                </a:lnTo>
                <a:cubicBezTo>
                  <a:pt x="11246107" y="615391"/>
                  <a:pt x="11248469" y="614819"/>
                  <a:pt x="11250907" y="615309"/>
                </a:cubicBezTo>
                <a:cubicBezTo>
                  <a:pt x="11255785" y="616289"/>
                  <a:pt x="11259136" y="620536"/>
                  <a:pt x="11258527" y="625438"/>
                </a:cubicBezTo>
                <a:lnTo>
                  <a:pt x="11258260" y="625868"/>
                </a:lnTo>
                <a:lnTo>
                  <a:pt x="11258642" y="626091"/>
                </a:lnTo>
                <a:cubicBezTo>
                  <a:pt x="11259975" y="627806"/>
                  <a:pt x="11260661" y="630012"/>
                  <a:pt x="11260356" y="632298"/>
                </a:cubicBezTo>
                <a:cubicBezTo>
                  <a:pt x="11259746" y="636546"/>
                  <a:pt x="11255479" y="639486"/>
                  <a:pt x="11250907" y="638833"/>
                </a:cubicBezTo>
                <a:cubicBezTo>
                  <a:pt x="11246336" y="638179"/>
                  <a:pt x="11242982" y="633932"/>
                  <a:pt x="11243592" y="629358"/>
                </a:cubicBezTo>
                <a:lnTo>
                  <a:pt x="11243613" y="629324"/>
                </a:lnTo>
                <a:lnTo>
                  <a:pt x="11242601" y="628705"/>
                </a:lnTo>
                <a:lnTo>
                  <a:pt x="11241838" y="625858"/>
                </a:lnTo>
                <a:lnTo>
                  <a:pt x="11240392" y="628092"/>
                </a:lnTo>
                <a:cubicBezTo>
                  <a:pt x="11238715" y="629195"/>
                  <a:pt x="11236581" y="629684"/>
                  <a:pt x="11234448" y="629357"/>
                </a:cubicBezTo>
                <a:cubicBezTo>
                  <a:pt x="11229876" y="628704"/>
                  <a:pt x="11226828" y="624457"/>
                  <a:pt x="11227438" y="620209"/>
                </a:cubicBezTo>
                <a:cubicBezTo>
                  <a:pt x="11228047" y="616289"/>
                  <a:pt x="11232010" y="613348"/>
                  <a:pt x="11236581" y="614002"/>
                </a:cubicBezTo>
                <a:close/>
                <a:moveTo>
                  <a:pt x="5020290" y="614002"/>
                </a:moveTo>
                <a:cubicBezTo>
                  <a:pt x="5024865" y="614655"/>
                  <a:pt x="5028218" y="619230"/>
                  <a:pt x="5027609" y="623477"/>
                </a:cubicBezTo>
                <a:cubicBezTo>
                  <a:pt x="5026998" y="628051"/>
                  <a:pt x="5022426" y="630991"/>
                  <a:pt x="5017851" y="630011"/>
                </a:cubicBezTo>
                <a:cubicBezTo>
                  <a:pt x="5013280" y="629358"/>
                  <a:pt x="5009925" y="624784"/>
                  <a:pt x="5010535" y="620537"/>
                </a:cubicBezTo>
                <a:cubicBezTo>
                  <a:pt x="5011449" y="616289"/>
                  <a:pt x="5015717" y="613349"/>
                  <a:pt x="5020290" y="614002"/>
                </a:cubicBezTo>
                <a:close/>
                <a:moveTo>
                  <a:pt x="11296018" y="613675"/>
                </a:moveTo>
                <a:cubicBezTo>
                  <a:pt x="11300895" y="614655"/>
                  <a:pt x="11304248" y="618902"/>
                  <a:pt x="11303333" y="623477"/>
                </a:cubicBezTo>
                <a:cubicBezTo>
                  <a:pt x="11302723" y="628050"/>
                  <a:pt x="11298152" y="630991"/>
                  <a:pt x="11293580" y="630338"/>
                </a:cubicBezTo>
                <a:cubicBezTo>
                  <a:pt x="11288703" y="629357"/>
                  <a:pt x="11285350" y="625110"/>
                  <a:pt x="11286265" y="620536"/>
                </a:cubicBezTo>
                <a:cubicBezTo>
                  <a:pt x="11286875" y="615962"/>
                  <a:pt x="11291446" y="612695"/>
                  <a:pt x="11296018" y="613675"/>
                </a:cubicBezTo>
                <a:close/>
                <a:moveTo>
                  <a:pt x="4937064" y="613348"/>
                </a:moveTo>
                <a:cubicBezTo>
                  <a:pt x="4941640" y="614002"/>
                  <a:pt x="4944991" y="618576"/>
                  <a:pt x="4944382" y="622823"/>
                </a:cubicBezTo>
                <a:cubicBezTo>
                  <a:pt x="4943771" y="627397"/>
                  <a:pt x="4939201" y="630338"/>
                  <a:pt x="4934626" y="629357"/>
                </a:cubicBezTo>
                <a:cubicBezTo>
                  <a:pt x="4930054" y="628704"/>
                  <a:pt x="4926698" y="624130"/>
                  <a:pt x="4927310" y="619883"/>
                </a:cubicBezTo>
                <a:cubicBezTo>
                  <a:pt x="4927920" y="615636"/>
                  <a:pt x="4932493" y="612695"/>
                  <a:pt x="4937064" y="613348"/>
                </a:cubicBezTo>
                <a:close/>
                <a:moveTo>
                  <a:pt x="8889277" y="612337"/>
                </a:moveTo>
                <a:cubicBezTo>
                  <a:pt x="8894430" y="613222"/>
                  <a:pt x="8898003" y="617982"/>
                  <a:pt x="8897257" y="622972"/>
                </a:cubicBezTo>
                <a:cubicBezTo>
                  <a:pt x="8896512" y="627960"/>
                  <a:pt x="8891731" y="631288"/>
                  <a:pt x="8886579" y="630403"/>
                </a:cubicBezTo>
                <a:cubicBezTo>
                  <a:pt x="8881425" y="629519"/>
                  <a:pt x="8877853" y="624758"/>
                  <a:pt x="8878598" y="619769"/>
                </a:cubicBezTo>
                <a:cubicBezTo>
                  <a:pt x="8879343" y="614780"/>
                  <a:pt x="8884124" y="611452"/>
                  <a:pt x="8889277" y="612337"/>
                </a:cubicBezTo>
                <a:close/>
                <a:moveTo>
                  <a:pt x="10174957" y="611715"/>
                </a:moveTo>
                <a:cubicBezTo>
                  <a:pt x="10179835" y="612369"/>
                  <a:pt x="10182882" y="616943"/>
                  <a:pt x="10182273" y="621517"/>
                </a:cubicBezTo>
                <a:cubicBezTo>
                  <a:pt x="10181663" y="626091"/>
                  <a:pt x="10177091" y="629031"/>
                  <a:pt x="10172519" y="628378"/>
                </a:cubicBezTo>
                <a:cubicBezTo>
                  <a:pt x="10167642" y="627724"/>
                  <a:pt x="10164595" y="623150"/>
                  <a:pt x="10165204" y="618577"/>
                </a:cubicBezTo>
                <a:cubicBezTo>
                  <a:pt x="10165812" y="613675"/>
                  <a:pt x="10170081" y="610735"/>
                  <a:pt x="10174957" y="611715"/>
                </a:cubicBezTo>
                <a:close/>
                <a:moveTo>
                  <a:pt x="6879137" y="611715"/>
                </a:moveTo>
                <a:cubicBezTo>
                  <a:pt x="6883708" y="612368"/>
                  <a:pt x="6886757" y="616616"/>
                  <a:pt x="6886147" y="620863"/>
                </a:cubicBezTo>
                <a:cubicBezTo>
                  <a:pt x="6885538" y="625111"/>
                  <a:pt x="6881271" y="628051"/>
                  <a:pt x="6876699" y="627398"/>
                </a:cubicBezTo>
                <a:cubicBezTo>
                  <a:pt x="6872126" y="626744"/>
                  <a:pt x="6869079" y="622497"/>
                  <a:pt x="6869688" y="618250"/>
                </a:cubicBezTo>
                <a:cubicBezTo>
                  <a:pt x="6870298" y="614002"/>
                  <a:pt x="6874565" y="611062"/>
                  <a:pt x="6879137" y="611715"/>
                </a:cubicBezTo>
                <a:close/>
                <a:moveTo>
                  <a:pt x="5838239" y="611389"/>
                </a:moveTo>
                <a:cubicBezTo>
                  <a:pt x="5843115" y="612369"/>
                  <a:pt x="5846468" y="616616"/>
                  <a:pt x="5845859" y="621190"/>
                </a:cubicBezTo>
                <a:cubicBezTo>
                  <a:pt x="5845249" y="625764"/>
                  <a:pt x="5840677" y="628704"/>
                  <a:pt x="5835800" y="628051"/>
                </a:cubicBezTo>
                <a:cubicBezTo>
                  <a:pt x="5830924" y="627071"/>
                  <a:pt x="5827571" y="622823"/>
                  <a:pt x="5828180" y="618250"/>
                </a:cubicBezTo>
                <a:cubicBezTo>
                  <a:pt x="5828791" y="613675"/>
                  <a:pt x="5833363" y="610735"/>
                  <a:pt x="5838239" y="611389"/>
                </a:cubicBezTo>
                <a:close/>
                <a:moveTo>
                  <a:pt x="704466" y="611062"/>
                </a:moveTo>
                <a:cubicBezTo>
                  <a:pt x="709343" y="612042"/>
                  <a:pt x="712696" y="616289"/>
                  <a:pt x="712086" y="621190"/>
                </a:cubicBezTo>
                <a:cubicBezTo>
                  <a:pt x="711477" y="625764"/>
                  <a:pt x="706905" y="629031"/>
                  <a:pt x="702029" y="628051"/>
                </a:cubicBezTo>
                <a:cubicBezTo>
                  <a:pt x="697152" y="627071"/>
                  <a:pt x="693798" y="622823"/>
                  <a:pt x="694408" y="617923"/>
                </a:cubicBezTo>
                <a:cubicBezTo>
                  <a:pt x="695018" y="613348"/>
                  <a:pt x="699590" y="610408"/>
                  <a:pt x="704466" y="611062"/>
                </a:cubicBezTo>
                <a:close/>
                <a:moveTo>
                  <a:pt x="11478899" y="610082"/>
                </a:moveTo>
                <a:cubicBezTo>
                  <a:pt x="11483471" y="610735"/>
                  <a:pt x="11486519" y="614982"/>
                  <a:pt x="11485909" y="619230"/>
                </a:cubicBezTo>
                <a:cubicBezTo>
                  <a:pt x="11485300" y="623477"/>
                  <a:pt x="11481032" y="626418"/>
                  <a:pt x="11476766" y="625438"/>
                </a:cubicBezTo>
                <a:cubicBezTo>
                  <a:pt x="11472193" y="624784"/>
                  <a:pt x="11469145" y="620537"/>
                  <a:pt x="11469755" y="616289"/>
                </a:cubicBezTo>
                <a:cubicBezTo>
                  <a:pt x="11470365" y="612042"/>
                  <a:pt x="11474633" y="609428"/>
                  <a:pt x="11478899" y="610082"/>
                </a:cubicBezTo>
                <a:close/>
                <a:moveTo>
                  <a:pt x="5104432" y="610081"/>
                </a:moveTo>
                <a:cubicBezTo>
                  <a:pt x="5109004" y="610735"/>
                  <a:pt x="5112356" y="615309"/>
                  <a:pt x="5111749" y="619556"/>
                </a:cubicBezTo>
                <a:cubicBezTo>
                  <a:pt x="5111138" y="624130"/>
                  <a:pt x="5106566" y="627071"/>
                  <a:pt x="5101992" y="626091"/>
                </a:cubicBezTo>
                <a:cubicBezTo>
                  <a:pt x="5097419" y="625437"/>
                  <a:pt x="5094067" y="620863"/>
                  <a:pt x="5094674" y="616616"/>
                </a:cubicBezTo>
                <a:cubicBezTo>
                  <a:pt x="5095285" y="612042"/>
                  <a:pt x="5099860" y="609101"/>
                  <a:pt x="5104432" y="610081"/>
                </a:cubicBezTo>
                <a:close/>
                <a:moveTo>
                  <a:pt x="9727813" y="609428"/>
                </a:moveTo>
                <a:cubicBezTo>
                  <a:pt x="9733299" y="610409"/>
                  <a:pt x="9736957" y="615309"/>
                  <a:pt x="9736348" y="620537"/>
                </a:cubicBezTo>
                <a:cubicBezTo>
                  <a:pt x="9735433" y="625764"/>
                  <a:pt x="9730557" y="629031"/>
                  <a:pt x="9725069" y="628051"/>
                </a:cubicBezTo>
                <a:cubicBezTo>
                  <a:pt x="9719584" y="627071"/>
                  <a:pt x="9715927" y="622170"/>
                  <a:pt x="9716535" y="616943"/>
                </a:cubicBezTo>
                <a:cubicBezTo>
                  <a:pt x="9717450" y="611715"/>
                  <a:pt x="9722632" y="608448"/>
                  <a:pt x="9727813" y="609428"/>
                </a:cubicBezTo>
                <a:close/>
                <a:moveTo>
                  <a:pt x="8290064" y="609428"/>
                </a:moveTo>
                <a:cubicBezTo>
                  <a:pt x="8294941" y="610409"/>
                  <a:pt x="8298599" y="614982"/>
                  <a:pt x="8297988" y="619557"/>
                </a:cubicBezTo>
                <a:cubicBezTo>
                  <a:pt x="8297379" y="624457"/>
                  <a:pt x="8292503" y="627398"/>
                  <a:pt x="8287626" y="626745"/>
                </a:cubicBezTo>
                <a:cubicBezTo>
                  <a:pt x="8282748" y="625764"/>
                  <a:pt x="8279091" y="621190"/>
                  <a:pt x="8279701" y="616616"/>
                </a:cubicBezTo>
                <a:cubicBezTo>
                  <a:pt x="8280310" y="611715"/>
                  <a:pt x="8284882" y="608448"/>
                  <a:pt x="8290064" y="609428"/>
                </a:cubicBezTo>
                <a:close/>
                <a:moveTo>
                  <a:pt x="5941567" y="609101"/>
                </a:moveTo>
                <a:cubicBezTo>
                  <a:pt x="5946444" y="609755"/>
                  <a:pt x="5949492" y="614329"/>
                  <a:pt x="5948882" y="618576"/>
                </a:cubicBezTo>
                <a:cubicBezTo>
                  <a:pt x="5948273" y="623150"/>
                  <a:pt x="5943700" y="626091"/>
                  <a:pt x="5939128" y="625111"/>
                </a:cubicBezTo>
                <a:cubicBezTo>
                  <a:pt x="5934251" y="624457"/>
                  <a:pt x="5931204" y="619883"/>
                  <a:pt x="5931813" y="615636"/>
                </a:cubicBezTo>
                <a:cubicBezTo>
                  <a:pt x="5932423" y="611062"/>
                  <a:pt x="5936690" y="608121"/>
                  <a:pt x="5941567" y="609101"/>
                </a:cubicBezTo>
                <a:close/>
                <a:moveTo>
                  <a:pt x="4270289" y="608775"/>
                </a:moveTo>
                <a:cubicBezTo>
                  <a:pt x="4275172" y="609755"/>
                  <a:pt x="4278527" y="614002"/>
                  <a:pt x="4277918" y="618576"/>
                </a:cubicBezTo>
                <a:cubicBezTo>
                  <a:pt x="4277307" y="623150"/>
                  <a:pt x="4272732" y="626090"/>
                  <a:pt x="4267852" y="625437"/>
                </a:cubicBezTo>
                <a:cubicBezTo>
                  <a:pt x="4262983" y="624457"/>
                  <a:pt x="4259631" y="620209"/>
                  <a:pt x="4260244" y="615636"/>
                </a:cubicBezTo>
                <a:cubicBezTo>
                  <a:pt x="4260848" y="611061"/>
                  <a:pt x="4265416" y="608121"/>
                  <a:pt x="4270289" y="608775"/>
                </a:cubicBezTo>
                <a:close/>
                <a:moveTo>
                  <a:pt x="3175353" y="608775"/>
                </a:moveTo>
                <a:cubicBezTo>
                  <a:pt x="3180534" y="609755"/>
                  <a:pt x="3184193" y="614329"/>
                  <a:pt x="3183276" y="619229"/>
                </a:cubicBezTo>
                <a:cubicBezTo>
                  <a:pt x="3182667" y="624130"/>
                  <a:pt x="3177796" y="627397"/>
                  <a:pt x="3172608" y="626417"/>
                </a:cubicBezTo>
                <a:cubicBezTo>
                  <a:pt x="3167433" y="625437"/>
                  <a:pt x="3163771" y="620863"/>
                  <a:pt x="3164688" y="615962"/>
                </a:cubicBezTo>
                <a:cubicBezTo>
                  <a:pt x="3165298" y="611061"/>
                  <a:pt x="3170171" y="607795"/>
                  <a:pt x="3175353" y="608775"/>
                </a:cubicBezTo>
                <a:close/>
                <a:moveTo>
                  <a:pt x="2095759" y="608121"/>
                </a:moveTo>
                <a:cubicBezTo>
                  <a:pt x="2098349" y="608611"/>
                  <a:pt x="2100559" y="610000"/>
                  <a:pt x="2102007" y="611878"/>
                </a:cubicBezTo>
                <a:lnTo>
                  <a:pt x="2103336" y="617188"/>
                </a:lnTo>
                <a:lnTo>
                  <a:pt x="2108118" y="620046"/>
                </a:lnTo>
                <a:lnTo>
                  <a:pt x="2108551" y="621539"/>
                </a:lnTo>
                <a:lnTo>
                  <a:pt x="2114916" y="625438"/>
                </a:lnTo>
                <a:cubicBezTo>
                  <a:pt x="2116439" y="627398"/>
                  <a:pt x="2117201" y="629848"/>
                  <a:pt x="2116744" y="632298"/>
                </a:cubicBezTo>
                <a:lnTo>
                  <a:pt x="2115466" y="634319"/>
                </a:lnTo>
                <a:lnTo>
                  <a:pt x="2120837" y="637566"/>
                </a:lnTo>
                <a:cubicBezTo>
                  <a:pt x="2122361" y="639568"/>
                  <a:pt x="2123123" y="642100"/>
                  <a:pt x="2122818" y="644713"/>
                </a:cubicBezTo>
                <a:cubicBezTo>
                  <a:pt x="2121904" y="649941"/>
                  <a:pt x="2117028" y="653208"/>
                  <a:pt x="2111541" y="652228"/>
                </a:cubicBezTo>
                <a:cubicBezTo>
                  <a:pt x="2106055" y="651248"/>
                  <a:pt x="2102397" y="646347"/>
                  <a:pt x="2103007" y="641120"/>
                </a:cubicBezTo>
                <a:lnTo>
                  <a:pt x="2104414" y="638981"/>
                </a:lnTo>
                <a:lnTo>
                  <a:pt x="2099372" y="635893"/>
                </a:lnTo>
                <a:lnTo>
                  <a:pt x="2098849" y="633933"/>
                </a:lnTo>
                <a:lnTo>
                  <a:pt x="2093107" y="630502"/>
                </a:lnTo>
                <a:lnTo>
                  <a:pt x="2091462" y="624830"/>
                </a:lnTo>
                <a:lnTo>
                  <a:pt x="2086768" y="622007"/>
                </a:lnTo>
                <a:cubicBezTo>
                  <a:pt x="2085320" y="620128"/>
                  <a:pt x="2084634" y="617760"/>
                  <a:pt x="2085092" y="615309"/>
                </a:cubicBezTo>
                <a:cubicBezTo>
                  <a:pt x="2086005" y="610408"/>
                  <a:pt x="2090577" y="607141"/>
                  <a:pt x="2095759" y="608121"/>
                </a:cubicBezTo>
                <a:close/>
                <a:moveTo>
                  <a:pt x="4854754" y="607468"/>
                </a:moveTo>
                <a:cubicBezTo>
                  <a:pt x="4859327" y="608121"/>
                  <a:pt x="4862680" y="612695"/>
                  <a:pt x="4862070" y="616943"/>
                </a:cubicBezTo>
                <a:cubicBezTo>
                  <a:pt x="4861462" y="621517"/>
                  <a:pt x="4856888" y="624457"/>
                  <a:pt x="4852315" y="623477"/>
                </a:cubicBezTo>
                <a:cubicBezTo>
                  <a:pt x="4847742" y="622823"/>
                  <a:pt x="4844389" y="618250"/>
                  <a:pt x="4844999" y="614002"/>
                </a:cubicBezTo>
                <a:cubicBezTo>
                  <a:pt x="4845610" y="609755"/>
                  <a:pt x="4849878" y="606488"/>
                  <a:pt x="4854754" y="607468"/>
                </a:cubicBezTo>
                <a:close/>
                <a:moveTo>
                  <a:pt x="3929188" y="607468"/>
                </a:moveTo>
                <a:cubicBezTo>
                  <a:pt x="3934064" y="608448"/>
                  <a:pt x="3937422" y="612695"/>
                  <a:pt x="3936805" y="617270"/>
                </a:cubicBezTo>
                <a:cubicBezTo>
                  <a:pt x="3936196" y="621843"/>
                  <a:pt x="3931624" y="624784"/>
                  <a:pt x="3926743" y="624130"/>
                </a:cubicBezTo>
                <a:cubicBezTo>
                  <a:pt x="3921868" y="623150"/>
                  <a:pt x="3918516" y="618903"/>
                  <a:pt x="3919123" y="614329"/>
                </a:cubicBezTo>
                <a:cubicBezTo>
                  <a:pt x="3919731" y="609755"/>
                  <a:pt x="3924306" y="606488"/>
                  <a:pt x="3929188" y="607468"/>
                </a:cubicBezTo>
                <a:close/>
                <a:moveTo>
                  <a:pt x="9242873" y="606814"/>
                </a:moveTo>
                <a:cubicBezTo>
                  <a:pt x="9248361" y="607795"/>
                  <a:pt x="9252017" y="612695"/>
                  <a:pt x="9251104" y="617596"/>
                </a:cubicBezTo>
                <a:cubicBezTo>
                  <a:pt x="9250188" y="622823"/>
                  <a:pt x="9245312" y="626091"/>
                  <a:pt x="9239826" y="625111"/>
                </a:cubicBezTo>
                <a:cubicBezTo>
                  <a:pt x="9234339" y="624130"/>
                  <a:pt x="9230681" y="619229"/>
                  <a:pt x="9231596" y="614329"/>
                </a:cubicBezTo>
                <a:cubicBezTo>
                  <a:pt x="9232510" y="609428"/>
                  <a:pt x="9237388" y="606161"/>
                  <a:pt x="9242873" y="606814"/>
                </a:cubicBezTo>
                <a:close/>
                <a:moveTo>
                  <a:pt x="6630419" y="606814"/>
                </a:moveTo>
                <a:cubicBezTo>
                  <a:pt x="6634991" y="607468"/>
                  <a:pt x="6638343" y="611715"/>
                  <a:pt x="6637733" y="616289"/>
                </a:cubicBezTo>
                <a:cubicBezTo>
                  <a:pt x="6637124" y="620863"/>
                  <a:pt x="6632857" y="623477"/>
                  <a:pt x="6628285" y="622823"/>
                </a:cubicBezTo>
                <a:cubicBezTo>
                  <a:pt x="6623713" y="622170"/>
                  <a:pt x="6620360" y="617923"/>
                  <a:pt x="6620970" y="613349"/>
                </a:cubicBezTo>
                <a:cubicBezTo>
                  <a:pt x="6621275" y="609102"/>
                  <a:pt x="6625541" y="606161"/>
                  <a:pt x="6630419" y="606814"/>
                </a:cubicBezTo>
                <a:close/>
                <a:moveTo>
                  <a:pt x="4014545" y="606488"/>
                </a:moveTo>
                <a:cubicBezTo>
                  <a:pt x="4019434" y="607468"/>
                  <a:pt x="4022784" y="611715"/>
                  <a:pt x="4022179" y="616289"/>
                </a:cubicBezTo>
                <a:cubicBezTo>
                  <a:pt x="4021563" y="620863"/>
                  <a:pt x="4016988" y="623804"/>
                  <a:pt x="4012112" y="623150"/>
                </a:cubicBezTo>
                <a:cubicBezTo>
                  <a:pt x="4007226" y="622170"/>
                  <a:pt x="4003879" y="617923"/>
                  <a:pt x="4004494" y="613349"/>
                </a:cubicBezTo>
                <a:cubicBezTo>
                  <a:pt x="4005102" y="608775"/>
                  <a:pt x="4009680" y="605508"/>
                  <a:pt x="4014545" y="606488"/>
                </a:cubicBezTo>
                <a:close/>
                <a:moveTo>
                  <a:pt x="5584232" y="606161"/>
                </a:moveTo>
                <a:cubicBezTo>
                  <a:pt x="5589110" y="607141"/>
                  <a:pt x="5592462" y="611388"/>
                  <a:pt x="5591854" y="615962"/>
                </a:cubicBezTo>
                <a:cubicBezTo>
                  <a:pt x="5591244" y="620536"/>
                  <a:pt x="5586670" y="623477"/>
                  <a:pt x="5581793" y="622823"/>
                </a:cubicBezTo>
                <a:cubicBezTo>
                  <a:pt x="5576916" y="622170"/>
                  <a:pt x="5573564" y="617596"/>
                  <a:pt x="5574173" y="613022"/>
                </a:cubicBezTo>
                <a:cubicBezTo>
                  <a:pt x="5574782" y="608448"/>
                  <a:pt x="5579356" y="605507"/>
                  <a:pt x="5584232" y="606161"/>
                </a:cubicBezTo>
                <a:close/>
                <a:moveTo>
                  <a:pt x="2496495" y="606161"/>
                </a:moveTo>
                <a:cubicBezTo>
                  <a:pt x="2501982" y="607141"/>
                  <a:pt x="2505639" y="612041"/>
                  <a:pt x="2505030" y="617269"/>
                </a:cubicBezTo>
                <a:cubicBezTo>
                  <a:pt x="2504114" y="622497"/>
                  <a:pt x="2499239" y="625764"/>
                  <a:pt x="2493751" y="624784"/>
                </a:cubicBezTo>
                <a:cubicBezTo>
                  <a:pt x="2488265" y="623804"/>
                  <a:pt x="2484608" y="618903"/>
                  <a:pt x="2485218" y="613675"/>
                </a:cubicBezTo>
                <a:cubicBezTo>
                  <a:pt x="2486131" y="608775"/>
                  <a:pt x="2491009" y="605180"/>
                  <a:pt x="2496495" y="606161"/>
                </a:cubicBezTo>
                <a:close/>
                <a:moveTo>
                  <a:pt x="9964949" y="605181"/>
                </a:moveTo>
                <a:cubicBezTo>
                  <a:pt x="9969826" y="606161"/>
                  <a:pt x="9973484" y="610409"/>
                  <a:pt x="9972570" y="615309"/>
                </a:cubicBezTo>
                <a:cubicBezTo>
                  <a:pt x="9971960" y="619883"/>
                  <a:pt x="9967388" y="623150"/>
                  <a:pt x="9962205" y="622170"/>
                </a:cubicBezTo>
                <a:cubicBezTo>
                  <a:pt x="9957023" y="621190"/>
                  <a:pt x="9953672" y="616943"/>
                  <a:pt x="9954586" y="612042"/>
                </a:cubicBezTo>
                <a:cubicBezTo>
                  <a:pt x="9955500" y="607468"/>
                  <a:pt x="9960072" y="604201"/>
                  <a:pt x="9964949" y="605181"/>
                </a:cubicBezTo>
                <a:close/>
                <a:moveTo>
                  <a:pt x="6042151" y="604854"/>
                </a:moveTo>
                <a:cubicBezTo>
                  <a:pt x="6046723" y="605507"/>
                  <a:pt x="6050077" y="609755"/>
                  <a:pt x="6049466" y="614329"/>
                </a:cubicBezTo>
                <a:cubicBezTo>
                  <a:pt x="6048857" y="618903"/>
                  <a:pt x="6044590" y="621843"/>
                  <a:pt x="6039712" y="620863"/>
                </a:cubicBezTo>
                <a:cubicBezTo>
                  <a:pt x="6035141" y="620210"/>
                  <a:pt x="6031788" y="615962"/>
                  <a:pt x="6032397" y="611389"/>
                </a:cubicBezTo>
                <a:cubicBezTo>
                  <a:pt x="6033311" y="607141"/>
                  <a:pt x="6037579" y="604201"/>
                  <a:pt x="6042151" y="604854"/>
                </a:cubicBezTo>
                <a:close/>
                <a:moveTo>
                  <a:pt x="11011638" y="604528"/>
                </a:moveTo>
                <a:cubicBezTo>
                  <a:pt x="11016515" y="605508"/>
                  <a:pt x="11019867" y="609755"/>
                  <a:pt x="11019257" y="614329"/>
                </a:cubicBezTo>
                <a:cubicBezTo>
                  <a:pt x="11018648" y="618903"/>
                  <a:pt x="11014076" y="621844"/>
                  <a:pt x="11009199" y="621190"/>
                </a:cubicBezTo>
                <a:cubicBezTo>
                  <a:pt x="11004323" y="620537"/>
                  <a:pt x="11000969" y="615962"/>
                  <a:pt x="11001579" y="611389"/>
                </a:cubicBezTo>
                <a:cubicBezTo>
                  <a:pt x="11002189" y="606814"/>
                  <a:pt x="11006761" y="603548"/>
                  <a:pt x="11011638" y="604528"/>
                </a:cubicBezTo>
                <a:close/>
                <a:moveTo>
                  <a:pt x="4567244" y="604528"/>
                </a:moveTo>
                <a:cubicBezTo>
                  <a:pt x="4572120" y="605508"/>
                  <a:pt x="4575475" y="609755"/>
                  <a:pt x="4574561" y="614329"/>
                </a:cubicBezTo>
                <a:cubicBezTo>
                  <a:pt x="4573950" y="618903"/>
                  <a:pt x="4569383" y="621843"/>
                  <a:pt x="4564805" y="621190"/>
                </a:cubicBezTo>
                <a:cubicBezTo>
                  <a:pt x="4559927" y="620210"/>
                  <a:pt x="4556575" y="615962"/>
                  <a:pt x="4557489" y="611389"/>
                </a:cubicBezTo>
                <a:cubicBezTo>
                  <a:pt x="4558401" y="606814"/>
                  <a:pt x="4562365" y="603874"/>
                  <a:pt x="4567244" y="604528"/>
                </a:cubicBezTo>
                <a:close/>
                <a:moveTo>
                  <a:pt x="4185552" y="604528"/>
                </a:moveTo>
                <a:cubicBezTo>
                  <a:pt x="4190431" y="605508"/>
                  <a:pt x="4193775" y="609755"/>
                  <a:pt x="4193173" y="614329"/>
                </a:cubicBezTo>
                <a:cubicBezTo>
                  <a:pt x="4192564" y="618903"/>
                  <a:pt x="4187992" y="621843"/>
                  <a:pt x="4183112" y="621190"/>
                </a:cubicBezTo>
                <a:cubicBezTo>
                  <a:pt x="4178228" y="620210"/>
                  <a:pt x="4174876" y="615962"/>
                  <a:pt x="4175487" y="611389"/>
                </a:cubicBezTo>
                <a:cubicBezTo>
                  <a:pt x="4176405" y="606814"/>
                  <a:pt x="4180671" y="603874"/>
                  <a:pt x="4185552" y="604528"/>
                </a:cubicBezTo>
                <a:close/>
                <a:moveTo>
                  <a:pt x="4100189" y="604528"/>
                </a:moveTo>
                <a:cubicBezTo>
                  <a:pt x="4105067" y="605508"/>
                  <a:pt x="4108427" y="609755"/>
                  <a:pt x="4107819" y="614329"/>
                </a:cubicBezTo>
                <a:cubicBezTo>
                  <a:pt x="4107205" y="618903"/>
                  <a:pt x="4102628" y="621844"/>
                  <a:pt x="4097751" y="621190"/>
                </a:cubicBezTo>
                <a:cubicBezTo>
                  <a:pt x="4092879" y="620210"/>
                  <a:pt x="4089519" y="615962"/>
                  <a:pt x="4090132" y="611389"/>
                </a:cubicBezTo>
                <a:cubicBezTo>
                  <a:pt x="4090738" y="606814"/>
                  <a:pt x="4095315" y="603548"/>
                  <a:pt x="4100189" y="604528"/>
                </a:cubicBezTo>
                <a:close/>
                <a:moveTo>
                  <a:pt x="776370" y="604527"/>
                </a:moveTo>
                <a:cubicBezTo>
                  <a:pt x="781247" y="605507"/>
                  <a:pt x="784904" y="610082"/>
                  <a:pt x="784294" y="614655"/>
                </a:cubicBezTo>
                <a:cubicBezTo>
                  <a:pt x="783685" y="619556"/>
                  <a:pt x="778808" y="622497"/>
                  <a:pt x="773931" y="621843"/>
                </a:cubicBezTo>
                <a:cubicBezTo>
                  <a:pt x="769055" y="620863"/>
                  <a:pt x="765397" y="616289"/>
                  <a:pt x="766007" y="611715"/>
                </a:cubicBezTo>
                <a:cubicBezTo>
                  <a:pt x="766617" y="606814"/>
                  <a:pt x="771188" y="603874"/>
                  <a:pt x="776370" y="604527"/>
                </a:cubicBezTo>
                <a:close/>
                <a:moveTo>
                  <a:pt x="3844419" y="604201"/>
                </a:moveTo>
                <a:cubicBezTo>
                  <a:pt x="3849298" y="605181"/>
                  <a:pt x="3852658" y="609428"/>
                  <a:pt x="3852048" y="614002"/>
                </a:cubicBezTo>
                <a:cubicBezTo>
                  <a:pt x="3851438" y="618576"/>
                  <a:pt x="3846859" y="621516"/>
                  <a:pt x="3841982" y="620863"/>
                </a:cubicBezTo>
                <a:cubicBezTo>
                  <a:pt x="3837109" y="619883"/>
                  <a:pt x="3833751" y="615636"/>
                  <a:pt x="3834357" y="611062"/>
                </a:cubicBezTo>
                <a:cubicBezTo>
                  <a:pt x="3834970" y="606487"/>
                  <a:pt x="3839550" y="603547"/>
                  <a:pt x="3844419" y="604201"/>
                </a:cubicBezTo>
                <a:close/>
                <a:moveTo>
                  <a:pt x="8676857" y="603547"/>
                </a:moveTo>
                <a:cubicBezTo>
                  <a:pt x="8682038" y="604527"/>
                  <a:pt x="8685391" y="609101"/>
                  <a:pt x="8684782" y="614002"/>
                </a:cubicBezTo>
                <a:cubicBezTo>
                  <a:pt x="8684172" y="618902"/>
                  <a:pt x="8679295" y="622170"/>
                  <a:pt x="8674114" y="621189"/>
                </a:cubicBezTo>
                <a:cubicBezTo>
                  <a:pt x="8668932" y="620209"/>
                  <a:pt x="8665579" y="615636"/>
                  <a:pt x="8666189" y="610735"/>
                </a:cubicBezTo>
                <a:cubicBezTo>
                  <a:pt x="8667103" y="605834"/>
                  <a:pt x="8671980" y="602567"/>
                  <a:pt x="8676857" y="603547"/>
                </a:cubicBezTo>
                <a:close/>
                <a:moveTo>
                  <a:pt x="6548732" y="603547"/>
                </a:moveTo>
                <a:cubicBezTo>
                  <a:pt x="6553304" y="604201"/>
                  <a:pt x="6556657" y="608448"/>
                  <a:pt x="6556046" y="613022"/>
                </a:cubicBezTo>
                <a:cubicBezTo>
                  <a:pt x="6555437" y="617596"/>
                  <a:pt x="6551170" y="620210"/>
                  <a:pt x="6546598" y="619557"/>
                </a:cubicBezTo>
                <a:cubicBezTo>
                  <a:pt x="6542026" y="618903"/>
                  <a:pt x="6538673" y="614655"/>
                  <a:pt x="6539282" y="610082"/>
                </a:cubicBezTo>
                <a:cubicBezTo>
                  <a:pt x="6539893" y="605507"/>
                  <a:pt x="6544159" y="602894"/>
                  <a:pt x="6548732" y="603547"/>
                </a:cubicBezTo>
                <a:close/>
                <a:moveTo>
                  <a:pt x="5754949" y="603547"/>
                </a:moveTo>
                <a:cubicBezTo>
                  <a:pt x="5759824" y="604527"/>
                  <a:pt x="5763178" y="608775"/>
                  <a:pt x="5762569" y="613348"/>
                </a:cubicBezTo>
                <a:cubicBezTo>
                  <a:pt x="5761959" y="617922"/>
                  <a:pt x="5757387" y="620863"/>
                  <a:pt x="5752509" y="620209"/>
                </a:cubicBezTo>
                <a:cubicBezTo>
                  <a:pt x="5747630" y="619229"/>
                  <a:pt x="5744278" y="614982"/>
                  <a:pt x="5744888" y="610408"/>
                </a:cubicBezTo>
                <a:cubicBezTo>
                  <a:pt x="5745800" y="605834"/>
                  <a:pt x="5750068" y="602567"/>
                  <a:pt x="5754949" y="603547"/>
                </a:cubicBezTo>
                <a:close/>
                <a:moveTo>
                  <a:pt x="10637951" y="603220"/>
                </a:moveTo>
                <a:cubicBezTo>
                  <a:pt x="10642523" y="603873"/>
                  <a:pt x="10645876" y="608448"/>
                  <a:pt x="10645266" y="612695"/>
                </a:cubicBezTo>
                <a:cubicBezTo>
                  <a:pt x="10644656" y="617269"/>
                  <a:pt x="10640388" y="620209"/>
                  <a:pt x="10635513" y="619229"/>
                </a:cubicBezTo>
                <a:cubicBezTo>
                  <a:pt x="10630941" y="618576"/>
                  <a:pt x="10627588" y="614002"/>
                  <a:pt x="10628197" y="609755"/>
                </a:cubicBezTo>
                <a:cubicBezTo>
                  <a:pt x="10628808" y="605507"/>
                  <a:pt x="10633073" y="602567"/>
                  <a:pt x="10637951" y="603220"/>
                </a:cubicBezTo>
                <a:close/>
                <a:moveTo>
                  <a:pt x="5189180" y="602567"/>
                </a:moveTo>
                <a:cubicBezTo>
                  <a:pt x="5193753" y="603220"/>
                  <a:pt x="5197107" y="607795"/>
                  <a:pt x="5196498" y="612042"/>
                </a:cubicBezTo>
                <a:cubicBezTo>
                  <a:pt x="5195888" y="616289"/>
                  <a:pt x="5191314" y="619556"/>
                  <a:pt x="5186742" y="618576"/>
                </a:cubicBezTo>
                <a:cubicBezTo>
                  <a:pt x="5181864" y="617923"/>
                  <a:pt x="5178816" y="613348"/>
                  <a:pt x="5179425" y="609102"/>
                </a:cubicBezTo>
                <a:cubicBezTo>
                  <a:pt x="5180035" y="604854"/>
                  <a:pt x="5184303" y="601914"/>
                  <a:pt x="5189180" y="602567"/>
                </a:cubicBezTo>
                <a:close/>
                <a:moveTo>
                  <a:pt x="6467044" y="602240"/>
                </a:moveTo>
                <a:cubicBezTo>
                  <a:pt x="6471617" y="602894"/>
                  <a:pt x="6474970" y="607141"/>
                  <a:pt x="6474055" y="611715"/>
                </a:cubicBezTo>
                <a:cubicBezTo>
                  <a:pt x="6473446" y="615962"/>
                  <a:pt x="6469178" y="618903"/>
                  <a:pt x="6464606" y="618250"/>
                </a:cubicBezTo>
                <a:cubicBezTo>
                  <a:pt x="6460034" y="617596"/>
                  <a:pt x="6456682" y="613348"/>
                  <a:pt x="6457596" y="608775"/>
                </a:cubicBezTo>
                <a:cubicBezTo>
                  <a:pt x="6458206" y="604200"/>
                  <a:pt x="6462473" y="601260"/>
                  <a:pt x="6467044" y="602240"/>
                </a:cubicBezTo>
                <a:close/>
                <a:moveTo>
                  <a:pt x="11275596" y="601914"/>
                </a:moveTo>
                <a:cubicBezTo>
                  <a:pt x="11280473" y="602894"/>
                  <a:pt x="11283825" y="607141"/>
                  <a:pt x="11283216" y="611715"/>
                </a:cubicBezTo>
                <a:cubicBezTo>
                  <a:pt x="11282608" y="616289"/>
                  <a:pt x="11278035" y="619229"/>
                  <a:pt x="11273159" y="618576"/>
                </a:cubicBezTo>
                <a:cubicBezTo>
                  <a:pt x="11268281" y="617596"/>
                  <a:pt x="11264929" y="613348"/>
                  <a:pt x="11265538" y="608775"/>
                </a:cubicBezTo>
                <a:cubicBezTo>
                  <a:pt x="11266452" y="604200"/>
                  <a:pt x="11270719" y="601260"/>
                  <a:pt x="11275596" y="601914"/>
                </a:cubicBezTo>
                <a:close/>
                <a:moveTo>
                  <a:pt x="5669895" y="601914"/>
                </a:moveTo>
                <a:cubicBezTo>
                  <a:pt x="5674773" y="602894"/>
                  <a:pt x="5678126" y="607141"/>
                  <a:pt x="5677516" y="611715"/>
                </a:cubicBezTo>
                <a:cubicBezTo>
                  <a:pt x="5676906" y="616289"/>
                  <a:pt x="5672333" y="619229"/>
                  <a:pt x="5667456" y="618576"/>
                </a:cubicBezTo>
                <a:cubicBezTo>
                  <a:pt x="5662577" y="617596"/>
                  <a:pt x="5659225" y="613348"/>
                  <a:pt x="5659834" y="608775"/>
                </a:cubicBezTo>
                <a:cubicBezTo>
                  <a:pt x="5660749" y="604200"/>
                  <a:pt x="5665018" y="601260"/>
                  <a:pt x="5669895" y="601914"/>
                </a:cubicBezTo>
                <a:close/>
                <a:moveTo>
                  <a:pt x="3620656" y="601587"/>
                </a:moveTo>
                <a:cubicBezTo>
                  <a:pt x="3625538" y="602567"/>
                  <a:pt x="3628887" y="606814"/>
                  <a:pt x="3628285" y="611715"/>
                </a:cubicBezTo>
                <a:cubicBezTo>
                  <a:pt x="3627665" y="616289"/>
                  <a:pt x="3623092" y="619556"/>
                  <a:pt x="3618220" y="618576"/>
                </a:cubicBezTo>
                <a:cubicBezTo>
                  <a:pt x="3613347" y="617596"/>
                  <a:pt x="3609980" y="613348"/>
                  <a:pt x="3610591" y="608448"/>
                </a:cubicBezTo>
                <a:cubicBezTo>
                  <a:pt x="3611211" y="603873"/>
                  <a:pt x="3615783" y="600607"/>
                  <a:pt x="3620656" y="601587"/>
                </a:cubicBezTo>
                <a:close/>
                <a:moveTo>
                  <a:pt x="9479400" y="600933"/>
                </a:moveTo>
                <a:cubicBezTo>
                  <a:pt x="9484886" y="601913"/>
                  <a:pt x="9488849" y="606814"/>
                  <a:pt x="9487934" y="612041"/>
                </a:cubicBezTo>
                <a:cubicBezTo>
                  <a:pt x="9487020" y="617269"/>
                  <a:pt x="9482142" y="620863"/>
                  <a:pt x="9476657" y="619883"/>
                </a:cubicBezTo>
                <a:cubicBezTo>
                  <a:pt x="9471170" y="618903"/>
                  <a:pt x="9467208" y="614002"/>
                  <a:pt x="9468122" y="608775"/>
                </a:cubicBezTo>
                <a:cubicBezTo>
                  <a:pt x="9468732" y="603547"/>
                  <a:pt x="9473914" y="599953"/>
                  <a:pt x="9479400" y="600933"/>
                </a:cubicBezTo>
                <a:close/>
                <a:moveTo>
                  <a:pt x="7892907" y="600607"/>
                </a:moveTo>
                <a:cubicBezTo>
                  <a:pt x="7897784" y="601587"/>
                  <a:pt x="7901137" y="605834"/>
                  <a:pt x="7900223" y="610408"/>
                </a:cubicBezTo>
                <a:cubicBezTo>
                  <a:pt x="7899613" y="614982"/>
                  <a:pt x="7895041" y="617922"/>
                  <a:pt x="7890469" y="617269"/>
                </a:cubicBezTo>
                <a:cubicBezTo>
                  <a:pt x="7885592" y="616289"/>
                  <a:pt x="7882239" y="612041"/>
                  <a:pt x="7883154" y="607468"/>
                </a:cubicBezTo>
                <a:cubicBezTo>
                  <a:pt x="7883764" y="602893"/>
                  <a:pt x="7888030" y="599953"/>
                  <a:pt x="7892907" y="600607"/>
                </a:cubicBezTo>
                <a:close/>
                <a:moveTo>
                  <a:pt x="6385357" y="600280"/>
                </a:moveTo>
                <a:cubicBezTo>
                  <a:pt x="6389930" y="600933"/>
                  <a:pt x="6393283" y="605180"/>
                  <a:pt x="6392368" y="609755"/>
                </a:cubicBezTo>
                <a:cubicBezTo>
                  <a:pt x="6391454" y="614329"/>
                  <a:pt x="6387492" y="616943"/>
                  <a:pt x="6382920" y="616289"/>
                </a:cubicBezTo>
                <a:cubicBezTo>
                  <a:pt x="6378348" y="615636"/>
                  <a:pt x="6374995" y="611388"/>
                  <a:pt x="6375909" y="606814"/>
                </a:cubicBezTo>
                <a:cubicBezTo>
                  <a:pt x="6376518" y="602567"/>
                  <a:pt x="6380785" y="599627"/>
                  <a:pt x="6385357" y="600280"/>
                </a:cubicBezTo>
                <a:close/>
                <a:moveTo>
                  <a:pt x="8095295" y="599627"/>
                </a:moveTo>
                <a:cubicBezTo>
                  <a:pt x="8100173" y="600607"/>
                  <a:pt x="8103526" y="604854"/>
                  <a:pt x="8102915" y="609755"/>
                </a:cubicBezTo>
                <a:cubicBezTo>
                  <a:pt x="8102306" y="614329"/>
                  <a:pt x="8097734" y="617596"/>
                  <a:pt x="8092857" y="616616"/>
                </a:cubicBezTo>
                <a:cubicBezTo>
                  <a:pt x="8087981" y="615636"/>
                  <a:pt x="8084627" y="611388"/>
                  <a:pt x="8085237" y="606487"/>
                </a:cubicBezTo>
                <a:cubicBezTo>
                  <a:pt x="8085847" y="601913"/>
                  <a:pt x="8090419" y="598646"/>
                  <a:pt x="8095295" y="599627"/>
                </a:cubicBezTo>
                <a:close/>
                <a:moveTo>
                  <a:pt x="3477424" y="599627"/>
                </a:moveTo>
                <a:cubicBezTo>
                  <a:pt x="3482286" y="600607"/>
                  <a:pt x="3485940" y="605180"/>
                  <a:pt x="3485030" y="609755"/>
                </a:cubicBezTo>
                <a:cubicBezTo>
                  <a:pt x="3484423" y="614655"/>
                  <a:pt x="3479862" y="617596"/>
                  <a:pt x="3474681" y="616943"/>
                </a:cubicBezTo>
                <a:cubicBezTo>
                  <a:pt x="3469805" y="615962"/>
                  <a:pt x="3466147" y="611388"/>
                  <a:pt x="3467062" y="606814"/>
                </a:cubicBezTo>
                <a:cubicBezTo>
                  <a:pt x="3467670" y="601913"/>
                  <a:pt x="3472547" y="598646"/>
                  <a:pt x="3477424" y="599627"/>
                </a:cubicBezTo>
                <a:close/>
                <a:moveTo>
                  <a:pt x="3329289" y="599627"/>
                </a:moveTo>
                <a:cubicBezTo>
                  <a:pt x="3334471" y="600607"/>
                  <a:pt x="3337822" y="605181"/>
                  <a:pt x="3337212" y="610082"/>
                </a:cubicBezTo>
                <a:cubicBezTo>
                  <a:pt x="3336602" y="614982"/>
                  <a:pt x="3331727" y="618250"/>
                  <a:pt x="3326852" y="617270"/>
                </a:cubicBezTo>
                <a:cubicBezTo>
                  <a:pt x="3321669" y="616289"/>
                  <a:pt x="3318316" y="611715"/>
                  <a:pt x="3318927" y="606814"/>
                </a:cubicBezTo>
                <a:cubicBezTo>
                  <a:pt x="3319537" y="601914"/>
                  <a:pt x="3324413" y="598973"/>
                  <a:pt x="3329289" y="599627"/>
                </a:cubicBezTo>
                <a:close/>
                <a:moveTo>
                  <a:pt x="721864" y="599627"/>
                </a:moveTo>
                <a:cubicBezTo>
                  <a:pt x="724302" y="600116"/>
                  <a:pt x="726360" y="601423"/>
                  <a:pt x="727731" y="603179"/>
                </a:cubicBezTo>
                <a:lnTo>
                  <a:pt x="728537" y="606053"/>
                </a:lnTo>
                <a:lnTo>
                  <a:pt x="730042" y="603465"/>
                </a:lnTo>
                <a:cubicBezTo>
                  <a:pt x="731794" y="602240"/>
                  <a:pt x="734080" y="601750"/>
                  <a:pt x="736519" y="602240"/>
                </a:cubicBezTo>
                <a:cubicBezTo>
                  <a:pt x="741395" y="603220"/>
                  <a:pt x="744748" y="607468"/>
                  <a:pt x="743833" y="612042"/>
                </a:cubicBezTo>
                <a:cubicBezTo>
                  <a:pt x="743224" y="616616"/>
                  <a:pt x="738652" y="619556"/>
                  <a:pt x="734080" y="618903"/>
                </a:cubicBezTo>
                <a:cubicBezTo>
                  <a:pt x="731642" y="618413"/>
                  <a:pt x="729584" y="617106"/>
                  <a:pt x="728251" y="615350"/>
                </a:cubicBezTo>
                <a:lnTo>
                  <a:pt x="727573" y="612499"/>
                </a:lnTo>
                <a:lnTo>
                  <a:pt x="726055" y="614941"/>
                </a:lnTo>
                <a:cubicBezTo>
                  <a:pt x="724226" y="616207"/>
                  <a:pt x="721864" y="616779"/>
                  <a:pt x="719426" y="616289"/>
                </a:cubicBezTo>
                <a:cubicBezTo>
                  <a:pt x="714549" y="615309"/>
                  <a:pt x="711197" y="611061"/>
                  <a:pt x="711806" y="606487"/>
                </a:cubicBezTo>
                <a:cubicBezTo>
                  <a:pt x="712416" y="601913"/>
                  <a:pt x="716987" y="598646"/>
                  <a:pt x="721864" y="599627"/>
                </a:cubicBezTo>
                <a:close/>
                <a:moveTo>
                  <a:pt x="7122978" y="599300"/>
                </a:moveTo>
                <a:cubicBezTo>
                  <a:pt x="7127550" y="599953"/>
                  <a:pt x="7130598" y="604200"/>
                  <a:pt x="7129988" y="608448"/>
                </a:cubicBezTo>
                <a:cubicBezTo>
                  <a:pt x="7129379" y="612695"/>
                  <a:pt x="7125417" y="615309"/>
                  <a:pt x="7120845" y="614655"/>
                </a:cubicBezTo>
                <a:cubicBezTo>
                  <a:pt x="7116272" y="614002"/>
                  <a:pt x="7113224" y="609755"/>
                  <a:pt x="7113834" y="605507"/>
                </a:cubicBezTo>
                <a:cubicBezTo>
                  <a:pt x="7114444" y="601260"/>
                  <a:pt x="7118711" y="598646"/>
                  <a:pt x="7122978" y="599300"/>
                </a:cubicBezTo>
                <a:close/>
                <a:moveTo>
                  <a:pt x="2213950" y="598973"/>
                </a:moveTo>
                <a:cubicBezTo>
                  <a:pt x="2219436" y="599953"/>
                  <a:pt x="2223094" y="604854"/>
                  <a:pt x="2222484" y="610082"/>
                </a:cubicBezTo>
                <a:cubicBezTo>
                  <a:pt x="2221569" y="615309"/>
                  <a:pt x="2216692" y="618576"/>
                  <a:pt x="2211206" y="617596"/>
                </a:cubicBezTo>
                <a:cubicBezTo>
                  <a:pt x="2205720" y="616616"/>
                  <a:pt x="2202063" y="611715"/>
                  <a:pt x="2202672" y="606487"/>
                </a:cubicBezTo>
                <a:cubicBezTo>
                  <a:pt x="2203587" y="601260"/>
                  <a:pt x="2208463" y="597993"/>
                  <a:pt x="2213950" y="598973"/>
                </a:cubicBezTo>
                <a:close/>
                <a:moveTo>
                  <a:pt x="846288" y="597993"/>
                </a:moveTo>
                <a:cubicBezTo>
                  <a:pt x="850859" y="598646"/>
                  <a:pt x="854212" y="602894"/>
                  <a:pt x="853602" y="607468"/>
                </a:cubicBezTo>
                <a:lnTo>
                  <a:pt x="853497" y="607634"/>
                </a:lnTo>
                <a:lnTo>
                  <a:pt x="855625" y="608938"/>
                </a:lnTo>
                <a:lnTo>
                  <a:pt x="856222" y="611168"/>
                </a:lnTo>
                <a:lnTo>
                  <a:pt x="856674" y="611062"/>
                </a:lnTo>
                <a:lnTo>
                  <a:pt x="861601" y="613979"/>
                </a:lnTo>
                <a:lnTo>
                  <a:pt x="860659" y="610408"/>
                </a:lnTo>
                <a:cubicBezTo>
                  <a:pt x="861268" y="606487"/>
                  <a:pt x="865535" y="603547"/>
                  <a:pt x="870106" y="604201"/>
                </a:cubicBezTo>
                <a:cubicBezTo>
                  <a:pt x="874678" y="604854"/>
                  <a:pt x="877726" y="609102"/>
                  <a:pt x="877117" y="613348"/>
                </a:cubicBezTo>
                <a:cubicBezTo>
                  <a:pt x="876507" y="617596"/>
                  <a:pt x="872240" y="620536"/>
                  <a:pt x="867668" y="619556"/>
                </a:cubicBezTo>
                <a:lnTo>
                  <a:pt x="862742" y="616639"/>
                </a:lnTo>
                <a:lnTo>
                  <a:pt x="863684" y="620210"/>
                </a:lnTo>
                <a:cubicBezTo>
                  <a:pt x="863075" y="624457"/>
                  <a:pt x="858807" y="627398"/>
                  <a:pt x="854235" y="626745"/>
                </a:cubicBezTo>
                <a:cubicBezTo>
                  <a:pt x="851949" y="626418"/>
                  <a:pt x="850044" y="625193"/>
                  <a:pt x="848787" y="623518"/>
                </a:cubicBezTo>
                <a:lnTo>
                  <a:pt x="848512" y="622476"/>
                </a:lnTo>
                <a:lnTo>
                  <a:pt x="846748" y="622823"/>
                </a:lnTo>
                <a:cubicBezTo>
                  <a:pt x="841568" y="621843"/>
                  <a:pt x="838215" y="617270"/>
                  <a:pt x="838825" y="612369"/>
                </a:cubicBezTo>
                <a:lnTo>
                  <a:pt x="839515" y="611296"/>
                </a:lnTo>
                <a:lnTo>
                  <a:pt x="838554" y="610735"/>
                </a:lnTo>
                <a:cubicBezTo>
                  <a:pt x="837220" y="609020"/>
                  <a:pt x="836534" y="606815"/>
                  <a:pt x="836839" y="604528"/>
                </a:cubicBezTo>
                <a:cubicBezTo>
                  <a:pt x="837144" y="600280"/>
                  <a:pt x="841411" y="597340"/>
                  <a:pt x="846288" y="597993"/>
                </a:cubicBezTo>
                <a:close/>
                <a:moveTo>
                  <a:pt x="9578461" y="597666"/>
                </a:moveTo>
                <a:cubicBezTo>
                  <a:pt x="9583946" y="598646"/>
                  <a:pt x="9587910" y="603548"/>
                  <a:pt x="9586995" y="608775"/>
                </a:cubicBezTo>
                <a:cubicBezTo>
                  <a:pt x="9586080" y="614002"/>
                  <a:pt x="9581203" y="617596"/>
                  <a:pt x="9575717" y="616616"/>
                </a:cubicBezTo>
                <a:cubicBezTo>
                  <a:pt x="9570231" y="615636"/>
                  <a:pt x="9566268" y="610735"/>
                  <a:pt x="9567182" y="605508"/>
                </a:cubicBezTo>
                <a:cubicBezTo>
                  <a:pt x="9568097" y="600280"/>
                  <a:pt x="9572974" y="596686"/>
                  <a:pt x="9578461" y="597666"/>
                </a:cubicBezTo>
                <a:close/>
                <a:moveTo>
                  <a:pt x="7439362" y="597666"/>
                </a:moveTo>
                <a:cubicBezTo>
                  <a:pt x="7443934" y="598319"/>
                  <a:pt x="7446982" y="602567"/>
                  <a:pt x="7446372" y="606814"/>
                </a:cubicBezTo>
                <a:cubicBezTo>
                  <a:pt x="7445763" y="611062"/>
                  <a:pt x="7441496" y="613675"/>
                  <a:pt x="7437229" y="613022"/>
                </a:cubicBezTo>
                <a:cubicBezTo>
                  <a:pt x="7432962" y="612368"/>
                  <a:pt x="7429609" y="608121"/>
                  <a:pt x="7430218" y="603874"/>
                </a:cubicBezTo>
                <a:cubicBezTo>
                  <a:pt x="7430827" y="599627"/>
                  <a:pt x="7434790" y="597013"/>
                  <a:pt x="7439362" y="597666"/>
                </a:cubicBezTo>
                <a:close/>
                <a:moveTo>
                  <a:pt x="6303976" y="597666"/>
                </a:moveTo>
                <a:cubicBezTo>
                  <a:pt x="6308548" y="598320"/>
                  <a:pt x="6311901" y="602568"/>
                  <a:pt x="6310986" y="607141"/>
                </a:cubicBezTo>
                <a:cubicBezTo>
                  <a:pt x="6310377" y="611389"/>
                  <a:pt x="6306109" y="614329"/>
                  <a:pt x="6301537" y="613676"/>
                </a:cubicBezTo>
                <a:cubicBezTo>
                  <a:pt x="6296965" y="613022"/>
                  <a:pt x="6293613" y="608775"/>
                  <a:pt x="6294527" y="604201"/>
                </a:cubicBezTo>
                <a:cubicBezTo>
                  <a:pt x="6295441" y="599627"/>
                  <a:pt x="6299404" y="597013"/>
                  <a:pt x="6303976" y="597666"/>
                </a:cubicBezTo>
                <a:close/>
                <a:moveTo>
                  <a:pt x="10418799" y="597339"/>
                </a:moveTo>
                <a:cubicBezTo>
                  <a:pt x="10423371" y="597993"/>
                  <a:pt x="10426724" y="602240"/>
                  <a:pt x="10426114" y="606814"/>
                </a:cubicBezTo>
                <a:cubicBezTo>
                  <a:pt x="10425504" y="611061"/>
                  <a:pt x="10421237" y="614002"/>
                  <a:pt x="10416665" y="613348"/>
                </a:cubicBezTo>
                <a:cubicBezTo>
                  <a:pt x="10412093" y="612695"/>
                  <a:pt x="10408740" y="608448"/>
                  <a:pt x="10409350" y="603874"/>
                </a:cubicBezTo>
                <a:cubicBezTo>
                  <a:pt x="10409654" y="599627"/>
                  <a:pt x="10413922" y="596686"/>
                  <a:pt x="10418799" y="597339"/>
                </a:cubicBezTo>
                <a:close/>
                <a:moveTo>
                  <a:pt x="1910604" y="597318"/>
                </a:moveTo>
                <a:cubicBezTo>
                  <a:pt x="1915590" y="598173"/>
                  <a:pt x="1919071" y="602622"/>
                  <a:pt x="1918380" y="607254"/>
                </a:cubicBezTo>
                <a:cubicBezTo>
                  <a:pt x="1917688" y="611886"/>
                  <a:pt x="1913086" y="614948"/>
                  <a:pt x="1908099" y="614093"/>
                </a:cubicBezTo>
                <a:cubicBezTo>
                  <a:pt x="1903113" y="613237"/>
                  <a:pt x="1899632" y="608789"/>
                  <a:pt x="1900323" y="604157"/>
                </a:cubicBezTo>
                <a:cubicBezTo>
                  <a:pt x="1901015" y="599524"/>
                  <a:pt x="1905617" y="596462"/>
                  <a:pt x="1910604" y="597318"/>
                </a:cubicBezTo>
                <a:close/>
                <a:moveTo>
                  <a:pt x="4773054" y="596686"/>
                </a:moveTo>
                <a:cubicBezTo>
                  <a:pt x="4777624" y="597339"/>
                  <a:pt x="4780980" y="601913"/>
                  <a:pt x="4780371" y="606161"/>
                </a:cubicBezTo>
                <a:cubicBezTo>
                  <a:pt x="4779760" y="610735"/>
                  <a:pt x="4775186" y="613675"/>
                  <a:pt x="4770615" y="612695"/>
                </a:cubicBezTo>
                <a:cubicBezTo>
                  <a:pt x="4766040" y="612041"/>
                  <a:pt x="4762687" y="607468"/>
                  <a:pt x="4763298" y="603220"/>
                </a:cubicBezTo>
                <a:cubicBezTo>
                  <a:pt x="4763908" y="598973"/>
                  <a:pt x="4768175" y="595706"/>
                  <a:pt x="4773054" y="596686"/>
                </a:cubicBezTo>
                <a:close/>
                <a:moveTo>
                  <a:pt x="1824241" y="596360"/>
                </a:moveTo>
                <a:cubicBezTo>
                  <a:pt x="1829118" y="597340"/>
                  <a:pt x="1832774" y="601587"/>
                  <a:pt x="1831860" y="606488"/>
                </a:cubicBezTo>
                <a:cubicBezTo>
                  <a:pt x="1831251" y="611062"/>
                  <a:pt x="1826679" y="614329"/>
                  <a:pt x="1821498" y="613349"/>
                </a:cubicBezTo>
                <a:cubicBezTo>
                  <a:pt x="1816621" y="612369"/>
                  <a:pt x="1812964" y="608121"/>
                  <a:pt x="1813878" y="603221"/>
                </a:cubicBezTo>
                <a:cubicBezTo>
                  <a:pt x="1814793" y="598646"/>
                  <a:pt x="1819364" y="595380"/>
                  <a:pt x="1824241" y="596360"/>
                </a:cubicBezTo>
                <a:close/>
                <a:moveTo>
                  <a:pt x="11234752" y="596359"/>
                </a:moveTo>
                <a:cubicBezTo>
                  <a:pt x="11239325" y="597012"/>
                  <a:pt x="11242678" y="601587"/>
                  <a:pt x="11242068" y="605834"/>
                </a:cubicBezTo>
                <a:cubicBezTo>
                  <a:pt x="11241458" y="610408"/>
                  <a:pt x="11237191" y="613348"/>
                  <a:pt x="11232315" y="612368"/>
                </a:cubicBezTo>
                <a:cubicBezTo>
                  <a:pt x="11227742" y="611715"/>
                  <a:pt x="11224389" y="607141"/>
                  <a:pt x="11224998" y="602894"/>
                </a:cubicBezTo>
                <a:cubicBezTo>
                  <a:pt x="11225913" y="598646"/>
                  <a:pt x="11230180" y="595706"/>
                  <a:pt x="11234752" y="596359"/>
                </a:cubicBezTo>
                <a:close/>
                <a:moveTo>
                  <a:pt x="10214791" y="596349"/>
                </a:moveTo>
                <a:cubicBezTo>
                  <a:pt x="10219445" y="597148"/>
                  <a:pt x="10222677" y="601406"/>
                  <a:pt x="10222012" y="605860"/>
                </a:cubicBezTo>
                <a:cubicBezTo>
                  <a:pt x="10221347" y="610314"/>
                  <a:pt x="10217036" y="613278"/>
                  <a:pt x="10212382" y="612479"/>
                </a:cubicBezTo>
                <a:cubicBezTo>
                  <a:pt x="10207728" y="611680"/>
                  <a:pt x="10204494" y="607421"/>
                  <a:pt x="10205159" y="602968"/>
                </a:cubicBezTo>
                <a:cubicBezTo>
                  <a:pt x="10205824" y="598514"/>
                  <a:pt x="10210137" y="595550"/>
                  <a:pt x="10214791" y="596349"/>
                </a:cubicBezTo>
                <a:close/>
                <a:moveTo>
                  <a:pt x="3760595" y="595053"/>
                </a:moveTo>
                <a:cubicBezTo>
                  <a:pt x="3765475" y="596033"/>
                  <a:pt x="3768826" y="600280"/>
                  <a:pt x="3768221" y="604854"/>
                </a:cubicBezTo>
                <a:cubicBezTo>
                  <a:pt x="3767607" y="609428"/>
                  <a:pt x="3763032" y="612368"/>
                  <a:pt x="3758159" y="611715"/>
                </a:cubicBezTo>
                <a:cubicBezTo>
                  <a:pt x="3753286" y="610735"/>
                  <a:pt x="3749928" y="606487"/>
                  <a:pt x="3750532" y="601914"/>
                </a:cubicBezTo>
                <a:cubicBezTo>
                  <a:pt x="3751148" y="597339"/>
                  <a:pt x="3755719" y="594399"/>
                  <a:pt x="3760595" y="595053"/>
                </a:cubicBezTo>
                <a:close/>
                <a:moveTo>
                  <a:pt x="10009449" y="594399"/>
                </a:moveTo>
                <a:cubicBezTo>
                  <a:pt x="10014327" y="595379"/>
                  <a:pt x="10017680" y="599627"/>
                  <a:pt x="10017070" y="604201"/>
                </a:cubicBezTo>
                <a:cubicBezTo>
                  <a:pt x="10016460" y="608775"/>
                  <a:pt x="10011889" y="612042"/>
                  <a:pt x="10007012" y="611062"/>
                </a:cubicBezTo>
                <a:cubicBezTo>
                  <a:pt x="10002135" y="610082"/>
                  <a:pt x="9998783" y="605834"/>
                  <a:pt x="9999393" y="601260"/>
                </a:cubicBezTo>
                <a:cubicBezTo>
                  <a:pt x="10000001" y="596359"/>
                  <a:pt x="10004574" y="593419"/>
                  <a:pt x="10009449" y="594399"/>
                </a:cubicBezTo>
                <a:close/>
                <a:moveTo>
                  <a:pt x="2927824" y="594399"/>
                </a:moveTo>
                <a:cubicBezTo>
                  <a:pt x="2933016" y="595379"/>
                  <a:pt x="2936677" y="599953"/>
                  <a:pt x="2936066" y="605180"/>
                </a:cubicBezTo>
                <a:cubicBezTo>
                  <a:pt x="2935454" y="610081"/>
                  <a:pt x="2930571" y="613348"/>
                  <a:pt x="2925079" y="612695"/>
                </a:cubicBezTo>
                <a:cubicBezTo>
                  <a:pt x="2919896" y="611715"/>
                  <a:pt x="2916238" y="607141"/>
                  <a:pt x="2916848" y="601913"/>
                </a:cubicBezTo>
                <a:cubicBezTo>
                  <a:pt x="2917761" y="596686"/>
                  <a:pt x="2922636" y="593419"/>
                  <a:pt x="2927824" y="594399"/>
                </a:cubicBezTo>
                <a:close/>
                <a:moveTo>
                  <a:pt x="10335588" y="594072"/>
                </a:moveTo>
                <a:cubicBezTo>
                  <a:pt x="10340160" y="594726"/>
                  <a:pt x="10343513" y="598973"/>
                  <a:pt x="10342903" y="603547"/>
                </a:cubicBezTo>
                <a:cubicBezTo>
                  <a:pt x="10342293" y="607795"/>
                  <a:pt x="10338026" y="610735"/>
                  <a:pt x="10333454" y="610082"/>
                </a:cubicBezTo>
                <a:cubicBezTo>
                  <a:pt x="10328883" y="609428"/>
                  <a:pt x="10325529" y="605180"/>
                  <a:pt x="10326139" y="600607"/>
                </a:cubicBezTo>
                <a:cubicBezTo>
                  <a:pt x="10326749" y="596032"/>
                  <a:pt x="10331016" y="593419"/>
                  <a:pt x="10335588" y="594072"/>
                </a:cubicBezTo>
                <a:close/>
                <a:moveTo>
                  <a:pt x="7694786" y="594072"/>
                </a:moveTo>
                <a:cubicBezTo>
                  <a:pt x="7699358" y="594725"/>
                  <a:pt x="7702406" y="598973"/>
                  <a:pt x="7701796" y="603220"/>
                </a:cubicBezTo>
                <a:cubicBezTo>
                  <a:pt x="7701187" y="607468"/>
                  <a:pt x="7696919" y="610408"/>
                  <a:pt x="7692347" y="609755"/>
                </a:cubicBezTo>
                <a:cubicBezTo>
                  <a:pt x="7687775" y="609101"/>
                  <a:pt x="7684727" y="604854"/>
                  <a:pt x="7685337" y="600607"/>
                </a:cubicBezTo>
                <a:cubicBezTo>
                  <a:pt x="7685947" y="596359"/>
                  <a:pt x="7690214" y="593419"/>
                  <a:pt x="7694786" y="594072"/>
                </a:cubicBezTo>
                <a:close/>
                <a:moveTo>
                  <a:pt x="5859880" y="594072"/>
                </a:moveTo>
                <a:cubicBezTo>
                  <a:pt x="5864757" y="594725"/>
                  <a:pt x="5867805" y="599300"/>
                  <a:pt x="5867195" y="603547"/>
                </a:cubicBezTo>
                <a:cubicBezTo>
                  <a:pt x="5866585" y="608121"/>
                  <a:pt x="5862013" y="611061"/>
                  <a:pt x="5857442" y="610081"/>
                </a:cubicBezTo>
                <a:cubicBezTo>
                  <a:pt x="5852565" y="609428"/>
                  <a:pt x="5849517" y="604854"/>
                  <a:pt x="5850127" y="600607"/>
                </a:cubicBezTo>
                <a:cubicBezTo>
                  <a:pt x="5850736" y="596359"/>
                  <a:pt x="5855003" y="593419"/>
                  <a:pt x="5859880" y="594072"/>
                </a:cubicBezTo>
                <a:close/>
                <a:moveTo>
                  <a:pt x="5273931" y="594072"/>
                </a:moveTo>
                <a:cubicBezTo>
                  <a:pt x="5278808" y="594725"/>
                  <a:pt x="5281855" y="599300"/>
                  <a:pt x="5281246" y="603547"/>
                </a:cubicBezTo>
                <a:cubicBezTo>
                  <a:pt x="5280636" y="608121"/>
                  <a:pt x="5276064" y="611061"/>
                  <a:pt x="5271490" y="610081"/>
                </a:cubicBezTo>
                <a:cubicBezTo>
                  <a:pt x="5266613" y="609428"/>
                  <a:pt x="5263565" y="604854"/>
                  <a:pt x="5264175" y="600607"/>
                </a:cubicBezTo>
                <a:cubicBezTo>
                  <a:pt x="5264784" y="596359"/>
                  <a:pt x="5269051" y="593419"/>
                  <a:pt x="5273931" y="594072"/>
                </a:cubicBezTo>
                <a:close/>
                <a:moveTo>
                  <a:pt x="9112723" y="593746"/>
                </a:moveTo>
                <a:cubicBezTo>
                  <a:pt x="9117905" y="594726"/>
                  <a:pt x="9121563" y="599627"/>
                  <a:pt x="9120953" y="604527"/>
                </a:cubicBezTo>
                <a:cubicBezTo>
                  <a:pt x="9120343" y="609428"/>
                  <a:pt x="9115162" y="613022"/>
                  <a:pt x="9109981" y="612042"/>
                </a:cubicBezTo>
                <a:cubicBezTo>
                  <a:pt x="9104799" y="611062"/>
                  <a:pt x="9101141" y="606161"/>
                  <a:pt x="9101751" y="601260"/>
                </a:cubicBezTo>
                <a:cubicBezTo>
                  <a:pt x="9102665" y="596032"/>
                  <a:pt x="9107542" y="592766"/>
                  <a:pt x="9112723" y="593746"/>
                </a:cubicBezTo>
                <a:close/>
                <a:moveTo>
                  <a:pt x="6222594" y="593745"/>
                </a:moveTo>
                <a:cubicBezTo>
                  <a:pt x="6227166" y="594399"/>
                  <a:pt x="6230519" y="598646"/>
                  <a:pt x="6229605" y="603220"/>
                </a:cubicBezTo>
                <a:cubicBezTo>
                  <a:pt x="6228690" y="607795"/>
                  <a:pt x="6224728" y="610408"/>
                  <a:pt x="6220155" y="609755"/>
                </a:cubicBezTo>
                <a:cubicBezTo>
                  <a:pt x="6215583" y="609101"/>
                  <a:pt x="6212231" y="604854"/>
                  <a:pt x="6213145" y="600280"/>
                </a:cubicBezTo>
                <a:cubicBezTo>
                  <a:pt x="6214059" y="595706"/>
                  <a:pt x="6218022" y="592765"/>
                  <a:pt x="6222594" y="593745"/>
                </a:cubicBezTo>
                <a:close/>
                <a:moveTo>
                  <a:pt x="8382419" y="592439"/>
                </a:moveTo>
                <a:cubicBezTo>
                  <a:pt x="8387296" y="593419"/>
                  <a:pt x="8390952" y="597993"/>
                  <a:pt x="8390343" y="602567"/>
                </a:cubicBezTo>
                <a:cubicBezTo>
                  <a:pt x="8389734" y="607468"/>
                  <a:pt x="8384857" y="610408"/>
                  <a:pt x="8379981" y="609755"/>
                </a:cubicBezTo>
                <a:cubicBezTo>
                  <a:pt x="8375103" y="608775"/>
                  <a:pt x="8371446" y="604200"/>
                  <a:pt x="8372055" y="599627"/>
                </a:cubicBezTo>
                <a:cubicBezTo>
                  <a:pt x="8372970" y="594726"/>
                  <a:pt x="8377542" y="591785"/>
                  <a:pt x="8382419" y="592439"/>
                </a:cubicBezTo>
                <a:close/>
                <a:moveTo>
                  <a:pt x="9784506" y="592112"/>
                </a:moveTo>
                <a:cubicBezTo>
                  <a:pt x="9789688" y="593093"/>
                  <a:pt x="9793345" y="597666"/>
                  <a:pt x="9792431" y="602567"/>
                </a:cubicBezTo>
                <a:cubicBezTo>
                  <a:pt x="9791821" y="607468"/>
                  <a:pt x="9786944" y="610735"/>
                  <a:pt x="9781763" y="609755"/>
                </a:cubicBezTo>
                <a:cubicBezTo>
                  <a:pt x="9776581" y="608775"/>
                  <a:pt x="9772924" y="604201"/>
                  <a:pt x="9773839" y="599300"/>
                </a:cubicBezTo>
                <a:cubicBezTo>
                  <a:pt x="9774447" y="594399"/>
                  <a:pt x="9779325" y="591132"/>
                  <a:pt x="9784506" y="592112"/>
                </a:cubicBezTo>
                <a:close/>
                <a:moveTo>
                  <a:pt x="7993796" y="591785"/>
                </a:moveTo>
                <a:cubicBezTo>
                  <a:pt x="7998673" y="592766"/>
                  <a:pt x="8002026" y="597012"/>
                  <a:pt x="8001416" y="601587"/>
                </a:cubicBezTo>
                <a:cubicBezTo>
                  <a:pt x="8000806" y="606161"/>
                  <a:pt x="7996234" y="609428"/>
                  <a:pt x="7991358" y="608448"/>
                </a:cubicBezTo>
                <a:cubicBezTo>
                  <a:pt x="7986481" y="607468"/>
                  <a:pt x="7983129" y="603220"/>
                  <a:pt x="7983738" y="598646"/>
                </a:cubicBezTo>
                <a:cubicBezTo>
                  <a:pt x="7984347" y="594072"/>
                  <a:pt x="7988919" y="591132"/>
                  <a:pt x="7993796" y="591785"/>
                </a:cubicBezTo>
                <a:close/>
                <a:moveTo>
                  <a:pt x="1206395" y="591785"/>
                </a:moveTo>
                <a:cubicBezTo>
                  <a:pt x="1211577" y="592766"/>
                  <a:pt x="1214929" y="597339"/>
                  <a:pt x="1214320" y="602240"/>
                </a:cubicBezTo>
                <a:cubicBezTo>
                  <a:pt x="1213710" y="607141"/>
                  <a:pt x="1208833" y="610408"/>
                  <a:pt x="1203652" y="609428"/>
                </a:cubicBezTo>
                <a:cubicBezTo>
                  <a:pt x="1198470" y="608448"/>
                  <a:pt x="1195118" y="603874"/>
                  <a:pt x="1195728" y="598973"/>
                </a:cubicBezTo>
                <a:cubicBezTo>
                  <a:pt x="1196642" y="594072"/>
                  <a:pt x="1201214" y="590805"/>
                  <a:pt x="1206395" y="591785"/>
                </a:cubicBezTo>
                <a:close/>
                <a:moveTo>
                  <a:pt x="1476764" y="591132"/>
                </a:moveTo>
                <a:cubicBezTo>
                  <a:pt x="1481945" y="592112"/>
                  <a:pt x="1485298" y="596686"/>
                  <a:pt x="1484688" y="601260"/>
                </a:cubicBezTo>
                <a:cubicBezTo>
                  <a:pt x="1484079" y="606161"/>
                  <a:pt x="1479202" y="609102"/>
                  <a:pt x="1474325" y="608448"/>
                </a:cubicBezTo>
                <a:cubicBezTo>
                  <a:pt x="1469144" y="607468"/>
                  <a:pt x="1465791" y="602894"/>
                  <a:pt x="1466401" y="598320"/>
                </a:cubicBezTo>
                <a:cubicBezTo>
                  <a:pt x="1467010" y="593419"/>
                  <a:pt x="1471582" y="590152"/>
                  <a:pt x="1476764" y="591132"/>
                </a:cubicBezTo>
                <a:close/>
                <a:moveTo>
                  <a:pt x="9831751" y="590805"/>
                </a:moveTo>
                <a:cubicBezTo>
                  <a:pt x="9836932" y="591785"/>
                  <a:pt x="9840284" y="596359"/>
                  <a:pt x="9839676" y="600934"/>
                </a:cubicBezTo>
                <a:cubicBezTo>
                  <a:pt x="9839066" y="605834"/>
                  <a:pt x="9834188" y="608775"/>
                  <a:pt x="9829313" y="608121"/>
                </a:cubicBezTo>
                <a:cubicBezTo>
                  <a:pt x="9824435" y="607468"/>
                  <a:pt x="9820778" y="602567"/>
                  <a:pt x="9821388" y="597993"/>
                </a:cubicBezTo>
                <a:cubicBezTo>
                  <a:pt x="9821997" y="593092"/>
                  <a:pt x="9826569" y="589825"/>
                  <a:pt x="9831751" y="590805"/>
                </a:cubicBezTo>
                <a:close/>
                <a:moveTo>
                  <a:pt x="11101554" y="590478"/>
                </a:moveTo>
                <a:cubicBezTo>
                  <a:pt x="11106432" y="591459"/>
                  <a:pt x="11109784" y="595705"/>
                  <a:pt x="11109174" y="600280"/>
                </a:cubicBezTo>
                <a:cubicBezTo>
                  <a:pt x="11108564" y="604854"/>
                  <a:pt x="11103993" y="607794"/>
                  <a:pt x="11099115" y="607141"/>
                </a:cubicBezTo>
                <a:cubicBezTo>
                  <a:pt x="11094240" y="606161"/>
                  <a:pt x="11090887" y="601913"/>
                  <a:pt x="11091496" y="597339"/>
                </a:cubicBezTo>
                <a:cubicBezTo>
                  <a:pt x="11092106" y="592765"/>
                  <a:pt x="11096678" y="589825"/>
                  <a:pt x="11101554" y="590478"/>
                </a:cubicBezTo>
                <a:close/>
                <a:moveTo>
                  <a:pt x="6965091" y="590478"/>
                </a:moveTo>
                <a:cubicBezTo>
                  <a:pt x="6969663" y="591132"/>
                  <a:pt x="6972711" y="595379"/>
                  <a:pt x="6972101" y="599627"/>
                </a:cubicBezTo>
                <a:cubicBezTo>
                  <a:pt x="6971491" y="603874"/>
                  <a:pt x="6967225" y="606814"/>
                  <a:pt x="6962956" y="605834"/>
                </a:cubicBezTo>
                <a:cubicBezTo>
                  <a:pt x="6958384" y="605180"/>
                  <a:pt x="6955337" y="600934"/>
                  <a:pt x="6955947" y="596686"/>
                </a:cubicBezTo>
                <a:cubicBezTo>
                  <a:pt x="6956251" y="592439"/>
                  <a:pt x="6960519" y="589825"/>
                  <a:pt x="6965091" y="590478"/>
                </a:cubicBezTo>
                <a:close/>
                <a:moveTo>
                  <a:pt x="2091514" y="590152"/>
                </a:moveTo>
                <a:cubicBezTo>
                  <a:pt x="2096695" y="591132"/>
                  <a:pt x="2100048" y="595705"/>
                  <a:pt x="2099438" y="600280"/>
                </a:cubicBezTo>
                <a:cubicBezTo>
                  <a:pt x="2098829" y="605180"/>
                  <a:pt x="2093952" y="608121"/>
                  <a:pt x="2089075" y="607468"/>
                </a:cubicBezTo>
                <a:cubicBezTo>
                  <a:pt x="2083894" y="606487"/>
                  <a:pt x="2080541" y="601913"/>
                  <a:pt x="2081152" y="597339"/>
                </a:cubicBezTo>
                <a:cubicBezTo>
                  <a:pt x="2081761" y="592765"/>
                  <a:pt x="2086332" y="589171"/>
                  <a:pt x="2091514" y="590152"/>
                </a:cubicBezTo>
                <a:close/>
                <a:moveTo>
                  <a:pt x="5961683" y="589825"/>
                </a:moveTo>
                <a:cubicBezTo>
                  <a:pt x="5966256" y="590478"/>
                  <a:pt x="5969609" y="594726"/>
                  <a:pt x="5968999" y="599300"/>
                </a:cubicBezTo>
                <a:cubicBezTo>
                  <a:pt x="5968389" y="603874"/>
                  <a:pt x="5964122" y="606814"/>
                  <a:pt x="5959245" y="605834"/>
                </a:cubicBezTo>
                <a:cubicBezTo>
                  <a:pt x="5954368" y="604854"/>
                  <a:pt x="5951320" y="600934"/>
                  <a:pt x="5951929" y="596360"/>
                </a:cubicBezTo>
                <a:cubicBezTo>
                  <a:pt x="5952540" y="592112"/>
                  <a:pt x="5956807" y="589172"/>
                  <a:pt x="5961683" y="589825"/>
                </a:cubicBezTo>
                <a:close/>
                <a:moveTo>
                  <a:pt x="4485242" y="589825"/>
                </a:moveTo>
                <a:cubicBezTo>
                  <a:pt x="4490117" y="590805"/>
                  <a:pt x="4493471" y="595053"/>
                  <a:pt x="4492558" y="599627"/>
                </a:cubicBezTo>
                <a:cubicBezTo>
                  <a:pt x="4491950" y="604200"/>
                  <a:pt x="4487370" y="607141"/>
                  <a:pt x="4482808" y="606487"/>
                </a:cubicBezTo>
                <a:cubicBezTo>
                  <a:pt x="4477927" y="605507"/>
                  <a:pt x="4474579" y="601260"/>
                  <a:pt x="4475489" y="596686"/>
                </a:cubicBezTo>
                <a:cubicBezTo>
                  <a:pt x="4475792" y="592112"/>
                  <a:pt x="4480365" y="588845"/>
                  <a:pt x="4485242" y="589825"/>
                </a:cubicBezTo>
                <a:close/>
                <a:moveTo>
                  <a:pt x="11562370" y="589039"/>
                </a:moveTo>
                <a:cubicBezTo>
                  <a:pt x="11566858" y="589809"/>
                  <a:pt x="11569978" y="593899"/>
                  <a:pt x="11569340" y="598175"/>
                </a:cubicBezTo>
                <a:cubicBezTo>
                  <a:pt x="11568702" y="602451"/>
                  <a:pt x="11564547" y="605294"/>
                  <a:pt x="11560059" y="604524"/>
                </a:cubicBezTo>
                <a:cubicBezTo>
                  <a:pt x="11555571" y="603754"/>
                  <a:pt x="11552450" y="599664"/>
                  <a:pt x="11553088" y="595387"/>
                </a:cubicBezTo>
                <a:cubicBezTo>
                  <a:pt x="11553727" y="591112"/>
                  <a:pt x="11557882" y="588270"/>
                  <a:pt x="11562370" y="589039"/>
                </a:cubicBezTo>
                <a:close/>
                <a:moveTo>
                  <a:pt x="7606393" y="588845"/>
                </a:moveTo>
                <a:cubicBezTo>
                  <a:pt x="7610965" y="589498"/>
                  <a:pt x="7614013" y="593746"/>
                  <a:pt x="7613404" y="597993"/>
                </a:cubicBezTo>
                <a:cubicBezTo>
                  <a:pt x="7612795" y="602240"/>
                  <a:pt x="7608527" y="605180"/>
                  <a:pt x="7603955" y="604200"/>
                </a:cubicBezTo>
                <a:cubicBezTo>
                  <a:pt x="7599383" y="603547"/>
                  <a:pt x="7596335" y="599300"/>
                  <a:pt x="7596944" y="595052"/>
                </a:cubicBezTo>
                <a:cubicBezTo>
                  <a:pt x="7597554" y="591132"/>
                  <a:pt x="7601821" y="588191"/>
                  <a:pt x="7606393" y="588845"/>
                </a:cubicBezTo>
                <a:close/>
                <a:moveTo>
                  <a:pt x="10867162" y="588844"/>
                </a:moveTo>
                <a:cubicBezTo>
                  <a:pt x="10872039" y="589825"/>
                  <a:pt x="10875392" y="594072"/>
                  <a:pt x="10874477" y="598646"/>
                </a:cubicBezTo>
                <a:cubicBezTo>
                  <a:pt x="10873869" y="603220"/>
                  <a:pt x="10869295" y="606161"/>
                  <a:pt x="10864724" y="605507"/>
                </a:cubicBezTo>
                <a:cubicBezTo>
                  <a:pt x="10859846" y="604527"/>
                  <a:pt x="10856495" y="600280"/>
                  <a:pt x="10857409" y="595706"/>
                </a:cubicBezTo>
                <a:cubicBezTo>
                  <a:pt x="10858018" y="590805"/>
                  <a:pt x="10862590" y="587864"/>
                  <a:pt x="10867162" y="588844"/>
                </a:cubicBezTo>
                <a:close/>
                <a:moveTo>
                  <a:pt x="10503534" y="588518"/>
                </a:moveTo>
                <a:cubicBezTo>
                  <a:pt x="10508107" y="589172"/>
                  <a:pt x="10511459" y="593419"/>
                  <a:pt x="10510848" y="597993"/>
                </a:cubicBezTo>
                <a:cubicBezTo>
                  <a:pt x="10510239" y="602241"/>
                  <a:pt x="10505973" y="605181"/>
                  <a:pt x="10501400" y="604528"/>
                </a:cubicBezTo>
                <a:cubicBezTo>
                  <a:pt x="10496828" y="603874"/>
                  <a:pt x="10493475" y="599627"/>
                  <a:pt x="10494084" y="595053"/>
                </a:cubicBezTo>
                <a:cubicBezTo>
                  <a:pt x="10494695" y="590478"/>
                  <a:pt x="10498962" y="587538"/>
                  <a:pt x="10503534" y="588518"/>
                </a:cubicBezTo>
                <a:close/>
                <a:moveTo>
                  <a:pt x="11160076" y="587212"/>
                </a:moveTo>
                <a:cubicBezTo>
                  <a:pt x="11164648" y="587865"/>
                  <a:pt x="11167696" y="592112"/>
                  <a:pt x="11167087" y="596360"/>
                </a:cubicBezTo>
                <a:cubicBezTo>
                  <a:pt x="11166477" y="600607"/>
                  <a:pt x="11162210" y="603221"/>
                  <a:pt x="11157942" y="602567"/>
                </a:cubicBezTo>
                <a:cubicBezTo>
                  <a:pt x="11153371" y="601914"/>
                  <a:pt x="11150323" y="597666"/>
                  <a:pt x="11150932" y="593419"/>
                </a:cubicBezTo>
                <a:cubicBezTo>
                  <a:pt x="11151542" y="589172"/>
                  <a:pt x="11155505" y="586232"/>
                  <a:pt x="11160076" y="587212"/>
                </a:cubicBezTo>
                <a:close/>
                <a:moveTo>
                  <a:pt x="6141821" y="587211"/>
                </a:moveTo>
                <a:cubicBezTo>
                  <a:pt x="6146393" y="587864"/>
                  <a:pt x="6149746" y="592112"/>
                  <a:pt x="6148832" y="596686"/>
                </a:cubicBezTo>
                <a:cubicBezTo>
                  <a:pt x="6148222" y="600933"/>
                  <a:pt x="6143955" y="603874"/>
                  <a:pt x="6139383" y="603220"/>
                </a:cubicBezTo>
                <a:cubicBezTo>
                  <a:pt x="6134810" y="602567"/>
                  <a:pt x="6131458" y="598319"/>
                  <a:pt x="6132373" y="593746"/>
                </a:cubicBezTo>
                <a:cubicBezTo>
                  <a:pt x="6132982" y="589498"/>
                  <a:pt x="6137249" y="586558"/>
                  <a:pt x="6141821" y="587211"/>
                </a:cubicBezTo>
                <a:close/>
                <a:moveTo>
                  <a:pt x="5358676" y="586885"/>
                </a:moveTo>
                <a:cubicBezTo>
                  <a:pt x="5363556" y="587538"/>
                  <a:pt x="5366604" y="592112"/>
                  <a:pt x="5365995" y="596360"/>
                </a:cubicBezTo>
                <a:cubicBezTo>
                  <a:pt x="5365385" y="600607"/>
                  <a:pt x="5360811" y="603874"/>
                  <a:pt x="5356239" y="602894"/>
                </a:cubicBezTo>
                <a:cubicBezTo>
                  <a:pt x="5351362" y="602241"/>
                  <a:pt x="5348312" y="597666"/>
                  <a:pt x="5348924" y="593419"/>
                </a:cubicBezTo>
                <a:cubicBezTo>
                  <a:pt x="5349533" y="589172"/>
                  <a:pt x="5353800" y="586232"/>
                  <a:pt x="5358676" y="586885"/>
                </a:cubicBezTo>
                <a:close/>
                <a:moveTo>
                  <a:pt x="11261575" y="585578"/>
                </a:moveTo>
                <a:cubicBezTo>
                  <a:pt x="11265844" y="586231"/>
                  <a:pt x="11268891" y="590152"/>
                  <a:pt x="11268281" y="594399"/>
                </a:cubicBezTo>
                <a:cubicBezTo>
                  <a:pt x="11267671" y="598646"/>
                  <a:pt x="11263709" y="601260"/>
                  <a:pt x="11259136" y="600607"/>
                </a:cubicBezTo>
                <a:cubicBezTo>
                  <a:pt x="11254870" y="599953"/>
                  <a:pt x="11251821" y="596033"/>
                  <a:pt x="11252431" y="591785"/>
                </a:cubicBezTo>
                <a:cubicBezTo>
                  <a:pt x="11253041" y="587538"/>
                  <a:pt x="11257309" y="584925"/>
                  <a:pt x="11261575" y="585578"/>
                </a:cubicBezTo>
                <a:close/>
                <a:moveTo>
                  <a:pt x="2404750" y="585578"/>
                </a:moveTo>
                <a:cubicBezTo>
                  <a:pt x="2410238" y="586558"/>
                  <a:pt x="2413893" y="591459"/>
                  <a:pt x="2413284" y="596686"/>
                </a:cubicBezTo>
                <a:cubicBezTo>
                  <a:pt x="2412371" y="601914"/>
                  <a:pt x="2407495" y="605180"/>
                  <a:pt x="2402009" y="604200"/>
                </a:cubicBezTo>
                <a:cubicBezTo>
                  <a:pt x="2396523" y="603220"/>
                  <a:pt x="2392864" y="598319"/>
                  <a:pt x="2393474" y="593092"/>
                </a:cubicBezTo>
                <a:cubicBezTo>
                  <a:pt x="2394389" y="588191"/>
                  <a:pt x="2399572" y="584924"/>
                  <a:pt x="2404750" y="585578"/>
                </a:cubicBezTo>
                <a:close/>
                <a:moveTo>
                  <a:pt x="7788056" y="585251"/>
                </a:moveTo>
                <a:cubicBezTo>
                  <a:pt x="7792628" y="585904"/>
                  <a:pt x="7795980" y="590152"/>
                  <a:pt x="7795371" y="594726"/>
                </a:cubicBezTo>
                <a:cubicBezTo>
                  <a:pt x="7794761" y="598973"/>
                  <a:pt x="7790494" y="601914"/>
                  <a:pt x="7785922" y="601260"/>
                </a:cubicBezTo>
                <a:cubicBezTo>
                  <a:pt x="7781350" y="600607"/>
                  <a:pt x="7777997" y="596359"/>
                  <a:pt x="7778607" y="591785"/>
                </a:cubicBezTo>
                <a:cubicBezTo>
                  <a:pt x="7779216" y="587538"/>
                  <a:pt x="7783484" y="584598"/>
                  <a:pt x="7788056" y="585251"/>
                </a:cubicBezTo>
                <a:close/>
                <a:moveTo>
                  <a:pt x="10052732" y="584598"/>
                </a:moveTo>
                <a:cubicBezTo>
                  <a:pt x="10057608" y="585578"/>
                  <a:pt x="10060961" y="589825"/>
                  <a:pt x="10060352" y="594399"/>
                </a:cubicBezTo>
                <a:cubicBezTo>
                  <a:pt x="10059742" y="598973"/>
                  <a:pt x="10055170" y="601913"/>
                  <a:pt x="10050294" y="601260"/>
                </a:cubicBezTo>
                <a:cubicBezTo>
                  <a:pt x="10045417" y="600280"/>
                  <a:pt x="10042064" y="596032"/>
                  <a:pt x="10042673" y="591459"/>
                </a:cubicBezTo>
                <a:cubicBezTo>
                  <a:pt x="10043283" y="586884"/>
                  <a:pt x="10047855" y="583617"/>
                  <a:pt x="10052732" y="584598"/>
                </a:cubicBezTo>
                <a:close/>
                <a:moveTo>
                  <a:pt x="1999187" y="583944"/>
                </a:moveTo>
                <a:cubicBezTo>
                  <a:pt x="2004063" y="584925"/>
                  <a:pt x="2007721" y="589171"/>
                  <a:pt x="2006806" y="594073"/>
                </a:cubicBezTo>
                <a:cubicBezTo>
                  <a:pt x="2006197" y="598646"/>
                  <a:pt x="2001625" y="601914"/>
                  <a:pt x="1996444" y="600934"/>
                </a:cubicBezTo>
                <a:cubicBezTo>
                  <a:pt x="1991262" y="599953"/>
                  <a:pt x="1987910" y="595706"/>
                  <a:pt x="1988824" y="590805"/>
                </a:cubicBezTo>
                <a:cubicBezTo>
                  <a:pt x="1989434" y="586231"/>
                  <a:pt x="1994005" y="583291"/>
                  <a:pt x="1999187" y="583944"/>
                </a:cubicBezTo>
                <a:close/>
                <a:moveTo>
                  <a:pt x="5778149" y="583291"/>
                </a:moveTo>
                <a:cubicBezTo>
                  <a:pt x="5783026" y="583944"/>
                  <a:pt x="5786074" y="588518"/>
                  <a:pt x="5785465" y="592766"/>
                </a:cubicBezTo>
                <a:cubicBezTo>
                  <a:pt x="5784855" y="597339"/>
                  <a:pt x="5780283" y="600280"/>
                  <a:pt x="5775710" y="599300"/>
                </a:cubicBezTo>
                <a:cubicBezTo>
                  <a:pt x="5770832" y="598646"/>
                  <a:pt x="5767785" y="594072"/>
                  <a:pt x="5768394" y="589825"/>
                </a:cubicBezTo>
                <a:cubicBezTo>
                  <a:pt x="5769003" y="585578"/>
                  <a:pt x="5773577" y="582637"/>
                  <a:pt x="5778149" y="583291"/>
                </a:cubicBezTo>
                <a:close/>
                <a:moveTo>
                  <a:pt x="9736958" y="582964"/>
                </a:moveTo>
                <a:cubicBezTo>
                  <a:pt x="9742139" y="583944"/>
                  <a:pt x="9745797" y="588518"/>
                  <a:pt x="9745187" y="593419"/>
                </a:cubicBezTo>
                <a:cubicBezTo>
                  <a:pt x="9744577" y="598320"/>
                  <a:pt x="9739701" y="601587"/>
                  <a:pt x="9734518" y="600934"/>
                </a:cubicBezTo>
                <a:cubicBezTo>
                  <a:pt x="9729337" y="599953"/>
                  <a:pt x="9725679" y="595379"/>
                  <a:pt x="9726289" y="590478"/>
                </a:cubicBezTo>
                <a:cubicBezTo>
                  <a:pt x="9726899" y="585251"/>
                  <a:pt x="9731777" y="581984"/>
                  <a:pt x="9736958" y="582964"/>
                </a:cubicBezTo>
                <a:close/>
                <a:moveTo>
                  <a:pt x="6802326" y="582964"/>
                </a:moveTo>
                <a:cubicBezTo>
                  <a:pt x="6806898" y="583617"/>
                  <a:pt x="6809946" y="587864"/>
                  <a:pt x="6809337" y="592112"/>
                </a:cubicBezTo>
                <a:cubicBezTo>
                  <a:pt x="6808728" y="596359"/>
                  <a:pt x="6804460" y="599300"/>
                  <a:pt x="6799887" y="598646"/>
                </a:cubicBezTo>
                <a:cubicBezTo>
                  <a:pt x="6795316" y="597993"/>
                  <a:pt x="6792268" y="593745"/>
                  <a:pt x="6792878" y="589498"/>
                </a:cubicBezTo>
                <a:cubicBezTo>
                  <a:pt x="6793487" y="585251"/>
                  <a:pt x="6797754" y="582310"/>
                  <a:pt x="6802326" y="582964"/>
                </a:cubicBezTo>
                <a:close/>
                <a:moveTo>
                  <a:pt x="2310872" y="582310"/>
                </a:moveTo>
                <a:cubicBezTo>
                  <a:pt x="2316359" y="583291"/>
                  <a:pt x="2320016" y="588191"/>
                  <a:pt x="2319406" y="593419"/>
                </a:cubicBezTo>
                <a:cubicBezTo>
                  <a:pt x="2318492" y="598646"/>
                  <a:pt x="2313616" y="601913"/>
                  <a:pt x="2308129" y="600933"/>
                </a:cubicBezTo>
                <a:cubicBezTo>
                  <a:pt x="2302643" y="599953"/>
                  <a:pt x="2298986" y="595052"/>
                  <a:pt x="2299595" y="589825"/>
                </a:cubicBezTo>
                <a:cubicBezTo>
                  <a:pt x="2300510" y="584924"/>
                  <a:pt x="2305386" y="581657"/>
                  <a:pt x="2310872" y="582310"/>
                </a:cubicBezTo>
                <a:close/>
                <a:moveTo>
                  <a:pt x="5443121" y="581984"/>
                </a:moveTo>
                <a:cubicBezTo>
                  <a:pt x="5448000" y="582637"/>
                  <a:pt x="5451048" y="587211"/>
                  <a:pt x="5450437" y="591459"/>
                </a:cubicBezTo>
                <a:cubicBezTo>
                  <a:pt x="5449828" y="596032"/>
                  <a:pt x="5445255" y="598973"/>
                  <a:pt x="5440683" y="597993"/>
                </a:cubicBezTo>
                <a:cubicBezTo>
                  <a:pt x="5435805" y="597339"/>
                  <a:pt x="5432757" y="592766"/>
                  <a:pt x="5433366" y="588518"/>
                </a:cubicBezTo>
                <a:cubicBezTo>
                  <a:pt x="5433977" y="583944"/>
                  <a:pt x="5438245" y="581003"/>
                  <a:pt x="5443121" y="581984"/>
                </a:cubicBezTo>
                <a:close/>
                <a:moveTo>
                  <a:pt x="4691962" y="581984"/>
                </a:moveTo>
                <a:cubicBezTo>
                  <a:pt x="4696533" y="582637"/>
                  <a:pt x="4699888" y="587211"/>
                  <a:pt x="4699278" y="591459"/>
                </a:cubicBezTo>
                <a:cubicBezTo>
                  <a:pt x="4698669" y="596032"/>
                  <a:pt x="4694097" y="598973"/>
                  <a:pt x="4689525" y="597993"/>
                </a:cubicBezTo>
                <a:cubicBezTo>
                  <a:pt x="4684949" y="597339"/>
                  <a:pt x="4681595" y="592765"/>
                  <a:pt x="4682208" y="588518"/>
                </a:cubicBezTo>
                <a:cubicBezTo>
                  <a:pt x="4682816" y="584271"/>
                  <a:pt x="4687388" y="581330"/>
                  <a:pt x="4691962" y="581984"/>
                </a:cubicBezTo>
                <a:close/>
                <a:moveTo>
                  <a:pt x="1740121" y="581657"/>
                </a:moveTo>
                <a:cubicBezTo>
                  <a:pt x="1744997" y="582637"/>
                  <a:pt x="1748655" y="586884"/>
                  <a:pt x="1747740" y="591785"/>
                </a:cubicBezTo>
                <a:cubicBezTo>
                  <a:pt x="1747130" y="596359"/>
                  <a:pt x="1742558" y="599627"/>
                  <a:pt x="1737377" y="598646"/>
                </a:cubicBezTo>
                <a:cubicBezTo>
                  <a:pt x="1732501" y="597666"/>
                  <a:pt x="1728844" y="593419"/>
                  <a:pt x="1729757" y="588518"/>
                </a:cubicBezTo>
                <a:cubicBezTo>
                  <a:pt x="1730672" y="583944"/>
                  <a:pt x="1735244" y="581003"/>
                  <a:pt x="1740121" y="581657"/>
                </a:cubicBezTo>
                <a:close/>
                <a:moveTo>
                  <a:pt x="11214332" y="581330"/>
                </a:moveTo>
                <a:cubicBezTo>
                  <a:pt x="11219208" y="582310"/>
                  <a:pt x="11222561" y="586557"/>
                  <a:pt x="11221647" y="591132"/>
                </a:cubicBezTo>
                <a:cubicBezTo>
                  <a:pt x="11220733" y="595705"/>
                  <a:pt x="11216464" y="598646"/>
                  <a:pt x="11211892" y="597993"/>
                </a:cubicBezTo>
                <a:cubicBezTo>
                  <a:pt x="11207017" y="597012"/>
                  <a:pt x="11203663" y="592765"/>
                  <a:pt x="11204577" y="588191"/>
                </a:cubicBezTo>
                <a:cubicBezTo>
                  <a:pt x="11205493" y="583617"/>
                  <a:pt x="11209454" y="580350"/>
                  <a:pt x="11214332" y="581330"/>
                </a:cubicBezTo>
                <a:close/>
                <a:moveTo>
                  <a:pt x="941842" y="581330"/>
                </a:moveTo>
                <a:cubicBezTo>
                  <a:pt x="947023" y="582310"/>
                  <a:pt x="950376" y="586885"/>
                  <a:pt x="949766" y="591785"/>
                </a:cubicBezTo>
                <a:lnTo>
                  <a:pt x="949319" y="592503"/>
                </a:lnTo>
                <a:lnTo>
                  <a:pt x="949654" y="592439"/>
                </a:lnTo>
                <a:cubicBezTo>
                  <a:pt x="954226" y="593092"/>
                  <a:pt x="957274" y="597339"/>
                  <a:pt x="956664" y="601587"/>
                </a:cubicBezTo>
                <a:cubicBezTo>
                  <a:pt x="956055" y="605834"/>
                  <a:pt x="951788" y="608775"/>
                  <a:pt x="947216" y="607794"/>
                </a:cubicBezTo>
                <a:cubicBezTo>
                  <a:pt x="944930" y="607467"/>
                  <a:pt x="943025" y="606242"/>
                  <a:pt x="941767" y="604568"/>
                </a:cubicBezTo>
                <a:lnTo>
                  <a:pt x="940233" y="598750"/>
                </a:lnTo>
                <a:lnTo>
                  <a:pt x="939098" y="598973"/>
                </a:lnTo>
                <a:cubicBezTo>
                  <a:pt x="936508" y="598483"/>
                  <a:pt x="934375" y="597094"/>
                  <a:pt x="932965" y="595216"/>
                </a:cubicBezTo>
                <a:lnTo>
                  <a:pt x="932671" y="594116"/>
                </a:lnTo>
                <a:lnTo>
                  <a:pt x="932521" y="594025"/>
                </a:lnTo>
                <a:cubicBezTo>
                  <a:pt x="931259" y="592372"/>
                  <a:pt x="930639" y="590281"/>
                  <a:pt x="930958" y="588142"/>
                </a:cubicBezTo>
                <a:cubicBezTo>
                  <a:pt x="931278" y="586004"/>
                  <a:pt x="932476" y="584225"/>
                  <a:pt x="934156" y="583076"/>
                </a:cubicBezTo>
                <a:lnTo>
                  <a:pt x="935860" y="582717"/>
                </a:lnTo>
                <a:close/>
                <a:moveTo>
                  <a:pt x="11341738" y="580677"/>
                </a:moveTo>
                <a:cubicBezTo>
                  <a:pt x="11346006" y="581330"/>
                  <a:pt x="11349054" y="585251"/>
                  <a:pt x="11348444" y="589498"/>
                </a:cubicBezTo>
                <a:cubicBezTo>
                  <a:pt x="11347835" y="593746"/>
                  <a:pt x="11343872" y="596359"/>
                  <a:pt x="11339301" y="595706"/>
                </a:cubicBezTo>
                <a:cubicBezTo>
                  <a:pt x="11335033" y="595053"/>
                  <a:pt x="11331986" y="591132"/>
                  <a:pt x="11332595" y="586885"/>
                </a:cubicBezTo>
                <a:cubicBezTo>
                  <a:pt x="11333203" y="582637"/>
                  <a:pt x="11337471" y="580024"/>
                  <a:pt x="11341738" y="580677"/>
                </a:cubicBezTo>
                <a:close/>
                <a:moveTo>
                  <a:pt x="10254511" y="579370"/>
                </a:moveTo>
                <a:cubicBezTo>
                  <a:pt x="10259083" y="580024"/>
                  <a:pt x="10262435" y="584271"/>
                  <a:pt x="10261825" y="588845"/>
                </a:cubicBezTo>
                <a:cubicBezTo>
                  <a:pt x="10261216" y="593093"/>
                  <a:pt x="10256950" y="596033"/>
                  <a:pt x="10252377" y="595380"/>
                </a:cubicBezTo>
                <a:cubicBezTo>
                  <a:pt x="10247805" y="594726"/>
                  <a:pt x="10244452" y="590478"/>
                  <a:pt x="10245061" y="585905"/>
                </a:cubicBezTo>
                <a:cubicBezTo>
                  <a:pt x="10245671" y="581330"/>
                  <a:pt x="10249938" y="578390"/>
                  <a:pt x="10254511" y="579370"/>
                </a:cubicBezTo>
                <a:close/>
                <a:moveTo>
                  <a:pt x="3678015" y="579044"/>
                </a:moveTo>
                <a:cubicBezTo>
                  <a:pt x="3682894" y="580024"/>
                  <a:pt x="3686250" y="584271"/>
                  <a:pt x="3685647" y="588845"/>
                </a:cubicBezTo>
                <a:cubicBezTo>
                  <a:pt x="3685030" y="593419"/>
                  <a:pt x="3680448" y="596360"/>
                  <a:pt x="3675573" y="595706"/>
                </a:cubicBezTo>
                <a:cubicBezTo>
                  <a:pt x="3670701" y="594726"/>
                  <a:pt x="3667352" y="590478"/>
                  <a:pt x="3667960" y="585905"/>
                </a:cubicBezTo>
                <a:cubicBezTo>
                  <a:pt x="3668572" y="581330"/>
                  <a:pt x="3673137" y="578064"/>
                  <a:pt x="3678015" y="579044"/>
                </a:cubicBezTo>
                <a:close/>
                <a:moveTo>
                  <a:pt x="9879299" y="578717"/>
                </a:moveTo>
                <a:cubicBezTo>
                  <a:pt x="9884176" y="579697"/>
                  <a:pt x="9887834" y="583944"/>
                  <a:pt x="9886920" y="588845"/>
                </a:cubicBezTo>
                <a:cubicBezTo>
                  <a:pt x="9886005" y="593746"/>
                  <a:pt x="9881739" y="596686"/>
                  <a:pt x="9876557" y="595706"/>
                </a:cubicBezTo>
                <a:cubicBezTo>
                  <a:pt x="9871680" y="594726"/>
                  <a:pt x="9868022" y="590478"/>
                  <a:pt x="9868936" y="585578"/>
                </a:cubicBezTo>
                <a:cubicBezTo>
                  <a:pt x="9869546" y="581003"/>
                  <a:pt x="9874424" y="577737"/>
                  <a:pt x="9879299" y="578717"/>
                </a:cubicBezTo>
                <a:close/>
                <a:moveTo>
                  <a:pt x="2672382" y="578717"/>
                </a:moveTo>
                <a:cubicBezTo>
                  <a:pt x="2677561" y="579697"/>
                  <a:pt x="2681526" y="584598"/>
                  <a:pt x="2680608" y="589498"/>
                </a:cubicBezTo>
                <a:cubicBezTo>
                  <a:pt x="2680001" y="594400"/>
                  <a:pt x="2674819" y="597993"/>
                  <a:pt x="2669639" y="597013"/>
                </a:cubicBezTo>
                <a:cubicBezTo>
                  <a:pt x="2664457" y="596033"/>
                  <a:pt x="2660495" y="591132"/>
                  <a:pt x="2661412" y="586232"/>
                </a:cubicBezTo>
                <a:cubicBezTo>
                  <a:pt x="2662020" y="581331"/>
                  <a:pt x="2666896" y="577737"/>
                  <a:pt x="2672382" y="578717"/>
                </a:cubicBezTo>
                <a:close/>
                <a:moveTo>
                  <a:pt x="794987" y="578717"/>
                </a:moveTo>
                <a:cubicBezTo>
                  <a:pt x="799863" y="579697"/>
                  <a:pt x="803216" y="583944"/>
                  <a:pt x="802606" y="588845"/>
                </a:cubicBezTo>
                <a:cubicBezTo>
                  <a:pt x="801997" y="593419"/>
                  <a:pt x="797425" y="596686"/>
                  <a:pt x="792548" y="595706"/>
                </a:cubicBezTo>
                <a:cubicBezTo>
                  <a:pt x="787672" y="594726"/>
                  <a:pt x="784320" y="590478"/>
                  <a:pt x="784929" y="585578"/>
                </a:cubicBezTo>
                <a:cubicBezTo>
                  <a:pt x="785234" y="581003"/>
                  <a:pt x="789805" y="577737"/>
                  <a:pt x="794987" y="578717"/>
                </a:cubicBezTo>
                <a:close/>
                <a:moveTo>
                  <a:pt x="6061354" y="578716"/>
                </a:moveTo>
                <a:cubicBezTo>
                  <a:pt x="6065926" y="579370"/>
                  <a:pt x="6069279" y="583617"/>
                  <a:pt x="6068364" y="588191"/>
                </a:cubicBezTo>
                <a:cubicBezTo>
                  <a:pt x="6067755" y="592439"/>
                  <a:pt x="6063488" y="595379"/>
                  <a:pt x="6058915" y="594726"/>
                </a:cubicBezTo>
                <a:cubicBezTo>
                  <a:pt x="6054344" y="594072"/>
                  <a:pt x="6050991" y="589825"/>
                  <a:pt x="6051905" y="585251"/>
                </a:cubicBezTo>
                <a:cubicBezTo>
                  <a:pt x="6052514" y="580676"/>
                  <a:pt x="6056782" y="578063"/>
                  <a:pt x="6061354" y="578716"/>
                </a:cubicBezTo>
                <a:close/>
                <a:moveTo>
                  <a:pt x="5527261" y="578390"/>
                </a:moveTo>
                <a:cubicBezTo>
                  <a:pt x="5532138" y="579044"/>
                  <a:pt x="5535188" y="583617"/>
                  <a:pt x="5534577" y="587865"/>
                </a:cubicBezTo>
                <a:cubicBezTo>
                  <a:pt x="5533967" y="592439"/>
                  <a:pt x="5529394" y="595380"/>
                  <a:pt x="5524822" y="594400"/>
                </a:cubicBezTo>
                <a:cubicBezTo>
                  <a:pt x="5520248" y="593419"/>
                  <a:pt x="5516895" y="589172"/>
                  <a:pt x="5517504" y="584925"/>
                </a:cubicBezTo>
                <a:cubicBezTo>
                  <a:pt x="5518115" y="580351"/>
                  <a:pt x="5522687" y="577410"/>
                  <a:pt x="5527261" y="578390"/>
                </a:cubicBezTo>
                <a:close/>
                <a:moveTo>
                  <a:pt x="836206" y="578063"/>
                </a:moveTo>
                <a:cubicBezTo>
                  <a:pt x="840778" y="578717"/>
                  <a:pt x="844130" y="583291"/>
                  <a:pt x="843520" y="587538"/>
                </a:cubicBezTo>
                <a:cubicBezTo>
                  <a:pt x="842912" y="592112"/>
                  <a:pt x="838644" y="595053"/>
                  <a:pt x="833768" y="594073"/>
                </a:cubicBezTo>
                <a:cubicBezTo>
                  <a:pt x="829196" y="593419"/>
                  <a:pt x="825843" y="588845"/>
                  <a:pt x="826453" y="584598"/>
                </a:cubicBezTo>
                <a:cubicBezTo>
                  <a:pt x="827063" y="580024"/>
                  <a:pt x="831634" y="577083"/>
                  <a:pt x="836206" y="578063"/>
                </a:cubicBezTo>
                <a:close/>
                <a:moveTo>
                  <a:pt x="10726648" y="577737"/>
                </a:moveTo>
                <a:cubicBezTo>
                  <a:pt x="10731221" y="578390"/>
                  <a:pt x="10734573" y="582964"/>
                  <a:pt x="10733964" y="587211"/>
                </a:cubicBezTo>
                <a:cubicBezTo>
                  <a:pt x="10733353" y="591785"/>
                  <a:pt x="10729087" y="594726"/>
                  <a:pt x="10724211" y="593746"/>
                </a:cubicBezTo>
                <a:cubicBezTo>
                  <a:pt x="10719638" y="593092"/>
                  <a:pt x="10716285" y="588518"/>
                  <a:pt x="10716895" y="584271"/>
                </a:cubicBezTo>
                <a:cubicBezTo>
                  <a:pt x="10717504" y="580023"/>
                  <a:pt x="10722077" y="576757"/>
                  <a:pt x="10726648" y="577737"/>
                </a:cubicBezTo>
                <a:close/>
                <a:moveTo>
                  <a:pt x="8772565" y="577737"/>
                </a:moveTo>
                <a:cubicBezTo>
                  <a:pt x="8777747" y="578717"/>
                  <a:pt x="8781099" y="583291"/>
                  <a:pt x="8780489" y="588192"/>
                </a:cubicBezTo>
                <a:cubicBezTo>
                  <a:pt x="8779880" y="593093"/>
                  <a:pt x="8775003" y="596360"/>
                  <a:pt x="8769821" y="595380"/>
                </a:cubicBezTo>
                <a:cubicBezTo>
                  <a:pt x="8764640" y="594400"/>
                  <a:pt x="8761286" y="589825"/>
                  <a:pt x="8761897" y="584925"/>
                </a:cubicBezTo>
                <a:cubicBezTo>
                  <a:pt x="8762811" y="580351"/>
                  <a:pt x="8767383" y="577083"/>
                  <a:pt x="8772565" y="577737"/>
                </a:cubicBezTo>
                <a:close/>
                <a:moveTo>
                  <a:pt x="962782" y="577737"/>
                </a:moveTo>
                <a:cubicBezTo>
                  <a:pt x="967354" y="578390"/>
                  <a:pt x="970402" y="582637"/>
                  <a:pt x="969793" y="586885"/>
                </a:cubicBezTo>
                <a:cubicBezTo>
                  <a:pt x="969182" y="591132"/>
                  <a:pt x="964916" y="593746"/>
                  <a:pt x="960649" y="593092"/>
                </a:cubicBezTo>
                <a:cubicBezTo>
                  <a:pt x="956077" y="592439"/>
                  <a:pt x="953030" y="588191"/>
                  <a:pt x="953639" y="583944"/>
                </a:cubicBezTo>
                <a:cubicBezTo>
                  <a:pt x="954248" y="579697"/>
                  <a:pt x="958211" y="576757"/>
                  <a:pt x="962782" y="577737"/>
                </a:cubicBezTo>
                <a:close/>
                <a:moveTo>
                  <a:pt x="11138741" y="577410"/>
                </a:moveTo>
                <a:cubicBezTo>
                  <a:pt x="11143312" y="578063"/>
                  <a:pt x="11146360" y="582310"/>
                  <a:pt x="11145751" y="586557"/>
                </a:cubicBezTo>
                <a:cubicBezTo>
                  <a:pt x="11145142" y="590805"/>
                  <a:pt x="11140875" y="593745"/>
                  <a:pt x="11136303" y="592765"/>
                </a:cubicBezTo>
                <a:cubicBezTo>
                  <a:pt x="11131730" y="592112"/>
                  <a:pt x="11128682" y="587864"/>
                  <a:pt x="11129292" y="583617"/>
                </a:cubicBezTo>
                <a:cubicBezTo>
                  <a:pt x="11130206" y="579696"/>
                  <a:pt x="11134168" y="576756"/>
                  <a:pt x="11138741" y="577410"/>
                </a:cubicBezTo>
                <a:close/>
                <a:moveTo>
                  <a:pt x="5695230" y="577410"/>
                </a:moveTo>
                <a:cubicBezTo>
                  <a:pt x="5700109" y="578063"/>
                  <a:pt x="5703157" y="582637"/>
                  <a:pt x="5702548" y="586885"/>
                </a:cubicBezTo>
                <a:cubicBezTo>
                  <a:pt x="5701938" y="591459"/>
                  <a:pt x="5697364" y="594399"/>
                  <a:pt x="5692792" y="593419"/>
                </a:cubicBezTo>
                <a:cubicBezTo>
                  <a:pt x="5688219" y="592439"/>
                  <a:pt x="5684867" y="588191"/>
                  <a:pt x="5685477" y="583944"/>
                </a:cubicBezTo>
                <a:cubicBezTo>
                  <a:pt x="5686084" y="579697"/>
                  <a:pt x="5690353" y="576757"/>
                  <a:pt x="5695230" y="577410"/>
                </a:cubicBezTo>
                <a:close/>
                <a:moveTo>
                  <a:pt x="4402629" y="577410"/>
                </a:moveTo>
                <a:cubicBezTo>
                  <a:pt x="4407503" y="578390"/>
                  <a:pt x="4410859" y="582637"/>
                  <a:pt x="4409947" y="587211"/>
                </a:cubicBezTo>
                <a:cubicBezTo>
                  <a:pt x="4409337" y="591785"/>
                  <a:pt x="4404762" y="594725"/>
                  <a:pt x="4400194" y="594072"/>
                </a:cubicBezTo>
                <a:cubicBezTo>
                  <a:pt x="4395313" y="593092"/>
                  <a:pt x="4391956" y="588844"/>
                  <a:pt x="4392873" y="584271"/>
                </a:cubicBezTo>
                <a:cubicBezTo>
                  <a:pt x="4393478" y="579696"/>
                  <a:pt x="4397756" y="576756"/>
                  <a:pt x="4402629" y="577410"/>
                </a:cubicBezTo>
                <a:close/>
                <a:moveTo>
                  <a:pt x="8987754" y="576757"/>
                </a:moveTo>
                <a:cubicBezTo>
                  <a:pt x="8992936" y="577737"/>
                  <a:pt x="8996594" y="582310"/>
                  <a:pt x="8995984" y="587211"/>
                </a:cubicBezTo>
                <a:cubicBezTo>
                  <a:pt x="8995374" y="592112"/>
                  <a:pt x="8990498" y="595379"/>
                  <a:pt x="8985316" y="594399"/>
                </a:cubicBezTo>
                <a:cubicBezTo>
                  <a:pt x="8980134" y="593419"/>
                  <a:pt x="8976477" y="588845"/>
                  <a:pt x="8977086" y="583944"/>
                </a:cubicBezTo>
                <a:cubicBezTo>
                  <a:pt x="8977696" y="579043"/>
                  <a:pt x="8982573" y="575776"/>
                  <a:pt x="8987754" y="576757"/>
                </a:cubicBezTo>
                <a:close/>
                <a:moveTo>
                  <a:pt x="11183548" y="576430"/>
                </a:moveTo>
                <a:cubicBezTo>
                  <a:pt x="11187814" y="577083"/>
                  <a:pt x="11190862" y="581003"/>
                  <a:pt x="11190253" y="585251"/>
                </a:cubicBezTo>
                <a:lnTo>
                  <a:pt x="11187536" y="589600"/>
                </a:lnTo>
                <a:lnTo>
                  <a:pt x="11189643" y="589172"/>
                </a:lnTo>
                <a:cubicBezTo>
                  <a:pt x="11194518" y="590152"/>
                  <a:pt x="11197872" y="594399"/>
                  <a:pt x="11197262" y="598973"/>
                </a:cubicBezTo>
                <a:lnTo>
                  <a:pt x="11195387" y="601920"/>
                </a:lnTo>
                <a:lnTo>
                  <a:pt x="11200272" y="604813"/>
                </a:lnTo>
                <a:cubicBezTo>
                  <a:pt x="11201530" y="606487"/>
                  <a:pt x="11202140" y="608611"/>
                  <a:pt x="11201835" y="610735"/>
                </a:cubicBezTo>
                <a:cubicBezTo>
                  <a:pt x="11201225" y="614982"/>
                  <a:pt x="11196958" y="617923"/>
                  <a:pt x="11192386" y="617269"/>
                </a:cubicBezTo>
                <a:cubicBezTo>
                  <a:pt x="11187813" y="616616"/>
                  <a:pt x="11184765" y="612368"/>
                  <a:pt x="11185375" y="608121"/>
                </a:cubicBezTo>
                <a:lnTo>
                  <a:pt x="11186931" y="605669"/>
                </a:lnTo>
                <a:lnTo>
                  <a:pt x="11181337" y="602281"/>
                </a:lnTo>
                <a:cubicBezTo>
                  <a:pt x="11179965" y="600525"/>
                  <a:pt x="11179279" y="598320"/>
                  <a:pt x="11179584" y="596033"/>
                </a:cubicBezTo>
                <a:lnTo>
                  <a:pt x="11182626" y="591141"/>
                </a:lnTo>
                <a:lnTo>
                  <a:pt x="11181108" y="591459"/>
                </a:lnTo>
                <a:lnTo>
                  <a:pt x="11180324" y="591005"/>
                </a:lnTo>
                <a:lnTo>
                  <a:pt x="11179698" y="591990"/>
                </a:lnTo>
                <a:cubicBezTo>
                  <a:pt x="11177984" y="593175"/>
                  <a:pt x="11175774" y="593746"/>
                  <a:pt x="11173489" y="593419"/>
                </a:cubicBezTo>
                <a:cubicBezTo>
                  <a:pt x="11168916" y="592766"/>
                  <a:pt x="11165564" y="588519"/>
                  <a:pt x="11166172" y="583944"/>
                </a:cubicBezTo>
                <a:cubicBezTo>
                  <a:pt x="11166784" y="579371"/>
                  <a:pt x="11171049" y="576430"/>
                  <a:pt x="11175622" y="577410"/>
                </a:cubicBezTo>
                <a:lnTo>
                  <a:pt x="11177145" y="578298"/>
                </a:lnTo>
                <a:lnTo>
                  <a:pt x="11177603" y="577573"/>
                </a:lnTo>
                <a:cubicBezTo>
                  <a:pt x="11179279" y="576430"/>
                  <a:pt x="11181413" y="575940"/>
                  <a:pt x="11183548" y="576430"/>
                </a:cubicBezTo>
                <a:close/>
                <a:moveTo>
                  <a:pt x="5611397" y="576103"/>
                </a:moveTo>
                <a:cubicBezTo>
                  <a:pt x="5616275" y="576756"/>
                  <a:pt x="5619324" y="581330"/>
                  <a:pt x="5618715" y="585578"/>
                </a:cubicBezTo>
                <a:cubicBezTo>
                  <a:pt x="5618105" y="590152"/>
                  <a:pt x="5613532" y="593092"/>
                  <a:pt x="5608960" y="592112"/>
                </a:cubicBezTo>
                <a:cubicBezTo>
                  <a:pt x="5604385" y="591132"/>
                  <a:pt x="5601034" y="586884"/>
                  <a:pt x="5601642" y="582637"/>
                </a:cubicBezTo>
                <a:cubicBezTo>
                  <a:pt x="5602254" y="578390"/>
                  <a:pt x="5606824" y="575450"/>
                  <a:pt x="5611397" y="576103"/>
                </a:cubicBezTo>
                <a:close/>
                <a:moveTo>
                  <a:pt x="7281474" y="575776"/>
                </a:moveTo>
                <a:cubicBezTo>
                  <a:pt x="7285742" y="576430"/>
                  <a:pt x="7288790" y="580350"/>
                  <a:pt x="7288180" y="584598"/>
                </a:cubicBezTo>
                <a:cubicBezTo>
                  <a:pt x="7287571" y="588845"/>
                  <a:pt x="7283609" y="591459"/>
                  <a:pt x="7279037" y="590805"/>
                </a:cubicBezTo>
                <a:cubicBezTo>
                  <a:pt x="7274769" y="590152"/>
                  <a:pt x="7271721" y="586231"/>
                  <a:pt x="7272330" y="581984"/>
                </a:cubicBezTo>
                <a:cubicBezTo>
                  <a:pt x="7273245" y="578063"/>
                  <a:pt x="7277207" y="575123"/>
                  <a:pt x="7281474" y="575776"/>
                </a:cubicBezTo>
                <a:close/>
                <a:moveTo>
                  <a:pt x="5880911" y="575776"/>
                </a:moveTo>
                <a:cubicBezTo>
                  <a:pt x="5885483" y="576430"/>
                  <a:pt x="5888836" y="580677"/>
                  <a:pt x="5888227" y="585251"/>
                </a:cubicBezTo>
                <a:cubicBezTo>
                  <a:pt x="5887616" y="589825"/>
                  <a:pt x="5883349" y="592766"/>
                  <a:pt x="5878473" y="591785"/>
                </a:cubicBezTo>
                <a:cubicBezTo>
                  <a:pt x="5873900" y="591132"/>
                  <a:pt x="5870548" y="586885"/>
                  <a:pt x="5871157" y="582310"/>
                </a:cubicBezTo>
                <a:cubicBezTo>
                  <a:pt x="5871767" y="577737"/>
                  <a:pt x="5876339" y="574796"/>
                  <a:pt x="5880911" y="575776"/>
                </a:cubicBezTo>
                <a:close/>
                <a:moveTo>
                  <a:pt x="8474776" y="575507"/>
                </a:moveTo>
                <a:cubicBezTo>
                  <a:pt x="8479763" y="576362"/>
                  <a:pt x="8483223" y="580956"/>
                  <a:pt x="8482504" y="585766"/>
                </a:cubicBezTo>
                <a:cubicBezTo>
                  <a:pt x="8481786" y="590577"/>
                  <a:pt x="8477162" y="593783"/>
                  <a:pt x="8472176" y="592927"/>
                </a:cubicBezTo>
                <a:cubicBezTo>
                  <a:pt x="8467189" y="592072"/>
                  <a:pt x="8463729" y="587480"/>
                  <a:pt x="8464447" y="582669"/>
                </a:cubicBezTo>
                <a:cubicBezTo>
                  <a:pt x="8465165" y="577858"/>
                  <a:pt x="8469789" y="574652"/>
                  <a:pt x="8474776" y="575507"/>
                </a:cubicBezTo>
                <a:close/>
                <a:moveTo>
                  <a:pt x="3090013" y="575450"/>
                </a:moveTo>
                <a:cubicBezTo>
                  <a:pt x="3095195" y="576430"/>
                  <a:pt x="3098852" y="581003"/>
                  <a:pt x="3097939" y="585904"/>
                </a:cubicBezTo>
                <a:cubicBezTo>
                  <a:pt x="3097329" y="590805"/>
                  <a:pt x="3092446" y="594072"/>
                  <a:pt x="3087273" y="593092"/>
                </a:cubicBezTo>
                <a:cubicBezTo>
                  <a:pt x="3082085" y="592112"/>
                  <a:pt x="3078429" y="587538"/>
                  <a:pt x="3079342" y="582637"/>
                </a:cubicBezTo>
                <a:cubicBezTo>
                  <a:pt x="3079950" y="577736"/>
                  <a:pt x="3084830" y="574469"/>
                  <a:pt x="3090013" y="575450"/>
                </a:cubicBezTo>
                <a:close/>
                <a:moveTo>
                  <a:pt x="10094490" y="574796"/>
                </a:moveTo>
                <a:cubicBezTo>
                  <a:pt x="10099366" y="575450"/>
                  <a:pt x="10102414" y="580023"/>
                  <a:pt x="10101805" y="584598"/>
                </a:cubicBezTo>
                <a:cubicBezTo>
                  <a:pt x="10101196" y="589171"/>
                  <a:pt x="10096624" y="592112"/>
                  <a:pt x="10092051" y="591459"/>
                </a:cubicBezTo>
                <a:cubicBezTo>
                  <a:pt x="10087174" y="590805"/>
                  <a:pt x="10084126" y="586231"/>
                  <a:pt x="10084736" y="581657"/>
                </a:cubicBezTo>
                <a:cubicBezTo>
                  <a:pt x="10085346" y="577083"/>
                  <a:pt x="10089614" y="574142"/>
                  <a:pt x="10094490" y="574796"/>
                </a:cubicBezTo>
                <a:close/>
                <a:moveTo>
                  <a:pt x="867805" y="574796"/>
                </a:moveTo>
                <a:cubicBezTo>
                  <a:pt x="872682" y="575776"/>
                  <a:pt x="876339" y="580350"/>
                  <a:pt x="875729" y="584924"/>
                </a:cubicBezTo>
                <a:cubicBezTo>
                  <a:pt x="875120" y="589825"/>
                  <a:pt x="870243" y="592765"/>
                  <a:pt x="865367" y="592112"/>
                </a:cubicBezTo>
                <a:cubicBezTo>
                  <a:pt x="860491" y="591132"/>
                  <a:pt x="856833" y="586557"/>
                  <a:pt x="857443" y="581984"/>
                </a:cubicBezTo>
                <a:cubicBezTo>
                  <a:pt x="858052" y="577410"/>
                  <a:pt x="862623" y="574142"/>
                  <a:pt x="867805" y="574796"/>
                </a:cubicBezTo>
                <a:close/>
                <a:moveTo>
                  <a:pt x="3538402" y="574143"/>
                </a:moveTo>
                <a:cubicBezTo>
                  <a:pt x="3543282" y="575123"/>
                  <a:pt x="3546641" y="579370"/>
                  <a:pt x="3546024" y="584271"/>
                </a:cubicBezTo>
                <a:cubicBezTo>
                  <a:pt x="3545415" y="589172"/>
                  <a:pt x="3540843" y="592112"/>
                  <a:pt x="3535970" y="591132"/>
                </a:cubicBezTo>
                <a:cubicBezTo>
                  <a:pt x="3531084" y="590152"/>
                  <a:pt x="3527722" y="585905"/>
                  <a:pt x="3528346" y="581004"/>
                </a:cubicBezTo>
                <a:cubicBezTo>
                  <a:pt x="3528950" y="576430"/>
                  <a:pt x="3533530" y="573489"/>
                  <a:pt x="3538402" y="574143"/>
                </a:cubicBezTo>
                <a:close/>
                <a:moveTo>
                  <a:pt x="7521963" y="574142"/>
                </a:moveTo>
                <a:cubicBezTo>
                  <a:pt x="7526535" y="574796"/>
                  <a:pt x="7529584" y="579043"/>
                  <a:pt x="7528974" y="583291"/>
                </a:cubicBezTo>
                <a:cubicBezTo>
                  <a:pt x="7528364" y="587538"/>
                  <a:pt x="7524097" y="590152"/>
                  <a:pt x="7519830" y="589498"/>
                </a:cubicBezTo>
                <a:cubicBezTo>
                  <a:pt x="7515258" y="588844"/>
                  <a:pt x="7512210" y="584598"/>
                  <a:pt x="7512820" y="580350"/>
                </a:cubicBezTo>
                <a:cubicBezTo>
                  <a:pt x="7513429" y="576103"/>
                  <a:pt x="7517391" y="573489"/>
                  <a:pt x="7521963" y="574142"/>
                </a:cubicBezTo>
                <a:close/>
                <a:moveTo>
                  <a:pt x="1120141" y="573816"/>
                </a:moveTo>
                <a:cubicBezTo>
                  <a:pt x="1125323" y="574796"/>
                  <a:pt x="1128675" y="579370"/>
                  <a:pt x="1128065" y="584271"/>
                </a:cubicBezTo>
                <a:cubicBezTo>
                  <a:pt x="1127456" y="589171"/>
                  <a:pt x="1122580" y="592439"/>
                  <a:pt x="1117398" y="591459"/>
                </a:cubicBezTo>
                <a:cubicBezTo>
                  <a:pt x="1112217" y="590478"/>
                  <a:pt x="1108864" y="585905"/>
                  <a:pt x="1109474" y="581004"/>
                </a:cubicBezTo>
                <a:cubicBezTo>
                  <a:pt x="1110388" y="576103"/>
                  <a:pt x="1115264" y="572836"/>
                  <a:pt x="1120141" y="573816"/>
                </a:cubicBezTo>
                <a:close/>
                <a:moveTo>
                  <a:pt x="9636068" y="573489"/>
                </a:moveTo>
                <a:cubicBezTo>
                  <a:pt x="9641553" y="574469"/>
                  <a:pt x="9645211" y="579370"/>
                  <a:pt x="9644602" y="584598"/>
                </a:cubicBezTo>
                <a:cubicBezTo>
                  <a:pt x="9643687" y="589825"/>
                  <a:pt x="9638812" y="593092"/>
                  <a:pt x="9633324" y="592112"/>
                </a:cubicBezTo>
                <a:cubicBezTo>
                  <a:pt x="9627838" y="591132"/>
                  <a:pt x="9624180" y="586231"/>
                  <a:pt x="9624789" y="581003"/>
                </a:cubicBezTo>
                <a:cubicBezTo>
                  <a:pt x="9625705" y="576103"/>
                  <a:pt x="9630582" y="572835"/>
                  <a:pt x="9636068" y="573489"/>
                </a:cubicBezTo>
                <a:close/>
                <a:moveTo>
                  <a:pt x="3899021" y="572836"/>
                </a:moveTo>
                <a:cubicBezTo>
                  <a:pt x="3903896" y="573816"/>
                  <a:pt x="3907261" y="578063"/>
                  <a:pt x="3906342" y="582637"/>
                </a:cubicBezTo>
                <a:cubicBezTo>
                  <a:pt x="3905734" y="587211"/>
                  <a:pt x="3901162" y="590152"/>
                  <a:pt x="3896585" y="589498"/>
                </a:cubicBezTo>
                <a:cubicBezTo>
                  <a:pt x="3891712" y="588518"/>
                  <a:pt x="3888358" y="584271"/>
                  <a:pt x="3889271" y="579697"/>
                </a:cubicBezTo>
                <a:cubicBezTo>
                  <a:pt x="3889581" y="575123"/>
                  <a:pt x="3894154" y="571856"/>
                  <a:pt x="3899021" y="572836"/>
                </a:cubicBezTo>
                <a:close/>
                <a:moveTo>
                  <a:pt x="9688189" y="572509"/>
                </a:moveTo>
                <a:cubicBezTo>
                  <a:pt x="9693370" y="573489"/>
                  <a:pt x="9697333" y="578390"/>
                  <a:pt x="9696419" y="583291"/>
                </a:cubicBezTo>
                <a:cubicBezTo>
                  <a:pt x="9695504" y="588191"/>
                  <a:pt x="9690628" y="591785"/>
                  <a:pt x="9685446" y="590805"/>
                </a:cubicBezTo>
                <a:cubicBezTo>
                  <a:pt x="9680264" y="589825"/>
                  <a:pt x="9676301" y="584924"/>
                  <a:pt x="9677215" y="580023"/>
                </a:cubicBezTo>
                <a:cubicBezTo>
                  <a:pt x="9678130" y="574796"/>
                  <a:pt x="9683007" y="571529"/>
                  <a:pt x="9688189" y="572509"/>
                </a:cubicBezTo>
                <a:close/>
                <a:moveTo>
                  <a:pt x="9344982" y="571856"/>
                </a:moveTo>
                <a:cubicBezTo>
                  <a:pt x="9350468" y="572836"/>
                  <a:pt x="9354126" y="577737"/>
                  <a:pt x="9353212" y="582637"/>
                </a:cubicBezTo>
                <a:cubicBezTo>
                  <a:pt x="9352298" y="587865"/>
                  <a:pt x="9347421" y="591132"/>
                  <a:pt x="9341933" y="590152"/>
                </a:cubicBezTo>
                <a:cubicBezTo>
                  <a:pt x="9336448" y="589172"/>
                  <a:pt x="9332790" y="584271"/>
                  <a:pt x="9333704" y="579370"/>
                </a:cubicBezTo>
                <a:cubicBezTo>
                  <a:pt x="9334619" y="574142"/>
                  <a:pt x="9339496" y="570876"/>
                  <a:pt x="9344982" y="571856"/>
                </a:cubicBezTo>
                <a:close/>
                <a:moveTo>
                  <a:pt x="8187955" y="571856"/>
                </a:moveTo>
                <a:cubicBezTo>
                  <a:pt x="8192831" y="572836"/>
                  <a:pt x="8196185" y="577083"/>
                  <a:pt x="8195575" y="581984"/>
                </a:cubicBezTo>
                <a:cubicBezTo>
                  <a:pt x="8194966" y="586558"/>
                  <a:pt x="8190394" y="589825"/>
                  <a:pt x="8185517" y="588845"/>
                </a:cubicBezTo>
                <a:cubicBezTo>
                  <a:pt x="8180639" y="587865"/>
                  <a:pt x="8177287" y="583617"/>
                  <a:pt x="8177897" y="578717"/>
                </a:cubicBezTo>
                <a:cubicBezTo>
                  <a:pt x="8178506" y="574142"/>
                  <a:pt x="8183078" y="570876"/>
                  <a:pt x="8187955" y="571856"/>
                </a:cubicBezTo>
                <a:close/>
                <a:moveTo>
                  <a:pt x="7048301" y="570876"/>
                </a:moveTo>
                <a:cubicBezTo>
                  <a:pt x="7052873" y="571529"/>
                  <a:pt x="7055921" y="575776"/>
                  <a:pt x="7055312" y="579697"/>
                </a:cubicBezTo>
                <a:cubicBezTo>
                  <a:pt x="7054702" y="583944"/>
                  <a:pt x="7050740" y="586558"/>
                  <a:pt x="7046168" y="585905"/>
                </a:cubicBezTo>
                <a:cubicBezTo>
                  <a:pt x="7041596" y="585251"/>
                  <a:pt x="7038548" y="581004"/>
                  <a:pt x="7039157" y="577083"/>
                </a:cubicBezTo>
                <a:cubicBezTo>
                  <a:pt x="7039767" y="573162"/>
                  <a:pt x="7044034" y="570222"/>
                  <a:pt x="7048301" y="570876"/>
                </a:cubicBezTo>
                <a:close/>
                <a:moveTo>
                  <a:pt x="3983167" y="570222"/>
                </a:moveTo>
                <a:cubicBezTo>
                  <a:pt x="3988051" y="571202"/>
                  <a:pt x="3991399" y="575450"/>
                  <a:pt x="3990489" y="580023"/>
                </a:cubicBezTo>
                <a:cubicBezTo>
                  <a:pt x="3989875" y="584597"/>
                  <a:pt x="3985304" y="587538"/>
                  <a:pt x="3980727" y="586884"/>
                </a:cubicBezTo>
                <a:cubicBezTo>
                  <a:pt x="3975853" y="585904"/>
                  <a:pt x="3972503" y="581657"/>
                  <a:pt x="3973411" y="577083"/>
                </a:cubicBezTo>
                <a:cubicBezTo>
                  <a:pt x="3974029" y="572509"/>
                  <a:pt x="3978290" y="569242"/>
                  <a:pt x="3983167" y="570222"/>
                </a:cubicBezTo>
                <a:close/>
                <a:moveTo>
                  <a:pt x="3815513" y="570222"/>
                </a:moveTo>
                <a:cubicBezTo>
                  <a:pt x="3820382" y="571202"/>
                  <a:pt x="3823727" y="575450"/>
                  <a:pt x="3822818" y="580023"/>
                </a:cubicBezTo>
                <a:cubicBezTo>
                  <a:pt x="3822212" y="584597"/>
                  <a:pt x="3817644" y="587538"/>
                  <a:pt x="3813072" y="586884"/>
                </a:cubicBezTo>
                <a:cubicBezTo>
                  <a:pt x="3808191" y="585904"/>
                  <a:pt x="3804838" y="581657"/>
                  <a:pt x="3805744" y="577083"/>
                </a:cubicBezTo>
                <a:cubicBezTo>
                  <a:pt x="3806357" y="572509"/>
                  <a:pt x="3810632" y="569242"/>
                  <a:pt x="3815513" y="570222"/>
                </a:cubicBezTo>
                <a:close/>
                <a:moveTo>
                  <a:pt x="7360418" y="569895"/>
                </a:moveTo>
                <a:cubicBezTo>
                  <a:pt x="7364685" y="570548"/>
                  <a:pt x="7367733" y="574469"/>
                  <a:pt x="7367124" y="578716"/>
                </a:cubicBezTo>
                <a:cubicBezTo>
                  <a:pt x="7366515" y="582964"/>
                  <a:pt x="7362552" y="585577"/>
                  <a:pt x="7357980" y="584924"/>
                </a:cubicBezTo>
                <a:cubicBezTo>
                  <a:pt x="7353713" y="584271"/>
                  <a:pt x="7350665" y="580350"/>
                  <a:pt x="7351274" y="576103"/>
                </a:cubicBezTo>
                <a:cubicBezTo>
                  <a:pt x="7351884" y="571855"/>
                  <a:pt x="7356151" y="569242"/>
                  <a:pt x="7360418" y="569895"/>
                </a:cubicBezTo>
                <a:close/>
                <a:moveTo>
                  <a:pt x="10590097" y="569242"/>
                </a:moveTo>
                <a:cubicBezTo>
                  <a:pt x="10594669" y="569895"/>
                  <a:pt x="10598022" y="574142"/>
                  <a:pt x="10597413" y="578717"/>
                </a:cubicBezTo>
                <a:cubicBezTo>
                  <a:pt x="10596804" y="582964"/>
                  <a:pt x="10592536" y="585905"/>
                  <a:pt x="10587964" y="585251"/>
                </a:cubicBezTo>
                <a:cubicBezTo>
                  <a:pt x="10583391" y="584598"/>
                  <a:pt x="10580040" y="580350"/>
                  <a:pt x="10580649" y="575776"/>
                </a:cubicBezTo>
                <a:cubicBezTo>
                  <a:pt x="10581258" y="571529"/>
                  <a:pt x="10585525" y="568589"/>
                  <a:pt x="10590097" y="569242"/>
                </a:cubicBezTo>
                <a:close/>
                <a:moveTo>
                  <a:pt x="7204664" y="569242"/>
                </a:moveTo>
                <a:cubicBezTo>
                  <a:pt x="7208933" y="569895"/>
                  <a:pt x="7211980" y="573816"/>
                  <a:pt x="7211370" y="578063"/>
                </a:cubicBezTo>
                <a:cubicBezTo>
                  <a:pt x="7210761" y="582310"/>
                  <a:pt x="7206798" y="584924"/>
                  <a:pt x="7202226" y="584271"/>
                </a:cubicBezTo>
                <a:cubicBezTo>
                  <a:pt x="7197959" y="583617"/>
                  <a:pt x="7194911" y="579696"/>
                  <a:pt x="7195521" y="575450"/>
                </a:cubicBezTo>
                <a:cubicBezTo>
                  <a:pt x="7196435" y="571202"/>
                  <a:pt x="7200397" y="568262"/>
                  <a:pt x="7204664" y="569242"/>
                </a:cubicBezTo>
                <a:close/>
                <a:moveTo>
                  <a:pt x="10956774" y="568262"/>
                </a:moveTo>
                <a:cubicBezTo>
                  <a:pt x="10961650" y="569242"/>
                  <a:pt x="10965004" y="573489"/>
                  <a:pt x="10964090" y="578063"/>
                </a:cubicBezTo>
                <a:cubicBezTo>
                  <a:pt x="10963479" y="582637"/>
                  <a:pt x="10958906" y="585577"/>
                  <a:pt x="10954335" y="584924"/>
                </a:cubicBezTo>
                <a:cubicBezTo>
                  <a:pt x="10949458" y="583944"/>
                  <a:pt x="10946106" y="579696"/>
                  <a:pt x="10947020" y="575123"/>
                </a:cubicBezTo>
                <a:cubicBezTo>
                  <a:pt x="10947630" y="570548"/>
                  <a:pt x="10951897" y="567608"/>
                  <a:pt x="10956774" y="568262"/>
                </a:cubicBezTo>
                <a:close/>
                <a:moveTo>
                  <a:pt x="7885592" y="568262"/>
                </a:moveTo>
                <a:cubicBezTo>
                  <a:pt x="7890164" y="568915"/>
                  <a:pt x="7893517" y="573489"/>
                  <a:pt x="7892907" y="577736"/>
                </a:cubicBezTo>
                <a:cubicBezTo>
                  <a:pt x="7892297" y="582310"/>
                  <a:pt x="7888030" y="585251"/>
                  <a:pt x="7883154" y="584271"/>
                </a:cubicBezTo>
                <a:cubicBezTo>
                  <a:pt x="7878582" y="583617"/>
                  <a:pt x="7875229" y="579043"/>
                  <a:pt x="7875838" y="574796"/>
                </a:cubicBezTo>
                <a:cubicBezTo>
                  <a:pt x="7876448" y="570548"/>
                  <a:pt x="7880715" y="567282"/>
                  <a:pt x="7885592" y="568262"/>
                </a:cubicBezTo>
                <a:close/>
                <a:moveTo>
                  <a:pt x="5981496" y="567935"/>
                </a:moveTo>
                <a:cubicBezTo>
                  <a:pt x="5986068" y="568589"/>
                  <a:pt x="5989421" y="572836"/>
                  <a:pt x="5988506" y="577410"/>
                </a:cubicBezTo>
                <a:cubicBezTo>
                  <a:pt x="5987896" y="581657"/>
                  <a:pt x="5983630" y="584598"/>
                  <a:pt x="5979058" y="583944"/>
                </a:cubicBezTo>
                <a:cubicBezTo>
                  <a:pt x="5974485" y="583291"/>
                  <a:pt x="5971133" y="579043"/>
                  <a:pt x="5972047" y="574469"/>
                </a:cubicBezTo>
                <a:cubicBezTo>
                  <a:pt x="5972657" y="569895"/>
                  <a:pt x="5976924" y="567282"/>
                  <a:pt x="5981496" y="567935"/>
                </a:cubicBezTo>
                <a:close/>
                <a:moveTo>
                  <a:pt x="4320013" y="566955"/>
                </a:moveTo>
                <a:cubicBezTo>
                  <a:pt x="4324889" y="567935"/>
                  <a:pt x="4328249" y="572182"/>
                  <a:pt x="4327332" y="576757"/>
                </a:cubicBezTo>
                <a:cubicBezTo>
                  <a:pt x="4326723" y="581330"/>
                  <a:pt x="4322142" y="584271"/>
                  <a:pt x="4317569" y="583617"/>
                </a:cubicBezTo>
                <a:cubicBezTo>
                  <a:pt x="4312695" y="582637"/>
                  <a:pt x="4309349" y="578390"/>
                  <a:pt x="4310258" y="573816"/>
                </a:cubicBezTo>
                <a:cubicBezTo>
                  <a:pt x="4310870" y="568915"/>
                  <a:pt x="4315134" y="565974"/>
                  <a:pt x="4320013" y="566955"/>
                </a:cubicBezTo>
                <a:close/>
                <a:moveTo>
                  <a:pt x="3394835" y="566301"/>
                </a:moveTo>
                <a:cubicBezTo>
                  <a:pt x="3399708" y="567282"/>
                  <a:pt x="3403369" y="571856"/>
                  <a:pt x="3402452" y="576430"/>
                </a:cubicBezTo>
                <a:cubicBezTo>
                  <a:pt x="3401842" y="581330"/>
                  <a:pt x="3397273" y="584271"/>
                  <a:pt x="3392091" y="583617"/>
                </a:cubicBezTo>
                <a:cubicBezTo>
                  <a:pt x="3387214" y="582637"/>
                  <a:pt x="3383556" y="578063"/>
                  <a:pt x="3384471" y="573489"/>
                </a:cubicBezTo>
                <a:cubicBezTo>
                  <a:pt x="3385386" y="568915"/>
                  <a:pt x="3389651" y="565648"/>
                  <a:pt x="3394835" y="566301"/>
                </a:cubicBezTo>
                <a:close/>
                <a:moveTo>
                  <a:pt x="4611177" y="565974"/>
                </a:moveTo>
                <a:cubicBezTo>
                  <a:pt x="4615750" y="566628"/>
                  <a:pt x="4619103" y="571202"/>
                  <a:pt x="4618496" y="575450"/>
                </a:cubicBezTo>
                <a:cubicBezTo>
                  <a:pt x="4617884" y="580023"/>
                  <a:pt x="4613310" y="582964"/>
                  <a:pt x="4608739" y="581984"/>
                </a:cubicBezTo>
                <a:cubicBezTo>
                  <a:pt x="4604166" y="581003"/>
                  <a:pt x="4600813" y="576756"/>
                  <a:pt x="4601421" y="572509"/>
                </a:cubicBezTo>
                <a:cubicBezTo>
                  <a:pt x="4602035" y="568262"/>
                  <a:pt x="4606605" y="565321"/>
                  <a:pt x="4611177" y="565974"/>
                </a:cubicBezTo>
                <a:close/>
                <a:moveTo>
                  <a:pt x="10374602" y="565321"/>
                </a:moveTo>
                <a:cubicBezTo>
                  <a:pt x="10379175" y="565975"/>
                  <a:pt x="10382223" y="570223"/>
                  <a:pt x="10381613" y="574469"/>
                </a:cubicBezTo>
                <a:cubicBezTo>
                  <a:pt x="10381004" y="578717"/>
                  <a:pt x="10376736" y="581657"/>
                  <a:pt x="10372164" y="581004"/>
                </a:cubicBezTo>
                <a:cubicBezTo>
                  <a:pt x="10367592" y="580351"/>
                  <a:pt x="10364545" y="576103"/>
                  <a:pt x="10365155" y="571856"/>
                </a:cubicBezTo>
                <a:cubicBezTo>
                  <a:pt x="10365764" y="567282"/>
                  <a:pt x="10370030" y="564341"/>
                  <a:pt x="10374602" y="565321"/>
                </a:cubicBezTo>
                <a:close/>
                <a:moveTo>
                  <a:pt x="4067903" y="565321"/>
                </a:moveTo>
                <a:cubicBezTo>
                  <a:pt x="4072783" y="566301"/>
                  <a:pt x="4076126" y="570549"/>
                  <a:pt x="4075219" y="575123"/>
                </a:cubicBezTo>
                <a:cubicBezTo>
                  <a:pt x="4074608" y="579697"/>
                  <a:pt x="4070032" y="582637"/>
                  <a:pt x="4065459" y="581984"/>
                </a:cubicBezTo>
                <a:cubicBezTo>
                  <a:pt x="4060886" y="581330"/>
                  <a:pt x="4057233" y="576757"/>
                  <a:pt x="4058140" y="572183"/>
                </a:cubicBezTo>
                <a:cubicBezTo>
                  <a:pt x="4058749" y="567282"/>
                  <a:pt x="4063027" y="564341"/>
                  <a:pt x="4067903" y="565321"/>
                </a:cubicBezTo>
                <a:close/>
                <a:moveTo>
                  <a:pt x="3245473" y="564994"/>
                </a:moveTo>
                <a:cubicBezTo>
                  <a:pt x="3250654" y="565974"/>
                  <a:pt x="3254008" y="570549"/>
                  <a:pt x="3253395" y="575450"/>
                </a:cubicBezTo>
                <a:cubicBezTo>
                  <a:pt x="3252789" y="580350"/>
                  <a:pt x="3247912" y="583617"/>
                  <a:pt x="3243038" y="582637"/>
                </a:cubicBezTo>
                <a:cubicBezTo>
                  <a:pt x="3238154" y="581657"/>
                  <a:pt x="3234497" y="577083"/>
                  <a:pt x="3235108" y="572182"/>
                </a:cubicBezTo>
                <a:cubicBezTo>
                  <a:pt x="3235720" y="567608"/>
                  <a:pt x="3240598" y="564341"/>
                  <a:pt x="3245473" y="564994"/>
                </a:cubicBezTo>
                <a:close/>
                <a:moveTo>
                  <a:pt x="10135332" y="564668"/>
                </a:moveTo>
                <a:cubicBezTo>
                  <a:pt x="10139906" y="565321"/>
                  <a:pt x="10143258" y="569569"/>
                  <a:pt x="10142649" y="574143"/>
                </a:cubicBezTo>
                <a:cubicBezTo>
                  <a:pt x="10142038" y="578717"/>
                  <a:pt x="10137772" y="581657"/>
                  <a:pt x="10132894" y="580677"/>
                </a:cubicBezTo>
                <a:cubicBezTo>
                  <a:pt x="10128323" y="580024"/>
                  <a:pt x="10124969" y="575776"/>
                  <a:pt x="10125579" y="571203"/>
                </a:cubicBezTo>
                <a:cubicBezTo>
                  <a:pt x="10126189" y="566955"/>
                  <a:pt x="10130457" y="564015"/>
                  <a:pt x="10135332" y="564668"/>
                </a:cubicBezTo>
                <a:close/>
                <a:moveTo>
                  <a:pt x="1031945" y="564668"/>
                </a:moveTo>
                <a:cubicBezTo>
                  <a:pt x="1034231" y="564994"/>
                  <a:pt x="1036135" y="566220"/>
                  <a:pt x="1037393" y="567894"/>
                </a:cubicBezTo>
                <a:lnTo>
                  <a:pt x="1038085" y="570519"/>
                </a:lnTo>
                <a:lnTo>
                  <a:pt x="1040806" y="569896"/>
                </a:lnTo>
                <a:cubicBezTo>
                  <a:pt x="1045377" y="570549"/>
                  <a:pt x="1048425" y="574796"/>
                  <a:pt x="1047816" y="579043"/>
                </a:cubicBezTo>
                <a:cubicBezTo>
                  <a:pt x="1047206" y="583291"/>
                  <a:pt x="1042939" y="585905"/>
                  <a:pt x="1038672" y="585251"/>
                </a:cubicBezTo>
                <a:lnTo>
                  <a:pt x="1037396" y="584495"/>
                </a:lnTo>
                <a:lnTo>
                  <a:pt x="1036363" y="586150"/>
                </a:lnTo>
                <a:cubicBezTo>
                  <a:pt x="1034421" y="587456"/>
                  <a:pt x="1031906" y="588028"/>
                  <a:pt x="1029315" y="587538"/>
                </a:cubicBezTo>
                <a:cubicBezTo>
                  <a:pt x="1024135" y="586558"/>
                  <a:pt x="1020781" y="581984"/>
                  <a:pt x="1021391" y="577083"/>
                </a:cubicBezTo>
                <a:lnTo>
                  <a:pt x="1023331" y="574040"/>
                </a:lnTo>
                <a:lnTo>
                  <a:pt x="1022497" y="570876"/>
                </a:lnTo>
                <a:cubicBezTo>
                  <a:pt x="1023411" y="566628"/>
                  <a:pt x="1027678" y="564015"/>
                  <a:pt x="1031945" y="564668"/>
                </a:cubicBezTo>
                <a:close/>
                <a:moveTo>
                  <a:pt x="4976733" y="564014"/>
                </a:moveTo>
                <a:cubicBezTo>
                  <a:pt x="4981305" y="564667"/>
                  <a:pt x="4984659" y="568915"/>
                  <a:pt x="4984049" y="573489"/>
                </a:cubicBezTo>
                <a:cubicBezTo>
                  <a:pt x="4983438" y="578063"/>
                  <a:pt x="4979174" y="580677"/>
                  <a:pt x="4974294" y="580023"/>
                </a:cubicBezTo>
                <a:cubicBezTo>
                  <a:pt x="4969415" y="579370"/>
                  <a:pt x="4966369" y="575123"/>
                  <a:pt x="4966977" y="570549"/>
                </a:cubicBezTo>
                <a:cubicBezTo>
                  <a:pt x="4967588" y="566301"/>
                  <a:pt x="4971855" y="563361"/>
                  <a:pt x="4976733" y="564014"/>
                </a:cubicBezTo>
                <a:close/>
                <a:moveTo>
                  <a:pt x="11423730" y="563688"/>
                </a:moveTo>
                <a:cubicBezTo>
                  <a:pt x="11427998" y="564341"/>
                  <a:pt x="11431046" y="568262"/>
                  <a:pt x="11430436" y="572509"/>
                </a:cubicBezTo>
                <a:cubicBezTo>
                  <a:pt x="11429826" y="576757"/>
                  <a:pt x="11425864" y="579370"/>
                  <a:pt x="11421292" y="578717"/>
                </a:cubicBezTo>
                <a:cubicBezTo>
                  <a:pt x="11417024" y="578063"/>
                  <a:pt x="11413976" y="574142"/>
                  <a:pt x="11414586" y="569896"/>
                </a:cubicBezTo>
                <a:cubicBezTo>
                  <a:pt x="11415499" y="565648"/>
                  <a:pt x="11419463" y="562708"/>
                  <a:pt x="11423730" y="563688"/>
                </a:cubicBezTo>
                <a:close/>
                <a:moveTo>
                  <a:pt x="9925934" y="563361"/>
                </a:moveTo>
                <a:cubicBezTo>
                  <a:pt x="9930812" y="564341"/>
                  <a:pt x="9934164" y="568588"/>
                  <a:pt x="9933554" y="573162"/>
                </a:cubicBezTo>
                <a:cubicBezTo>
                  <a:pt x="9932944" y="577736"/>
                  <a:pt x="9928373" y="581003"/>
                  <a:pt x="9923496" y="580023"/>
                </a:cubicBezTo>
                <a:cubicBezTo>
                  <a:pt x="9918620" y="579043"/>
                  <a:pt x="9915267" y="574796"/>
                  <a:pt x="9915877" y="570222"/>
                </a:cubicBezTo>
                <a:cubicBezTo>
                  <a:pt x="9916485" y="565648"/>
                  <a:pt x="9921058" y="562381"/>
                  <a:pt x="9925934" y="563361"/>
                </a:cubicBezTo>
                <a:close/>
                <a:moveTo>
                  <a:pt x="811469" y="563361"/>
                </a:moveTo>
                <a:cubicBezTo>
                  <a:pt x="813909" y="563851"/>
                  <a:pt x="815965" y="565158"/>
                  <a:pt x="817337" y="566914"/>
                </a:cubicBezTo>
                <a:lnTo>
                  <a:pt x="817404" y="567153"/>
                </a:lnTo>
                <a:lnTo>
                  <a:pt x="818619" y="565036"/>
                </a:lnTo>
                <a:cubicBezTo>
                  <a:pt x="820410" y="563769"/>
                  <a:pt x="822772" y="563198"/>
                  <a:pt x="825210" y="563688"/>
                </a:cubicBezTo>
                <a:cubicBezTo>
                  <a:pt x="830087" y="564668"/>
                  <a:pt x="833439" y="568915"/>
                  <a:pt x="832525" y="573489"/>
                </a:cubicBezTo>
                <a:cubicBezTo>
                  <a:pt x="831916" y="578063"/>
                  <a:pt x="827344" y="581004"/>
                  <a:pt x="822772" y="580350"/>
                </a:cubicBezTo>
                <a:cubicBezTo>
                  <a:pt x="820334" y="579860"/>
                  <a:pt x="818276" y="578553"/>
                  <a:pt x="816943" y="576797"/>
                </a:cubicBezTo>
                <a:lnTo>
                  <a:pt x="816912" y="576665"/>
                </a:lnTo>
                <a:lnTo>
                  <a:pt x="815661" y="578676"/>
                </a:lnTo>
                <a:cubicBezTo>
                  <a:pt x="813832" y="579942"/>
                  <a:pt x="811469" y="580513"/>
                  <a:pt x="809032" y="580023"/>
                </a:cubicBezTo>
                <a:cubicBezTo>
                  <a:pt x="804155" y="579043"/>
                  <a:pt x="800802" y="574796"/>
                  <a:pt x="801412" y="570222"/>
                </a:cubicBezTo>
                <a:cubicBezTo>
                  <a:pt x="802022" y="565648"/>
                  <a:pt x="806593" y="562707"/>
                  <a:pt x="811469" y="563361"/>
                </a:cubicBezTo>
                <a:close/>
                <a:moveTo>
                  <a:pt x="5800139" y="563360"/>
                </a:moveTo>
                <a:cubicBezTo>
                  <a:pt x="5804711" y="564014"/>
                  <a:pt x="5808064" y="568262"/>
                  <a:pt x="5807454" y="572835"/>
                </a:cubicBezTo>
                <a:cubicBezTo>
                  <a:pt x="5806845" y="577410"/>
                  <a:pt x="5802577" y="580350"/>
                  <a:pt x="5797700" y="579370"/>
                </a:cubicBezTo>
                <a:cubicBezTo>
                  <a:pt x="5793128" y="578716"/>
                  <a:pt x="5789776" y="574469"/>
                  <a:pt x="5790385" y="569895"/>
                </a:cubicBezTo>
                <a:cubicBezTo>
                  <a:pt x="5790995" y="565321"/>
                  <a:pt x="5795262" y="562380"/>
                  <a:pt x="5800139" y="563360"/>
                </a:cubicBezTo>
                <a:close/>
                <a:moveTo>
                  <a:pt x="2089099" y="561728"/>
                </a:moveTo>
                <a:cubicBezTo>
                  <a:pt x="2093974" y="562708"/>
                  <a:pt x="2097632" y="566955"/>
                  <a:pt x="2096718" y="571856"/>
                </a:cubicBezTo>
                <a:cubicBezTo>
                  <a:pt x="2096108" y="576430"/>
                  <a:pt x="2091537" y="579697"/>
                  <a:pt x="2086355" y="578717"/>
                </a:cubicBezTo>
                <a:cubicBezTo>
                  <a:pt x="2081479" y="577737"/>
                  <a:pt x="2077821" y="573489"/>
                  <a:pt x="2078736" y="568589"/>
                </a:cubicBezTo>
                <a:cubicBezTo>
                  <a:pt x="2079345" y="564014"/>
                  <a:pt x="2083917" y="560748"/>
                  <a:pt x="2089099" y="561728"/>
                </a:cubicBezTo>
                <a:close/>
                <a:moveTo>
                  <a:pt x="6724602" y="561727"/>
                </a:moveTo>
                <a:cubicBezTo>
                  <a:pt x="6729174" y="562380"/>
                  <a:pt x="6732222" y="566628"/>
                  <a:pt x="6731613" y="570875"/>
                </a:cubicBezTo>
                <a:cubicBezTo>
                  <a:pt x="6731003" y="575123"/>
                  <a:pt x="6726736" y="578063"/>
                  <a:pt x="6722163" y="577410"/>
                </a:cubicBezTo>
                <a:cubicBezTo>
                  <a:pt x="6717591" y="576756"/>
                  <a:pt x="6714544" y="572509"/>
                  <a:pt x="6715154" y="568262"/>
                </a:cubicBezTo>
                <a:cubicBezTo>
                  <a:pt x="6715763" y="564014"/>
                  <a:pt x="6720030" y="561074"/>
                  <a:pt x="6724602" y="561727"/>
                </a:cubicBezTo>
                <a:close/>
                <a:moveTo>
                  <a:pt x="5059043" y="561727"/>
                </a:moveTo>
                <a:cubicBezTo>
                  <a:pt x="5063617" y="562380"/>
                  <a:pt x="5066969" y="566628"/>
                  <a:pt x="5066360" y="571202"/>
                </a:cubicBezTo>
                <a:cubicBezTo>
                  <a:pt x="5065751" y="575776"/>
                  <a:pt x="5061484" y="578716"/>
                  <a:pt x="5056605" y="577736"/>
                </a:cubicBezTo>
                <a:cubicBezTo>
                  <a:pt x="5051726" y="576756"/>
                  <a:pt x="5048678" y="572835"/>
                  <a:pt x="5049288" y="568262"/>
                </a:cubicBezTo>
                <a:cubicBezTo>
                  <a:pt x="5050203" y="564014"/>
                  <a:pt x="5054469" y="561074"/>
                  <a:pt x="5059043" y="561727"/>
                </a:cubicBezTo>
                <a:close/>
                <a:moveTo>
                  <a:pt x="4894727" y="561727"/>
                </a:moveTo>
                <a:cubicBezTo>
                  <a:pt x="4899299" y="562380"/>
                  <a:pt x="4902655" y="566628"/>
                  <a:pt x="4902044" y="571202"/>
                </a:cubicBezTo>
                <a:cubicBezTo>
                  <a:pt x="4901434" y="575776"/>
                  <a:pt x="4897166" y="578390"/>
                  <a:pt x="4892288" y="577736"/>
                </a:cubicBezTo>
                <a:cubicBezTo>
                  <a:pt x="4887716" y="577083"/>
                  <a:pt x="4884362" y="572835"/>
                  <a:pt x="4884971" y="568262"/>
                </a:cubicBezTo>
                <a:cubicBezTo>
                  <a:pt x="4885886" y="564014"/>
                  <a:pt x="4890153" y="561074"/>
                  <a:pt x="4894727" y="561727"/>
                </a:cubicBezTo>
                <a:close/>
                <a:moveTo>
                  <a:pt x="4236655" y="561332"/>
                </a:moveTo>
                <a:cubicBezTo>
                  <a:pt x="4241471" y="562160"/>
                  <a:pt x="4244843" y="566441"/>
                  <a:pt x="4244177" y="570895"/>
                </a:cubicBezTo>
                <a:cubicBezTo>
                  <a:pt x="4243513" y="575349"/>
                  <a:pt x="4239062" y="578289"/>
                  <a:pt x="4234235" y="577462"/>
                </a:cubicBezTo>
                <a:cubicBezTo>
                  <a:pt x="4229412" y="576635"/>
                  <a:pt x="4226046" y="572353"/>
                  <a:pt x="4226711" y="567899"/>
                </a:cubicBezTo>
                <a:cubicBezTo>
                  <a:pt x="4227378" y="563445"/>
                  <a:pt x="4231820" y="560505"/>
                  <a:pt x="4236655" y="561332"/>
                </a:cubicBezTo>
                <a:close/>
                <a:moveTo>
                  <a:pt x="4152649" y="561074"/>
                </a:moveTo>
                <a:cubicBezTo>
                  <a:pt x="4157528" y="562055"/>
                  <a:pt x="4160884" y="566301"/>
                  <a:pt x="4159967" y="570876"/>
                </a:cubicBezTo>
                <a:cubicBezTo>
                  <a:pt x="4159360" y="575450"/>
                  <a:pt x="4154784" y="578390"/>
                  <a:pt x="4150212" y="577737"/>
                </a:cubicBezTo>
                <a:cubicBezTo>
                  <a:pt x="4145334" y="576757"/>
                  <a:pt x="4141974" y="572509"/>
                  <a:pt x="4142893" y="567935"/>
                </a:cubicBezTo>
                <a:cubicBezTo>
                  <a:pt x="4143506" y="563361"/>
                  <a:pt x="4147775" y="560421"/>
                  <a:pt x="4152649" y="561074"/>
                </a:cubicBezTo>
                <a:close/>
                <a:moveTo>
                  <a:pt x="3732906" y="560748"/>
                </a:moveTo>
                <a:cubicBezTo>
                  <a:pt x="3737779" y="561728"/>
                  <a:pt x="3741133" y="565974"/>
                  <a:pt x="3740216" y="570549"/>
                </a:cubicBezTo>
                <a:cubicBezTo>
                  <a:pt x="3739606" y="575123"/>
                  <a:pt x="3735044" y="578063"/>
                  <a:pt x="3730479" y="577410"/>
                </a:cubicBezTo>
                <a:cubicBezTo>
                  <a:pt x="3725594" y="576430"/>
                  <a:pt x="3722248" y="572182"/>
                  <a:pt x="3723155" y="567608"/>
                </a:cubicBezTo>
                <a:cubicBezTo>
                  <a:pt x="3723753" y="563034"/>
                  <a:pt x="3728346" y="560094"/>
                  <a:pt x="3732906" y="560748"/>
                </a:cubicBezTo>
                <a:close/>
                <a:moveTo>
                  <a:pt x="10292915" y="560420"/>
                </a:moveTo>
                <a:cubicBezTo>
                  <a:pt x="10297487" y="561074"/>
                  <a:pt x="10300535" y="565321"/>
                  <a:pt x="10299926" y="569568"/>
                </a:cubicBezTo>
                <a:cubicBezTo>
                  <a:pt x="10299316" y="573816"/>
                  <a:pt x="10295049" y="576756"/>
                  <a:pt x="10290478" y="576103"/>
                </a:cubicBezTo>
                <a:cubicBezTo>
                  <a:pt x="10285905" y="575450"/>
                  <a:pt x="10282857" y="571202"/>
                  <a:pt x="10283466" y="566955"/>
                </a:cubicBezTo>
                <a:cubicBezTo>
                  <a:pt x="10284381" y="562380"/>
                  <a:pt x="10288344" y="559767"/>
                  <a:pt x="10292915" y="560420"/>
                </a:cubicBezTo>
                <a:close/>
                <a:moveTo>
                  <a:pt x="11154895" y="560094"/>
                </a:moveTo>
                <a:cubicBezTo>
                  <a:pt x="11159466" y="560748"/>
                  <a:pt x="11162820" y="565321"/>
                  <a:pt x="11162210" y="569569"/>
                </a:cubicBezTo>
                <a:cubicBezTo>
                  <a:pt x="11161600" y="574143"/>
                  <a:pt x="11157332" y="577083"/>
                  <a:pt x="11152456" y="576103"/>
                </a:cubicBezTo>
                <a:cubicBezTo>
                  <a:pt x="11147884" y="575450"/>
                  <a:pt x="11144532" y="570876"/>
                  <a:pt x="11145141" y="566628"/>
                </a:cubicBezTo>
                <a:cubicBezTo>
                  <a:pt x="11146056" y="562055"/>
                  <a:pt x="11150322" y="559114"/>
                  <a:pt x="11154895" y="560094"/>
                </a:cubicBezTo>
                <a:close/>
                <a:moveTo>
                  <a:pt x="9745187" y="560094"/>
                </a:moveTo>
                <a:cubicBezTo>
                  <a:pt x="9750368" y="561074"/>
                  <a:pt x="9753722" y="565648"/>
                  <a:pt x="9753112" y="570222"/>
                </a:cubicBezTo>
                <a:cubicBezTo>
                  <a:pt x="9752502" y="575123"/>
                  <a:pt x="9747626" y="578063"/>
                  <a:pt x="9742748" y="577410"/>
                </a:cubicBezTo>
                <a:cubicBezTo>
                  <a:pt x="9737567" y="576430"/>
                  <a:pt x="9734214" y="571856"/>
                  <a:pt x="9734824" y="567282"/>
                </a:cubicBezTo>
                <a:cubicBezTo>
                  <a:pt x="9735434" y="562381"/>
                  <a:pt x="9740311" y="559440"/>
                  <a:pt x="9745187" y="560094"/>
                </a:cubicBezTo>
                <a:close/>
                <a:moveTo>
                  <a:pt x="2841274" y="559114"/>
                </a:moveTo>
                <a:cubicBezTo>
                  <a:pt x="2846454" y="560094"/>
                  <a:pt x="2850113" y="564667"/>
                  <a:pt x="2849503" y="569895"/>
                </a:cubicBezTo>
                <a:cubicBezTo>
                  <a:pt x="2848893" y="574796"/>
                  <a:pt x="2844020" y="578063"/>
                  <a:pt x="2838530" y="577410"/>
                </a:cubicBezTo>
                <a:cubicBezTo>
                  <a:pt x="2833353" y="576430"/>
                  <a:pt x="2829697" y="571855"/>
                  <a:pt x="2830305" y="566628"/>
                </a:cubicBezTo>
                <a:cubicBezTo>
                  <a:pt x="2831222" y="561400"/>
                  <a:pt x="2836093" y="558133"/>
                  <a:pt x="2841274" y="559114"/>
                </a:cubicBezTo>
                <a:close/>
                <a:moveTo>
                  <a:pt x="11044556" y="558460"/>
                </a:moveTo>
                <a:cubicBezTo>
                  <a:pt x="11049433" y="559440"/>
                  <a:pt x="11052786" y="563687"/>
                  <a:pt x="11051871" y="568262"/>
                </a:cubicBezTo>
                <a:cubicBezTo>
                  <a:pt x="11051261" y="572835"/>
                  <a:pt x="11046690" y="575776"/>
                  <a:pt x="11042118" y="575123"/>
                </a:cubicBezTo>
                <a:cubicBezTo>
                  <a:pt x="11037241" y="574142"/>
                  <a:pt x="11033888" y="569895"/>
                  <a:pt x="11034803" y="565321"/>
                </a:cubicBezTo>
                <a:cubicBezTo>
                  <a:pt x="11035413" y="560747"/>
                  <a:pt x="11039985" y="557807"/>
                  <a:pt x="11044556" y="558460"/>
                </a:cubicBezTo>
                <a:close/>
                <a:moveTo>
                  <a:pt x="1394167" y="558460"/>
                </a:moveTo>
                <a:cubicBezTo>
                  <a:pt x="1399348" y="559440"/>
                  <a:pt x="1402701" y="564014"/>
                  <a:pt x="1402091" y="568589"/>
                </a:cubicBezTo>
                <a:cubicBezTo>
                  <a:pt x="1401482" y="573489"/>
                  <a:pt x="1396605" y="576430"/>
                  <a:pt x="1391728" y="575776"/>
                </a:cubicBezTo>
                <a:cubicBezTo>
                  <a:pt x="1386547" y="574796"/>
                  <a:pt x="1383194" y="570222"/>
                  <a:pt x="1383804" y="565648"/>
                </a:cubicBezTo>
                <a:cubicBezTo>
                  <a:pt x="1384414" y="560747"/>
                  <a:pt x="1388985" y="557480"/>
                  <a:pt x="1394167" y="558460"/>
                </a:cubicBezTo>
                <a:close/>
                <a:moveTo>
                  <a:pt x="10458118" y="557807"/>
                </a:moveTo>
                <a:cubicBezTo>
                  <a:pt x="10462690" y="558460"/>
                  <a:pt x="10465739" y="562708"/>
                  <a:pt x="10465129" y="566955"/>
                </a:cubicBezTo>
                <a:cubicBezTo>
                  <a:pt x="10464520" y="571202"/>
                  <a:pt x="10460252" y="574142"/>
                  <a:pt x="10455681" y="573489"/>
                </a:cubicBezTo>
                <a:cubicBezTo>
                  <a:pt x="10451107" y="572836"/>
                  <a:pt x="10448060" y="568589"/>
                  <a:pt x="10448670" y="564341"/>
                </a:cubicBezTo>
                <a:cubicBezTo>
                  <a:pt x="10449280" y="559767"/>
                  <a:pt x="10453547" y="557153"/>
                  <a:pt x="10458118" y="557807"/>
                </a:cubicBezTo>
                <a:close/>
                <a:moveTo>
                  <a:pt x="9792736" y="557153"/>
                </a:moveTo>
                <a:cubicBezTo>
                  <a:pt x="9797613" y="558133"/>
                  <a:pt x="9801270" y="562381"/>
                  <a:pt x="9800356" y="567282"/>
                </a:cubicBezTo>
                <a:cubicBezTo>
                  <a:pt x="9799746" y="571855"/>
                  <a:pt x="9795175" y="575123"/>
                  <a:pt x="9789993" y="574142"/>
                </a:cubicBezTo>
                <a:cubicBezTo>
                  <a:pt x="9785116" y="573162"/>
                  <a:pt x="9781459" y="568915"/>
                  <a:pt x="9782372" y="564014"/>
                </a:cubicBezTo>
                <a:cubicBezTo>
                  <a:pt x="9783287" y="559440"/>
                  <a:pt x="9787860" y="556173"/>
                  <a:pt x="9792736" y="557153"/>
                </a:cubicBezTo>
                <a:close/>
                <a:moveTo>
                  <a:pt x="8568043" y="557153"/>
                </a:moveTo>
                <a:cubicBezTo>
                  <a:pt x="8572920" y="558133"/>
                  <a:pt x="8576578" y="562707"/>
                  <a:pt x="8575968" y="567282"/>
                </a:cubicBezTo>
                <a:cubicBezTo>
                  <a:pt x="8575358" y="572182"/>
                  <a:pt x="8570481" y="575123"/>
                  <a:pt x="8565604" y="574469"/>
                </a:cubicBezTo>
                <a:cubicBezTo>
                  <a:pt x="8560728" y="573489"/>
                  <a:pt x="8557070" y="568915"/>
                  <a:pt x="8557680" y="564341"/>
                </a:cubicBezTo>
                <a:cubicBezTo>
                  <a:pt x="8558289" y="559440"/>
                  <a:pt x="8562861" y="556173"/>
                  <a:pt x="8568043" y="557153"/>
                </a:cubicBezTo>
                <a:close/>
                <a:moveTo>
                  <a:pt x="7691433" y="556827"/>
                </a:moveTo>
                <a:cubicBezTo>
                  <a:pt x="7696005" y="557480"/>
                  <a:pt x="7699053" y="561728"/>
                  <a:pt x="7698444" y="565974"/>
                </a:cubicBezTo>
                <a:cubicBezTo>
                  <a:pt x="7697834" y="570222"/>
                  <a:pt x="7693567" y="573162"/>
                  <a:pt x="7688995" y="572182"/>
                </a:cubicBezTo>
                <a:cubicBezTo>
                  <a:pt x="7684423" y="571529"/>
                  <a:pt x="7681375" y="567282"/>
                  <a:pt x="7681985" y="563034"/>
                </a:cubicBezTo>
                <a:cubicBezTo>
                  <a:pt x="7682899" y="559114"/>
                  <a:pt x="7686861" y="556173"/>
                  <a:pt x="7691433" y="556827"/>
                </a:cubicBezTo>
                <a:close/>
                <a:moveTo>
                  <a:pt x="932845" y="556826"/>
                </a:moveTo>
                <a:cubicBezTo>
                  <a:pt x="937417" y="557480"/>
                  <a:pt x="940769" y="561727"/>
                  <a:pt x="940159" y="566301"/>
                </a:cubicBezTo>
                <a:cubicBezTo>
                  <a:pt x="939550" y="570549"/>
                  <a:pt x="935284" y="573489"/>
                  <a:pt x="930712" y="572835"/>
                </a:cubicBezTo>
                <a:cubicBezTo>
                  <a:pt x="926139" y="572182"/>
                  <a:pt x="922787" y="567935"/>
                  <a:pt x="923396" y="563361"/>
                </a:cubicBezTo>
                <a:cubicBezTo>
                  <a:pt x="923702" y="559114"/>
                  <a:pt x="928273" y="556173"/>
                  <a:pt x="932845" y="556826"/>
                </a:cubicBezTo>
                <a:close/>
                <a:moveTo>
                  <a:pt x="1657524" y="556500"/>
                </a:moveTo>
                <a:cubicBezTo>
                  <a:pt x="1662400" y="557480"/>
                  <a:pt x="1666059" y="561727"/>
                  <a:pt x="1665144" y="566628"/>
                </a:cubicBezTo>
                <a:cubicBezTo>
                  <a:pt x="1664534" y="571202"/>
                  <a:pt x="1659962" y="574469"/>
                  <a:pt x="1654781" y="573489"/>
                </a:cubicBezTo>
                <a:cubicBezTo>
                  <a:pt x="1649904" y="572509"/>
                  <a:pt x="1646247" y="568262"/>
                  <a:pt x="1647161" y="563361"/>
                </a:cubicBezTo>
                <a:cubicBezTo>
                  <a:pt x="1648076" y="558787"/>
                  <a:pt x="1652648" y="555846"/>
                  <a:pt x="1657524" y="556500"/>
                </a:cubicBezTo>
                <a:close/>
                <a:moveTo>
                  <a:pt x="6890109" y="556173"/>
                </a:moveTo>
                <a:cubicBezTo>
                  <a:pt x="6894681" y="556826"/>
                  <a:pt x="6897729" y="561074"/>
                  <a:pt x="6897120" y="565321"/>
                </a:cubicBezTo>
                <a:cubicBezTo>
                  <a:pt x="6896510" y="569568"/>
                  <a:pt x="6892242" y="572509"/>
                  <a:pt x="6887976" y="571528"/>
                </a:cubicBezTo>
                <a:cubicBezTo>
                  <a:pt x="6883404" y="570875"/>
                  <a:pt x="6880356" y="566628"/>
                  <a:pt x="6880965" y="562381"/>
                </a:cubicBezTo>
                <a:cubicBezTo>
                  <a:pt x="6881575" y="558133"/>
                  <a:pt x="6885842" y="555193"/>
                  <a:pt x="6890109" y="556173"/>
                </a:cubicBezTo>
                <a:close/>
                <a:moveTo>
                  <a:pt x="5142269" y="556173"/>
                </a:moveTo>
                <a:cubicBezTo>
                  <a:pt x="5146840" y="556827"/>
                  <a:pt x="5150195" y="561074"/>
                  <a:pt x="5149584" y="565648"/>
                </a:cubicBezTo>
                <a:cubicBezTo>
                  <a:pt x="5148978" y="570223"/>
                  <a:pt x="5144708" y="573163"/>
                  <a:pt x="5139829" y="572183"/>
                </a:cubicBezTo>
                <a:cubicBezTo>
                  <a:pt x="5135257" y="571529"/>
                  <a:pt x="5131905" y="567282"/>
                  <a:pt x="5132514" y="562708"/>
                </a:cubicBezTo>
                <a:cubicBezTo>
                  <a:pt x="5133123" y="558134"/>
                  <a:pt x="5137392" y="555193"/>
                  <a:pt x="5142269" y="556173"/>
                </a:cubicBezTo>
                <a:close/>
                <a:moveTo>
                  <a:pt x="3596300" y="556173"/>
                </a:moveTo>
                <a:cubicBezTo>
                  <a:pt x="3601171" y="557153"/>
                  <a:pt x="3604530" y="561400"/>
                  <a:pt x="3603928" y="565974"/>
                </a:cubicBezTo>
                <a:cubicBezTo>
                  <a:pt x="3603308" y="570548"/>
                  <a:pt x="3598743" y="573489"/>
                  <a:pt x="3593864" y="572835"/>
                </a:cubicBezTo>
                <a:cubicBezTo>
                  <a:pt x="3589003" y="571855"/>
                  <a:pt x="3585660" y="567608"/>
                  <a:pt x="3586262" y="563034"/>
                </a:cubicBezTo>
                <a:cubicBezTo>
                  <a:pt x="3587173" y="558460"/>
                  <a:pt x="3591437" y="555519"/>
                  <a:pt x="3596300" y="556173"/>
                </a:cubicBezTo>
                <a:close/>
                <a:moveTo>
                  <a:pt x="5901638" y="555520"/>
                </a:moveTo>
                <a:cubicBezTo>
                  <a:pt x="5906210" y="556173"/>
                  <a:pt x="5909562" y="560421"/>
                  <a:pt x="5908648" y="564995"/>
                </a:cubicBezTo>
                <a:cubicBezTo>
                  <a:pt x="5907733" y="569569"/>
                  <a:pt x="5903772" y="572183"/>
                  <a:pt x="5899199" y="571529"/>
                </a:cubicBezTo>
                <a:cubicBezTo>
                  <a:pt x="5894628" y="570876"/>
                  <a:pt x="5891275" y="566628"/>
                  <a:pt x="5892189" y="562055"/>
                </a:cubicBezTo>
                <a:cubicBezTo>
                  <a:pt x="5892798" y="557807"/>
                  <a:pt x="5897065" y="554867"/>
                  <a:pt x="5901638" y="555520"/>
                </a:cubicBezTo>
                <a:close/>
                <a:moveTo>
                  <a:pt x="10174654" y="554540"/>
                </a:moveTo>
                <a:cubicBezTo>
                  <a:pt x="10179225" y="555193"/>
                  <a:pt x="10182576" y="559440"/>
                  <a:pt x="10181968" y="564015"/>
                </a:cubicBezTo>
                <a:cubicBezTo>
                  <a:pt x="10181359" y="568262"/>
                  <a:pt x="10177091" y="571203"/>
                  <a:pt x="10172519" y="570549"/>
                </a:cubicBezTo>
                <a:cubicBezTo>
                  <a:pt x="10167946" y="569896"/>
                  <a:pt x="10164595" y="565648"/>
                  <a:pt x="10165204" y="561074"/>
                </a:cubicBezTo>
                <a:cubicBezTo>
                  <a:pt x="10165812" y="556827"/>
                  <a:pt x="10170080" y="553887"/>
                  <a:pt x="10174654" y="554540"/>
                </a:cubicBezTo>
                <a:close/>
                <a:moveTo>
                  <a:pt x="4813942" y="554539"/>
                </a:moveTo>
                <a:cubicBezTo>
                  <a:pt x="4818515" y="555193"/>
                  <a:pt x="4821867" y="559440"/>
                  <a:pt x="4821258" y="564014"/>
                </a:cubicBezTo>
                <a:cubicBezTo>
                  <a:pt x="4820649" y="568589"/>
                  <a:pt x="4816378" y="571202"/>
                  <a:pt x="4811502" y="570549"/>
                </a:cubicBezTo>
                <a:cubicBezTo>
                  <a:pt x="4806929" y="569895"/>
                  <a:pt x="4803576" y="565648"/>
                  <a:pt x="4804185" y="561074"/>
                </a:cubicBezTo>
                <a:cubicBezTo>
                  <a:pt x="4805100" y="556500"/>
                  <a:pt x="4809367" y="553559"/>
                  <a:pt x="4813942" y="554539"/>
                </a:cubicBezTo>
                <a:close/>
                <a:moveTo>
                  <a:pt x="7985262" y="553887"/>
                </a:moveTo>
                <a:cubicBezTo>
                  <a:pt x="7990139" y="554867"/>
                  <a:pt x="7993492" y="559114"/>
                  <a:pt x="7992577" y="563688"/>
                </a:cubicBezTo>
                <a:cubicBezTo>
                  <a:pt x="7991968" y="568262"/>
                  <a:pt x="7987396" y="571202"/>
                  <a:pt x="7982824" y="570549"/>
                </a:cubicBezTo>
                <a:cubicBezTo>
                  <a:pt x="7977947" y="569569"/>
                  <a:pt x="7974594" y="565321"/>
                  <a:pt x="7975509" y="560748"/>
                </a:cubicBezTo>
                <a:cubicBezTo>
                  <a:pt x="7976118" y="556173"/>
                  <a:pt x="7980690" y="553233"/>
                  <a:pt x="7985262" y="553887"/>
                </a:cubicBezTo>
                <a:close/>
                <a:moveTo>
                  <a:pt x="7440886" y="553887"/>
                </a:moveTo>
                <a:cubicBezTo>
                  <a:pt x="7445154" y="554540"/>
                  <a:pt x="7448201" y="558460"/>
                  <a:pt x="7447591" y="562708"/>
                </a:cubicBezTo>
                <a:cubicBezTo>
                  <a:pt x="7446982" y="566955"/>
                  <a:pt x="7443019" y="569569"/>
                  <a:pt x="7438447" y="568915"/>
                </a:cubicBezTo>
                <a:cubicBezTo>
                  <a:pt x="7434180" y="568262"/>
                  <a:pt x="7431132" y="564341"/>
                  <a:pt x="7431742" y="560094"/>
                </a:cubicBezTo>
                <a:cubicBezTo>
                  <a:pt x="7432351" y="555847"/>
                  <a:pt x="7436314" y="552906"/>
                  <a:pt x="7440886" y="553887"/>
                </a:cubicBezTo>
                <a:close/>
                <a:moveTo>
                  <a:pt x="11107347" y="553886"/>
                </a:moveTo>
                <a:cubicBezTo>
                  <a:pt x="11109480" y="554213"/>
                  <a:pt x="11111308" y="555356"/>
                  <a:pt x="11112528" y="556949"/>
                </a:cubicBezTo>
                <a:lnTo>
                  <a:pt x="11112766" y="557848"/>
                </a:lnTo>
                <a:lnTo>
                  <a:pt x="11118623" y="556500"/>
                </a:lnTo>
                <a:cubicBezTo>
                  <a:pt x="11120910" y="556827"/>
                  <a:pt x="11122815" y="558052"/>
                  <a:pt x="11124072" y="559726"/>
                </a:cubicBezTo>
                <a:lnTo>
                  <a:pt x="11125097" y="563609"/>
                </a:lnTo>
                <a:lnTo>
                  <a:pt x="11130511" y="562381"/>
                </a:lnTo>
                <a:cubicBezTo>
                  <a:pt x="11135387" y="563361"/>
                  <a:pt x="11138741" y="567608"/>
                  <a:pt x="11137827" y="572182"/>
                </a:cubicBezTo>
                <a:cubicBezTo>
                  <a:pt x="11137216" y="576756"/>
                  <a:pt x="11132643" y="579696"/>
                  <a:pt x="11128072" y="579043"/>
                </a:cubicBezTo>
                <a:cubicBezTo>
                  <a:pt x="11125786" y="578716"/>
                  <a:pt x="11123729" y="577410"/>
                  <a:pt x="11122358" y="575613"/>
                </a:cubicBezTo>
                <a:lnTo>
                  <a:pt x="11121205" y="571027"/>
                </a:lnTo>
                <a:lnTo>
                  <a:pt x="11116186" y="572183"/>
                </a:lnTo>
                <a:cubicBezTo>
                  <a:pt x="11113900" y="571856"/>
                  <a:pt x="11111994" y="570630"/>
                  <a:pt x="11110737" y="568956"/>
                </a:cubicBezTo>
                <a:lnTo>
                  <a:pt x="11110422" y="567762"/>
                </a:lnTo>
                <a:lnTo>
                  <a:pt x="11104907" y="568915"/>
                </a:lnTo>
                <a:cubicBezTo>
                  <a:pt x="11100639" y="568262"/>
                  <a:pt x="11097592" y="564341"/>
                  <a:pt x="11098202" y="560094"/>
                </a:cubicBezTo>
                <a:cubicBezTo>
                  <a:pt x="11099115" y="555846"/>
                  <a:pt x="11103078" y="553233"/>
                  <a:pt x="11107347" y="553886"/>
                </a:cubicBezTo>
                <a:close/>
                <a:moveTo>
                  <a:pt x="5719651" y="553886"/>
                </a:moveTo>
                <a:cubicBezTo>
                  <a:pt x="5724225" y="554540"/>
                  <a:pt x="5727579" y="558787"/>
                  <a:pt x="5726968" y="563361"/>
                </a:cubicBezTo>
                <a:cubicBezTo>
                  <a:pt x="5726358" y="567935"/>
                  <a:pt x="5722090" y="570876"/>
                  <a:pt x="5717211" y="569896"/>
                </a:cubicBezTo>
                <a:cubicBezTo>
                  <a:pt x="5712640" y="569242"/>
                  <a:pt x="5709286" y="564994"/>
                  <a:pt x="5709897" y="560421"/>
                </a:cubicBezTo>
                <a:cubicBezTo>
                  <a:pt x="5710810" y="555847"/>
                  <a:pt x="5715078" y="552906"/>
                  <a:pt x="5719651" y="553886"/>
                </a:cubicBezTo>
                <a:close/>
                <a:moveTo>
                  <a:pt x="9541883" y="553560"/>
                </a:moveTo>
                <a:cubicBezTo>
                  <a:pt x="9547371" y="554540"/>
                  <a:pt x="9551028" y="559440"/>
                  <a:pt x="9550113" y="564668"/>
                </a:cubicBezTo>
                <a:cubicBezTo>
                  <a:pt x="9549198" y="569896"/>
                  <a:pt x="9544323" y="573162"/>
                  <a:pt x="9538836" y="572182"/>
                </a:cubicBezTo>
                <a:cubicBezTo>
                  <a:pt x="9533349" y="571202"/>
                  <a:pt x="9529692" y="566301"/>
                  <a:pt x="9530607" y="561074"/>
                </a:cubicBezTo>
                <a:cubicBezTo>
                  <a:pt x="9531521" y="555847"/>
                  <a:pt x="9536398" y="552580"/>
                  <a:pt x="9541883" y="553560"/>
                </a:cubicBezTo>
                <a:close/>
                <a:moveTo>
                  <a:pt x="8086456" y="553233"/>
                </a:moveTo>
                <a:cubicBezTo>
                  <a:pt x="8091334" y="554213"/>
                  <a:pt x="8094686" y="558460"/>
                  <a:pt x="8094076" y="563034"/>
                </a:cubicBezTo>
                <a:cubicBezTo>
                  <a:pt x="8093467" y="567608"/>
                  <a:pt x="8088895" y="570875"/>
                  <a:pt x="8084018" y="569895"/>
                </a:cubicBezTo>
                <a:cubicBezTo>
                  <a:pt x="8079142" y="568915"/>
                  <a:pt x="8075789" y="564667"/>
                  <a:pt x="8076398" y="560094"/>
                </a:cubicBezTo>
                <a:cubicBezTo>
                  <a:pt x="8077007" y="555519"/>
                  <a:pt x="8081579" y="552253"/>
                  <a:pt x="8086456" y="553233"/>
                </a:cubicBezTo>
                <a:close/>
                <a:moveTo>
                  <a:pt x="2185084" y="553233"/>
                </a:moveTo>
                <a:cubicBezTo>
                  <a:pt x="2187674" y="553723"/>
                  <a:pt x="2189807" y="555112"/>
                  <a:pt x="2191217" y="556949"/>
                </a:cubicBezTo>
                <a:lnTo>
                  <a:pt x="2192196" y="560457"/>
                </a:lnTo>
                <a:lnTo>
                  <a:pt x="2192376" y="560421"/>
                </a:lnTo>
                <a:cubicBezTo>
                  <a:pt x="2194966" y="560911"/>
                  <a:pt x="2197175" y="562299"/>
                  <a:pt x="2198624" y="564178"/>
                </a:cubicBezTo>
                <a:lnTo>
                  <a:pt x="2198757" y="564711"/>
                </a:lnTo>
                <a:lnTo>
                  <a:pt x="2200582" y="564341"/>
                </a:lnTo>
                <a:cubicBezTo>
                  <a:pt x="2205764" y="565321"/>
                  <a:pt x="2209421" y="569895"/>
                  <a:pt x="2208812" y="574796"/>
                </a:cubicBezTo>
                <a:lnTo>
                  <a:pt x="2208786" y="574839"/>
                </a:lnTo>
                <a:lnTo>
                  <a:pt x="2214581" y="578390"/>
                </a:lnTo>
                <a:cubicBezTo>
                  <a:pt x="2216104" y="580350"/>
                  <a:pt x="2216866" y="582801"/>
                  <a:pt x="2216409" y="585251"/>
                </a:cubicBezTo>
                <a:cubicBezTo>
                  <a:pt x="2215800" y="590152"/>
                  <a:pt x="2210619" y="593746"/>
                  <a:pt x="2205437" y="592766"/>
                </a:cubicBezTo>
                <a:cubicBezTo>
                  <a:pt x="2200255" y="591785"/>
                  <a:pt x="2196293" y="586884"/>
                  <a:pt x="2197208" y="581984"/>
                </a:cubicBezTo>
                <a:lnTo>
                  <a:pt x="2197313" y="581814"/>
                </a:lnTo>
                <a:lnTo>
                  <a:pt x="2191858" y="578553"/>
                </a:lnTo>
                <a:lnTo>
                  <a:pt x="2191603" y="577675"/>
                </a:lnTo>
                <a:lnTo>
                  <a:pt x="2189632" y="578063"/>
                </a:lnTo>
                <a:cubicBezTo>
                  <a:pt x="2187042" y="577573"/>
                  <a:pt x="2184832" y="576185"/>
                  <a:pt x="2183384" y="574306"/>
                </a:cubicBezTo>
                <a:lnTo>
                  <a:pt x="2182408" y="570405"/>
                </a:lnTo>
                <a:lnTo>
                  <a:pt x="2176511" y="566832"/>
                </a:lnTo>
                <a:cubicBezTo>
                  <a:pt x="2175101" y="564994"/>
                  <a:pt x="2174416" y="562708"/>
                  <a:pt x="2174721" y="560421"/>
                </a:cubicBezTo>
                <a:cubicBezTo>
                  <a:pt x="2175330" y="555519"/>
                  <a:pt x="2179902" y="552253"/>
                  <a:pt x="2185084" y="553233"/>
                </a:cubicBezTo>
                <a:close/>
                <a:moveTo>
                  <a:pt x="9213917" y="552906"/>
                </a:moveTo>
                <a:cubicBezTo>
                  <a:pt x="9219100" y="553887"/>
                  <a:pt x="9222757" y="558787"/>
                  <a:pt x="9222147" y="563688"/>
                </a:cubicBezTo>
                <a:cubicBezTo>
                  <a:pt x="9221537" y="568589"/>
                  <a:pt x="9216356" y="572183"/>
                  <a:pt x="9211174" y="571203"/>
                </a:cubicBezTo>
                <a:cubicBezTo>
                  <a:pt x="9205993" y="570223"/>
                  <a:pt x="9202335" y="565321"/>
                  <a:pt x="9202944" y="560421"/>
                </a:cubicBezTo>
                <a:cubicBezTo>
                  <a:pt x="9203859" y="555193"/>
                  <a:pt x="9208736" y="551926"/>
                  <a:pt x="9213917" y="552906"/>
                </a:cubicBezTo>
                <a:close/>
                <a:moveTo>
                  <a:pt x="9444957" y="552579"/>
                </a:moveTo>
                <a:cubicBezTo>
                  <a:pt x="9450444" y="553559"/>
                  <a:pt x="9454102" y="558460"/>
                  <a:pt x="9453186" y="563687"/>
                </a:cubicBezTo>
                <a:cubicBezTo>
                  <a:pt x="9452272" y="568915"/>
                  <a:pt x="9447396" y="572182"/>
                  <a:pt x="9441909" y="571202"/>
                </a:cubicBezTo>
                <a:cubicBezTo>
                  <a:pt x="9436422" y="570222"/>
                  <a:pt x="9432764" y="565321"/>
                  <a:pt x="9433679" y="560094"/>
                </a:cubicBezTo>
                <a:cubicBezTo>
                  <a:pt x="9434594" y="555193"/>
                  <a:pt x="9439471" y="551599"/>
                  <a:pt x="9444957" y="552579"/>
                </a:cubicBezTo>
                <a:close/>
                <a:moveTo>
                  <a:pt x="10815346" y="552253"/>
                </a:moveTo>
                <a:cubicBezTo>
                  <a:pt x="10819918" y="552906"/>
                  <a:pt x="10823271" y="557480"/>
                  <a:pt x="10822661" y="561728"/>
                </a:cubicBezTo>
                <a:cubicBezTo>
                  <a:pt x="10822051" y="566301"/>
                  <a:pt x="10817784" y="569242"/>
                  <a:pt x="10812908" y="568262"/>
                </a:cubicBezTo>
                <a:cubicBezTo>
                  <a:pt x="10808335" y="567608"/>
                  <a:pt x="10804983" y="563034"/>
                  <a:pt x="10805593" y="558787"/>
                </a:cubicBezTo>
                <a:cubicBezTo>
                  <a:pt x="10806202" y="554540"/>
                  <a:pt x="10810774" y="551599"/>
                  <a:pt x="10815346" y="552253"/>
                </a:cubicBezTo>
                <a:close/>
                <a:moveTo>
                  <a:pt x="9697943" y="551272"/>
                </a:moveTo>
                <a:cubicBezTo>
                  <a:pt x="9703124" y="552253"/>
                  <a:pt x="9706782" y="556826"/>
                  <a:pt x="9705868" y="561727"/>
                </a:cubicBezTo>
                <a:cubicBezTo>
                  <a:pt x="9705258" y="566628"/>
                  <a:pt x="9700380" y="569895"/>
                  <a:pt x="9695199" y="568915"/>
                </a:cubicBezTo>
                <a:cubicBezTo>
                  <a:pt x="9690018" y="567935"/>
                  <a:pt x="9686360" y="563361"/>
                  <a:pt x="9687274" y="558460"/>
                </a:cubicBezTo>
                <a:cubicBezTo>
                  <a:pt x="9688189" y="553559"/>
                  <a:pt x="9692761" y="550292"/>
                  <a:pt x="9697943" y="551272"/>
                </a:cubicBezTo>
                <a:close/>
                <a:moveTo>
                  <a:pt x="6161024" y="550946"/>
                </a:moveTo>
                <a:cubicBezTo>
                  <a:pt x="6165596" y="551599"/>
                  <a:pt x="6168644" y="555847"/>
                  <a:pt x="6168034" y="560094"/>
                </a:cubicBezTo>
                <a:cubicBezTo>
                  <a:pt x="6167424" y="564341"/>
                  <a:pt x="6163157" y="567282"/>
                  <a:pt x="6158586" y="566628"/>
                </a:cubicBezTo>
                <a:cubicBezTo>
                  <a:pt x="6154013" y="565975"/>
                  <a:pt x="6150965" y="561728"/>
                  <a:pt x="6151575" y="557480"/>
                </a:cubicBezTo>
                <a:cubicBezTo>
                  <a:pt x="6152185" y="553233"/>
                  <a:pt x="6156452" y="549966"/>
                  <a:pt x="6161024" y="550946"/>
                </a:cubicBezTo>
                <a:close/>
                <a:moveTo>
                  <a:pt x="11084790" y="550946"/>
                </a:moveTo>
                <a:cubicBezTo>
                  <a:pt x="11089363" y="551599"/>
                  <a:pt x="11092410" y="555846"/>
                  <a:pt x="11091800" y="560094"/>
                </a:cubicBezTo>
                <a:cubicBezTo>
                  <a:pt x="11091191" y="564341"/>
                  <a:pt x="11086923" y="566955"/>
                  <a:pt x="11082658" y="566301"/>
                </a:cubicBezTo>
                <a:cubicBezTo>
                  <a:pt x="11078084" y="565648"/>
                  <a:pt x="11075036" y="561401"/>
                  <a:pt x="11075646" y="557153"/>
                </a:cubicBezTo>
                <a:cubicBezTo>
                  <a:pt x="11076256" y="552906"/>
                  <a:pt x="11080524" y="550292"/>
                  <a:pt x="11084790" y="550946"/>
                </a:cubicBezTo>
                <a:close/>
                <a:moveTo>
                  <a:pt x="7782874" y="550946"/>
                </a:moveTo>
                <a:cubicBezTo>
                  <a:pt x="7787446" y="551599"/>
                  <a:pt x="7790494" y="555847"/>
                  <a:pt x="7789884" y="560094"/>
                </a:cubicBezTo>
                <a:cubicBezTo>
                  <a:pt x="7789275" y="564341"/>
                  <a:pt x="7785008" y="567282"/>
                  <a:pt x="7780436" y="566628"/>
                </a:cubicBezTo>
                <a:cubicBezTo>
                  <a:pt x="7775863" y="565974"/>
                  <a:pt x="7772816" y="561728"/>
                  <a:pt x="7773425" y="557480"/>
                </a:cubicBezTo>
                <a:cubicBezTo>
                  <a:pt x="7774035" y="552906"/>
                  <a:pt x="7778302" y="550292"/>
                  <a:pt x="7782874" y="550946"/>
                </a:cubicBezTo>
                <a:close/>
                <a:moveTo>
                  <a:pt x="6645354" y="550946"/>
                </a:moveTo>
                <a:cubicBezTo>
                  <a:pt x="6649926" y="551599"/>
                  <a:pt x="6652974" y="555847"/>
                  <a:pt x="6652364" y="560094"/>
                </a:cubicBezTo>
                <a:cubicBezTo>
                  <a:pt x="6651755" y="564341"/>
                  <a:pt x="6647487" y="567282"/>
                  <a:pt x="6642915" y="566628"/>
                </a:cubicBezTo>
                <a:cubicBezTo>
                  <a:pt x="6638343" y="565975"/>
                  <a:pt x="6635295" y="561728"/>
                  <a:pt x="6635905" y="557480"/>
                </a:cubicBezTo>
                <a:cubicBezTo>
                  <a:pt x="6636515" y="552906"/>
                  <a:pt x="6640782" y="549965"/>
                  <a:pt x="6645354" y="550946"/>
                </a:cubicBezTo>
                <a:close/>
                <a:moveTo>
                  <a:pt x="8868578" y="550619"/>
                </a:moveTo>
                <a:cubicBezTo>
                  <a:pt x="8873759" y="551599"/>
                  <a:pt x="8877111" y="556173"/>
                  <a:pt x="8876502" y="561074"/>
                </a:cubicBezTo>
                <a:cubicBezTo>
                  <a:pt x="8875892" y="565974"/>
                  <a:pt x="8871015" y="569242"/>
                  <a:pt x="8865834" y="568262"/>
                </a:cubicBezTo>
                <a:cubicBezTo>
                  <a:pt x="8860652" y="567282"/>
                  <a:pt x="8857299" y="562708"/>
                  <a:pt x="8857909" y="557807"/>
                </a:cubicBezTo>
                <a:cubicBezTo>
                  <a:pt x="8858519" y="552906"/>
                  <a:pt x="8863395" y="549639"/>
                  <a:pt x="8868578" y="550619"/>
                </a:cubicBezTo>
                <a:close/>
                <a:moveTo>
                  <a:pt x="6241542" y="550501"/>
                </a:moveTo>
                <a:cubicBezTo>
                  <a:pt x="6246029" y="551271"/>
                  <a:pt x="6249150" y="555361"/>
                  <a:pt x="6248511" y="559637"/>
                </a:cubicBezTo>
                <a:cubicBezTo>
                  <a:pt x="6247873" y="563913"/>
                  <a:pt x="6243718" y="566756"/>
                  <a:pt x="6239230" y="565986"/>
                </a:cubicBezTo>
                <a:cubicBezTo>
                  <a:pt x="6234742" y="565216"/>
                  <a:pt x="6231621" y="561126"/>
                  <a:pt x="6232260" y="556849"/>
                </a:cubicBezTo>
                <a:cubicBezTo>
                  <a:pt x="6232898" y="552573"/>
                  <a:pt x="6237053" y="549731"/>
                  <a:pt x="6241542" y="550501"/>
                </a:cubicBezTo>
                <a:close/>
                <a:moveTo>
                  <a:pt x="4530390" y="550292"/>
                </a:moveTo>
                <a:cubicBezTo>
                  <a:pt x="4534965" y="550946"/>
                  <a:pt x="4538318" y="555519"/>
                  <a:pt x="4537709" y="559767"/>
                </a:cubicBezTo>
                <a:cubicBezTo>
                  <a:pt x="4537102" y="564341"/>
                  <a:pt x="4532833" y="567282"/>
                  <a:pt x="4527954" y="566301"/>
                </a:cubicBezTo>
                <a:cubicBezTo>
                  <a:pt x="4523385" y="565648"/>
                  <a:pt x="4520026" y="561074"/>
                  <a:pt x="4520636" y="556826"/>
                </a:cubicBezTo>
                <a:cubicBezTo>
                  <a:pt x="4521556" y="552579"/>
                  <a:pt x="4525819" y="549312"/>
                  <a:pt x="4530390" y="550292"/>
                </a:cubicBezTo>
                <a:close/>
                <a:moveTo>
                  <a:pt x="9971113" y="550222"/>
                </a:moveTo>
                <a:cubicBezTo>
                  <a:pt x="9975933" y="551049"/>
                  <a:pt x="9979280" y="555475"/>
                  <a:pt x="9978588" y="560108"/>
                </a:cubicBezTo>
                <a:cubicBezTo>
                  <a:pt x="9977896" y="564741"/>
                  <a:pt x="9973427" y="567825"/>
                  <a:pt x="9968607" y="566998"/>
                </a:cubicBezTo>
                <a:cubicBezTo>
                  <a:pt x="9963787" y="566170"/>
                  <a:pt x="9960441" y="561744"/>
                  <a:pt x="9961132" y="557112"/>
                </a:cubicBezTo>
                <a:cubicBezTo>
                  <a:pt x="9961824" y="552479"/>
                  <a:pt x="9966293" y="549394"/>
                  <a:pt x="9971113" y="550222"/>
                </a:cubicBezTo>
                <a:close/>
                <a:moveTo>
                  <a:pt x="7129988" y="549639"/>
                </a:moveTo>
                <a:cubicBezTo>
                  <a:pt x="7134256" y="550292"/>
                  <a:pt x="7137304" y="554213"/>
                  <a:pt x="7136694" y="558460"/>
                </a:cubicBezTo>
                <a:cubicBezTo>
                  <a:pt x="7136084" y="562708"/>
                  <a:pt x="7132122" y="565321"/>
                  <a:pt x="7127550" y="564668"/>
                </a:cubicBezTo>
                <a:cubicBezTo>
                  <a:pt x="7123283" y="564015"/>
                  <a:pt x="7120235" y="560094"/>
                  <a:pt x="7120844" y="555847"/>
                </a:cubicBezTo>
                <a:cubicBezTo>
                  <a:pt x="7121453" y="551599"/>
                  <a:pt x="7125416" y="548659"/>
                  <a:pt x="7129988" y="549639"/>
                </a:cubicBezTo>
                <a:close/>
                <a:moveTo>
                  <a:pt x="5225494" y="549312"/>
                </a:moveTo>
                <a:cubicBezTo>
                  <a:pt x="5230066" y="549965"/>
                  <a:pt x="5233421" y="554213"/>
                  <a:pt x="5232810" y="558787"/>
                </a:cubicBezTo>
                <a:cubicBezTo>
                  <a:pt x="5232201" y="563360"/>
                  <a:pt x="5227933" y="566301"/>
                  <a:pt x="5223055" y="565321"/>
                </a:cubicBezTo>
                <a:cubicBezTo>
                  <a:pt x="5218481" y="564667"/>
                  <a:pt x="5215129" y="560420"/>
                  <a:pt x="5215737" y="555846"/>
                </a:cubicBezTo>
                <a:cubicBezTo>
                  <a:pt x="5216651" y="551272"/>
                  <a:pt x="5220920" y="548332"/>
                  <a:pt x="5225494" y="549312"/>
                </a:cubicBezTo>
                <a:close/>
                <a:moveTo>
                  <a:pt x="6322595" y="548691"/>
                </a:moveTo>
                <a:cubicBezTo>
                  <a:pt x="6327082" y="549462"/>
                  <a:pt x="6330203" y="553552"/>
                  <a:pt x="6329564" y="557828"/>
                </a:cubicBezTo>
                <a:cubicBezTo>
                  <a:pt x="6328926" y="562104"/>
                  <a:pt x="6324770" y="564945"/>
                  <a:pt x="6320281" y="564175"/>
                </a:cubicBezTo>
                <a:cubicBezTo>
                  <a:pt x="6315794" y="563405"/>
                  <a:pt x="6312674" y="559314"/>
                  <a:pt x="6313312" y="555038"/>
                </a:cubicBezTo>
                <a:cubicBezTo>
                  <a:pt x="6313951" y="550763"/>
                  <a:pt x="6318107" y="547921"/>
                  <a:pt x="6322595" y="548691"/>
                </a:cubicBezTo>
                <a:close/>
                <a:moveTo>
                  <a:pt x="6080861" y="548658"/>
                </a:moveTo>
                <a:cubicBezTo>
                  <a:pt x="6085433" y="549312"/>
                  <a:pt x="6088481" y="553560"/>
                  <a:pt x="6087872" y="557807"/>
                </a:cubicBezTo>
                <a:cubicBezTo>
                  <a:pt x="6087262" y="562054"/>
                  <a:pt x="6082994" y="564994"/>
                  <a:pt x="6078423" y="564341"/>
                </a:cubicBezTo>
                <a:cubicBezTo>
                  <a:pt x="6073850" y="563688"/>
                  <a:pt x="6070802" y="559440"/>
                  <a:pt x="6071412" y="555193"/>
                </a:cubicBezTo>
                <a:cubicBezTo>
                  <a:pt x="6072326" y="550619"/>
                  <a:pt x="6076289" y="548005"/>
                  <a:pt x="6080861" y="548658"/>
                </a:cubicBezTo>
                <a:close/>
                <a:moveTo>
                  <a:pt x="7604869" y="548332"/>
                </a:moveTo>
                <a:cubicBezTo>
                  <a:pt x="7609441" y="548985"/>
                  <a:pt x="7612490" y="553233"/>
                  <a:pt x="7611880" y="557480"/>
                </a:cubicBezTo>
                <a:cubicBezTo>
                  <a:pt x="7611271" y="561727"/>
                  <a:pt x="7607003" y="564341"/>
                  <a:pt x="7602736" y="563687"/>
                </a:cubicBezTo>
                <a:cubicBezTo>
                  <a:pt x="7598164" y="563034"/>
                  <a:pt x="7595116" y="558787"/>
                  <a:pt x="7595726" y="554540"/>
                </a:cubicBezTo>
                <a:cubicBezTo>
                  <a:pt x="7596335" y="550292"/>
                  <a:pt x="7600603" y="547352"/>
                  <a:pt x="7604869" y="548332"/>
                </a:cubicBezTo>
                <a:close/>
                <a:moveTo>
                  <a:pt x="6564886" y="547678"/>
                </a:moveTo>
                <a:cubicBezTo>
                  <a:pt x="6569458" y="548332"/>
                  <a:pt x="6572506" y="552580"/>
                  <a:pt x="6571897" y="556826"/>
                </a:cubicBezTo>
                <a:cubicBezTo>
                  <a:pt x="6571287" y="561074"/>
                  <a:pt x="6567020" y="564014"/>
                  <a:pt x="6562448" y="563361"/>
                </a:cubicBezTo>
                <a:cubicBezTo>
                  <a:pt x="6557876" y="562708"/>
                  <a:pt x="6554828" y="558460"/>
                  <a:pt x="6555437" y="554213"/>
                </a:cubicBezTo>
                <a:cubicBezTo>
                  <a:pt x="6556047" y="549639"/>
                  <a:pt x="6560314" y="546698"/>
                  <a:pt x="6564886" y="547678"/>
                </a:cubicBezTo>
                <a:close/>
                <a:moveTo>
                  <a:pt x="8280006" y="547352"/>
                </a:moveTo>
                <a:cubicBezTo>
                  <a:pt x="8284882" y="548332"/>
                  <a:pt x="8288235" y="552580"/>
                  <a:pt x="8287625" y="557480"/>
                </a:cubicBezTo>
                <a:cubicBezTo>
                  <a:pt x="8287016" y="562054"/>
                  <a:pt x="8282444" y="565321"/>
                  <a:pt x="8277262" y="564341"/>
                </a:cubicBezTo>
                <a:cubicBezTo>
                  <a:pt x="8272385" y="563361"/>
                  <a:pt x="8269032" y="559114"/>
                  <a:pt x="8269642" y="554213"/>
                </a:cubicBezTo>
                <a:cubicBezTo>
                  <a:pt x="8270556" y="549639"/>
                  <a:pt x="8275128" y="546372"/>
                  <a:pt x="8280006" y="547352"/>
                </a:cubicBezTo>
                <a:close/>
                <a:moveTo>
                  <a:pt x="5637953" y="547351"/>
                </a:moveTo>
                <a:cubicBezTo>
                  <a:pt x="5642525" y="548005"/>
                  <a:pt x="5645878" y="552253"/>
                  <a:pt x="5645270" y="556826"/>
                </a:cubicBezTo>
                <a:cubicBezTo>
                  <a:pt x="5644659" y="561401"/>
                  <a:pt x="5640391" y="564341"/>
                  <a:pt x="5635513" y="563361"/>
                </a:cubicBezTo>
                <a:cubicBezTo>
                  <a:pt x="5630941" y="562707"/>
                  <a:pt x="5627589" y="558460"/>
                  <a:pt x="5628197" y="553886"/>
                </a:cubicBezTo>
                <a:cubicBezTo>
                  <a:pt x="5629111" y="549312"/>
                  <a:pt x="5633380" y="546371"/>
                  <a:pt x="5637953" y="547351"/>
                </a:cubicBezTo>
                <a:close/>
                <a:moveTo>
                  <a:pt x="3868428" y="547068"/>
                </a:moveTo>
                <a:cubicBezTo>
                  <a:pt x="3873087" y="547866"/>
                  <a:pt x="3876316" y="552123"/>
                  <a:pt x="3875654" y="556577"/>
                </a:cubicBezTo>
                <a:cubicBezTo>
                  <a:pt x="3874984" y="561031"/>
                  <a:pt x="3870674" y="563995"/>
                  <a:pt x="3866022" y="563198"/>
                </a:cubicBezTo>
                <a:cubicBezTo>
                  <a:pt x="3861364" y="562400"/>
                  <a:pt x="3858130" y="558142"/>
                  <a:pt x="3858789" y="553688"/>
                </a:cubicBezTo>
                <a:cubicBezTo>
                  <a:pt x="3859458" y="549234"/>
                  <a:pt x="3863772" y="546270"/>
                  <a:pt x="3868428" y="547068"/>
                </a:cubicBezTo>
                <a:close/>
                <a:moveTo>
                  <a:pt x="2583994" y="547025"/>
                </a:moveTo>
                <a:cubicBezTo>
                  <a:pt x="2589175" y="548005"/>
                  <a:pt x="2593137" y="552906"/>
                  <a:pt x="2592223" y="557807"/>
                </a:cubicBezTo>
                <a:cubicBezTo>
                  <a:pt x="2591611" y="562708"/>
                  <a:pt x="2586432" y="566301"/>
                  <a:pt x="2581249" y="565321"/>
                </a:cubicBezTo>
                <a:cubicBezTo>
                  <a:pt x="2576070" y="564341"/>
                  <a:pt x="2572111" y="559440"/>
                  <a:pt x="2573023" y="554540"/>
                </a:cubicBezTo>
                <a:cubicBezTo>
                  <a:pt x="2573939" y="549639"/>
                  <a:pt x="2578508" y="546045"/>
                  <a:pt x="2583994" y="547025"/>
                </a:cubicBezTo>
                <a:close/>
                <a:moveTo>
                  <a:pt x="6403646" y="546698"/>
                </a:moveTo>
                <a:cubicBezTo>
                  <a:pt x="6408218" y="547352"/>
                  <a:pt x="6411266" y="551599"/>
                  <a:pt x="6410656" y="555846"/>
                </a:cubicBezTo>
                <a:cubicBezTo>
                  <a:pt x="6410047" y="560094"/>
                  <a:pt x="6405780" y="563034"/>
                  <a:pt x="6401208" y="562381"/>
                </a:cubicBezTo>
                <a:cubicBezTo>
                  <a:pt x="6396635" y="561728"/>
                  <a:pt x="6393588" y="557480"/>
                  <a:pt x="6394197" y="553233"/>
                </a:cubicBezTo>
                <a:cubicBezTo>
                  <a:pt x="6394807" y="548658"/>
                  <a:pt x="6399074" y="545718"/>
                  <a:pt x="6403646" y="546698"/>
                </a:cubicBezTo>
                <a:close/>
                <a:moveTo>
                  <a:pt x="959240" y="546372"/>
                </a:moveTo>
                <a:cubicBezTo>
                  <a:pt x="964117" y="547352"/>
                  <a:pt x="967774" y="551926"/>
                  <a:pt x="967164" y="556500"/>
                </a:cubicBezTo>
                <a:cubicBezTo>
                  <a:pt x="966555" y="561401"/>
                  <a:pt x="961678" y="564341"/>
                  <a:pt x="956802" y="563688"/>
                </a:cubicBezTo>
                <a:cubicBezTo>
                  <a:pt x="951925" y="562708"/>
                  <a:pt x="948267" y="558133"/>
                  <a:pt x="948878" y="553560"/>
                </a:cubicBezTo>
                <a:cubicBezTo>
                  <a:pt x="949487" y="548658"/>
                  <a:pt x="954058" y="545392"/>
                  <a:pt x="959240" y="546372"/>
                </a:cubicBezTo>
                <a:close/>
                <a:moveTo>
                  <a:pt x="6484418" y="546371"/>
                </a:moveTo>
                <a:cubicBezTo>
                  <a:pt x="6488990" y="547025"/>
                  <a:pt x="6492038" y="551272"/>
                  <a:pt x="6491429" y="555519"/>
                </a:cubicBezTo>
                <a:cubicBezTo>
                  <a:pt x="6490820" y="559767"/>
                  <a:pt x="6486553" y="562707"/>
                  <a:pt x="6481981" y="562054"/>
                </a:cubicBezTo>
                <a:cubicBezTo>
                  <a:pt x="6477408" y="561401"/>
                  <a:pt x="6474361" y="557153"/>
                  <a:pt x="6474970" y="552906"/>
                </a:cubicBezTo>
                <a:cubicBezTo>
                  <a:pt x="6475579" y="548332"/>
                  <a:pt x="6479846" y="545391"/>
                  <a:pt x="6484418" y="546371"/>
                </a:cubicBezTo>
                <a:close/>
                <a:moveTo>
                  <a:pt x="1053628" y="546046"/>
                </a:moveTo>
                <a:cubicBezTo>
                  <a:pt x="1057895" y="546699"/>
                  <a:pt x="1060943" y="550619"/>
                  <a:pt x="1060333" y="554867"/>
                </a:cubicBezTo>
                <a:cubicBezTo>
                  <a:pt x="1059724" y="559114"/>
                  <a:pt x="1055761" y="561728"/>
                  <a:pt x="1051190" y="561074"/>
                </a:cubicBezTo>
                <a:cubicBezTo>
                  <a:pt x="1046923" y="560421"/>
                  <a:pt x="1043876" y="556500"/>
                  <a:pt x="1044485" y="552253"/>
                </a:cubicBezTo>
                <a:cubicBezTo>
                  <a:pt x="1045094" y="548332"/>
                  <a:pt x="1049361" y="545392"/>
                  <a:pt x="1053628" y="546046"/>
                </a:cubicBezTo>
                <a:close/>
                <a:moveTo>
                  <a:pt x="885507" y="546045"/>
                </a:moveTo>
                <a:cubicBezTo>
                  <a:pt x="890384" y="547025"/>
                  <a:pt x="893736" y="551272"/>
                  <a:pt x="893127" y="556173"/>
                </a:cubicBezTo>
                <a:cubicBezTo>
                  <a:pt x="892517" y="560747"/>
                  <a:pt x="887946" y="564014"/>
                  <a:pt x="883069" y="563034"/>
                </a:cubicBezTo>
                <a:cubicBezTo>
                  <a:pt x="878192" y="562054"/>
                  <a:pt x="874840" y="557807"/>
                  <a:pt x="875449" y="552906"/>
                </a:cubicBezTo>
                <a:cubicBezTo>
                  <a:pt x="875754" y="548332"/>
                  <a:pt x="880326" y="545391"/>
                  <a:pt x="885507" y="546045"/>
                </a:cubicBezTo>
                <a:close/>
                <a:moveTo>
                  <a:pt x="3785950" y="545392"/>
                </a:moveTo>
                <a:cubicBezTo>
                  <a:pt x="3790525" y="546045"/>
                  <a:pt x="3793893" y="550619"/>
                  <a:pt x="3793274" y="554867"/>
                </a:cubicBezTo>
                <a:cubicBezTo>
                  <a:pt x="3792664" y="559440"/>
                  <a:pt x="3788386" y="562381"/>
                  <a:pt x="3783509" y="561401"/>
                </a:cubicBezTo>
                <a:cubicBezTo>
                  <a:pt x="3778935" y="560748"/>
                  <a:pt x="3775583" y="556173"/>
                  <a:pt x="3776188" y="551926"/>
                </a:cubicBezTo>
                <a:cubicBezTo>
                  <a:pt x="3777102" y="547679"/>
                  <a:pt x="3781371" y="544738"/>
                  <a:pt x="3785950" y="545392"/>
                </a:cubicBezTo>
                <a:close/>
                <a:moveTo>
                  <a:pt x="1129823" y="544412"/>
                </a:moveTo>
                <a:cubicBezTo>
                  <a:pt x="1134090" y="545065"/>
                  <a:pt x="1137137" y="548985"/>
                  <a:pt x="1136528" y="553233"/>
                </a:cubicBezTo>
                <a:cubicBezTo>
                  <a:pt x="1135918" y="557480"/>
                  <a:pt x="1131956" y="560094"/>
                  <a:pt x="1127384" y="559440"/>
                </a:cubicBezTo>
                <a:lnTo>
                  <a:pt x="1126194" y="558736"/>
                </a:lnTo>
                <a:lnTo>
                  <a:pt x="1125077" y="560461"/>
                </a:lnTo>
                <a:cubicBezTo>
                  <a:pt x="1123401" y="561564"/>
                  <a:pt x="1121267" y="562054"/>
                  <a:pt x="1119134" y="561727"/>
                </a:cubicBezTo>
                <a:cubicBezTo>
                  <a:pt x="1114562" y="561074"/>
                  <a:pt x="1111514" y="556826"/>
                  <a:pt x="1112124" y="552579"/>
                </a:cubicBezTo>
                <a:cubicBezTo>
                  <a:pt x="1112733" y="548658"/>
                  <a:pt x="1117000" y="545718"/>
                  <a:pt x="1121267" y="546372"/>
                </a:cubicBezTo>
                <a:lnTo>
                  <a:pt x="1122792" y="547275"/>
                </a:lnTo>
                <a:lnTo>
                  <a:pt x="1123880" y="545555"/>
                </a:lnTo>
                <a:cubicBezTo>
                  <a:pt x="1125556" y="544412"/>
                  <a:pt x="1127690" y="543922"/>
                  <a:pt x="1129823" y="544412"/>
                </a:cubicBezTo>
                <a:close/>
                <a:moveTo>
                  <a:pt x="10213363" y="544411"/>
                </a:moveTo>
                <a:cubicBezTo>
                  <a:pt x="10217934" y="545065"/>
                  <a:pt x="10220982" y="549312"/>
                  <a:pt x="10220373" y="553559"/>
                </a:cubicBezTo>
                <a:cubicBezTo>
                  <a:pt x="10219763" y="557807"/>
                  <a:pt x="10215497" y="560747"/>
                  <a:pt x="10210924" y="560094"/>
                </a:cubicBezTo>
                <a:cubicBezTo>
                  <a:pt x="10206352" y="559440"/>
                  <a:pt x="10203304" y="555193"/>
                  <a:pt x="10203914" y="550946"/>
                </a:cubicBezTo>
                <a:cubicBezTo>
                  <a:pt x="10204523" y="546371"/>
                  <a:pt x="10208790" y="543431"/>
                  <a:pt x="10213363" y="544411"/>
                </a:cubicBezTo>
                <a:close/>
                <a:moveTo>
                  <a:pt x="10677219" y="544286"/>
                </a:moveTo>
                <a:cubicBezTo>
                  <a:pt x="10681875" y="545085"/>
                  <a:pt x="10685108" y="549343"/>
                  <a:pt x="10684443" y="553797"/>
                </a:cubicBezTo>
                <a:cubicBezTo>
                  <a:pt x="10683778" y="558251"/>
                  <a:pt x="10679467" y="561214"/>
                  <a:pt x="10674813" y="560416"/>
                </a:cubicBezTo>
                <a:cubicBezTo>
                  <a:pt x="10670159" y="559617"/>
                  <a:pt x="10666924" y="555360"/>
                  <a:pt x="10667589" y="550906"/>
                </a:cubicBezTo>
                <a:cubicBezTo>
                  <a:pt x="10668254" y="546452"/>
                  <a:pt x="10672567" y="543488"/>
                  <a:pt x="10677219" y="544286"/>
                </a:cubicBezTo>
                <a:close/>
                <a:moveTo>
                  <a:pt x="3651814" y="544085"/>
                </a:moveTo>
                <a:cubicBezTo>
                  <a:pt x="3656690" y="545065"/>
                  <a:pt x="3660050" y="549312"/>
                  <a:pt x="3659131" y="553886"/>
                </a:cubicBezTo>
                <a:cubicBezTo>
                  <a:pt x="3658217" y="558460"/>
                  <a:pt x="3653940" y="561400"/>
                  <a:pt x="3649372" y="560747"/>
                </a:cubicBezTo>
                <a:cubicBezTo>
                  <a:pt x="3644492" y="559767"/>
                  <a:pt x="3641136" y="555519"/>
                  <a:pt x="3642047" y="550946"/>
                </a:cubicBezTo>
                <a:cubicBezTo>
                  <a:pt x="3642961" y="546371"/>
                  <a:pt x="3646934" y="543431"/>
                  <a:pt x="3651814" y="544085"/>
                </a:cubicBezTo>
                <a:close/>
                <a:moveTo>
                  <a:pt x="5555949" y="543431"/>
                </a:moveTo>
                <a:cubicBezTo>
                  <a:pt x="5560522" y="544085"/>
                  <a:pt x="5563874" y="548332"/>
                  <a:pt x="5563264" y="552906"/>
                </a:cubicBezTo>
                <a:cubicBezTo>
                  <a:pt x="5562654" y="557480"/>
                  <a:pt x="5558389" y="560421"/>
                  <a:pt x="5553510" y="559440"/>
                </a:cubicBezTo>
                <a:cubicBezTo>
                  <a:pt x="5548936" y="558787"/>
                  <a:pt x="5545584" y="554540"/>
                  <a:pt x="5546194" y="549966"/>
                </a:cubicBezTo>
                <a:cubicBezTo>
                  <a:pt x="5547109" y="545719"/>
                  <a:pt x="5551376" y="542778"/>
                  <a:pt x="5555949" y="543431"/>
                </a:cubicBezTo>
                <a:close/>
                <a:moveTo>
                  <a:pt x="3456570" y="543168"/>
                </a:moveTo>
                <a:cubicBezTo>
                  <a:pt x="3461556" y="544023"/>
                  <a:pt x="3465036" y="548472"/>
                  <a:pt x="3464345" y="553104"/>
                </a:cubicBezTo>
                <a:cubicBezTo>
                  <a:pt x="3463654" y="557736"/>
                  <a:pt x="3459051" y="560798"/>
                  <a:pt x="3454067" y="559943"/>
                </a:cubicBezTo>
                <a:cubicBezTo>
                  <a:pt x="3449081" y="559088"/>
                  <a:pt x="3445600" y="554639"/>
                  <a:pt x="3446290" y="550007"/>
                </a:cubicBezTo>
                <a:cubicBezTo>
                  <a:pt x="3446981" y="545375"/>
                  <a:pt x="3451584" y="542313"/>
                  <a:pt x="3456570" y="543168"/>
                </a:cubicBezTo>
                <a:close/>
                <a:moveTo>
                  <a:pt x="5308718" y="543105"/>
                </a:moveTo>
                <a:cubicBezTo>
                  <a:pt x="5313291" y="543758"/>
                  <a:pt x="5316644" y="548005"/>
                  <a:pt x="5316032" y="552580"/>
                </a:cubicBezTo>
                <a:cubicBezTo>
                  <a:pt x="5315423" y="557153"/>
                  <a:pt x="5311156" y="560094"/>
                  <a:pt x="5306278" y="559114"/>
                </a:cubicBezTo>
                <a:cubicBezTo>
                  <a:pt x="5301703" y="558460"/>
                  <a:pt x="5298352" y="554213"/>
                  <a:pt x="5298960" y="549639"/>
                </a:cubicBezTo>
                <a:cubicBezTo>
                  <a:pt x="5299571" y="545392"/>
                  <a:pt x="5304144" y="542451"/>
                  <a:pt x="5308718" y="543105"/>
                </a:cubicBezTo>
                <a:close/>
                <a:moveTo>
                  <a:pt x="9840589" y="542778"/>
                </a:moveTo>
                <a:cubicBezTo>
                  <a:pt x="9845467" y="543758"/>
                  <a:pt x="9848818" y="548005"/>
                  <a:pt x="9848210" y="552580"/>
                </a:cubicBezTo>
                <a:cubicBezTo>
                  <a:pt x="9847601" y="557153"/>
                  <a:pt x="9843028" y="560421"/>
                  <a:pt x="9838152" y="559440"/>
                </a:cubicBezTo>
                <a:cubicBezTo>
                  <a:pt x="9833274" y="558460"/>
                  <a:pt x="9829922" y="554213"/>
                  <a:pt x="9830531" y="549639"/>
                </a:cubicBezTo>
                <a:cubicBezTo>
                  <a:pt x="9831141" y="545065"/>
                  <a:pt x="9835712" y="542124"/>
                  <a:pt x="9840589" y="542778"/>
                </a:cubicBezTo>
                <a:close/>
                <a:moveTo>
                  <a:pt x="11209759" y="542778"/>
                </a:moveTo>
                <a:cubicBezTo>
                  <a:pt x="11214027" y="543431"/>
                  <a:pt x="11217075" y="547351"/>
                  <a:pt x="11216466" y="551599"/>
                </a:cubicBezTo>
                <a:cubicBezTo>
                  <a:pt x="11215856" y="555846"/>
                  <a:pt x="11211893" y="558460"/>
                  <a:pt x="11207627" y="557807"/>
                </a:cubicBezTo>
                <a:cubicBezTo>
                  <a:pt x="11203359" y="557153"/>
                  <a:pt x="11200311" y="553233"/>
                  <a:pt x="11200920" y="548985"/>
                </a:cubicBezTo>
                <a:cubicBezTo>
                  <a:pt x="11201529" y="544738"/>
                  <a:pt x="11205493" y="542124"/>
                  <a:pt x="11209759" y="542778"/>
                </a:cubicBezTo>
                <a:close/>
                <a:moveTo>
                  <a:pt x="6001308" y="542778"/>
                </a:moveTo>
                <a:cubicBezTo>
                  <a:pt x="6005880" y="543431"/>
                  <a:pt x="6008928" y="547678"/>
                  <a:pt x="6008318" y="551926"/>
                </a:cubicBezTo>
                <a:cubicBezTo>
                  <a:pt x="6007709" y="556173"/>
                  <a:pt x="6003442" y="559114"/>
                  <a:pt x="5998870" y="558460"/>
                </a:cubicBezTo>
                <a:cubicBezTo>
                  <a:pt x="5994297" y="557807"/>
                  <a:pt x="5991249" y="553559"/>
                  <a:pt x="5991860" y="549312"/>
                </a:cubicBezTo>
                <a:cubicBezTo>
                  <a:pt x="5992773" y="545065"/>
                  <a:pt x="5996736" y="542124"/>
                  <a:pt x="6001308" y="542778"/>
                </a:cubicBezTo>
                <a:close/>
                <a:moveTo>
                  <a:pt x="5822084" y="542778"/>
                </a:moveTo>
                <a:cubicBezTo>
                  <a:pt x="5826657" y="543431"/>
                  <a:pt x="5830010" y="547679"/>
                  <a:pt x="5829096" y="552253"/>
                </a:cubicBezTo>
                <a:cubicBezTo>
                  <a:pt x="5828181" y="556826"/>
                  <a:pt x="5824218" y="559440"/>
                  <a:pt x="5819647" y="558787"/>
                </a:cubicBezTo>
                <a:cubicBezTo>
                  <a:pt x="5815075" y="558133"/>
                  <a:pt x="5811721" y="553886"/>
                  <a:pt x="5812636" y="549312"/>
                </a:cubicBezTo>
                <a:cubicBezTo>
                  <a:pt x="5813245" y="544738"/>
                  <a:pt x="5817513" y="542124"/>
                  <a:pt x="5822084" y="542778"/>
                </a:cubicBezTo>
                <a:close/>
                <a:moveTo>
                  <a:pt x="3004368" y="542451"/>
                </a:moveTo>
                <a:cubicBezTo>
                  <a:pt x="3009546" y="543431"/>
                  <a:pt x="3013206" y="548006"/>
                  <a:pt x="3012289" y="552906"/>
                </a:cubicBezTo>
                <a:cubicBezTo>
                  <a:pt x="3011681" y="557807"/>
                  <a:pt x="3006805" y="561074"/>
                  <a:pt x="3001621" y="560094"/>
                </a:cubicBezTo>
                <a:cubicBezTo>
                  <a:pt x="2996444" y="559114"/>
                  <a:pt x="2992788" y="554540"/>
                  <a:pt x="2993702" y="549639"/>
                </a:cubicBezTo>
                <a:cubicBezTo>
                  <a:pt x="2994616" y="545065"/>
                  <a:pt x="2999488" y="541798"/>
                  <a:pt x="3004368" y="542451"/>
                </a:cubicBezTo>
                <a:close/>
                <a:moveTo>
                  <a:pt x="4733763" y="542451"/>
                </a:moveTo>
                <a:cubicBezTo>
                  <a:pt x="4738337" y="543105"/>
                  <a:pt x="4741689" y="547352"/>
                  <a:pt x="4741080" y="551926"/>
                </a:cubicBezTo>
                <a:cubicBezTo>
                  <a:pt x="4740470" y="556499"/>
                  <a:pt x="4736202" y="559114"/>
                  <a:pt x="4731630" y="558460"/>
                </a:cubicBezTo>
                <a:cubicBezTo>
                  <a:pt x="4727058" y="557807"/>
                  <a:pt x="4723705" y="553559"/>
                  <a:pt x="4724313" y="548985"/>
                </a:cubicBezTo>
                <a:cubicBezTo>
                  <a:pt x="4724922" y="544411"/>
                  <a:pt x="4729191" y="541797"/>
                  <a:pt x="4733763" y="542451"/>
                </a:cubicBezTo>
                <a:close/>
                <a:moveTo>
                  <a:pt x="3951795" y="541797"/>
                </a:moveTo>
                <a:cubicBezTo>
                  <a:pt x="3956369" y="542451"/>
                  <a:pt x="3959722" y="547025"/>
                  <a:pt x="3959112" y="551272"/>
                </a:cubicBezTo>
                <a:cubicBezTo>
                  <a:pt x="3958504" y="555520"/>
                  <a:pt x="3954233" y="558787"/>
                  <a:pt x="3949353" y="557807"/>
                </a:cubicBezTo>
                <a:cubicBezTo>
                  <a:pt x="3944779" y="557153"/>
                  <a:pt x="3941432" y="552580"/>
                  <a:pt x="3942036" y="548332"/>
                </a:cubicBezTo>
                <a:cubicBezTo>
                  <a:pt x="3942646" y="543758"/>
                  <a:pt x="3947221" y="540817"/>
                  <a:pt x="3951795" y="541797"/>
                </a:cubicBezTo>
                <a:close/>
                <a:moveTo>
                  <a:pt x="11506941" y="540817"/>
                </a:moveTo>
                <a:cubicBezTo>
                  <a:pt x="11511208" y="541471"/>
                  <a:pt x="11514256" y="545391"/>
                  <a:pt x="11513646" y="549639"/>
                </a:cubicBezTo>
                <a:cubicBezTo>
                  <a:pt x="11513037" y="553886"/>
                  <a:pt x="11509074" y="556499"/>
                  <a:pt x="11504503" y="555846"/>
                </a:cubicBezTo>
                <a:cubicBezTo>
                  <a:pt x="11500235" y="555193"/>
                  <a:pt x="11497188" y="551272"/>
                  <a:pt x="11497797" y="547025"/>
                </a:cubicBezTo>
                <a:cubicBezTo>
                  <a:pt x="11498406" y="542778"/>
                  <a:pt x="11502369" y="540164"/>
                  <a:pt x="11506941" y="540817"/>
                </a:cubicBezTo>
                <a:close/>
                <a:moveTo>
                  <a:pt x="5473946" y="540817"/>
                </a:moveTo>
                <a:cubicBezTo>
                  <a:pt x="5478519" y="541471"/>
                  <a:pt x="5481870" y="545719"/>
                  <a:pt x="5481261" y="550292"/>
                </a:cubicBezTo>
                <a:cubicBezTo>
                  <a:pt x="5480652" y="554866"/>
                  <a:pt x="5476384" y="557807"/>
                  <a:pt x="5471505" y="556827"/>
                </a:cubicBezTo>
                <a:cubicBezTo>
                  <a:pt x="5466934" y="556173"/>
                  <a:pt x="5463580" y="551926"/>
                  <a:pt x="5464188" y="547352"/>
                </a:cubicBezTo>
                <a:cubicBezTo>
                  <a:pt x="5464798" y="542778"/>
                  <a:pt x="5469373" y="540164"/>
                  <a:pt x="5473946" y="540817"/>
                </a:cubicBezTo>
                <a:close/>
                <a:moveTo>
                  <a:pt x="5391636" y="540164"/>
                </a:moveTo>
                <a:cubicBezTo>
                  <a:pt x="5396210" y="540817"/>
                  <a:pt x="5399562" y="545065"/>
                  <a:pt x="5398952" y="549639"/>
                </a:cubicBezTo>
                <a:cubicBezTo>
                  <a:pt x="5398344" y="554213"/>
                  <a:pt x="5394075" y="557153"/>
                  <a:pt x="5389198" y="556173"/>
                </a:cubicBezTo>
                <a:cubicBezTo>
                  <a:pt x="5384624" y="555520"/>
                  <a:pt x="5381270" y="551272"/>
                  <a:pt x="5381880" y="546699"/>
                </a:cubicBezTo>
                <a:cubicBezTo>
                  <a:pt x="5382492" y="542451"/>
                  <a:pt x="5386759" y="539511"/>
                  <a:pt x="5391636" y="540164"/>
                </a:cubicBezTo>
                <a:close/>
                <a:moveTo>
                  <a:pt x="10543158" y="539838"/>
                </a:moveTo>
                <a:cubicBezTo>
                  <a:pt x="10547730" y="540491"/>
                  <a:pt x="10550777" y="544738"/>
                  <a:pt x="10550168" y="548986"/>
                </a:cubicBezTo>
                <a:cubicBezTo>
                  <a:pt x="10549560" y="553233"/>
                  <a:pt x="10545292" y="556173"/>
                  <a:pt x="10540720" y="555520"/>
                </a:cubicBezTo>
                <a:cubicBezTo>
                  <a:pt x="10536147" y="554867"/>
                  <a:pt x="10533099" y="550619"/>
                  <a:pt x="10533709" y="546372"/>
                </a:cubicBezTo>
                <a:cubicBezTo>
                  <a:pt x="10534319" y="542124"/>
                  <a:pt x="10538586" y="538858"/>
                  <a:pt x="10543158" y="539838"/>
                </a:cubicBezTo>
                <a:close/>
                <a:moveTo>
                  <a:pt x="2306017" y="539837"/>
                </a:moveTo>
                <a:cubicBezTo>
                  <a:pt x="2311198" y="540817"/>
                  <a:pt x="2315161" y="545718"/>
                  <a:pt x="2314246" y="550619"/>
                </a:cubicBezTo>
                <a:cubicBezTo>
                  <a:pt x="2313637" y="555519"/>
                  <a:pt x="2308455" y="559114"/>
                  <a:pt x="2303274" y="558133"/>
                </a:cubicBezTo>
                <a:cubicBezTo>
                  <a:pt x="2298092" y="557153"/>
                  <a:pt x="2294130" y="552252"/>
                  <a:pt x="2295044" y="547351"/>
                </a:cubicBezTo>
                <a:cubicBezTo>
                  <a:pt x="2295959" y="542451"/>
                  <a:pt x="2300835" y="539183"/>
                  <a:pt x="2306017" y="539837"/>
                </a:cubicBezTo>
                <a:close/>
                <a:moveTo>
                  <a:pt x="10331016" y="539184"/>
                </a:moveTo>
                <a:cubicBezTo>
                  <a:pt x="10335588" y="539837"/>
                  <a:pt x="10338636" y="544085"/>
                  <a:pt x="10338026" y="548332"/>
                </a:cubicBezTo>
                <a:cubicBezTo>
                  <a:pt x="10337417" y="552579"/>
                  <a:pt x="10333151" y="555520"/>
                  <a:pt x="10328883" y="554539"/>
                </a:cubicBezTo>
                <a:cubicBezTo>
                  <a:pt x="10324309" y="553886"/>
                  <a:pt x="10321262" y="549639"/>
                  <a:pt x="10321872" y="545392"/>
                </a:cubicBezTo>
                <a:cubicBezTo>
                  <a:pt x="10322482" y="541144"/>
                  <a:pt x="10326443" y="538204"/>
                  <a:pt x="10331016" y="539184"/>
                </a:cubicBezTo>
                <a:close/>
                <a:moveTo>
                  <a:pt x="10014022" y="539184"/>
                </a:moveTo>
                <a:cubicBezTo>
                  <a:pt x="10018898" y="539837"/>
                  <a:pt x="10021947" y="544412"/>
                  <a:pt x="10021338" y="548985"/>
                </a:cubicBezTo>
                <a:cubicBezTo>
                  <a:pt x="10020728" y="553560"/>
                  <a:pt x="10016157" y="556500"/>
                  <a:pt x="10011583" y="555520"/>
                </a:cubicBezTo>
                <a:cubicBezTo>
                  <a:pt x="10006707" y="554867"/>
                  <a:pt x="10003658" y="550292"/>
                  <a:pt x="10004268" y="545719"/>
                </a:cubicBezTo>
                <a:cubicBezTo>
                  <a:pt x="10004878" y="541471"/>
                  <a:pt x="10009145" y="538531"/>
                  <a:pt x="10014022" y="539184"/>
                </a:cubicBezTo>
                <a:close/>
                <a:moveTo>
                  <a:pt x="1026101" y="538961"/>
                </a:moveTo>
                <a:cubicBezTo>
                  <a:pt x="1030588" y="539732"/>
                  <a:pt x="1033708" y="543822"/>
                  <a:pt x="1033070" y="548098"/>
                </a:cubicBezTo>
                <a:cubicBezTo>
                  <a:pt x="1032432" y="552375"/>
                  <a:pt x="1028276" y="555217"/>
                  <a:pt x="1023788" y="554446"/>
                </a:cubicBezTo>
                <a:cubicBezTo>
                  <a:pt x="1019300" y="553676"/>
                  <a:pt x="1016181" y="549585"/>
                  <a:pt x="1016819" y="545309"/>
                </a:cubicBezTo>
                <a:cubicBezTo>
                  <a:pt x="1017458" y="541033"/>
                  <a:pt x="1021614" y="538191"/>
                  <a:pt x="1026101" y="538961"/>
                </a:cubicBezTo>
                <a:close/>
                <a:moveTo>
                  <a:pt x="9649783" y="538204"/>
                </a:moveTo>
                <a:cubicBezTo>
                  <a:pt x="9654966" y="539184"/>
                  <a:pt x="9658623" y="543758"/>
                  <a:pt x="9658013" y="548659"/>
                </a:cubicBezTo>
                <a:cubicBezTo>
                  <a:pt x="9657403" y="553560"/>
                  <a:pt x="9652527" y="556827"/>
                  <a:pt x="9647346" y="556173"/>
                </a:cubicBezTo>
                <a:cubicBezTo>
                  <a:pt x="9642163" y="555193"/>
                  <a:pt x="9638506" y="550619"/>
                  <a:pt x="9639116" y="545719"/>
                </a:cubicBezTo>
                <a:cubicBezTo>
                  <a:pt x="9639726" y="540818"/>
                  <a:pt x="9644602" y="537224"/>
                  <a:pt x="9649783" y="538204"/>
                </a:cubicBezTo>
                <a:close/>
                <a:moveTo>
                  <a:pt x="11097592" y="538203"/>
                </a:moveTo>
                <a:cubicBezTo>
                  <a:pt x="11102163" y="538857"/>
                  <a:pt x="11105517" y="543105"/>
                  <a:pt x="11104907" y="547678"/>
                </a:cubicBezTo>
                <a:cubicBezTo>
                  <a:pt x="11104298" y="551926"/>
                  <a:pt x="11100030" y="554866"/>
                  <a:pt x="11095458" y="554213"/>
                </a:cubicBezTo>
                <a:cubicBezTo>
                  <a:pt x="11090887" y="553559"/>
                  <a:pt x="11087534" y="549312"/>
                  <a:pt x="11088143" y="544738"/>
                </a:cubicBezTo>
                <a:cubicBezTo>
                  <a:pt x="11088753" y="540164"/>
                  <a:pt x="11093020" y="537223"/>
                  <a:pt x="11097592" y="538203"/>
                </a:cubicBezTo>
                <a:close/>
                <a:moveTo>
                  <a:pt x="9037437" y="537551"/>
                </a:moveTo>
                <a:cubicBezTo>
                  <a:pt x="9041704" y="538204"/>
                  <a:pt x="9044752" y="542124"/>
                  <a:pt x="9044143" y="546372"/>
                </a:cubicBezTo>
                <a:cubicBezTo>
                  <a:pt x="9043534" y="550292"/>
                  <a:pt x="9039571" y="553233"/>
                  <a:pt x="9035304" y="552253"/>
                </a:cubicBezTo>
                <a:cubicBezTo>
                  <a:pt x="9031037" y="551599"/>
                  <a:pt x="9027989" y="547679"/>
                  <a:pt x="9028598" y="543431"/>
                </a:cubicBezTo>
                <a:cubicBezTo>
                  <a:pt x="9029208" y="539511"/>
                  <a:pt x="9033170" y="536897"/>
                  <a:pt x="9037437" y="537551"/>
                </a:cubicBezTo>
                <a:close/>
                <a:moveTo>
                  <a:pt x="9064565" y="537550"/>
                </a:moveTo>
                <a:cubicBezTo>
                  <a:pt x="9068832" y="538203"/>
                  <a:pt x="9071880" y="542124"/>
                  <a:pt x="9071271" y="546371"/>
                </a:cubicBezTo>
                <a:cubicBezTo>
                  <a:pt x="9070661" y="550619"/>
                  <a:pt x="9066699" y="553232"/>
                  <a:pt x="9062431" y="552579"/>
                </a:cubicBezTo>
                <a:cubicBezTo>
                  <a:pt x="9058164" y="551926"/>
                  <a:pt x="9055116" y="548005"/>
                  <a:pt x="9055726" y="543758"/>
                </a:cubicBezTo>
                <a:cubicBezTo>
                  <a:pt x="9056335" y="539510"/>
                  <a:pt x="9060298" y="536897"/>
                  <a:pt x="9064565" y="537550"/>
                </a:cubicBezTo>
                <a:close/>
                <a:moveTo>
                  <a:pt x="11132340" y="536897"/>
                </a:moveTo>
                <a:cubicBezTo>
                  <a:pt x="11136607" y="537550"/>
                  <a:pt x="11139655" y="541471"/>
                  <a:pt x="11139045" y="545718"/>
                </a:cubicBezTo>
                <a:cubicBezTo>
                  <a:pt x="11138436" y="549965"/>
                  <a:pt x="11134473" y="552579"/>
                  <a:pt x="11130206" y="551926"/>
                </a:cubicBezTo>
                <a:cubicBezTo>
                  <a:pt x="11125938" y="551272"/>
                  <a:pt x="11122891" y="547352"/>
                  <a:pt x="11123501" y="543105"/>
                </a:cubicBezTo>
                <a:cubicBezTo>
                  <a:pt x="11124111" y="538857"/>
                  <a:pt x="11128072" y="536244"/>
                  <a:pt x="11132340" y="536897"/>
                </a:cubicBezTo>
                <a:close/>
                <a:moveTo>
                  <a:pt x="8661007" y="536897"/>
                </a:moveTo>
                <a:cubicBezTo>
                  <a:pt x="8665884" y="537877"/>
                  <a:pt x="8669542" y="542451"/>
                  <a:pt x="8668933" y="547025"/>
                </a:cubicBezTo>
                <a:cubicBezTo>
                  <a:pt x="8668322" y="551926"/>
                  <a:pt x="8663446" y="554866"/>
                  <a:pt x="8658569" y="554213"/>
                </a:cubicBezTo>
                <a:cubicBezTo>
                  <a:pt x="8653692" y="553560"/>
                  <a:pt x="8650034" y="548658"/>
                  <a:pt x="8650644" y="544085"/>
                </a:cubicBezTo>
                <a:cubicBezTo>
                  <a:pt x="8651558" y="539184"/>
                  <a:pt x="8656130" y="536244"/>
                  <a:pt x="8661007" y="536897"/>
                </a:cubicBezTo>
                <a:close/>
                <a:moveTo>
                  <a:pt x="9142899" y="536570"/>
                </a:moveTo>
                <a:cubicBezTo>
                  <a:pt x="9147166" y="537224"/>
                  <a:pt x="9150214" y="541144"/>
                  <a:pt x="9149604" y="545392"/>
                </a:cubicBezTo>
                <a:cubicBezTo>
                  <a:pt x="9148995" y="549639"/>
                  <a:pt x="9145032" y="552253"/>
                  <a:pt x="9140765" y="551599"/>
                </a:cubicBezTo>
                <a:cubicBezTo>
                  <a:pt x="9136498" y="550946"/>
                  <a:pt x="9133450" y="547025"/>
                  <a:pt x="9134059" y="542778"/>
                </a:cubicBezTo>
                <a:cubicBezTo>
                  <a:pt x="9134364" y="538531"/>
                  <a:pt x="9138327" y="535590"/>
                  <a:pt x="9142899" y="536570"/>
                </a:cubicBezTo>
                <a:close/>
                <a:moveTo>
                  <a:pt x="11289211" y="536008"/>
                </a:moveTo>
                <a:cubicBezTo>
                  <a:pt x="11293534" y="536750"/>
                  <a:pt x="11296541" y="540673"/>
                  <a:pt x="11295929" y="544771"/>
                </a:cubicBezTo>
                <a:cubicBezTo>
                  <a:pt x="11295317" y="548869"/>
                  <a:pt x="11291317" y="551590"/>
                  <a:pt x="11286995" y="550848"/>
                </a:cubicBezTo>
                <a:cubicBezTo>
                  <a:pt x="11282674" y="550106"/>
                  <a:pt x="11279667" y="546183"/>
                  <a:pt x="11280279" y="542085"/>
                </a:cubicBezTo>
                <a:cubicBezTo>
                  <a:pt x="11280890" y="537987"/>
                  <a:pt x="11284890" y="535266"/>
                  <a:pt x="11289211" y="536008"/>
                </a:cubicBezTo>
                <a:close/>
                <a:moveTo>
                  <a:pt x="6974845" y="535917"/>
                </a:moveTo>
                <a:cubicBezTo>
                  <a:pt x="6979417" y="536570"/>
                  <a:pt x="6982465" y="540817"/>
                  <a:pt x="6981855" y="544738"/>
                </a:cubicBezTo>
                <a:cubicBezTo>
                  <a:pt x="6981245" y="548985"/>
                  <a:pt x="6977283" y="551599"/>
                  <a:pt x="6972711" y="550946"/>
                </a:cubicBezTo>
                <a:cubicBezTo>
                  <a:pt x="6968139" y="550292"/>
                  <a:pt x="6965091" y="546045"/>
                  <a:pt x="6965701" y="542124"/>
                </a:cubicBezTo>
                <a:cubicBezTo>
                  <a:pt x="6966310" y="537877"/>
                  <a:pt x="6970577" y="534937"/>
                  <a:pt x="6974845" y="535917"/>
                </a:cubicBezTo>
                <a:close/>
                <a:moveTo>
                  <a:pt x="3705197" y="535917"/>
                </a:moveTo>
                <a:cubicBezTo>
                  <a:pt x="3709769" y="536570"/>
                  <a:pt x="3713100" y="541144"/>
                  <a:pt x="3712496" y="545392"/>
                </a:cubicBezTo>
                <a:cubicBezTo>
                  <a:pt x="3711888" y="549965"/>
                  <a:pt x="3707625" y="552906"/>
                  <a:pt x="3702756" y="551926"/>
                </a:cubicBezTo>
                <a:cubicBezTo>
                  <a:pt x="3698188" y="551272"/>
                  <a:pt x="3694847" y="546698"/>
                  <a:pt x="3695451" y="542451"/>
                </a:cubicBezTo>
                <a:cubicBezTo>
                  <a:pt x="3696050" y="538204"/>
                  <a:pt x="3700322" y="535263"/>
                  <a:pt x="3705197" y="535917"/>
                </a:cubicBezTo>
                <a:close/>
                <a:moveTo>
                  <a:pt x="9114121" y="535783"/>
                </a:moveTo>
                <a:cubicBezTo>
                  <a:pt x="9118443" y="536525"/>
                  <a:pt x="9121450" y="540449"/>
                  <a:pt x="9120838" y="544546"/>
                </a:cubicBezTo>
                <a:cubicBezTo>
                  <a:pt x="9120226" y="548644"/>
                  <a:pt x="9116226" y="551365"/>
                  <a:pt x="9111904" y="550623"/>
                </a:cubicBezTo>
                <a:cubicBezTo>
                  <a:pt x="9107583" y="549881"/>
                  <a:pt x="9104575" y="545958"/>
                  <a:pt x="9105187" y="541860"/>
                </a:cubicBezTo>
                <a:cubicBezTo>
                  <a:pt x="9105800" y="537762"/>
                  <a:pt x="9109799" y="535042"/>
                  <a:pt x="9114121" y="535783"/>
                </a:cubicBezTo>
                <a:close/>
                <a:moveTo>
                  <a:pt x="4449610" y="535590"/>
                </a:moveTo>
                <a:cubicBezTo>
                  <a:pt x="4454176" y="536244"/>
                  <a:pt x="4457532" y="540817"/>
                  <a:pt x="4456922" y="545065"/>
                </a:cubicBezTo>
                <a:cubicBezTo>
                  <a:pt x="4456312" y="549639"/>
                  <a:pt x="4452046" y="552580"/>
                  <a:pt x="4447168" y="551599"/>
                </a:cubicBezTo>
                <a:cubicBezTo>
                  <a:pt x="4442596" y="550946"/>
                  <a:pt x="4439243" y="546372"/>
                  <a:pt x="4439846" y="542124"/>
                </a:cubicBezTo>
                <a:cubicBezTo>
                  <a:pt x="4440466" y="537551"/>
                  <a:pt x="4445038" y="534610"/>
                  <a:pt x="4449610" y="535590"/>
                </a:cubicBezTo>
                <a:close/>
                <a:moveTo>
                  <a:pt x="2179619" y="535263"/>
                </a:moveTo>
                <a:cubicBezTo>
                  <a:pt x="2184496" y="536244"/>
                  <a:pt x="2188154" y="540490"/>
                  <a:pt x="2187239" y="545392"/>
                </a:cubicBezTo>
                <a:cubicBezTo>
                  <a:pt x="2186629" y="549965"/>
                  <a:pt x="2182057" y="553233"/>
                  <a:pt x="2176877" y="552253"/>
                </a:cubicBezTo>
                <a:cubicBezTo>
                  <a:pt x="2172000" y="551272"/>
                  <a:pt x="2168342" y="547025"/>
                  <a:pt x="2169257" y="542124"/>
                </a:cubicBezTo>
                <a:cubicBezTo>
                  <a:pt x="2169866" y="537550"/>
                  <a:pt x="2174438" y="534610"/>
                  <a:pt x="2179619" y="535263"/>
                </a:cubicBezTo>
                <a:close/>
                <a:moveTo>
                  <a:pt x="9598273" y="534610"/>
                </a:moveTo>
                <a:cubicBezTo>
                  <a:pt x="9603454" y="535590"/>
                  <a:pt x="9607112" y="540491"/>
                  <a:pt x="9606502" y="545392"/>
                </a:cubicBezTo>
                <a:cubicBezTo>
                  <a:pt x="9605892" y="550292"/>
                  <a:pt x="9600710" y="553887"/>
                  <a:pt x="9595529" y="552906"/>
                </a:cubicBezTo>
                <a:cubicBezTo>
                  <a:pt x="9590348" y="551926"/>
                  <a:pt x="9586690" y="547025"/>
                  <a:pt x="9587299" y="542124"/>
                </a:cubicBezTo>
                <a:cubicBezTo>
                  <a:pt x="9588214" y="537224"/>
                  <a:pt x="9593091" y="533956"/>
                  <a:pt x="9598273" y="534610"/>
                </a:cubicBezTo>
                <a:close/>
                <a:moveTo>
                  <a:pt x="11063760" y="534283"/>
                </a:moveTo>
                <a:lnTo>
                  <a:pt x="11068537" y="537113"/>
                </a:lnTo>
                <a:lnTo>
                  <a:pt x="11073208" y="536243"/>
                </a:lnTo>
                <a:cubicBezTo>
                  <a:pt x="11077780" y="536897"/>
                  <a:pt x="11081134" y="541471"/>
                  <a:pt x="11080524" y="545718"/>
                </a:cubicBezTo>
                <a:cubicBezTo>
                  <a:pt x="11079914" y="550292"/>
                  <a:pt x="11075646" y="553233"/>
                  <a:pt x="11070770" y="552253"/>
                </a:cubicBezTo>
                <a:lnTo>
                  <a:pt x="11065254" y="548915"/>
                </a:lnTo>
                <a:lnTo>
                  <a:pt x="11061321" y="549639"/>
                </a:lnTo>
                <a:cubicBezTo>
                  <a:pt x="11056749" y="548985"/>
                  <a:pt x="11053701" y="544738"/>
                  <a:pt x="11054311" y="540490"/>
                </a:cubicBezTo>
                <a:cubicBezTo>
                  <a:pt x="11054920" y="536570"/>
                  <a:pt x="11059187" y="533630"/>
                  <a:pt x="11063760" y="534283"/>
                </a:cubicBezTo>
                <a:close/>
                <a:moveTo>
                  <a:pt x="2001342" y="534283"/>
                </a:moveTo>
                <a:cubicBezTo>
                  <a:pt x="2006219" y="535263"/>
                  <a:pt x="2009571" y="539510"/>
                  <a:pt x="2008961" y="544085"/>
                </a:cubicBezTo>
                <a:cubicBezTo>
                  <a:pt x="2008353" y="548658"/>
                  <a:pt x="2003781" y="551926"/>
                  <a:pt x="1998904" y="550946"/>
                </a:cubicBezTo>
                <a:cubicBezTo>
                  <a:pt x="1994027" y="549965"/>
                  <a:pt x="1990675" y="545718"/>
                  <a:pt x="1991284" y="541144"/>
                </a:cubicBezTo>
                <a:cubicBezTo>
                  <a:pt x="1991894" y="536243"/>
                  <a:pt x="1996466" y="533303"/>
                  <a:pt x="2001342" y="534283"/>
                </a:cubicBezTo>
                <a:close/>
                <a:moveTo>
                  <a:pt x="10903433" y="533956"/>
                </a:moveTo>
                <a:cubicBezTo>
                  <a:pt x="10908005" y="534610"/>
                  <a:pt x="10911358" y="539184"/>
                  <a:pt x="10910749" y="543431"/>
                </a:cubicBezTo>
                <a:cubicBezTo>
                  <a:pt x="10910138" y="548006"/>
                  <a:pt x="10905872" y="550946"/>
                  <a:pt x="10900995" y="549966"/>
                </a:cubicBezTo>
                <a:cubicBezTo>
                  <a:pt x="10896118" y="548986"/>
                  <a:pt x="10893070" y="544738"/>
                  <a:pt x="10893680" y="540491"/>
                </a:cubicBezTo>
                <a:cubicBezTo>
                  <a:pt x="10894289" y="535917"/>
                  <a:pt x="10898558" y="532976"/>
                  <a:pt x="10903433" y="533956"/>
                </a:cubicBezTo>
                <a:close/>
                <a:moveTo>
                  <a:pt x="7878582" y="533956"/>
                </a:moveTo>
                <a:cubicBezTo>
                  <a:pt x="7883154" y="534610"/>
                  <a:pt x="7886506" y="538857"/>
                  <a:pt x="7885896" y="543431"/>
                </a:cubicBezTo>
                <a:cubicBezTo>
                  <a:pt x="7885287" y="548005"/>
                  <a:pt x="7881020" y="550619"/>
                  <a:pt x="7876448" y="549965"/>
                </a:cubicBezTo>
                <a:cubicBezTo>
                  <a:pt x="7871876" y="549312"/>
                  <a:pt x="7868523" y="545065"/>
                  <a:pt x="7869132" y="540491"/>
                </a:cubicBezTo>
                <a:cubicBezTo>
                  <a:pt x="7869742" y="536244"/>
                  <a:pt x="7874009" y="533303"/>
                  <a:pt x="7878582" y="533956"/>
                </a:cubicBezTo>
                <a:close/>
                <a:moveTo>
                  <a:pt x="5922364" y="533630"/>
                </a:moveTo>
                <a:cubicBezTo>
                  <a:pt x="5926936" y="534283"/>
                  <a:pt x="5929984" y="538531"/>
                  <a:pt x="5929376" y="542778"/>
                </a:cubicBezTo>
                <a:cubicBezTo>
                  <a:pt x="5928765" y="547025"/>
                  <a:pt x="5924498" y="549965"/>
                  <a:pt x="5919926" y="549312"/>
                </a:cubicBezTo>
                <a:cubicBezTo>
                  <a:pt x="5915354" y="548658"/>
                  <a:pt x="5912306" y="544412"/>
                  <a:pt x="5912916" y="540164"/>
                </a:cubicBezTo>
                <a:cubicBezTo>
                  <a:pt x="5913525" y="535590"/>
                  <a:pt x="5917793" y="532976"/>
                  <a:pt x="5922364" y="533630"/>
                </a:cubicBezTo>
                <a:close/>
                <a:moveTo>
                  <a:pt x="10250853" y="533303"/>
                </a:moveTo>
                <a:cubicBezTo>
                  <a:pt x="10255426" y="533956"/>
                  <a:pt x="10258473" y="538204"/>
                  <a:pt x="10257863" y="542451"/>
                </a:cubicBezTo>
                <a:cubicBezTo>
                  <a:pt x="10257253" y="546698"/>
                  <a:pt x="10252987" y="549639"/>
                  <a:pt x="10248718" y="548658"/>
                </a:cubicBezTo>
                <a:cubicBezTo>
                  <a:pt x="10244147" y="548005"/>
                  <a:pt x="10241099" y="543758"/>
                  <a:pt x="10241709" y="539511"/>
                </a:cubicBezTo>
                <a:cubicBezTo>
                  <a:pt x="10242319" y="535263"/>
                  <a:pt x="10246281" y="532323"/>
                  <a:pt x="10250853" y="533303"/>
                </a:cubicBezTo>
                <a:close/>
                <a:moveTo>
                  <a:pt x="10413008" y="532649"/>
                </a:moveTo>
                <a:cubicBezTo>
                  <a:pt x="10417579" y="533303"/>
                  <a:pt x="10420628" y="537550"/>
                  <a:pt x="10420019" y="541797"/>
                </a:cubicBezTo>
                <a:cubicBezTo>
                  <a:pt x="10419408" y="546045"/>
                  <a:pt x="10415142" y="548985"/>
                  <a:pt x="10410874" y="548005"/>
                </a:cubicBezTo>
                <a:cubicBezTo>
                  <a:pt x="10406302" y="547351"/>
                  <a:pt x="10403254" y="543105"/>
                  <a:pt x="10403864" y="538857"/>
                </a:cubicBezTo>
                <a:cubicBezTo>
                  <a:pt x="10404474" y="534610"/>
                  <a:pt x="10408436" y="531996"/>
                  <a:pt x="10413008" y="532649"/>
                </a:cubicBezTo>
                <a:close/>
                <a:moveTo>
                  <a:pt x="4036068" y="532478"/>
                </a:moveTo>
                <a:cubicBezTo>
                  <a:pt x="4040713" y="533277"/>
                  <a:pt x="4043924" y="537535"/>
                  <a:pt x="4043267" y="541989"/>
                </a:cubicBezTo>
                <a:cubicBezTo>
                  <a:pt x="4042601" y="546443"/>
                  <a:pt x="4038313" y="549407"/>
                  <a:pt x="4033656" y="548608"/>
                </a:cubicBezTo>
                <a:cubicBezTo>
                  <a:pt x="4028987" y="547809"/>
                  <a:pt x="4025756" y="543551"/>
                  <a:pt x="4026422" y="539096"/>
                </a:cubicBezTo>
                <a:cubicBezTo>
                  <a:pt x="4027103" y="534642"/>
                  <a:pt x="4031411" y="531679"/>
                  <a:pt x="4036068" y="532478"/>
                </a:cubicBezTo>
                <a:close/>
                <a:moveTo>
                  <a:pt x="9706782" y="532323"/>
                </a:moveTo>
                <a:cubicBezTo>
                  <a:pt x="9711659" y="533303"/>
                  <a:pt x="9715317" y="537550"/>
                  <a:pt x="9714403" y="542451"/>
                </a:cubicBezTo>
                <a:cubicBezTo>
                  <a:pt x="9713793" y="547025"/>
                  <a:pt x="9709220" y="550292"/>
                  <a:pt x="9704039" y="549312"/>
                </a:cubicBezTo>
                <a:cubicBezTo>
                  <a:pt x="9699163" y="548332"/>
                  <a:pt x="9695504" y="544085"/>
                  <a:pt x="9696419" y="539184"/>
                </a:cubicBezTo>
                <a:cubicBezTo>
                  <a:pt x="9697333" y="534610"/>
                  <a:pt x="9701905" y="531343"/>
                  <a:pt x="9706782" y="532323"/>
                </a:cubicBezTo>
                <a:close/>
                <a:moveTo>
                  <a:pt x="9011834" y="532323"/>
                </a:moveTo>
                <a:cubicBezTo>
                  <a:pt x="9016101" y="532976"/>
                  <a:pt x="9018844" y="536897"/>
                  <a:pt x="9018540" y="540818"/>
                </a:cubicBezTo>
                <a:cubicBezTo>
                  <a:pt x="9017930" y="544738"/>
                  <a:pt x="9013968" y="547352"/>
                  <a:pt x="9009700" y="546699"/>
                </a:cubicBezTo>
                <a:cubicBezTo>
                  <a:pt x="9005433" y="546045"/>
                  <a:pt x="9002690" y="542124"/>
                  <a:pt x="9002994" y="538204"/>
                </a:cubicBezTo>
                <a:cubicBezTo>
                  <a:pt x="9003604" y="534283"/>
                  <a:pt x="9007566" y="531343"/>
                  <a:pt x="9011834" y="532323"/>
                </a:cubicBezTo>
                <a:close/>
                <a:moveTo>
                  <a:pt x="3312242" y="532323"/>
                </a:moveTo>
                <a:cubicBezTo>
                  <a:pt x="3317119" y="533303"/>
                  <a:pt x="3320776" y="537878"/>
                  <a:pt x="3319864" y="542451"/>
                </a:cubicBezTo>
                <a:cubicBezTo>
                  <a:pt x="3319255" y="547352"/>
                  <a:pt x="3314677" y="550292"/>
                  <a:pt x="3309499" y="549639"/>
                </a:cubicBezTo>
                <a:cubicBezTo>
                  <a:pt x="3304620" y="548659"/>
                  <a:pt x="3300963" y="544085"/>
                  <a:pt x="3301878" y="539511"/>
                </a:cubicBezTo>
                <a:cubicBezTo>
                  <a:pt x="3302795" y="534937"/>
                  <a:pt x="3307365" y="531343"/>
                  <a:pt x="3312242" y="532323"/>
                </a:cubicBezTo>
                <a:close/>
                <a:moveTo>
                  <a:pt x="3161661" y="531996"/>
                </a:moveTo>
                <a:cubicBezTo>
                  <a:pt x="3166844" y="532976"/>
                  <a:pt x="3170193" y="537550"/>
                  <a:pt x="3169582" y="542451"/>
                </a:cubicBezTo>
                <a:cubicBezTo>
                  <a:pt x="3168979" y="547351"/>
                  <a:pt x="3164101" y="550619"/>
                  <a:pt x="3159224" y="549639"/>
                </a:cubicBezTo>
                <a:cubicBezTo>
                  <a:pt x="3154042" y="548658"/>
                  <a:pt x="3150687" y="544085"/>
                  <a:pt x="3151297" y="539184"/>
                </a:cubicBezTo>
                <a:cubicBezTo>
                  <a:pt x="3151909" y="534283"/>
                  <a:pt x="3156480" y="531016"/>
                  <a:pt x="3161661" y="531996"/>
                </a:cubicBezTo>
                <a:close/>
                <a:moveTo>
                  <a:pt x="3837488" y="531669"/>
                </a:moveTo>
                <a:cubicBezTo>
                  <a:pt x="3842064" y="532322"/>
                  <a:pt x="3845415" y="536570"/>
                  <a:pt x="3844809" y="541144"/>
                </a:cubicBezTo>
                <a:cubicBezTo>
                  <a:pt x="3844195" y="545391"/>
                  <a:pt x="3839933" y="548332"/>
                  <a:pt x="3835357" y="547678"/>
                </a:cubicBezTo>
                <a:cubicBezTo>
                  <a:pt x="3830785" y="547025"/>
                  <a:pt x="3827431" y="542778"/>
                  <a:pt x="3828043" y="538204"/>
                </a:cubicBezTo>
                <a:cubicBezTo>
                  <a:pt x="3828654" y="533956"/>
                  <a:pt x="3832916" y="531016"/>
                  <a:pt x="3837488" y="531669"/>
                </a:cubicBezTo>
                <a:close/>
                <a:moveTo>
                  <a:pt x="1310656" y="531016"/>
                </a:moveTo>
                <a:cubicBezTo>
                  <a:pt x="1315837" y="531996"/>
                  <a:pt x="1319190" y="536570"/>
                  <a:pt x="1318580" y="541144"/>
                </a:cubicBezTo>
                <a:cubicBezTo>
                  <a:pt x="1317971" y="546045"/>
                  <a:pt x="1313094" y="548985"/>
                  <a:pt x="1308218" y="548332"/>
                </a:cubicBezTo>
                <a:cubicBezTo>
                  <a:pt x="1303037" y="547352"/>
                  <a:pt x="1299684" y="542778"/>
                  <a:pt x="1300294" y="538204"/>
                </a:cubicBezTo>
                <a:cubicBezTo>
                  <a:pt x="1300903" y="533303"/>
                  <a:pt x="1305779" y="530036"/>
                  <a:pt x="1310656" y="531016"/>
                </a:cubicBezTo>
                <a:close/>
                <a:moveTo>
                  <a:pt x="1916917" y="530690"/>
                </a:moveTo>
                <a:cubicBezTo>
                  <a:pt x="1921794" y="531670"/>
                  <a:pt x="1925146" y="535917"/>
                  <a:pt x="1924537" y="540491"/>
                </a:cubicBezTo>
                <a:cubicBezTo>
                  <a:pt x="1923928" y="545065"/>
                  <a:pt x="1919356" y="548332"/>
                  <a:pt x="1914479" y="547352"/>
                </a:cubicBezTo>
                <a:cubicBezTo>
                  <a:pt x="1909603" y="546372"/>
                  <a:pt x="1906249" y="542124"/>
                  <a:pt x="1906859" y="537551"/>
                </a:cubicBezTo>
                <a:cubicBezTo>
                  <a:pt x="1907469" y="532976"/>
                  <a:pt x="1912040" y="529710"/>
                  <a:pt x="1916917" y="530690"/>
                </a:cubicBezTo>
                <a:close/>
                <a:moveTo>
                  <a:pt x="10055780" y="530689"/>
                </a:moveTo>
                <a:cubicBezTo>
                  <a:pt x="10060352" y="531342"/>
                  <a:pt x="10063705" y="535590"/>
                  <a:pt x="10063095" y="540164"/>
                </a:cubicBezTo>
                <a:cubicBezTo>
                  <a:pt x="10062485" y="544738"/>
                  <a:pt x="10058217" y="547678"/>
                  <a:pt x="10053342" y="546698"/>
                </a:cubicBezTo>
                <a:cubicBezTo>
                  <a:pt x="10048770" y="546045"/>
                  <a:pt x="10045417" y="541797"/>
                  <a:pt x="10046026" y="537224"/>
                </a:cubicBezTo>
                <a:cubicBezTo>
                  <a:pt x="10046637" y="532976"/>
                  <a:pt x="10050902" y="530036"/>
                  <a:pt x="10055780" y="530689"/>
                </a:cubicBezTo>
                <a:close/>
                <a:moveTo>
                  <a:pt x="9172769" y="530689"/>
                </a:moveTo>
                <a:cubicBezTo>
                  <a:pt x="9177037" y="531342"/>
                  <a:pt x="9180084" y="535590"/>
                  <a:pt x="9179475" y="539510"/>
                </a:cubicBezTo>
                <a:cubicBezTo>
                  <a:pt x="9178865" y="543758"/>
                  <a:pt x="9174903" y="546371"/>
                  <a:pt x="9170331" y="545718"/>
                </a:cubicBezTo>
                <a:cubicBezTo>
                  <a:pt x="9166063" y="545065"/>
                  <a:pt x="9163015" y="540817"/>
                  <a:pt x="9163625" y="536897"/>
                </a:cubicBezTo>
                <a:cubicBezTo>
                  <a:pt x="9164235" y="532649"/>
                  <a:pt x="9168197" y="530036"/>
                  <a:pt x="9172769" y="530689"/>
                </a:cubicBezTo>
                <a:close/>
                <a:moveTo>
                  <a:pt x="7522268" y="530689"/>
                </a:moveTo>
                <a:cubicBezTo>
                  <a:pt x="7526536" y="531342"/>
                  <a:pt x="7529584" y="535263"/>
                  <a:pt x="7528974" y="539510"/>
                </a:cubicBezTo>
                <a:cubicBezTo>
                  <a:pt x="7528364" y="543758"/>
                  <a:pt x="7524402" y="546371"/>
                  <a:pt x="7519830" y="545718"/>
                </a:cubicBezTo>
                <a:cubicBezTo>
                  <a:pt x="7515563" y="545065"/>
                  <a:pt x="7512515" y="541144"/>
                  <a:pt x="7513124" y="536897"/>
                </a:cubicBezTo>
                <a:cubicBezTo>
                  <a:pt x="7513734" y="532649"/>
                  <a:pt x="7518001" y="530036"/>
                  <a:pt x="7522268" y="530689"/>
                </a:cubicBezTo>
                <a:close/>
                <a:moveTo>
                  <a:pt x="5743461" y="530362"/>
                </a:moveTo>
                <a:cubicBezTo>
                  <a:pt x="5748032" y="531016"/>
                  <a:pt x="5751387" y="535263"/>
                  <a:pt x="5750471" y="539837"/>
                </a:cubicBezTo>
                <a:cubicBezTo>
                  <a:pt x="5749557" y="544412"/>
                  <a:pt x="5745594" y="547025"/>
                  <a:pt x="5741020" y="546372"/>
                </a:cubicBezTo>
                <a:cubicBezTo>
                  <a:pt x="5736448" y="545718"/>
                  <a:pt x="5733094" y="541471"/>
                  <a:pt x="5734009" y="536897"/>
                </a:cubicBezTo>
                <a:cubicBezTo>
                  <a:pt x="5734620" y="532322"/>
                  <a:pt x="5738888" y="529382"/>
                  <a:pt x="5743461" y="530362"/>
                </a:cubicBezTo>
                <a:close/>
                <a:moveTo>
                  <a:pt x="9093826" y="530036"/>
                </a:moveTo>
                <a:cubicBezTo>
                  <a:pt x="9098093" y="530689"/>
                  <a:pt x="9101141" y="534937"/>
                  <a:pt x="9100531" y="538857"/>
                </a:cubicBezTo>
                <a:cubicBezTo>
                  <a:pt x="9100226" y="540981"/>
                  <a:pt x="9099083" y="542696"/>
                  <a:pt x="9097445" y="543799"/>
                </a:cubicBezTo>
                <a:lnTo>
                  <a:pt x="9094229" y="544471"/>
                </a:lnTo>
                <a:lnTo>
                  <a:pt x="9095349" y="548332"/>
                </a:lnTo>
                <a:cubicBezTo>
                  <a:pt x="9094740" y="553232"/>
                  <a:pt x="9089863" y="556499"/>
                  <a:pt x="9084681" y="555519"/>
                </a:cubicBezTo>
                <a:cubicBezTo>
                  <a:pt x="9079500" y="554539"/>
                  <a:pt x="9075842" y="549965"/>
                  <a:pt x="9076452" y="545065"/>
                </a:cubicBezTo>
                <a:cubicBezTo>
                  <a:pt x="9076757" y="542614"/>
                  <a:pt x="9078128" y="540572"/>
                  <a:pt x="9080072" y="539265"/>
                </a:cubicBezTo>
                <a:lnTo>
                  <a:pt x="9080098" y="539260"/>
                </a:lnTo>
                <a:lnTo>
                  <a:pt x="9079195" y="536244"/>
                </a:lnTo>
                <a:cubicBezTo>
                  <a:pt x="9079805" y="532323"/>
                  <a:pt x="9083767" y="529709"/>
                  <a:pt x="9088035" y="530363"/>
                </a:cubicBezTo>
                <a:lnTo>
                  <a:pt x="9089131" y="531017"/>
                </a:lnTo>
                <a:close/>
                <a:moveTo>
                  <a:pt x="3756404" y="529709"/>
                </a:moveTo>
                <a:cubicBezTo>
                  <a:pt x="3760976" y="530363"/>
                  <a:pt x="3764328" y="534610"/>
                  <a:pt x="3763728" y="539184"/>
                </a:cubicBezTo>
                <a:cubicBezTo>
                  <a:pt x="3763111" y="543431"/>
                  <a:pt x="3758840" y="546372"/>
                  <a:pt x="3754271" y="545719"/>
                </a:cubicBezTo>
                <a:cubicBezTo>
                  <a:pt x="3749701" y="545065"/>
                  <a:pt x="3746361" y="540817"/>
                  <a:pt x="3746971" y="536244"/>
                </a:cubicBezTo>
                <a:cubicBezTo>
                  <a:pt x="3747576" y="531669"/>
                  <a:pt x="3751832" y="528729"/>
                  <a:pt x="3756404" y="529709"/>
                </a:cubicBezTo>
                <a:close/>
                <a:moveTo>
                  <a:pt x="7286047" y="529383"/>
                </a:moveTo>
                <a:cubicBezTo>
                  <a:pt x="7290314" y="530036"/>
                  <a:pt x="7293362" y="533956"/>
                  <a:pt x="7292753" y="538204"/>
                </a:cubicBezTo>
                <a:cubicBezTo>
                  <a:pt x="7292143" y="542451"/>
                  <a:pt x="7288181" y="545065"/>
                  <a:pt x="7283914" y="544412"/>
                </a:cubicBezTo>
                <a:cubicBezTo>
                  <a:pt x="7279647" y="543758"/>
                  <a:pt x="7276598" y="539837"/>
                  <a:pt x="7277208" y="535590"/>
                </a:cubicBezTo>
                <a:cubicBezTo>
                  <a:pt x="7277513" y="531343"/>
                  <a:pt x="7281475" y="528403"/>
                  <a:pt x="7286047" y="529383"/>
                </a:cubicBezTo>
                <a:close/>
                <a:moveTo>
                  <a:pt x="3515560" y="528403"/>
                </a:moveTo>
                <a:cubicBezTo>
                  <a:pt x="3520435" y="529383"/>
                  <a:pt x="3523791" y="533630"/>
                  <a:pt x="3523178" y="538204"/>
                </a:cubicBezTo>
                <a:cubicBezTo>
                  <a:pt x="3522569" y="542778"/>
                  <a:pt x="3517994" y="545718"/>
                  <a:pt x="3513115" y="545065"/>
                </a:cubicBezTo>
                <a:cubicBezTo>
                  <a:pt x="3508242" y="544085"/>
                  <a:pt x="3504885" y="539837"/>
                  <a:pt x="3505497" y="535263"/>
                </a:cubicBezTo>
                <a:cubicBezTo>
                  <a:pt x="3506103" y="530689"/>
                  <a:pt x="3510678" y="527749"/>
                  <a:pt x="3515560" y="528403"/>
                </a:cubicBezTo>
                <a:close/>
                <a:moveTo>
                  <a:pt x="9754636" y="527422"/>
                </a:moveTo>
                <a:cubicBezTo>
                  <a:pt x="9759512" y="528403"/>
                  <a:pt x="9762865" y="532649"/>
                  <a:pt x="9762256" y="537224"/>
                </a:cubicBezTo>
                <a:cubicBezTo>
                  <a:pt x="9761647" y="541797"/>
                  <a:pt x="9757075" y="545065"/>
                  <a:pt x="9752198" y="544085"/>
                </a:cubicBezTo>
                <a:cubicBezTo>
                  <a:pt x="9747321" y="543105"/>
                  <a:pt x="9743968" y="538857"/>
                  <a:pt x="9744577" y="534283"/>
                </a:cubicBezTo>
                <a:cubicBezTo>
                  <a:pt x="9745187" y="529709"/>
                  <a:pt x="9749758" y="526442"/>
                  <a:pt x="9754636" y="527422"/>
                </a:cubicBezTo>
                <a:close/>
                <a:moveTo>
                  <a:pt x="10989387" y="527422"/>
                </a:moveTo>
                <a:cubicBezTo>
                  <a:pt x="10993960" y="528075"/>
                  <a:pt x="10997313" y="532649"/>
                  <a:pt x="10996703" y="536897"/>
                </a:cubicBezTo>
                <a:cubicBezTo>
                  <a:pt x="10996094" y="541471"/>
                  <a:pt x="10991826" y="544411"/>
                  <a:pt x="10986949" y="543431"/>
                </a:cubicBezTo>
                <a:cubicBezTo>
                  <a:pt x="10982378" y="542778"/>
                  <a:pt x="10979024" y="538203"/>
                  <a:pt x="10979634" y="533956"/>
                </a:cubicBezTo>
                <a:cubicBezTo>
                  <a:pt x="10980244" y="529709"/>
                  <a:pt x="10984815" y="526769"/>
                  <a:pt x="10989387" y="527422"/>
                </a:cubicBezTo>
                <a:close/>
                <a:moveTo>
                  <a:pt x="4654197" y="527422"/>
                </a:moveTo>
                <a:cubicBezTo>
                  <a:pt x="4658771" y="528076"/>
                  <a:pt x="4662124" y="532323"/>
                  <a:pt x="4661513" y="536897"/>
                </a:cubicBezTo>
                <a:cubicBezTo>
                  <a:pt x="4660909" y="541144"/>
                  <a:pt x="4656637" y="544085"/>
                  <a:pt x="4652064" y="543431"/>
                </a:cubicBezTo>
                <a:cubicBezTo>
                  <a:pt x="4647491" y="542778"/>
                  <a:pt x="4644142" y="538530"/>
                  <a:pt x="4644747" y="533956"/>
                </a:cubicBezTo>
                <a:cubicBezTo>
                  <a:pt x="4645053" y="529383"/>
                  <a:pt x="4649318" y="526442"/>
                  <a:pt x="4654197" y="527422"/>
                </a:cubicBezTo>
                <a:close/>
                <a:moveTo>
                  <a:pt x="2493774" y="526769"/>
                </a:moveTo>
                <a:cubicBezTo>
                  <a:pt x="2498957" y="527749"/>
                  <a:pt x="2502918" y="532649"/>
                  <a:pt x="2502005" y="537550"/>
                </a:cubicBezTo>
                <a:cubicBezTo>
                  <a:pt x="2501396" y="542451"/>
                  <a:pt x="2496211" y="546045"/>
                  <a:pt x="2491031" y="545065"/>
                </a:cubicBezTo>
                <a:cubicBezTo>
                  <a:pt x="2485846" y="544085"/>
                  <a:pt x="2481886" y="539183"/>
                  <a:pt x="2482799" y="534283"/>
                </a:cubicBezTo>
                <a:cubicBezTo>
                  <a:pt x="2483714" y="529055"/>
                  <a:pt x="2488592" y="525788"/>
                  <a:pt x="2493774" y="526769"/>
                </a:cubicBezTo>
                <a:close/>
                <a:moveTo>
                  <a:pt x="8371291" y="526552"/>
                </a:moveTo>
                <a:cubicBezTo>
                  <a:pt x="8376277" y="527407"/>
                  <a:pt x="8379759" y="531856"/>
                  <a:pt x="8379067" y="536488"/>
                </a:cubicBezTo>
                <a:cubicBezTo>
                  <a:pt x="8378376" y="541121"/>
                  <a:pt x="8373773" y="544183"/>
                  <a:pt x="8368787" y="543328"/>
                </a:cubicBezTo>
                <a:cubicBezTo>
                  <a:pt x="8363800" y="542472"/>
                  <a:pt x="8360318" y="538023"/>
                  <a:pt x="8361010" y="533391"/>
                </a:cubicBezTo>
                <a:cubicBezTo>
                  <a:pt x="8361701" y="528758"/>
                  <a:pt x="8366304" y="525696"/>
                  <a:pt x="8371291" y="526552"/>
                </a:cubicBezTo>
                <a:close/>
                <a:moveTo>
                  <a:pt x="1575841" y="525462"/>
                </a:moveTo>
                <a:cubicBezTo>
                  <a:pt x="1580719" y="526442"/>
                  <a:pt x="1584375" y="530689"/>
                  <a:pt x="1583461" y="535590"/>
                </a:cubicBezTo>
                <a:cubicBezTo>
                  <a:pt x="1582851" y="540164"/>
                  <a:pt x="1578280" y="543431"/>
                  <a:pt x="1573098" y="542451"/>
                </a:cubicBezTo>
                <a:cubicBezTo>
                  <a:pt x="1568222" y="541471"/>
                  <a:pt x="1564565" y="537224"/>
                  <a:pt x="1565479" y="532323"/>
                </a:cubicBezTo>
                <a:cubicBezTo>
                  <a:pt x="1566393" y="527749"/>
                  <a:pt x="1570965" y="524482"/>
                  <a:pt x="1575841" y="525462"/>
                </a:cubicBezTo>
                <a:close/>
                <a:moveTo>
                  <a:pt x="9887529" y="525462"/>
                </a:moveTo>
                <a:cubicBezTo>
                  <a:pt x="9892406" y="526442"/>
                  <a:pt x="9895759" y="530689"/>
                  <a:pt x="9895149" y="535263"/>
                </a:cubicBezTo>
                <a:cubicBezTo>
                  <a:pt x="9894539" y="539837"/>
                  <a:pt x="9889968" y="542778"/>
                  <a:pt x="9885091" y="542124"/>
                </a:cubicBezTo>
                <a:cubicBezTo>
                  <a:pt x="9880215" y="541144"/>
                  <a:pt x="9876861" y="536897"/>
                  <a:pt x="9877471" y="532322"/>
                </a:cubicBezTo>
                <a:cubicBezTo>
                  <a:pt x="9878081" y="527422"/>
                  <a:pt x="9882652" y="524481"/>
                  <a:pt x="9887529" y="525462"/>
                </a:cubicBezTo>
                <a:close/>
                <a:moveTo>
                  <a:pt x="6815128" y="525135"/>
                </a:moveTo>
                <a:cubicBezTo>
                  <a:pt x="6819700" y="525788"/>
                  <a:pt x="6822748" y="530036"/>
                  <a:pt x="6822139" y="534283"/>
                </a:cubicBezTo>
                <a:cubicBezTo>
                  <a:pt x="6821530" y="538530"/>
                  <a:pt x="6817263" y="541471"/>
                  <a:pt x="6812995" y="540490"/>
                </a:cubicBezTo>
                <a:cubicBezTo>
                  <a:pt x="6808423" y="539837"/>
                  <a:pt x="6805375" y="535590"/>
                  <a:pt x="6805984" y="531342"/>
                </a:cubicBezTo>
                <a:cubicBezTo>
                  <a:pt x="6806289" y="527422"/>
                  <a:pt x="6810556" y="524481"/>
                  <a:pt x="6815128" y="525135"/>
                </a:cubicBezTo>
                <a:close/>
                <a:moveTo>
                  <a:pt x="2088019" y="524896"/>
                </a:moveTo>
                <a:cubicBezTo>
                  <a:pt x="2092838" y="525723"/>
                  <a:pt x="2096185" y="530149"/>
                  <a:pt x="2095494" y="534781"/>
                </a:cubicBezTo>
                <a:cubicBezTo>
                  <a:pt x="2094803" y="539413"/>
                  <a:pt x="2090334" y="542498"/>
                  <a:pt x="2085515" y="541671"/>
                </a:cubicBezTo>
                <a:cubicBezTo>
                  <a:pt x="2080695" y="540844"/>
                  <a:pt x="2077348" y="536419"/>
                  <a:pt x="2078039" y="531787"/>
                </a:cubicBezTo>
                <a:cubicBezTo>
                  <a:pt x="2078731" y="527154"/>
                  <a:pt x="2083199" y="524070"/>
                  <a:pt x="2088019" y="524896"/>
                </a:cubicBezTo>
                <a:close/>
                <a:moveTo>
                  <a:pt x="3919820" y="524808"/>
                </a:moveTo>
                <a:cubicBezTo>
                  <a:pt x="3924389" y="525462"/>
                  <a:pt x="3927746" y="529710"/>
                  <a:pt x="3927136" y="534283"/>
                </a:cubicBezTo>
                <a:cubicBezTo>
                  <a:pt x="3926524" y="538857"/>
                  <a:pt x="3922258" y="541471"/>
                  <a:pt x="3917683" y="540818"/>
                </a:cubicBezTo>
                <a:cubicBezTo>
                  <a:pt x="3913110" y="540164"/>
                  <a:pt x="3909755" y="535917"/>
                  <a:pt x="3910367" y="531343"/>
                </a:cubicBezTo>
                <a:cubicBezTo>
                  <a:pt x="3910976" y="526769"/>
                  <a:pt x="3915244" y="523828"/>
                  <a:pt x="3919820" y="524808"/>
                </a:cubicBezTo>
                <a:close/>
                <a:moveTo>
                  <a:pt x="7363827" y="524599"/>
                </a:moveTo>
                <a:cubicBezTo>
                  <a:pt x="7368149" y="525341"/>
                  <a:pt x="7371156" y="529264"/>
                  <a:pt x="7370544" y="533362"/>
                </a:cubicBezTo>
                <a:cubicBezTo>
                  <a:pt x="7369932" y="537460"/>
                  <a:pt x="7365933" y="540181"/>
                  <a:pt x="7361611" y="539439"/>
                </a:cubicBezTo>
                <a:cubicBezTo>
                  <a:pt x="7357289" y="538697"/>
                  <a:pt x="7354282" y="534774"/>
                  <a:pt x="7354894" y="530676"/>
                </a:cubicBezTo>
                <a:cubicBezTo>
                  <a:pt x="7355506" y="526578"/>
                  <a:pt x="7359506" y="523857"/>
                  <a:pt x="7363827" y="524599"/>
                </a:cubicBezTo>
                <a:close/>
                <a:moveTo>
                  <a:pt x="10096014" y="524155"/>
                </a:moveTo>
                <a:cubicBezTo>
                  <a:pt x="10100586" y="524808"/>
                  <a:pt x="10103938" y="529056"/>
                  <a:pt x="10103328" y="533630"/>
                </a:cubicBezTo>
                <a:cubicBezTo>
                  <a:pt x="10102719" y="537878"/>
                  <a:pt x="10098453" y="540818"/>
                  <a:pt x="10093880" y="540164"/>
                </a:cubicBezTo>
                <a:cubicBezTo>
                  <a:pt x="10089308" y="539511"/>
                  <a:pt x="10085955" y="535263"/>
                  <a:pt x="10086564" y="530690"/>
                </a:cubicBezTo>
                <a:cubicBezTo>
                  <a:pt x="10087174" y="526442"/>
                  <a:pt x="10091441" y="523502"/>
                  <a:pt x="10096014" y="524155"/>
                </a:cubicBezTo>
                <a:close/>
                <a:moveTo>
                  <a:pt x="9659538" y="523828"/>
                </a:moveTo>
                <a:cubicBezTo>
                  <a:pt x="9664720" y="524808"/>
                  <a:pt x="9668072" y="529382"/>
                  <a:pt x="9667462" y="533956"/>
                </a:cubicBezTo>
                <a:cubicBezTo>
                  <a:pt x="9666852" y="538857"/>
                  <a:pt x="9661976" y="541797"/>
                  <a:pt x="9657100" y="541144"/>
                </a:cubicBezTo>
                <a:cubicBezTo>
                  <a:pt x="9652222" y="540490"/>
                  <a:pt x="9648565" y="535590"/>
                  <a:pt x="9649174" y="531016"/>
                </a:cubicBezTo>
                <a:cubicBezTo>
                  <a:pt x="9649784" y="526115"/>
                  <a:pt x="9654661" y="522848"/>
                  <a:pt x="9659538" y="523828"/>
                </a:cubicBezTo>
                <a:close/>
                <a:moveTo>
                  <a:pt x="9062127" y="523502"/>
                </a:moveTo>
                <a:cubicBezTo>
                  <a:pt x="9066394" y="524155"/>
                  <a:pt x="9069137" y="528076"/>
                  <a:pt x="9068527" y="531996"/>
                </a:cubicBezTo>
                <a:cubicBezTo>
                  <a:pt x="9067918" y="535917"/>
                  <a:pt x="9063955" y="538531"/>
                  <a:pt x="9059993" y="537877"/>
                </a:cubicBezTo>
                <a:cubicBezTo>
                  <a:pt x="9055726" y="537224"/>
                  <a:pt x="9052983" y="533303"/>
                  <a:pt x="9053592" y="529383"/>
                </a:cubicBezTo>
                <a:cubicBezTo>
                  <a:pt x="9054202" y="525462"/>
                  <a:pt x="9058164" y="522848"/>
                  <a:pt x="9062127" y="523502"/>
                </a:cubicBezTo>
                <a:close/>
                <a:moveTo>
                  <a:pt x="8988669" y="523501"/>
                </a:moveTo>
                <a:cubicBezTo>
                  <a:pt x="8992936" y="524154"/>
                  <a:pt x="8995984" y="528075"/>
                  <a:pt x="8995374" y="532322"/>
                </a:cubicBezTo>
                <a:cubicBezTo>
                  <a:pt x="8995070" y="534446"/>
                  <a:pt x="8993927" y="536162"/>
                  <a:pt x="8992326" y="537264"/>
                </a:cubicBezTo>
                <a:lnTo>
                  <a:pt x="8991011" y="537552"/>
                </a:lnTo>
                <a:lnTo>
                  <a:pt x="8990536" y="538285"/>
                </a:lnTo>
                <a:cubicBezTo>
                  <a:pt x="8988974" y="539347"/>
                  <a:pt x="8986993" y="539838"/>
                  <a:pt x="8985012" y="539511"/>
                </a:cubicBezTo>
                <a:cubicBezTo>
                  <a:pt x="8981049" y="538857"/>
                  <a:pt x="8978001" y="534937"/>
                  <a:pt x="8978610" y="531016"/>
                </a:cubicBezTo>
                <a:cubicBezTo>
                  <a:pt x="8978915" y="528892"/>
                  <a:pt x="8979982" y="527177"/>
                  <a:pt x="8981506" y="526115"/>
                </a:cubicBezTo>
                <a:lnTo>
                  <a:pt x="8982111" y="526010"/>
                </a:lnTo>
                <a:lnTo>
                  <a:pt x="8982877" y="524768"/>
                </a:lnTo>
                <a:cubicBezTo>
                  <a:pt x="8984478" y="523665"/>
                  <a:pt x="8986535" y="523175"/>
                  <a:pt x="8988669" y="523501"/>
                </a:cubicBezTo>
                <a:close/>
                <a:moveTo>
                  <a:pt x="2401419" y="523501"/>
                </a:moveTo>
                <a:cubicBezTo>
                  <a:pt x="2406600" y="524481"/>
                  <a:pt x="2410564" y="529382"/>
                  <a:pt x="2409649" y="534283"/>
                </a:cubicBezTo>
                <a:cubicBezTo>
                  <a:pt x="2409043" y="539184"/>
                  <a:pt x="2403858" y="542778"/>
                  <a:pt x="2398679" y="541797"/>
                </a:cubicBezTo>
                <a:cubicBezTo>
                  <a:pt x="2393495" y="540817"/>
                  <a:pt x="2389535" y="535917"/>
                  <a:pt x="2390453" y="531016"/>
                </a:cubicBezTo>
                <a:cubicBezTo>
                  <a:pt x="2391060" y="526115"/>
                  <a:pt x="2396238" y="522521"/>
                  <a:pt x="2401419" y="523501"/>
                </a:cubicBezTo>
                <a:close/>
                <a:moveTo>
                  <a:pt x="2755020" y="523175"/>
                </a:moveTo>
                <a:cubicBezTo>
                  <a:pt x="2760202" y="524155"/>
                  <a:pt x="2763862" y="528729"/>
                  <a:pt x="2763250" y="533956"/>
                </a:cubicBezTo>
                <a:cubicBezTo>
                  <a:pt x="2762641" y="538857"/>
                  <a:pt x="2757767" y="542124"/>
                  <a:pt x="2752281" y="541471"/>
                </a:cubicBezTo>
                <a:cubicBezTo>
                  <a:pt x="2747094" y="540491"/>
                  <a:pt x="2743438" y="535917"/>
                  <a:pt x="2744047" y="530689"/>
                </a:cubicBezTo>
                <a:cubicBezTo>
                  <a:pt x="2744961" y="525462"/>
                  <a:pt x="2749837" y="522195"/>
                  <a:pt x="2755020" y="523175"/>
                </a:cubicBezTo>
                <a:close/>
                <a:moveTo>
                  <a:pt x="1116369" y="522848"/>
                </a:moveTo>
                <a:cubicBezTo>
                  <a:pt x="1120941" y="523501"/>
                  <a:pt x="1123988" y="527749"/>
                  <a:pt x="1123379" y="531996"/>
                </a:cubicBezTo>
                <a:cubicBezTo>
                  <a:pt x="1122770" y="536243"/>
                  <a:pt x="1118502" y="539184"/>
                  <a:pt x="1113930" y="538203"/>
                </a:cubicBezTo>
                <a:cubicBezTo>
                  <a:pt x="1109358" y="537550"/>
                  <a:pt x="1106310" y="533303"/>
                  <a:pt x="1106921" y="529056"/>
                </a:cubicBezTo>
                <a:cubicBezTo>
                  <a:pt x="1107834" y="524808"/>
                  <a:pt x="1112101" y="521868"/>
                  <a:pt x="1116369" y="522848"/>
                </a:cubicBezTo>
                <a:close/>
                <a:moveTo>
                  <a:pt x="1049761" y="522848"/>
                </a:moveTo>
                <a:cubicBezTo>
                  <a:pt x="1054638" y="523828"/>
                  <a:pt x="1058294" y="528402"/>
                  <a:pt x="1057685" y="532976"/>
                </a:cubicBezTo>
                <a:cubicBezTo>
                  <a:pt x="1057076" y="537877"/>
                  <a:pt x="1052199" y="540817"/>
                  <a:pt x="1047322" y="540164"/>
                </a:cubicBezTo>
                <a:cubicBezTo>
                  <a:pt x="1042445" y="539184"/>
                  <a:pt x="1038788" y="534610"/>
                  <a:pt x="1039398" y="530036"/>
                </a:cubicBezTo>
                <a:cubicBezTo>
                  <a:pt x="1040312" y="525135"/>
                  <a:pt x="1044883" y="521868"/>
                  <a:pt x="1049761" y="522848"/>
                </a:cubicBezTo>
                <a:close/>
                <a:moveTo>
                  <a:pt x="4120069" y="522521"/>
                </a:moveTo>
                <a:cubicBezTo>
                  <a:pt x="4124638" y="523175"/>
                  <a:pt x="4127995" y="527749"/>
                  <a:pt x="4127383" y="531996"/>
                </a:cubicBezTo>
                <a:cubicBezTo>
                  <a:pt x="4126769" y="536570"/>
                  <a:pt x="4122503" y="539511"/>
                  <a:pt x="4117625" y="538531"/>
                </a:cubicBezTo>
                <a:cubicBezTo>
                  <a:pt x="4113053" y="537877"/>
                  <a:pt x="4109702" y="533303"/>
                  <a:pt x="4110314" y="529056"/>
                </a:cubicBezTo>
                <a:cubicBezTo>
                  <a:pt x="4110922" y="524482"/>
                  <a:pt x="4115498" y="521541"/>
                  <a:pt x="4120069" y="522521"/>
                </a:cubicBezTo>
                <a:close/>
                <a:moveTo>
                  <a:pt x="3806450" y="522521"/>
                </a:moveTo>
                <a:cubicBezTo>
                  <a:pt x="3811028" y="523174"/>
                  <a:pt x="3814081" y="527422"/>
                  <a:pt x="3813471" y="531669"/>
                </a:cubicBezTo>
                <a:cubicBezTo>
                  <a:pt x="3812852" y="535917"/>
                  <a:pt x="3808579" y="538857"/>
                  <a:pt x="3804012" y="538204"/>
                </a:cubicBezTo>
                <a:cubicBezTo>
                  <a:pt x="3799426" y="537550"/>
                  <a:pt x="3796385" y="533303"/>
                  <a:pt x="3796998" y="529056"/>
                </a:cubicBezTo>
                <a:cubicBezTo>
                  <a:pt x="3797596" y="524808"/>
                  <a:pt x="3801865" y="521868"/>
                  <a:pt x="3806450" y="522521"/>
                </a:cubicBezTo>
                <a:close/>
                <a:moveTo>
                  <a:pt x="9223061" y="522195"/>
                </a:moveTo>
                <a:cubicBezTo>
                  <a:pt x="9227329" y="522848"/>
                  <a:pt x="9230377" y="526769"/>
                  <a:pt x="9229767" y="531016"/>
                </a:cubicBezTo>
                <a:cubicBezTo>
                  <a:pt x="9229157" y="535263"/>
                  <a:pt x="9225195" y="537877"/>
                  <a:pt x="9220928" y="537224"/>
                </a:cubicBezTo>
                <a:cubicBezTo>
                  <a:pt x="9216661" y="536570"/>
                  <a:pt x="9213613" y="532649"/>
                  <a:pt x="9214222" y="528402"/>
                </a:cubicBezTo>
                <a:cubicBezTo>
                  <a:pt x="9214527" y="524481"/>
                  <a:pt x="9218794" y="521541"/>
                  <a:pt x="9223061" y="522195"/>
                </a:cubicBezTo>
                <a:close/>
                <a:moveTo>
                  <a:pt x="4368517" y="522195"/>
                </a:moveTo>
                <a:cubicBezTo>
                  <a:pt x="4373091" y="522848"/>
                  <a:pt x="4376436" y="527422"/>
                  <a:pt x="4375830" y="531670"/>
                </a:cubicBezTo>
                <a:cubicBezTo>
                  <a:pt x="4375222" y="536244"/>
                  <a:pt x="4370956" y="539184"/>
                  <a:pt x="4366076" y="538204"/>
                </a:cubicBezTo>
                <a:cubicBezTo>
                  <a:pt x="4361504" y="537551"/>
                  <a:pt x="4358148" y="532976"/>
                  <a:pt x="4358758" y="528729"/>
                </a:cubicBezTo>
                <a:cubicBezTo>
                  <a:pt x="4359676" y="524482"/>
                  <a:pt x="4363943" y="521542"/>
                  <a:pt x="4368517" y="522195"/>
                </a:cubicBezTo>
                <a:close/>
                <a:moveTo>
                  <a:pt x="9313893" y="521868"/>
                </a:moveTo>
                <a:cubicBezTo>
                  <a:pt x="9319074" y="522848"/>
                  <a:pt x="9322732" y="527749"/>
                  <a:pt x="9322122" y="532650"/>
                </a:cubicBezTo>
                <a:cubicBezTo>
                  <a:pt x="9321512" y="537551"/>
                  <a:pt x="9316330" y="541144"/>
                  <a:pt x="9311149" y="540164"/>
                </a:cubicBezTo>
                <a:cubicBezTo>
                  <a:pt x="9305968" y="539184"/>
                  <a:pt x="9302310" y="534283"/>
                  <a:pt x="9302920" y="529383"/>
                </a:cubicBezTo>
                <a:cubicBezTo>
                  <a:pt x="9303834" y="524482"/>
                  <a:pt x="9308711" y="520888"/>
                  <a:pt x="9313893" y="521868"/>
                </a:cubicBezTo>
                <a:close/>
                <a:moveTo>
                  <a:pt x="7210151" y="521542"/>
                </a:moveTo>
                <a:cubicBezTo>
                  <a:pt x="7214418" y="522195"/>
                  <a:pt x="7217466" y="526115"/>
                  <a:pt x="7216856" y="530363"/>
                </a:cubicBezTo>
                <a:cubicBezTo>
                  <a:pt x="7216247" y="534610"/>
                  <a:pt x="7212285" y="537224"/>
                  <a:pt x="7208018" y="536570"/>
                </a:cubicBezTo>
                <a:cubicBezTo>
                  <a:pt x="7203750" y="535917"/>
                  <a:pt x="7200702" y="531996"/>
                  <a:pt x="7201312" y="527749"/>
                </a:cubicBezTo>
                <a:cubicBezTo>
                  <a:pt x="7201921" y="523502"/>
                  <a:pt x="7205884" y="520561"/>
                  <a:pt x="7210151" y="521542"/>
                </a:cubicBezTo>
                <a:close/>
                <a:moveTo>
                  <a:pt x="5844030" y="521215"/>
                </a:moveTo>
                <a:cubicBezTo>
                  <a:pt x="5848602" y="521868"/>
                  <a:pt x="5851650" y="526115"/>
                  <a:pt x="5851041" y="530363"/>
                </a:cubicBezTo>
                <a:cubicBezTo>
                  <a:pt x="5850431" y="534610"/>
                  <a:pt x="5846164" y="537551"/>
                  <a:pt x="5841593" y="536897"/>
                </a:cubicBezTo>
                <a:cubicBezTo>
                  <a:pt x="5837020" y="536244"/>
                  <a:pt x="5833972" y="531996"/>
                  <a:pt x="5834581" y="527749"/>
                </a:cubicBezTo>
                <a:cubicBezTo>
                  <a:pt x="5835191" y="523502"/>
                  <a:pt x="5839459" y="520561"/>
                  <a:pt x="5844030" y="521215"/>
                </a:cubicBezTo>
                <a:close/>
                <a:moveTo>
                  <a:pt x="3571684" y="521214"/>
                </a:moveTo>
                <a:cubicBezTo>
                  <a:pt x="3576553" y="522194"/>
                  <a:pt x="3579909" y="526442"/>
                  <a:pt x="3578997" y="531016"/>
                </a:cubicBezTo>
                <a:cubicBezTo>
                  <a:pt x="3578379" y="535590"/>
                  <a:pt x="3573811" y="538530"/>
                  <a:pt x="3569251" y="537877"/>
                </a:cubicBezTo>
                <a:cubicBezTo>
                  <a:pt x="3564368" y="536897"/>
                  <a:pt x="3561014" y="532649"/>
                  <a:pt x="3561931" y="528076"/>
                </a:cubicBezTo>
                <a:cubicBezTo>
                  <a:pt x="3562542" y="523174"/>
                  <a:pt x="3566817" y="520234"/>
                  <a:pt x="3571684" y="521214"/>
                </a:cubicBezTo>
                <a:close/>
                <a:moveTo>
                  <a:pt x="10134980" y="520245"/>
                </a:moveTo>
                <a:cubicBezTo>
                  <a:pt x="10139467" y="521015"/>
                  <a:pt x="10142588" y="525106"/>
                  <a:pt x="10141949" y="529381"/>
                </a:cubicBezTo>
                <a:cubicBezTo>
                  <a:pt x="10141311" y="533658"/>
                  <a:pt x="10137154" y="536500"/>
                  <a:pt x="10132665" y="535729"/>
                </a:cubicBezTo>
                <a:cubicBezTo>
                  <a:pt x="10128178" y="534959"/>
                  <a:pt x="10125057" y="530868"/>
                  <a:pt x="10125696" y="526592"/>
                </a:cubicBezTo>
                <a:cubicBezTo>
                  <a:pt x="10126335" y="522316"/>
                  <a:pt x="10130492" y="519475"/>
                  <a:pt x="10134980" y="520245"/>
                </a:cubicBezTo>
                <a:close/>
                <a:moveTo>
                  <a:pt x="914511" y="520235"/>
                </a:moveTo>
                <a:cubicBezTo>
                  <a:pt x="919388" y="521215"/>
                  <a:pt x="922740" y="525462"/>
                  <a:pt x="921825" y="530036"/>
                </a:cubicBezTo>
                <a:lnTo>
                  <a:pt x="919498" y="533615"/>
                </a:lnTo>
                <a:lnTo>
                  <a:pt x="924592" y="532649"/>
                </a:lnTo>
                <a:cubicBezTo>
                  <a:pt x="929164" y="533303"/>
                  <a:pt x="932517" y="537877"/>
                  <a:pt x="931907" y="542124"/>
                </a:cubicBezTo>
                <a:cubicBezTo>
                  <a:pt x="931298" y="546699"/>
                  <a:pt x="927030" y="549639"/>
                  <a:pt x="922155" y="548659"/>
                </a:cubicBezTo>
                <a:cubicBezTo>
                  <a:pt x="917583" y="548005"/>
                  <a:pt x="914230" y="543431"/>
                  <a:pt x="914839" y="539184"/>
                </a:cubicBezTo>
                <a:lnTo>
                  <a:pt x="917115" y="535710"/>
                </a:lnTo>
                <a:lnTo>
                  <a:pt x="912072" y="536897"/>
                </a:lnTo>
                <a:lnTo>
                  <a:pt x="908920" y="534975"/>
                </a:lnTo>
                <a:lnTo>
                  <a:pt x="909001" y="535263"/>
                </a:lnTo>
                <a:cubicBezTo>
                  <a:pt x="908392" y="539837"/>
                  <a:pt x="903819" y="543105"/>
                  <a:pt x="898943" y="542124"/>
                </a:cubicBezTo>
                <a:cubicBezTo>
                  <a:pt x="894066" y="541144"/>
                  <a:pt x="890713" y="536897"/>
                  <a:pt x="891323" y="532323"/>
                </a:cubicBezTo>
                <a:cubicBezTo>
                  <a:pt x="891932" y="527749"/>
                  <a:pt x="896504" y="524808"/>
                  <a:pt x="901381" y="525462"/>
                </a:cubicBezTo>
                <a:lnTo>
                  <a:pt x="904872" y="527576"/>
                </a:lnTo>
                <a:lnTo>
                  <a:pt x="904758" y="527095"/>
                </a:lnTo>
                <a:cubicBezTo>
                  <a:pt x="905368" y="522521"/>
                  <a:pt x="909634" y="519581"/>
                  <a:pt x="914511" y="520235"/>
                </a:cubicBezTo>
                <a:close/>
                <a:moveTo>
                  <a:pt x="10287734" y="519254"/>
                </a:moveTo>
                <a:cubicBezTo>
                  <a:pt x="10292305" y="519908"/>
                  <a:pt x="10295354" y="524155"/>
                  <a:pt x="10294745" y="528076"/>
                </a:cubicBezTo>
                <a:cubicBezTo>
                  <a:pt x="10294135" y="532323"/>
                  <a:pt x="10290173" y="534937"/>
                  <a:pt x="10285600" y="534283"/>
                </a:cubicBezTo>
                <a:cubicBezTo>
                  <a:pt x="10281029" y="533630"/>
                  <a:pt x="10277981" y="529383"/>
                  <a:pt x="10278590" y="525462"/>
                </a:cubicBezTo>
                <a:cubicBezTo>
                  <a:pt x="10279199" y="521215"/>
                  <a:pt x="10283466" y="518274"/>
                  <a:pt x="10287734" y="519254"/>
                </a:cubicBezTo>
                <a:close/>
                <a:moveTo>
                  <a:pt x="7056532" y="519254"/>
                </a:moveTo>
                <a:cubicBezTo>
                  <a:pt x="7060799" y="519908"/>
                  <a:pt x="7063846" y="523828"/>
                  <a:pt x="7063237" y="528076"/>
                </a:cubicBezTo>
                <a:cubicBezTo>
                  <a:pt x="7062628" y="532323"/>
                  <a:pt x="7058665" y="534937"/>
                  <a:pt x="7054093" y="534283"/>
                </a:cubicBezTo>
                <a:cubicBezTo>
                  <a:pt x="7049826" y="533630"/>
                  <a:pt x="7046777" y="529710"/>
                  <a:pt x="7047387" y="525462"/>
                </a:cubicBezTo>
                <a:cubicBezTo>
                  <a:pt x="7048301" y="521215"/>
                  <a:pt x="7052264" y="518601"/>
                  <a:pt x="7056532" y="519254"/>
                </a:cubicBezTo>
                <a:close/>
                <a:moveTo>
                  <a:pt x="5663590" y="519254"/>
                </a:moveTo>
                <a:cubicBezTo>
                  <a:pt x="5668164" y="519908"/>
                  <a:pt x="5671518" y="524155"/>
                  <a:pt x="5670603" y="528729"/>
                </a:cubicBezTo>
                <a:cubicBezTo>
                  <a:pt x="5669993" y="532976"/>
                  <a:pt x="5665724" y="535917"/>
                  <a:pt x="5661152" y="535263"/>
                </a:cubicBezTo>
                <a:cubicBezTo>
                  <a:pt x="5656580" y="534610"/>
                  <a:pt x="5653227" y="530362"/>
                  <a:pt x="5654142" y="525788"/>
                </a:cubicBezTo>
                <a:cubicBezTo>
                  <a:pt x="5654751" y="521214"/>
                  <a:pt x="5659020" y="518601"/>
                  <a:pt x="5663590" y="519254"/>
                </a:cubicBezTo>
                <a:close/>
                <a:moveTo>
                  <a:pt x="10765054" y="518928"/>
                </a:moveTo>
                <a:cubicBezTo>
                  <a:pt x="10769625" y="519581"/>
                  <a:pt x="10772978" y="523829"/>
                  <a:pt x="10772369" y="528403"/>
                </a:cubicBezTo>
                <a:cubicBezTo>
                  <a:pt x="10771759" y="532650"/>
                  <a:pt x="10767491" y="535590"/>
                  <a:pt x="10762920" y="534937"/>
                </a:cubicBezTo>
                <a:cubicBezTo>
                  <a:pt x="10758348" y="534283"/>
                  <a:pt x="10754995" y="530036"/>
                  <a:pt x="10755605" y="525462"/>
                </a:cubicBezTo>
                <a:cubicBezTo>
                  <a:pt x="10756214" y="520888"/>
                  <a:pt x="10760176" y="518274"/>
                  <a:pt x="10765054" y="518928"/>
                </a:cubicBezTo>
                <a:close/>
                <a:moveTo>
                  <a:pt x="8938072" y="518601"/>
                </a:moveTo>
                <a:cubicBezTo>
                  <a:pt x="8942339" y="519254"/>
                  <a:pt x="8945082" y="523175"/>
                  <a:pt x="8944778" y="527095"/>
                </a:cubicBezTo>
                <a:cubicBezTo>
                  <a:pt x="8944473" y="531016"/>
                  <a:pt x="8940206" y="533630"/>
                  <a:pt x="8935939" y="532976"/>
                </a:cubicBezTo>
                <a:cubicBezTo>
                  <a:pt x="8931672" y="532323"/>
                  <a:pt x="8928928" y="528403"/>
                  <a:pt x="8929233" y="524482"/>
                </a:cubicBezTo>
                <a:cubicBezTo>
                  <a:pt x="8929538" y="520561"/>
                  <a:pt x="8933805" y="517947"/>
                  <a:pt x="8938072" y="518601"/>
                </a:cubicBezTo>
                <a:close/>
                <a:moveTo>
                  <a:pt x="9253846" y="518601"/>
                </a:moveTo>
                <a:cubicBezTo>
                  <a:pt x="9258113" y="519254"/>
                  <a:pt x="9261161" y="523501"/>
                  <a:pt x="9260552" y="527422"/>
                </a:cubicBezTo>
                <a:cubicBezTo>
                  <a:pt x="9259943" y="531669"/>
                  <a:pt x="9255980" y="534283"/>
                  <a:pt x="9251408" y="533630"/>
                </a:cubicBezTo>
                <a:cubicBezTo>
                  <a:pt x="9247141" y="532976"/>
                  <a:pt x="9244093" y="528729"/>
                  <a:pt x="9244703" y="524808"/>
                </a:cubicBezTo>
                <a:cubicBezTo>
                  <a:pt x="9245312" y="520561"/>
                  <a:pt x="9249274" y="517947"/>
                  <a:pt x="9253846" y="518601"/>
                </a:cubicBezTo>
                <a:close/>
                <a:moveTo>
                  <a:pt x="9204469" y="518601"/>
                </a:moveTo>
                <a:cubicBezTo>
                  <a:pt x="9209041" y="519254"/>
                  <a:pt x="9212089" y="523501"/>
                  <a:pt x="9211480" y="527749"/>
                </a:cubicBezTo>
                <a:cubicBezTo>
                  <a:pt x="9210869" y="531996"/>
                  <a:pt x="9206602" y="534937"/>
                  <a:pt x="9202336" y="533956"/>
                </a:cubicBezTo>
                <a:lnTo>
                  <a:pt x="9199041" y="532006"/>
                </a:lnTo>
                <a:lnTo>
                  <a:pt x="9197458" y="534487"/>
                </a:lnTo>
                <a:cubicBezTo>
                  <a:pt x="9195858" y="535590"/>
                  <a:pt x="9193801" y="536080"/>
                  <a:pt x="9191667" y="535590"/>
                </a:cubicBezTo>
                <a:cubicBezTo>
                  <a:pt x="9187400" y="534937"/>
                  <a:pt x="9184352" y="531016"/>
                  <a:pt x="9184961" y="526769"/>
                </a:cubicBezTo>
                <a:cubicBezTo>
                  <a:pt x="9185571" y="522848"/>
                  <a:pt x="9189533" y="520234"/>
                  <a:pt x="9193801" y="520888"/>
                </a:cubicBezTo>
                <a:lnTo>
                  <a:pt x="9196702" y="522603"/>
                </a:lnTo>
                <a:lnTo>
                  <a:pt x="9198411" y="519867"/>
                </a:lnTo>
                <a:cubicBezTo>
                  <a:pt x="9200049" y="518764"/>
                  <a:pt x="9202183" y="518274"/>
                  <a:pt x="9204469" y="518601"/>
                </a:cubicBezTo>
                <a:close/>
                <a:moveTo>
                  <a:pt x="3625292" y="518274"/>
                </a:moveTo>
                <a:cubicBezTo>
                  <a:pt x="3629873" y="518928"/>
                  <a:pt x="3633232" y="523502"/>
                  <a:pt x="3632620" y="527749"/>
                </a:cubicBezTo>
                <a:cubicBezTo>
                  <a:pt x="3632009" y="531996"/>
                  <a:pt x="3627737" y="535263"/>
                  <a:pt x="3622855" y="534283"/>
                </a:cubicBezTo>
                <a:cubicBezTo>
                  <a:pt x="3617983" y="533303"/>
                  <a:pt x="3614934" y="529056"/>
                  <a:pt x="3615546" y="524809"/>
                </a:cubicBezTo>
                <a:cubicBezTo>
                  <a:pt x="3616148" y="520561"/>
                  <a:pt x="3620419" y="517621"/>
                  <a:pt x="3625292" y="518274"/>
                </a:cubicBezTo>
                <a:close/>
                <a:moveTo>
                  <a:pt x="4933786" y="517947"/>
                </a:moveTo>
                <a:cubicBezTo>
                  <a:pt x="4938357" y="518601"/>
                  <a:pt x="4941406" y="522848"/>
                  <a:pt x="4940796" y="527095"/>
                </a:cubicBezTo>
                <a:cubicBezTo>
                  <a:pt x="4940184" y="531342"/>
                  <a:pt x="4935918" y="534283"/>
                  <a:pt x="4931344" y="533630"/>
                </a:cubicBezTo>
                <a:cubicBezTo>
                  <a:pt x="4926772" y="532976"/>
                  <a:pt x="4923725" y="528729"/>
                  <a:pt x="4924331" y="524481"/>
                </a:cubicBezTo>
                <a:cubicBezTo>
                  <a:pt x="4924943" y="519907"/>
                  <a:pt x="4929214" y="517294"/>
                  <a:pt x="4933786" y="517947"/>
                </a:cubicBezTo>
                <a:close/>
                <a:moveTo>
                  <a:pt x="8178811" y="517621"/>
                </a:moveTo>
                <a:cubicBezTo>
                  <a:pt x="8183688" y="518601"/>
                  <a:pt x="8187041" y="522848"/>
                  <a:pt x="8186431" y="527422"/>
                </a:cubicBezTo>
                <a:cubicBezTo>
                  <a:pt x="8185822" y="531996"/>
                  <a:pt x="8181250" y="535263"/>
                  <a:pt x="8176373" y="534283"/>
                </a:cubicBezTo>
                <a:cubicBezTo>
                  <a:pt x="8171495" y="533303"/>
                  <a:pt x="8168143" y="529056"/>
                  <a:pt x="8168753" y="524482"/>
                </a:cubicBezTo>
                <a:cubicBezTo>
                  <a:pt x="8169362" y="519908"/>
                  <a:pt x="8173934" y="516967"/>
                  <a:pt x="8178811" y="517621"/>
                </a:cubicBezTo>
                <a:close/>
                <a:moveTo>
                  <a:pt x="3887228" y="517620"/>
                </a:moveTo>
                <a:cubicBezTo>
                  <a:pt x="3891805" y="518274"/>
                  <a:pt x="3894857" y="522521"/>
                  <a:pt x="3894243" y="526769"/>
                </a:cubicBezTo>
                <a:cubicBezTo>
                  <a:pt x="3893636" y="531016"/>
                  <a:pt x="3889364" y="533956"/>
                  <a:pt x="3884792" y="533303"/>
                </a:cubicBezTo>
                <a:cubicBezTo>
                  <a:pt x="3880209" y="532649"/>
                  <a:pt x="3877162" y="528402"/>
                  <a:pt x="3877776" y="524155"/>
                </a:cubicBezTo>
                <a:cubicBezTo>
                  <a:pt x="3878690" y="519908"/>
                  <a:pt x="3882657" y="516967"/>
                  <a:pt x="3887228" y="517620"/>
                </a:cubicBezTo>
                <a:close/>
                <a:moveTo>
                  <a:pt x="3677179" y="517620"/>
                </a:moveTo>
                <a:cubicBezTo>
                  <a:pt x="3681745" y="518274"/>
                  <a:pt x="3685111" y="522522"/>
                  <a:pt x="3684498" y="527095"/>
                </a:cubicBezTo>
                <a:cubicBezTo>
                  <a:pt x="3683880" y="531343"/>
                  <a:pt x="3679609" y="534283"/>
                  <a:pt x="3675041" y="533630"/>
                </a:cubicBezTo>
                <a:cubicBezTo>
                  <a:pt x="3670474" y="532976"/>
                  <a:pt x="3667117" y="528729"/>
                  <a:pt x="3667728" y="524155"/>
                </a:cubicBezTo>
                <a:cubicBezTo>
                  <a:pt x="3668036" y="519581"/>
                  <a:pt x="3672608" y="516640"/>
                  <a:pt x="3677179" y="517620"/>
                </a:cubicBezTo>
                <a:close/>
                <a:moveTo>
                  <a:pt x="11370389" y="517294"/>
                </a:moveTo>
                <a:cubicBezTo>
                  <a:pt x="11374656" y="517947"/>
                  <a:pt x="11377705" y="521868"/>
                  <a:pt x="11377096" y="526115"/>
                </a:cubicBezTo>
                <a:cubicBezTo>
                  <a:pt x="11376486" y="530363"/>
                  <a:pt x="11372524" y="532976"/>
                  <a:pt x="11368256" y="532323"/>
                </a:cubicBezTo>
                <a:cubicBezTo>
                  <a:pt x="11363990" y="531670"/>
                  <a:pt x="11360941" y="527749"/>
                  <a:pt x="11361550" y="523502"/>
                </a:cubicBezTo>
                <a:cubicBezTo>
                  <a:pt x="11362160" y="519254"/>
                  <a:pt x="11366122" y="516641"/>
                  <a:pt x="11370389" y="517294"/>
                </a:cubicBezTo>
                <a:close/>
                <a:moveTo>
                  <a:pt x="7688995" y="516641"/>
                </a:moveTo>
                <a:cubicBezTo>
                  <a:pt x="7693567" y="517294"/>
                  <a:pt x="7696615" y="521542"/>
                  <a:pt x="7696005" y="525789"/>
                </a:cubicBezTo>
                <a:cubicBezTo>
                  <a:pt x="7695396" y="530036"/>
                  <a:pt x="7691129" y="532650"/>
                  <a:pt x="7686861" y="531996"/>
                </a:cubicBezTo>
                <a:cubicBezTo>
                  <a:pt x="7682289" y="531343"/>
                  <a:pt x="7679241" y="527095"/>
                  <a:pt x="7679851" y="522849"/>
                </a:cubicBezTo>
                <a:cubicBezTo>
                  <a:pt x="7680460" y="518601"/>
                  <a:pt x="7684423" y="515661"/>
                  <a:pt x="7688995" y="516641"/>
                </a:cubicBezTo>
                <a:close/>
                <a:moveTo>
                  <a:pt x="10172214" y="516640"/>
                </a:moveTo>
                <a:cubicBezTo>
                  <a:pt x="10176786" y="517294"/>
                  <a:pt x="10179835" y="521541"/>
                  <a:pt x="10179225" y="525788"/>
                </a:cubicBezTo>
                <a:cubicBezTo>
                  <a:pt x="10178615" y="530036"/>
                  <a:pt x="10174347" y="532976"/>
                  <a:pt x="10170081" y="531996"/>
                </a:cubicBezTo>
                <a:cubicBezTo>
                  <a:pt x="10165509" y="531342"/>
                  <a:pt x="10162461" y="527095"/>
                  <a:pt x="10163071" y="522848"/>
                </a:cubicBezTo>
                <a:cubicBezTo>
                  <a:pt x="10163680" y="518601"/>
                  <a:pt x="10167946" y="515987"/>
                  <a:pt x="10172214" y="516640"/>
                </a:cubicBezTo>
                <a:close/>
                <a:moveTo>
                  <a:pt x="5014873" y="516640"/>
                </a:moveTo>
                <a:cubicBezTo>
                  <a:pt x="5019445" y="517294"/>
                  <a:pt x="5022495" y="521542"/>
                  <a:pt x="5021886" y="525788"/>
                </a:cubicBezTo>
                <a:cubicBezTo>
                  <a:pt x="5021275" y="530036"/>
                  <a:pt x="5017008" y="532976"/>
                  <a:pt x="5012436" y="532323"/>
                </a:cubicBezTo>
                <a:cubicBezTo>
                  <a:pt x="5007864" y="531669"/>
                  <a:pt x="5004815" y="527422"/>
                  <a:pt x="5005424" y="523175"/>
                </a:cubicBezTo>
                <a:cubicBezTo>
                  <a:pt x="5006033" y="518601"/>
                  <a:pt x="5010301" y="515987"/>
                  <a:pt x="5014873" y="516640"/>
                </a:cubicBezTo>
                <a:close/>
                <a:moveTo>
                  <a:pt x="11041813" y="516313"/>
                </a:moveTo>
                <a:cubicBezTo>
                  <a:pt x="11044099" y="516640"/>
                  <a:pt x="11046005" y="517865"/>
                  <a:pt x="11047262" y="519540"/>
                </a:cubicBezTo>
                <a:lnTo>
                  <a:pt x="11048439" y="524005"/>
                </a:lnTo>
                <a:lnTo>
                  <a:pt x="11050464" y="520810"/>
                </a:lnTo>
                <a:cubicBezTo>
                  <a:pt x="11052080" y="519710"/>
                  <a:pt x="11054160" y="519215"/>
                  <a:pt x="11056321" y="519585"/>
                </a:cubicBezTo>
                <a:cubicBezTo>
                  <a:pt x="11060643" y="520327"/>
                  <a:pt x="11063651" y="524250"/>
                  <a:pt x="11063039" y="528348"/>
                </a:cubicBezTo>
                <a:cubicBezTo>
                  <a:pt x="11062427" y="532445"/>
                  <a:pt x="11058428" y="535167"/>
                  <a:pt x="11054106" y="534426"/>
                </a:cubicBezTo>
                <a:cubicBezTo>
                  <a:pt x="11051946" y="534055"/>
                  <a:pt x="11050113" y="532889"/>
                  <a:pt x="11048897" y="531303"/>
                </a:cubicBezTo>
                <a:lnTo>
                  <a:pt x="11047776" y="527112"/>
                </a:lnTo>
                <a:lnTo>
                  <a:pt x="11045585" y="530567"/>
                </a:lnTo>
                <a:cubicBezTo>
                  <a:pt x="11043871" y="531751"/>
                  <a:pt x="11041661" y="532323"/>
                  <a:pt x="11039375" y="531996"/>
                </a:cubicBezTo>
                <a:lnTo>
                  <a:pt x="11039300" y="531952"/>
                </a:lnTo>
                <a:lnTo>
                  <a:pt x="11036594" y="536285"/>
                </a:lnTo>
                <a:cubicBezTo>
                  <a:pt x="11034955" y="537387"/>
                  <a:pt x="11032821" y="537878"/>
                  <a:pt x="11030536" y="537551"/>
                </a:cubicBezTo>
                <a:cubicBezTo>
                  <a:pt x="11026268" y="536897"/>
                  <a:pt x="11023221" y="532976"/>
                  <a:pt x="11023831" y="528729"/>
                </a:cubicBezTo>
                <a:cubicBezTo>
                  <a:pt x="11024134" y="526769"/>
                  <a:pt x="11025277" y="525053"/>
                  <a:pt x="11026916" y="523910"/>
                </a:cubicBezTo>
                <a:lnTo>
                  <a:pt x="11032503" y="522630"/>
                </a:lnTo>
                <a:lnTo>
                  <a:pt x="11035603" y="517743"/>
                </a:lnTo>
                <a:cubicBezTo>
                  <a:pt x="11037317" y="516559"/>
                  <a:pt x="11039527" y="515987"/>
                  <a:pt x="11041813" y="516313"/>
                </a:cubicBezTo>
                <a:close/>
                <a:moveTo>
                  <a:pt x="9166283" y="516099"/>
                </a:moveTo>
                <a:cubicBezTo>
                  <a:pt x="9170438" y="516812"/>
                  <a:pt x="9173311" y="520713"/>
                  <a:pt x="9172699" y="524810"/>
                </a:cubicBezTo>
                <a:cubicBezTo>
                  <a:pt x="9172088" y="528908"/>
                  <a:pt x="9168223" y="531652"/>
                  <a:pt x="9164068" y="530939"/>
                </a:cubicBezTo>
                <a:cubicBezTo>
                  <a:pt x="9159912" y="530226"/>
                  <a:pt x="9157040" y="526327"/>
                  <a:pt x="9157651" y="522229"/>
                </a:cubicBezTo>
                <a:cubicBezTo>
                  <a:pt x="9158263" y="518131"/>
                  <a:pt x="9162127" y="515386"/>
                  <a:pt x="9166283" y="516099"/>
                </a:cubicBezTo>
                <a:close/>
                <a:moveTo>
                  <a:pt x="7977642" y="515987"/>
                </a:moveTo>
                <a:cubicBezTo>
                  <a:pt x="7982214" y="516640"/>
                  <a:pt x="7985567" y="521214"/>
                  <a:pt x="7984957" y="525462"/>
                </a:cubicBezTo>
                <a:cubicBezTo>
                  <a:pt x="7984347" y="530036"/>
                  <a:pt x="7980080" y="532976"/>
                  <a:pt x="7975204" y="531996"/>
                </a:cubicBezTo>
                <a:cubicBezTo>
                  <a:pt x="7970632" y="531342"/>
                  <a:pt x="7967278" y="526769"/>
                  <a:pt x="7967888" y="522521"/>
                </a:cubicBezTo>
                <a:cubicBezTo>
                  <a:pt x="7968498" y="518274"/>
                  <a:pt x="7972765" y="515007"/>
                  <a:pt x="7977642" y="515987"/>
                </a:cubicBezTo>
                <a:close/>
                <a:moveTo>
                  <a:pt x="3727513" y="515987"/>
                </a:moveTo>
                <a:cubicBezTo>
                  <a:pt x="3732082" y="516640"/>
                  <a:pt x="3735131" y="520888"/>
                  <a:pt x="3734514" y="525135"/>
                </a:cubicBezTo>
                <a:cubicBezTo>
                  <a:pt x="3733907" y="529382"/>
                  <a:pt x="3729646" y="532322"/>
                  <a:pt x="3725062" y="531669"/>
                </a:cubicBezTo>
                <a:cubicBezTo>
                  <a:pt x="3720493" y="531016"/>
                  <a:pt x="3717448" y="526769"/>
                  <a:pt x="3718052" y="522521"/>
                </a:cubicBezTo>
                <a:cubicBezTo>
                  <a:pt x="3718663" y="518274"/>
                  <a:pt x="3722932" y="515007"/>
                  <a:pt x="3727513" y="515987"/>
                </a:cubicBezTo>
                <a:close/>
                <a:moveTo>
                  <a:pt x="975724" y="515987"/>
                </a:moveTo>
                <a:cubicBezTo>
                  <a:pt x="980600" y="516967"/>
                  <a:pt x="983952" y="521214"/>
                  <a:pt x="983343" y="526115"/>
                </a:cubicBezTo>
                <a:cubicBezTo>
                  <a:pt x="982734" y="530689"/>
                  <a:pt x="978162" y="533956"/>
                  <a:pt x="972980" y="532976"/>
                </a:cubicBezTo>
                <a:cubicBezTo>
                  <a:pt x="968104" y="531996"/>
                  <a:pt x="964751" y="527749"/>
                  <a:pt x="965361" y="522848"/>
                </a:cubicBezTo>
                <a:cubicBezTo>
                  <a:pt x="965970" y="518274"/>
                  <a:pt x="970542" y="515007"/>
                  <a:pt x="975724" y="515987"/>
                </a:cubicBezTo>
                <a:close/>
                <a:moveTo>
                  <a:pt x="10629592" y="515673"/>
                </a:moveTo>
                <a:cubicBezTo>
                  <a:pt x="10634080" y="516443"/>
                  <a:pt x="10637201" y="520533"/>
                  <a:pt x="10636562" y="524809"/>
                </a:cubicBezTo>
                <a:cubicBezTo>
                  <a:pt x="10635924" y="529085"/>
                  <a:pt x="10631769" y="531927"/>
                  <a:pt x="10627281" y="531157"/>
                </a:cubicBezTo>
                <a:cubicBezTo>
                  <a:pt x="10622793" y="530388"/>
                  <a:pt x="10619672" y="526297"/>
                  <a:pt x="10620310" y="522021"/>
                </a:cubicBezTo>
                <a:cubicBezTo>
                  <a:pt x="10620949" y="517745"/>
                  <a:pt x="10625104" y="514904"/>
                  <a:pt x="10629592" y="515673"/>
                </a:cubicBezTo>
                <a:close/>
                <a:moveTo>
                  <a:pt x="10496828" y="515660"/>
                </a:moveTo>
                <a:cubicBezTo>
                  <a:pt x="10501400" y="516313"/>
                  <a:pt x="10504449" y="520561"/>
                  <a:pt x="10503839" y="524808"/>
                </a:cubicBezTo>
                <a:cubicBezTo>
                  <a:pt x="10503229" y="529055"/>
                  <a:pt x="10498962" y="531996"/>
                  <a:pt x="10494695" y="531015"/>
                </a:cubicBezTo>
                <a:cubicBezTo>
                  <a:pt x="10490123" y="530362"/>
                  <a:pt x="10487075" y="526115"/>
                  <a:pt x="10487685" y="521868"/>
                </a:cubicBezTo>
                <a:cubicBezTo>
                  <a:pt x="10487989" y="517620"/>
                  <a:pt x="10492256" y="514680"/>
                  <a:pt x="10496828" y="515660"/>
                </a:cubicBezTo>
                <a:close/>
                <a:moveTo>
                  <a:pt x="4203894" y="515660"/>
                </a:moveTo>
                <a:cubicBezTo>
                  <a:pt x="4208465" y="516313"/>
                  <a:pt x="4211829" y="520888"/>
                  <a:pt x="4211218" y="525135"/>
                </a:cubicBezTo>
                <a:cubicBezTo>
                  <a:pt x="4210605" y="529709"/>
                  <a:pt x="4206329" y="532649"/>
                  <a:pt x="4201462" y="531669"/>
                </a:cubicBezTo>
                <a:cubicBezTo>
                  <a:pt x="4196891" y="531016"/>
                  <a:pt x="4193534" y="526442"/>
                  <a:pt x="4194143" y="522195"/>
                </a:cubicBezTo>
                <a:cubicBezTo>
                  <a:pt x="4194758" y="517947"/>
                  <a:pt x="4199329" y="515007"/>
                  <a:pt x="4203894" y="515660"/>
                </a:cubicBezTo>
                <a:close/>
                <a:moveTo>
                  <a:pt x="9124611" y="515334"/>
                </a:moveTo>
                <a:cubicBezTo>
                  <a:pt x="9129183" y="515987"/>
                  <a:pt x="9132231" y="520235"/>
                  <a:pt x="9131621" y="524481"/>
                </a:cubicBezTo>
                <a:cubicBezTo>
                  <a:pt x="9131012" y="528729"/>
                  <a:pt x="9126745" y="531669"/>
                  <a:pt x="9122477" y="530689"/>
                </a:cubicBezTo>
                <a:cubicBezTo>
                  <a:pt x="9117905" y="530036"/>
                  <a:pt x="9114857" y="525788"/>
                  <a:pt x="9115467" y="521541"/>
                </a:cubicBezTo>
                <a:cubicBezTo>
                  <a:pt x="9116076" y="517620"/>
                  <a:pt x="9120039" y="514680"/>
                  <a:pt x="9124611" y="515334"/>
                </a:cubicBezTo>
                <a:close/>
                <a:moveTo>
                  <a:pt x="8754581" y="515334"/>
                </a:moveTo>
                <a:cubicBezTo>
                  <a:pt x="8759459" y="516314"/>
                  <a:pt x="8763116" y="520888"/>
                  <a:pt x="8762506" y="525462"/>
                </a:cubicBezTo>
                <a:cubicBezTo>
                  <a:pt x="8761897" y="530363"/>
                  <a:pt x="8757020" y="533303"/>
                  <a:pt x="8752143" y="532650"/>
                </a:cubicBezTo>
                <a:cubicBezTo>
                  <a:pt x="8747266" y="531670"/>
                  <a:pt x="8743609" y="527095"/>
                  <a:pt x="8744219" y="522522"/>
                </a:cubicBezTo>
                <a:cubicBezTo>
                  <a:pt x="8744828" y="517620"/>
                  <a:pt x="8749705" y="514354"/>
                  <a:pt x="8754581" y="515334"/>
                </a:cubicBezTo>
                <a:close/>
                <a:moveTo>
                  <a:pt x="6100368" y="515334"/>
                </a:moveTo>
                <a:cubicBezTo>
                  <a:pt x="6104940" y="515987"/>
                  <a:pt x="6107989" y="520235"/>
                  <a:pt x="6107378" y="524482"/>
                </a:cubicBezTo>
                <a:cubicBezTo>
                  <a:pt x="6106769" y="528729"/>
                  <a:pt x="6102502" y="531670"/>
                  <a:pt x="6098235" y="530689"/>
                </a:cubicBezTo>
                <a:cubicBezTo>
                  <a:pt x="6093662" y="530036"/>
                  <a:pt x="6090614" y="525788"/>
                  <a:pt x="6091225" y="521542"/>
                </a:cubicBezTo>
                <a:cubicBezTo>
                  <a:pt x="6091834" y="517294"/>
                  <a:pt x="6096101" y="514354"/>
                  <a:pt x="6100368" y="515334"/>
                </a:cubicBezTo>
                <a:close/>
                <a:moveTo>
                  <a:pt x="4286819" y="515334"/>
                </a:moveTo>
                <a:cubicBezTo>
                  <a:pt x="4291388" y="515987"/>
                  <a:pt x="4294750" y="520561"/>
                  <a:pt x="4294136" y="524808"/>
                </a:cubicBezTo>
                <a:cubicBezTo>
                  <a:pt x="4293526" y="529383"/>
                  <a:pt x="4289259" y="532323"/>
                  <a:pt x="4284380" y="531343"/>
                </a:cubicBezTo>
                <a:cubicBezTo>
                  <a:pt x="4279809" y="530689"/>
                  <a:pt x="4276452" y="526115"/>
                  <a:pt x="4277063" y="521868"/>
                </a:cubicBezTo>
                <a:cubicBezTo>
                  <a:pt x="4277673" y="517620"/>
                  <a:pt x="4282250" y="514354"/>
                  <a:pt x="4286819" y="515334"/>
                </a:cubicBezTo>
                <a:close/>
                <a:moveTo>
                  <a:pt x="9017016" y="515007"/>
                </a:moveTo>
                <a:cubicBezTo>
                  <a:pt x="9021283" y="515660"/>
                  <a:pt x="9024331" y="519908"/>
                  <a:pt x="9023722" y="523828"/>
                </a:cubicBezTo>
                <a:cubicBezTo>
                  <a:pt x="9023112" y="528076"/>
                  <a:pt x="9019150" y="530689"/>
                  <a:pt x="9014578" y="530036"/>
                </a:cubicBezTo>
                <a:cubicBezTo>
                  <a:pt x="9010311" y="529382"/>
                  <a:pt x="9007263" y="525135"/>
                  <a:pt x="9007872" y="521214"/>
                </a:cubicBezTo>
                <a:cubicBezTo>
                  <a:pt x="9008481" y="517294"/>
                  <a:pt x="9012444" y="514353"/>
                  <a:pt x="9017016" y="515007"/>
                </a:cubicBezTo>
                <a:close/>
                <a:moveTo>
                  <a:pt x="6021121" y="515007"/>
                </a:moveTo>
                <a:cubicBezTo>
                  <a:pt x="6025692" y="515660"/>
                  <a:pt x="6028741" y="519908"/>
                  <a:pt x="6028130" y="524154"/>
                </a:cubicBezTo>
                <a:cubicBezTo>
                  <a:pt x="6027521" y="528402"/>
                  <a:pt x="6023254" y="531342"/>
                  <a:pt x="6018987" y="530362"/>
                </a:cubicBezTo>
                <a:cubicBezTo>
                  <a:pt x="6014414" y="529709"/>
                  <a:pt x="6011366" y="525462"/>
                  <a:pt x="6011977" y="521214"/>
                </a:cubicBezTo>
                <a:cubicBezTo>
                  <a:pt x="6012586" y="517294"/>
                  <a:pt x="6016548" y="514353"/>
                  <a:pt x="6021121" y="515007"/>
                </a:cubicBezTo>
                <a:close/>
                <a:moveTo>
                  <a:pt x="1834321" y="514354"/>
                </a:moveTo>
                <a:cubicBezTo>
                  <a:pt x="1839198" y="515334"/>
                  <a:pt x="1842550" y="519581"/>
                  <a:pt x="1841940" y="524155"/>
                </a:cubicBezTo>
                <a:cubicBezTo>
                  <a:pt x="1841332" y="528729"/>
                  <a:pt x="1836760" y="531996"/>
                  <a:pt x="1831883" y="531016"/>
                </a:cubicBezTo>
                <a:cubicBezTo>
                  <a:pt x="1827006" y="530036"/>
                  <a:pt x="1823654" y="525788"/>
                  <a:pt x="1824264" y="521215"/>
                </a:cubicBezTo>
                <a:cubicBezTo>
                  <a:pt x="1824873" y="516640"/>
                  <a:pt x="1829445" y="513374"/>
                  <a:pt x="1834321" y="514354"/>
                </a:cubicBezTo>
                <a:close/>
                <a:moveTo>
                  <a:pt x="8963676" y="514353"/>
                </a:moveTo>
                <a:cubicBezTo>
                  <a:pt x="8965657" y="514680"/>
                  <a:pt x="8967410" y="515823"/>
                  <a:pt x="8968591" y="517376"/>
                </a:cubicBezTo>
                <a:lnTo>
                  <a:pt x="8969939" y="522344"/>
                </a:lnTo>
                <a:lnTo>
                  <a:pt x="8971028" y="523012"/>
                </a:lnTo>
                <a:cubicBezTo>
                  <a:pt x="8972438" y="524890"/>
                  <a:pt x="8973124" y="527259"/>
                  <a:pt x="8972819" y="529709"/>
                </a:cubicBezTo>
                <a:cubicBezTo>
                  <a:pt x="8972515" y="532160"/>
                  <a:pt x="8971143" y="534201"/>
                  <a:pt x="8969200" y="535508"/>
                </a:cubicBezTo>
                <a:lnTo>
                  <a:pt x="8967419" y="535859"/>
                </a:lnTo>
                <a:lnTo>
                  <a:pt x="8966419" y="537428"/>
                </a:lnTo>
                <a:cubicBezTo>
                  <a:pt x="8964819" y="538530"/>
                  <a:pt x="8962761" y="539021"/>
                  <a:pt x="8960628" y="538530"/>
                </a:cubicBezTo>
                <a:cubicBezTo>
                  <a:pt x="8956360" y="537877"/>
                  <a:pt x="8953312" y="533956"/>
                  <a:pt x="8953922" y="529709"/>
                </a:cubicBezTo>
                <a:lnTo>
                  <a:pt x="8954758" y="528431"/>
                </a:lnTo>
                <a:lnTo>
                  <a:pt x="8954226" y="526442"/>
                </a:lnTo>
                <a:lnTo>
                  <a:pt x="8956041" y="523823"/>
                </a:lnTo>
                <a:lnTo>
                  <a:pt x="8955141" y="520234"/>
                </a:lnTo>
                <a:cubicBezTo>
                  <a:pt x="8955751" y="515987"/>
                  <a:pt x="8959713" y="513700"/>
                  <a:pt x="8963676" y="514353"/>
                </a:cubicBezTo>
                <a:close/>
                <a:moveTo>
                  <a:pt x="4853606" y="514026"/>
                </a:moveTo>
                <a:cubicBezTo>
                  <a:pt x="4858179" y="514680"/>
                  <a:pt x="4861227" y="518928"/>
                  <a:pt x="4860619" y="523174"/>
                </a:cubicBezTo>
                <a:cubicBezTo>
                  <a:pt x="4860009" y="527422"/>
                  <a:pt x="4855742" y="530362"/>
                  <a:pt x="4851170" y="529709"/>
                </a:cubicBezTo>
                <a:cubicBezTo>
                  <a:pt x="4846595" y="529055"/>
                  <a:pt x="4843546" y="524808"/>
                  <a:pt x="4844156" y="520561"/>
                </a:cubicBezTo>
                <a:cubicBezTo>
                  <a:pt x="4844766" y="515987"/>
                  <a:pt x="4849035" y="513373"/>
                  <a:pt x="4853606" y="514026"/>
                </a:cubicBezTo>
                <a:close/>
                <a:moveTo>
                  <a:pt x="10368506" y="513700"/>
                </a:moveTo>
                <a:cubicBezTo>
                  <a:pt x="10373078" y="514353"/>
                  <a:pt x="10376126" y="518601"/>
                  <a:pt x="10375517" y="522521"/>
                </a:cubicBezTo>
                <a:cubicBezTo>
                  <a:pt x="10374907" y="526769"/>
                  <a:pt x="10370945" y="529382"/>
                  <a:pt x="10366372" y="528729"/>
                </a:cubicBezTo>
                <a:cubicBezTo>
                  <a:pt x="10361801" y="528076"/>
                  <a:pt x="10358753" y="523828"/>
                  <a:pt x="10359362" y="519908"/>
                </a:cubicBezTo>
                <a:cubicBezTo>
                  <a:pt x="10359971" y="515660"/>
                  <a:pt x="10364239" y="512720"/>
                  <a:pt x="10368506" y="513700"/>
                </a:cubicBezTo>
                <a:close/>
                <a:moveTo>
                  <a:pt x="7778279" y="513672"/>
                </a:moveTo>
                <a:cubicBezTo>
                  <a:pt x="7782766" y="514442"/>
                  <a:pt x="7785887" y="518532"/>
                  <a:pt x="7785248" y="522808"/>
                </a:cubicBezTo>
                <a:cubicBezTo>
                  <a:pt x="7784610" y="527084"/>
                  <a:pt x="7780455" y="529926"/>
                  <a:pt x="7775967" y="529156"/>
                </a:cubicBezTo>
                <a:cubicBezTo>
                  <a:pt x="7771479" y="528387"/>
                  <a:pt x="7768358" y="524296"/>
                  <a:pt x="7768996" y="520020"/>
                </a:cubicBezTo>
                <a:cubicBezTo>
                  <a:pt x="7769635" y="515744"/>
                  <a:pt x="7773790" y="512903"/>
                  <a:pt x="7778279" y="513672"/>
                </a:cubicBezTo>
                <a:close/>
                <a:moveTo>
                  <a:pt x="3855548" y="513374"/>
                </a:moveTo>
                <a:cubicBezTo>
                  <a:pt x="3860123" y="514027"/>
                  <a:pt x="3863171" y="518274"/>
                  <a:pt x="3862568" y="522522"/>
                </a:cubicBezTo>
                <a:cubicBezTo>
                  <a:pt x="3861956" y="526769"/>
                  <a:pt x="3857688" y="529710"/>
                  <a:pt x="3853413" y="528729"/>
                </a:cubicBezTo>
                <a:cubicBezTo>
                  <a:pt x="3848836" y="528076"/>
                  <a:pt x="3845784" y="523828"/>
                  <a:pt x="3846396" y="519581"/>
                </a:cubicBezTo>
                <a:cubicBezTo>
                  <a:pt x="3846707" y="515334"/>
                  <a:pt x="3850973" y="512393"/>
                  <a:pt x="3855548" y="513374"/>
                </a:cubicBezTo>
                <a:close/>
                <a:moveTo>
                  <a:pt x="10208790" y="512720"/>
                </a:moveTo>
                <a:cubicBezTo>
                  <a:pt x="10213363" y="513374"/>
                  <a:pt x="10216410" y="517621"/>
                  <a:pt x="10215800" y="521542"/>
                </a:cubicBezTo>
                <a:cubicBezTo>
                  <a:pt x="10215191" y="525789"/>
                  <a:pt x="10211229" y="528403"/>
                  <a:pt x="10206658" y="527749"/>
                </a:cubicBezTo>
                <a:cubicBezTo>
                  <a:pt x="10202084" y="527095"/>
                  <a:pt x="10199036" y="522849"/>
                  <a:pt x="10199646" y="518928"/>
                </a:cubicBezTo>
                <a:cubicBezTo>
                  <a:pt x="10200256" y="515007"/>
                  <a:pt x="10204523" y="512067"/>
                  <a:pt x="10208790" y="512720"/>
                </a:cubicBezTo>
                <a:close/>
                <a:moveTo>
                  <a:pt x="9038028" y="512557"/>
                </a:moveTo>
                <a:cubicBezTo>
                  <a:pt x="9042184" y="513270"/>
                  <a:pt x="9045078" y="517025"/>
                  <a:pt x="9044493" y="520944"/>
                </a:cubicBezTo>
                <a:cubicBezTo>
                  <a:pt x="9043907" y="524865"/>
                  <a:pt x="9040065" y="527464"/>
                  <a:pt x="9035909" y="526751"/>
                </a:cubicBezTo>
                <a:cubicBezTo>
                  <a:pt x="9031754" y="526038"/>
                  <a:pt x="9028859" y="522284"/>
                  <a:pt x="9029445" y="518363"/>
                </a:cubicBezTo>
                <a:cubicBezTo>
                  <a:pt x="9030030" y="514444"/>
                  <a:pt x="9033873" y="511844"/>
                  <a:pt x="9038028" y="512557"/>
                </a:cubicBezTo>
                <a:close/>
                <a:moveTo>
                  <a:pt x="8914298" y="511740"/>
                </a:moveTo>
                <a:cubicBezTo>
                  <a:pt x="8918565" y="512393"/>
                  <a:pt x="8921307" y="516313"/>
                  <a:pt x="8920698" y="520234"/>
                </a:cubicBezTo>
                <a:cubicBezTo>
                  <a:pt x="8920088" y="524154"/>
                  <a:pt x="8916126" y="526769"/>
                  <a:pt x="8912163" y="526115"/>
                </a:cubicBezTo>
                <a:cubicBezTo>
                  <a:pt x="8907896" y="525462"/>
                  <a:pt x="8905153" y="521541"/>
                  <a:pt x="8905763" y="517620"/>
                </a:cubicBezTo>
                <a:cubicBezTo>
                  <a:pt x="8906373" y="513373"/>
                  <a:pt x="8910335" y="510760"/>
                  <a:pt x="8914298" y="511740"/>
                </a:cubicBezTo>
                <a:close/>
                <a:moveTo>
                  <a:pt x="9802490" y="511413"/>
                </a:moveTo>
                <a:cubicBezTo>
                  <a:pt x="9807368" y="512393"/>
                  <a:pt x="9810719" y="516640"/>
                  <a:pt x="9810109" y="521215"/>
                </a:cubicBezTo>
                <a:cubicBezTo>
                  <a:pt x="9809500" y="525788"/>
                  <a:pt x="9804928" y="528729"/>
                  <a:pt x="9800051" y="528076"/>
                </a:cubicBezTo>
                <a:cubicBezTo>
                  <a:pt x="9795175" y="527095"/>
                  <a:pt x="9791821" y="522848"/>
                  <a:pt x="9792431" y="518274"/>
                </a:cubicBezTo>
                <a:cubicBezTo>
                  <a:pt x="9793345" y="513700"/>
                  <a:pt x="9797918" y="510760"/>
                  <a:pt x="9802490" y="511413"/>
                </a:cubicBezTo>
                <a:close/>
                <a:moveTo>
                  <a:pt x="9506222" y="511413"/>
                </a:moveTo>
                <a:cubicBezTo>
                  <a:pt x="9511404" y="512393"/>
                  <a:pt x="9515060" y="517294"/>
                  <a:pt x="9514452" y="522195"/>
                </a:cubicBezTo>
                <a:cubicBezTo>
                  <a:pt x="9513843" y="527095"/>
                  <a:pt x="9508661" y="530690"/>
                  <a:pt x="9503478" y="529710"/>
                </a:cubicBezTo>
                <a:cubicBezTo>
                  <a:pt x="9498296" y="528729"/>
                  <a:pt x="9494639" y="523828"/>
                  <a:pt x="9495249" y="518928"/>
                </a:cubicBezTo>
                <a:cubicBezTo>
                  <a:pt x="9496164" y="514027"/>
                  <a:pt x="9501040" y="510760"/>
                  <a:pt x="9506222" y="511413"/>
                </a:cubicBezTo>
                <a:close/>
                <a:moveTo>
                  <a:pt x="5096575" y="511413"/>
                </a:moveTo>
                <a:cubicBezTo>
                  <a:pt x="5101150" y="512067"/>
                  <a:pt x="5104197" y="516314"/>
                  <a:pt x="5103587" y="520561"/>
                </a:cubicBezTo>
                <a:cubicBezTo>
                  <a:pt x="5102978" y="524808"/>
                  <a:pt x="5098711" y="527749"/>
                  <a:pt x="5094136" y="527095"/>
                </a:cubicBezTo>
                <a:cubicBezTo>
                  <a:pt x="5089562" y="526442"/>
                  <a:pt x="5086512" y="522195"/>
                  <a:pt x="5087124" y="517947"/>
                </a:cubicBezTo>
                <a:cubicBezTo>
                  <a:pt x="5087733" y="513373"/>
                  <a:pt x="5092001" y="510760"/>
                  <a:pt x="5096575" y="511413"/>
                </a:cubicBezTo>
                <a:close/>
                <a:moveTo>
                  <a:pt x="4003351" y="511086"/>
                </a:moveTo>
                <a:cubicBezTo>
                  <a:pt x="4007934" y="511740"/>
                  <a:pt x="4011288" y="515987"/>
                  <a:pt x="4010676" y="520561"/>
                </a:cubicBezTo>
                <a:cubicBezTo>
                  <a:pt x="4010065" y="524809"/>
                  <a:pt x="4005792" y="527749"/>
                  <a:pt x="4001224" y="527095"/>
                </a:cubicBezTo>
                <a:cubicBezTo>
                  <a:pt x="3996642" y="526442"/>
                  <a:pt x="3993288" y="522195"/>
                  <a:pt x="3993893" y="517621"/>
                </a:cubicBezTo>
                <a:cubicBezTo>
                  <a:pt x="3994200" y="513374"/>
                  <a:pt x="3998474" y="510433"/>
                  <a:pt x="4003351" y="511086"/>
                </a:cubicBezTo>
                <a:close/>
                <a:moveTo>
                  <a:pt x="3776891" y="511086"/>
                </a:moveTo>
                <a:cubicBezTo>
                  <a:pt x="3781463" y="511740"/>
                  <a:pt x="3784514" y="515987"/>
                  <a:pt x="3783909" y="520234"/>
                </a:cubicBezTo>
                <a:cubicBezTo>
                  <a:pt x="3783293" y="524481"/>
                  <a:pt x="3779026" y="527422"/>
                  <a:pt x="3774753" y="526442"/>
                </a:cubicBezTo>
                <a:cubicBezTo>
                  <a:pt x="3770503" y="525462"/>
                  <a:pt x="3767136" y="521541"/>
                  <a:pt x="3767756" y="517294"/>
                </a:cubicBezTo>
                <a:cubicBezTo>
                  <a:pt x="3768358" y="513373"/>
                  <a:pt x="3772328" y="510433"/>
                  <a:pt x="3776891" y="511086"/>
                </a:cubicBezTo>
                <a:close/>
                <a:moveTo>
                  <a:pt x="1138758" y="511086"/>
                </a:moveTo>
                <a:lnTo>
                  <a:pt x="1139775" y="511714"/>
                </a:lnTo>
                <a:lnTo>
                  <a:pt x="1142646" y="511086"/>
                </a:lnTo>
                <a:cubicBezTo>
                  <a:pt x="1146911" y="511740"/>
                  <a:pt x="1149960" y="515660"/>
                  <a:pt x="1149350" y="519908"/>
                </a:cubicBezTo>
                <a:cubicBezTo>
                  <a:pt x="1149045" y="522031"/>
                  <a:pt x="1147902" y="523747"/>
                  <a:pt x="1146302" y="524850"/>
                </a:cubicBezTo>
                <a:lnTo>
                  <a:pt x="1144083" y="525335"/>
                </a:lnTo>
                <a:lnTo>
                  <a:pt x="1143101" y="526891"/>
                </a:lnTo>
                <a:cubicBezTo>
                  <a:pt x="1141196" y="528158"/>
                  <a:pt x="1138758" y="528729"/>
                  <a:pt x="1136320" y="528403"/>
                </a:cubicBezTo>
                <a:cubicBezTo>
                  <a:pt x="1131443" y="527422"/>
                  <a:pt x="1127785" y="522848"/>
                  <a:pt x="1128395" y="518274"/>
                </a:cubicBezTo>
                <a:cubicBezTo>
                  <a:pt x="1129309" y="513373"/>
                  <a:pt x="1133882" y="510106"/>
                  <a:pt x="1138758" y="511086"/>
                </a:cubicBezTo>
                <a:close/>
                <a:moveTo>
                  <a:pt x="11017734" y="510760"/>
                </a:moveTo>
                <a:cubicBezTo>
                  <a:pt x="11022307" y="511413"/>
                  <a:pt x="11025659" y="515660"/>
                  <a:pt x="11025051" y="520235"/>
                </a:cubicBezTo>
                <a:cubicBezTo>
                  <a:pt x="11024439" y="524481"/>
                  <a:pt x="11020173" y="527422"/>
                  <a:pt x="11015601" y="526769"/>
                </a:cubicBezTo>
                <a:lnTo>
                  <a:pt x="11013644" y="525627"/>
                </a:lnTo>
                <a:lnTo>
                  <a:pt x="11008287" y="526769"/>
                </a:lnTo>
                <a:cubicBezTo>
                  <a:pt x="11003713" y="526115"/>
                  <a:pt x="11000665" y="521868"/>
                  <a:pt x="11001275" y="517621"/>
                </a:cubicBezTo>
                <a:cubicBezTo>
                  <a:pt x="11001885" y="513374"/>
                  <a:pt x="11005847" y="510433"/>
                  <a:pt x="11010419" y="511413"/>
                </a:cubicBezTo>
                <a:lnTo>
                  <a:pt x="11011672" y="512155"/>
                </a:lnTo>
                <a:close/>
                <a:moveTo>
                  <a:pt x="6180531" y="510760"/>
                </a:moveTo>
                <a:cubicBezTo>
                  <a:pt x="6185103" y="511413"/>
                  <a:pt x="6188151" y="515660"/>
                  <a:pt x="6187542" y="519908"/>
                </a:cubicBezTo>
                <a:cubicBezTo>
                  <a:pt x="6186932" y="524154"/>
                  <a:pt x="6182665" y="527095"/>
                  <a:pt x="6178398" y="526115"/>
                </a:cubicBezTo>
                <a:cubicBezTo>
                  <a:pt x="6173825" y="525462"/>
                  <a:pt x="6170778" y="521214"/>
                  <a:pt x="6171387" y="516967"/>
                </a:cubicBezTo>
                <a:cubicBezTo>
                  <a:pt x="6171996" y="512720"/>
                  <a:pt x="6175959" y="509779"/>
                  <a:pt x="6180531" y="510760"/>
                </a:cubicBezTo>
                <a:close/>
                <a:moveTo>
                  <a:pt x="3375444" y="510494"/>
                </a:moveTo>
                <a:cubicBezTo>
                  <a:pt x="3380431" y="511350"/>
                  <a:pt x="3383912" y="515799"/>
                  <a:pt x="3383219" y="520431"/>
                </a:cubicBezTo>
                <a:cubicBezTo>
                  <a:pt x="3382528" y="525064"/>
                  <a:pt x="3377925" y="528125"/>
                  <a:pt x="3372940" y="527270"/>
                </a:cubicBezTo>
                <a:cubicBezTo>
                  <a:pt x="3367953" y="526413"/>
                  <a:pt x="3364472" y="521965"/>
                  <a:pt x="3365165" y="517332"/>
                </a:cubicBezTo>
                <a:cubicBezTo>
                  <a:pt x="3365855" y="512700"/>
                  <a:pt x="3370458" y="509638"/>
                  <a:pt x="3375444" y="510494"/>
                </a:cubicBezTo>
                <a:close/>
                <a:moveTo>
                  <a:pt x="9932641" y="510433"/>
                </a:moveTo>
                <a:cubicBezTo>
                  <a:pt x="9937517" y="511086"/>
                  <a:pt x="9940566" y="515660"/>
                  <a:pt x="9939956" y="520234"/>
                </a:cubicBezTo>
                <a:cubicBezTo>
                  <a:pt x="9939346" y="524808"/>
                  <a:pt x="9934773" y="527749"/>
                  <a:pt x="9930201" y="526769"/>
                </a:cubicBezTo>
                <a:cubicBezTo>
                  <a:pt x="9925325" y="526115"/>
                  <a:pt x="9922277" y="521541"/>
                  <a:pt x="9922886" y="516967"/>
                </a:cubicBezTo>
                <a:cubicBezTo>
                  <a:pt x="9923496" y="512720"/>
                  <a:pt x="9927763" y="509779"/>
                  <a:pt x="9932641" y="510433"/>
                </a:cubicBezTo>
                <a:close/>
                <a:moveTo>
                  <a:pt x="4574630" y="510433"/>
                </a:moveTo>
                <a:cubicBezTo>
                  <a:pt x="4579203" y="511086"/>
                  <a:pt x="4582559" y="515333"/>
                  <a:pt x="4581949" y="519908"/>
                </a:cubicBezTo>
                <a:cubicBezTo>
                  <a:pt x="4581336" y="524154"/>
                  <a:pt x="4577071" y="527095"/>
                  <a:pt x="4572494" y="526442"/>
                </a:cubicBezTo>
                <a:cubicBezTo>
                  <a:pt x="4567924" y="525788"/>
                  <a:pt x="4564570" y="521541"/>
                  <a:pt x="4565177" y="516967"/>
                </a:cubicBezTo>
                <a:cubicBezTo>
                  <a:pt x="4565787" y="512720"/>
                  <a:pt x="4570058" y="509779"/>
                  <a:pt x="4574630" y="510433"/>
                </a:cubicBezTo>
                <a:close/>
                <a:moveTo>
                  <a:pt x="9286156" y="510106"/>
                </a:moveTo>
                <a:cubicBezTo>
                  <a:pt x="9290727" y="510760"/>
                  <a:pt x="9293775" y="515007"/>
                  <a:pt x="9293165" y="519254"/>
                </a:cubicBezTo>
                <a:cubicBezTo>
                  <a:pt x="9292556" y="523502"/>
                  <a:pt x="9288290" y="526442"/>
                  <a:pt x="9284021" y="525462"/>
                </a:cubicBezTo>
                <a:cubicBezTo>
                  <a:pt x="9279449" y="524808"/>
                  <a:pt x="9276401" y="520561"/>
                  <a:pt x="9277011" y="516314"/>
                </a:cubicBezTo>
                <a:cubicBezTo>
                  <a:pt x="9277316" y="512067"/>
                  <a:pt x="9281584" y="509453"/>
                  <a:pt x="9286156" y="510106"/>
                </a:cubicBezTo>
                <a:close/>
                <a:moveTo>
                  <a:pt x="5583722" y="509779"/>
                </a:moveTo>
                <a:cubicBezTo>
                  <a:pt x="5588294" y="510433"/>
                  <a:pt x="5591648" y="514680"/>
                  <a:pt x="5590733" y="519254"/>
                </a:cubicBezTo>
                <a:cubicBezTo>
                  <a:pt x="5590122" y="523501"/>
                  <a:pt x="5585855" y="526442"/>
                  <a:pt x="5581285" y="525788"/>
                </a:cubicBezTo>
                <a:cubicBezTo>
                  <a:pt x="5576710" y="525135"/>
                  <a:pt x="5573355" y="520888"/>
                  <a:pt x="5574271" y="516314"/>
                </a:cubicBezTo>
                <a:cubicBezTo>
                  <a:pt x="5574881" y="512067"/>
                  <a:pt x="5579150" y="509126"/>
                  <a:pt x="5583722" y="509779"/>
                </a:cubicBezTo>
                <a:close/>
                <a:moveTo>
                  <a:pt x="5942785" y="509452"/>
                </a:moveTo>
                <a:cubicBezTo>
                  <a:pt x="5947358" y="510106"/>
                  <a:pt x="5950406" y="514353"/>
                  <a:pt x="5949796" y="518601"/>
                </a:cubicBezTo>
                <a:cubicBezTo>
                  <a:pt x="5949187" y="522848"/>
                  <a:pt x="5944919" y="525788"/>
                  <a:pt x="5940652" y="524808"/>
                </a:cubicBezTo>
                <a:cubicBezTo>
                  <a:pt x="5936080" y="524154"/>
                  <a:pt x="5933032" y="519908"/>
                  <a:pt x="5933642" y="515660"/>
                </a:cubicBezTo>
                <a:cubicBezTo>
                  <a:pt x="5934251" y="511413"/>
                  <a:pt x="5938213" y="508799"/>
                  <a:pt x="5942785" y="509452"/>
                </a:cubicBezTo>
                <a:close/>
                <a:moveTo>
                  <a:pt x="9669291" y="509126"/>
                </a:moveTo>
                <a:cubicBezTo>
                  <a:pt x="9674167" y="510106"/>
                  <a:pt x="9677521" y="514353"/>
                  <a:pt x="9676911" y="518928"/>
                </a:cubicBezTo>
                <a:cubicBezTo>
                  <a:pt x="9676301" y="523501"/>
                  <a:pt x="9671730" y="526769"/>
                  <a:pt x="9666852" y="525788"/>
                </a:cubicBezTo>
                <a:cubicBezTo>
                  <a:pt x="9661975" y="524808"/>
                  <a:pt x="9658623" y="520561"/>
                  <a:pt x="9659233" y="515987"/>
                </a:cubicBezTo>
                <a:cubicBezTo>
                  <a:pt x="9659842" y="511413"/>
                  <a:pt x="9664415" y="508472"/>
                  <a:pt x="9669291" y="509126"/>
                </a:cubicBezTo>
                <a:close/>
                <a:moveTo>
                  <a:pt x="9139241" y="508799"/>
                </a:moveTo>
                <a:cubicBezTo>
                  <a:pt x="9143509" y="509452"/>
                  <a:pt x="9146252" y="513373"/>
                  <a:pt x="9145642" y="517294"/>
                </a:cubicBezTo>
                <a:cubicBezTo>
                  <a:pt x="9145032" y="521214"/>
                  <a:pt x="9141070" y="523828"/>
                  <a:pt x="9137107" y="523174"/>
                </a:cubicBezTo>
                <a:cubicBezTo>
                  <a:pt x="9132840" y="522521"/>
                  <a:pt x="9130097" y="518601"/>
                  <a:pt x="9130707" y="514680"/>
                </a:cubicBezTo>
                <a:cubicBezTo>
                  <a:pt x="9131317" y="510760"/>
                  <a:pt x="9135279" y="508145"/>
                  <a:pt x="9139241" y="508799"/>
                </a:cubicBezTo>
                <a:close/>
                <a:moveTo>
                  <a:pt x="7442715" y="508472"/>
                </a:moveTo>
                <a:cubicBezTo>
                  <a:pt x="7446982" y="509126"/>
                  <a:pt x="7450030" y="513046"/>
                  <a:pt x="7449421" y="517294"/>
                </a:cubicBezTo>
                <a:cubicBezTo>
                  <a:pt x="7448811" y="521541"/>
                  <a:pt x="7444849" y="524154"/>
                  <a:pt x="7440582" y="523501"/>
                </a:cubicBezTo>
                <a:cubicBezTo>
                  <a:pt x="7436314" y="522848"/>
                  <a:pt x="7433266" y="518928"/>
                  <a:pt x="7433875" y="514680"/>
                </a:cubicBezTo>
                <a:cubicBezTo>
                  <a:pt x="7434485" y="510433"/>
                  <a:pt x="7438447" y="507819"/>
                  <a:pt x="7442715" y="508472"/>
                </a:cubicBezTo>
                <a:close/>
                <a:moveTo>
                  <a:pt x="1204167" y="508146"/>
                </a:moveTo>
                <a:cubicBezTo>
                  <a:pt x="1206452" y="508473"/>
                  <a:pt x="1208357" y="509698"/>
                  <a:pt x="1209614" y="511373"/>
                </a:cubicBezTo>
                <a:lnTo>
                  <a:pt x="1211122" y="517090"/>
                </a:lnTo>
                <a:lnTo>
                  <a:pt x="1216706" y="515987"/>
                </a:lnTo>
                <a:lnTo>
                  <a:pt x="1218212" y="516878"/>
                </a:lnTo>
                <a:lnTo>
                  <a:pt x="1219030" y="515538"/>
                </a:lnTo>
                <a:cubicBezTo>
                  <a:pt x="1220897" y="514272"/>
                  <a:pt x="1223335" y="513701"/>
                  <a:pt x="1225926" y="514027"/>
                </a:cubicBezTo>
                <a:cubicBezTo>
                  <a:pt x="1230803" y="515007"/>
                  <a:pt x="1234460" y="519581"/>
                  <a:pt x="1233851" y="524155"/>
                </a:cubicBezTo>
                <a:cubicBezTo>
                  <a:pt x="1233241" y="529056"/>
                  <a:pt x="1228364" y="531996"/>
                  <a:pt x="1223488" y="531343"/>
                </a:cubicBezTo>
                <a:lnTo>
                  <a:pt x="1220513" y="529507"/>
                </a:lnTo>
                <a:lnTo>
                  <a:pt x="1220363" y="529750"/>
                </a:lnTo>
                <a:cubicBezTo>
                  <a:pt x="1218763" y="530853"/>
                  <a:pt x="1216706" y="531343"/>
                  <a:pt x="1214572" y="531016"/>
                </a:cubicBezTo>
                <a:lnTo>
                  <a:pt x="1213834" y="530580"/>
                </a:lnTo>
                <a:lnTo>
                  <a:pt x="1215160" y="535590"/>
                </a:lnTo>
                <a:cubicBezTo>
                  <a:pt x="1214550" y="539837"/>
                  <a:pt x="1210589" y="542451"/>
                  <a:pt x="1206017" y="541797"/>
                </a:cubicBezTo>
                <a:cubicBezTo>
                  <a:pt x="1201750" y="541144"/>
                  <a:pt x="1198702" y="537224"/>
                  <a:pt x="1199311" y="532976"/>
                </a:cubicBezTo>
                <a:cubicBezTo>
                  <a:pt x="1199921" y="528729"/>
                  <a:pt x="1203883" y="526115"/>
                  <a:pt x="1208455" y="526769"/>
                </a:cubicBezTo>
                <a:lnTo>
                  <a:pt x="1209192" y="527205"/>
                </a:lnTo>
                <a:lnTo>
                  <a:pt x="1207883" y="522256"/>
                </a:lnTo>
                <a:lnTo>
                  <a:pt x="1202033" y="523501"/>
                </a:lnTo>
                <a:cubicBezTo>
                  <a:pt x="1197461" y="522848"/>
                  <a:pt x="1194413" y="518601"/>
                  <a:pt x="1195023" y="514354"/>
                </a:cubicBezTo>
                <a:cubicBezTo>
                  <a:pt x="1195633" y="510106"/>
                  <a:pt x="1199595" y="507166"/>
                  <a:pt x="1204167" y="508146"/>
                </a:cubicBezTo>
                <a:close/>
                <a:moveTo>
                  <a:pt x="8463191" y="507819"/>
                </a:moveTo>
                <a:cubicBezTo>
                  <a:pt x="8468068" y="508799"/>
                  <a:pt x="8471421" y="513046"/>
                  <a:pt x="8470811" y="517947"/>
                </a:cubicBezTo>
                <a:cubicBezTo>
                  <a:pt x="8470201" y="522521"/>
                  <a:pt x="8465629" y="525788"/>
                  <a:pt x="8460448" y="524808"/>
                </a:cubicBezTo>
                <a:cubicBezTo>
                  <a:pt x="8455571" y="523828"/>
                  <a:pt x="8452218" y="519581"/>
                  <a:pt x="8452827" y="514680"/>
                </a:cubicBezTo>
                <a:cubicBezTo>
                  <a:pt x="8453437" y="510106"/>
                  <a:pt x="8458009" y="506839"/>
                  <a:pt x="8463191" y="507819"/>
                </a:cubicBezTo>
                <a:close/>
                <a:moveTo>
                  <a:pt x="8077922" y="507819"/>
                </a:moveTo>
                <a:cubicBezTo>
                  <a:pt x="8082799" y="508799"/>
                  <a:pt x="8086151" y="513046"/>
                  <a:pt x="8085237" y="517620"/>
                </a:cubicBezTo>
                <a:cubicBezTo>
                  <a:pt x="8084627" y="522194"/>
                  <a:pt x="8080055" y="525135"/>
                  <a:pt x="8075483" y="524481"/>
                </a:cubicBezTo>
                <a:cubicBezTo>
                  <a:pt x="8070607" y="523501"/>
                  <a:pt x="8067253" y="519254"/>
                  <a:pt x="8068168" y="514680"/>
                </a:cubicBezTo>
                <a:cubicBezTo>
                  <a:pt x="8068778" y="510106"/>
                  <a:pt x="8073045" y="507165"/>
                  <a:pt x="8077922" y="507819"/>
                </a:cubicBezTo>
                <a:close/>
                <a:moveTo>
                  <a:pt x="2919304" y="507819"/>
                </a:moveTo>
                <a:cubicBezTo>
                  <a:pt x="2924489" y="508799"/>
                  <a:pt x="2928151" y="513373"/>
                  <a:pt x="2927236" y="518274"/>
                </a:cubicBezTo>
                <a:cubicBezTo>
                  <a:pt x="2926626" y="523175"/>
                  <a:pt x="2921747" y="526442"/>
                  <a:pt x="2916564" y="525462"/>
                </a:cubicBezTo>
                <a:cubicBezTo>
                  <a:pt x="2911387" y="524481"/>
                  <a:pt x="2907732" y="519908"/>
                  <a:pt x="2908645" y="515007"/>
                </a:cubicBezTo>
                <a:cubicBezTo>
                  <a:pt x="2909557" y="510106"/>
                  <a:pt x="2914433" y="506839"/>
                  <a:pt x="2919304" y="507819"/>
                </a:cubicBezTo>
                <a:close/>
                <a:moveTo>
                  <a:pt x="9411429" y="507165"/>
                </a:moveTo>
                <a:cubicBezTo>
                  <a:pt x="9416610" y="508145"/>
                  <a:pt x="9420269" y="513046"/>
                  <a:pt x="9419658" y="517947"/>
                </a:cubicBezTo>
                <a:cubicBezTo>
                  <a:pt x="9419049" y="522848"/>
                  <a:pt x="9413868" y="526442"/>
                  <a:pt x="9408686" y="525462"/>
                </a:cubicBezTo>
                <a:cubicBezTo>
                  <a:pt x="9403504" y="524481"/>
                  <a:pt x="9399846" y="519581"/>
                  <a:pt x="9400456" y="514680"/>
                </a:cubicBezTo>
                <a:cubicBezTo>
                  <a:pt x="9401066" y="509779"/>
                  <a:pt x="9406248" y="506185"/>
                  <a:pt x="9411429" y="507165"/>
                </a:cubicBezTo>
                <a:close/>
                <a:moveTo>
                  <a:pt x="5766659" y="506839"/>
                </a:moveTo>
                <a:cubicBezTo>
                  <a:pt x="5771230" y="507492"/>
                  <a:pt x="5774279" y="511740"/>
                  <a:pt x="5773669" y="515987"/>
                </a:cubicBezTo>
                <a:cubicBezTo>
                  <a:pt x="5773060" y="520235"/>
                  <a:pt x="5768793" y="523175"/>
                  <a:pt x="5764219" y="522521"/>
                </a:cubicBezTo>
                <a:cubicBezTo>
                  <a:pt x="5759647" y="521868"/>
                  <a:pt x="5756600" y="517620"/>
                  <a:pt x="5757207" y="513374"/>
                </a:cubicBezTo>
                <a:cubicBezTo>
                  <a:pt x="5757817" y="509126"/>
                  <a:pt x="5762085" y="506186"/>
                  <a:pt x="5766659" y="506839"/>
                </a:cubicBezTo>
                <a:close/>
                <a:moveTo>
                  <a:pt x="1020622" y="506839"/>
                </a:moveTo>
                <a:cubicBezTo>
                  <a:pt x="1025194" y="507492"/>
                  <a:pt x="1028546" y="511740"/>
                  <a:pt x="1027937" y="516314"/>
                </a:cubicBezTo>
                <a:cubicBezTo>
                  <a:pt x="1027327" y="520561"/>
                  <a:pt x="1023060" y="523502"/>
                  <a:pt x="1018488" y="522848"/>
                </a:cubicBezTo>
                <a:cubicBezTo>
                  <a:pt x="1013917" y="522195"/>
                  <a:pt x="1010565" y="517947"/>
                  <a:pt x="1011173" y="513374"/>
                </a:cubicBezTo>
                <a:cubicBezTo>
                  <a:pt x="1011783" y="509126"/>
                  <a:pt x="1016050" y="506186"/>
                  <a:pt x="1020622" y="506839"/>
                </a:cubicBezTo>
                <a:close/>
                <a:moveTo>
                  <a:pt x="2175983" y="506186"/>
                </a:moveTo>
                <a:cubicBezTo>
                  <a:pt x="2180860" y="507166"/>
                  <a:pt x="2184213" y="511413"/>
                  <a:pt x="2183603" y="515987"/>
                </a:cubicBezTo>
                <a:cubicBezTo>
                  <a:pt x="2182993" y="520561"/>
                  <a:pt x="2178421" y="523828"/>
                  <a:pt x="2173545" y="522848"/>
                </a:cubicBezTo>
                <a:cubicBezTo>
                  <a:pt x="2168668" y="521868"/>
                  <a:pt x="2165315" y="517620"/>
                  <a:pt x="2165925" y="513047"/>
                </a:cubicBezTo>
                <a:cubicBezTo>
                  <a:pt x="2166535" y="508472"/>
                  <a:pt x="2171107" y="505206"/>
                  <a:pt x="2175983" y="506186"/>
                </a:cubicBezTo>
                <a:close/>
                <a:moveTo>
                  <a:pt x="10245061" y="505206"/>
                </a:moveTo>
                <a:cubicBezTo>
                  <a:pt x="10249330" y="505859"/>
                  <a:pt x="10252377" y="509779"/>
                  <a:pt x="10251767" y="514027"/>
                </a:cubicBezTo>
                <a:cubicBezTo>
                  <a:pt x="10251158" y="518274"/>
                  <a:pt x="10247195" y="520888"/>
                  <a:pt x="10242623" y="520235"/>
                </a:cubicBezTo>
                <a:cubicBezTo>
                  <a:pt x="10238356" y="519581"/>
                  <a:pt x="10235308" y="515660"/>
                  <a:pt x="10235918" y="511413"/>
                </a:cubicBezTo>
                <a:cubicBezTo>
                  <a:pt x="10236832" y="507166"/>
                  <a:pt x="10240794" y="504226"/>
                  <a:pt x="10245061" y="505206"/>
                </a:cubicBezTo>
                <a:close/>
                <a:moveTo>
                  <a:pt x="7604260" y="505206"/>
                </a:moveTo>
                <a:cubicBezTo>
                  <a:pt x="7608527" y="505859"/>
                  <a:pt x="7611575" y="509779"/>
                  <a:pt x="7610966" y="514027"/>
                </a:cubicBezTo>
                <a:cubicBezTo>
                  <a:pt x="7610356" y="518274"/>
                  <a:pt x="7606394" y="520888"/>
                  <a:pt x="7601822" y="520235"/>
                </a:cubicBezTo>
                <a:cubicBezTo>
                  <a:pt x="7597555" y="519581"/>
                  <a:pt x="7594507" y="515660"/>
                  <a:pt x="7595116" y="511413"/>
                </a:cubicBezTo>
                <a:cubicBezTo>
                  <a:pt x="7595726" y="507166"/>
                  <a:pt x="7599688" y="504226"/>
                  <a:pt x="7604260" y="505206"/>
                </a:cubicBezTo>
                <a:close/>
                <a:moveTo>
                  <a:pt x="4774040" y="504552"/>
                </a:moveTo>
                <a:cubicBezTo>
                  <a:pt x="4778611" y="505206"/>
                  <a:pt x="4781660" y="509453"/>
                  <a:pt x="4781054" y="513700"/>
                </a:cubicBezTo>
                <a:cubicBezTo>
                  <a:pt x="4780441" y="517947"/>
                  <a:pt x="4776172" y="520888"/>
                  <a:pt x="4771598" y="520235"/>
                </a:cubicBezTo>
                <a:cubicBezTo>
                  <a:pt x="4767026" y="519581"/>
                  <a:pt x="4763981" y="515334"/>
                  <a:pt x="4764590" y="511086"/>
                </a:cubicBezTo>
                <a:cubicBezTo>
                  <a:pt x="4765502" y="506512"/>
                  <a:pt x="4769466" y="503899"/>
                  <a:pt x="4774040" y="504552"/>
                </a:cubicBezTo>
                <a:close/>
                <a:moveTo>
                  <a:pt x="5178582" y="504225"/>
                </a:moveTo>
                <a:cubicBezTo>
                  <a:pt x="5183152" y="504878"/>
                  <a:pt x="5186202" y="509126"/>
                  <a:pt x="5185592" y="513373"/>
                </a:cubicBezTo>
                <a:cubicBezTo>
                  <a:pt x="5184983" y="517620"/>
                  <a:pt x="5180714" y="520561"/>
                  <a:pt x="5176141" y="519908"/>
                </a:cubicBezTo>
                <a:cubicBezTo>
                  <a:pt x="5171569" y="519254"/>
                  <a:pt x="5168520" y="515006"/>
                  <a:pt x="5169129" y="510760"/>
                </a:cubicBezTo>
                <a:cubicBezTo>
                  <a:pt x="5169740" y="506512"/>
                  <a:pt x="5174007" y="503572"/>
                  <a:pt x="5178582" y="504225"/>
                </a:cubicBezTo>
                <a:close/>
                <a:moveTo>
                  <a:pt x="6261100" y="503565"/>
                </a:moveTo>
                <a:cubicBezTo>
                  <a:pt x="6265588" y="504335"/>
                  <a:pt x="6268708" y="508425"/>
                  <a:pt x="6268069" y="512700"/>
                </a:cubicBezTo>
                <a:cubicBezTo>
                  <a:pt x="6267431" y="516977"/>
                  <a:pt x="6263276" y="519819"/>
                  <a:pt x="6258788" y="519048"/>
                </a:cubicBezTo>
                <a:cubicBezTo>
                  <a:pt x="6254301" y="518279"/>
                  <a:pt x="6251179" y="514189"/>
                  <a:pt x="6251818" y="509913"/>
                </a:cubicBezTo>
                <a:cubicBezTo>
                  <a:pt x="6252456" y="505637"/>
                  <a:pt x="6256612" y="502795"/>
                  <a:pt x="6261100" y="503565"/>
                </a:cubicBezTo>
                <a:close/>
                <a:moveTo>
                  <a:pt x="6738623" y="502918"/>
                </a:moveTo>
                <a:cubicBezTo>
                  <a:pt x="6743195" y="503572"/>
                  <a:pt x="6746244" y="507819"/>
                  <a:pt x="6745634" y="512067"/>
                </a:cubicBezTo>
                <a:cubicBezTo>
                  <a:pt x="6745024" y="516314"/>
                  <a:pt x="6740757" y="519254"/>
                  <a:pt x="6736490" y="518274"/>
                </a:cubicBezTo>
                <a:cubicBezTo>
                  <a:pt x="6731918" y="517620"/>
                  <a:pt x="6728870" y="513374"/>
                  <a:pt x="6729480" y="509126"/>
                </a:cubicBezTo>
                <a:cubicBezTo>
                  <a:pt x="6729784" y="504879"/>
                  <a:pt x="6734052" y="502265"/>
                  <a:pt x="6738623" y="502918"/>
                </a:cubicBezTo>
                <a:close/>
                <a:moveTo>
                  <a:pt x="3969843" y="502918"/>
                </a:moveTo>
                <a:cubicBezTo>
                  <a:pt x="3974422" y="503572"/>
                  <a:pt x="3977471" y="507819"/>
                  <a:pt x="3976860" y="512067"/>
                </a:cubicBezTo>
                <a:cubicBezTo>
                  <a:pt x="3976248" y="516314"/>
                  <a:pt x="3971983" y="519254"/>
                  <a:pt x="3967407" y="518601"/>
                </a:cubicBezTo>
                <a:cubicBezTo>
                  <a:pt x="3962838" y="517947"/>
                  <a:pt x="3959788" y="513700"/>
                  <a:pt x="3960393" y="509453"/>
                </a:cubicBezTo>
                <a:cubicBezTo>
                  <a:pt x="3961005" y="505206"/>
                  <a:pt x="3965271" y="502265"/>
                  <a:pt x="3969843" y="502918"/>
                </a:cubicBezTo>
                <a:close/>
                <a:moveTo>
                  <a:pt x="9717144" y="502592"/>
                </a:moveTo>
                <a:cubicBezTo>
                  <a:pt x="9722022" y="503572"/>
                  <a:pt x="9725374" y="507819"/>
                  <a:pt x="9724765" y="512393"/>
                </a:cubicBezTo>
                <a:cubicBezTo>
                  <a:pt x="9724155" y="516967"/>
                  <a:pt x="9719584" y="519907"/>
                  <a:pt x="9714707" y="519254"/>
                </a:cubicBezTo>
                <a:cubicBezTo>
                  <a:pt x="9709830" y="518601"/>
                  <a:pt x="9706478" y="514026"/>
                  <a:pt x="9707087" y="509452"/>
                </a:cubicBezTo>
                <a:cubicBezTo>
                  <a:pt x="9707695" y="504878"/>
                  <a:pt x="9712268" y="501938"/>
                  <a:pt x="9717144" y="502592"/>
                </a:cubicBezTo>
                <a:close/>
                <a:moveTo>
                  <a:pt x="3936049" y="502265"/>
                </a:moveTo>
                <a:cubicBezTo>
                  <a:pt x="3940611" y="502918"/>
                  <a:pt x="3943660" y="507166"/>
                  <a:pt x="3943049" y="511413"/>
                </a:cubicBezTo>
                <a:cubicBezTo>
                  <a:pt x="3942439" y="515660"/>
                  <a:pt x="3938177" y="518601"/>
                  <a:pt x="3933916" y="517620"/>
                </a:cubicBezTo>
                <a:cubicBezTo>
                  <a:pt x="3929343" y="516967"/>
                  <a:pt x="3926291" y="512720"/>
                  <a:pt x="3926899" y="508472"/>
                </a:cubicBezTo>
                <a:cubicBezTo>
                  <a:pt x="3927508" y="504552"/>
                  <a:pt x="3931776" y="501611"/>
                  <a:pt x="3936049" y="502265"/>
                </a:cubicBezTo>
                <a:close/>
                <a:moveTo>
                  <a:pt x="10851313" y="502265"/>
                </a:moveTo>
                <a:cubicBezTo>
                  <a:pt x="10855885" y="502918"/>
                  <a:pt x="10859236" y="507166"/>
                  <a:pt x="10858627" y="511740"/>
                </a:cubicBezTo>
                <a:cubicBezTo>
                  <a:pt x="10858018" y="516314"/>
                  <a:pt x="10853751" y="518928"/>
                  <a:pt x="10849178" y="518274"/>
                </a:cubicBezTo>
                <a:cubicBezTo>
                  <a:pt x="10844606" y="517620"/>
                  <a:pt x="10841255" y="513374"/>
                  <a:pt x="10841863" y="508799"/>
                </a:cubicBezTo>
                <a:cubicBezTo>
                  <a:pt x="10842472" y="504226"/>
                  <a:pt x="10846740" y="501285"/>
                  <a:pt x="10851313" y="502265"/>
                </a:cubicBezTo>
                <a:close/>
                <a:moveTo>
                  <a:pt x="9186181" y="501938"/>
                </a:moveTo>
                <a:cubicBezTo>
                  <a:pt x="9191362" y="502918"/>
                  <a:pt x="9195019" y="507492"/>
                  <a:pt x="9194410" y="512393"/>
                </a:cubicBezTo>
                <a:cubicBezTo>
                  <a:pt x="9193801" y="517294"/>
                  <a:pt x="9188924" y="520561"/>
                  <a:pt x="9183742" y="519581"/>
                </a:cubicBezTo>
                <a:cubicBezTo>
                  <a:pt x="9178560" y="518601"/>
                  <a:pt x="9174903" y="514027"/>
                  <a:pt x="9175512" y="509126"/>
                </a:cubicBezTo>
                <a:cubicBezTo>
                  <a:pt x="9176122" y="504225"/>
                  <a:pt x="9180694" y="500958"/>
                  <a:pt x="9186181" y="501938"/>
                </a:cubicBezTo>
                <a:close/>
                <a:moveTo>
                  <a:pt x="2271359" y="501938"/>
                </a:moveTo>
                <a:cubicBezTo>
                  <a:pt x="2273797" y="502429"/>
                  <a:pt x="2275931" y="503735"/>
                  <a:pt x="2277340" y="505532"/>
                </a:cubicBezTo>
                <a:lnTo>
                  <a:pt x="2278087" y="508511"/>
                </a:lnTo>
                <a:lnTo>
                  <a:pt x="2279871" y="508146"/>
                </a:lnTo>
                <a:lnTo>
                  <a:pt x="2284720" y="511084"/>
                </a:lnTo>
                <a:lnTo>
                  <a:pt x="2289602" y="510106"/>
                </a:lnTo>
                <a:cubicBezTo>
                  <a:pt x="2292193" y="510597"/>
                  <a:pt x="2294403" y="511985"/>
                  <a:pt x="2295851" y="513863"/>
                </a:cubicBezTo>
                <a:lnTo>
                  <a:pt x="2296962" y="518305"/>
                </a:lnTo>
                <a:lnTo>
                  <a:pt x="2298724" y="517947"/>
                </a:lnTo>
                <a:cubicBezTo>
                  <a:pt x="2303905" y="518928"/>
                  <a:pt x="2307563" y="523501"/>
                  <a:pt x="2306953" y="528402"/>
                </a:cubicBezTo>
                <a:cubicBezTo>
                  <a:pt x="2306344" y="533303"/>
                  <a:pt x="2301467" y="536570"/>
                  <a:pt x="2296286" y="535917"/>
                </a:cubicBezTo>
                <a:cubicBezTo>
                  <a:pt x="2293695" y="535427"/>
                  <a:pt x="2291485" y="534038"/>
                  <a:pt x="2289999" y="532160"/>
                </a:cubicBezTo>
                <a:lnTo>
                  <a:pt x="2288619" y="527402"/>
                </a:lnTo>
                <a:lnTo>
                  <a:pt x="2286859" y="527749"/>
                </a:lnTo>
                <a:lnTo>
                  <a:pt x="2281536" y="524548"/>
                </a:lnTo>
                <a:lnTo>
                  <a:pt x="2277432" y="525462"/>
                </a:lnTo>
                <a:cubicBezTo>
                  <a:pt x="2274842" y="524972"/>
                  <a:pt x="2272709" y="523583"/>
                  <a:pt x="2271299" y="521746"/>
                </a:cubicBezTo>
                <a:lnTo>
                  <a:pt x="2270414" y="518576"/>
                </a:lnTo>
                <a:lnTo>
                  <a:pt x="2268617" y="518928"/>
                </a:lnTo>
                <a:cubicBezTo>
                  <a:pt x="2263740" y="517947"/>
                  <a:pt x="2260082" y="513700"/>
                  <a:pt x="2260997" y="508799"/>
                </a:cubicBezTo>
                <a:cubicBezTo>
                  <a:pt x="2261606" y="504225"/>
                  <a:pt x="2266177" y="500958"/>
                  <a:pt x="2271359" y="501938"/>
                </a:cubicBezTo>
                <a:close/>
                <a:moveTo>
                  <a:pt x="5503853" y="501285"/>
                </a:moveTo>
                <a:cubicBezTo>
                  <a:pt x="5508426" y="501938"/>
                  <a:pt x="5511778" y="506185"/>
                  <a:pt x="5510864" y="510760"/>
                </a:cubicBezTo>
                <a:cubicBezTo>
                  <a:pt x="5510254" y="515007"/>
                  <a:pt x="5505986" y="517947"/>
                  <a:pt x="5501412" y="517294"/>
                </a:cubicBezTo>
                <a:cubicBezTo>
                  <a:pt x="5496842" y="516640"/>
                  <a:pt x="5493487" y="512393"/>
                  <a:pt x="5494401" y="507819"/>
                </a:cubicBezTo>
                <a:cubicBezTo>
                  <a:pt x="5495012" y="503572"/>
                  <a:pt x="5499280" y="500631"/>
                  <a:pt x="5503853" y="501285"/>
                </a:cubicBezTo>
                <a:close/>
                <a:moveTo>
                  <a:pt x="3825716" y="501285"/>
                </a:moveTo>
                <a:cubicBezTo>
                  <a:pt x="3830279" y="501938"/>
                  <a:pt x="3833327" y="506185"/>
                  <a:pt x="3832710" y="510433"/>
                </a:cubicBezTo>
                <a:cubicBezTo>
                  <a:pt x="3832104" y="514680"/>
                  <a:pt x="3828147" y="517294"/>
                  <a:pt x="3823581" y="516640"/>
                </a:cubicBezTo>
                <a:cubicBezTo>
                  <a:pt x="3819012" y="515987"/>
                  <a:pt x="3815970" y="511740"/>
                  <a:pt x="3816592" y="507492"/>
                </a:cubicBezTo>
                <a:cubicBezTo>
                  <a:pt x="3817188" y="503245"/>
                  <a:pt x="3821457" y="500631"/>
                  <a:pt x="3825716" y="501285"/>
                </a:cubicBezTo>
                <a:close/>
                <a:moveTo>
                  <a:pt x="7136694" y="500631"/>
                </a:moveTo>
                <a:cubicBezTo>
                  <a:pt x="7140961" y="501285"/>
                  <a:pt x="7144009" y="505205"/>
                  <a:pt x="7143400" y="509452"/>
                </a:cubicBezTo>
                <a:cubicBezTo>
                  <a:pt x="7142790" y="513700"/>
                  <a:pt x="7138828" y="516313"/>
                  <a:pt x="7134560" y="515660"/>
                </a:cubicBezTo>
                <a:cubicBezTo>
                  <a:pt x="7130293" y="515007"/>
                  <a:pt x="7127245" y="511086"/>
                  <a:pt x="7127855" y="506839"/>
                </a:cubicBezTo>
                <a:cubicBezTo>
                  <a:pt x="7128464" y="502592"/>
                  <a:pt x="7132427" y="499978"/>
                  <a:pt x="7136694" y="500631"/>
                </a:cubicBezTo>
                <a:close/>
                <a:moveTo>
                  <a:pt x="11159772" y="499978"/>
                </a:moveTo>
                <a:cubicBezTo>
                  <a:pt x="11164039" y="500631"/>
                  <a:pt x="11167087" y="504552"/>
                  <a:pt x="11166477" y="508472"/>
                </a:cubicBezTo>
                <a:cubicBezTo>
                  <a:pt x="11165867" y="512393"/>
                  <a:pt x="11161906" y="515333"/>
                  <a:pt x="11157639" y="514353"/>
                </a:cubicBezTo>
                <a:cubicBezTo>
                  <a:pt x="11153371" y="513700"/>
                  <a:pt x="11150323" y="509779"/>
                  <a:pt x="11150932" y="505859"/>
                </a:cubicBezTo>
                <a:cubicBezTo>
                  <a:pt x="11151542" y="501938"/>
                  <a:pt x="11155505" y="499324"/>
                  <a:pt x="11159772" y="499978"/>
                </a:cubicBezTo>
                <a:close/>
                <a:moveTo>
                  <a:pt x="10324615" y="499978"/>
                </a:moveTo>
                <a:cubicBezTo>
                  <a:pt x="10328882" y="500631"/>
                  <a:pt x="10331931" y="504552"/>
                  <a:pt x="10331321" y="508799"/>
                </a:cubicBezTo>
                <a:cubicBezTo>
                  <a:pt x="10330711" y="513047"/>
                  <a:pt x="10326749" y="515660"/>
                  <a:pt x="10322177" y="515007"/>
                </a:cubicBezTo>
                <a:cubicBezTo>
                  <a:pt x="10317910" y="514354"/>
                  <a:pt x="10314862" y="510433"/>
                  <a:pt x="10315471" y="506186"/>
                </a:cubicBezTo>
                <a:cubicBezTo>
                  <a:pt x="10316385" y="501938"/>
                  <a:pt x="10320348" y="499325"/>
                  <a:pt x="10324615" y="499978"/>
                </a:cubicBezTo>
                <a:close/>
                <a:moveTo>
                  <a:pt x="3903756" y="499978"/>
                </a:moveTo>
                <a:cubicBezTo>
                  <a:pt x="3908336" y="500631"/>
                  <a:pt x="3911380" y="504879"/>
                  <a:pt x="3910775" y="509126"/>
                </a:cubicBezTo>
                <a:cubicBezTo>
                  <a:pt x="3910160" y="513374"/>
                  <a:pt x="3905898" y="515987"/>
                  <a:pt x="3901625" y="515334"/>
                </a:cubicBezTo>
                <a:cubicBezTo>
                  <a:pt x="3897357" y="514680"/>
                  <a:pt x="3894015" y="510433"/>
                  <a:pt x="3894616" y="506186"/>
                </a:cubicBezTo>
                <a:cubicBezTo>
                  <a:pt x="3895223" y="501938"/>
                  <a:pt x="3899183" y="499325"/>
                  <a:pt x="3903756" y="499978"/>
                </a:cubicBezTo>
                <a:close/>
                <a:moveTo>
                  <a:pt x="9975921" y="499977"/>
                </a:moveTo>
                <a:cubicBezTo>
                  <a:pt x="9980494" y="500631"/>
                  <a:pt x="9983846" y="504879"/>
                  <a:pt x="9983236" y="509452"/>
                </a:cubicBezTo>
                <a:cubicBezTo>
                  <a:pt x="9982627" y="514027"/>
                  <a:pt x="9978360" y="516967"/>
                  <a:pt x="9973484" y="515987"/>
                </a:cubicBezTo>
                <a:cubicBezTo>
                  <a:pt x="9968912" y="515333"/>
                  <a:pt x="9965559" y="511086"/>
                  <a:pt x="9966168" y="506512"/>
                </a:cubicBezTo>
                <a:cubicBezTo>
                  <a:pt x="9966777" y="501938"/>
                  <a:pt x="9971045" y="498997"/>
                  <a:pt x="9975921" y="499977"/>
                </a:cubicBezTo>
                <a:close/>
                <a:moveTo>
                  <a:pt x="9561391" y="499651"/>
                </a:moveTo>
                <a:cubicBezTo>
                  <a:pt x="9566573" y="500631"/>
                  <a:pt x="9570231" y="505205"/>
                  <a:pt x="9569622" y="510106"/>
                </a:cubicBezTo>
                <a:cubicBezTo>
                  <a:pt x="9569011" y="515007"/>
                  <a:pt x="9564135" y="518274"/>
                  <a:pt x="9558953" y="517294"/>
                </a:cubicBezTo>
                <a:cubicBezTo>
                  <a:pt x="9553771" y="516313"/>
                  <a:pt x="9550113" y="511740"/>
                  <a:pt x="9550722" y="506839"/>
                </a:cubicBezTo>
                <a:cubicBezTo>
                  <a:pt x="9551333" y="501938"/>
                  <a:pt x="9556210" y="498671"/>
                  <a:pt x="9561391" y="499651"/>
                </a:cubicBezTo>
                <a:close/>
                <a:moveTo>
                  <a:pt x="3229654" y="499651"/>
                </a:moveTo>
                <a:cubicBezTo>
                  <a:pt x="3234523" y="500631"/>
                  <a:pt x="3238176" y="505205"/>
                  <a:pt x="3237262" y="509779"/>
                </a:cubicBezTo>
                <a:cubicBezTo>
                  <a:pt x="3236655" y="514680"/>
                  <a:pt x="3232082" y="517620"/>
                  <a:pt x="3226904" y="516967"/>
                </a:cubicBezTo>
                <a:cubicBezTo>
                  <a:pt x="3222028" y="515987"/>
                  <a:pt x="3218368" y="511413"/>
                  <a:pt x="3219285" y="506839"/>
                </a:cubicBezTo>
                <a:cubicBezTo>
                  <a:pt x="3220201" y="501938"/>
                  <a:pt x="3224770" y="498671"/>
                  <a:pt x="3229654" y="499651"/>
                </a:cubicBezTo>
                <a:close/>
                <a:moveTo>
                  <a:pt x="3077540" y="499651"/>
                </a:moveTo>
                <a:cubicBezTo>
                  <a:pt x="3082719" y="500631"/>
                  <a:pt x="3086075" y="505205"/>
                  <a:pt x="3085466" y="510106"/>
                </a:cubicBezTo>
                <a:cubicBezTo>
                  <a:pt x="3084856" y="515007"/>
                  <a:pt x="3079977" y="518274"/>
                  <a:pt x="3075101" y="517294"/>
                </a:cubicBezTo>
                <a:cubicBezTo>
                  <a:pt x="3069915" y="516313"/>
                  <a:pt x="3066564" y="511740"/>
                  <a:pt x="3067173" y="506839"/>
                </a:cubicBezTo>
                <a:cubicBezTo>
                  <a:pt x="3067786" y="501938"/>
                  <a:pt x="3072657" y="498671"/>
                  <a:pt x="3077540" y="499651"/>
                </a:cubicBezTo>
                <a:close/>
                <a:moveTo>
                  <a:pt x="6901692" y="499325"/>
                </a:moveTo>
                <a:cubicBezTo>
                  <a:pt x="6905959" y="499978"/>
                  <a:pt x="6909312" y="504226"/>
                  <a:pt x="6908703" y="508146"/>
                </a:cubicBezTo>
                <a:cubicBezTo>
                  <a:pt x="6908092" y="512393"/>
                  <a:pt x="6904131" y="515007"/>
                  <a:pt x="6899559" y="514354"/>
                </a:cubicBezTo>
                <a:cubicBezTo>
                  <a:pt x="6894986" y="513700"/>
                  <a:pt x="6891939" y="509453"/>
                  <a:pt x="6892548" y="505533"/>
                </a:cubicBezTo>
                <a:cubicBezTo>
                  <a:pt x="6893157" y="501285"/>
                  <a:pt x="6897120" y="498345"/>
                  <a:pt x="6901692" y="499325"/>
                </a:cubicBezTo>
                <a:close/>
                <a:moveTo>
                  <a:pt x="9304444" y="499324"/>
                </a:moveTo>
                <a:cubicBezTo>
                  <a:pt x="9308711" y="499977"/>
                  <a:pt x="9311759" y="503898"/>
                  <a:pt x="9311149" y="508145"/>
                </a:cubicBezTo>
                <a:cubicBezTo>
                  <a:pt x="9310540" y="512393"/>
                  <a:pt x="9306578" y="515006"/>
                  <a:pt x="9302310" y="514353"/>
                </a:cubicBezTo>
                <a:cubicBezTo>
                  <a:pt x="9298043" y="513700"/>
                  <a:pt x="9294995" y="509779"/>
                  <a:pt x="9295605" y="505532"/>
                </a:cubicBezTo>
                <a:cubicBezTo>
                  <a:pt x="9296214" y="501285"/>
                  <a:pt x="9300176" y="498671"/>
                  <a:pt x="9304444" y="499324"/>
                </a:cubicBezTo>
                <a:close/>
                <a:moveTo>
                  <a:pt x="9046886" y="499324"/>
                </a:moveTo>
                <a:cubicBezTo>
                  <a:pt x="9051458" y="499977"/>
                  <a:pt x="9054506" y="504225"/>
                  <a:pt x="9053896" y="508472"/>
                </a:cubicBezTo>
                <a:cubicBezTo>
                  <a:pt x="9053287" y="512720"/>
                  <a:pt x="9049020" y="515660"/>
                  <a:pt x="9044752" y="514680"/>
                </a:cubicBezTo>
                <a:cubicBezTo>
                  <a:pt x="9040180" y="514026"/>
                  <a:pt x="9037132" y="509779"/>
                  <a:pt x="9037742" y="505532"/>
                </a:cubicBezTo>
                <a:cubicBezTo>
                  <a:pt x="9038352" y="501285"/>
                  <a:pt x="9042314" y="498671"/>
                  <a:pt x="9046886" y="499324"/>
                </a:cubicBezTo>
                <a:close/>
                <a:moveTo>
                  <a:pt x="10935743" y="498671"/>
                </a:moveTo>
                <a:cubicBezTo>
                  <a:pt x="10940315" y="499325"/>
                  <a:pt x="10943666" y="503572"/>
                  <a:pt x="10943057" y="508146"/>
                </a:cubicBezTo>
                <a:cubicBezTo>
                  <a:pt x="10942448" y="512393"/>
                  <a:pt x="10938181" y="515334"/>
                  <a:pt x="10933609" y="514681"/>
                </a:cubicBezTo>
                <a:cubicBezTo>
                  <a:pt x="10929037" y="514027"/>
                  <a:pt x="10925684" y="509779"/>
                  <a:pt x="10926293" y="505206"/>
                </a:cubicBezTo>
                <a:cubicBezTo>
                  <a:pt x="10926598" y="500631"/>
                  <a:pt x="10930866" y="497691"/>
                  <a:pt x="10935743" y="498671"/>
                </a:cubicBezTo>
                <a:close/>
                <a:moveTo>
                  <a:pt x="5865366" y="498671"/>
                </a:moveTo>
                <a:cubicBezTo>
                  <a:pt x="5869939" y="499324"/>
                  <a:pt x="5872986" y="503572"/>
                  <a:pt x="5872377" y="507819"/>
                </a:cubicBezTo>
                <a:cubicBezTo>
                  <a:pt x="5871767" y="512066"/>
                  <a:pt x="5867500" y="515007"/>
                  <a:pt x="5863232" y="514026"/>
                </a:cubicBezTo>
                <a:cubicBezTo>
                  <a:pt x="5858661" y="513373"/>
                  <a:pt x="5855612" y="509126"/>
                  <a:pt x="5856223" y="504879"/>
                </a:cubicBezTo>
                <a:cubicBezTo>
                  <a:pt x="5856527" y="500631"/>
                  <a:pt x="5860795" y="497691"/>
                  <a:pt x="5865366" y="498671"/>
                </a:cubicBezTo>
                <a:close/>
                <a:moveTo>
                  <a:pt x="9336143" y="498018"/>
                </a:moveTo>
                <a:cubicBezTo>
                  <a:pt x="9340409" y="498671"/>
                  <a:pt x="9343458" y="502918"/>
                  <a:pt x="9342849" y="506839"/>
                </a:cubicBezTo>
                <a:cubicBezTo>
                  <a:pt x="9342239" y="511086"/>
                  <a:pt x="9338277" y="513700"/>
                  <a:pt x="9333704" y="513047"/>
                </a:cubicBezTo>
                <a:cubicBezTo>
                  <a:pt x="9329438" y="512393"/>
                  <a:pt x="9326389" y="508146"/>
                  <a:pt x="9326999" y="504226"/>
                </a:cubicBezTo>
                <a:cubicBezTo>
                  <a:pt x="9327609" y="499978"/>
                  <a:pt x="9331571" y="497038"/>
                  <a:pt x="9336143" y="498018"/>
                </a:cubicBezTo>
                <a:close/>
                <a:moveTo>
                  <a:pt x="3650060" y="498018"/>
                </a:moveTo>
                <a:cubicBezTo>
                  <a:pt x="3654638" y="498671"/>
                  <a:pt x="3657693" y="502918"/>
                  <a:pt x="3657084" y="507166"/>
                </a:cubicBezTo>
                <a:cubicBezTo>
                  <a:pt x="3656465" y="511413"/>
                  <a:pt x="3652205" y="514353"/>
                  <a:pt x="3647626" y="513700"/>
                </a:cubicBezTo>
                <a:cubicBezTo>
                  <a:pt x="3643051" y="513047"/>
                  <a:pt x="3639993" y="508799"/>
                  <a:pt x="3640604" y="504552"/>
                </a:cubicBezTo>
                <a:cubicBezTo>
                  <a:pt x="3641210" y="500304"/>
                  <a:pt x="3645488" y="497038"/>
                  <a:pt x="3650060" y="498018"/>
                </a:cubicBezTo>
                <a:close/>
                <a:moveTo>
                  <a:pt x="3435404" y="498018"/>
                </a:moveTo>
                <a:cubicBezTo>
                  <a:pt x="3440282" y="498998"/>
                  <a:pt x="3443634" y="503245"/>
                  <a:pt x="3443025" y="507819"/>
                </a:cubicBezTo>
                <a:cubicBezTo>
                  <a:pt x="3442413" y="512393"/>
                  <a:pt x="3437842" y="515333"/>
                  <a:pt x="3432968" y="514680"/>
                </a:cubicBezTo>
                <a:cubicBezTo>
                  <a:pt x="3428090" y="513700"/>
                  <a:pt x="3424739" y="509452"/>
                  <a:pt x="3425347" y="504879"/>
                </a:cubicBezTo>
                <a:cubicBezTo>
                  <a:pt x="3425958" y="500304"/>
                  <a:pt x="3430529" y="497038"/>
                  <a:pt x="3435404" y="498018"/>
                </a:cubicBezTo>
                <a:close/>
                <a:moveTo>
                  <a:pt x="9319684" y="498017"/>
                </a:moveTo>
                <a:cubicBezTo>
                  <a:pt x="9324255" y="498671"/>
                  <a:pt x="9327304" y="502918"/>
                  <a:pt x="9326694" y="507165"/>
                </a:cubicBezTo>
                <a:cubicBezTo>
                  <a:pt x="9326085" y="511413"/>
                  <a:pt x="9321818" y="514353"/>
                  <a:pt x="9317246" y="513700"/>
                </a:cubicBezTo>
                <a:cubicBezTo>
                  <a:pt x="9312673" y="513047"/>
                  <a:pt x="9309625" y="508799"/>
                  <a:pt x="9310235" y="504552"/>
                </a:cubicBezTo>
                <a:cubicBezTo>
                  <a:pt x="9311149" y="499978"/>
                  <a:pt x="9315417" y="497037"/>
                  <a:pt x="9319684" y="498017"/>
                </a:cubicBezTo>
                <a:close/>
                <a:moveTo>
                  <a:pt x="7872485" y="498017"/>
                </a:moveTo>
                <a:cubicBezTo>
                  <a:pt x="7877057" y="498671"/>
                  <a:pt x="7880105" y="502918"/>
                  <a:pt x="7879496" y="507165"/>
                </a:cubicBezTo>
                <a:cubicBezTo>
                  <a:pt x="7878886" y="511413"/>
                  <a:pt x="7874619" y="514353"/>
                  <a:pt x="7870047" y="513700"/>
                </a:cubicBezTo>
                <a:cubicBezTo>
                  <a:pt x="7865475" y="513047"/>
                  <a:pt x="7862427" y="508799"/>
                  <a:pt x="7863037" y="504552"/>
                </a:cubicBezTo>
                <a:cubicBezTo>
                  <a:pt x="7863646" y="499978"/>
                  <a:pt x="7867913" y="497037"/>
                  <a:pt x="7872485" y="498017"/>
                </a:cubicBezTo>
                <a:close/>
                <a:moveTo>
                  <a:pt x="11082961" y="497691"/>
                </a:moveTo>
                <a:cubicBezTo>
                  <a:pt x="11087229" y="498344"/>
                  <a:pt x="11090277" y="502265"/>
                  <a:pt x="11089668" y="506185"/>
                </a:cubicBezTo>
                <a:cubicBezTo>
                  <a:pt x="11089059" y="510106"/>
                  <a:pt x="11085095" y="513046"/>
                  <a:pt x="11080828" y="512066"/>
                </a:cubicBezTo>
                <a:cubicBezTo>
                  <a:pt x="11076561" y="511086"/>
                  <a:pt x="11073513" y="507492"/>
                  <a:pt x="11074123" y="503572"/>
                </a:cubicBezTo>
                <a:cubicBezTo>
                  <a:pt x="11074732" y="499324"/>
                  <a:pt x="11078694" y="496711"/>
                  <a:pt x="11082961" y="497691"/>
                </a:cubicBezTo>
                <a:close/>
                <a:moveTo>
                  <a:pt x="9113943" y="497691"/>
                </a:moveTo>
                <a:cubicBezTo>
                  <a:pt x="9117905" y="498344"/>
                  <a:pt x="9120953" y="502265"/>
                  <a:pt x="9120343" y="506185"/>
                </a:cubicBezTo>
                <a:cubicBezTo>
                  <a:pt x="9119734" y="510106"/>
                  <a:pt x="9116076" y="512720"/>
                  <a:pt x="9111809" y="512066"/>
                </a:cubicBezTo>
                <a:cubicBezTo>
                  <a:pt x="9107847" y="511413"/>
                  <a:pt x="9104799" y="507492"/>
                  <a:pt x="9105408" y="503572"/>
                </a:cubicBezTo>
                <a:cubicBezTo>
                  <a:pt x="9106018" y="499651"/>
                  <a:pt x="9109675" y="497037"/>
                  <a:pt x="9113943" y="497691"/>
                </a:cubicBezTo>
                <a:close/>
                <a:moveTo>
                  <a:pt x="5260890" y="497691"/>
                </a:moveTo>
                <a:cubicBezTo>
                  <a:pt x="5265461" y="498344"/>
                  <a:pt x="5268815" y="502592"/>
                  <a:pt x="5267901" y="506839"/>
                </a:cubicBezTo>
                <a:cubicBezTo>
                  <a:pt x="5267290" y="511086"/>
                  <a:pt x="5263022" y="514027"/>
                  <a:pt x="5258451" y="513374"/>
                </a:cubicBezTo>
                <a:cubicBezTo>
                  <a:pt x="5253877" y="512720"/>
                  <a:pt x="5250525" y="508472"/>
                  <a:pt x="5251439" y="504226"/>
                </a:cubicBezTo>
                <a:cubicBezTo>
                  <a:pt x="5252049" y="499978"/>
                  <a:pt x="5256011" y="497038"/>
                  <a:pt x="5260890" y="497691"/>
                </a:cubicBezTo>
                <a:close/>
                <a:moveTo>
                  <a:pt x="10451107" y="497038"/>
                </a:moveTo>
                <a:cubicBezTo>
                  <a:pt x="10455680" y="497691"/>
                  <a:pt x="10458728" y="501938"/>
                  <a:pt x="10458118" y="506186"/>
                </a:cubicBezTo>
                <a:cubicBezTo>
                  <a:pt x="10457508" y="510433"/>
                  <a:pt x="10453547" y="513047"/>
                  <a:pt x="10448975" y="512393"/>
                </a:cubicBezTo>
                <a:cubicBezTo>
                  <a:pt x="10444402" y="511740"/>
                  <a:pt x="10441354" y="507492"/>
                  <a:pt x="10441964" y="503245"/>
                </a:cubicBezTo>
                <a:cubicBezTo>
                  <a:pt x="10442573" y="498998"/>
                  <a:pt x="10446536" y="496058"/>
                  <a:pt x="10451107" y="497038"/>
                </a:cubicBezTo>
                <a:close/>
                <a:moveTo>
                  <a:pt x="9274267" y="497038"/>
                </a:moveTo>
                <a:cubicBezTo>
                  <a:pt x="9278535" y="497691"/>
                  <a:pt x="9281584" y="501611"/>
                  <a:pt x="9280974" y="505859"/>
                </a:cubicBezTo>
                <a:cubicBezTo>
                  <a:pt x="9280365" y="509779"/>
                  <a:pt x="9276401" y="512720"/>
                  <a:pt x="9272135" y="511740"/>
                </a:cubicBezTo>
                <a:cubicBezTo>
                  <a:pt x="9267868" y="511086"/>
                  <a:pt x="9264820" y="507166"/>
                  <a:pt x="9265428" y="502918"/>
                </a:cubicBezTo>
                <a:cubicBezTo>
                  <a:pt x="9266038" y="499325"/>
                  <a:pt x="9270001" y="496384"/>
                  <a:pt x="9274267" y="497038"/>
                </a:cubicBezTo>
                <a:close/>
                <a:moveTo>
                  <a:pt x="3599117" y="496384"/>
                </a:moveTo>
                <a:cubicBezTo>
                  <a:pt x="3603699" y="497038"/>
                  <a:pt x="3607050" y="501285"/>
                  <a:pt x="3606429" y="505859"/>
                </a:cubicBezTo>
                <a:cubicBezTo>
                  <a:pt x="3605827" y="510106"/>
                  <a:pt x="3601555" y="513047"/>
                  <a:pt x="3596991" y="512393"/>
                </a:cubicBezTo>
                <a:cubicBezTo>
                  <a:pt x="3592419" y="511740"/>
                  <a:pt x="3589073" y="507492"/>
                  <a:pt x="3589687" y="502918"/>
                </a:cubicBezTo>
                <a:cubicBezTo>
                  <a:pt x="3590296" y="498345"/>
                  <a:pt x="3594548" y="495404"/>
                  <a:pt x="3599117" y="496384"/>
                </a:cubicBezTo>
                <a:close/>
                <a:moveTo>
                  <a:pt x="10202999" y="496058"/>
                </a:moveTo>
                <a:cubicBezTo>
                  <a:pt x="10207267" y="496711"/>
                  <a:pt x="10210315" y="500631"/>
                  <a:pt x="10209705" y="504879"/>
                </a:cubicBezTo>
                <a:cubicBezTo>
                  <a:pt x="10209095" y="509126"/>
                  <a:pt x="10205134" y="511740"/>
                  <a:pt x="10200866" y="511086"/>
                </a:cubicBezTo>
                <a:cubicBezTo>
                  <a:pt x="10196599" y="510433"/>
                  <a:pt x="10193551" y="506512"/>
                  <a:pt x="10194160" y="502265"/>
                </a:cubicBezTo>
                <a:cubicBezTo>
                  <a:pt x="10194465" y="498018"/>
                  <a:pt x="10198733" y="495077"/>
                  <a:pt x="10202999" y="496058"/>
                </a:cubicBezTo>
                <a:close/>
                <a:moveTo>
                  <a:pt x="8889914" y="495731"/>
                </a:moveTo>
                <a:cubicBezTo>
                  <a:pt x="8894181" y="496384"/>
                  <a:pt x="8897229" y="500304"/>
                  <a:pt x="8896619" y="504552"/>
                </a:cubicBezTo>
                <a:lnTo>
                  <a:pt x="8896443" y="504829"/>
                </a:lnTo>
                <a:lnTo>
                  <a:pt x="8896657" y="504960"/>
                </a:lnTo>
                <a:cubicBezTo>
                  <a:pt x="8897838" y="506512"/>
                  <a:pt x="8898448" y="508472"/>
                  <a:pt x="8898143" y="510433"/>
                </a:cubicBezTo>
                <a:cubicBezTo>
                  <a:pt x="8897534" y="514354"/>
                  <a:pt x="8893876" y="516967"/>
                  <a:pt x="8889609" y="516314"/>
                </a:cubicBezTo>
                <a:cubicBezTo>
                  <a:pt x="8885646" y="515660"/>
                  <a:pt x="8882598" y="511740"/>
                  <a:pt x="8883207" y="507819"/>
                </a:cubicBezTo>
                <a:lnTo>
                  <a:pt x="8883277" y="507771"/>
                </a:lnTo>
                <a:lnTo>
                  <a:pt x="8882598" y="507370"/>
                </a:lnTo>
                <a:cubicBezTo>
                  <a:pt x="8881379" y="505777"/>
                  <a:pt x="8880770" y="503735"/>
                  <a:pt x="8881074" y="501611"/>
                </a:cubicBezTo>
                <a:cubicBezTo>
                  <a:pt x="8881684" y="497691"/>
                  <a:pt x="8885646" y="495077"/>
                  <a:pt x="8889914" y="495731"/>
                </a:cubicBezTo>
                <a:close/>
                <a:moveTo>
                  <a:pt x="3700413" y="495731"/>
                </a:moveTo>
                <a:cubicBezTo>
                  <a:pt x="3704975" y="496384"/>
                  <a:pt x="3708028" y="500631"/>
                  <a:pt x="3707414" y="504878"/>
                </a:cubicBezTo>
                <a:cubicBezTo>
                  <a:pt x="3706805" y="509126"/>
                  <a:pt x="3702540" y="512066"/>
                  <a:pt x="3698284" y="511086"/>
                </a:cubicBezTo>
                <a:cubicBezTo>
                  <a:pt x="3693704" y="510433"/>
                  <a:pt x="3690657" y="506185"/>
                  <a:pt x="3691265" y="501938"/>
                </a:cubicBezTo>
                <a:cubicBezTo>
                  <a:pt x="3691886" y="498017"/>
                  <a:pt x="3695839" y="495077"/>
                  <a:pt x="3700413" y="495731"/>
                </a:cubicBezTo>
                <a:close/>
                <a:moveTo>
                  <a:pt x="6341467" y="495404"/>
                </a:moveTo>
                <a:cubicBezTo>
                  <a:pt x="6346039" y="496057"/>
                  <a:pt x="6349087" y="500304"/>
                  <a:pt x="6348477" y="504552"/>
                </a:cubicBezTo>
                <a:cubicBezTo>
                  <a:pt x="6347868" y="508799"/>
                  <a:pt x="6343600" y="511740"/>
                  <a:pt x="6339333" y="510760"/>
                </a:cubicBezTo>
                <a:cubicBezTo>
                  <a:pt x="6334761" y="510106"/>
                  <a:pt x="6331713" y="505859"/>
                  <a:pt x="6332323" y="501611"/>
                </a:cubicBezTo>
                <a:cubicBezTo>
                  <a:pt x="6332932" y="497364"/>
                  <a:pt x="6337200" y="494750"/>
                  <a:pt x="6341467" y="495404"/>
                </a:cubicBezTo>
                <a:close/>
                <a:moveTo>
                  <a:pt x="5423373" y="495404"/>
                </a:moveTo>
                <a:cubicBezTo>
                  <a:pt x="5427947" y="496058"/>
                  <a:pt x="5431299" y="500305"/>
                  <a:pt x="5430384" y="504879"/>
                </a:cubicBezTo>
                <a:cubicBezTo>
                  <a:pt x="5429775" y="509126"/>
                  <a:pt x="5425507" y="512067"/>
                  <a:pt x="5420934" y="511413"/>
                </a:cubicBezTo>
                <a:cubicBezTo>
                  <a:pt x="5416360" y="510760"/>
                  <a:pt x="5413008" y="506512"/>
                  <a:pt x="5413924" y="501938"/>
                </a:cubicBezTo>
                <a:cubicBezTo>
                  <a:pt x="5414531" y="497364"/>
                  <a:pt x="5418799" y="494750"/>
                  <a:pt x="5423373" y="495404"/>
                </a:cubicBezTo>
                <a:close/>
                <a:moveTo>
                  <a:pt x="8915212" y="495077"/>
                </a:moveTo>
                <a:cubicBezTo>
                  <a:pt x="8919479" y="495731"/>
                  <a:pt x="8922527" y="499651"/>
                  <a:pt x="8921918" y="503899"/>
                </a:cubicBezTo>
                <a:cubicBezTo>
                  <a:pt x="8921308" y="508146"/>
                  <a:pt x="8917346" y="510760"/>
                  <a:pt x="8913078" y="510106"/>
                </a:cubicBezTo>
                <a:cubicBezTo>
                  <a:pt x="8908811" y="509453"/>
                  <a:pt x="8905763" y="505533"/>
                  <a:pt x="8906373" y="501285"/>
                </a:cubicBezTo>
                <a:cubicBezTo>
                  <a:pt x="8906678" y="497038"/>
                  <a:pt x="8910640" y="494424"/>
                  <a:pt x="8915212" y="495077"/>
                </a:cubicBezTo>
                <a:close/>
                <a:moveTo>
                  <a:pt x="9157225" y="495077"/>
                </a:moveTo>
                <a:cubicBezTo>
                  <a:pt x="9161796" y="495731"/>
                  <a:pt x="9164845" y="499978"/>
                  <a:pt x="9164235" y="504225"/>
                </a:cubicBezTo>
                <a:cubicBezTo>
                  <a:pt x="9163625" y="508472"/>
                  <a:pt x="9159358" y="511413"/>
                  <a:pt x="9154786" y="510760"/>
                </a:cubicBezTo>
                <a:cubicBezTo>
                  <a:pt x="9150214" y="510106"/>
                  <a:pt x="9147166" y="505859"/>
                  <a:pt x="9147776" y="501611"/>
                </a:cubicBezTo>
                <a:cubicBezTo>
                  <a:pt x="9148690" y="497038"/>
                  <a:pt x="9152653" y="494097"/>
                  <a:pt x="9157225" y="495077"/>
                </a:cubicBezTo>
                <a:close/>
                <a:moveTo>
                  <a:pt x="4087164" y="494750"/>
                </a:moveTo>
                <a:cubicBezTo>
                  <a:pt x="4091743" y="495404"/>
                  <a:pt x="4095097" y="499651"/>
                  <a:pt x="4094485" y="504225"/>
                </a:cubicBezTo>
                <a:cubicBezTo>
                  <a:pt x="4093877" y="508472"/>
                  <a:pt x="4089610" y="511413"/>
                  <a:pt x="4085036" y="510760"/>
                </a:cubicBezTo>
                <a:cubicBezTo>
                  <a:pt x="4080462" y="510106"/>
                  <a:pt x="4077105" y="505858"/>
                  <a:pt x="4077716" y="501285"/>
                </a:cubicBezTo>
                <a:cubicBezTo>
                  <a:pt x="4078329" y="496711"/>
                  <a:pt x="4082595" y="493770"/>
                  <a:pt x="4087164" y="494750"/>
                </a:cubicBezTo>
                <a:close/>
                <a:moveTo>
                  <a:pt x="11452381" y="494424"/>
                </a:moveTo>
                <a:cubicBezTo>
                  <a:pt x="11456649" y="495077"/>
                  <a:pt x="11459696" y="498997"/>
                  <a:pt x="11459086" y="503245"/>
                </a:cubicBezTo>
                <a:cubicBezTo>
                  <a:pt x="11458477" y="507492"/>
                  <a:pt x="11454515" y="510106"/>
                  <a:pt x="11450247" y="509452"/>
                </a:cubicBezTo>
                <a:cubicBezTo>
                  <a:pt x="11445980" y="508799"/>
                  <a:pt x="11442932" y="504878"/>
                  <a:pt x="11443542" y="500631"/>
                </a:cubicBezTo>
                <a:cubicBezTo>
                  <a:pt x="11444152" y="496384"/>
                  <a:pt x="11448114" y="493443"/>
                  <a:pt x="11452381" y="494424"/>
                </a:cubicBezTo>
                <a:close/>
                <a:moveTo>
                  <a:pt x="1494465" y="494097"/>
                </a:moveTo>
                <a:cubicBezTo>
                  <a:pt x="1499341" y="495077"/>
                  <a:pt x="1502998" y="499325"/>
                  <a:pt x="1502085" y="504226"/>
                </a:cubicBezTo>
                <a:cubicBezTo>
                  <a:pt x="1501474" y="508799"/>
                  <a:pt x="1496903" y="512067"/>
                  <a:pt x="1491722" y="511086"/>
                </a:cubicBezTo>
                <a:cubicBezTo>
                  <a:pt x="1486846" y="510106"/>
                  <a:pt x="1483188" y="505859"/>
                  <a:pt x="1484102" y="500958"/>
                </a:cubicBezTo>
                <a:cubicBezTo>
                  <a:pt x="1485017" y="496384"/>
                  <a:pt x="1489588" y="493117"/>
                  <a:pt x="1494465" y="494097"/>
                </a:cubicBezTo>
                <a:close/>
                <a:moveTo>
                  <a:pt x="5342285" y="494097"/>
                </a:moveTo>
                <a:cubicBezTo>
                  <a:pt x="5346856" y="494750"/>
                  <a:pt x="5350210" y="498997"/>
                  <a:pt x="5349295" y="503572"/>
                </a:cubicBezTo>
                <a:cubicBezTo>
                  <a:pt x="5348686" y="507819"/>
                  <a:pt x="5344417" y="510760"/>
                  <a:pt x="5339842" y="510106"/>
                </a:cubicBezTo>
                <a:cubicBezTo>
                  <a:pt x="5335272" y="509452"/>
                  <a:pt x="5331919" y="505205"/>
                  <a:pt x="5332833" y="500631"/>
                </a:cubicBezTo>
                <a:cubicBezTo>
                  <a:pt x="5333443" y="496384"/>
                  <a:pt x="5337710" y="493443"/>
                  <a:pt x="5342285" y="494097"/>
                </a:cubicBezTo>
                <a:close/>
                <a:moveTo>
                  <a:pt x="10982378" y="493770"/>
                </a:moveTo>
                <a:lnTo>
                  <a:pt x="10985512" y="495623"/>
                </a:lnTo>
                <a:lnTo>
                  <a:pt x="10987863" y="495077"/>
                </a:lnTo>
                <a:cubicBezTo>
                  <a:pt x="10992435" y="495731"/>
                  <a:pt x="10995484" y="499978"/>
                  <a:pt x="10994874" y="504225"/>
                </a:cubicBezTo>
                <a:cubicBezTo>
                  <a:pt x="10994264" y="508472"/>
                  <a:pt x="10989998" y="511413"/>
                  <a:pt x="10985425" y="510433"/>
                </a:cubicBezTo>
                <a:lnTo>
                  <a:pt x="10982014" y="508412"/>
                </a:lnTo>
                <a:lnTo>
                  <a:pt x="10980244" y="508799"/>
                </a:lnTo>
                <a:cubicBezTo>
                  <a:pt x="10975976" y="508145"/>
                  <a:pt x="10972929" y="504225"/>
                  <a:pt x="10973538" y="499978"/>
                </a:cubicBezTo>
                <a:cubicBezTo>
                  <a:pt x="10974146" y="495731"/>
                  <a:pt x="10978110" y="492790"/>
                  <a:pt x="10982378" y="493770"/>
                </a:cubicBezTo>
                <a:close/>
                <a:moveTo>
                  <a:pt x="3546703" y="493770"/>
                </a:moveTo>
                <a:cubicBezTo>
                  <a:pt x="3551276" y="494424"/>
                  <a:pt x="3554627" y="498998"/>
                  <a:pt x="3554018" y="503245"/>
                </a:cubicBezTo>
                <a:cubicBezTo>
                  <a:pt x="3553402" y="507819"/>
                  <a:pt x="3549147" y="510760"/>
                  <a:pt x="3544268" y="509779"/>
                </a:cubicBezTo>
                <a:cubicBezTo>
                  <a:pt x="3539691" y="509126"/>
                  <a:pt x="3536334" y="504552"/>
                  <a:pt x="3536943" y="500305"/>
                </a:cubicBezTo>
                <a:cubicBezTo>
                  <a:pt x="3537558" y="496058"/>
                  <a:pt x="3541831" y="493117"/>
                  <a:pt x="3546703" y="493770"/>
                </a:cubicBezTo>
                <a:close/>
                <a:moveTo>
                  <a:pt x="1289221" y="493770"/>
                </a:moveTo>
                <a:cubicBezTo>
                  <a:pt x="1293488" y="494424"/>
                  <a:pt x="1296536" y="498344"/>
                  <a:pt x="1295926" y="502592"/>
                </a:cubicBezTo>
                <a:lnTo>
                  <a:pt x="1294082" y="505544"/>
                </a:lnTo>
                <a:lnTo>
                  <a:pt x="1298690" y="508269"/>
                </a:lnTo>
                <a:cubicBezTo>
                  <a:pt x="1299909" y="509861"/>
                  <a:pt x="1300519" y="511903"/>
                  <a:pt x="1300214" y="514027"/>
                </a:cubicBezTo>
                <a:cubicBezTo>
                  <a:pt x="1299604" y="518274"/>
                  <a:pt x="1295642" y="520888"/>
                  <a:pt x="1291375" y="520235"/>
                </a:cubicBezTo>
                <a:cubicBezTo>
                  <a:pt x="1287109" y="519581"/>
                  <a:pt x="1284061" y="515661"/>
                  <a:pt x="1284670" y="511413"/>
                </a:cubicBezTo>
                <a:lnTo>
                  <a:pt x="1286319" y="508525"/>
                </a:lnTo>
                <a:lnTo>
                  <a:pt x="1281601" y="505737"/>
                </a:lnTo>
                <a:cubicBezTo>
                  <a:pt x="1280383" y="504144"/>
                  <a:pt x="1279773" y="502102"/>
                  <a:pt x="1280077" y="499978"/>
                </a:cubicBezTo>
                <a:cubicBezTo>
                  <a:pt x="1280992" y="495731"/>
                  <a:pt x="1284954" y="493117"/>
                  <a:pt x="1289221" y="493770"/>
                </a:cubicBezTo>
                <a:close/>
                <a:moveTo>
                  <a:pt x="10017729" y="493716"/>
                </a:moveTo>
                <a:cubicBezTo>
                  <a:pt x="10022383" y="494514"/>
                  <a:pt x="10025616" y="498773"/>
                  <a:pt x="10024951" y="503226"/>
                </a:cubicBezTo>
                <a:cubicBezTo>
                  <a:pt x="10024286" y="507680"/>
                  <a:pt x="10019975" y="510644"/>
                  <a:pt x="10015320" y="509845"/>
                </a:cubicBezTo>
                <a:cubicBezTo>
                  <a:pt x="10010667" y="509048"/>
                  <a:pt x="10007432" y="504790"/>
                  <a:pt x="10008097" y="500336"/>
                </a:cubicBezTo>
                <a:cubicBezTo>
                  <a:pt x="10008762" y="495882"/>
                  <a:pt x="10013075" y="492918"/>
                  <a:pt x="10017729" y="493716"/>
                </a:cubicBezTo>
                <a:close/>
                <a:moveTo>
                  <a:pt x="9369062" y="493443"/>
                </a:moveTo>
                <a:cubicBezTo>
                  <a:pt x="9373634" y="494097"/>
                  <a:pt x="9376681" y="498344"/>
                  <a:pt x="9376072" y="502592"/>
                </a:cubicBezTo>
                <a:cubicBezTo>
                  <a:pt x="9375461" y="506838"/>
                  <a:pt x="9371195" y="509779"/>
                  <a:pt x="9366928" y="508799"/>
                </a:cubicBezTo>
                <a:cubicBezTo>
                  <a:pt x="9362356" y="508145"/>
                  <a:pt x="9359308" y="503898"/>
                  <a:pt x="9359917" y="499651"/>
                </a:cubicBezTo>
                <a:cubicBezTo>
                  <a:pt x="9360222" y="495404"/>
                  <a:pt x="9364490" y="492463"/>
                  <a:pt x="9369062" y="493443"/>
                </a:cubicBezTo>
                <a:close/>
                <a:moveTo>
                  <a:pt x="9015187" y="493443"/>
                </a:moveTo>
                <a:cubicBezTo>
                  <a:pt x="9019150" y="494097"/>
                  <a:pt x="9022197" y="497691"/>
                  <a:pt x="9021588" y="501611"/>
                </a:cubicBezTo>
                <a:cubicBezTo>
                  <a:pt x="9020978" y="505532"/>
                  <a:pt x="9017320" y="508145"/>
                  <a:pt x="9013053" y="507492"/>
                </a:cubicBezTo>
                <a:cubicBezTo>
                  <a:pt x="9009091" y="506838"/>
                  <a:pt x="9006043" y="503245"/>
                  <a:pt x="9006652" y="499324"/>
                </a:cubicBezTo>
                <a:cubicBezTo>
                  <a:pt x="9007567" y="495077"/>
                  <a:pt x="9011225" y="492463"/>
                  <a:pt x="9015187" y="493443"/>
                </a:cubicBezTo>
                <a:close/>
                <a:moveTo>
                  <a:pt x="3492116" y="493443"/>
                </a:moveTo>
                <a:cubicBezTo>
                  <a:pt x="3496976" y="494424"/>
                  <a:pt x="3500021" y="498671"/>
                  <a:pt x="3499415" y="503245"/>
                </a:cubicBezTo>
                <a:cubicBezTo>
                  <a:pt x="3498804" y="507819"/>
                  <a:pt x="3494236" y="510760"/>
                  <a:pt x="3489658" y="510106"/>
                </a:cubicBezTo>
                <a:cubicBezTo>
                  <a:pt x="3484790" y="509126"/>
                  <a:pt x="3481740" y="504879"/>
                  <a:pt x="3482353" y="500305"/>
                </a:cubicBezTo>
                <a:cubicBezTo>
                  <a:pt x="3482959" y="495404"/>
                  <a:pt x="3487229" y="492463"/>
                  <a:pt x="3492116" y="493443"/>
                </a:cubicBezTo>
                <a:close/>
                <a:moveTo>
                  <a:pt x="4495676" y="493117"/>
                </a:moveTo>
                <a:cubicBezTo>
                  <a:pt x="4500245" y="493770"/>
                  <a:pt x="4503605" y="498018"/>
                  <a:pt x="4502993" y="502592"/>
                </a:cubicBezTo>
                <a:cubicBezTo>
                  <a:pt x="4502381" y="506839"/>
                  <a:pt x="4498117" y="509779"/>
                  <a:pt x="4493541" y="509126"/>
                </a:cubicBezTo>
                <a:cubicBezTo>
                  <a:pt x="4488965" y="508472"/>
                  <a:pt x="4485616" y="504225"/>
                  <a:pt x="4486226" y="499651"/>
                </a:cubicBezTo>
                <a:cubicBezTo>
                  <a:pt x="4486527" y="495077"/>
                  <a:pt x="4490797" y="492136"/>
                  <a:pt x="4495676" y="493117"/>
                </a:cubicBezTo>
                <a:close/>
                <a:moveTo>
                  <a:pt x="9849734" y="492463"/>
                </a:moveTo>
                <a:cubicBezTo>
                  <a:pt x="9854611" y="493117"/>
                  <a:pt x="9857660" y="497691"/>
                  <a:pt x="9857048" y="502265"/>
                </a:cubicBezTo>
                <a:cubicBezTo>
                  <a:pt x="9856440" y="506839"/>
                  <a:pt x="9851867" y="509779"/>
                  <a:pt x="9847295" y="508799"/>
                </a:cubicBezTo>
                <a:cubicBezTo>
                  <a:pt x="9842419" y="508146"/>
                  <a:pt x="9839371" y="503572"/>
                  <a:pt x="9839980" y="498998"/>
                </a:cubicBezTo>
                <a:cubicBezTo>
                  <a:pt x="9840589" y="494750"/>
                  <a:pt x="9844857" y="491810"/>
                  <a:pt x="9849734" y="492463"/>
                </a:cubicBezTo>
                <a:close/>
                <a:moveTo>
                  <a:pt x="9245617" y="492137"/>
                </a:moveTo>
                <a:cubicBezTo>
                  <a:pt x="9249884" y="492790"/>
                  <a:pt x="9252932" y="496711"/>
                  <a:pt x="9252322" y="500631"/>
                </a:cubicBezTo>
                <a:cubicBezTo>
                  <a:pt x="9252018" y="502592"/>
                  <a:pt x="9250875" y="504226"/>
                  <a:pt x="9249274" y="505287"/>
                </a:cubicBezTo>
                <a:lnTo>
                  <a:pt x="9243577" y="506493"/>
                </a:lnTo>
                <a:lnTo>
                  <a:pt x="9244703" y="510760"/>
                </a:lnTo>
                <a:cubicBezTo>
                  <a:pt x="9244093" y="515006"/>
                  <a:pt x="9239826" y="517947"/>
                  <a:pt x="9235253" y="517294"/>
                </a:cubicBezTo>
                <a:cubicBezTo>
                  <a:pt x="9230681" y="516640"/>
                  <a:pt x="9227634" y="512393"/>
                  <a:pt x="9228244" y="508145"/>
                </a:cubicBezTo>
                <a:cubicBezTo>
                  <a:pt x="9228853" y="503898"/>
                  <a:pt x="9233120" y="500631"/>
                  <a:pt x="9237692" y="501611"/>
                </a:cubicBezTo>
                <a:lnTo>
                  <a:pt x="9237888" y="501728"/>
                </a:lnTo>
                <a:lnTo>
                  <a:pt x="9236778" y="498018"/>
                </a:lnTo>
                <a:cubicBezTo>
                  <a:pt x="9237388" y="494097"/>
                  <a:pt x="9241349" y="491483"/>
                  <a:pt x="9245617" y="492137"/>
                </a:cubicBezTo>
                <a:close/>
                <a:moveTo>
                  <a:pt x="5688618" y="492137"/>
                </a:moveTo>
                <a:cubicBezTo>
                  <a:pt x="5693190" y="492790"/>
                  <a:pt x="5696240" y="497038"/>
                  <a:pt x="5695631" y="501285"/>
                </a:cubicBezTo>
                <a:cubicBezTo>
                  <a:pt x="5695020" y="505532"/>
                  <a:pt x="5690751" y="508472"/>
                  <a:pt x="5686180" y="507819"/>
                </a:cubicBezTo>
                <a:cubicBezTo>
                  <a:pt x="5681607" y="507166"/>
                  <a:pt x="5678558" y="502918"/>
                  <a:pt x="5679167" y="498671"/>
                </a:cubicBezTo>
                <a:cubicBezTo>
                  <a:pt x="5679777" y="494424"/>
                  <a:pt x="5684046" y="491157"/>
                  <a:pt x="5688618" y="492137"/>
                </a:cubicBezTo>
                <a:close/>
                <a:moveTo>
                  <a:pt x="9631801" y="491810"/>
                </a:moveTo>
                <a:cubicBezTo>
                  <a:pt x="9636678" y="492790"/>
                  <a:pt x="9640029" y="497038"/>
                  <a:pt x="9639421" y="501611"/>
                </a:cubicBezTo>
                <a:cubicBezTo>
                  <a:pt x="9638812" y="506185"/>
                  <a:pt x="9634239" y="509126"/>
                  <a:pt x="9629363" y="508472"/>
                </a:cubicBezTo>
                <a:lnTo>
                  <a:pt x="9628755" y="508105"/>
                </a:lnTo>
                <a:lnTo>
                  <a:pt x="9629667" y="511740"/>
                </a:lnTo>
                <a:cubicBezTo>
                  <a:pt x="9629363" y="514027"/>
                  <a:pt x="9628068" y="515987"/>
                  <a:pt x="9626201" y="517253"/>
                </a:cubicBezTo>
                <a:lnTo>
                  <a:pt x="9619807" y="518502"/>
                </a:lnTo>
                <a:lnTo>
                  <a:pt x="9619914" y="518928"/>
                </a:lnTo>
                <a:cubicBezTo>
                  <a:pt x="9619304" y="523828"/>
                  <a:pt x="9614427" y="527095"/>
                  <a:pt x="9609245" y="526115"/>
                </a:cubicBezTo>
                <a:cubicBezTo>
                  <a:pt x="9604064" y="525135"/>
                  <a:pt x="9600406" y="520561"/>
                  <a:pt x="9601320" y="515661"/>
                </a:cubicBezTo>
                <a:cubicBezTo>
                  <a:pt x="9601626" y="513210"/>
                  <a:pt x="9602997" y="511168"/>
                  <a:pt x="9604940" y="509861"/>
                </a:cubicBezTo>
                <a:lnTo>
                  <a:pt x="9611698" y="508530"/>
                </a:lnTo>
                <a:lnTo>
                  <a:pt x="9611683" y="508472"/>
                </a:lnTo>
                <a:cubicBezTo>
                  <a:pt x="9612294" y="503898"/>
                  <a:pt x="9616866" y="500631"/>
                  <a:pt x="9622048" y="501611"/>
                </a:cubicBezTo>
                <a:lnTo>
                  <a:pt x="9622673" y="501987"/>
                </a:lnTo>
                <a:lnTo>
                  <a:pt x="9621742" y="498671"/>
                </a:lnTo>
                <a:cubicBezTo>
                  <a:pt x="9622657" y="494097"/>
                  <a:pt x="9626923" y="490830"/>
                  <a:pt x="9631801" y="491810"/>
                </a:cubicBezTo>
                <a:close/>
                <a:moveTo>
                  <a:pt x="2668137" y="491810"/>
                </a:moveTo>
                <a:cubicBezTo>
                  <a:pt x="2673316" y="492790"/>
                  <a:pt x="2676972" y="497364"/>
                  <a:pt x="2676364" y="502592"/>
                </a:cubicBezTo>
                <a:cubicBezTo>
                  <a:pt x="2675754" y="507492"/>
                  <a:pt x="2670880" y="510760"/>
                  <a:pt x="2665393" y="510106"/>
                </a:cubicBezTo>
                <a:cubicBezTo>
                  <a:pt x="2660212" y="509126"/>
                  <a:pt x="2656551" y="504552"/>
                  <a:pt x="2657165" y="499324"/>
                </a:cubicBezTo>
                <a:cubicBezTo>
                  <a:pt x="2658077" y="494097"/>
                  <a:pt x="2662954" y="490830"/>
                  <a:pt x="2668137" y="491810"/>
                </a:cubicBezTo>
                <a:close/>
                <a:moveTo>
                  <a:pt x="6660594" y="491483"/>
                </a:moveTo>
                <a:cubicBezTo>
                  <a:pt x="6665166" y="492136"/>
                  <a:pt x="6668214" y="496384"/>
                  <a:pt x="6667604" y="500631"/>
                </a:cubicBezTo>
                <a:cubicBezTo>
                  <a:pt x="6666995" y="504878"/>
                  <a:pt x="6662727" y="507819"/>
                  <a:pt x="6658461" y="506839"/>
                </a:cubicBezTo>
                <a:cubicBezTo>
                  <a:pt x="6653888" y="506185"/>
                  <a:pt x="6650840" y="501938"/>
                  <a:pt x="6651450" y="497691"/>
                </a:cubicBezTo>
                <a:cubicBezTo>
                  <a:pt x="6652059" y="493443"/>
                  <a:pt x="6656022" y="490503"/>
                  <a:pt x="6660594" y="491483"/>
                </a:cubicBezTo>
                <a:close/>
                <a:moveTo>
                  <a:pt x="10581564" y="491157"/>
                </a:moveTo>
                <a:cubicBezTo>
                  <a:pt x="10586135" y="491810"/>
                  <a:pt x="10589183" y="496058"/>
                  <a:pt x="10588573" y="500305"/>
                </a:cubicBezTo>
                <a:cubicBezTo>
                  <a:pt x="10587964" y="504552"/>
                  <a:pt x="10583697" y="507493"/>
                  <a:pt x="10579429" y="506512"/>
                </a:cubicBezTo>
                <a:cubicBezTo>
                  <a:pt x="10574856" y="505859"/>
                  <a:pt x="10571809" y="501611"/>
                  <a:pt x="10572419" y="497365"/>
                </a:cubicBezTo>
                <a:cubicBezTo>
                  <a:pt x="10573029" y="493117"/>
                  <a:pt x="10577296" y="490177"/>
                  <a:pt x="10581564" y="491157"/>
                </a:cubicBezTo>
                <a:close/>
                <a:moveTo>
                  <a:pt x="10281333" y="491157"/>
                </a:moveTo>
                <a:cubicBezTo>
                  <a:pt x="10285600" y="491810"/>
                  <a:pt x="10288648" y="495731"/>
                  <a:pt x="10288039" y="499978"/>
                </a:cubicBezTo>
                <a:cubicBezTo>
                  <a:pt x="10287430" y="504226"/>
                  <a:pt x="10283466" y="506839"/>
                  <a:pt x="10279199" y="506186"/>
                </a:cubicBezTo>
                <a:cubicBezTo>
                  <a:pt x="10274932" y="505532"/>
                  <a:pt x="10271884" y="501611"/>
                  <a:pt x="10272494" y="497365"/>
                </a:cubicBezTo>
                <a:cubicBezTo>
                  <a:pt x="10273104" y="493117"/>
                  <a:pt x="10277065" y="490177"/>
                  <a:pt x="10281333" y="491157"/>
                </a:cubicBezTo>
                <a:close/>
                <a:moveTo>
                  <a:pt x="11238411" y="491156"/>
                </a:moveTo>
                <a:cubicBezTo>
                  <a:pt x="11242678" y="491810"/>
                  <a:pt x="11245726" y="495730"/>
                  <a:pt x="11245116" y="499651"/>
                </a:cubicBezTo>
                <a:cubicBezTo>
                  <a:pt x="11244507" y="503572"/>
                  <a:pt x="11240545" y="506512"/>
                  <a:pt x="11236277" y="505532"/>
                </a:cubicBezTo>
                <a:cubicBezTo>
                  <a:pt x="11232010" y="504878"/>
                  <a:pt x="11228962" y="500958"/>
                  <a:pt x="11229572" y="497037"/>
                </a:cubicBezTo>
                <a:cubicBezTo>
                  <a:pt x="11230181" y="493117"/>
                  <a:pt x="11234143" y="490176"/>
                  <a:pt x="11238411" y="491156"/>
                </a:cubicBezTo>
                <a:close/>
                <a:moveTo>
                  <a:pt x="10057000" y="490830"/>
                </a:moveTo>
                <a:cubicBezTo>
                  <a:pt x="10061571" y="491483"/>
                  <a:pt x="10064619" y="495731"/>
                  <a:pt x="10064010" y="499978"/>
                </a:cubicBezTo>
                <a:cubicBezTo>
                  <a:pt x="10063401" y="504226"/>
                  <a:pt x="10059133" y="507166"/>
                  <a:pt x="10054561" y="506513"/>
                </a:cubicBezTo>
                <a:cubicBezTo>
                  <a:pt x="10049988" y="505859"/>
                  <a:pt x="10046941" y="501611"/>
                  <a:pt x="10047551" y="497365"/>
                </a:cubicBezTo>
                <a:cubicBezTo>
                  <a:pt x="10048161" y="493117"/>
                  <a:pt x="10052427" y="490177"/>
                  <a:pt x="10057000" y="490830"/>
                </a:cubicBezTo>
                <a:close/>
                <a:moveTo>
                  <a:pt x="8554326" y="490830"/>
                </a:moveTo>
                <a:cubicBezTo>
                  <a:pt x="8559204" y="491810"/>
                  <a:pt x="8562861" y="496057"/>
                  <a:pt x="8561946" y="500958"/>
                </a:cubicBezTo>
                <a:cubicBezTo>
                  <a:pt x="8561337" y="505532"/>
                  <a:pt x="8556765" y="508799"/>
                  <a:pt x="8551584" y="507819"/>
                </a:cubicBezTo>
                <a:cubicBezTo>
                  <a:pt x="8546706" y="506839"/>
                  <a:pt x="8543049" y="502592"/>
                  <a:pt x="8543964" y="497691"/>
                </a:cubicBezTo>
                <a:cubicBezTo>
                  <a:pt x="8544877" y="493117"/>
                  <a:pt x="8549449" y="490176"/>
                  <a:pt x="8554326" y="490830"/>
                </a:cubicBezTo>
                <a:close/>
                <a:moveTo>
                  <a:pt x="990988" y="490177"/>
                </a:moveTo>
                <a:cubicBezTo>
                  <a:pt x="995864" y="491157"/>
                  <a:pt x="999216" y="495404"/>
                  <a:pt x="998607" y="499978"/>
                </a:cubicBezTo>
                <a:cubicBezTo>
                  <a:pt x="997997" y="504552"/>
                  <a:pt x="993426" y="507819"/>
                  <a:pt x="988549" y="506839"/>
                </a:cubicBezTo>
                <a:cubicBezTo>
                  <a:pt x="983672" y="505859"/>
                  <a:pt x="980320" y="501611"/>
                  <a:pt x="980929" y="497038"/>
                </a:cubicBezTo>
                <a:cubicBezTo>
                  <a:pt x="981539" y="492463"/>
                  <a:pt x="986111" y="489523"/>
                  <a:pt x="990988" y="490177"/>
                </a:cubicBezTo>
                <a:close/>
                <a:moveTo>
                  <a:pt x="10715371" y="490176"/>
                </a:moveTo>
                <a:cubicBezTo>
                  <a:pt x="10719943" y="490829"/>
                  <a:pt x="10722991" y="495077"/>
                  <a:pt x="10722381" y="499324"/>
                </a:cubicBezTo>
                <a:cubicBezTo>
                  <a:pt x="10721772" y="503572"/>
                  <a:pt x="10717504" y="506512"/>
                  <a:pt x="10712932" y="505859"/>
                </a:cubicBezTo>
                <a:cubicBezTo>
                  <a:pt x="10708360" y="505205"/>
                  <a:pt x="10705313" y="500958"/>
                  <a:pt x="10705922" y="496711"/>
                </a:cubicBezTo>
                <a:cubicBezTo>
                  <a:pt x="10706532" y="492463"/>
                  <a:pt x="10710798" y="489523"/>
                  <a:pt x="10715371" y="490176"/>
                </a:cubicBezTo>
                <a:close/>
                <a:moveTo>
                  <a:pt x="4695694" y="490176"/>
                </a:moveTo>
                <a:cubicBezTo>
                  <a:pt x="4700268" y="490830"/>
                  <a:pt x="4703314" y="495077"/>
                  <a:pt x="4702705" y="499324"/>
                </a:cubicBezTo>
                <a:cubicBezTo>
                  <a:pt x="4702095" y="503572"/>
                  <a:pt x="4697828" y="506512"/>
                  <a:pt x="4693253" y="505859"/>
                </a:cubicBezTo>
                <a:cubicBezTo>
                  <a:pt x="4688682" y="505206"/>
                  <a:pt x="4685633" y="500958"/>
                  <a:pt x="4686243" y="496711"/>
                </a:cubicBezTo>
                <a:cubicBezTo>
                  <a:pt x="4686852" y="492137"/>
                  <a:pt x="4691121" y="489196"/>
                  <a:pt x="4695694" y="490176"/>
                </a:cubicBezTo>
                <a:close/>
                <a:moveTo>
                  <a:pt x="10161546" y="489850"/>
                </a:moveTo>
                <a:cubicBezTo>
                  <a:pt x="10165812" y="490503"/>
                  <a:pt x="10168861" y="494424"/>
                  <a:pt x="10168252" y="498344"/>
                </a:cubicBezTo>
                <a:lnTo>
                  <a:pt x="10168001" y="498737"/>
                </a:lnTo>
                <a:lnTo>
                  <a:pt x="10172519" y="501407"/>
                </a:lnTo>
                <a:cubicBezTo>
                  <a:pt x="10173737" y="503000"/>
                  <a:pt x="10174347" y="505042"/>
                  <a:pt x="10174042" y="507165"/>
                </a:cubicBezTo>
                <a:cubicBezTo>
                  <a:pt x="10173434" y="511413"/>
                  <a:pt x="10169470" y="514026"/>
                  <a:pt x="10164899" y="513373"/>
                </a:cubicBezTo>
                <a:cubicBezTo>
                  <a:pt x="10160631" y="512720"/>
                  <a:pt x="10157583" y="508799"/>
                  <a:pt x="10158193" y="504552"/>
                </a:cubicBezTo>
                <a:lnTo>
                  <a:pt x="10158693" y="503805"/>
                </a:lnTo>
                <a:lnTo>
                  <a:pt x="10154231" y="501203"/>
                </a:lnTo>
                <a:cubicBezTo>
                  <a:pt x="10153012" y="499651"/>
                  <a:pt x="10152402" y="497691"/>
                  <a:pt x="10152706" y="495731"/>
                </a:cubicBezTo>
                <a:cubicBezTo>
                  <a:pt x="10153316" y="491810"/>
                  <a:pt x="10157278" y="489196"/>
                  <a:pt x="10161546" y="489850"/>
                </a:cubicBezTo>
                <a:close/>
                <a:moveTo>
                  <a:pt x="6421934" y="489523"/>
                </a:moveTo>
                <a:cubicBezTo>
                  <a:pt x="6426506" y="490176"/>
                  <a:pt x="6429554" y="494424"/>
                  <a:pt x="6428945" y="498671"/>
                </a:cubicBezTo>
                <a:cubicBezTo>
                  <a:pt x="6428335" y="502918"/>
                  <a:pt x="6424068" y="505859"/>
                  <a:pt x="6419801" y="504878"/>
                </a:cubicBezTo>
                <a:cubicBezTo>
                  <a:pt x="6415228" y="504225"/>
                  <a:pt x="6412181" y="499977"/>
                  <a:pt x="6412790" y="495731"/>
                </a:cubicBezTo>
                <a:cubicBezTo>
                  <a:pt x="6413400" y="491483"/>
                  <a:pt x="6417362" y="488543"/>
                  <a:pt x="6421934" y="489523"/>
                </a:cubicBezTo>
                <a:close/>
                <a:moveTo>
                  <a:pt x="1752944" y="488543"/>
                </a:moveTo>
                <a:cubicBezTo>
                  <a:pt x="1757821" y="489523"/>
                  <a:pt x="1761173" y="493770"/>
                  <a:pt x="1760564" y="498344"/>
                </a:cubicBezTo>
                <a:cubicBezTo>
                  <a:pt x="1759954" y="502918"/>
                  <a:pt x="1755382" y="506185"/>
                  <a:pt x="1750506" y="505205"/>
                </a:cubicBezTo>
                <a:cubicBezTo>
                  <a:pt x="1745629" y="504225"/>
                  <a:pt x="1742277" y="499977"/>
                  <a:pt x="1742886" y="495404"/>
                </a:cubicBezTo>
                <a:cubicBezTo>
                  <a:pt x="1743800" y="490829"/>
                  <a:pt x="1748067" y="487889"/>
                  <a:pt x="1752944" y="488543"/>
                </a:cubicBezTo>
                <a:close/>
                <a:moveTo>
                  <a:pt x="3749803" y="488216"/>
                </a:moveTo>
                <a:cubicBezTo>
                  <a:pt x="3754369" y="488870"/>
                  <a:pt x="3757423" y="493117"/>
                  <a:pt x="3756814" y="497038"/>
                </a:cubicBezTo>
                <a:cubicBezTo>
                  <a:pt x="3756203" y="501285"/>
                  <a:pt x="3752243" y="503899"/>
                  <a:pt x="3747675" y="503245"/>
                </a:cubicBezTo>
                <a:cubicBezTo>
                  <a:pt x="3743108" y="502592"/>
                  <a:pt x="3740063" y="498345"/>
                  <a:pt x="3740676" y="494424"/>
                </a:cubicBezTo>
                <a:cubicBezTo>
                  <a:pt x="3741587" y="490177"/>
                  <a:pt x="3745556" y="487236"/>
                  <a:pt x="3749803" y="488216"/>
                </a:cubicBezTo>
                <a:close/>
                <a:moveTo>
                  <a:pt x="6581345" y="487890"/>
                </a:moveTo>
                <a:cubicBezTo>
                  <a:pt x="6585917" y="488543"/>
                  <a:pt x="6588965" y="492790"/>
                  <a:pt x="6588356" y="497038"/>
                </a:cubicBezTo>
                <a:cubicBezTo>
                  <a:pt x="6587747" y="501285"/>
                  <a:pt x="6583478" y="504226"/>
                  <a:pt x="6579212" y="503245"/>
                </a:cubicBezTo>
                <a:cubicBezTo>
                  <a:pt x="6574640" y="502592"/>
                  <a:pt x="6571592" y="498345"/>
                  <a:pt x="6572201" y="494097"/>
                </a:cubicBezTo>
                <a:cubicBezTo>
                  <a:pt x="6572811" y="489850"/>
                  <a:pt x="6576773" y="487236"/>
                  <a:pt x="6581345" y="487890"/>
                </a:cubicBezTo>
                <a:close/>
                <a:moveTo>
                  <a:pt x="8270252" y="487563"/>
                </a:moveTo>
                <a:cubicBezTo>
                  <a:pt x="8275128" y="488543"/>
                  <a:pt x="8278481" y="492790"/>
                  <a:pt x="8277872" y="497364"/>
                </a:cubicBezTo>
                <a:cubicBezTo>
                  <a:pt x="8277262" y="501938"/>
                  <a:pt x="8272690" y="505205"/>
                  <a:pt x="8267813" y="504225"/>
                </a:cubicBezTo>
                <a:cubicBezTo>
                  <a:pt x="8262936" y="503245"/>
                  <a:pt x="8259584" y="498997"/>
                  <a:pt x="8260193" y="494424"/>
                </a:cubicBezTo>
                <a:cubicBezTo>
                  <a:pt x="8261108" y="489849"/>
                  <a:pt x="8265375" y="486583"/>
                  <a:pt x="8270252" y="487563"/>
                </a:cubicBezTo>
                <a:close/>
                <a:moveTo>
                  <a:pt x="1065635" y="487563"/>
                </a:moveTo>
                <a:cubicBezTo>
                  <a:pt x="1070511" y="488543"/>
                  <a:pt x="1073864" y="492790"/>
                  <a:pt x="1073254" y="497691"/>
                </a:cubicBezTo>
                <a:cubicBezTo>
                  <a:pt x="1072644" y="502265"/>
                  <a:pt x="1068073" y="505532"/>
                  <a:pt x="1062892" y="504552"/>
                </a:cubicBezTo>
                <a:cubicBezTo>
                  <a:pt x="1058015" y="503572"/>
                  <a:pt x="1054662" y="499324"/>
                  <a:pt x="1055272" y="494424"/>
                </a:cubicBezTo>
                <a:cubicBezTo>
                  <a:pt x="1056186" y="489849"/>
                  <a:pt x="1060758" y="486909"/>
                  <a:pt x="1065635" y="487563"/>
                </a:cubicBezTo>
                <a:close/>
                <a:moveTo>
                  <a:pt x="10963480" y="487236"/>
                </a:moveTo>
                <a:cubicBezTo>
                  <a:pt x="10968051" y="487889"/>
                  <a:pt x="10971099" y="492136"/>
                  <a:pt x="10970490" y="496384"/>
                </a:cubicBezTo>
                <a:cubicBezTo>
                  <a:pt x="10969881" y="500631"/>
                  <a:pt x="10965614" y="503572"/>
                  <a:pt x="10961042" y="502918"/>
                </a:cubicBezTo>
                <a:lnTo>
                  <a:pt x="10959850" y="502212"/>
                </a:lnTo>
                <a:lnTo>
                  <a:pt x="10956469" y="502918"/>
                </a:lnTo>
                <a:cubicBezTo>
                  <a:pt x="10952201" y="502265"/>
                  <a:pt x="10949153" y="498344"/>
                  <a:pt x="10949763" y="494097"/>
                </a:cubicBezTo>
                <a:cubicBezTo>
                  <a:pt x="10950373" y="489850"/>
                  <a:pt x="10954335" y="486909"/>
                  <a:pt x="10958906" y="487890"/>
                </a:cubicBezTo>
                <a:lnTo>
                  <a:pt x="10959414" y="488189"/>
                </a:lnTo>
                <a:close/>
                <a:moveTo>
                  <a:pt x="8942034" y="486909"/>
                </a:moveTo>
                <a:cubicBezTo>
                  <a:pt x="8946302" y="487563"/>
                  <a:pt x="8949350" y="491810"/>
                  <a:pt x="8948740" y="495731"/>
                </a:cubicBezTo>
                <a:cubicBezTo>
                  <a:pt x="8948436" y="497854"/>
                  <a:pt x="8947292" y="499570"/>
                  <a:pt x="8945654" y="500673"/>
                </a:cubicBezTo>
                <a:lnTo>
                  <a:pt x="8945211" y="500765"/>
                </a:lnTo>
                <a:lnTo>
                  <a:pt x="8948435" y="504879"/>
                </a:lnTo>
                <a:cubicBezTo>
                  <a:pt x="8947826" y="508799"/>
                  <a:pt x="8944168" y="511413"/>
                  <a:pt x="8939901" y="510433"/>
                </a:cubicBezTo>
                <a:cubicBezTo>
                  <a:pt x="8935938" y="509779"/>
                  <a:pt x="8932890" y="506186"/>
                  <a:pt x="8933499" y="502265"/>
                </a:cubicBezTo>
                <a:lnTo>
                  <a:pt x="8935418" y="499370"/>
                </a:lnTo>
                <a:lnTo>
                  <a:pt x="8934415" y="498753"/>
                </a:lnTo>
                <a:cubicBezTo>
                  <a:pt x="8933195" y="497119"/>
                  <a:pt x="8932585" y="495077"/>
                  <a:pt x="8932890" y="493117"/>
                </a:cubicBezTo>
                <a:cubicBezTo>
                  <a:pt x="8933500" y="488870"/>
                  <a:pt x="8937767" y="485929"/>
                  <a:pt x="8942034" y="486909"/>
                </a:cubicBezTo>
                <a:close/>
                <a:moveTo>
                  <a:pt x="6501792" y="486909"/>
                </a:moveTo>
                <a:cubicBezTo>
                  <a:pt x="6506364" y="487563"/>
                  <a:pt x="6509412" y="491810"/>
                  <a:pt x="6508802" y="496057"/>
                </a:cubicBezTo>
                <a:cubicBezTo>
                  <a:pt x="6508193" y="500304"/>
                  <a:pt x="6503926" y="503245"/>
                  <a:pt x="6499658" y="502265"/>
                </a:cubicBezTo>
                <a:cubicBezTo>
                  <a:pt x="6495086" y="501611"/>
                  <a:pt x="6492038" y="497364"/>
                  <a:pt x="6492648" y="493117"/>
                </a:cubicBezTo>
                <a:cubicBezTo>
                  <a:pt x="6493258" y="489196"/>
                  <a:pt x="6497525" y="486256"/>
                  <a:pt x="6501792" y="486909"/>
                </a:cubicBezTo>
                <a:close/>
                <a:moveTo>
                  <a:pt x="9403200" y="486583"/>
                </a:moveTo>
                <a:cubicBezTo>
                  <a:pt x="9407771" y="487236"/>
                  <a:pt x="9410819" y="491483"/>
                  <a:pt x="9410210" y="495731"/>
                </a:cubicBezTo>
                <a:cubicBezTo>
                  <a:pt x="9409601" y="499978"/>
                  <a:pt x="9405334" y="502918"/>
                  <a:pt x="9400761" y="502265"/>
                </a:cubicBezTo>
                <a:cubicBezTo>
                  <a:pt x="9396189" y="501611"/>
                  <a:pt x="9393141" y="497364"/>
                  <a:pt x="9393751" y="493117"/>
                </a:cubicBezTo>
                <a:cubicBezTo>
                  <a:pt x="9394361" y="488870"/>
                  <a:pt x="9398628" y="485929"/>
                  <a:pt x="9403200" y="486583"/>
                </a:cubicBezTo>
                <a:close/>
                <a:moveTo>
                  <a:pt x="8870711" y="486583"/>
                </a:moveTo>
                <a:cubicBezTo>
                  <a:pt x="8874673" y="487236"/>
                  <a:pt x="8877722" y="490830"/>
                  <a:pt x="8877111" y="494750"/>
                </a:cubicBezTo>
                <a:cubicBezTo>
                  <a:pt x="8876806" y="496711"/>
                  <a:pt x="8875740" y="498345"/>
                  <a:pt x="8874254" y="499366"/>
                </a:cubicBezTo>
                <a:lnTo>
                  <a:pt x="8872632" y="499649"/>
                </a:lnTo>
                <a:lnTo>
                  <a:pt x="8869796" y="503980"/>
                </a:lnTo>
                <a:cubicBezTo>
                  <a:pt x="8868196" y="505042"/>
                  <a:pt x="8866139" y="505532"/>
                  <a:pt x="8864005" y="505205"/>
                </a:cubicBezTo>
                <a:cubicBezTo>
                  <a:pt x="8859738" y="504552"/>
                  <a:pt x="8856994" y="500631"/>
                  <a:pt x="8857604" y="496711"/>
                </a:cubicBezTo>
                <a:cubicBezTo>
                  <a:pt x="8857909" y="494750"/>
                  <a:pt x="8859052" y="493117"/>
                  <a:pt x="8860652" y="492055"/>
                </a:cubicBezTo>
                <a:lnTo>
                  <a:pt x="8862805" y="491600"/>
                </a:lnTo>
                <a:lnTo>
                  <a:pt x="8865109" y="487767"/>
                </a:lnTo>
                <a:cubicBezTo>
                  <a:pt x="8866595" y="486746"/>
                  <a:pt x="8868577" y="486256"/>
                  <a:pt x="8870711" y="486583"/>
                </a:cubicBezTo>
                <a:close/>
                <a:moveTo>
                  <a:pt x="1113298" y="486582"/>
                </a:moveTo>
                <a:cubicBezTo>
                  <a:pt x="1117870" y="487236"/>
                  <a:pt x="1120918" y="491483"/>
                  <a:pt x="1120308" y="495730"/>
                </a:cubicBezTo>
                <a:cubicBezTo>
                  <a:pt x="1119698" y="499977"/>
                  <a:pt x="1115431" y="502918"/>
                  <a:pt x="1110860" y="502265"/>
                </a:cubicBezTo>
                <a:cubicBezTo>
                  <a:pt x="1106288" y="501611"/>
                  <a:pt x="1103240" y="497364"/>
                  <a:pt x="1103850" y="493117"/>
                </a:cubicBezTo>
                <a:cubicBezTo>
                  <a:pt x="1104459" y="488542"/>
                  <a:pt x="1108727" y="485929"/>
                  <a:pt x="1113298" y="486582"/>
                </a:cubicBezTo>
                <a:close/>
                <a:moveTo>
                  <a:pt x="9217386" y="486105"/>
                </a:moveTo>
                <a:cubicBezTo>
                  <a:pt x="9221542" y="486818"/>
                  <a:pt x="9224436" y="490573"/>
                  <a:pt x="9223850" y="494493"/>
                </a:cubicBezTo>
                <a:cubicBezTo>
                  <a:pt x="9223265" y="498413"/>
                  <a:pt x="9219422" y="501012"/>
                  <a:pt x="9215267" y="500300"/>
                </a:cubicBezTo>
                <a:cubicBezTo>
                  <a:pt x="9211112" y="499587"/>
                  <a:pt x="9208217" y="495832"/>
                  <a:pt x="9208802" y="491912"/>
                </a:cubicBezTo>
                <a:cubicBezTo>
                  <a:pt x="9209388" y="487992"/>
                  <a:pt x="9213231" y="485392"/>
                  <a:pt x="9217386" y="486105"/>
                </a:cubicBezTo>
                <a:close/>
                <a:moveTo>
                  <a:pt x="7522878" y="485929"/>
                </a:moveTo>
                <a:cubicBezTo>
                  <a:pt x="7527145" y="486583"/>
                  <a:pt x="7530193" y="490503"/>
                  <a:pt x="7529584" y="494750"/>
                </a:cubicBezTo>
                <a:cubicBezTo>
                  <a:pt x="7528974" y="498998"/>
                  <a:pt x="7525012" y="501611"/>
                  <a:pt x="7520744" y="500958"/>
                </a:cubicBezTo>
                <a:cubicBezTo>
                  <a:pt x="7516477" y="500305"/>
                  <a:pt x="7513429" y="496384"/>
                  <a:pt x="7514038" y="492137"/>
                </a:cubicBezTo>
                <a:cubicBezTo>
                  <a:pt x="7514648" y="487890"/>
                  <a:pt x="7518610" y="485276"/>
                  <a:pt x="7522878" y="485929"/>
                </a:cubicBezTo>
                <a:close/>
                <a:moveTo>
                  <a:pt x="9061821" y="485929"/>
                </a:moveTo>
                <a:cubicBezTo>
                  <a:pt x="9067003" y="486909"/>
                  <a:pt x="9070356" y="491483"/>
                  <a:pt x="9069747" y="496384"/>
                </a:cubicBezTo>
                <a:cubicBezTo>
                  <a:pt x="9069137" y="501285"/>
                  <a:pt x="9064260" y="504552"/>
                  <a:pt x="9059079" y="503572"/>
                </a:cubicBezTo>
                <a:cubicBezTo>
                  <a:pt x="9053896" y="502592"/>
                  <a:pt x="9050544" y="498017"/>
                  <a:pt x="9051154" y="493117"/>
                </a:cubicBezTo>
                <a:cubicBezTo>
                  <a:pt x="9052068" y="488543"/>
                  <a:pt x="9056945" y="485275"/>
                  <a:pt x="9061821" y="485929"/>
                </a:cubicBezTo>
                <a:close/>
                <a:moveTo>
                  <a:pt x="1302064" y="485602"/>
                </a:moveTo>
                <a:cubicBezTo>
                  <a:pt x="1306330" y="486256"/>
                  <a:pt x="1309379" y="490176"/>
                  <a:pt x="1308769" y="494097"/>
                </a:cubicBezTo>
                <a:cubicBezTo>
                  <a:pt x="1308159" y="498018"/>
                  <a:pt x="1304197" y="500958"/>
                  <a:pt x="1299931" y="499978"/>
                </a:cubicBezTo>
                <a:cubicBezTo>
                  <a:pt x="1295663" y="498998"/>
                  <a:pt x="1292616" y="495404"/>
                  <a:pt x="1293225" y="491483"/>
                </a:cubicBezTo>
                <a:cubicBezTo>
                  <a:pt x="1293835" y="487563"/>
                  <a:pt x="1297797" y="484622"/>
                  <a:pt x="1302064" y="485602"/>
                </a:cubicBezTo>
                <a:close/>
                <a:moveTo>
                  <a:pt x="9764999" y="485602"/>
                </a:moveTo>
                <a:cubicBezTo>
                  <a:pt x="9769876" y="486256"/>
                  <a:pt x="9772924" y="490829"/>
                  <a:pt x="9772315" y="495077"/>
                </a:cubicBezTo>
                <a:cubicBezTo>
                  <a:pt x="9771704" y="499651"/>
                  <a:pt x="9767132" y="502592"/>
                  <a:pt x="9762561" y="501611"/>
                </a:cubicBezTo>
                <a:cubicBezTo>
                  <a:pt x="9757988" y="500631"/>
                  <a:pt x="9754636" y="496384"/>
                  <a:pt x="9755246" y="492136"/>
                </a:cubicBezTo>
                <a:cubicBezTo>
                  <a:pt x="9755855" y="487562"/>
                  <a:pt x="9760427" y="484622"/>
                  <a:pt x="9764999" y="485602"/>
                </a:cubicBezTo>
                <a:close/>
                <a:moveTo>
                  <a:pt x="6040932" y="485276"/>
                </a:moveTo>
                <a:cubicBezTo>
                  <a:pt x="6045199" y="485929"/>
                  <a:pt x="6048247" y="490177"/>
                  <a:pt x="6047638" y="494097"/>
                </a:cubicBezTo>
                <a:cubicBezTo>
                  <a:pt x="6047028" y="498345"/>
                  <a:pt x="6043065" y="500958"/>
                  <a:pt x="6038493" y="500305"/>
                </a:cubicBezTo>
                <a:cubicBezTo>
                  <a:pt x="6034226" y="499651"/>
                  <a:pt x="6031178" y="495404"/>
                  <a:pt x="6031788" y="491484"/>
                </a:cubicBezTo>
                <a:cubicBezTo>
                  <a:pt x="6032397" y="487236"/>
                  <a:pt x="6036360" y="484296"/>
                  <a:pt x="6040932" y="485276"/>
                </a:cubicBezTo>
                <a:close/>
                <a:moveTo>
                  <a:pt x="10238661" y="484949"/>
                </a:moveTo>
                <a:cubicBezTo>
                  <a:pt x="10242927" y="485602"/>
                  <a:pt x="10245976" y="489523"/>
                  <a:pt x="10245367" y="493443"/>
                </a:cubicBezTo>
                <a:cubicBezTo>
                  <a:pt x="10244757" y="497364"/>
                  <a:pt x="10240794" y="500304"/>
                  <a:pt x="10236527" y="499324"/>
                </a:cubicBezTo>
                <a:cubicBezTo>
                  <a:pt x="10232261" y="498671"/>
                  <a:pt x="10229212" y="494750"/>
                  <a:pt x="10229821" y="490830"/>
                </a:cubicBezTo>
                <a:cubicBezTo>
                  <a:pt x="10230431" y="486909"/>
                  <a:pt x="10234393" y="484295"/>
                  <a:pt x="10238661" y="484949"/>
                </a:cubicBezTo>
                <a:close/>
                <a:moveTo>
                  <a:pt x="3874221" y="484949"/>
                </a:moveTo>
                <a:cubicBezTo>
                  <a:pt x="3878488" y="485602"/>
                  <a:pt x="3881535" y="489523"/>
                  <a:pt x="3880932" y="493770"/>
                </a:cubicBezTo>
                <a:cubicBezTo>
                  <a:pt x="3880317" y="498018"/>
                  <a:pt x="3876353" y="500631"/>
                  <a:pt x="3871783" y="499978"/>
                </a:cubicBezTo>
                <a:cubicBezTo>
                  <a:pt x="3867514" y="499324"/>
                  <a:pt x="3864465" y="495404"/>
                  <a:pt x="3865075" y="491157"/>
                </a:cubicBezTo>
                <a:cubicBezTo>
                  <a:pt x="3865681" y="486909"/>
                  <a:pt x="3869956" y="483969"/>
                  <a:pt x="3874221" y="484949"/>
                </a:cubicBezTo>
                <a:close/>
                <a:moveTo>
                  <a:pt x="11007675" y="484622"/>
                </a:moveTo>
                <a:cubicBezTo>
                  <a:pt x="11011943" y="485275"/>
                  <a:pt x="11014992" y="489196"/>
                  <a:pt x="11014382" y="493117"/>
                </a:cubicBezTo>
                <a:cubicBezTo>
                  <a:pt x="11013772" y="497037"/>
                  <a:pt x="11009810" y="499977"/>
                  <a:pt x="11005543" y="498997"/>
                </a:cubicBezTo>
                <a:cubicBezTo>
                  <a:pt x="11001275" y="498344"/>
                  <a:pt x="10998228" y="494424"/>
                  <a:pt x="10998837" y="490503"/>
                </a:cubicBezTo>
                <a:cubicBezTo>
                  <a:pt x="10999445" y="486583"/>
                  <a:pt x="11003409" y="483968"/>
                  <a:pt x="11007675" y="484622"/>
                </a:cubicBezTo>
                <a:close/>
                <a:moveTo>
                  <a:pt x="10121008" y="484296"/>
                </a:moveTo>
                <a:cubicBezTo>
                  <a:pt x="10123141" y="484623"/>
                  <a:pt x="10124893" y="485766"/>
                  <a:pt x="10126037" y="487318"/>
                </a:cubicBezTo>
                <a:lnTo>
                  <a:pt x="10126564" y="489418"/>
                </a:lnTo>
                <a:lnTo>
                  <a:pt x="10131371" y="492260"/>
                </a:lnTo>
                <a:lnTo>
                  <a:pt x="10132507" y="496554"/>
                </a:lnTo>
                <a:lnTo>
                  <a:pt x="10137010" y="499243"/>
                </a:lnTo>
                <a:cubicBezTo>
                  <a:pt x="10138305" y="500877"/>
                  <a:pt x="10138991" y="502918"/>
                  <a:pt x="10138686" y="504879"/>
                </a:cubicBezTo>
                <a:cubicBezTo>
                  <a:pt x="10138076" y="509126"/>
                  <a:pt x="10134114" y="511740"/>
                  <a:pt x="10129542" y="511086"/>
                </a:cubicBezTo>
                <a:cubicBezTo>
                  <a:pt x="10127408" y="510760"/>
                  <a:pt x="10125503" y="509535"/>
                  <a:pt x="10124207" y="507901"/>
                </a:cubicBezTo>
                <a:lnTo>
                  <a:pt x="10122914" y="503550"/>
                </a:lnTo>
                <a:lnTo>
                  <a:pt x="10118874" y="501163"/>
                </a:lnTo>
                <a:lnTo>
                  <a:pt x="10118090" y="498200"/>
                </a:lnTo>
                <a:lnTo>
                  <a:pt x="10113845" y="495649"/>
                </a:lnTo>
                <a:cubicBezTo>
                  <a:pt x="10112702" y="494097"/>
                  <a:pt x="10112168" y="492137"/>
                  <a:pt x="10112473" y="490177"/>
                </a:cubicBezTo>
                <a:cubicBezTo>
                  <a:pt x="10113083" y="486256"/>
                  <a:pt x="10116740" y="483642"/>
                  <a:pt x="10121008" y="484296"/>
                </a:cubicBezTo>
                <a:close/>
                <a:moveTo>
                  <a:pt x="3983943" y="484296"/>
                </a:moveTo>
                <a:cubicBezTo>
                  <a:pt x="3988518" y="484949"/>
                  <a:pt x="3991566" y="489197"/>
                  <a:pt x="3990956" y="493443"/>
                </a:cubicBezTo>
                <a:cubicBezTo>
                  <a:pt x="3990350" y="497691"/>
                  <a:pt x="3986079" y="500305"/>
                  <a:pt x="3981805" y="499651"/>
                </a:cubicBezTo>
                <a:cubicBezTo>
                  <a:pt x="3977237" y="498998"/>
                  <a:pt x="3974185" y="494750"/>
                  <a:pt x="3974794" y="490503"/>
                </a:cubicBezTo>
                <a:cubicBezTo>
                  <a:pt x="3975408" y="486583"/>
                  <a:pt x="3979368" y="483642"/>
                  <a:pt x="3983943" y="484296"/>
                </a:cubicBezTo>
                <a:close/>
                <a:moveTo>
                  <a:pt x="2395041" y="484295"/>
                </a:moveTo>
                <a:cubicBezTo>
                  <a:pt x="2400225" y="485275"/>
                  <a:pt x="2403879" y="489849"/>
                  <a:pt x="2403269" y="494750"/>
                </a:cubicBezTo>
                <a:cubicBezTo>
                  <a:pt x="2402660" y="499651"/>
                  <a:pt x="2397786" y="502918"/>
                  <a:pt x="2392602" y="502265"/>
                </a:cubicBezTo>
                <a:cubicBezTo>
                  <a:pt x="2387422" y="501285"/>
                  <a:pt x="2383762" y="496710"/>
                  <a:pt x="2384373" y="491810"/>
                </a:cubicBezTo>
                <a:cubicBezTo>
                  <a:pt x="2384985" y="486582"/>
                  <a:pt x="2389863" y="483315"/>
                  <a:pt x="2395041" y="484295"/>
                </a:cubicBezTo>
                <a:close/>
                <a:moveTo>
                  <a:pt x="10405566" y="484223"/>
                </a:moveTo>
                <a:cubicBezTo>
                  <a:pt x="10409888" y="484965"/>
                  <a:pt x="10412894" y="488887"/>
                  <a:pt x="10412283" y="492986"/>
                </a:cubicBezTo>
                <a:cubicBezTo>
                  <a:pt x="10411671" y="497083"/>
                  <a:pt x="10407671" y="499804"/>
                  <a:pt x="10403351" y="499063"/>
                </a:cubicBezTo>
                <a:cubicBezTo>
                  <a:pt x="10399028" y="498322"/>
                  <a:pt x="10396020" y="494399"/>
                  <a:pt x="10396633" y="490301"/>
                </a:cubicBezTo>
                <a:cubicBezTo>
                  <a:pt x="10397245" y="486203"/>
                  <a:pt x="10401244" y="483482"/>
                  <a:pt x="10405566" y="484223"/>
                </a:cubicBezTo>
                <a:close/>
                <a:moveTo>
                  <a:pt x="8843583" y="483969"/>
                </a:moveTo>
                <a:cubicBezTo>
                  <a:pt x="8847851" y="484622"/>
                  <a:pt x="8850594" y="488543"/>
                  <a:pt x="8849984" y="492463"/>
                </a:cubicBezTo>
                <a:lnTo>
                  <a:pt x="8849555" y="493127"/>
                </a:lnTo>
                <a:lnTo>
                  <a:pt x="8854594" y="496180"/>
                </a:lnTo>
                <a:cubicBezTo>
                  <a:pt x="8856004" y="498018"/>
                  <a:pt x="8856690" y="500304"/>
                  <a:pt x="8856385" y="502592"/>
                </a:cubicBezTo>
                <a:cubicBezTo>
                  <a:pt x="8855775" y="507165"/>
                  <a:pt x="8850899" y="510433"/>
                  <a:pt x="8846022" y="509779"/>
                </a:cubicBezTo>
                <a:cubicBezTo>
                  <a:pt x="8840840" y="508799"/>
                  <a:pt x="8837487" y="504225"/>
                  <a:pt x="8838097" y="499651"/>
                </a:cubicBezTo>
                <a:lnTo>
                  <a:pt x="8839581" y="497222"/>
                </a:lnTo>
                <a:lnTo>
                  <a:pt x="8836420" y="495322"/>
                </a:lnTo>
                <a:cubicBezTo>
                  <a:pt x="8835277" y="493770"/>
                  <a:pt x="8834744" y="491810"/>
                  <a:pt x="8835049" y="489850"/>
                </a:cubicBezTo>
                <a:cubicBezTo>
                  <a:pt x="8835659" y="485929"/>
                  <a:pt x="8839621" y="483315"/>
                  <a:pt x="8843583" y="483969"/>
                </a:cubicBezTo>
                <a:close/>
                <a:moveTo>
                  <a:pt x="2264676" y="483969"/>
                </a:moveTo>
                <a:cubicBezTo>
                  <a:pt x="2269552" y="484949"/>
                  <a:pt x="2272904" y="489196"/>
                  <a:pt x="2272296" y="493770"/>
                </a:cubicBezTo>
                <a:cubicBezTo>
                  <a:pt x="2271686" y="498344"/>
                  <a:pt x="2267113" y="501611"/>
                  <a:pt x="2262237" y="500631"/>
                </a:cubicBezTo>
                <a:cubicBezTo>
                  <a:pt x="2257360" y="499651"/>
                  <a:pt x="2254008" y="495404"/>
                  <a:pt x="2254618" y="490830"/>
                </a:cubicBezTo>
                <a:cubicBezTo>
                  <a:pt x="2255227" y="486256"/>
                  <a:pt x="2259799" y="482989"/>
                  <a:pt x="2264676" y="483969"/>
                </a:cubicBezTo>
                <a:close/>
                <a:moveTo>
                  <a:pt x="5962903" y="483642"/>
                </a:moveTo>
                <a:cubicBezTo>
                  <a:pt x="5967170" y="484295"/>
                  <a:pt x="5970218" y="488543"/>
                  <a:pt x="5969609" y="492463"/>
                </a:cubicBezTo>
                <a:cubicBezTo>
                  <a:pt x="5968999" y="496384"/>
                  <a:pt x="5965037" y="499324"/>
                  <a:pt x="5960464" y="498671"/>
                </a:cubicBezTo>
                <a:cubicBezTo>
                  <a:pt x="5956197" y="498017"/>
                  <a:pt x="5953149" y="493770"/>
                  <a:pt x="5953759" y="489850"/>
                </a:cubicBezTo>
                <a:cubicBezTo>
                  <a:pt x="5954673" y="485602"/>
                  <a:pt x="5958635" y="482662"/>
                  <a:pt x="5962903" y="483642"/>
                </a:cubicBezTo>
                <a:close/>
                <a:moveTo>
                  <a:pt x="9679959" y="483642"/>
                </a:moveTo>
                <a:cubicBezTo>
                  <a:pt x="9684836" y="484295"/>
                  <a:pt x="9687884" y="488869"/>
                  <a:pt x="9687274" y="493117"/>
                </a:cubicBezTo>
                <a:cubicBezTo>
                  <a:pt x="9686665" y="497691"/>
                  <a:pt x="9682092" y="500631"/>
                  <a:pt x="9677521" y="499651"/>
                </a:cubicBezTo>
                <a:cubicBezTo>
                  <a:pt x="9672644" y="498997"/>
                  <a:pt x="9669596" y="494424"/>
                  <a:pt x="9670206" y="490176"/>
                </a:cubicBezTo>
                <a:cubicBezTo>
                  <a:pt x="9670816" y="485602"/>
                  <a:pt x="9675082" y="482661"/>
                  <a:pt x="9679959" y="483642"/>
                </a:cubicBezTo>
                <a:close/>
                <a:moveTo>
                  <a:pt x="7290009" y="483316"/>
                </a:moveTo>
                <a:cubicBezTo>
                  <a:pt x="7294277" y="483969"/>
                  <a:pt x="7297325" y="487890"/>
                  <a:pt x="7296715" y="491810"/>
                </a:cubicBezTo>
                <a:cubicBezTo>
                  <a:pt x="7296106" y="495731"/>
                  <a:pt x="7292143" y="498671"/>
                  <a:pt x="7287876" y="497691"/>
                </a:cubicBezTo>
                <a:cubicBezTo>
                  <a:pt x="7283609" y="497038"/>
                  <a:pt x="7280561" y="493117"/>
                  <a:pt x="7281170" y="489197"/>
                </a:cubicBezTo>
                <a:cubicBezTo>
                  <a:pt x="7281780" y="485276"/>
                  <a:pt x="7285742" y="482662"/>
                  <a:pt x="7290009" y="483316"/>
                </a:cubicBezTo>
                <a:close/>
                <a:moveTo>
                  <a:pt x="5789061" y="483315"/>
                </a:moveTo>
                <a:cubicBezTo>
                  <a:pt x="5792824" y="483968"/>
                  <a:pt x="5795872" y="488216"/>
                  <a:pt x="5795263" y="492463"/>
                </a:cubicBezTo>
                <a:cubicBezTo>
                  <a:pt x="5794652" y="496711"/>
                  <a:pt x="5790385" y="499651"/>
                  <a:pt x="5787111" y="498671"/>
                </a:cubicBezTo>
                <a:cubicBezTo>
                  <a:pt x="5782537" y="498017"/>
                  <a:pt x="5779490" y="493770"/>
                  <a:pt x="5780098" y="489523"/>
                </a:cubicBezTo>
                <a:cubicBezTo>
                  <a:pt x="5780709" y="485275"/>
                  <a:pt x="5784976" y="482662"/>
                  <a:pt x="5789061" y="483315"/>
                </a:cubicBezTo>
                <a:close/>
                <a:moveTo>
                  <a:pt x="6984598" y="482335"/>
                </a:moveTo>
                <a:cubicBezTo>
                  <a:pt x="6988865" y="482988"/>
                  <a:pt x="6991913" y="486909"/>
                  <a:pt x="6991304" y="491156"/>
                </a:cubicBezTo>
                <a:cubicBezTo>
                  <a:pt x="6990694" y="495404"/>
                  <a:pt x="6986732" y="498017"/>
                  <a:pt x="6982160" y="497364"/>
                </a:cubicBezTo>
                <a:cubicBezTo>
                  <a:pt x="6977893" y="496710"/>
                  <a:pt x="6974845" y="492790"/>
                  <a:pt x="6975454" y="488543"/>
                </a:cubicBezTo>
                <a:cubicBezTo>
                  <a:pt x="6976063" y="484295"/>
                  <a:pt x="6980026" y="481355"/>
                  <a:pt x="6984598" y="482335"/>
                </a:cubicBezTo>
                <a:close/>
                <a:moveTo>
                  <a:pt x="4053063" y="481681"/>
                </a:moveTo>
                <a:cubicBezTo>
                  <a:pt x="4057627" y="482335"/>
                  <a:pt x="4060680" y="486583"/>
                  <a:pt x="4060071" y="490829"/>
                </a:cubicBezTo>
                <a:cubicBezTo>
                  <a:pt x="4059455" y="495077"/>
                  <a:pt x="4055190" y="498017"/>
                  <a:pt x="4050624" y="497364"/>
                </a:cubicBezTo>
                <a:cubicBezTo>
                  <a:pt x="4046053" y="496711"/>
                  <a:pt x="4043012" y="492463"/>
                  <a:pt x="4043624" y="488216"/>
                </a:cubicBezTo>
                <a:cubicBezTo>
                  <a:pt x="4044235" y="483642"/>
                  <a:pt x="4048487" y="480701"/>
                  <a:pt x="4053063" y="481681"/>
                </a:cubicBezTo>
                <a:close/>
                <a:moveTo>
                  <a:pt x="3951347" y="481355"/>
                </a:moveTo>
                <a:cubicBezTo>
                  <a:pt x="3955618" y="482008"/>
                  <a:pt x="3958669" y="485929"/>
                  <a:pt x="3958059" y="490176"/>
                </a:cubicBezTo>
                <a:cubicBezTo>
                  <a:pt x="3957451" y="494424"/>
                  <a:pt x="3953489" y="497037"/>
                  <a:pt x="3948915" y="496384"/>
                </a:cubicBezTo>
                <a:cubicBezTo>
                  <a:pt x="3944646" y="495731"/>
                  <a:pt x="3941595" y="491810"/>
                  <a:pt x="3942212" y="487563"/>
                </a:cubicBezTo>
                <a:cubicBezTo>
                  <a:pt x="3943116" y="483315"/>
                  <a:pt x="3947085" y="480702"/>
                  <a:pt x="3951347" y="481355"/>
                </a:cubicBezTo>
                <a:close/>
                <a:moveTo>
                  <a:pt x="4018375" y="480702"/>
                </a:moveTo>
                <a:cubicBezTo>
                  <a:pt x="4022932" y="481355"/>
                  <a:pt x="4025984" y="485602"/>
                  <a:pt x="4025382" y="489849"/>
                </a:cubicBezTo>
                <a:cubicBezTo>
                  <a:pt x="4024770" y="494097"/>
                  <a:pt x="4020504" y="497037"/>
                  <a:pt x="4016229" y="496057"/>
                </a:cubicBezTo>
                <a:cubicBezTo>
                  <a:pt x="4011661" y="495404"/>
                  <a:pt x="4008609" y="491156"/>
                  <a:pt x="4009214" y="486909"/>
                </a:cubicBezTo>
                <a:cubicBezTo>
                  <a:pt x="4009828" y="482988"/>
                  <a:pt x="4013788" y="480048"/>
                  <a:pt x="4018375" y="480702"/>
                </a:cubicBezTo>
                <a:close/>
                <a:moveTo>
                  <a:pt x="9594919" y="480048"/>
                </a:moveTo>
                <a:cubicBezTo>
                  <a:pt x="9599796" y="480701"/>
                  <a:pt x="9602844" y="485275"/>
                  <a:pt x="9602235" y="489523"/>
                </a:cubicBezTo>
                <a:cubicBezTo>
                  <a:pt x="9601626" y="494097"/>
                  <a:pt x="9597054" y="497037"/>
                  <a:pt x="9592481" y="496057"/>
                </a:cubicBezTo>
                <a:lnTo>
                  <a:pt x="9591962" y="495749"/>
                </a:lnTo>
                <a:lnTo>
                  <a:pt x="9588747" y="500917"/>
                </a:lnTo>
                <a:cubicBezTo>
                  <a:pt x="9586919" y="502183"/>
                  <a:pt x="9584556" y="502755"/>
                  <a:pt x="9582119" y="502265"/>
                </a:cubicBezTo>
                <a:lnTo>
                  <a:pt x="9578624" y="500149"/>
                </a:lnTo>
                <a:lnTo>
                  <a:pt x="9572060" y="501611"/>
                </a:lnTo>
                <a:cubicBezTo>
                  <a:pt x="9566878" y="500631"/>
                  <a:pt x="9563525" y="496057"/>
                  <a:pt x="9564135" y="491483"/>
                </a:cubicBezTo>
                <a:cubicBezTo>
                  <a:pt x="9564745" y="486909"/>
                  <a:pt x="9569622" y="483642"/>
                  <a:pt x="9574497" y="484295"/>
                </a:cubicBezTo>
                <a:lnTo>
                  <a:pt x="9578772" y="486885"/>
                </a:lnTo>
                <a:lnTo>
                  <a:pt x="9584556" y="485602"/>
                </a:lnTo>
                <a:lnTo>
                  <a:pt x="9585448" y="486142"/>
                </a:lnTo>
                <a:lnTo>
                  <a:pt x="9588443" y="481478"/>
                </a:lnTo>
                <a:cubicBezTo>
                  <a:pt x="9590196" y="480293"/>
                  <a:pt x="9592481" y="479722"/>
                  <a:pt x="9594919" y="480048"/>
                </a:cubicBezTo>
                <a:close/>
                <a:moveTo>
                  <a:pt x="10196699" y="479831"/>
                </a:moveTo>
                <a:cubicBezTo>
                  <a:pt x="10200854" y="480544"/>
                  <a:pt x="10203749" y="484299"/>
                  <a:pt x="10203163" y="488218"/>
                </a:cubicBezTo>
                <a:cubicBezTo>
                  <a:pt x="10202578" y="492138"/>
                  <a:pt x="10198735" y="494738"/>
                  <a:pt x="10194580" y="494025"/>
                </a:cubicBezTo>
                <a:cubicBezTo>
                  <a:pt x="10190424" y="493312"/>
                  <a:pt x="10187531" y="489557"/>
                  <a:pt x="10188116" y="485637"/>
                </a:cubicBezTo>
                <a:cubicBezTo>
                  <a:pt x="10188700" y="481718"/>
                  <a:pt x="10192544" y="479118"/>
                  <a:pt x="10196699" y="479831"/>
                </a:cubicBezTo>
                <a:close/>
                <a:moveTo>
                  <a:pt x="6119876" y="479722"/>
                </a:moveTo>
                <a:cubicBezTo>
                  <a:pt x="6124143" y="480375"/>
                  <a:pt x="6127496" y="484622"/>
                  <a:pt x="6126581" y="488543"/>
                </a:cubicBezTo>
                <a:cubicBezTo>
                  <a:pt x="6125972" y="492790"/>
                  <a:pt x="6122009" y="495404"/>
                  <a:pt x="6117438" y="494750"/>
                </a:cubicBezTo>
                <a:cubicBezTo>
                  <a:pt x="6113170" y="494097"/>
                  <a:pt x="6109818" y="489850"/>
                  <a:pt x="6110732" y="485929"/>
                </a:cubicBezTo>
                <a:cubicBezTo>
                  <a:pt x="6111342" y="481682"/>
                  <a:pt x="6115609" y="479068"/>
                  <a:pt x="6119876" y="479722"/>
                </a:cubicBezTo>
                <a:close/>
                <a:moveTo>
                  <a:pt x="9438252" y="479721"/>
                </a:moveTo>
                <a:cubicBezTo>
                  <a:pt x="9442823" y="480375"/>
                  <a:pt x="9446177" y="484622"/>
                  <a:pt x="9445262" y="489196"/>
                </a:cubicBezTo>
                <a:cubicBezTo>
                  <a:pt x="9444653" y="493443"/>
                  <a:pt x="9440386" y="496384"/>
                  <a:pt x="9435813" y="495731"/>
                </a:cubicBezTo>
                <a:cubicBezTo>
                  <a:pt x="9431241" y="495077"/>
                  <a:pt x="9427889" y="490829"/>
                  <a:pt x="9428803" y="486256"/>
                </a:cubicBezTo>
                <a:cubicBezTo>
                  <a:pt x="9429413" y="481681"/>
                  <a:pt x="9433679" y="478741"/>
                  <a:pt x="9438252" y="479721"/>
                </a:cubicBezTo>
                <a:close/>
                <a:moveTo>
                  <a:pt x="4171009" y="479721"/>
                </a:moveTo>
                <a:cubicBezTo>
                  <a:pt x="4175574" y="480375"/>
                  <a:pt x="4178933" y="484622"/>
                  <a:pt x="4178327" y="489196"/>
                </a:cubicBezTo>
                <a:cubicBezTo>
                  <a:pt x="4177708" y="493443"/>
                  <a:pt x="4173446" y="496384"/>
                  <a:pt x="4168871" y="495731"/>
                </a:cubicBezTo>
                <a:cubicBezTo>
                  <a:pt x="4164297" y="495077"/>
                  <a:pt x="4160944" y="490829"/>
                  <a:pt x="4161554" y="486256"/>
                </a:cubicBezTo>
                <a:cubicBezTo>
                  <a:pt x="4161861" y="481681"/>
                  <a:pt x="4166434" y="478741"/>
                  <a:pt x="4171009" y="479721"/>
                </a:cubicBezTo>
                <a:close/>
                <a:moveTo>
                  <a:pt x="1372142" y="479395"/>
                </a:moveTo>
                <a:cubicBezTo>
                  <a:pt x="1374275" y="479722"/>
                  <a:pt x="1376104" y="480865"/>
                  <a:pt x="1377324" y="482458"/>
                </a:cubicBezTo>
                <a:lnTo>
                  <a:pt x="1377448" y="482929"/>
                </a:lnTo>
                <a:lnTo>
                  <a:pt x="1381610" y="485357"/>
                </a:lnTo>
                <a:cubicBezTo>
                  <a:pt x="1382829" y="486909"/>
                  <a:pt x="1383440" y="488869"/>
                  <a:pt x="1383135" y="490829"/>
                </a:cubicBezTo>
                <a:cubicBezTo>
                  <a:pt x="1382525" y="494750"/>
                  <a:pt x="1378562" y="497691"/>
                  <a:pt x="1374296" y="496711"/>
                </a:cubicBezTo>
                <a:lnTo>
                  <a:pt x="1370275" y="494365"/>
                </a:lnTo>
                <a:lnTo>
                  <a:pt x="1370009" y="494424"/>
                </a:lnTo>
                <a:cubicBezTo>
                  <a:pt x="1365741" y="493770"/>
                  <a:pt x="1362695" y="489849"/>
                  <a:pt x="1363303" y="485602"/>
                </a:cubicBezTo>
                <a:cubicBezTo>
                  <a:pt x="1363913" y="481355"/>
                  <a:pt x="1367875" y="478415"/>
                  <a:pt x="1372142" y="479395"/>
                </a:cubicBezTo>
                <a:close/>
                <a:moveTo>
                  <a:pt x="7366515" y="478741"/>
                </a:moveTo>
                <a:cubicBezTo>
                  <a:pt x="7370782" y="479395"/>
                  <a:pt x="7373830" y="483315"/>
                  <a:pt x="7373220" y="487236"/>
                </a:cubicBezTo>
                <a:cubicBezTo>
                  <a:pt x="7372611" y="491156"/>
                  <a:pt x="7368648" y="494097"/>
                  <a:pt x="7364381" y="493117"/>
                </a:cubicBezTo>
                <a:cubicBezTo>
                  <a:pt x="7360114" y="492136"/>
                  <a:pt x="7357066" y="488543"/>
                  <a:pt x="7357675" y="484622"/>
                </a:cubicBezTo>
                <a:cubicBezTo>
                  <a:pt x="7358285" y="480702"/>
                  <a:pt x="7362247" y="478088"/>
                  <a:pt x="7366515" y="478741"/>
                </a:cubicBezTo>
                <a:close/>
                <a:moveTo>
                  <a:pt x="3293976" y="478415"/>
                </a:moveTo>
                <a:cubicBezTo>
                  <a:pt x="3298850" y="479395"/>
                  <a:pt x="3302202" y="483642"/>
                  <a:pt x="3301592" y="488543"/>
                </a:cubicBezTo>
                <a:cubicBezTo>
                  <a:pt x="3300985" y="493117"/>
                  <a:pt x="3296416" y="496384"/>
                  <a:pt x="3291537" y="495404"/>
                </a:cubicBezTo>
                <a:cubicBezTo>
                  <a:pt x="3286661" y="494424"/>
                  <a:pt x="3283309" y="490177"/>
                  <a:pt x="3283918" y="485275"/>
                </a:cubicBezTo>
                <a:cubicBezTo>
                  <a:pt x="3284530" y="480375"/>
                  <a:pt x="3289100" y="477434"/>
                  <a:pt x="3293976" y="478415"/>
                </a:cubicBezTo>
                <a:close/>
                <a:moveTo>
                  <a:pt x="7970022" y="478088"/>
                </a:moveTo>
                <a:cubicBezTo>
                  <a:pt x="7974594" y="478741"/>
                  <a:pt x="7977946" y="482989"/>
                  <a:pt x="7977337" y="487563"/>
                </a:cubicBezTo>
                <a:cubicBezTo>
                  <a:pt x="7976727" y="491810"/>
                  <a:pt x="7972460" y="494750"/>
                  <a:pt x="7967888" y="494097"/>
                </a:cubicBezTo>
                <a:cubicBezTo>
                  <a:pt x="7963316" y="493443"/>
                  <a:pt x="7959963" y="489196"/>
                  <a:pt x="7960573" y="484622"/>
                </a:cubicBezTo>
                <a:cubicBezTo>
                  <a:pt x="7961182" y="480048"/>
                  <a:pt x="7965450" y="477108"/>
                  <a:pt x="7970022" y="478088"/>
                </a:cubicBezTo>
                <a:close/>
                <a:moveTo>
                  <a:pt x="5610579" y="477761"/>
                </a:moveTo>
                <a:cubicBezTo>
                  <a:pt x="5615151" y="478415"/>
                  <a:pt x="5618198" y="482662"/>
                  <a:pt x="5617590" y="486909"/>
                </a:cubicBezTo>
                <a:cubicBezTo>
                  <a:pt x="5616982" y="491156"/>
                  <a:pt x="5612714" y="494097"/>
                  <a:pt x="5608140" y="493443"/>
                </a:cubicBezTo>
                <a:cubicBezTo>
                  <a:pt x="5603567" y="492790"/>
                  <a:pt x="5600517" y="488543"/>
                  <a:pt x="5601129" y="484295"/>
                </a:cubicBezTo>
                <a:cubicBezTo>
                  <a:pt x="5602043" y="479721"/>
                  <a:pt x="5606006" y="477108"/>
                  <a:pt x="5610579" y="477761"/>
                </a:cubicBezTo>
                <a:close/>
                <a:moveTo>
                  <a:pt x="9894924" y="477542"/>
                </a:moveTo>
                <a:cubicBezTo>
                  <a:pt x="9899577" y="478340"/>
                  <a:pt x="9902812" y="482598"/>
                  <a:pt x="9902147" y="487052"/>
                </a:cubicBezTo>
                <a:cubicBezTo>
                  <a:pt x="9901482" y="491506"/>
                  <a:pt x="9897170" y="494470"/>
                  <a:pt x="9892515" y="493672"/>
                </a:cubicBezTo>
                <a:cubicBezTo>
                  <a:pt x="9887862" y="492874"/>
                  <a:pt x="9884628" y="488615"/>
                  <a:pt x="9885293" y="484161"/>
                </a:cubicBezTo>
                <a:cubicBezTo>
                  <a:pt x="9885958" y="479707"/>
                  <a:pt x="9890270" y="476743"/>
                  <a:pt x="9894924" y="477542"/>
                </a:cubicBezTo>
                <a:close/>
                <a:moveTo>
                  <a:pt x="9078585" y="477434"/>
                </a:moveTo>
                <a:cubicBezTo>
                  <a:pt x="9080871" y="477761"/>
                  <a:pt x="9082776" y="478986"/>
                  <a:pt x="9084034" y="480661"/>
                </a:cubicBezTo>
                <a:lnTo>
                  <a:pt x="9084108" y="480941"/>
                </a:lnTo>
                <a:lnTo>
                  <a:pt x="9084949" y="479640"/>
                </a:lnTo>
                <a:cubicBezTo>
                  <a:pt x="9086511" y="478578"/>
                  <a:pt x="9088492" y="478088"/>
                  <a:pt x="9090473" y="478415"/>
                </a:cubicBezTo>
                <a:cubicBezTo>
                  <a:pt x="9094436" y="479068"/>
                  <a:pt x="9097483" y="482661"/>
                  <a:pt x="9096874" y="486582"/>
                </a:cubicBezTo>
                <a:cubicBezTo>
                  <a:pt x="9096264" y="490503"/>
                  <a:pt x="9092607" y="493117"/>
                  <a:pt x="9088339" y="492463"/>
                </a:cubicBezTo>
                <a:lnTo>
                  <a:pt x="9084762" y="487898"/>
                </a:lnTo>
                <a:lnTo>
                  <a:pt x="9082357" y="491687"/>
                </a:lnTo>
                <a:cubicBezTo>
                  <a:pt x="9080643" y="492872"/>
                  <a:pt x="9078433" y="493443"/>
                  <a:pt x="9076147" y="493117"/>
                </a:cubicBezTo>
                <a:cubicBezTo>
                  <a:pt x="9071575" y="492463"/>
                  <a:pt x="9068527" y="488216"/>
                  <a:pt x="9069137" y="483969"/>
                </a:cubicBezTo>
                <a:cubicBezTo>
                  <a:pt x="9069747" y="479722"/>
                  <a:pt x="9074013" y="476781"/>
                  <a:pt x="9078585" y="477434"/>
                </a:cubicBezTo>
                <a:close/>
                <a:moveTo>
                  <a:pt x="4971315" y="477434"/>
                </a:moveTo>
                <a:cubicBezTo>
                  <a:pt x="4975889" y="478088"/>
                  <a:pt x="4978935" y="482335"/>
                  <a:pt x="4978324" y="486583"/>
                </a:cubicBezTo>
                <a:cubicBezTo>
                  <a:pt x="4977717" y="490829"/>
                  <a:pt x="4973447" y="493770"/>
                  <a:pt x="4968875" y="492790"/>
                </a:cubicBezTo>
                <a:cubicBezTo>
                  <a:pt x="4964301" y="492136"/>
                  <a:pt x="4961255" y="487889"/>
                  <a:pt x="4961861" y="483642"/>
                </a:cubicBezTo>
                <a:cubicBezTo>
                  <a:pt x="4962777" y="479395"/>
                  <a:pt x="4966742" y="476454"/>
                  <a:pt x="4971315" y="477434"/>
                </a:cubicBezTo>
                <a:close/>
                <a:moveTo>
                  <a:pt x="4416113" y="477434"/>
                </a:moveTo>
                <a:cubicBezTo>
                  <a:pt x="4420684" y="478088"/>
                  <a:pt x="4424035" y="482336"/>
                  <a:pt x="4423426" y="486909"/>
                </a:cubicBezTo>
                <a:cubicBezTo>
                  <a:pt x="4422813" y="491157"/>
                  <a:pt x="4418551" y="494097"/>
                  <a:pt x="4413975" y="493444"/>
                </a:cubicBezTo>
                <a:cubicBezTo>
                  <a:pt x="4409399" y="492790"/>
                  <a:pt x="4406045" y="488543"/>
                  <a:pt x="4406656" y="483969"/>
                </a:cubicBezTo>
                <a:cubicBezTo>
                  <a:pt x="4407265" y="479395"/>
                  <a:pt x="4411540" y="476454"/>
                  <a:pt x="4416113" y="477434"/>
                </a:cubicBezTo>
                <a:close/>
                <a:moveTo>
                  <a:pt x="1003812" y="477434"/>
                </a:moveTo>
                <a:cubicBezTo>
                  <a:pt x="1006250" y="477925"/>
                  <a:pt x="1008308" y="479231"/>
                  <a:pt x="1009641" y="480987"/>
                </a:cubicBezTo>
                <a:lnTo>
                  <a:pt x="1010379" y="484091"/>
                </a:lnTo>
                <a:lnTo>
                  <a:pt x="1013894" y="483315"/>
                </a:lnTo>
                <a:cubicBezTo>
                  <a:pt x="1018465" y="483968"/>
                  <a:pt x="1021818" y="488543"/>
                  <a:pt x="1021209" y="492790"/>
                </a:cubicBezTo>
                <a:cubicBezTo>
                  <a:pt x="1020599" y="497364"/>
                  <a:pt x="1016332" y="500304"/>
                  <a:pt x="1011455" y="499324"/>
                </a:cubicBezTo>
                <a:cubicBezTo>
                  <a:pt x="1009169" y="498998"/>
                  <a:pt x="1007188" y="497691"/>
                  <a:pt x="1005855" y="495935"/>
                </a:cubicBezTo>
                <a:lnTo>
                  <a:pt x="1005095" y="493237"/>
                </a:lnTo>
                <a:lnTo>
                  <a:pt x="1001374" y="494097"/>
                </a:lnTo>
                <a:cubicBezTo>
                  <a:pt x="996498" y="493117"/>
                  <a:pt x="993144" y="488869"/>
                  <a:pt x="994059" y="484295"/>
                </a:cubicBezTo>
                <a:cubicBezTo>
                  <a:pt x="994669" y="479721"/>
                  <a:pt x="999240" y="476454"/>
                  <a:pt x="1003812" y="477434"/>
                </a:cubicBezTo>
                <a:close/>
                <a:moveTo>
                  <a:pt x="4891748" y="476781"/>
                </a:moveTo>
                <a:cubicBezTo>
                  <a:pt x="4896321" y="477434"/>
                  <a:pt x="4899367" y="481682"/>
                  <a:pt x="4898758" y="485929"/>
                </a:cubicBezTo>
                <a:cubicBezTo>
                  <a:pt x="4898148" y="490177"/>
                  <a:pt x="4893880" y="493117"/>
                  <a:pt x="4889311" y="492137"/>
                </a:cubicBezTo>
                <a:cubicBezTo>
                  <a:pt x="4884736" y="491157"/>
                  <a:pt x="4881688" y="487236"/>
                  <a:pt x="4882296" y="482989"/>
                </a:cubicBezTo>
                <a:cubicBezTo>
                  <a:pt x="4883211" y="478741"/>
                  <a:pt x="4887174" y="476128"/>
                  <a:pt x="4891748" y="476781"/>
                </a:cubicBezTo>
                <a:close/>
                <a:moveTo>
                  <a:pt x="10081993" y="476454"/>
                </a:moveTo>
                <a:cubicBezTo>
                  <a:pt x="10084126" y="476781"/>
                  <a:pt x="10085879" y="477924"/>
                  <a:pt x="10087022" y="479476"/>
                </a:cubicBezTo>
                <a:lnTo>
                  <a:pt x="10087760" y="482415"/>
                </a:lnTo>
                <a:lnTo>
                  <a:pt x="10091136" y="481682"/>
                </a:lnTo>
                <a:cubicBezTo>
                  <a:pt x="10095405" y="482335"/>
                  <a:pt x="10098453" y="486256"/>
                  <a:pt x="10097843" y="490503"/>
                </a:cubicBezTo>
                <a:lnTo>
                  <a:pt x="10096209" y="493120"/>
                </a:lnTo>
                <a:lnTo>
                  <a:pt x="10100548" y="495690"/>
                </a:lnTo>
                <a:cubicBezTo>
                  <a:pt x="10101805" y="497364"/>
                  <a:pt x="10102415" y="499488"/>
                  <a:pt x="10102110" y="501611"/>
                </a:cubicBezTo>
                <a:cubicBezTo>
                  <a:pt x="10101500" y="505859"/>
                  <a:pt x="10097233" y="508799"/>
                  <a:pt x="10092966" y="507819"/>
                </a:cubicBezTo>
                <a:cubicBezTo>
                  <a:pt x="10088394" y="507165"/>
                  <a:pt x="10085346" y="502918"/>
                  <a:pt x="10085956" y="498671"/>
                </a:cubicBezTo>
                <a:lnTo>
                  <a:pt x="10087119" y="496736"/>
                </a:lnTo>
                <a:lnTo>
                  <a:pt x="10083822" y="497364"/>
                </a:lnTo>
                <a:lnTo>
                  <a:pt x="10077584" y="489462"/>
                </a:lnTo>
                <a:lnTo>
                  <a:pt x="10074829" y="487808"/>
                </a:lnTo>
                <a:cubicBezTo>
                  <a:pt x="10073687" y="486256"/>
                  <a:pt x="10073154" y="484295"/>
                  <a:pt x="10073459" y="482335"/>
                </a:cubicBezTo>
                <a:cubicBezTo>
                  <a:pt x="10074069" y="478088"/>
                  <a:pt x="10077726" y="475474"/>
                  <a:pt x="10081993" y="476454"/>
                </a:cubicBezTo>
                <a:close/>
                <a:moveTo>
                  <a:pt x="9283412" y="476128"/>
                </a:moveTo>
                <a:cubicBezTo>
                  <a:pt x="9288594" y="477108"/>
                  <a:pt x="9292252" y="481682"/>
                  <a:pt x="9291641" y="486583"/>
                </a:cubicBezTo>
                <a:cubicBezTo>
                  <a:pt x="9291032" y="491483"/>
                  <a:pt x="9286156" y="494750"/>
                  <a:pt x="9280974" y="493770"/>
                </a:cubicBezTo>
                <a:lnTo>
                  <a:pt x="9278667" y="492391"/>
                </a:lnTo>
                <a:lnTo>
                  <a:pt x="9276212" y="496262"/>
                </a:lnTo>
                <a:cubicBezTo>
                  <a:pt x="9274496" y="497447"/>
                  <a:pt x="9272287" y="498018"/>
                  <a:pt x="9270001" y="497691"/>
                </a:cubicBezTo>
                <a:cubicBezTo>
                  <a:pt x="9265428" y="497038"/>
                  <a:pt x="9262076" y="492790"/>
                  <a:pt x="9262991" y="488216"/>
                </a:cubicBezTo>
                <a:cubicBezTo>
                  <a:pt x="9263600" y="483969"/>
                  <a:pt x="9267868" y="481029"/>
                  <a:pt x="9272440" y="481682"/>
                </a:cubicBezTo>
                <a:lnTo>
                  <a:pt x="9273424" y="482260"/>
                </a:lnTo>
                <a:lnTo>
                  <a:pt x="9276478" y="477516"/>
                </a:lnTo>
                <a:cubicBezTo>
                  <a:pt x="9278383" y="476209"/>
                  <a:pt x="9280822" y="475638"/>
                  <a:pt x="9283412" y="476128"/>
                </a:cubicBezTo>
                <a:close/>
                <a:moveTo>
                  <a:pt x="8821943" y="475801"/>
                </a:moveTo>
                <a:cubicBezTo>
                  <a:pt x="8825905" y="476454"/>
                  <a:pt x="8828953" y="480375"/>
                  <a:pt x="8828343" y="484295"/>
                </a:cubicBezTo>
                <a:cubicBezTo>
                  <a:pt x="8827734" y="488216"/>
                  <a:pt x="8824076" y="490830"/>
                  <a:pt x="8819809" y="490176"/>
                </a:cubicBezTo>
                <a:cubicBezTo>
                  <a:pt x="8815846" y="489523"/>
                  <a:pt x="8812798" y="485602"/>
                  <a:pt x="8813408" y="481682"/>
                </a:cubicBezTo>
                <a:cubicBezTo>
                  <a:pt x="8814017" y="477761"/>
                  <a:pt x="8817675" y="475147"/>
                  <a:pt x="8821943" y="475801"/>
                </a:cubicBezTo>
                <a:close/>
                <a:moveTo>
                  <a:pt x="10361495" y="475148"/>
                </a:moveTo>
                <a:cubicBezTo>
                  <a:pt x="10365762" y="475801"/>
                  <a:pt x="10368811" y="479722"/>
                  <a:pt x="10368202" y="483969"/>
                </a:cubicBezTo>
                <a:cubicBezTo>
                  <a:pt x="10367592" y="488216"/>
                  <a:pt x="10363630" y="490830"/>
                  <a:pt x="10359362" y="490177"/>
                </a:cubicBezTo>
                <a:cubicBezTo>
                  <a:pt x="10355096" y="489523"/>
                  <a:pt x="10352047" y="485602"/>
                  <a:pt x="10352656" y="481356"/>
                </a:cubicBezTo>
                <a:cubicBezTo>
                  <a:pt x="10353266" y="477108"/>
                  <a:pt x="10357229" y="474168"/>
                  <a:pt x="10361495" y="475148"/>
                </a:cubicBezTo>
                <a:close/>
                <a:moveTo>
                  <a:pt x="7215638" y="475148"/>
                </a:moveTo>
                <a:cubicBezTo>
                  <a:pt x="7219905" y="475801"/>
                  <a:pt x="7222953" y="479722"/>
                  <a:pt x="7222343" y="483642"/>
                </a:cubicBezTo>
                <a:cubicBezTo>
                  <a:pt x="7221734" y="487563"/>
                  <a:pt x="7217771" y="490503"/>
                  <a:pt x="7213504" y="489523"/>
                </a:cubicBezTo>
                <a:cubicBezTo>
                  <a:pt x="7209237" y="488870"/>
                  <a:pt x="7206189" y="484949"/>
                  <a:pt x="7206798" y="481029"/>
                </a:cubicBezTo>
                <a:cubicBezTo>
                  <a:pt x="7207408" y="477108"/>
                  <a:pt x="7211370" y="474494"/>
                  <a:pt x="7215638" y="475148"/>
                </a:cubicBezTo>
                <a:close/>
                <a:moveTo>
                  <a:pt x="8645462" y="474494"/>
                </a:moveTo>
                <a:cubicBezTo>
                  <a:pt x="8650339" y="475474"/>
                  <a:pt x="8653996" y="479721"/>
                  <a:pt x="8653082" y="484622"/>
                </a:cubicBezTo>
                <a:cubicBezTo>
                  <a:pt x="8652473" y="489196"/>
                  <a:pt x="8647901" y="492463"/>
                  <a:pt x="8642719" y="491483"/>
                </a:cubicBezTo>
                <a:cubicBezTo>
                  <a:pt x="8637842" y="490503"/>
                  <a:pt x="8634184" y="486256"/>
                  <a:pt x="8635099" y="481355"/>
                </a:cubicBezTo>
                <a:cubicBezTo>
                  <a:pt x="8636014" y="476781"/>
                  <a:pt x="8640585" y="473840"/>
                  <a:pt x="8645462" y="474494"/>
                </a:cubicBezTo>
                <a:close/>
                <a:moveTo>
                  <a:pt x="5886397" y="474494"/>
                </a:moveTo>
                <a:cubicBezTo>
                  <a:pt x="5890665" y="475147"/>
                  <a:pt x="5893713" y="479395"/>
                  <a:pt x="5893103" y="483315"/>
                </a:cubicBezTo>
                <a:cubicBezTo>
                  <a:pt x="5892494" y="487236"/>
                  <a:pt x="5888531" y="490176"/>
                  <a:pt x="5883959" y="489523"/>
                </a:cubicBezTo>
                <a:cubicBezTo>
                  <a:pt x="5879692" y="488869"/>
                  <a:pt x="5876644" y="484622"/>
                  <a:pt x="5877253" y="480701"/>
                </a:cubicBezTo>
                <a:cubicBezTo>
                  <a:pt x="5877863" y="476781"/>
                  <a:pt x="5881826" y="473840"/>
                  <a:pt x="5886397" y="474494"/>
                </a:cubicBezTo>
                <a:close/>
                <a:moveTo>
                  <a:pt x="10800410" y="474493"/>
                </a:moveTo>
                <a:cubicBezTo>
                  <a:pt x="10804983" y="475147"/>
                  <a:pt x="10808030" y="479395"/>
                  <a:pt x="10807420" y="483642"/>
                </a:cubicBezTo>
                <a:cubicBezTo>
                  <a:pt x="10806812" y="487889"/>
                  <a:pt x="10802545" y="490829"/>
                  <a:pt x="10797973" y="490176"/>
                </a:cubicBezTo>
                <a:cubicBezTo>
                  <a:pt x="10793400" y="489523"/>
                  <a:pt x="10790353" y="485275"/>
                  <a:pt x="10790963" y="481028"/>
                </a:cubicBezTo>
                <a:cubicBezTo>
                  <a:pt x="10791571" y="476454"/>
                  <a:pt x="10795838" y="473513"/>
                  <a:pt x="10800410" y="474493"/>
                </a:cubicBezTo>
                <a:close/>
                <a:moveTo>
                  <a:pt x="1229831" y="474168"/>
                </a:moveTo>
                <a:cubicBezTo>
                  <a:pt x="1234099" y="474821"/>
                  <a:pt x="1237146" y="478741"/>
                  <a:pt x="1236537" y="482662"/>
                </a:cubicBezTo>
                <a:cubicBezTo>
                  <a:pt x="1235927" y="486583"/>
                  <a:pt x="1231965" y="489523"/>
                  <a:pt x="1227698" y="488543"/>
                </a:cubicBezTo>
                <a:cubicBezTo>
                  <a:pt x="1223432" y="487890"/>
                  <a:pt x="1220384" y="483969"/>
                  <a:pt x="1220993" y="480048"/>
                </a:cubicBezTo>
                <a:cubicBezTo>
                  <a:pt x="1221603" y="476128"/>
                  <a:pt x="1225565" y="473514"/>
                  <a:pt x="1229831" y="474168"/>
                </a:cubicBezTo>
                <a:close/>
                <a:moveTo>
                  <a:pt x="7686861" y="473841"/>
                </a:moveTo>
                <a:cubicBezTo>
                  <a:pt x="7691129" y="474494"/>
                  <a:pt x="7694176" y="478415"/>
                  <a:pt x="7693567" y="482662"/>
                </a:cubicBezTo>
                <a:cubicBezTo>
                  <a:pt x="7692957" y="486909"/>
                  <a:pt x="7688995" y="489523"/>
                  <a:pt x="7684423" y="488870"/>
                </a:cubicBezTo>
                <a:cubicBezTo>
                  <a:pt x="7679851" y="488216"/>
                  <a:pt x="7677107" y="484296"/>
                  <a:pt x="7677717" y="480048"/>
                </a:cubicBezTo>
                <a:cubicBezTo>
                  <a:pt x="7678631" y="475801"/>
                  <a:pt x="7682594" y="473188"/>
                  <a:pt x="7686861" y="473841"/>
                </a:cubicBezTo>
                <a:close/>
                <a:moveTo>
                  <a:pt x="7774644" y="473514"/>
                </a:moveTo>
                <a:cubicBezTo>
                  <a:pt x="7779216" y="474167"/>
                  <a:pt x="7782264" y="478415"/>
                  <a:pt x="7781655" y="482662"/>
                </a:cubicBezTo>
                <a:cubicBezTo>
                  <a:pt x="7781045" y="486909"/>
                  <a:pt x="7776777" y="489523"/>
                  <a:pt x="7772511" y="488870"/>
                </a:cubicBezTo>
                <a:cubicBezTo>
                  <a:pt x="7767938" y="488216"/>
                  <a:pt x="7764891" y="483969"/>
                  <a:pt x="7765500" y="479722"/>
                </a:cubicBezTo>
                <a:cubicBezTo>
                  <a:pt x="7766110" y="475474"/>
                  <a:pt x="7770072" y="472861"/>
                  <a:pt x="7774644" y="473514"/>
                </a:cubicBezTo>
                <a:close/>
                <a:moveTo>
                  <a:pt x="3799227" y="473188"/>
                </a:moveTo>
                <a:cubicBezTo>
                  <a:pt x="3803494" y="473841"/>
                  <a:pt x="3806550" y="477761"/>
                  <a:pt x="3805941" y="482009"/>
                </a:cubicBezTo>
                <a:cubicBezTo>
                  <a:pt x="3805335" y="486256"/>
                  <a:pt x="3801371" y="488870"/>
                  <a:pt x="3796787" y="488216"/>
                </a:cubicBezTo>
                <a:cubicBezTo>
                  <a:pt x="3792523" y="487563"/>
                  <a:pt x="3789465" y="483642"/>
                  <a:pt x="3790074" y="479395"/>
                </a:cubicBezTo>
                <a:cubicBezTo>
                  <a:pt x="3790994" y="475148"/>
                  <a:pt x="3794969" y="472207"/>
                  <a:pt x="3799227" y="473188"/>
                </a:cubicBezTo>
                <a:close/>
                <a:moveTo>
                  <a:pt x="10534623" y="472861"/>
                </a:moveTo>
                <a:cubicBezTo>
                  <a:pt x="10539195" y="473514"/>
                  <a:pt x="10542243" y="477761"/>
                  <a:pt x="10541634" y="482009"/>
                </a:cubicBezTo>
                <a:cubicBezTo>
                  <a:pt x="10541025" y="486256"/>
                  <a:pt x="10537062" y="488870"/>
                  <a:pt x="10532489" y="488216"/>
                </a:cubicBezTo>
                <a:cubicBezTo>
                  <a:pt x="10527918" y="487563"/>
                  <a:pt x="10524870" y="483315"/>
                  <a:pt x="10525479" y="479068"/>
                </a:cubicBezTo>
                <a:cubicBezTo>
                  <a:pt x="10526088" y="474821"/>
                  <a:pt x="10530356" y="471881"/>
                  <a:pt x="10534623" y="472861"/>
                </a:cubicBezTo>
                <a:close/>
                <a:moveTo>
                  <a:pt x="9452272" y="472861"/>
                </a:moveTo>
                <a:cubicBezTo>
                  <a:pt x="9456845" y="473514"/>
                  <a:pt x="9459893" y="477761"/>
                  <a:pt x="9459283" y="482009"/>
                </a:cubicBezTo>
                <a:cubicBezTo>
                  <a:pt x="9458673" y="486256"/>
                  <a:pt x="9454406" y="489197"/>
                  <a:pt x="9450138" y="488216"/>
                </a:cubicBezTo>
                <a:cubicBezTo>
                  <a:pt x="9445567" y="487563"/>
                  <a:pt x="9442519" y="483316"/>
                  <a:pt x="9443129" y="479068"/>
                </a:cubicBezTo>
                <a:cubicBezTo>
                  <a:pt x="9443738" y="474821"/>
                  <a:pt x="9448005" y="472207"/>
                  <a:pt x="9452272" y="472861"/>
                </a:cubicBezTo>
                <a:close/>
                <a:moveTo>
                  <a:pt x="2089446" y="472861"/>
                </a:moveTo>
                <a:cubicBezTo>
                  <a:pt x="2094323" y="473841"/>
                  <a:pt x="2097675" y="478088"/>
                  <a:pt x="2097066" y="482662"/>
                </a:cubicBezTo>
                <a:cubicBezTo>
                  <a:pt x="2096457" y="487236"/>
                  <a:pt x="2091885" y="490176"/>
                  <a:pt x="2087008" y="489523"/>
                </a:cubicBezTo>
                <a:cubicBezTo>
                  <a:pt x="2082131" y="488543"/>
                  <a:pt x="2078779" y="484295"/>
                  <a:pt x="2079389" y="479722"/>
                </a:cubicBezTo>
                <a:cubicBezTo>
                  <a:pt x="2079998" y="475147"/>
                  <a:pt x="2084570" y="472207"/>
                  <a:pt x="2089446" y="472861"/>
                </a:cubicBezTo>
                <a:close/>
                <a:moveTo>
                  <a:pt x="10883011" y="472860"/>
                </a:moveTo>
                <a:cubicBezTo>
                  <a:pt x="10887583" y="473514"/>
                  <a:pt x="10890632" y="477761"/>
                  <a:pt x="10890023" y="482008"/>
                </a:cubicBezTo>
                <a:cubicBezTo>
                  <a:pt x="10889413" y="486256"/>
                  <a:pt x="10885145" y="489196"/>
                  <a:pt x="10880574" y="488543"/>
                </a:cubicBezTo>
                <a:cubicBezTo>
                  <a:pt x="10876000" y="487890"/>
                  <a:pt x="10872953" y="483642"/>
                  <a:pt x="10873563" y="479395"/>
                </a:cubicBezTo>
                <a:cubicBezTo>
                  <a:pt x="10874173" y="474821"/>
                  <a:pt x="10878440" y="471880"/>
                  <a:pt x="10883011" y="472860"/>
                </a:cubicBezTo>
                <a:close/>
                <a:moveTo>
                  <a:pt x="11318573" y="472534"/>
                </a:moveTo>
                <a:cubicBezTo>
                  <a:pt x="11322841" y="473187"/>
                  <a:pt x="11325888" y="477108"/>
                  <a:pt x="11325279" y="481028"/>
                </a:cubicBezTo>
                <a:cubicBezTo>
                  <a:pt x="11324669" y="484949"/>
                  <a:pt x="11320707" y="487890"/>
                  <a:pt x="11316439" y="486909"/>
                </a:cubicBezTo>
                <a:cubicBezTo>
                  <a:pt x="11312173" y="486256"/>
                  <a:pt x="11309124" y="482335"/>
                  <a:pt x="11309734" y="478415"/>
                </a:cubicBezTo>
                <a:cubicBezTo>
                  <a:pt x="11310344" y="474494"/>
                  <a:pt x="11314306" y="471554"/>
                  <a:pt x="11318573" y="472534"/>
                </a:cubicBezTo>
                <a:close/>
                <a:moveTo>
                  <a:pt x="5051794" y="472534"/>
                </a:moveTo>
                <a:cubicBezTo>
                  <a:pt x="5056366" y="473187"/>
                  <a:pt x="5059413" y="477434"/>
                  <a:pt x="5058804" y="481681"/>
                </a:cubicBezTo>
                <a:cubicBezTo>
                  <a:pt x="5058194" y="485929"/>
                  <a:pt x="5053925" y="488869"/>
                  <a:pt x="5049356" y="487889"/>
                </a:cubicBezTo>
                <a:cubicBezTo>
                  <a:pt x="5044782" y="487236"/>
                  <a:pt x="5041734" y="482988"/>
                  <a:pt x="5042342" y="478741"/>
                </a:cubicBezTo>
                <a:cubicBezTo>
                  <a:pt x="5042950" y="474820"/>
                  <a:pt x="5047221" y="471880"/>
                  <a:pt x="5051794" y="472534"/>
                </a:cubicBezTo>
                <a:close/>
                <a:moveTo>
                  <a:pt x="2834594" y="472534"/>
                </a:moveTo>
                <a:cubicBezTo>
                  <a:pt x="2839769" y="473514"/>
                  <a:pt x="2843429" y="478088"/>
                  <a:pt x="2842513" y="482988"/>
                </a:cubicBezTo>
                <a:cubicBezTo>
                  <a:pt x="2841906" y="487889"/>
                  <a:pt x="2837030" y="491156"/>
                  <a:pt x="2831853" y="490176"/>
                </a:cubicBezTo>
                <a:cubicBezTo>
                  <a:pt x="2826669" y="489196"/>
                  <a:pt x="2823005" y="484622"/>
                  <a:pt x="2823923" y="479722"/>
                </a:cubicBezTo>
                <a:cubicBezTo>
                  <a:pt x="2824839" y="474820"/>
                  <a:pt x="2829413" y="471554"/>
                  <a:pt x="2834594" y="472534"/>
                </a:cubicBezTo>
                <a:close/>
                <a:moveTo>
                  <a:pt x="4617653" y="472207"/>
                </a:moveTo>
                <a:cubicBezTo>
                  <a:pt x="4622222" y="472861"/>
                  <a:pt x="4625271" y="477108"/>
                  <a:pt x="4624663" y="481355"/>
                </a:cubicBezTo>
                <a:cubicBezTo>
                  <a:pt x="4624052" y="485602"/>
                  <a:pt x="4619786" y="488543"/>
                  <a:pt x="4615212" y="487890"/>
                </a:cubicBezTo>
                <a:cubicBezTo>
                  <a:pt x="4610638" y="487236"/>
                  <a:pt x="4607593" y="482989"/>
                  <a:pt x="4608203" y="478741"/>
                </a:cubicBezTo>
                <a:cubicBezTo>
                  <a:pt x="4608810" y="474168"/>
                  <a:pt x="4613078" y="471227"/>
                  <a:pt x="4617653" y="472207"/>
                </a:cubicBezTo>
                <a:close/>
                <a:moveTo>
                  <a:pt x="10157278" y="471554"/>
                </a:moveTo>
                <a:cubicBezTo>
                  <a:pt x="10161546" y="472207"/>
                  <a:pt x="10164289" y="476127"/>
                  <a:pt x="10163679" y="480048"/>
                </a:cubicBezTo>
                <a:cubicBezTo>
                  <a:pt x="10163070" y="483968"/>
                  <a:pt x="10159413" y="486583"/>
                  <a:pt x="10155145" y="485929"/>
                </a:cubicBezTo>
                <a:cubicBezTo>
                  <a:pt x="10150878" y="485275"/>
                  <a:pt x="10148135" y="481355"/>
                  <a:pt x="10148745" y="477434"/>
                </a:cubicBezTo>
                <a:cubicBezTo>
                  <a:pt x="10149355" y="473514"/>
                  <a:pt x="10153012" y="470900"/>
                  <a:pt x="10157278" y="471554"/>
                </a:cubicBezTo>
                <a:close/>
                <a:moveTo>
                  <a:pt x="2579747" y="471554"/>
                </a:moveTo>
                <a:cubicBezTo>
                  <a:pt x="2584929" y="472534"/>
                  <a:pt x="2588587" y="477108"/>
                  <a:pt x="2587978" y="482335"/>
                </a:cubicBezTo>
                <a:cubicBezTo>
                  <a:pt x="2587368" y="487236"/>
                  <a:pt x="2582490" y="490503"/>
                  <a:pt x="2577312" y="489850"/>
                </a:cubicBezTo>
                <a:cubicBezTo>
                  <a:pt x="2572132" y="488870"/>
                  <a:pt x="2568473" y="484295"/>
                  <a:pt x="2569081" y="479068"/>
                </a:cubicBezTo>
                <a:cubicBezTo>
                  <a:pt x="2569692" y="474167"/>
                  <a:pt x="2574570" y="470900"/>
                  <a:pt x="2579747" y="471554"/>
                </a:cubicBezTo>
                <a:close/>
                <a:moveTo>
                  <a:pt x="3574195" y="471553"/>
                </a:moveTo>
                <a:cubicBezTo>
                  <a:pt x="3578761" y="472207"/>
                  <a:pt x="3581807" y="476454"/>
                  <a:pt x="3581198" y="480701"/>
                </a:cubicBezTo>
                <a:cubicBezTo>
                  <a:pt x="3580597" y="484949"/>
                  <a:pt x="3576325" y="487889"/>
                  <a:pt x="3571766" y="487236"/>
                </a:cubicBezTo>
                <a:cubicBezTo>
                  <a:pt x="3567207" y="486583"/>
                  <a:pt x="3564146" y="482335"/>
                  <a:pt x="3564753" y="478088"/>
                </a:cubicBezTo>
                <a:cubicBezTo>
                  <a:pt x="3565364" y="473513"/>
                  <a:pt x="3569628" y="470573"/>
                  <a:pt x="3574195" y="471553"/>
                </a:cubicBezTo>
                <a:close/>
                <a:moveTo>
                  <a:pt x="9487020" y="471227"/>
                </a:moveTo>
                <a:cubicBezTo>
                  <a:pt x="9491591" y="471880"/>
                  <a:pt x="9494640" y="476127"/>
                  <a:pt x="9494031" y="480375"/>
                </a:cubicBezTo>
                <a:cubicBezTo>
                  <a:pt x="9493421" y="484622"/>
                  <a:pt x="9489154" y="487563"/>
                  <a:pt x="9484582" y="486909"/>
                </a:cubicBezTo>
                <a:lnTo>
                  <a:pt x="9481023" y="484802"/>
                </a:lnTo>
                <a:lnTo>
                  <a:pt x="9478256" y="489319"/>
                </a:lnTo>
                <a:lnTo>
                  <a:pt x="9476582" y="489625"/>
                </a:lnTo>
                <a:lnTo>
                  <a:pt x="9476085" y="490422"/>
                </a:lnTo>
                <a:cubicBezTo>
                  <a:pt x="9474143" y="491729"/>
                  <a:pt x="9471628" y="492300"/>
                  <a:pt x="9469037" y="491810"/>
                </a:cubicBezTo>
                <a:cubicBezTo>
                  <a:pt x="9463855" y="490830"/>
                  <a:pt x="9460197" y="486256"/>
                  <a:pt x="9460807" y="481356"/>
                </a:cubicBezTo>
                <a:cubicBezTo>
                  <a:pt x="9461417" y="476454"/>
                  <a:pt x="9466293" y="473188"/>
                  <a:pt x="9471475" y="474168"/>
                </a:cubicBezTo>
                <a:lnTo>
                  <a:pt x="9472614" y="474849"/>
                </a:lnTo>
                <a:lnTo>
                  <a:pt x="9474218" y="474494"/>
                </a:lnTo>
                <a:lnTo>
                  <a:pt x="9478179" y="476804"/>
                </a:lnTo>
                <a:lnTo>
                  <a:pt x="9480810" y="472656"/>
                </a:lnTo>
                <a:cubicBezTo>
                  <a:pt x="9482523" y="471472"/>
                  <a:pt x="9484734" y="470900"/>
                  <a:pt x="9487020" y="471227"/>
                </a:cubicBezTo>
                <a:close/>
                <a:moveTo>
                  <a:pt x="9191362" y="471227"/>
                </a:moveTo>
                <a:cubicBezTo>
                  <a:pt x="9195934" y="471880"/>
                  <a:pt x="9199287" y="476127"/>
                  <a:pt x="9198373" y="480702"/>
                </a:cubicBezTo>
                <a:lnTo>
                  <a:pt x="9197387" y="482255"/>
                </a:lnTo>
                <a:lnTo>
                  <a:pt x="9197764" y="483642"/>
                </a:lnTo>
                <a:cubicBezTo>
                  <a:pt x="9197153" y="487563"/>
                  <a:pt x="9193496" y="490177"/>
                  <a:pt x="9189229" y="489523"/>
                </a:cubicBezTo>
                <a:cubicBezTo>
                  <a:pt x="9187095" y="489197"/>
                  <a:pt x="9185342" y="488053"/>
                  <a:pt x="9184199" y="486501"/>
                </a:cubicBezTo>
                <a:lnTo>
                  <a:pt x="9183600" y="484109"/>
                </a:lnTo>
                <a:lnTo>
                  <a:pt x="9183361" y="483969"/>
                </a:lnTo>
                <a:cubicBezTo>
                  <a:pt x="9182065" y="482254"/>
                  <a:pt x="9181456" y="480048"/>
                  <a:pt x="9181913" y="477761"/>
                </a:cubicBezTo>
                <a:cubicBezTo>
                  <a:pt x="9182523" y="473514"/>
                  <a:pt x="9186790" y="470573"/>
                  <a:pt x="9191362" y="471227"/>
                </a:cubicBezTo>
                <a:close/>
                <a:moveTo>
                  <a:pt x="8970686" y="471227"/>
                </a:moveTo>
                <a:cubicBezTo>
                  <a:pt x="8975258" y="471880"/>
                  <a:pt x="8978306" y="476127"/>
                  <a:pt x="8977696" y="480375"/>
                </a:cubicBezTo>
                <a:cubicBezTo>
                  <a:pt x="8977087" y="484622"/>
                  <a:pt x="8972820" y="487563"/>
                  <a:pt x="8968552" y="486583"/>
                </a:cubicBezTo>
                <a:cubicBezTo>
                  <a:pt x="8963980" y="485929"/>
                  <a:pt x="8960932" y="481682"/>
                  <a:pt x="8961542" y="477434"/>
                </a:cubicBezTo>
                <a:cubicBezTo>
                  <a:pt x="8962151" y="473187"/>
                  <a:pt x="8966418" y="470573"/>
                  <a:pt x="8970686" y="471227"/>
                </a:cubicBezTo>
                <a:close/>
                <a:moveTo>
                  <a:pt x="1202317" y="470900"/>
                </a:moveTo>
                <a:cubicBezTo>
                  <a:pt x="1206888" y="471554"/>
                  <a:pt x="1209935" y="475801"/>
                  <a:pt x="1209325" y="480048"/>
                </a:cubicBezTo>
                <a:cubicBezTo>
                  <a:pt x="1208716" y="484295"/>
                  <a:pt x="1204449" y="487236"/>
                  <a:pt x="1199878" y="486256"/>
                </a:cubicBezTo>
                <a:cubicBezTo>
                  <a:pt x="1195306" y="485275"/>
                  <a:pt x="1192258" y="481355"/>
                  <a:pt x="1192868" y="477108"/>
                </a:cubicBezTo>
                <a:cubicBezTo>
                  <a:pt x="1193783" y="473187"/>
                  <a:pt x="1198048" y="470247"/>
                  <a:pt x="1202317" y="470900"/>
                </a:cubicBezTo>
                <a:close/>
                <a:moveTo>
                  <a:pt x="3625392" y="470573"/>
                </a:moveTo>
                <a:cubicBezTo>
                  <a:pt x="3629955" y="471227"/>
                  <a:pt x="3633013" y="475474"/>
                  <a:pt x="3632401" y="479722"/>
                </a:cubicBezTo>
                <a:cubicBezTo>
                  <a:pt x="3631790" y="483968"/>
                  <a:pt x="3627518" y="486909"/>
                  <a:pt x="3623257" y="485929"/>
                </a:cubicBezTo>
                <a:cubicBezTo>
                  <a:pt x="3618676" y="485275"/>
                  <a:pt x="3615637" y="481028"/>
                  <a:pt x="3616248" y="476781"/>
                </a:cubicBezTo>
                <a:cubicBezTo>
                  <a:pt x="3616860" y="472534"/>
                  <a:pt x="3620811" y="469593"/>
                  <a:pt x="3625392" y="470573"/>
                </a:cubicBezTo>
                <a:close/>
                <a:moveTo>
                  <a:pt x="9355650" y="470247"/>
                </a:moveTo>
                <a:cubicBezTo>
                  <a:pt x="9359917" y="470900"/>
                  <a:pt x="9362966" y="474820"/>
                  <a:pt x="9362357" y="479068"/>
                </a:cubicBezTo>
                <a:cubicBezTo>
                  <a:pt x="9362051" y="481028"/>
                  <a:pt x="9360908" y="482743"/>
                  <a:pt x="9359308" y="483846"/>
                </a:cubicBezTo>
                <a:lnTo>
                  <a:pt x="9355698" y="484534"/>
                </a:lnTo>
                <a:lnTo>
                  <a:pt x="9360298" y="487236"/>
                </a:lnTo>
                <a:cubicBezTo>
                  <a:pt x="9361594" y="488951"/>
                  <a:pt x="9362203" y="491156"/>
                  <a:pt x="9361746" y="493443"/>
                </a:cubicBezTo>
                <a:cubicBezTo>
                  <a:pt x="9361137" y="497690"/>
                  <a:pt x="9356870" y="500631"/>
                  <a:pt x="9352298" y="499977"/>
                </a:cubicBezTo>
                <a:cubicBezTo>
                  <a:pt x="9347726" y="499324"/>
                  <a:pt x="9344373" y="495077"/>
                  <a:pt x="9345287" y="490503"/>
                </a:cubicBezTo>
                <a:cubicBezTo>
                  <a:pt x="9345592" y="488379"/>
                  <a:pt x="9346811" y="486583"/>
                  <a:pt x="9348526" y="485398"/>
                </a:cubicBezTo>
                <a:lnTo>
                  <a:pt x="9352666" y="484445"/>
                </a:lnTo>
                <a:lnTo>
                  <a:pt x="9348336" y="481886"/>
                </a:lnTo>
                <a:cubicBezTo>
                  <a:pt x="9347117" y="480293"/>
                  <a:pt x="9346507" y="478251"/>
                  <a:pt x="9346811" y="476127"/>
                </a:cubicBezTo>
                <a:cubicBezTo>
                  <a:pt x="9347117" y="472207"/>
                  <a:pt x="9351078" y="469593"/>
                  <a:pt x="9355650" y="470247"/>
                </a:cubicBezTo>
                <a:close/>
                <a:moveTo>
                  <a:pt x="8922222" y="470247"/>
                </a:moveTo>
                <a:cubicBezTo>
                  <a:pt x="8926185" y="470900"/>
                  <a:pt x="8928928" y="474494"/>
                  <a:pt x="8928318" y="478415"/>
                </a:cubicBezTo>
                <a:cubicBezTo>
                  <a:pt x="8927709" y="482335"/>
                  <a:pt x="8924052" y="484622"/>
                  <a:pt x="8920089" y="483969"/>
                </a:cubicBezTo>
                <a:cubicBezTo>
                  <a:pt x="8916126" y="483315"/>
                  <a:pt x="8913383" y="479722"/>
                  <a:pt x="8913993" y="475801"/>
                </a:cubicBezTo>
                <a:cubicBezTo>
                  <a:pt x="8914298" y="472207"/>
                  <a:pt x="8918260" y="469593"/>
                  <a:pt x="8922222" y="470247"/>
                </a:cubicBezTo>
                <a:close/>
                <a:moveTo>
                  <a:pt x="4253933" y="469920"/>
                </a:moveTo>
                <a:cubicBezTo>
                  <a:pt x="4258505" y="470573"/>
                  <a:pt x="4261860" y="474821"/>
                  <a:pt x="4261249" y="479395"/>
                </a:cubicBezTo>
                <a:cubicBezTo>
                  <a:pt x="4260645" y="483642"/>
                  <a:pt x="4256371" y="486583"/>
                  <a:pt x="4251796" y="485929"/>
                </a:cubicBezTo>
                <a:cubicBezTo>
                  <a:pt x="4247214" y="485275"/>
                  <a:pt x="4243873" y="481028"/>
                  <a:pt x="4244485" y="476454"/>
                </a:cubicBezTo>
                <a:cubicBezTo>
                  <a:pt x="4245090" y="471880"/>
                  <a:pt x="4249357" y="468940"/>
                  <a:pt x="4253933" y="469920"/>
                </a:cubicBezTo>
                <a:close/>
                <a:moveTo>
                  <a:pt x="9643078" y="469593"/>
                </a:moveTo>
                <a:cubicBezTo>
                  <a:pt x="9647651" y="470247"/>
                  <a:pt x="9651004" y="474494"/>
                  <a:pt x="9650394" y="479068"/>
                </a:cubicBezTo>
                <a:cubicBezTo>
                  <a:pt x="9649784" y="483642"/>
                  <a:pt x="9645517" y="486583"/>
                  <a:pt x="9640639" y="485602"/>
                </a:cubicBezTo>
                <a:cubicBezTo>
                  <a:pt x="9636068" y="484949"/>
                  <a:pt x="9632715" y="480702"/>
                  <a:pt x="9633324" y="476128"/>
                </a:cubicBezTo>
                <a:cubicBezTo>
                  <a:pt x="9634239" y="471881"/>
                  <a:pt x="9638506" y="468940"/>
                  <a:pt x="9643078" y="469593"/>
                </a:cubicBezTo>
                <a:close/>
                <a:moveTo>
                  <a:pt x="4813095" y="469593"/>
                </a:moveTo>
                <a:cubicBezTo>
                  <a:pt x="4817666" y="470247"/>
                  <a:pt x="4820714" y="474494"/>
                  <a:pt x="4820105" y="478741"/>
                </a:cubicBezTo>
                <a:cubicBezTo>
                  <a:pt x="4819496" y="482989"/>
                  <a:pt x="4815227" y="485929"/>
                  <a:pt x="4810656" y="484949"/>
                </a:cubicBezTo>
                <a:cubicBezTo>
                  <a:pt x="4806083" y="484295"/>
                  <a:pt x="4803034" y="480048"/>
                  <a:pt x="4803644" y="475801"/>
                </a:cubicBezTo>
                <a:cubicBezTo>
                  <a:pt x="4804559" y="471554"/>
                  <a:pt x="4808827" y="468940"/>
                  <a:pt x="4813095" y="469593"/>
                </a:cubicBezTo>
                <a:close/>
                <a:moveTo>
                  <a:pt x="10317604" y="469266"/>
                </a:moveTo>
                <a:cubicBezTo>
                  <a:pt x="10321872" y="469920"/>
                  <a:pt x="10324919" y="473840"/>
                  <a:pt x="10324309" y="477761"/>
                </a:cubicBezTo>
                <a:cubicBezTo>
                  <a:pt x="10323701" y="481681"/>
                  <a:pt x="10319738" y="484622"/>
                  <a:pt x="10315471" y="483642"/>
                </a:cubicBezTo>
                <a:cubicBezTo>
                  <a:pt x="10311203" y="482988"/>
                  <a:pt x="10308155" y="479068"/>
                  <a:pt x="10308765" y="475147"/>
                </a:cubicBezTo>
                <a:cubicBezTo>
                  <a:pt x="10309679" y="471227"/>
                  <a:pt x="10313642" y="468613"/>
                  <a:pt x="10317604" y="469266"/>
                </a:cubicBezTo>
                <a:close/>
                <a:moveTo>
                  <a:pt x="7064761" y="469266"/>
                </a:moveTo>
                <a:cubicBezTo>
                  <a:pt x="7069028" y="469920"/>
                  <a:pt x="7072076" y="473840"/>
                  <a:pt x="7071466" y="478088"/>
                </a:cubicBezTo>
                <a:cubicBezTo>
                  <a:pt x="7070857" y="482335"/>
                  <a:pt x="7066895" y="484949"/>
                  <a:pt x="7062628" y="484295"/>
                </a:cubicBezTo>
                <a:cubicBezTo>
                  <a:pt x="7058360" y="483642"/>
                  <a:pt x="7055312" y="479722"/>
                  <a:pt x="7055921" y="475474"/>
                </a:cubicBezTo>
                <a:cubicBezTo>
                  <a:pt x="7056226" y="471227"/>
                  <a:pt x="7060493" y="468613"/>
                  <a:pt x="7064761" y="469266"/>
                </a:cubicBezTo>
                <a:close/>
                <a:moveTo>
                  <a:pt x="4335627" y="468940"/>
                </a:moveTo>
                <a:cubicBezTo>
                  <a:pt x="4340200" y="469593"/>
                  <a:pt x="4343553" y="473841"/>
                  <a:pt x="4342944" y="478415"/>
                </a:cubicBezTo>
                <a:cubicBezTo>
                  <a:pt x="4342333" y="482662"/>
                  <a:pt x="4338068" y="485602"/>
                  <a:pt x="4333494" y="484949"/>
                </a:cubicBezTo>
                <a:cubicBezTo>
                  <a:pt x="4328924" y="484295"/>
                  <a:pt x="4325564" y="480048"/>
                  <a:pt x="4326173" y="475474"/>
                </a:cubicBezTo>
                <a:cubicBezTo>
                  <a:pt x="4326787" y="470900"/>
                  <a:pt x="4331058" y="467959"/>
                  <a:pt x="4335627" y="468940"/>
                </a:cubicBezTo>
                <a:close/>
                <a:moveTo>
                  <a:pt x="6199734" y="468613"/>
                </a:moveTo>
                <a:cubicBezTo>
                  <a:pt x="6204001" y="469266"/>
                  <a:pt x="6207354" y="473514"/>
                  <a:pt x="6206439" y="477434"/>
                </a:cubicBezTo>
                <a:cubicBezTo>
                  <a:pt x="6205830" y="481682"/>
                  <a:pt x="6201867" y="484295"/>
                  <a:pt x="6197295" y="483642"/>
                </a:cubicBezTo>
                <a:cubicBezTo>
                  <a:pt x="6192723" y="482989"/>
                  <a:pt x="6189675" y="478741"/>
                  <a:pt x="6190590" y="474821"/>
                </a:cubicBezTo>
                <a:cubicBezTo>
                  <a:pt x="6191199" y="470573"/>
                  <a:pt x="6195466" y="467960"/>
                  <a:pt x="6199734" y="468613"/>
                </a:cubicBezTo>
                <a:close/>
                <a:moveTo>
                  <a:pt x="3522033" y="468613"/>
                </a:moveTo>
                <a:cubicBezTo>
                  <a:pt x="3526602" y="469266"/>
                  <a:pt x="3529952" y="473514"/>
                  <a:pt x="3529347" y="478088"/>
                </a:cubicBezTo>
                <a:cubicBezTo>
                  <a:pt x="3528740" y="482662"/>
                  <a:pt x="3524468" y="485276"/>
                  <a:pt x="3519901" y="484622"/>
                </a:cubicBezTo>
                <a:cubicBezTo>
                  <a:pt x="3515322" y="483969"/>
                  <a:pt x="3511968" y="479722"/>
                  <a:pt x="3512576" y="475148"/>
                </a:cubicBezTo>
                <a:cubicBezTo>
                  <a:pt x="3513192" y="470900"/>
                  <a:pt x="3517463" y="467960"/>
                  <a:pt x="3522033" y="468613"/>
                </a:cubicBezTo>
                <a:close/>
                <a:moveTo>
                  <a:pt x="1412173" y="468613"/>
                </a:moveTo>
                <a:cubicBezTo>
                  <a:pt x="1417049" y="469593"/>
                  <a:pt x="1420707" y="473840"/>
                  <a:pt x="1419793" y="478741"/>
                </a:cubicBezTo>
                <a:cubicBezTo>
                  <a:pt x="1419183" y="483315"/>
                  <a:pt x="1414612" y="486583"/>
                  <a:pt x="1409430" y="485602"/>
                </a:cubicBezTo>
                <a:cubicBezTo>
                  <a:pt x="1404553" y="484622"/>
                  <a:pt x="1400896" y="480375"/>
                  <a:pt x="1401811" y="475474"/>
                </a:cubicBezTo>
                <a:cubicBezTo>
                  <a:pt x="1402725" y="470900"/>
                  <a:pt x="1407296" y="467633"/>
                  <a:pt x="1412173" y="468613"/>
                </a:cubicBezTo>
                <a:close/>
                <a:moveTo>
                  <a:pt x="2488614" y="468286"/>
                </a:moveTo>
                <a:cubicBezTo>
                  <a:pt x="2493794" y="469266"/>
                  <a:pt x="2497451" y="473840"/>
                  <a:pt x="2496842" y="479068"/>
                </a:cubicBezTo>
                <a:cubicBezTo>
                  <a:pt x="2496232" y="483968"/>
                  <a:pt x="2491356" y="487236"/>
                  <a:pt x="2486172" y="486583"/>
                </a:cubicBezTo>
                <a:cubicBezTo>
                  <a:pt x="2480994" y="485602"/>
                  <a:pt x="2477335" y="481028"/>
                  <a:pt x="2477944" y="475800"/>
                </a:cubicBezTo>
                <a:cubicBezTo>
                  <a:pt x="2478555" y="470900"/>
                  <a:pt x="2483430" y="467632"/>
                  <a:pt x="2488614" y="468286"/>
                </a:cubicBezTo>
                <a:close/>
                <a:moveTo>
                  <a:pt x="2174176" y="467960"/>
                </a:moveTo>
                <a:cubicBezTo>
                  <a:pt x="2179053" y="468940"/>
                  <a:pt x="2182405" y="473187"/>
                  <a:pt x="2181796" y="477761"/>
                </a:cubicBezTo>
                <a:cubicBezTo>
                  <a:pt x="2181186" y="482335"/>
                  <a:pt x="2176615" y="485275"/>
                  <a:pt x="2171738" y="484622"/>
                </a:cubicBezTo>
                <a:cubicBezTo>
                  <a:pt x="2166861" y="483642"/>
                  <a:pt x="2163509" y="479395"/>
                  <a:pt x="2164119" y="474821"/>
                </a:cubicBezTo>
                <a:cubicBezTo>
                  <a:pt x="2164727" y="470247"/>
                  <a:pt x="2169299" y="467306"/>
                  <a:pt x="2174176" y="467960"/>
                </a:cubicBezTo>
                <a:close/>
                <a:moveTo>
                  <a:pt x="9537617" y="467633"/>
                </a:moveTo>
                <a:cubicBezTo>
                  <a:pt x="9540056" y="468123"/>
                  <a:pt x="9542189" y="469430"/>
                  <a:pt x="9543599" y="471227"/>
                </a:cubicBezTo>
                <a:lnTo>
                  <a:pt x="9545020" y="476896"/>
                </a:lnTo>
                <a:lnTo>
                  <a:pt x="9547371" y="476454"/>
                </a:lnTo>
                <a:lnTo>
                  <a:pt x="9549975" y="478032"/>
                </a:lnTo>
                <a:lnTo>
                  <a:pt x="9552094" y="474944"/>
                </a:lnTo>
                <a:cubicBezTo>
                  <a:pt x="9553847" y="473759"/>
                  <a:pt x="9556058" y="473188"/>
                  <a:pt x="9558343" y="473514"/>
                </a:cubicBezTo>
                <a:cubicBezTo>
                  <a:pt x="9562915" y="474167"/>
                  <a:pt x="9566268" y="478415"/>
                  <a:pt x="9565658" y="482989"/>
                </a:cubicBezTo>
                <a:cubicBezTo>
                  <a:pt x="9565049" y="487563"/>
                  <a:pt x="9560781" y="490503"/>
                  <a:pt x="9555906" y="489523"/>
                </a:cubicBezTo>
                <a:lnTo>
                  <a:pt x="9553724" y="488250"/>
                </a:lnTo>
                <a:lnTo>
                  <a:pt x="9551561" y="491647"/>
                </a:lnTo>
                <a:cubicBezTo>
                  <a:pt x="9549733" y="492872"/>
                  <a:pt x="9547371" y="493444"/>
                  <a:pt x="9544933" y="493117"/>
                </a:cubicBezTo>
                <a:cubicBezTo>
                  <a:pt x="9542493" y="492627"/>
                  <a:pt x="9540437" y="491320"/>
                  <a:pt x="9539065" y="489564"/>
                </a:cubicBezTo>
                <a:lnTo>
                  <a:pt x="9537533" y="484102"/>
                </a:lnTo>
                <a:lnTo>
                  <a:pt x="9534874" y="484622"/>
                </a:lnTo>
                <a:lnTo>
                  <a:pt x="9531764" y="482754"/>
                </a:lnTo>
                <a:lnTo>
                  <a:pt x="9529425" y="486500"/>
                </a:lnTo>
                <a:cubicBezTo>
                  <a:pt x="9527482" y="487808"/>
                  <a:pt x="9524967" y="488379"/>
                  <a:pt x="9522378" y="487889"/>
                </a:cubicBezTo>
                <a:lnTo>
                  <a:pt x="9521052" y="487092"/>
                </a:lnTo>
                <a:lnTo>
                  <a:pt x="9519763" y="487366"/>
                </a:lnTo>
                <a:lnTo>
                  <a:pt x="9516040" y="485119"/>
                </a:lnTo>
                <a:lnTo>
                  <a:pt x="9514413" y="487685"/>
                </a:lnTo>
                <a:cubicBezTo>
                  <a:pt x="9512623" y="488869"/>
                  <a:pt x="9510337" y="489359"/>
                  <a:pt x="9508051" y="488869"/>
                </a:cubicBezTo>
                <a:cubicBezTo>
                  <a:pt x="9503174" y="488216"/>
                  <a:pt x="9500126" y="483642"/>
                  <a:pt x="9500736" y="479395"/>
                </a:cubicBezTo>
                <a:cubicBezTo>
                  <a:pt x="9501345" y="475147"/>
                  <a:pt x="9505918" y="472207"/>
                  <a:pt x="9510489" y="472860"/>
                </a:cubicBezTo>
                <a:lnTo>
                  <a:pt x="9514271" y="475103"/>
                </a:lnTo>
                <a:lnTo>
                  <a:pt x="9515860" y="472576"/>
                </a:lnTo>
                <a:lnTo>
                  <a:pt x="9517853" y="472153"/>
                </a:lnTo>
                <a:lnTo>
                  <a:pt x="9518186" y="471635"/>
                </a:lnTo>
                <a:cubicBezTo>
                  <a:pt x="9520091" y="470329"/>
                  <a:pt x="9522530" y="469757"/>
                  <a:pt x="9525120" y="470247"/>
                </a:cubicBezTo>
                <a:lnTo>
                  <a:pt x="9528606" y="472343"/>
                </a:lnTo>
                <a:lnTo>
                  <a:pt x="9530721" y="468981"/>
                </a:lnTo>
                <a:cubicBezTo>
                  <a:pt x="9532587" y="467715"/>
                  <a:pt x="9535026" y="467143"/>
                  <a:pt x="9537617" y="467633"/>
                </a:cubicBezTo>
                <a:close/>
                <a:moveTo>
                  <a:pt x="3147050" y="467633"/>
                </a:moveTo>
                <a:cubicBezTo>
                  <a:pt x="3151930" y="468613"/>
                  <a:pt x="3155587" y="473188"/>
                  <a:pt x="3154674" y="477761"/>
                </a:cubicBezTo>
                <a:cubicBezTo>
                  <a:pt x="3154061" y="482662"/>
                  <a:pt x="3149492" y="485602"/>
                  <a:pt x="3144306" y="484949"/>
                </a:cubicBezTo>
                <a:cubicBezTo>
                  <a:pt x="3139128" y="484296"/>
                  <a:pt x="3135783" y="479722"/>
                  <a:pt x="3136694" y="474821"/>
                </a:cubicBezTo>
                <a:cubicBezTo>
                  <a:pt x="3137607" y="469920"/>
                  <a:pt x="3142176" y="466980"/>
                  <a:pt x="3147050" y="467633"/>
                </a:cubicBezTo>
                <a:close/>
                <a:moveTo>
                  <a:pt x="8942644" y="466980"/>
                </a:moveTo>
                <a:cubicBezTo>
                  <a:pt x="8947826" y="467960"/>
                  <a:pt x="8951178" y="472534"/>
                  <a:pt x="8950569" y="477108"/>
                </a:cubicBezTo>
                <a:cubicBezTo>
                  <a:pt x="8949959" y="482009"/>
                  <a:pt x="8945082" y="484949"/>
                  <a:pt x="8940206" y="484296"/>
                </a:cubicBezTo>
                <a:cubicBezTo>
                  <a:pt x="8935024" y="483315"/>
                  <a:pt x="8931671" y="478741"/>
                  <a:pt x="8932281" y="474168"/>
                </a:cubicBezTo>
                <a:cubicBezTo>
                  <a:pt x="8932890" y="469266"/>
                  <a:pt x="8937462" y="466000"/>
                  <a:pt x="8942644" y="466980"/>
                </a:cubicBezTo>
                <a:close/>
                <a:moveTo>
                  <a:pt x="6827625" y="466980"/>
                </a:moveTo>
                <a:cubicBezTo>
                  <a:pt x="6831892" y="467633"/>
                  <a:pt x="6835245" y="471881"/>
                  <a:pt x="6834635" y="475801"/>
                </a:cubicBezTo>
                <a:cubicBezTo>
                  <a:pt x="6834026" y="480048"/>
                  <a:pt x="6830063" y="482662"/>
                  <a:pt x="6825491" y="482009"/>
                </a:cubicBezTo>
                <a:cubicBezTo>
                  <a:pt x="6821224" y="481355"/>
                  <a:pt x="6817871" y="477108"/>
                  <a:pt x="6818481" y="473187"/>
                </a:cubicBezTo>
                <a:cubicBezTo>
                  <a:pt x="6819090" y="469266"/>
                  <a:pt x="6823358" y="466000"/>
                  <a:pt x="6827625" y="466980"/>
                </a:cubicBezTo>
                <a:close/>
                <a:moveTo>
                  <a:pt x="3354948" y="466979"/>
                </a:moveTo>
                <a:cubicBezTo>
                  <a:pt x="3359825" y="467959"/>
                  <a:pt x="3363177" y="472207"/>
                  <a:pt x="3362568" y="476781"/>
                </a:cubicBezTo>
                <a:cubicBezTo>
                  <a:pt x="3361959" y="481355"/>
                  <a:pt x="3357386" y="484295"/>
                  <a:pt x="3352510" y="483642"/>
                </a:cubicBezTo>
                <a:cubicBezTo>
                  <a:pt x="3347634" y="482662"/>
                  <a:pt x="3344282" y="478415"/>
                  <a:pt x="3344892" y="473840"/>
                </a:cubicBezTo>
                <a:cubicBezTo>
                  <a:pt x="3345805" y="468940"/>
                  <a:pt x="3350377" y="465999"/>
                  <a:pt x="3354948" y="466979"/>
                </a:cubicBezTo>
                <a:close/>
                <a:moveTo>
                  <a:pt x="10666602" y="466653"/>
                </a:moveTo>
                <a:cubicBezTo>
                  <a:pt x="10671175" y="467306"/>
                  <a:pt x="10674222" y="471554"/>
                  <a:pt x="10673613" y="475801"/>
                </a:cubicBezTo>
                <a:cubicBezTo>
                  <a:pt x="10673004" y="480048"/>
                  <a:pt x="10668735" y="482989"/>
                  <a:pt x="10664470" y="482009"/>
                </a:cubicBezTo>
                <a:cubicBezTo>
                  <a:pt x="10659896" y="481355"/>
                  <a:pt x="10656849" y="477108"/>
                  <a:pt x="10657459" y="472861"/>
                </a:cubicBezTo>
                <a:cubicBezTo>
                  <a:pt x="10657763" y="468613"/>
                  <a:pt x="10662030" y="466000"/>
                  <a:pt x="10666602" y="466653"/>
                </a:cubicBezTo>
                <a:close/>
                <a:moveTo>
                  <a:pt x="8169667" y="466326"/>
                </a:moveTo>
                <a:cubicBezTo>
                  <a:pt x="8174544" y="467306"/>
                  <a:pt x="8177897" y="471553"/>
                  <a:pt x="8176982" y="476127"/>
                </a:cubicBezTo>
                <a:cubicBezTo>
                  <a:pt x="8176373" y="480701"/>
                  <a:pt x="8171800" y="483642"/>
                  <a:pt x="8167229" y="482988"/>
                </a:cubicBezTo>
                <a:cubicBezTo>
                  <a:pt x="8162352" y="482008"/>
                  <a:pt x="8158999" y="477761"/>
                  <a:pt x="8159914" y="473187"/>
                </a:cubicBezTo>
                <a:cubicBezTo>
                  <a:pt x="8160827" y="468613"/>
                  <a:pt x="8165095" y="465672"/>
                  <a:pt x="8169667" y="466326"/>
                </a:cubicBezTo>
                <a:close/>
                <a:moveTo>
                  <a:pt x="9379011" y="466058"/>
                </a:moveTo>
                <a:cubicBezTo>
                  <a:pt x="9381587" y="466500"/>
                  <a:pt x="9383769" y="467910"/>
                  <a:pt x="9385214" y="469835"/>
                </a:cubicBezTo>
                <a:lnTo>
                  <a:pt x="9385853" y="472297"/>
                </a:lnTo>
                <a:lnTo>
                  <a:pt x="9390701" y="471227"/>
                </a:lnTo>
                <a:cubicBezTo>
                  <a:pt x="9395275" y="471880"/>
                  <a:pt x="9398628" y="476127"/>
                  <a:pt x="9398018" y="480702"/>
                </a:cubicBezTo>
                <a:cubicBezTo>
                  <a:pt x="9397713" y="482989"/>
                  <a:pt x="9396494" y="484867"/>
                  <a:pt x="9394741" y="486051"/>
                </a:cubicBezTo>
                <a:lnTo>
                  <a:pt x="9390470" y="486833"/>
                </a:lnTo>
                <a:lnTo>
                  <a:pt x="9390398" y="486950"/>
                </a:lnTo>
                <a:cubicBezTo>
                  <a:pt x="9388798" y="488052"/>
                  <a:pt x="9386740" y="488543"/>
                  <a:pt x="9384606" y="488216"/>
                </a:cubicBezTo>
                <a:cubicBezTo>
                  <a:pt x="9382472" y="487890"/>
                  <a:pt x="9380644" y="486746"/>
                  <a:pt x="9379425" y="485153"/>
                </a:cubicBezTo>
                <a:lnTo>
                  <a:pt x="9378998" y="483542"/>
                </a:lnTo>
                <a:lnTo>
                  <a:pt x="9376314" y="484124"/>
                </a:lnTo>
                <a:cubicBezTo>
                  <a:pt x="9371163" y="483240"/>
                  <a:pt x="9367589" y="478479"/>
                  <a:pt x="9368333" y="473490"/>
                </a:cubicBezTo>
                <a:cubicBezTo>
                  <a:pt x="9369078" y="468502"/>
                  <a:pt x="9373858" y="465174"/>
                  <a:pt x="9379011" y="466058"/>
                </a:cubicBezTo>
                <a:close/>
                <a:moveTo>
                  <a:pt x="2006545" y="465999"/>
                </a:moveTo>
                <a:cubicBezTo>
                  <a:pt x="2011422" y="466979"/>
                  <a:pt x="2014775" y="471227"/>
                  <a:pt x="2013861" y="475801"/>
                </a:cubicBezTo>
                <a:cubicBezTo>
                  <a:pt x="2013251" y="480375"/>
                  <a:pt x="2008679" y="483315"/>
                  <a:pt x="2003802" y="482662"/>
                </a:cubicBezTo>
                <a:cubicBezTo>
                  <a:pt x="1998926" y="481682"/>
                  <a:pt x="1995573" y="477434"/>
                  <a:pt x="1996487" y="472860"/>
                </a:cubicBezTo>
                <a:cubicBezTo>
                  <a:pt x="1997401" y="467959"/>
                  <a:pt x="2001974" y="465019"/>
                  <a:pt x="2006545" y="465999"/>
                </a:cubicBezTo>
                <a:close/>
                <a:moveTo>
                  <a:pt x="9812243" y="465673"/>
                </a:moveTo>
                <a:cubicBezTo>
                  <a:pt x="9816815" y="466326"/>
                  <a:pt x="9820168" y="470573"/>
                  <a:pt x="9819559" y="475148"/>
                </a:cubicBezTo>
                <a:cubicBezTo>
                  <a:pt x="9818948" y="479722"/>
                  <a:pt x="9814682" y="482662"/>
                  <a:pt x="9809805" y="481682"/>
                </a:cubicBezTo>
                <a:cubicBezTo>
                  <a:pt x="9805233" y="481029"/>
                  <a:pt x="9801880" y="476781"/>
                  <a:pt x="9802490" y="472207"/>
                </a:cubicBezTo>
                <a:cubicBezTo>
                  <a:pt x="9803099" y="467960"/>
                  <a:pt x="9807671" y="465020"/>
                  <a:pt x="9812243" y="465673"/>
                </a:cubicBezTo>
                <a:close/>
                <a:moveTo>
                  <a:pt x="5713035" y="465673"/>
                </a:moveTo>
                <a:cubicBezTo>
                  <a:pt x="5717606" y="466326"/>
                  <a:pt x="5720657" y="470573"/>
                  <a:pt x="5720046" y="474821"/>
                </a:cubicBezTo>
                <a:cubicBezTo>
                  <a:pt x="5719436" y="479068"/>
                  <a:pt x="5715169" y="482009"/>
                  <a:pt x="5710900" y="481029"/>
                </a:cubicBezTo>
                <a:cubicBezTo>
                  <a:pt x="5706327" y="480375"/>
                  <a:pt x="5703280" y="476128"/>
                  <a:pt x="5703889" y="471881"/>
                </a:cubicBezTo>
                <a:cubicBezTo>
                  <a:pt x="5704193" y="467633"/>
                  <a:pt x="5708462" y="465020"/>
                  <a:pt x="5713035" y="465673"/>
                </a:cubicBezTo>
                <a:close/>
                <a:moveTo>
                  <a:pt x="2994032" y="465673"/>
                </a:moveTo>
                <a:cubicBezTo>
                  <a:pt x="2999207" y="466653"/>
                  <a:pt x="3002557" y="471227"/>
                  <a:pt x="3001947" y="475801"/>
                </a:cubicBezTo>
                <a:cubicBezTo>
                  <a:pt x="3001341" y="480702"/>
                  <a:pt x="2996468" y="483969"/>
                  <a:pt x="2991589" y="482989"/>
                </a:cubicBezTo>
                <a:cubicBezTo>
                  <a:pt x="2986406" y="482009"/>
                  <a:pt x="2983051" y="477434"/>
                  <a:pt x="2983659" y="472861"/>
                </a:cubicBezTo>
                <a:cubicBezTo>
                  <a:pt x="2984270" y="467959"/>
                  <a:pt x="2988842" y="464693"/>
                  <a:pt x="2994032" y="465673"/>
                </a:cubicBezTo>
                <a:close/>
                <a:moveTo>
                  <a:pt x="9727935" y="465473"/>
                </a:moveTo>
                <a:cubicBezTo>
                  <a:pt x="9732589" y="466272"/>
                  <a:pt x="9735824" y="470530"/>
                  <a:pt x="9735159" y="474984"/>
                </a:cubicBezTo>
                <a:cubicBezTo>
                  <a:pt x="9734494" y="479438"/>
                  <a:pt x="9730181" y="482401"/>
                  <a:pt x="9725527" y="481603"/>
                </a:cubicBezTo>
                <a:cubicBezTo>
                  <a:pt x="9720874" y="480805"/>
                  <a:pt x="9717640" y="476547"/>
                  <a:pt x="9718305" y="472093"/>
                </a:cubicBezTo>
                <a:cubicBezTo>
                  <a:pt x="9718970" y="467639"/>
                  <a:pt x="9723281" y="464675"/>
                  <a:pt x="9727935" y="465473"/>
                </a:cubicBezTo>
                <a:close/>
                <a:moveTo>
                  <a:pt x="9325475" y="465346"/>
                </a:moveTo>
                <a:cubicBezTo>
                  <a:pt x="9329742" y="465999"/>
                  <a:pt x="9332790" y="469920"/>
                  <a:pt x="9332180" y="473840"/>
                </a:cubicBezTo>
                <a:cubicBezTo>
                  <a:pt x="9331571" y="477761"/>
                  <a:pt x="9327609" y="480375"/>
                  <a:pt x="9323342" y="479721"/>
                </a:cubicBezTo>
                <a:cubicBezTo>
                  <a:pt x="9319074" y="479068"/>
                  <a:pt x="9316026" y="475147"/>
                  <a:pt x="9316636" y="471227"/>
                </a:cubicBezTo>
                <a:cubicBezTo>
                  <a:pt x="9317550" y="467306"/>
                  <a:pt x="9321208" y="464692"/>
                  <a:pt x="9325475" y="465346"/>
                </a:cubicBezTo>
                <a:close/>
                <a:moveTo>
                  <a:pt x="3468671" y="465020"/>
                </a:moveTo>
                <a:cubicBezTo>
                  <a:pt x="3473240" y="465673"/>
                  <a:pt x="3476592" y="470247"/>
                  <a:pt x="3475984" y="474494"/>
                </a:cubicBezTo>
                <a:cubicBezTo>
                  <a:pt x="3475374" y="479068"/>
                  <a:pt x="3471106" y="482009"/>
                  <a:pt x="3466230" y="481029"/>
                </a:cubicBezTo>
                <a:cubicBezTo>
                  <a:pt x="3461658" y="480375"/>
                  <a:pt x="3458307" y="475801"/>
                  <a:pt x="3458917" y="471554"/>
                </a:cubicBezTo>
                <a:cubicBezTo>
                  <a:pt x="3459526" y="467306"/>
                  <a:pt x="3463792" y="464039"/>
                  <a:pt x="3468671" y="465020"/>
                </a:cubicBezTo>
                <a:close/>
                <a:moveTo>
                  <a:pt x="10933609" y="464693"/>
                </a:moveTo>
                <a:cubicBezTo>
                  <a:pt x="10937876" y="465346"/>
                  <a:pt x="10940925" y="469266"/>
                  <a:pt x="10940315" y="473188"/>
                </a:cubicBezTo>
                <a:lnTo>
                  <a:pt x="10938222" y="476470"/>
                </a:lnTo>
                <a:lnTo>
                  <a:pt x="10940886" y="478048"/>
                </a:lnTo>
                <a:cubicBezTo>
                  <a:pt x="10942143" y="479722"/>
                  <a:pt x="10942753" y="481845"/>
                  <a:pt x="10942448" y="483969"/>
                </a:cubicBezTo>
                <a:cubicBezTo>
                  <a:pt x="10941838" y="488216"/>
                  <a:pt x="10937571" y="490830"/>
                  <a:pt x="10933304" y="490176"/>
                </a:cubicBezTo>
                <a:cubicBezTo>
                  <a:pt x="10928732" y="489523"/>
                  <a:pt x="10925684" y="485275"/>
                  <a:pt x="10926294" y="481029"/>
                </a:cubicBezTo>
                <a:lnTo>
                  <a:pt x="10928594" y="477388"/>
                </a:lnTo>
                <a:lnTo>
                  <a:pt x="10926294" y="476046"/>
                </a:lnTo>
                <a:cubicBezTo>
                  <a:pt x="10925074" y="474494"/>
                  <a:pt x="10924466" y="472534"/>
                  <a:pt x="10924769" y="470573"/>
                </a:cubicBezTo>
                <a:cubicBezTo>
                  <a:pt x="10925378" y="466653"/>
                  <a:pt x="10929342" y="463713"/>
                  <a:pt x="10933609" y="464693"/>
                </a:cubicBezTo>
                <a:close/>
                <a:moveTo>
                  <a:pt x="8994765" y="464693"/>
                </a:moveTo>
                <a:cubicBezTo>
                  <a:pt x="8998728" y="465346"/>
                  <a:pt x="9001471" y="468940"/>
                  <a:pt x="9000861" y="472861"/>
                </a:cubicBezTo>
                <a:cubicBezTo>
                  <a:pt x="9000251" y="476781"/>
                  <a:pt x="8996594" y="479068"/>
                  <a:pt x="8992632" y="478415"/>
                </a:cubicBezTo>
                <a:cubicBezTo>
                  <a:pt x="8988669" y="477761"/>
                  <a:pt x="8985926" y="474167"/>
                  <a:pt x="8986535" y="470247"/>
                </a:cubicBezTo>
                <a:cubicBezTo>
                  <a:pt x="8987145" y="466326"/>
                  <a:pt x="8990802" y="464039"/>
                  <a:pt x="8994765" y="464693"/>
                </a:cubicBezTo>
                <a:close/>
                <a:moveTo>
                  <a:pt x="5132883" y="464693"/>
                </a:moveTo>
                <a:cubicBezTo>
                  <a:pt x="5137457" y="465346"/>
                  <a:pt x="5140506" y="469593"/>
                  <a:pt x="5139898" y="473841"/>
                </a:cubicBezTo>
                <a:cubicBezTo>
                  <a:pt x="5139286" y="478088"/>
                  <a:pt x="5135017" y="481029"/>
                  <a:pt x="5130444" y="480048"/>
                </a:cubicBezTo>
                <a:cubicBezTo>
                  <a:pt x="5125873" y="479395"/>
                  <a:pt x="5122825" y="475148"/>
                  <a:pt x="5123433" y="470900"/>
                </a:cubicBezTo>
                <a:cubicBezTo>
                  <a:pt x="5124043" y="466653"/>
                  <a:pt x="5128313" y="464039"/>
                  <a:pt x="5132883" y="464693"/>
                </a:cubicBezTo>
                <a:close/>
                <a:moveTo>
                  <a:pt x="8069387" y="464692"/>
                </a:moveTo>
                <a:cubicBezTo>
                  <a:pt x="8073959" y="465346"/>
                  <a:pt x="8077312" y="469920"/>
                  <a:pt x="8076703" y="474167"/>
                </a:cubicBezTo>
                <a:cubicBezTo>
                  <a:pt x="8076094" y="478741"/>
                  <a:pt x="8071825" y="481682"/>
                  <a:pt x="8066949" y="480702"/>
                </a:cubicBezTo>
                <a:cubicBezTo>
                  <a:pt x="8062072" y="479722"/>
                  <a:pt x="8059024" y="475474"/>
                  <a:pt x="8059633" y="471227"/>
                </a:cubicBezTo>
                <a:cubicBezTo>
                  <a:pt x="8060243" y="466653"/>
                  <a:pt x="8064815" y="463712"/>
                  <a:pt x="8069387" y="464692"/>
                </a:cubicBezTo>
                <a:close/>
                <a:moveTo>
                  <a:pt x="10908614" y="464366"/>
                </a:moveTo>
                <a:cubicBezTo>
                  <a:pt x="10910748" y="464693"/>
                  <a:pt x="10912577" y="465836"/>
                  <a:pt x="10913797" y="467429"/>
                </a:cubicBezTo>
                <a:lnTo>
                  <a:pt x="10913915" y="467874"/>
                </a:lnTo>
                <a:lnTo>
                  <a:pt x="10916198" y="469226"/>
                </a:lnTo>
                <a:cubicBezTo>
                  <a:pt x="10917454" y="470900"/>
                  <a:pt x="10918064" y="473024"/>
                  <a:pt x="10917759" y="475148"/>
                </a:cubicBezTo>
                <a:cubicBezTo>
                  <a:pt x="10917149" y="479395"/>
                  <a:pt x="10912883" y="482336"/>
                  <a:pt x="10908310" y="481355"/>
                </a:cubicBezTo>
                <a:cubicBezTo>
                  <a:pt x="10906025" y="481029"/>
                  <a:pt x="10904120" y="479804"/>
                  <a:pt x="10902863" y="478129"/>
                </a:cubicBezTo>
                <a:lnTo>
                  <a:pt x="10902590" y="477095"/>
                </a:lnTo>
                <a:lnTo>
                  <a:pt x="10901300" y="476332"/>
                </a:lnTo>
                <a:cubicBezTo>
                  <a:pt x="10900080" y="474739"/>
                  <a:pt x="10899470" y="472697"/>
                  <a:pt x="10899775" y="470573"/>
                </a:cubicBezTo>
                <a:cubicBezTo>
                  <a:pt x="10900385" y="466326"/>
                  <a:pt x="10904348" y="463713"/>
                  <a:pt x="10908614" y="464366"/>
                </a:cubicBezTo>
                <a:close/>
                <a:moveTo>
                  <a:pt x="1154748" y="464265"/>
                </a:moveTo>
                <a:cubicBezTo>
                  <a:pt x="1159734" y="465120"/>
                  <a:pt x="1163215" y="469569"/>
                  <a:pt x="1162524" y="474201"/>
                </a:cubicBezTo>
                <a:cubicBezTo>
                  <a:pt x="1161832" y="478834"/>
                  <a:pt x="1157230" y="481895"/>
                  <a:pt x="1152243" y="481040"/>
                </a:cubicBezTo>
                <a:cubicBezTo>
                  <a:pt x="1147257" y="480185"/>
                  <a:pt x="1143776" y="475736"/>
                  <a:pt x="1144467" y="471104"/>
                </a:cubicBezTo>
                <a:cubicBezTo>
                  <a:pt x="1145158" y="466472"/>
                  <a:pt x="1149761" y="463410"/>
                  <a:pt x="1154748" y="464265"/>
                </a:cubicBezTo>
                <a:close/>
                <a:moveTo>
                  <a:pt x="10275237" y="464039"/>
                </a:moveTo>
                <a:cubicBezTo>
                  <a:pt x="10279505" y="464693"/>
                  <a:pt x="10282246" y="468613"/>
                  <a:pt x="10281638" y="472534"/>
                </a:cubicBezTo>
                <a:cubicBezTo>
                  <a:pt x="10281029" y="476454"/>
                  <a:pt x="10277065" y="479068"/>
                  <a:pt x="10273104" y="478415"/>
                </a:cubicBezTo>
                <a:cubicBezTo>
                  <a:pt x="10268836" y="477761"/>
                  <a:pt x="10266092" y="473841"/>
                  <a:pt x="10266702" y="469920"/>
                </a:cubicBezTo>
                <a:cubicBezTo>
                  <a:pt x="10267006" y="466000"/>
                  <a:pt x="10270970" y="463386"/>
                  <a:pt x="10275237" y="464039"/>
                </a:cubicBezTo>
                <a:close/>
                <a:moveTo>
                  <a:pt x="10044807" y="464039"/>
                </a:moveTo>
                <a:cubicBezTo>
                  <a:pt x="10048770" y="464693"/>
                  <a:pt x="10051817" y="468286"/>
                  <a:pt x="10051208" y="472207"/>
                </a:cubicBezTo>
                <a:lnTo>
                  <a:pt x="10050973" y="472585"/>
                </a:lnTo>
                <a:lnTo>
                  <a:pt x="10051208" y="472534"/>
                </a:lnTo>
                <a:lnTo>
                  <a:pt x="10052002" y="473003"/>
                </a:lnTo>
                <a:lnTo>
                  <a:pt x="10055476" y="472207"/>
                </a:lnTo>
                <a:cubicBezTo>
                  <a:pt x="10059742" y="472861"/>
                  <a:pt x="10063095" y="477108"/>
                  <a:pt x="10062485" y="481029"/>
                </a:cubicBezTo>
                <a:cubicBezTo>
                  <a:pt x="10061876" y="485276"/>
                  <a:pt x="10057913" y="487890"/>
                  <a:pt x="10053342" y="487236"/>
                </a:cubicBezTo>
                <a:lnTo>
                  <a:pt x="10052509" y="486739"/>
                </a:lnTo>
                <a:lnTo>
                  <a:pt x="10052153" y="486824"/>
                </a:lnTo>
                <a:lnTo>
                  <a:pt x="10049722" y="490584"/>
                </a:lnTo>
                <a:cubicBezTo>
                  <a:pt x="10048161" y="491647"/>
                  <a:pt x="10046179" y="492136"/>
                  <a:pt x="10044197" y="491810"/>
                </a:cubicBezTo>
                <a:cubicBezTo>
                  <a:pt x="10039930" y="491156"/>
                  <a:pt x="10037187" y="487236"/>
                  <a:pt x="10037797" y="483315"/>
                </a:cubicBezTo>
                <a:cubicBezTo>
                  <a:pt x="10038102" y="481355"/>
                  <a:pt x="10039245" y="479722"/>
                  <a:pt x="10040807" y="478659"/>
                </a:cubicBezTo>
                <a:lnTo>
                  <a:pt x="10042674" y="478245"/>
                </a:lnTo>
                <a:lnTo>
                  <a:pt x="10042787" y="478064"/>
                </a:lnTo>
                <a:lnTo>
                  <a:pt x="10042673" y="478088"/>
                </a:lnTo>
                <a:cubicBezTo>
                  <a:pt x="10038711" y="477434"/>
                  <a:pt x="10035662" y="473841"/>
                  <a:pt x="10036272" y="469920"/>
                </a:cubicBezTo>
                <a:cubicBezTo>
                  <a:pt x="10036882" y="466000"/>
                  <a:pt x="10040539" y="463386"/>
                  <a:pt x="10044807" y="464039"/>
                </a:cubicBezTo>
                <a:close/>
                <a:moveTo>
                  <a:pt x="5532539" y="464039"/>
                </a:moveTo>
                <a:cubicBezTo>
                  <a:pt x="5537111" y="464693"/>
                  <a:pt x="5540161" y="468940"/>
                  <a:pt x="5539550" y="473187"/>
                </a:cubicBezTo>
                <a:cubicBezTo>
                  <a:pt x="5538940" y="477434"/>
                  <a:pt x="5534672" y="480375"/>
                  <a:pt x="5530100" y="479722"/>
                </a:cubicBezTo>
                <a:cubicBezTo>
                  <a:pt x="5525527" y="479068"/>
                  <a:pt x="5522479" y="474821"/>
                  <a:pt x="5523089" y="470573"/>
                </a:cubicBezTo>
                <a:cubicBezTo>
                  <a:pt x="5524002" y="466000"/>
                  <a:pt x="5527966" y="463059"/>
                  <a:pt x="5532539" y="464039"/>
                </a:cubicBezTo>
                <a:close/>
                <a:moveTo>
                  <a:pt x="3676050" y="463713"/>
                </a:moveTo>
                <a:cubicBezTo>
                  <a:pt x="3680627" y="464366"/>
                  <a:pt x="3683679" y="468613"/>
                  <a:pt x="3683070" y="472534"/>
                </a:cubicBezTo>
                <a:cubicBezTo>
                  <a:pt x="3682457" y="476781"/>
                  <a:pt x="3678492" y="479395"/>
                  <a:pt x="3673920" y="478741"/>
                </a:cubicBezTo>
                <a:cubicBezTo>
                  <a:pt x="3669352" y="478088"/>
                  <a:pt x="3666301" y="473841"/>
                  <a:pt x="3666911" y="469920"/>
                </a:cubicBezTo>
                <a:cubicBezTo>
                  <a:pt x="3667531" y="465673"/>
                  <a:pt x="3671485" y="462732"/>
                  <a:pt x="3676050" y="463713"/>
                </a:cubicBezTo>
                <a:close/>
                <a:moveTo>
                  <a:pt x="7444695" y="463605"/>
                </a:moveTo>
                <a:cubicBezTo>
                  <a:pt x="7449016" y="464346"/>
                  <a:pt x="7452023" y="468270"/>
                  <a:pt x="7451412" y="472368"/>
                </a:cubicBezTo>
                <a:cubicBezTo>
                  <a:pt x="7450800" y="476465"/>
                  <a:pt x="7446801" y="479186"/>
                  <a:pt x="7442479" y="478445"/>
                </a:cubicBezTo>
                <a:cubicBezTo>
                  <a:pt x="7438158" y="477704"/>
                  <a:pt x="7435150" y="473781"/>
                  <a:pt x="7435762" y="469684"/>
                </a:cubicBezTo>
                <a:cubicBezTo>
                  <a:pt x="7436374" y="465585"/>
                  <a:pt x="7440373" y="462864"/>
                  <a:pt x="7444695" y="463605"/>
                </a:cubicBezTo>
                <a:close/>
                <a:moveTo>
                  <a:pt x="8361083" y="463386"/>
                </a:moveTo>
                <a:cubicBezTo>
                  <a:pt x="8365959" y="464366"/>
                  <a:pt x="8369312" y="468613"/>
                  <a:pt x="8368703" y="473187"/>
                </a:cubicBezTo>
                <a:cubicBezTo>
                  <a:pt x="8368093" y="477761"/>
                  <a:pt x="8363521" y="481028"/>
                  <a:pt x="8358645" y="480048"/>
                </a:cubicBezTo>
                <a:cubicBezTo>
                  <a:pt x="8353767" y="479068"/>
                  <a:pt x="8350415" y="474820"/>
                  <a:pt x="8351025" y="470247"/>
                </a:cubicBezTo>
                <a:cubicBezTo>
                  <a:pt x="8351634" y="465672"/>
                  <a:pt x="8356206" y="462732"/>
                  <a:pt x="8361083" y="463386"/>
                </a:cubicBezTo>
                <a:close/>
                <a:moveTo>
                  <a:pt x="4030936" y="463386"/>
                </a:moveTo>
                <a:cubicBezTo>
                  <a:pt x="4035210" y="464039"/>
                  <a:pt x="4038258" y="467959"/>
                  <a:pt x="4037656" y="472207"/>
                </a:cubicBezTo>
                <a:cubicBezTo>
                  <a:pt x="4037035" y="476454"/>
                  <a:pt x="4033093" y="479068"/>
                  <a:pt x="4028500" y="478415"/>
                </a:cubicBezTo>
                <a:cubicBezTo>
                  <a:pt x="4023918" y="477761"/>
                  <a:pt x="4021193" y="473840"/>
                  <a:pt x="4021795" y="469593"/>
                </a:cubicBezTo>
                <a:cubicBezTo>
                  <a:pt x="4022394" y="465346"/>
                  <a:pt x="4026662" y="462405"/>
                  <a:pt x="4030936" y="463386"/>
                </a:cubicBezTo>
                <a:close/>
                <a:moveTo>
                  <a:pt x="3413179" y="463386"/>
                </a:moveTo>
                <a:cubicBezTo>
                  <a:pt x="3418055" y="464366"/>
                  <a:pt x="3421101" y="468613"/>
                  <a:pt x="3420492" y="473187"/>
                </a:cubicBezTo>
                <a:cubicBezTo>
                  <a:pt x="3419884" y="477761"/>
                  <a:pt x="3415312" y="480702"/>
                  <a:pt x="3410741" y="480048"/>
                </a:cubicBezTo>
                <a:cubicBezTo>
                  <a:pt x="3405864" y="479395"/>
                  <a:pt x="3402817" y="474820"/>
                  <a:pt x="3403426" y="470247"/>
                </a:cubicBezTo>
                <a:cubicBezTo>
                  <a:pt x="3404036" y="465672"/>
                  <a:pt x="3408304" y="462405"/>
                  <a:pt x="3413179" y="463386"/>
                </a:cubicBezTo>
                <a:close/>
                <a:moveTo>
                  <a:pt x="9426974" y="461425"/>
                </a:moveTo>
                <a:cubicBezTo>
                  <a:pt x="9431851" y="462079"/>
                  <a:pt x="9434898" y="466652"/>
                  <a:pt x="9434289" y="470900"/>
                </a:cubicBezTo>
                <a:cubicBezTo>
                  <a:pt x="9433680" y="475474"/>
                  <a:pt x="9429108" y="478415"/>
                  <a:pt x="9424535" y="477434"/>
                </a:cubicBezTo>
                <a:lnTo>
                  <a:pt x="9424432" y="477373"/>
                </a:lnTo>
                <a:lnTo>
                  <a:pt x="9425754" y="482662"/>
                </a:lnTo>
                <a:cubicBezTo>
                  <a:pt x="9425145" y="486909"/>
                  <a:pt x="9421182" y="489523"/>
                  <a:pt x="9416610" y="488870"/>
                </a:cubicBezTo>
                <a:cubicBezTo>
                  <a:pt x="9412343" y="488216"/>
                  <a:pt x="9408990" y="483969"/>
                  <a:pt x="9409905" y="480048"/>
                </a:cubicBezTo>
                <a:cubicBezTo>
                  <a:pt x="9410209" y="477925"/>
                  <a:pt x="9411352" y="476209"/>
                  <a:pt x="9412990" y="475107"/>
                </a:cubicBezTo>
                <a:lnTo>
                  <a:pt x="9418782" y="473897"/>
                </a:lnTo>
                <a:lnTo>
                  <a:pt x="9417220" y="467959"/>
                </a:lnTo>
                <a:cubicBezTo>
                  <a:pt x="9417830" y="463386"/>
                  <a:pt x="9422098" y="460445"/>
                  <a:pt x="9426974" y="461425"/>
                </a:cubicBezTo>
                <a:close/>
                <a:moveTo>
                  <a:pt x="3922422" y="461098"/>
                </a:moveTo>
                <a:cubicBezTo>
                  <a:pt x="3926688" y="461752"/>
                  <a:pt x="3929742" y="465672"/>
                  <a:pt x="3929128" y="469920"/>
                </a:cubicBezTo>
                <a:cubicBezTo>
                  <a:pt x="3928519" y="474167"/>
                  <a:pt x="3924557" y="476781"/>
                  <a:pt x="3920287" y="476127"/>
                </a:cubicBezTo>
                <a:cubicBezTo>
                  <a:pt x="3916020" y="475474"/>
                  <a:pt x="3912966" y="471554"/>
                  <a:pt x="3913578" y="467306"/>
                </a:cubicBezTo>
                <a:cubicBezTo>
                  <a:pt x="3914190" y="463059"/>
                  <a:pt x="3918155" y="460445"/>
                  <a:pt x="3922422" y="461098"/>
                </a:cubicBezTo>
                <a:close/>
                <a:moveTo>
                  <a:pt x="7603650" y="460772"/>
                </a:moveTo>
                <a:cubicBezTo>
                  <a:pt x="7607917" y="461425"/>
                  <a:pt x="7610965" y="465345"/>
                  <a:pt x="7610356" y="469593"/>
                </a:cubicBezTo>
                <a:cubicBezTo>
                  <a:pt x="7609746" y="473840"/>
                  <a:pt x="7605784" y="476454"/>
                  <a:pt x="7601516" y="475800"/>
                </a:cubicBezTo>
                <a:cubicBezTo>
                  <a:pt x="7597249" y="475147"/>
                  <a:pt x="7594201" y="471227"/>
                  <a:pt x="7594811" y="466979"/>
                </a:cubicBezTo>
                <a:cubicBezTo>
                  <a:pt x="7595420" y="462732"/>
                  <a:pt x="7599383" y="460118"/>
                  <a:pt x="7603650" y="460772"/>
                </a:cubicBezTo>
                <a:close/>
                <a:moveTo>
                  <a:pt x="9606808" y="460445"/>
                </a:moveTo>
                <a:cubicBezTo>
                  <a:pt x="9611379" y="461098"/>
                  <a:pt x="9614732" y="465346"/>
                  <a:pt x="9613818" y="469920"/>
                </a:cubicBezTo>
                <a:cubicBezTo>
                  <a:pt x="9613207" y="474168"/>
                  <a:pt x="9608940" y="477108"/>
                  <a:pt x="9604368" y="476454"/>
                </a:cubicBezTo>
                <a:cubicBezTo>
                  <a:pt x="9599796" y="475801"/>
                  <a:pt x="9596443" y="471554"/>
                  <a:pt x="9597358" y="466980"/>
                </a:cubicBezTo>
                <a:cubicBezTo>
                  <a:pt x="9597967" y="462732"/>
                  <a:pt x="9602235" y="459792"/>
                  <a:pt x="9606808" y="460445"/>
                </a:cubicBezTo>
                <a:close/>
                <a:moveTo>
                  <a:pt x="7866999" y="460119"/>
                </a:moveTo>
                <a:cubicBezTo>
                  <a:pt x="7871571" y="460772"/>
                  <a:pt x="7874619" y="465020"/>
                  <a:pt x="7874010" y="469266"/>
                </a:cubicBezTo>
                <a:cubicBezTo>
                  <a:pt x="7873400" y="473514"/>
                  <a:pt x="7869133" y="476454"/>
                  <a:pt x="7864561" y="475474"/>
                </a:cubicBezTo>
                <a:cubicBezTo>
                  <a:pt x="7859988" y="474821"/>
                  <a:pt x="7856941" y="470573"/>
                  <a:pt x="7857550" y="466326"/>
                </a:cubicBezTo>
                <a:cubicBezTo>
                  <a:pt x="7858160" y="462405"/>
                  <a:pt x="7862427" y="459465"/>
                  <a:pt x="7866999" y="460119"/>
                </a:cubicBezTo>
                <a:close/>
                <a:moveTo>
                  <a:pt x="10488293" y="459791"/>
                </a:moveTo>
                <a:cubicBezTo>
                  <a:pt x="10492560" y="460445"/>
                  <a:pt x="10495608" y="464365"/>
                  <a:pt x="10494999" y="468613"/>
                </a:cubicBezTo>
                <a:cubicBezTo>
                  <a:pt x="10494390" y="472860"/>
                  <a:pt x="10490426" y="475474"/>
                  <a:pt x="10485855" y="474820"/>
                </a:cubicBezTo>
                <a:cubicBezTo>
                  <a:pt x="10481588" y="474167"/>
                  <a:pt x="10478540" y="470247"/>
                  <a:pt x="10479150" y="465999"/>
                </a:cubicBezTo>
                <a:cubicBezTo>
                  <a:pt x="10479759" y="461752"/>
                  <a:pt x="10484026" y="459138"/>
                  <a:pt x="10488293" y="459791"/>
                </a:cubicBezTo>
                <a:close/>
                <a:moveTo>
                  <a:pt x="9296519" y="459465"/>
                </a:moveTo>
                <a:cubicBezTo>
                  <a:pt x="9298653" y="459792"/>
                  <a:pt x="9300405" y="460935"/>
                  <a:pt x="9301548" y="462487"/>
                </a:cubicBezTo>
                <a:lnTo>
                  <a:pt x="9301834" y="463630"/>
                </a:lnTo>
                <a:lnTo>
                  <a:pt x="9307795" y="462405"/>
                </a:lnTo>
                <a:cubicBezTo>
                  <a:pt x="9312369" y="463059"/>
                  <a:pt x="9315722" y="467306"/>
                  <a:pt x="9315113" y="471880"/>
                </a:cubicBezTo>
                <a:cubicBezTo>
                  <a:pt x="9314502" y="476454"/>
                  <a:pt x="9310235" y="479395"/>
                  <a:pt x="9305358" y="478415"/>
                </a:cubicBezTo>
                <a:cubicBezTo>
                  <a:pt x="9303072" y="478088"/>
                  <a:pt x="9301090" y="476863"/>
                  <a:pt x="9299757" y="475147"/>
                </a:cubicBezTo>
                <a:lnTo>
                  <a:pt x="9299106" y="472793"/>
                </a:lnTo>
                <a:lnTo>
                  <a:pt x="9294385" y="473840"/>
                </a:lnTo>
                <a:cubicBezTo>
                  <a:pt x="9290118" y="473187"/>
                  <a:pt x="9287374" y="469266"/>
                  <a:pt x="9287984" y="465346"/>
                </a:cubicBezTo>
                <a:cubicBezTo>
                  <a:pt x="9288594" y="461425"/>
                  <a:pt x="9292556" y="458811"/>
                  <a:pt x="9296519" y="459465"/>
                </a:cubicBezTo>
                <a:close/>
                <a:moveTo>
                  <a:pt x="5810502" y="459465"/>
                </a:moveTo>
                <a:cubicBezTo>
                  <a:pt x="5814769" y="460118"/>
                  <a:pt x="5817817" y="464366"/>
                  <a:pt x="5817208" y="468286"/>
                </a:cubicBezTo>
                <a:cubicBezTo>
                  <a:pt x="5816598" y="472534"/>
                  <a:pt x="5812636" y="475147"/>
                  <a:pt x="5808064" y="474494"/>
                </a:cubicBezTo>
                <a:cubicBezTo>
                  <a:pt x="5803797" y="473841"/>
                  <a:pt x="5800748" y="469593"/>
                  <a:pt x="5801358" y="465673"/>
                </a:cubicBezTo>
                <a:cubicBezTo>
                  <a:pt x="5801967" y="461425"/>
                  <a:pt x="5806235" y="458812"/>
                  <a:pt x="5810502" y="459465"/>
                </a:cubicBezTo>
                <a:close/>
                <a:moveTo>
                  <a:pt x="1288591" y="459138"/>
                </a:moveTo>
                <a:cubicBezTo>
                  <a:pt x="1293161" y="459791"/>
                  <a:pt x="1296209" y="464039"/>
                  <a:pt x="1295600" y="468286"/>
                </a:cubicBezTo>
                <a:cubicBezTo>
                  <a:pt x="1294990" y="472533"/>
                  <a:pt x="1290724" y="475147"/>
                  <a:pt x="1286456" y="474493"/>
                </a:cubicBezTo>
                <a:cubicBezTo>
                  <a:pt x="1281885" y="473840"/>
                  <a:pt x="1278837" y="469593"/>
                  <a:pt x="1279447" y="465346"/>
                </a:cubicBezTo>
                <a:cubicBezTo>
                  <a:pt x="1280056" y="461098"/>
                  <a:pt x="1284019" y="458158"/>
                  <a:pt x="1288591" y="459138"/>
                </a:cubicBezTo>
                <a:close/>
                <a:moveTo>
                  <a:pt x="1079983" y="459138"/>
                </a:moveTo>
                <a:cubicBezTo>
                  <a:pt x="1084860" y="460118"/>
                  <a:pt x="1088212" y="464365"/>
                  <a:pt x="1087603" y="468940"/>
                </a:cubicBezTo>
                <a:cubicBezTo>
                  <a:pt x="1086993" y="473513"/>
                  <a:pt x="1082422" y="476781"/>
                  <a:pt x="1077546" y="475800"/>
                </a:cubicBezTo>
                <a:cubicBezTo>
                  <a:pt x="1072669" y="474820"/>
                  <a:pt x="1069317" y="470573"/>
                  <a:pt x="1069926" y="465999"/>
                </a:cubicBezTo>
                <a:cubicBezTo>
                  <a:pt x="1070535" y="461425"/>
                  <a:pt x="1075106" y="458484"/>
                  <a:pt x="1079983" y="459138"/>
                </a:cubicBezTo>
                <a:close/>
                <a:moveTo>
                  <a:pt x="10119178" y="458812"/>
                </a:moveTo>
                <a:cubicBezTo>
                  <a:pt x="10123142" y="459465"/>
                  <a:pt x="10126189" y="463059"/>
                  <a:pt x="10125579" y="466979"/>
                </a:cubicBezTo>
                <a:cubicBezTo>
                  <a:pt x="10124969" y="470900"/>
                  <a:pt x="10121312" y="473514"/>
                  <a:pt x="10117044" y="472861"/>
                </a:cubicBezTo>
                <a:cubicBezTo>
                  <a:pt x="10113083" y="472207"/>
                  <a:pt x="10110034" y="468613"/>
                  <a:pt x="10110645" y="464693"/>
                </a:cubicBezTo>
                <a:cubicBezTo>
                  <a:pt x="10111254" y="460772"/>
                  <a:pt x="10114912" y="458158"/>
                  <a:pt x="10119178" y="458812"/>
                </a:cubicBezTo>
                <a:close/>
                <a:moveTo>
                  <a:pt x="10015850" y="458812"/>
                </a:moveTo>
                <a:cubicBezTo>
                  <a:pt x="10020118" y="459465"/>
                  <a:pt x="10023166" y="463386"/>
                  <a:pt x="10022556" y="467633"/>
                </a:cubicBezTo>
                <a:lnTo>
                  <a:pt x="10022448" y="467808"/>
                </a:lnTo>
                <a:lnTo>
                  <a:pt x="10023738" y="468572"/>
                </a:lnTo>
                <a:cubicBezTo>
                  <a:pt x="10024995" y="470247"/>
                  <a:pt x="10025605" y="472370"/>
                  <a:pt x="10025299" y="474494"/>
                </a:cubicBezTo>
                <a:cubicBezTo>
                  <a:pt x="10024689" y="478741"/>
                  <a:pt x="10020422" y="481681"/>
                  <a:pt x="10016157" y="480702"/>
                </a:cubicBezTo>
                <a:lnTo>
                  <a:pt x="10015016" y="480027"/>
                </a:lnTo>
                <a:lnTo>
                  <a:pt x="10013788" y="480260"/>
                </a:lnTo>
                <a:lnTo>
                  <a:pt x="10012041" y="483070"/>
                </a:lnTo>
                <a:cubicBezTo>
                  <a:pt x="10010517" y="484132"/>
                  <a:pt x="10008535" y="484622"/>
                  <a:pt x="10006402" y="484295"/>
                </a:cubicBezTo>
                <a:cubicBezTo>
                  <a:pt x="10002134" y="483642"/>
                  <a:pt x="9999391" y="479722"/>
                  <a:pt x="10000001" y="475801"/>
                </a:cubicBezTo>
                <a:cubicBezTo>
                  <a:pt x="10000306" y="473841"/>
                  <a:pt x="10001372" y="472207"/>
                  <a:pt x="10002896" y="471145"/>
                </a:cubicBezTo>
                <a:lnTo>
                  <a:pt x="10004135" y="470877"/>
                </a:lnTo>
                <a:lnTo>
                  <a:pt x="10006098" y="467878"/>
                </a:lnTo>
                <a:lnTo>
                  <a:pt x="10007390" y="467605"/>
                </a:lnTo>
                <a:lnTo>
                  <a:pt x="10006707" y="465020"/>
                </a:lnTo>
                <a:cubicBezTo>
                  <a:pt x="10007622" y="460772"/>
                  <a:pt x="10011583" y="457832"/>
                  <a:pt x="10015850" y="458812"/>
                </a:cubicBezTo>
                <a:close/>
                <a:moveTo>
                  <a:pt x="11034803" y="458485"/>
                </a:moveTo>
                <a:cubicBezTo>
                  <a:pt x="11039071" y="459138"/>
                  <a:pt x="11041813" y="463059"/>
                  <a:pt x="11041203" y="466979"/>
                </a:cubicBezTo>
                <a:cubicBezTo>
                  <a:pt x="11040595" y="470900"/>
                  <a:pt x="11036631" y="473514"/>
                  <a:pt x="11032670" y="472860"/>
                </a:cubicBezTo>
                <a:cubicBezTo>
                  <a:pt x="11028707" y="472207"/>
                  <a:pt x="11025658" y="468286"/>
                  <a:pt x="11026268" y="464366"/>
                </a:cubicBezTo>
                <a:cubicBezTo>
                  <a:pt x="11026878" y="460445"/>
                  <a:pt x="11030536" y="457831"/>
                  <a:pt x="11034803" y="458485"/>
                </a:cubicBezTo>
                <a:close/>
                <a:moveTo>
                  <a:pt x="1672786" y="458485"/>
                </a:moveTo>
                <a:cubicBezTo>
                  <a:pt x="1677663" y="459465"/>
                  <a:pt x="1681015" y="463712"/>
                  <a:pt x="1680406" y="468286"/>
                </a:cubicBezTo>
                <a:cubicBezTo>
                  <a:pt x="1679797" y="472860"/>
                  <a:pt x="1675224" y="476127"/>
                  <a:pt x="1670348" y="475147"/>
                </a:cubicBezTo>
                <a:cubicBezTo>
                  <a:pt x="1665471" y="474167"/>
                  <a:pt x="1662119" y="469920"/>
                  <a:pt x="1662728" y="465346"/>
                </a:cubicBezTo>
                <a:cubicBezTo>
                  <a:pt x="1663338" y="460772"/>
                  <a:pt x="1667909" y="457505"/>
                  <a:pt x="1672786" y="458485"/>
                </a:cubicBezTo>
                <a:close/>
                <a:moveTo>
                  <a:pt x="4136895" y="458158"/>
                </a:moveTo>
                <a:cubicBezTo>
                  <a:pt x="4141467" y="458811"/>
                  <a:pt x="4144518" y="463059"/>
                  <a:pt x="4143907" y="467306"/>
                </a:cubicBezTo>
                <a:cubicBezTo>
                  <a:pt x="4143299" y="471554"/>
                  <a:pt x="4139028" y="474494"/>
                  <a:pt x="4134465" y="473841"/>
                </a:cubicBezTo>
                <a:cubicBezTo>
                  <a:pt x="4129884" y="473187"/>
                  <a:pt x="4126835" y="468940"/>
                  <a:pt x="4127448" y="464693"/>
                </a:cubicBezTo>
                <a:cubicBezTo>
                  <a:pt x="4128061" y="460445"/>
                  <a:pt x="4132331" y="457505"/>
                  <a:pt x="4136895" y="458158"/>
                </a:cubicBezTo>
                <a:close/>
                <a:moveTo>
                  <a:pt x="11111004" y="457832"/>
                </a:moveTo>
                <a:cubicBezTo>
                  <a:pt x="11115271" y="458485"/>
                  <a:pt x="11118014" y="462405"/>
                  <a:pt x="11117403" y="466326"/>
                </a:cubicBezTo>
                <a:cubicBezTo>
                  <a:pt x="11116794" y="470247"/>
                  <a:pt x="11112832" y="472861"/>
                  <a:pt x="11108870" y="472207"/>
                </a:cubicBezTo>
                <a:cubicBezTo>
                  <a:pt x="11104603" y="471554"/>
                  <a:pt x="11101859" y="467633"/>
                  <a:pt x="11102469" y="463713"/>
                </a:cubicBezTo>
                <a:cubicBezTo>
                  <a:pt x="11103079" y="459792"/>
                  <a:pt x="11107041" y="457178"/>
                  <a:pt x="11111004" y="457832"/>
                </a:cubicBezTo>
                <a:close/>
                <a:moveTo>
                  <a:pt x="8736598" y="457832"/>
                </a:moveTo>
                <a:cubicBezTo>
                  <a:pt x="8741474" y="458812"/>
                  <a:pt x="8745132" y="463059"/>
                  <a:pt x="8744218" y="467960"/>
                </a:cubicBezTo>
                <a:cubicBezTo>
                  <a:pt x="8743609" y="472534"/>
                  <a:pt x="8739037" y="475801"/>
                  <a:pt x="8733854" y="474821"/>
                </a:cubicBezTo>
                <a:cubicBezTo>
                  <a:pt x="8728978" y="473841"/>
                  <a:pt x="8725320" y="469593"/>
                  <a:pt x="8726234" y="464693"/>
                </a:cubicBezTo>
                <a:cubicBezTo>
                  <a:pt x="8727149" y="460118"/>
                  <a:pt x="8731721" y="456852"/>
                  <a:pt x="8736598" y="457832"/>
                </a:cubicBezTo>
                <a:close/>
                <a:moveTo>
                  <a:pt x="4065623" y="457832"/>
                </a:moveTo>
                <a:cubicBezTo>
                  <a:pt x="4070198" y="458485"/>
                  <a:pt x="4073245" y="462732"/>
                  <a:pt x="4072638" y="466979"/>
                </a:cubicBezTo>
                <a:cubicBezTo>
                  <a:pt x="4072030" y="471227"/>
                  <a:pt x="4067762" y="473841"/>
                  <a:pt x="4063492" y="473187"/>
                </a:cubicBezTo>
                <a:cubicBezTo>
                  <a:pt x="4058916" y="472534"/>
                  <a:pt x="4055866" y="468286"/>
                  <a:pt x="4056483" y="464039"/>
                </a:cubicBezTo>
                <a:cubicBezTo>
                  <a:pt x="4057081" y="460118"/>
                  <a:pt x="4061360" y="457178"/>
                  <a:pt x="4065623" y="457832"/>
                </a:cubicBezTo>
                <a:close/>
                <a:moveTo>
                  <a:pt x="1457520" y="457832"/>
                </a:moveTo>
                <a:cubicBezTo>
                  <a:pt x="1461788" y="458485"/>
                  <a:pt x="1464529" y="462405"/>
                  <a:pt x="1463920" y="466326"/>
                </a:cubicBezTo>
                <a:cubicBezTo>
                  <a:pt x="1463615" y="468286"/>
                  <a:pt x="1462473" y="469920"/>
                  <a:pt x="1460911" y="470982"/>
                </a:cubicBezTo>
                <a:lnTo>
                  <a:pt x="1459760" y="471237"/>
                </a:lnTo>
                <a:lnTo>
                  <a:pt x="1459939" y="471880"/>
                </a:lnTo>
                <a:cubicBezTo>
                  <a:pt x="1459329" y="475800"/>
                  <a:pt x="1455367" y="478741"/>
                  <a:pt x="1451100" y="477761"/>
                </a:cubicBezTo>
                <a:cubicBezTo>
                  <a:pt x="1446832" y="477108"/>
                  <a:pt x="1443786" y="473187"/>
                  <a:pt x="1444395" y="469266"/>
                </a:cubicBezTo>
                <a:cubicBezTo>
                  <a:pt x="1444699" y="467306"/>
                  <a:pt x="1445842" y="465673"/>
                  <a:pt x="1447442" y="464611"/>
                </a:cubicBezTo>
                <a:lnTo>
                  <a:pt x="1449123" y="464255"/>
                </a:lnTo>
                <a:lnTo>
                  <a:pt x="1448986" y="463713"/>
                </a:lnTo>
                <a:cubicBezTo>
                  <a:pt x="1449290" y="459792"/>
                  <a:pt x="1453253" y="457178"/>
                  <a:pt x="1457520" y="457832"/>
                </a:cubicBezTo>
                <a:close/>
                <a:moveTo>
                  <a:pt x="8818895" y="457178"/>
                </a:moveTo>
                <a:cubicBezTo>
                  <a:pt x="8823162" y="457831"/>
                  <a:pt x="8826210" y="461752"/>
                  <a:pt x="8825600" y="465999"/>
                </a:cubicBezTo>
                <a:cubicBezTo>
                  <a:pt x="8824991" y="469920"/>
                  <a:pt x="8821028" y="472860"/>
                  <a:pt x="8816761" y="471880"/>
                </a:cubicBezTo>
                <a:cubicBezTo>
                  <a:pt x="8812494" y="471227"/>
                  <a:pt x="8809446" y="467306"/>
                  <a:pt x="8810055" y="463059"/>
                </a:cubicBezTo>
                <a:cubicBezTo>
                  <a:pt x="8810665" y="459138"/>
                  <a:pt x="8814627" y="456198"/>
                  <a:pt x="8818895" y="457178"/>
                </a:cubicBezTo>
                <a:close/>
                <a:moveTo>
                  <a:pt x="3998645" y="457178"/>
                </a:moveTo>
                <a:cubicBezTo>
                  <a:pt x="4002915" y="457831"/>
                  <a:pt x="4005962" y="461752"/>
                  <a:pt x="4005351" y="465999"/>
                </a:cubicBezTo>
                <a:cubicBezTo>
                  <a:pt x="4004749" y="470247"/>
                  <a:pt x="4000780" y="472860"/>
                  <a:pt x="3996510" y="472207"/>
                </a:cubicBezTo>
                <a:cubicBezTo>
                  <a:pt x="3992234" y="471554"/>
                  <a:pt x="3989194" y="467633"/>
                  <a:pt x="3989797" y="463386"/>
                </a:cubicBezTo>
                <a:cubicBezTo>
                  <a:pt x="3990411" y="459138"/>
                  <a:pt x="3994365" y="456525"/>
                  <a:pt x="3998645" y="457178"/>
                </a:cubicBezTo>
                <a:close/>
                <a:moveTo>
                  <a:pt x="8842974" y="456525"/>
                </a:moveTo>
                <a:cubicBezTo>
                  <a:pt x="8845107" y="456852"/>
                  <a:pt x="8846936" y="457995"/>
                  <a:pt x="8848156" y="459588"/>
                </a:cubicBezTo>
                <a:lnTo>
                  <a:pt x="8849437" y="464428"/>
                </a:lnTo>
                <a:lnTo>
                  <a:pt x="8851203" y="464039"/>
                </a:lnTo>
                <a:cubicBezTo>
                  <a:pt x="8855166" y="464693"/>
                  <a:pt x="8857909" y="468286"/>
                  <a:pt x="8857299" y="472207"/>
                </a:cubicBezTo>
                <a:cubicBezTo>
                  <a:pt x="8856690" y="476127"/>
                  <a:pt x="8853033" y="478415"/>
                  <a:pt x="8849070" y="477761"/>
                </a:cubicBezTo>
                <a:lnTo>
                  <a:pt x="8843932" y="470878"/>
                </a:lnTo>
                <a:lnTo>
                  <a:pt x="8840840" y="471554"/>
                </a:lnTo>
                <a:cubicBezTo>
                  <a:pt x="8836574" y="470900"/>
                  <a:pt x="8833525" y="466980"/>
                  <a:pt x="8834135" y="462732"/>
                </a:cubicBezTo>
                <a:cubicBezTo>
                  <a:pt x="8834744" y="458485"/>
                  <a:pt x="8838707" y="455871"/>
                  <a:pt x="8842974" y="456525"/>
                </a:cubicBezTo>
                <a:close/>
                <a:moveTo>
                  <a:pt x="10234089" y="456198"/>
                </a:moveTo>
                <a:cubicBezTo>
                  <a:pt x="10238356" y="456851"/>
                  <a:pt x="10241099" y="460772"/>
                  <a:pt x="10240490" y="464692"/>
                </a:cubicBezTo>
                <a:cubicBezTo>
                  <a:pt x="10239880" y="468613"/>
                  <a:pt x="10236222" y="471227"/>
                  <a:pt x="10231954" y="470573"/>
                </a:cubicBezTo>
                <a:cubicBezTo>
                  <a:pt x="10227688" y="469920"/>
                  <a:pt x="10224945" y="465999"/>
                  <a:pt x="10225555" y="462079"/>
                </a:cubicBezTo>
                <a:cubicBezTo>
                  <a:pt x="10226164" y="457831"/>
                  <a:pt x="10230127" y="455545"/>
                  <a:pt x="10234089" y="456198"/>
                </a:cubicBezTo>
                <a:close/>
                <a:moveTo>
                  <a:pt x="9158443" y="456198"/>
                </a:moveTo>
                <a:lnTo>
                  <a:pt x="9161100" y="457825"/>
                </a:lnTo>
                <a:lnTo>
                  <a:pt x="9161149" y="457750"/>
                </a:lnTo>
                <a:cubicBezTo>
                  <a:pt x="9162711" y="456688"/>
                  <a:pt x="9164692" y="456198"/>
                  <a:pt x="9166673" y="456525"/>
                </a:cubicBezTo>
                <a:cubicBezTo>
                  <a:pt x="9170636" y="457178"/>
                  <a:pt x="9173684" y="460772"/>
                  <a:pt x="9173074" y="464692"/>
                </a:cubicBezTo>
                <a:cubicBezTo>
                  <a:pt x="9172465" y="468613"/>
                  <a:pt x="9168807" y="471227"/>
                  <a:pt x="9164540" y="470573"/>
                </a:cubicBezTo>
                <a:lnTo>
                  <a:pt x="9164196" y="470134"/>
                </a:lnTo>
                <a:lnTo>
                  <a:pt x="9162749" y="472452"/>
                </a:lnTo>
                <a:cubicBezTo>
                  <a:pt x="9160806" y="473759"/>
                  <a:pt x="9158291" y="474331"/>
                  <a:pt x="9155701" y="473841"/>
                </a:cubicBezTo>
                <a:cubicBezTo>
                  <a:pt x="9150519" y="472861"/>
                  <a:pt x="9147166" y="468286"/>
                  <a:pt x="9147776" y="463386"/>
                </a:cubicBezTo>
                <a:cubicBezTo>
                  <a:pt x="9148690" y="458485"/>
                  <a:pt x="9153262" y="455545"/>
                  <a:pt x="9158443" y="456198"/>
                </a:cubicBezTo>
                <a:close/>
                <a:moveTo>
                  <a:pt x="5983020" y="456198"/>
                </a:moveTo>
                <a:cubicBezTo>
                  <a:pt x="5987287" y="456851"/>
                  <a:pt x="5990335" y="460772"/>
                  <a:pt x="5989725" y="465019"/>
                </a:cubicBezTo>
                <a:cubicBezTo>
                  <a:pt x="5989115" y="469266"/>
                  <a:pt x="5985153" y="471880"/>
                  <a:pt x="5980886" y="471227"/>
                </a:cubicBezTo>
                <a:cubicBezTo>
                  <a:pt x="5976619" y="470573"/>
                  <a:pt x="5973571" y="466653"/>
                  <a:pt x="5974180" y="462405"/>
                </a:cubicBezTo>
                <a:cubicBezTo>
                  <a:pt x="5974790" y="458158"/>
                  <a:pt x="5978753" y="455545"/>
                  <a:pt x="5983020" y="456198"/>
                </a:cubicBezTo>
                <a:close/>
                <a:moveTo>
                  <a:pt x="5213974" y="456198"/>
                </a:moveTo>
                <a:cubicBezTo>
                  <a:pt x="5218548" y="456851"/>
                  <a:pt x="5221596" y="461098"/>
                  <a:pt x="5220986" y="465346"/>
                </a:cubicBezTo>
                <a:cubicBezTo>
                  <a:pt x="5220375" y="469593"/>
                  <a:pt x="5216108" y="472534"/>
                  <a:pt x="5211537" y="471553"/>
                </a:cubicBezTo>
                <a:cubicBezTo>
                  <a:pt x="5206962" y="470900"/>
                  <a:pt x="5203915" y="466652"/>
                  <a:pt x="5204525" y="462405"/>
                </a:cubicBezTo>
                <a:cubicBezTo>
                  <a:pt x="5205133" y="458158"/>
                  <a:pt x="5209401" y="455218"/>
                  <a:pt x="5213974" y="456198"/>
                </a:cubicBezTo>
                <a:close/>
                <a:moveTo>
                  <a:pt x="4735661" y="455871"/>
                </a:moveTo>
                <a:cubicBezTo>
                  <a:pt x="4740233" y="456525"/>
                  <a:pt x="4743285" y="460772"/>
                  <a:pt x="4742672" y="465019"/>
                </a:cubicBezTo>
                <a:cubicBezTo>
                  <a:pt x="4742066" y="469266"/>
                  <a:pt x="4737799" y="472207"/>
                  <a:pt x="4733222" y="471227"/>
                </a:cubicBezTo>
                <a:cubicBezTo>
                  <a:pt x="4728654" y="470573"/>
                  <a:pt x="4725601" y="466326"/>
                  <a:pt x="4726212" y="462079"/>
                </a:cubicBezTo>
                <a:cubicBezTo>
                  <a:pt x="4727125" y="458158"/>
                  <a:pt x="4731089" y="455218"/>
                  <a:pt x="4735661" y="455871"/>
                </a:cubicBezTo>
                <a:close/>
                <a:moveTo>
                  <a:pt x="10884535" y="455218"/>
                </a:moveTo>
                <a:cubicBezTo>
                  <a:pt x="10888803" y="455871"/>
                  <a:pt x="10891850" y="459791"/>
                  <a:pt x="10891241" y="464039"/>
                </a:cubicBezTo>
                <a:cubicBezTo>
                  <a:pt x="10890633" y="468286"/>
                  <a:pt x="10886669" y="470900"/>
                  <a:pt x="10882098" y="470247"/>
                </a:cubicBezTo>
                <a:cubicBezTo>
                  <a:pt x="10877830" y="469593"/>
                  <a:pt x="10874782" y="465673"/>
                  <a:pt x="10875392" y="461425"/>
                </a:cubicBezTo>
                <a:cubicBezTo>
                  <a:pt x="10876001" y="457178"/>
                  <a:pt x="10879964" y="454564"/>
                  <a:pt x="10884535" y="455218"/>
                </a:cubicBezTo>
                <a:close/>
                <a:moveTo>
                  <a:pt x="9571146" y="455218"/>
                </a:moveTo>
                <a:cubicBezTo>
                  <a:pt x="9575717" y="455871"/>
                  <a:pt x="9578765" y="460118"/>
                  <a:pt x="9578155" y="464366"/>
                </a:cubicBezTo>
                <a:cubicBezTo>
                  <a:pt x="9577546" y="468613"/>
                  <a:pt x="9573280" y="471554"/>
                  <a:pt x="9568707" y="470900"/>
                </a:cubicBezTo>
                <a:cubicBezTo>
                  <a:pt x="9564135" y="470247"/>
                  <a:pt x="9561087" y="465999"/>
                  <a:pt x="9561697" y="461752"/>
                </a:cubicBezTo>
                <a:cubicBezTo>
                  <a:pt x="9562306" y="457505"/>
                  <a:pt x="9566573" y="454564"/>
                  <a:pt x="9571146" y="455218"/>
                </a:cubicBezTo>
                <a:close/>
                <a:moveTo>
                  <a:pt x="2354229" y="455090"/>
                </a:moveTo>
                <a:cubicBezTo>
                  <a:pt x="2356640" y="455503"/>
                  <a:pt x="2358682" y="456816"/>
                  <a:pt x="2360034" y="458605"/>
                </a:cubicBezTo>
                <a:lnTo>
                  <a:pt x="2360783" y="461464"/>
                </a:lnTo>
                <a:lnTo>
                  <a:pt x="2364323" y="460772"/>
                </a:lnTo>
                <a:lnTo>
                  <a:pt x="2367819" y="462872"/>
                </a:lnTo>
                <a:lnTo>
                  <a:pt x="2368379" y="461956"/>
                </a:lnTo>
                <a:cubicBezTo>
                  <a:pt x="2370245" y="460691"/>
                  <a:pt x="2372685" y="460119"/>
                  <a:pt x="2375274" y="460445"/>
                </a:cubicBezTo>
                <a:cubicBezTo>
                  <a:pt x="2377863" y="460936"/>
                  <a:pt x="2379996" y="462324"/>
                  <a:pt x="2381411" y="464162"/>
                </a:cubicBezTo>
                <a:lnTo>
                  <a:pt x="2381961" y="466139"/>
                </a:lnTo>
                <a:lnTo>
                  <a:pt x="2385919" y="465346"/>
                </a:lnTo>
                <a:cubicBezTo>
                  <a:pt x="2391102" y="466326"/>
                  <a:pt x="2394758" y="470900"/>
                  <a:pt x="2393843" y="475800"/>
                </a:cubicBezTo>
                <a:cubicBezTo>
                  <a:pt x="2393236" y="480702"/>
                  <a:pt x="2388360" y="483968"/>
                  <a:pt x="2383176" y="482988"/>
                </a:cubicBezTo>
                <a:cubicBezTo>
                  <a:pt x="2380588" y="482499"/>
                  <a:pt x="2378376" y="481110"/>
                  <a:pt x="2376930" y="479231"/>
                </a:cubicBezTo>
                <a:lnTo>
                  <a:pt x="2376363" y="476975"/>
                </a:lnTo>
                <a:lnTo>
                  <a:pt x="2372835" y="477761"/>
                </a:lnTo>
                <a:lnTo>
                  <a:pt x="2369065" y="475477"/>
                </a:lnTo>
                <a:lnTo>
                  <a:pt x="2368475" y="476414"/>
                </a:lnTo>
                <a:cubicBezTo>
                  <a:pt x="2366610" y="477680"/>
                  <a:pt x="2364169" y="478252"/>
                  <a:pt x="2361579" y="477761"/>
                </a:cubicBezTo>
                <a:cubicBezTo>
                  <a:pt x="2358989" y="477272"/>
                  <a:pt x="2356855" y="475965"/>
                  <a:pt x="2355482" y="474168"/>
                </a:cubicBezTo>
                <a:lnTo>
                  <a:pt x="2354793" y="471208"/>
                </a:lnTo>
                <a:lnTo>
                  <a:pt x="2351724" y="471865"/>
                </a:lnTo>
                <a:cubicBezTo>
                  <a:pt x="2346904" y="471038"/>
                  <a:pt x="2343557" y="466612"/>
                  <a:pt x="2344249" y="461980"/>
                </a:cubicBezTo>
                <a:cubicBezTo>
                  <a:pt x="2344941" y="457348"/>
                  <a:pt x="2349409" y="454263"/>
                  <a:pt x="2354229" y="455090"/>
                </a:cubicBezTo>
                <a:close/>
                <a:moveTo>
                  <a:pt x="6280201" y="454891"/>
                </a:moveTo>
                <a:cubicBezTo>
                  <a:pt x="6284468" y="455545"/>
                  <a:pt x="6287821" y="459792"/>
                  <a:pt x="6286907" y="463713"/>
                </a:cubicBezTo>
                <a:cubicBezTo>
                  <a:pt x="6286297" y="467960"/>
                  <a:pt x="6282335" y="470573"/>
                  <a:pt x="6277763" y="469920"/>
                </a:cubicBezTo>
                <a:cubicBezTo>
                  <a:pt x="6273495" y="469266"/>
                  <a:pt x="6270143" y="465020"/>
                  <a:pt x="6271057" y="461099"/>
                </a:cubicBezTo>
                <a:cubicBezTo>
                  <a:pt x="6271971" y="457178"/>
                  <a:pt x="6275629" y="453911"/>
                  <a:pt x="6280201" y="454891"/>
                </a:cubicBezTo>
                <a:close/>
                <a:moveTo>
                  <a:pt x="7143095" y="454238"/>
                </a:moveTo>
                <a:cubicBezTo>
                  <a:pt x="7147362" y="454891"/>
                  <a:pt x="7150410" y="458811"/>
                  <a:pt x="7149801" y="462732"/>
                </a:cubicBezTo>
                <a:cubicBezTo>
                  <a:pt x="7149191" y="466652"/>
                  <a:pt x="7145229" y="469593"/>
                  <a:pt x="7140962" y="468613"/>
                </a:cubicBezTo>
                <a:cubicBezTo>
                  <a:pt x="7136694" y="467959"/>
                  <a:pt x="7133646" y="464039"/>
                  <a:pt x="7134256" y="460118"/>
                </a:cubicBezTo>
                <a:cubicBezTo>
                  <a:pt x="7134865" y="456198"/>
                  <a:pt x="7138828" y="453584"/>
                  <a:pt x="7143095" y="454238"/>
                </a:cubicBezTo>
                <a:close/>
                <a:moveTo>
                  <a:pt x="2260125" y="454238"/>
                </a:moveTo>
                <a:cubicBezTo>
                  <a:pt x="2265001" y="455218"/>
                  <a:pt x="2268354" y="459465"/>
                  <a:pt x="2267745" y="464039"/>
                </a:cubicBezTo>
                <a:cubicBezTo>
                  <a:pt x="2267135" y="468613"/>
                  <a:pt x="2262563" y="471554"/>
                  <a:pt x="2257687" y="470900"/>
                </a:cubicBezTo>
                <a:cubicBezTo>
                  <a:pt x="2252810" y="469920"/>
                  <a:pt x="2249457" y="465672"/>
                  <a:pt x="2250067" y="461098"/>
                </a:cubicBezTo>
                <a:cubicBezTo>
                  <a:pt x="2250676" y="456524"/>
                  <a:pt x="2255248" y="453257"/>
                  <a:pt x="2260125" y="454238"/>
                </a:cubicBezTo>
                <a:close/>
                <a:moveTo>
                  <a:pt x="6060440" y="453911"/>
                </a:moveTo>
                <a:cubicBezTo>
                  <a:pt x="6064707" y="454564"/>
                  <a:pt x="6067755" y="458485"/>
                  <a:pt x="6067145" y="462732"/>
                </a:cubicBezTo>
                <a:cubicBezTo>
                  <a:pt x="6066536" y="466980"/>
                  <a:pt x="6062573" y="469593"/>
                  <a:pt x="6058306" y="468940"/>
                </a:cubicBezTo>
                <a:cubicBezTo>
                  <a:pt x="6054039" y="468286"/>
                  <a:pt x="6050990" y="464366"/>
                  <a:pt x="6051600" y="460119"/>
                </a:cubicBezTo>
                <a:cubicBezTo>
                  <a:pt x="6051905" y="455871"/>
                  <a:pt x="6056172" y="452931"/>
                  <a:pt x="6060440" y="453911"/>
                </a:cubicBezTo>
                <a:close/>
                <a:moveTo>
                  <a:pt x="1109314" y="453584"/>
                </a:moveTo>
                <a:cubicBezTo>
                  <a:pt x="1113885" y="454238"/>
                  <a:pt x="1117238" y="458485"/>
                  <a:pt x="1116628" y="463059"/>
                </a:cubicBezTo>
                <a:cubicBezTo>
                  <a:pt x="1116019" y="467306"/>
                  <a:pt x="1111752" y="470247"/>
                  <a:pt x="1107180" y="469593"/>
                </a:cubicBezTo>
                <a:cubicBezTo>
                  <a:pt x="1102608" y="468940"/>
                  <a:pt x="1099255" y="464692"/>
                  <a:pt x="1099865" y="460118"/>
                </a:cubicBezTo>
                <a:cubicBezTo>
                  <a:pt x="1100170" y="455544"/>
                  <a:pt x="1104742" y="452604"/>
                  <a:pt x="1109314" y="453584"/>
                </a:cubicBezTo>
                <a:close/>
                <a:moveTo>
                  <a:pt x="1328236" y="453554"/>
                </a:moveTo>
                <a:cubicBezTo>
                  <a:pt x="1333222" y="454409"/>
                  <a:pt x="1336703" y="458858"/>
                  <a:pt x="1336012" y="463490"/>
                </a:cubicBezTo>
                <a:cubicBezTo>
                  <a:pt x="1335321" y="468122"/>
                  <a:pt x="1330718" y="471184"/>
                  <a:pt x="1325732" y="470329"/>
                </a:cubicBezTo>
                <a:cubicBezTo>
                  <a:pt x="1320745" y="469474"/>
                  <a:pt x="1317264" y="465025"/>
                  <a:pt x="1317956" y="460393"/>
                </a:cubicBezTo>
                <a:cubicBezTo>
                  <a:pt x="1318646" y="455761"/>
                  <a:pt x="1323250" y="452699"/>
                  <a:pt x="1328236" y="453554"/>
                </a:cubicBezTo>
                <a:close/>
                <a:moveTo>
                  <a:pt x="5454194" y="453257"/>
                </a:moveTo>
                <a:cubicBezTo>
                  <a:pt x="5458766" y="453911"/>
                  <a:pt x="5461812" y="458158"/>
                  <a:pt x="5461205" y="462405"/>
                </a:cubicBezTo>
                <a:cubicBezTo>
                  <a:pt x="5460598" y="466652"/>
                  <a:pt x="5456329" y="469593"/>
                  <a:pt x="5451755" y="468940"/>
                </a:cubicBezTo>
                <a:cubicBezTo>
                  <a:pt x="5447183" y="468286"/>
                  <a:pt x="5444134" y="464039"/>
                  <a:pt x="5444743" y="459791"/>
                </a:cubicBezTo>
                <a:cubicBezTo>
                  <a:pt x="5445353" y="455218"/>
                  <a:pt x="5449620" y="452277"/>
                  <a:pt x="5454194" y="453257"/>
                </a:cubicBezTo>
                <a:close/>
                <a:moveTo>
                  <a:pt x="4101573" y="452931"/>
                </a:moveTo>
                <a:cubicBezTo>
                  <a:pt x="4106145" y="453584"/>
                  <a:pt x="4109195" y="457832"/>
                  <a:pt x="4108584" y="462079"/>
                </a:cubicBezTo>
                <a:cubicBezTo>
                  <a:pt x="4107977" y="466326"/>
                  <a:pt x="4103707" y="469267"/>
                  <a:pt x="4099440" y="468286"/>
                </a:cubicBezTo>
                <a:cubicBezTo>
                  <a:pt x="4094866" y="467633"/>
                  <a:pt x="4091814" y="463386"/>
                  <a:pt x="4092423" y="459139"/>
                </a:cubicBezTo>
                <a:cubicBezTo>
                  <a:pt x="4093033" y="454891"/>
                  <a:pt x="4096996" y="451951"/>
                  <a:pt x="4101573" y="452931"/>
                </a:cubicBezTo>
                <a:close/>
                <a:moveTo>
                  <a:pt x="4539751" y="452739"/>
                </a:moveTo>
                <a:cubicBezTo>
                  <a:pt x="4544242" y="453508"/>
                  <a:pt x="4547363" y="457598"/>
                  <a:pt x="4546725" y="461874"/>
                </a:cubicBezTo>
                <a:cubicBezTo>
                  <a:pt x="4546088" y="466150"/>
                  <a:pt x="4541935" y="468994"/>
                  <a:pt x="4537440" y="468224"/>
                </a:cubicBezTo>
                <a:cubicBezTo>
                  <a:pt x="4532954" y="467455"/>
                  <a:pt x="4529831" y="463365"/>
                  <a:pt x="4530469" y="459089"/>
                </a:cubicBezTo>
                <a:cubicBezTo>
                  <a:pt x="4531110" y="454813"/>
                  <a:pt x="4535265" y="451970"/>
                  <a:pt x="4539751" y="452739"/>
                </a:cubicBezTo>
                <a:close/>
                <a:moveTo>
                  <a:pt x="8795976" y="452640"/>
                </a:moveTo>
                <a:cubicBezTo>
                  <a:pt x="8800132" y="453352"/>
                  <a:pt x="8803026" y="457108"/>
                  <a:pt x="8802441" y="461027"/>
                </a:cubicBezTo>
                <a:lnTo>
                  <a:pt x="8800655" y="463833"/>
                </a:lnTo>
                <a:lnTo>
                  <a:pt x="8801216" y="463712"/>
                </a:lnTo>
                <a:cubicBezTo>
                  <a:pt x="8805178" y="464366"/>
                  <a:pt x="8808226" y="467959"/>
                  <a:pt x="8807617" y="471880"/>
                </a:cubicBezTo>
                <a:cubicBezTo>
                  <a:pt x="8807007" y="475800"/>
                  <a:pt x="8803349" y="478415"/>
                  <a:pt x="8799387" y="477434"/>
                </a:cubicBezTo>
                <a:cubicBezTo>
                  <a:pt x="8795425" y="476781"/>
                  <a:pt x="8792377" y="473187"/>
                  <a:pt x="8792986" y="469266"/>
                </a:cubicBezTo>
                <a:lnTo>
                  <a:pt x="8794611" y="466678"/>
                </a:lnTo>
                <a:lnTo>
                  <a:pt x="8793857" y="466834"/>
                </a:lnTo>
                <a:cubicBezTo>
                  <a:pt x="8789702" y="466121"/>
                  <a:pt x="8786807" y="462367"/>
                  <a:pt x="8787392" y="458446"/>
                </a:cubicBezTo>
                <a:cubicBezTo>
                  <a:pt x="8787978" y="454527"/>
                  <a:pt x="8791821" y="451927"/>
                  <a:pt x="8795976" y="452640"/>
                </a:cubicBezTo>
                <a:close/>
                <a:moveTo>
                  <a:pt x="9111505" y="452604"/>
                </a:moveTo>
                <a:cubicBezTo>
                  <a:pt x="9116076" y="453257"/>
                  <a:pt x="9119429" y="457505"/>
                  <a:pt x="9118515" y="462079"/>
                </a:cubicBezTo>
                <a:cubicBezTo>
                  <a:pt x="9117905" y="466326"/>
                  <a:pt x="9113638" y="469266"/>
                  <a:pt x="9109066" y="468613"/>
                </a:cubicBezTo>
                <a:cubicBezTo>
                  <a:pt x="9104494" y="467959"/>
                  <a:pt x="9101141" y="463712"/>
                  <a:pt x="9102055" y="459138"/>
                </a:cubicBezTo>
                <a:cubicBezTo>
                  <a:pt x="9102665" y="454564"/>
                  <a:pt x="9106933" y="451623"/>
                  <a:pt x="9111505" y="452604"/>
                </a:cubicBezTo>
                <a:close/>
                <a:moveTo>
                  <a:pt x="9536093" y="452277"/>
                </a:moveTo>
                <a:cubicBezTo>
                  <a:pt x="9540666" y="452930"/>
                  <a:pt x="9543713" y="457178"/>
                  <a:pt x="9543103" y="461425"/>
                </a:cubicBezTo>
                <a:cubicBezTo>
                  <a:pt x="9542493" y="465672"/>
                  <a:pt x="9538227" y="468613"/>
                  <a:pt x="9533958" y="467632"/>
                </a:cubicBezTo>
                <a:cubicBezTo>
                  <a:pt x="9529387" y="466979"/>
                  <a:pt x="9526339" y="462732"/>
                  <a:pt x="9526949" y="458484"/>
                </a:cubicBezTo>
                <a:cubicBezTo>
                  <a:pt x="9527253" y="454564"/>
                  <a:pt x="9531521" y="451623"/>
                  <a:pt x="9536093" y="452277"/>
                </a:cubicBezTo>
                <a:close/>
                <a:moveTo>
                  <a:pt x="10750117" y="451624"/>
                </a:moveTo>
                <a:cubicBezTo>
                  <a:pt x="10754690" y="452277"/>
                  <a:pt x="10757739" y="456525"/>
                  <a:pt x="10757129" y="460772"/>
                </a:cubicBezTo>
                <a:cubicBezTo>
                  <a:pt x="10756519" y="465019"/>
                  <a:pt x="10752251" y="467960"/>
                  <a:pt x="10747984" y="466979"/>
                </a:cubicBezTo>
                <a:cubicBezTo>
                  <a:pt x="10743717" y="466000"/>
                  <a:pt x="10740365" y="462079"/>
                  <a:pt x="10740973" y="457832"/>
                </a:cubicBezTo>
                <a:cubicBezTo>
                  <a:pt x="10741584" y="453584"/>
                  <a:pt x="10745546" y="450644"/>
                  <a:pt x="10750117" y="451624"/>
                </a:cubicBezTo>
                <a:close/>
                <a:moveTo>
                  <a:pt x="10442878" y="451624"/>
                </a:moveTo>
                <a:cubicBezTo>
                  <a:pt x="10447146" y="452277"/>
                  <a:pt x="10450193" y="456198"/>
                  <a:pt x="10449583" y="460445"/>
                </a:cubicBezTo>
                <a:cubicBezTo>
                  <a:pt x="10448975" y="464693"/>
                  <a:pt x="10445012" y="467306"/>
                  <a:pt x="10440745" y="466653"/>
                </a:cubicBezTo>
                <a:cubicBezTo>
                  <a:pt x="10436477" y="466000"/>
                  <a:pt x="10433429" y="462079"/>
                  <a:pt x="10434039" y="457832"/>
                </a:cubicBezTo>
                <a:cubicBezTo>
                  <a:pt x="10434343" y="453584"/>
                  <a:pt x="10438307" y="450644"/>
                  <a:pt x="10442878" y="451624"/>
                </a:cubicBezTo>
                <a:close/>
                <a:moveTo>
                  <a:pt x="1242714" y="451624"/>
                </a:moveTo>
                <a:cubicBezTo>
                  <a:pt x="1247589" y="452604"/>
                  <a:pt x="1251246" y="456851"/>
                  <a:pt x="1250333" y="461752"/>
                </a:cubicBezTo>
                <a:cubicBezTo>
                  <a:pt x="1249723" y="466326"/>
                  <a:pt x="1245152" y="469593"/>
                  <a:pt x="1239970" y="468613"/>
                </a:cubicBezTo>
                <a:cubicBezTo>
                  <a:pt x="1235094" y="467633"/>
                  <a:pt x="1231436" y="463386"/>
                  <a:pt x="1232351" y="458485"/>
                </a:cubicBezTo>
                <a:cubicBezTo>
                  <a:pt x="1233265" y="453911"/>
                  <a:pt x="1237837" y="450970"/>
                  <a:pt x="1242714" y="451624"/>
                </a:cubicBezTo>
                <a:close/>
                <a:moveTo>
                  <a:pt x="10959822" y="450317"/>
                </a:moveTo>
                <a:cubicBezTo>
                  <a:pt x="10964090" y="450970"/>
                  <a:pt x="10966832" y="454891"/>
                  <a:pt x="10966222" y="458811"/>
                </a:cubicBezTo>
                <a:cubicBezTo>
                  <a:pt x="10965614" y="462732"/>
                  <a:pt x="10961650" y="465346"/>
                  <a:pt x="10957689" y="464692"/>
                </a:cubicBezTo>
                <a:cubicBezTo>
                  <a:pt x="10953421" y="464039"/>
                  <a:pt x="10950677" y="460118"/>
                  <a:pt x="10951287" y="456198"/>
                </a:cubicBezTo>
                <a:cubicBezTo>
                  <a:pt x="10951897" y="452277"/>
                  <a:pt x="10955859" y="449663"/>
                  <a:pt x="10959822" y="450317"/>
                </a:cubicBezTo>
                <a:close/>
                <a:moveTo>
                  <a:pt x="9001166" y="450317"/>
                </a:moveTo>
                <a:cubicBezTo>
                  <a:pt x="9005738" y="450970"/>
                  <a:pt x="9008786" y="455218"/>
                  <a:pt x="9008176" y="459465"/>
                </a:cubicBezTo>
                <a:cubicBezTo>
                  <a:pt x="9007567" y="463713"/>
                  <a:pt x="9003300" y="466653"/>
                  <a:pt x="8998728" y="466000"/>
                </a:cubicBezTo>
                <a:cubicBezTo>
                  <a:pt x="8994156" y="465346"/>
                  <a:pt x="8991108" y="461098"/>
                  <a:pt x="8991717" y="456852"/>
                </a:cubicBezTo>
                <a:cubicBezTo>
                  <a:pt x="8992632" y="452604"/>
                  <a:pt x="8996594" y="449664"/>
                  <a:pt x="9001166" y="450317"/>
                </a:cubicBezTo>
                <a:close/>
                <a:moveTo>
                  <a:pt x="9691237" y="450316"/>
                </a:moveTo>
                <a:cubicBezTo>
                  <a:pt x="9695809" y="450970"/>
                  <a:pt x="9699163" y="455218"/>
                  <a:pt x="9698248" y="459791"/>
                </a:cubicBezTo>
                <a:cubicBezTo>
                  <a:pt x="9697639" y="464039"/>
                  <a:pt x="9693371" y="466979"/>
                  <a:pt x="9688799" y="466326"/>
                </a:cubicBezTo>
                <a:cubicBezTo>
                  <a:pt x="9684226" y="465672"/>
                  <a:pt x="9680875" y="461425"/>
                  <a:pt x="9681789" y="456851"/>
                </a:cubicBezTo>
                <a:cubicBezTo>
                  <a:pt x="9682399" y="452277"/>
                  <a:pt x="9686665" y="449336"/>
                  <a:pt x="9691237" y="450316"/>
                </a:cubicBezTo>
                <a:close/>
                <a:moveTo>
                  <a:pt x="9857353" y="449990"/>
                </a:moveTo>
                <a:cubicBezTo>
                  <a:pt x="9861927" y="450643"/>
                  <a:pt x="9865280" y="454891"/>
                  <a:pt x="9864365" y="459465"/>
                </a:cubicBezTo>
                <a:cubicBezTo>
                  <a:pt x="9863755" y="463712"/>
                  <a:pt x="9859487" y="466653"/>
                  <a:pt x="9854916" y="465999"/>
                </a:cubicBezTo>
                <a:cubicBezTo>
                  <a:pt x="9850344" y="465346"/>
                  <a:pt x="9846991" y="461098"/>
                  <a:pt x="9847905" y="456525"/>
                </a:cubicBezTo>
                <a:cubicBezTo>
                  <a:pt x="9848515" y="452277"/>
                  <a:pt x="9852782" y="449337"/>
                  <a:pt x="9857353" y="449990"/>
                </a:cubicBezTo>
                <a:close/>
                <a:moveTo>
                  <a:pt x="3848635" y="449990"/>
                </a:moveTo>
                <a:cubicBezTo>
                  <a:pt x="3852905" y="450643"/>
                  <a:pt x="3855955" y="454564"/>
                  <a:pt x="3855346" y="458811"/>
                </a:cubicBezTo>
                <a:cubicBezTo>
                  <a:pt x="3854732" y="463059"/>
                  <a:pt x="3850777" y="465672"/>
                  <a:pt x="3846500" y="465019"/>
                </a:cubicBezTo>
                <a:cubicBezTo>
                  <a:pt x="3842233" y="464366"/>
                  <a:pt x="3839180" y="460445"/>
                  <a:pt x="3839792" y="456198"/>
                </a:cubicBezTo>
                <a:cubicBezTo>
                  <a:pt x="3840098" y="451950"/>
                  <a:pt x="3844361" y="449337"/>
                  <a:pt x="3848635" y="449990"/>
                </a:cubicBezTo>
                <a:close/>
                <a:moveTo>
                  <a:pt x="9069137" y="449664"/>
                </a:moveTo>
                <a:cubicBezTo>
                  <a:pt x="9073099" y="450317"/>
                  <a:pt x="9075843" y="453911"/>
                  <a:pt x="9075233" y="457832"/>
                </a:cubicBezTo>
                <a:cubicBezTo>
                  <a:pt x="9074623" y="461752"/>
                  <a:pt x="9070966" y="464039"/>
                  <a:pt x="9067003" y="463386"/>
                </a:cubicBezTo>
                <a:cubicBezTo>
                  <a:pt x="9063040" y="462732"/>
                  <a:pt x="9060298" y="459138"/>
                  <a:pt x="9060907" y="455218"/>
                </a:cubicBezTo>
                <a:cubicBezTo>
                  <a:pt x="9061516" y="451297"/>
                  <a:pt x="9065175" y="449010"/>
                  <a:pt x="9069137" y="449664"/>
                </a:cubicBezTo>
                <a:close/>
                <a:moveTo>
                  <a:pt x="5294759" y="449664"/>
                </a:moveTo>
                <a:cubicBezTo>
                  <a:pt x="5299332" y="450317"/>
                  <a:pt x="5302380" y="454564"/>
                  <a:pt x="5301772" y="458811"/>
                </a:cubicBezTo>
                <a:cubicBezTo>
                  <a:pt x="5301160" y="463059"/>
                  <a:pt x="5296891" y="465999"/>
                  <a:pt x="5292321" y="465019"/>
                </a:cubicBezTo>
                <a:cubicBezTo>
                  <a:pt x="5287747" y="464366"/>
                  <a:pt x="5284698" y="460118"/>
                  <a:pt x="5285309" y="455871"/>
                </a:cubicBezTo>
                <a:cubicBezTo>
                  <a:pt x="5285919" y="451950"/>
                  <a:pt x="5290187" y="449010"/>
                  <a:pt x="5294759" y="449664"/>
                </a:cubicBezTo>
                <a:close/>
                <a:moveTo>
                  <a:pt x="5907125" y="449663"/>
                </a:moveTo>
                <a:cubicBezTo>
                  <a:pt x="5911392" y="450316"/>
                  <a:pt x="5914440" y="454237"/>
                  <a:pt x="5913829" y="458484"/>
                </a:cubicBezTo>
                <a:cubicBezTo>
                  <a:pt x="5913220" y="462732"/>
                  <a:pt x="5909258" y="465345"/>
                  <a:pt x="5904991" y="464692"/>
                </a:cubicBezTo>
                <a:cubicBezTo>
                  <a:pt x="5900724" y="464039"/>
                  <a:pt x="5897676" y="460118"/>
                  <a:pt x="5898285" y="455871"/>
                </a:cubicBezTo>
                <a:cubicBezTo>
                  <a:pt x="5898590" y="451623"/>
                  <a:pt x="5902552" y="449010"/>
                  <a:pt x="5907125" y="449663"/>
                </a:cubicBezTo>
                <a:close/>
                <a:moveTo>
                  <a:pt x="11399345" y="449337"/>
                </a:moveTo>
                <a:cubicBezTo>
                  <a:pt x="11403613" y="449990"/>
                  <a:pt x="11406661" y="453911"/>
                  <a:pt x="11406052" y="457831"/>
                </a:cubicBezTo>
                <a:cubicBezTo>
                  <a:pt x="11405442" y="461752"/>
                  <a:pt x="11401479" y="464692"/>
                  <a:pt x="11397212" y="463712"/>
                </a:cubicBezTo>
                <a:cubicBezTo>
                  <a:pt x="11392945" y="463059"/>
                  <a:pt x="11389897" y="459138"/>
                  <a:pt x="11390507" y="455218"/>
                </a:cubicBezTo>
                <a:cubicBezTo>
                  <a:pt x="11391117" y="451297"/>
                  <a:pt x="11395078" y="448683"/>
                  <a:pt x="11399345" y="449337"/>
                </a:cubicBezTo>
                <a:close/>
                <a:moveTo>
                  <a:pt x="9269087" y="449337"/>
                </a:moveTo>
                <a:cubicBezTo>
                  <a:pt x="9273050" y="449990"/>
                  <a:pt x="9276097" y="453911"/>
                  <a:pt x="9275487" y="457831"/>
                </a:cubicBezTo>
                <a:cubicBezTo>
                  <a:pt x="9274877" y="461752"/>
                  <a:pt x="9271220" y="464366"/>
                  <a:pt x="9266953" y="463712"/>
                </a:cubicBezTo>
                <a:cubicBezTo>
                  <a:pt x="9262991" y="463059"/>
                  <a:pt x="9259943" y="459138"/>
                  <a:pt x="9260552" y="455218"/>
                </a:cubicBezTo>
                <a:cubicBezTo>
                  <a:pt x="9261161" y="451297"/>
                  <a:pt x="9264821" y="448683"/>
                  <a:pt x="9269087" y="449337"/>
                </a:cubicBezTo>
                <a:close/>
                <a:moveTo>
                  <a:pt x="3726395" y="449337"/>
                </a:moveTo>
                <a:cubicBezTo>
                  <a:pt x="3730652" y="449990"/>
                  <a:pt x="3733706" y="453911"/>
                  <a:pt x="3733095" y="458158"/>
                </a:cubicBezTo>
                <a:cubicBezTo>
                  <a:pt x="3732489" y="462405"/>
                  <a:pt x="3728535" y="465019"/>
                  <a:pt x="3723938" y="464366"/>
                </a:cubicBezTo>
                <a:cubicBezTo>
                  <a:pt x="3719377" y="463712"/>
                  <a:pt x="3716626" y="459791"/>
                  <a:pt x="3717254" y="455545"/>
                </a:cubicBezTo>
                <a:cubicBezTo>
                  <a:pt x="3717853" y="451297"/>
                  <a:pt x="3721823" y="448357"/>
                  <a:pt x="3726395" y="449337"/>
                </a:cubicBezTo>
                <a:close/>
                <a:moveTo>
                  <a:pt x="1372120" y="449337"/>
                </a:moveTo>
                <a:cubicBezTo>
                  <a:pt x="1374254" y="449664"/>
                  <a:pt x="1376083" y="450807"/>
                  <a:pt x="1377302" y="452400"/>
                </a:cubicBezTo>
                <a:lnTo>
                  <a:pt x="1378440" y="456699"/>
                </a:lnTo>
                <a:lnTo>
                  <a:pt x="1379231" y="455340"/>
                </a:lnTo>
                <a:cubicBezTo>
                  <a:pt x="1380792" y="454238"/>
                  <a:pt x="1382850" y="453748"/>
                  <a:pt x="1384984" y="454238"/>
                </a:cubicBezTo>
                <a:cubicBezTo>
                  <a:pt x="1389250" y="454891"/>
                  <a:pt x="1391994" y="458811"/>
                  <a:pt x="1391384" y="462732"/>
                </a:cubicBezTo>
                <a:cubicBezTo>
                  <a:pt x="1390774" y="466653"/>
                  <a:pt x="1386813" y="469266"/>
                  <a:pt x="1382850" y="468613"/>
                </a:cubicBezTo>
                <a:cubicBezTo>
                  <a:pt x="1380716" y="468286"/>
                  <a:pt x="1378964" y="467143"/>
                  <a:pt x="1377821" y="465591"/>
                </a:cubicBezTo>
                <a:lnTo>
                  <a:pt x="1376780" y="461435"/>
                </a:lnTo>
                <a:lnTo>
                  <a:pt x="1375740" y="463100"/>
                </a:lnTo>
                <a:cubicBezTo>
                  <a:pt x="1374101" y="464202"/>
                  <a:pt x="1371968" y="464693"/>
                  <a:pt x="1369683" y="464366"/>
                </a:cubicBezTo>
                <a:cubicBezTo>
                  <a:pt x="1365111" y="463712"/>
                  <a:pt x="1362368" y="459791"/>
                  <a:pt x="1362977" y="455544"/>
                </a:cubicBezTo>
                <a:cubicBezTo>
                  <a:pt x="1363588" y="451623"/>
                  <a:pt x="1367549" y="448683"/>
                  <a:pt x="1372120" y="449337"/>
                </a:cubicBezTo>
                <a:close/>
                <a:moveTo>
                  <a:pt x="8868882" y="449010"/>
                </a:moveTo>
                <a:cubicBezTo>
                  <a:pt x="8873150" y="449663"/>
                  <a:pt x="8876197" y="453911"/>
                  <a:pt x="8875587" y="457831"/>
                </a:cubicBezTo>
                <a:cubicBezTo>
                  <a:pt x="8874978" y="461752"/>
                  <a:pt x="8871015" y="464692"/>
                  <a:pt x="8866443" y="464039"/>
                </a:cubicBezTo>
                <a:cubicBezTo>
                  <a:pt x="8862176" y="463386"/>
                  <a:pt x="8859128" y="459138"/>
                  <a:pt x="8859738" y="455218"/>
                </a:cubicBezTo>
                <a:cubicBezTo>
                  <a:pt x="8860347" y="450970"/>
                  <a:pt x="8864310" y="448357"/>
                  <a:pt x="8868882" y="449010"/>
                </a:cubicBezTo>
                <a:close/>
                <a:moveTo>
                  <a:pt x="10618443" y="448683"/>
                </a:moveTo>
                <a:cubicBezTo>
                  <a:pt x="10623016" y="449336"/>
                  <a:pt x="10626064" y="453584"/>
                  <a:pt x="10625454" y="457831"/>
                </a:cubicBezTo>
                <a:cubicBezTo>
                  <a:pt x="10624844" y="462079"/>
                  <a:pt x="10620577" y="464692"/>
                  <a:pt x="10616309" y="464039"/>
                </a:cubicBezTo>
                <a:cubicBezTo>
                  <a:pt x="10612043" y="463385"/>
                  <a:pt x="10608690" y="459138"/>
                  <a:pt x="10609299" y="454891"/>
                </a:cubicBezTo>
                <a:cubicBezTo>
                  <a:pt x="10609908" y="450643"/>
                  <a:pt x="10613872" y="448030"/>
                  <a:pt x="10618443" y="448683"/>
                </a:cubicBezTo>
                <a:close/>
                <a:moveTo>
                  <a:pt x="5374935" y="448357"/>
                </a:moveTo>
                <a:cubicBezTo>
                  <a:pt x="5379507" y="449010"/>
                  <a:pt x="5382556" y="453257"/>
                  <a:pt x="5381945" y="457505"/>
                </a:cubicBezTo>
                <a:cubicBezTo>
                  <a:pt x="5381337" y="461752"/>
                  <a:pt x="5377068" y="464693"/>
                  <a:pt x="5372494" y="464039"/>
                </a:cubicBezTo>
                <a:cubicBezTo>
                  <a:pt x="5367923" y="463386"/>
                  <a:pt x="5364875" y="459138"/>
                  <a:pt x="5365485" y="454891"/>
                </a:cubicBezTo>
                <a:cubicBezTo>
                  <a:pt x="5366093" y="450644"/>
                  <a:pt x="5370360" y="447703"/>
                  <a:pt x="5374935" y="448357"/>
                </a:cubicBezTo>
                <a:close/>
                <a:moveTo>
                  <a:pt x="9489154" y="448030"/>
                </a:moveTo>
                <a:cubicBezTo>
                  <a:pt x="9491743" y="448520"/>
                  <a:pt x="9493877" y="449909"/>
                  <a:pt x="9495287" y="451747"/>
                </a:cubicBezTo>
                <a:lnTo>
                  <a:pt x="9495412" y="452193"/>
                </a:lnTo>
                <a:lnTo>
                  <a:pt x="9495821" y="451583"/>
                </a:lnTo>
                <a:cubicBezTo>
                  <a:pt x="9497460" y="450480"/>
                  <a:pt x="9499516" y="449991"/>
                  <a:pt x="9501650" y="450317"/>
                </a:cubicBezTo>
                <a:cubicBezTo>
                  <a:pt x="9505918" y="450970"/>
                  <a:pt x="9509270" y="455218"/>
                  <a:pt x="9508355" y="459138"/>
                </a:cubicBezTo>
                <a:lnTo>
                  <a:pt x="9506438" y="462209"/>
                </a:lnTo>
                <a:lnTo>
                  <a:pt x="9508051" y="467959"/>
                </a:lnTo>
                <a:cubicBezTo>
                  <a:pt x="9507441" y="472533"/>
                  <a:pt x="9502870" y="475800"/>
                  <a:pt x="9497993" y="474820"/>
                </a:cubicBezTo>
                <a:cubicBezTo>
                  <a:pt x="9493116" y="473840"/>
                  <a:pt x="9489764" y="469593"/>
                  <a:pt x="9490374" y="465019"/>
                </a:cubicBezTo>
                <a:lnTo>
                  <a:pt x="9490749" y="464447"/>
                </a:lnTo>
                <a:lnTo>
                  <a:pt x="9486714" y="465346"/>
                </a:lnTo>
                <a:cubicBezTo>
                  <a:pt x="9481533" y="464366"/>
                  <a:pt x="9478181" y="459791"/>
                  <a:pt x="9478791" y="455218"/>
                </a:cubicBezTo>
                <a:cubicBezTo>
                  <a:pt x="9479400" y="450317"/>
                  <a:pt x="9483972" y="447377"/>
                  <a:pt x="9489154" y="448030"/>
                </a:cubicBezTo>
                <a:close/>
                <a:moveTo>
                  <a:pt x="9468732" y="448030"/>
                </a:moveTo>
                <a:cubicBezTo>
                  <a:pt x="9472999" y="448683"/>
                  <a:pt x="9476047" y="452604"/>
                  <a:pt x="9475437" y="456851"/>
                </a:cubicBezTo>
                <a:cubicBezTo>
                  <a:pt x="9475133" y="458975"/>
                  <a:pt x="9473989" y="460690"/>
                  <a:pt x="9472390" y="461793"/>
                </a:cubicBezTo>
                <a:lnTo>
                  <a:pt x="9470042" y="462306"/>
                </a:lnTo>
                <a:lnTo>
                  <a:pt x="9471170" y="466326"/>
                </a:lnTo>
                <a:cubicBezTo>
                  <a:pt x="9470561" y="470900"/>
                  <a:pt x="9465988" y="473840"/>
                  <a:pt x="9461112" y="473187"/>
                </a:cubicBezTo>
                <a:cubicBezTo>
                  <a:pt x="9456235" y="472207"/>
                  <a:pt x="9452882" y="467959"/>
                  <a:pt x="9453492" y="463386"/>
                </a:cubicBezTo>
                <a:cubicBezTo>
                  <a:pt x="9453950" y="461098"/>
                  <a:pt x="9455321" y="459220"/>
                  <a:pt x="9457150" y="457995"/>
                </a:cubicBezTo>
                <a:lnTo>
                  <a:pt x="9460673" y="457186"/>
                </a:lnTo>
                <a:lnTo>
                  <a:pt x="9459893" y="454238"/>
                </a:lnTo>
                <a:cubicBezTo>
                  <a:pt x="9460197" y="449990"/>
                  <a:pt x="9464160" y="447377"/>
                  <a:pt x="9468732" y="448030"/>
                </a:cubicBezTo>
                <a:close/>
                <a:moveTo>
                  <a:pt x="9226109" y="447703"/>
                </a:moveTo>
                <a:cubicBezTo>
                  <a:pt x="9230682" y="448357"/>
                  <a:pt x="9234035" y="452604"/>
                  <a:pt x="9233425" y="457178"/>
                </a:cubicBezTo>
                <a:cubicBezTo>
                  <a:pt x="9232815" y="461752"/>
                  <a:pt x="9228548" y="464693"/>
                  <a:pt x="9223672" y="463713"/>
                </a:cubicBezTo>
                <a:cubicBezTo>
                  <a:pt x="9219100" y="463059"/>
                  <a:pt x="9215746" y="458811"/>
                  <a:pt x="9216356" y="454238"/>
                </a:cubicBezTo>
                <a:cubicBezTo>
                  <a:pt x="9216965" y="449663"/>
                  <a:pt x="9221537" y="447050"/>
                  <a:pt x="9226109" y="447703"/>
                </a:cubicBezTo>
                <a:close/>
                <a:moveTo>
                  <a:pt x="11189033" y="447377"/>
                </a:moveTo>
                <a:cubicBezTo>
                  <a:pt x="11193300" y="448030"/>
                  <a:pt x="11196043" y="451950"/>
                  <a:pt x="11195434" y="455871"/>
                </a:cubicBezTo>
                <a:cubicBezTo>
                  <a:pt x="11194824" y="459792"/>
                  <a:pt x="11190862" y="462405"/>
                  <a:pt x="11186595" y="461752"/>
                </a:cubicBezTo>
                <a:cubicBezTo>
                  <a:pt x="11182328" y="461098"/>
                  <a:pt x="11179584" y="457178"/>
                  <a:pt x="11180194" y="453257"/>
                </a:cubicBezTo>
                <a:cubicBezTo>
                  <a:pt x="11180804" y="449337"/>
                  <a:pt x="11184765" y="446396"/>
                  <a:pt x="11189033" y="447377"/>
                </a:cubicBezTo>
                <a:close/>
                <a:moveTo>
                  <a:pt x="5636520" y="447377"/>
                </a:moveTo>
                <a:cubicBezTo>
                  <a:pt x="5641092" y="448030"/>
                  <a:pt x="5644141" y="452277"/>
                  <a:pt x="5643531" y="456525"/>
                </a:cubicBezTo>
                <a:cubicBezTo>
                  <a:pt x="5642922" y="460772"/>
                  <a:pt x="5638653" y="463712"/>
                  <a:pt x="5634386" y="462732"/>
                </a:cubicBezTo>
                <a:cubicBezTo>
                  <a:pt x="5629813" y="462079"/>
                  <a:pt x="5626765" y="457831"/>
                  <a:pt x="5627374" y="453584"/>
                </a:cubicBezTo>
                <a:cubicBezTo>
                  <a:pt x="5627985" y="449337"/>
                  <a:pt x="5632251" y="446396"/>
                  <a:pt x="5636520" y="447377"/>
                </a:cubicBezTo>
                <a:close/>
                <a:moveTo>
                  <a:pt x="1925473" y="447377"/>
                </a:moveTo>
                <a:cubicBezTo>
                  <a:pt x="1930349" y="448357"/>
                  <a:pt x="1933702" y="452604"/>
                  <a:pt x="1932788" y="457178"/>
                </a:cubicBezTo>
                <a:cubicBezTo>
                  <a:pt x="1932179" y="461752"/>
                  <a:pt x="1927606" y="464692"/>
                  <a:pt x="1922730" y="464039"/>
                </a:cubicBezTo>
                <a:cubicBezTo>
                  <a:pt x="1917854" y="463059"/>
                  <a:pt x="1914501" y="458811"/>
                  <a:pt x="1915415" y="454238"/>
                </a:cubicBezTo>
                <a:cubicBezTo>
                  <a:pt x="1916330" y="449663"/>
                  <a:pt x="1920901" y="446723"/>
                  <a:pt x="1925473" y="447377"/>
                </a:cubicBezTo>
                <a:close/>
                <a:moveTo>
                  <a:pt x="10009145" y="447050"/>
                </a:moveTo>
                <a:cubicBezTo>
                  <a:pt x="10013108" y="447703"/>
                  <a:pt x="10015850" y="451297"/>
                  <a:pt x="10015242" y="455218"/>
                </a:cubicBezTo>
                <a:cubicBezTo>
                  <a:pt x="10014633" y="459138"/>
                  <a:pt x="10010974" y="461425"/>
                  <a:pt x="10007012" y="460772"/>
                </a:cubicBezTo>
                <a:cubicBezTo>
                  <a:pt x="10003050" y="460118"/>
                  <a:pt x="10000306" y="456524"/>
                  <a:pt x="10000916" y="452604"/>
                </a:cubicBezTo>
                <a:cubicBezTo>
                  <a:pt x="10001525" y="448683"/>
                  <a:pt x="10005183" y="446396"/>
                  <a:pt x="10009145" y="447050"/>
                </a:cubicBezTo>
                <a:close/>
                <a:moveTo>
                  <a:pt x="9979580" y="446723"/>
                </a:moveTo>
                <a:cubicBezTo>
                  <a:pt x="9983846" y="447377"/>
                  <a:pt x="9987200" y="451624"/>
                  <a:pt x="9986590" y="455545"/>
                </a:cubicBezTo>
                <a:cubicBezTo>
                  <a:pt x="9986285" y="457668"/>
                  <a:pt x="9985141" y="459384"/>
                  <a:pt x="9983503" y="460487"/>
                </a:cubicBezTo>
                <a:lnTo>
                  <a:pt x="9982327" y="460732"/>
                </a:lnTo>
                <a:lnTo>
                  <a:pt x="9980494" y="463631"/>
                </a:lnTo>
                <a:lnTo>
                  <a:pt x="9980312" y="463674"/>
                </a:lnTo>
                <a:lnTo>
                  <a:pt x="9984723" y="466285"/>
                </a:lnTo>
                <a:cubicBezTo>
                  <a:pt x="9985980" y="467959"/>
                  <a:pt x="9986590" y="470083"/>
                  <a:pt x="9986285" y="472207"/>
                </a:cubicBezTo>
                <a:cubicBezTo>
                  <a:pt x="9985676" y="476454"/>
                  <a:pt x="9981409" y="479395"/>
                  <a:pt x="9976836" y="478741"/>
                </a:cubicBezTo>
                <a:lnTo>
                  <a:pt x="9971729" y="475717"/>
                </a:lnTo>
                <a:lnTo>
                  <a:pt x="9971350" y="475800"/>
                </a:lnTo>
                <a:cubicBezTo>
                  <a:pt x="9967082" y="475147"/>
                  <a:pt x="9964339" y="471227"/>
                  <a:pt x="9964949" y="467306"/>
                </a:cubicBezTo>
                <a:lnTo>
                  <a:pt x="9965287" y="466741"/>
                </a:lnTo>
                <a:lnTo>
                  <a:pt x="9963425" y="464366"/>
                </a:lnTo>
                <a:cubicBezTo>
                  <a:pt x="9963729" y="462405"/>
                  <a:pt x="9964873" y="460772"/>
                  <a:pt x="9966435" y="459710"/>
                </a:cubicBezTo>
                <a:lnTo>
                  <a:pt x="9968789" y="459188"/>
                </a:lnTo>
                <a:lnTo>
                  <a:pt x="9967997" y="456198"/>
                </a:lnTo>
                <a:cubicBezTo>
                  <a:pt x="9968302" y="454074"/>
                  <a:pt x="9969445" y="452359"/>
                  <a:pt x="9971045" y="451256"/>
                </a:cubicBezTo>
                <a:lnTo>
                  <a:pt x="9971519" y="451153"/>
                </a:lnTo>
                <a:lnTo>
                  <a:pt x="9973522" y="447867"/>
                </a:lnTo>
                <a:cubicBezTo>
                  <a:pt x="9975160" y="446723"/>
                  <a:pt x="9977293" y="446234"/>
                  <a:pt x="9979580" y="446723"/>
                </a:cubicBezTo>
                <a:close/>
                <a:moveTo>
                  <a:pt x="3212601" y="446723"/>
                </a:moveTo>
                <a:cubicBezTo>
                  <a:pt x="3217476" y="447703"/>
                  <a:pt x="3220829" y="451950"/>
                  <a:pt x="3220219" y="456852"/>
                </a:cubicBezTo>
                <a:cubicBezTo>
                  <a:pt x="3219610" y="461425"/>
                  <a:pt x="3215038" y="464693"/>
                  <a:pt x="3210164" y="463713"/>
                </a:cubicBezTo>
                <a:cubicBezTo>
                  <a:pt x="3205285" y="462732"/>
                  <a:pt x="3201928" y="458485"/>
                  <a:pt x="3202543" y="453584"/>
                </a:cubicBezTo>
                <a:cubicBezTo>
                  <a:pt x="3203151" y="449010"/>
                  <a:pt x="3207724" y="446070"/>
                  <a:pt x="3212601" y="446723"/>
                </a:cubicBezTo>
                <a:close/>
                <a:moveTo>
                  <a:pt x="1532189" y="446396"/>
                </a:moveTo>
                <a:cubicBezTo>
                  <a:pt x="1536457" y="447050"/>
                  <a:pt x="1539200" y="450970"/>
                  <a:pt x="1538591" y="454891"/>
                </a:cubicBezTo>
                <a:cubicBezTo>
                  <a:pt x="1537981" y="458812"/>
                  <a:pt x="1534019" y="461425"/>
                  <a:pt x="1530058" y="460772"/>
                </a:cubicBezTo>
                <a:cubicBezTo>
                  <a:pt x="1525790" y="460118"/>
                  <a:pt x="1523047" y="456198"/>
                  <a:pt x="1523657" y="452277"/>
                </a:cubicBezTo>
                <a:cubicBezTo>
                  <a:pt x="1523961" y="448357"/>
                  <a:pt x="1527924" y="445416"/>
                  <a:pt x="1532189" y="446396"/>
                </a:cubicBezTo>
                <a:close/>
                <a:moveTo>
                  <a:pt x="10398073" y="446070"/>
                </a:moveTo>
                <a:cubicBezTo>
                  <a:pt x="10402340" y="446723"/>
                  <a:pt x="10405388" y="450643"/>
                  <a:pt x="10404778" y="454564"/>
                </a:cubicBezTo>
                <a:cubicBezTo>
                  <a:pt x="10404168" y="458484"/>
                  <a:pt x="10400206" y="461425"/>
                  <a:pt x="10395939" y="460445"/>
                </a:cubicBezTo>
                <a:cubicBezTo>
                  <a:pt x="10391671" y="459791"/>
                  <a:pt x="10388624" y="455871"/>
                  <a:pt x="10389234" y="451950"/>
                </a:cubicBezTo>
                <a:cubicBezTo>
                  <a:pt x="10389843" y="448030"/>
                  <a:pt x="10393805" y="445416"/>
                  <a:pt x="10398073" y="446070"/>
                </a:cubicBezTo>
                <a:close/>
                <a:moveTo>
                  <a:pt x="8774698" y="446070"/>
                </a:moveTo>
                <a:lnTo>
                  <a:pt x="8777060" y="447489"/>
                </a:lnTo>
                <a:lnTo>
                  <a:pt x="8782014" y="446396"/>
                </a:lnTo>
                <a:cubicBezTo>
                  <a:pt x="8785976" y="447050"/>
                  <a:pt x="8788719" y="450644"/>
                  <a:pt x="8788110" y="454564"/>
                </a:cubicBezTo>
                <a:cubicBezTo>
                  <a:pt x="8787500" y="458485"/>
                  <a:pt x="8783843" y="460772"/>
                  <a:pt x="8779880" y="460119"/>
                </a:cubicBezTo>
                <a:lnTo>
                  <a:pt x="8778609" y="458415"/>
                </a:lnTo>
                <a:lnTo>
                  <a:pt x="8778089" y="459220"/>
                </a:lnTo>
                <a:cubicBezTo>
                  <a:pt x="8776527" y="460282"/>
                  <a:pt x="8774545" y="460772"/>
                  <a:pt x="8772565" y="460445"/>
                </a:cubicBezTo>
                <a:cubicBezTo>
                  <a:pt x="8768297" y="459791"/>
                  <a:pt x="8765554" y="455871"/>
                  <a:pt x="8766164" y="451950"/>
                </a:cubicBezTo>
                <a:cubicBezTo>
                  <a:pt x="8766773" y="448030"/>
                  <a:pt x="8770430" y="445416"/>
                  <a:pt x="8774698" y="446070"/>
                </a:cubicBezTo>
                <a:close/>
                <a:moveTo>
                  <a:pt x="8450999" y="444763"/>
                </a:moveTo>
                <a:cubicBezTo>
                  <a:pt x="8455875" y="445743"/>
                  <a:pt x="8459228" y="449990"/>
                  <a:pt x="8458619" y="454564"/>
                </a:cubicBezTo>
                <a:cubicBezTo>
                  <a:pt x="8458009" y="459138"/>
                  <a:pt x="8453437" y="462405"/>
                  <a:pt x="8448561" y="461425"/>
                </a:cubicBezTo>
                <a:cubicBezTo>
                  <a:pt x="8443683" y="460445"/>
                  <a:pt x="8440331" y="456198"/>
                  <a:pt x="8440940" y="451624"/>
                </a:cubicBezTo>
                <a:cubicBezTo>
                  <a:pt x="8441855" y="447050"/>
                  <a:pt x="8446122" y="444109"/>
                  <a:pt x="8450999" y="444763"/>
                </a:cubicBezTo>
                <a:close/>
                <a:moveTo>
                  <a:pt x="9775057" y="444763"/>
                </a:moveTo>
                <a:cubicBezTo>
                  <a:pt x="9779630" y="445416"/>
                  <a:pt x="9782982" y="449663"/>
                  <a:pt x="9782069" y="454238"/>
                </a:cubicBezTo>
                <a:cubicBezTo>
                  <a:pt x="9781154" y="458811"/>
                  <a:pt x="9777191" y="461425"/>
                  <a:pt x="9772620" y="460772"/>
                </a:cubicBezTo>
                <a:cubicBezTo>
                  <a:pt x="9768047" y="460118"/>
                  <a:pt x="9764695" y="455871"/>
                  <a:pt x="9765608" y="451297"/>
                </a:cubicBezTo>
                <a:cubicBezTo>
                  <a:pt x="9766218" y="447050"/>
                  <a:pt x="9770486" y="444109"/>
                  <a:pt x="9775057" y="444763"/>
                </a:cubicBezTo>
                <a:close/>
                <a:moveTo>
                  <a:pt x="6912665" y="444109"/>
                </a:moveTo>
                <a:cubicBezTo>
                  <a:pt x="6916933" y="444763"/>
                  <a:pt x="6919980" y="448683"/>
                  <a:pt x="6919371" y="452930"/>
                </a:cubicBezTo>
                <a:cubicBezTo>
                  <a:pt x="6918761" y="457178"/>
                  <a:pt x="6914799" y="459791"/>
                  <a:pt x="6910227" y="459138"/>
                </a:cubicBezTo>
                <a:cubicBezTo>
                  <a:pt x="6905959" y="458485"/>
                  <a:pt x="6902911" y="454564"/>
                  <a:pt x="6903521" y="450317"/>
                </a:cubicBezTo>
                <a:cubicBezTo>
                  <a:pt x="6904131" y="446070"/>
                  <a:pt x="6908093" y="443456"/>
                  <a:pt x="6912665" y="444109"/>
                </a:cubicBezTo>
                <a:close/>
                <a:moveTo>
                  <a:pt x="4928360" y="443783"/>
                </a:moveTo>
                <a:cubicBezTo>
                  <a:pt x="4932933" y="444436"/>
                  <a:pt x="4935983" y="448684"/>
                  <a:pt x="4935371" y="452930"/>
                </a:cubicBezTo>
                <a:cubicBezTo>
                  <a:pt x="4934763" y="457178"/>
                  <a:pt x="4930493" y="460118"/>
                  <a:pt x="4926229" y="459138"/>
                </a:cubicBezTo>
                <a:cubicBezTo>
                  <a:pt x="4921654" y="458485"/>
                  <a:pt x="4918607" y="454238"/>
                  <a:pt x="4919217" y="449990"/>
                </a:cubicBezTo>
                <a:cubicBezTo>
                  <a:pt x="4919826" y="446070"/>
                  <a:pt x="4923789" y="443129"/>
                  <a:pt x="4928360" y="443783"/>
                </a:cubicBezTo>
                <a:close/>
                <a:moveTo>
                  <a:pt x="10195075" y="443456"/>
                </a:moveTo>
                <a:cubicBezTo>
                  <a:pt x="10199036" y="444109"/>
                  <a:pt x="10202084" y="447703"/>
                  <a:pt x="10201474" y="451623"/>
                </a:cubicBezTo>
                <a:cubicBezTo>
                  <a:pt x="10200865" y="455545"/>
                  <a:pt x="10197208" y="458158"/>
                  <a:pt x="10192941" y="457505"/>
                </a:cubicBezTo>
                <a:cubicBezTo>
                  <a:pt x="10188978" y="456851"/>
                  <a:pt x="10185930" y="453257"/>
                  <a:pt x="10186540" y="449337"/>
                </a:cubicBezTo>
                <a:cubicBezTo>
                  <a:pt x="10187149" y="445416"/>
                  <a:pt x="10190806" y="442802"/>
                  <a:pt x="10195075" y="443456"/>
                </a:cubicBezTo>
                <a:close/>
                <a:moveTo>
                  <a:pt x="6752644" y="443456"/>
                </a:moveTo>
                <a:cubicBezTo>
                  <a:pt x="6756911" y="444109"/>
                  <a:pt x="6760264" y="448357"/>
                  <a:pt x="6759654" y="452277"/>
                </a:cubicBezTo>
                <a:cubicBezTo>
                  <a:pt x="6759044" y="456525"/>
                  <a:pt x="6755082" y="459138"/>
                  <a:pt x="6750510" y="458485"/>
                </a:cubicBezTo>
                <a:cubicBezTo>
                  <a:pt x="6746243" y="457832"/>
                  <a:pt x="6742890" y="453584"/>
                  <a:pt x="6743499" y="449664"/>
                </a:cubicBezTo>
                <a:cubicBezTo>
                  <a:pt x="6744110" y="445416"/>
                  <a:pt x="6748071" y="442803"/>
                  <a:pt x="6752644" y="443456"/>
                </a:cubicBezTo>
                <a:close/>
                <a:moveTo>
                  <a:pt x="9437033" y="443129"/>
                </a:moveTo>
                <a:cubicBezTo>
                  <a:pt x="9442214" y="444109"/>
                  <a:pt x="9445872" y="448683"/>
                  <a:pt x="9444957" y="453584"/>
                </a:cubicBezTo>
                <a:cubicBezTo>
                  <a:pt x="9444347" y="458484"/>
                  <a:pt x="9439471" y="461752"/>
                  <a:pt x="9434289" y="460772"/>
                </a:cubicBezTo>
                <a:cubicBezTo>
                  <a:pt x="9429108" y="459791"/>
                  <a:pt x="9425450" y="455218"/>
                  <a:pt x="9426365" y="450317"/>
                </a:cubicBezTo>
                <a:cubicBezTo>
                  <a:pt x="9426974" y="445416"/>
                  <a:pt x="9431851" y="442149"/>
                  <a:pt x="9437033" y="443129"/>
                </a:cubicBezTo>
                <a:close/>
                <a:moveTo>
                  <a:pt x="6139078" y="443129"/>
                </a:moveTo>
                <a:cubicBezTo>
                  <a:pt x="6143345" y="443782"/>
                  <a:pt x="6146393" y="447703"/>
                  <a:pt x="6145784" y="451950"/>
                </a:cubicBezTo>
                <a:cubicBezTo>
                  <a:pt x="6145174" y="456198"/>
                  <a:pt x="6141212" y="458811"/>
                  <a:pt x="6136944" y="458158"/>
                </a:cubicBezTo>
                <a:cubicBezTo>
                  <a:pt x="6132677" y="457505"/>
                  <a:pt x="6129629" y="453584"/>
                  <a:pt x="6130239" y="449337"/>
                </a:cubicBezTo>
                <a:cubicBezTo>
                  <a:pt x="6130543" y="445089"/>
                  <a:pt x="6134810" y="442476"/>
                  <a:pt x="6139078" y="443129"/>
                </a:cubicBezTo>
                <a:close/>
                <a:moveTo>
                  <a:pt x="10859846" y="441496"/>
                </a:moveTo>
                <a:cubicBezTo>
                  <a:pt x="10864114" y="442149"/>
                  <a:pt x="10867162" y="446070"/>
                  <a:pt x="10866554" y="449990"/>
                </a:cubicBezTo>
                <a:lnTo>
                  <a:pt x="10865178" y="452145"/>
                </a:lnTo>
                <a:lnTo>
                  <a:pt x="10866247" y="456198"/>
                </a:lnTo>
                <a:cubicBezTo>
                  <a:pt x="10865639" y="460445"/>
                  <a:pt x="10861370" y="463059"/>
                  <a:pt x="10857105" y="462405"/>
                </a:cubicBezTo>
                <a:cubicBezTo>
                  <a:pt x="10852531" y="461752"/>
                  <a:pt x="10849483" y="457505"/>
                  <a:pt x="10850093" y="453257"/>
                </a:cubicBezTo>
                <a:lnTo>
                  <a:pt x="10851878" y="450502"/>
                </a:lnTo>
                <a:lnTo>
                  <a:pt x="10851007" y="447377"/>
                </a:lnTo>
                <a:cubicBezTo>
                  <a:pt x="10851617" y="443456"/>
                  <a:pt x="10855580" y="440842"/>
                  <a:pt x="10859846" y="441496"/>
                </a:cubicBezTo>
                <a:close/>
                <a:moveTo>
                  <a:pt x="6360364" y="441496"/>
                </a:moveTo>
                <a:cubicBezTo>
                  <a:pt x="6364631" y="442149"/>
                  <a:pt x="6367984" y="446396"/>
                  <a:pt x="6367069" y="450317"/>
                </a:cubicBezTo>
                <a:cubicBezTo>
                  <a:pt x="6366460" y="454564"/>
                  <a:pt x="6362498" y="457178"/>
                  <a:pt x="6357925" y="456525"/>
                </a:cubicBezTo>
                <a:cubicBezTo>
                  <a:pt x="6353353" y="455871"/>
                  <a:pt x="6350305" y="451624"/>
                  <a:pt x="6351220" y="447703"/>
                </a:cubicBezTo>
                <a:cubicBezTo>
                  <a:pt x="6351829" y="443456"/>
                  <a:pt x="6356097" y="440843"/>
                  <a:pt x="6360364" y="441496"/>
                </a:cubicBezTo>
                <a:close/>
                <a:moveTo>
                  <a:pt x="5007317" y="441496"/>
                </a:moveTo>
                <a:cubicBezTo>
                  <a:pt x="5011888" y="442149"/>
                  <a:pt x="5014936" y="446396"/>
                  <a:pt x="5014329" y="450644"/>
                </a:cubicBezTo>
                <a:cubicBezTo>
                  <a:pt x="5013718" y="454891"/>
                  <a:pt x="5009451" y="457832"/>
                  <a:pt x="5005184" y="456852"/>
                </a:cubicBezTo>
                <a:cubicBezTo>
                  <a:pt x="5000612" y="456198"/>
                  <a:pt x="4997561" y="451951"/>
                  <a:pt x="4998171" y="447703"/>
                </a:cubicBezTo>
                <a:cubicBezTo>
                  <a:pt x="4998783" y="443456"/>
                  <a:pt x="5002745" y="440843"/>
                  <a:pt x="5007317" y="441496"/>
                </a:cubicBezTo>
                <a:close/>
                <a:moveTo>
                  <a:pt x="3498881" y="441496"/>
                </a:moveTo>
                <a:cubicBezTo>
                  <a:pt x="3503460" y="442149"/>
                  <a:pt x="3506506" y="446396"/>
                  <a:pt x="3505902" y="450644"/>
                </a:cubicBezTo>
                <a:cubicBezTo>
                  <a:pt x="3505291" y="454891"/>
                  <a:pt x="3501019" y="457832"/>
                  <a:pt x="3496446" y="457178"/>
                </a:cubicBezTo>
                <a:cubicBezTo>
                  <a:pt x="3491878" y="456525"/>
                  <a:pt x="3488827" y="452277"/>
                  <a:pt x="3489438" y="448030"/>
                </a:cubicBezTo>
                <a:cubicBezTo>
                  <a:pt x="3490049" y="443783"/>
                  <a:pt x="3494319" y="440843"/>
                  <a:pt x="3498881" y="441496"/>
                </a:cubicBezTo>
                <a:close/>
                <a:moveTo>
                  <a:pt x="10354181" y="441169"/>
                </a:moveTo>
                <a:cubicBezTo>
                  <a:pt x="10358447" y="441822"/>
                  <a:pt x="10361191" y="445743"/>
                  <a:pt x="10360582" y="449663"/>
                </a:cubicBezTo>
                <a:cubicBezTo>
                  <a:pt x="10359971" y="453584"/>
                  <a:pt x="10356010" y="456198"/>
                  <a:pt x="10352047" y="455544"/>
                </a:cubicBezTo>
                <a:cubicBezTo>
                  <a:pt x="10347780" y="454891"/>
                  <a:pt x="10345037" y="450970"/>
                  <a:pt x="10345647" y="447050"/>
                </a:cubicBezTo>
                <a:cubicBezTo>
                  <a:pt x="10346256" y="443129"/>
                  <a:pt x="10350218" y="440515"/>
                  <a:pt x="10354181" y="441169"/>
                </a:cubicBezTo>
                <a:close/>
                <a:moveTo>
                  <a:pt x="7523792" y="441169"/>
                </a:moveTo>
                <a:cubicBezTo>
                  <a:pt x="7528059" y="441822"/>
                  <a:pt x="7531107" y="445743"/>
                  <a:pt x="7530498" y="449663"/>
                </a:cubicBezTo>
                <a:cubicBezTo>
                  <a:pt x="7529888" y="453584"/>
                  <a:pt x="7525926" y="456524"/>
                  <a:pt x="7521658" y="455544"/>
                </a:cubicBezTo>
                <a:cubicBezTo>
                  <a:pt x="7517391" y="454891"/>
                  <a:pt x="7514343" y="450970"/>
                  <a:pt x="7514953" y="447050"/>
                </a:cubicBezTo>
                <a:cubicBezTo>
                  <a:pt x="7515562" y="443129"/>
                  <a:pt x="7519525" y="440515"/>
                  <a:pt x="7523792" y="441169"/>
                </a:cubicBezTo>
                <a:close/>
                <a:moveTo>
                  <a:pt x="2749251" y="441169"/>
                </a:moveTo>
                <a:cubicBezTo>
                  <a:pt x="2754431" y="442149"/>
                  <a:pt x="2758093" y="446723"/>
                  <a:pt x="2757177" y="451624"/>
                </a:cubicBezTo>
                <a:cubicBezTo>
                  <a:pt x="2756567" y="456525"/>
                  <a:pt x="2751694" y="459792"/>
                  <a:pt x="2746511" y="458812"/>
                </a:cubicBezTo>
                <a:cubicBezTo>
                  <a:pt x="2741326" y="457832"/>
                  <a:pt x="2737668" y="453257"/>
                  <a:pt x="2738583" y="448357"/>
                </a:cubicBezTo>
                <a:cubicBezTo>
                  <a:pt x="2739193" y="443783"/>
                  <a:pt x="2744071" y="440516"/>
                  <a:pt x="2749251" y="441169"/>
                </a:cubicBezTo>
                <a:close/>
                <a:moveTo>
                  <a:pt x="10082602" y="440842"/>
                </a:moveTo>
                <a:cubicBezTo>
                  <a:pt x="10086565" y="441496"/>
                  <a:pt x="10089309" y="445089"/>
                  <a:pt x="10089004" y="449010"/>
                </a:cubicBezTo>
                <a:cubicBezTo>
                  <a:pt x="10088394" y="452930"/>
                  <a:pt x="10084736" y="455218"/>
                  <a:pt x="10080775" y="454564"/>
                </a:cubicBezTo>
                <a:cubicBezTo>
                  <a:pt x="10076811" y="453911"/>
                  <a:pt x="10074069" y="450317"/>
                  <a:pt x="10074374" y="446396"/>
                </a:cubicBezTo>
                <a:cubicBezTo>
                  <a:pt x="10074982" y="442802"/>
                  <a:pt x="10078641" y="440189"/>
                  <a:pt x="10082602" y="440842"/>
                </a:cubicBezTo>
                <a:close/>
                <a:moveTo>
                  <a:pt x="3551063" y="440842"/>
                </a:moveTo>
                <a:cubicBezTo>
                  <a:pt x="3555633" y="441495"/>
                  <a:pt x="3558690" y="445743"/>
                  <a:pt x="3558075" y="449990"/>
                </a:cubicBezTo>
                <a:cubicBezTo>
                  <a:pt x="3557458" y="454238"/>
                  <a:pt x="3553200" y="457178"/>
                  <a:pt x="3548917" y="456198"/>
                </a:cubicBezTo>
                <a:cubicBezTo>
                  <a:pt x="3544362" y="455544"/>
                  <a:pt x="3541306" y="451297"/>
                  <a:pt x="3541914" y="447050"/>
                </a:cubicBezTo>
                <a:cubicBezTo>
                  <a:pt x="3542524" y="442802"/>
                  <a:pt x="3546485" y="440189"/>
                  <a:pt x="3551063" y="440842"/>
                </a:cubicBezTo>
                <a:close/>
                <a:moveTo>
                  <a:pt x="1452908" y="440842"/>
                </a:moveTo>
                <a:cubicBezTo>
                  <a:pt x="1457175" y="441495"/>
                  <a:pt x="1460223" y="445416"/>
                  <a:pt x="1459614" y="449663"/>
                </a:cubicBezTo>
                <a:cubicBezTo>
                  <a:pt x="1459003" y="453911"/>
                  <a:pt x="1455042" y="456524"/>
                  <a:pt x="1450775" y="455871"/>
                </a:cubicBezTo>
                <a:cubicBezTo>
                  <a:pt x="1446507" y="455218"/>
                  <a:pt x="1443460" y="451297"/>
                  <a:pt x="1444069" y="447050"/>
                </a:cubicBezTo>
                <a:cubicBezTo>
                  <a:pt x="1444678" y="442802"/>
                  <a:pt x="1448641" y="440189"/>
                  <a:pt x="1452908" y="440842"/>
                </a:cubicBezTo>
                <a:close/>
                <a:moveTo>
                  <a:pt x="7962443" y="440465"/>
                </a:moveTo>
                <a:cubicBezTo>
                  <a:pt x="7966931" y="441235"/>
                  <a:pt x="7970051" y="445325"/>
                  <a:pt x="7969413" y="449601"/>
                </a:cubicBezTo>
                <a:cubicBezTo>
                  <a:pt x="7968775" y="453876"/>
                  <a:pt x="7964620" y="456719"/>
                  <a:pt x="7960132" y="455949"/>
                </a:cubicBezTo>
                <a:cubicBezTo>
                  <a:pt x="7955644" y="455179"/>
                  <a:pt x="7952523" y="451089"/>
                  <a:pt x="7953161" y="446813"/>
                </a:cubicBezTo>
                <a:cubicBezTo>
                  <a:pt x="7953799" y="442537"/>
                  <a:pt x="7957955" y="439695"/>
                  <a:pt x="7962443" y="440465"/>
                </a:cubicBezTo>
                <a:close/>
                <a:moveTo>
                  <a:pt x="9654966" y="439862"/>
                </a:moveTo>
                <a:cubicBezTo>
                  <a:pt x="9659537" y="440515"/>
                  <a:pt x="9662586" y="444763"/>
                  <a:pt x="9661976" y="449010"/>
                </a:cubicBezTo>
                <a:cubicBezTo>
                  <a:pt x="9661367" y="453257"/>
                  <a:pt x="9657100" y="456198"/>
                  <a:pt x="9652528" y="455544"/>
                </a:cubicBezTo>
                <a:cubicBezTo>
                  <a:pt x="9647955" y="454891"/>
                  <a:pt x="9644907" y="450643"/>
                  <a:pt x="9645517" y="446396"/>
                </a:cubicBezTo>
                <a:cubicBezTo>
                  <a:pt x="9646127" y="442149"/>
                  <a:pt x="9650394" y="439209"/>
                  <a:pt x="9654966" y="439862"/>
                </a:cubicBezTo>
                <a:close/>
                <a:moveTo>
                  <a:pt x="5736534" y="439862"/>
                </a:moveTo>
                <a:cubicBezTo>
                  <a:pt x="5740802" y="440515"/>
                  <a:pt x="5743852" y="444763"/>
                  <a:pt x="5743241" y="448683"/>
                </a:cubicBezTo>
                <a:cubicBezTo>
                  <a:pt x="5742631" y="452930"/>
                  <a:pt x="5738667" y="455544"/>
                  <a:pt x="5734097" y="454891"/>
                </a:cubicBezTo>
                <a:cubicBezTo>
                  <a:pt x="5729828" y="454238"/>
                  <a:pt x="5726781" y="449990"/>
                  <a:pt x="5727390" y="446070"/>
                </a:cubicBezTo>
                <a:cubicBezTo>
                  <a:pt x="5728000" y="441822"/>
                  <a:pt x="5731961" y="439209"/>
                  <a:pt x="5736534" y="439862"/>
                </a:cubicBezTo>
                <a:close/>
                <a:moveTo>
                  <a:pt x="8753667" y="439536"/>
                </a:moveTo>
                <a:cubicBezTo>
                  <a:pt x="8757629" y="440189"/>
                  <a:pt x="8760677" y="444109"/>
                  <a:pt x="8760068" y="448030"/>
                </a:cubicBezTo>
                <a:cubicBezTo>
                  <a:pt x="8759458" y="451950"/>
                  <a:pt x="8755801" y="454564"/>
                  <a:pt x="8751533" y="453911"/>
                </a:cubicBezTo>
                <a:cubicBezTo>
                  <a:pt x="8747571" y="453257"/>
                  <a:pt x="8744522" y="449337"/>
                  <a:pt x="8745133" y="445416"/>
                </a:cubicBezTo>
                <a:cubicBezTo>
                  <a:pt x="8745742" y="441496"/>
                  <a:pt x="8749400" y="438882"/>
                  <a:pt x="8753667" y="439536"/>
                </a:cubicBezTo>
                <a:close/>
                <a:moveTo>
                  <a:pt x="7294277" y="438882"/>
                </a:moveTo>
                <a:cubicBezTo>
                  <a:pt x="7298544" y="439536"/>
                  <a:pt x="7301286" y="443456"/>
                  <a:pt x="7300677" y="447377"/>
                </a:cubicBezTo>
                <a:cubicBezTo>
                  <a:pt x="7300068" y="451297"/>
                  <a:pt x="7296105" y="453911"/>
                  <a:pt x="7292142" y="453257"/>
                </a:cubicBezTo>
                <a:cubicBezTo>
                  <a:pt x="7287875" y="452604"/>
                  <a:pt x="7285132" y="448684"/>
                  <a:pt x="7285742" y="444763"/>
                </a:cubicBezTo>
                <a:cubicBezTo>
                  <a:pt x="7286046" y="440843"/>
                  <a:pt x="7290009" y="438228"/>
                  <a:pt x="7294277" y="438882"/>
                </a:cubicBezTo>
                <a:close/>
                <a:moveTo>
                  <a:pt x="4850623" y="438882"/>
                </a:moveTo>
                <a:cubicBezTo>
                  <a:pt x="4855193" y="439536"/>
                  <a:pt x="4858246" y="443783"/>
                  <a:pt x="4857632" y="448030"/>
                </a:cubicBezTo>
                <a:cubicBezTo>
                  <a:pt x="4857025" y="452277"/>
                  <a:pt x="4852759" y="455218"/>
                  <a:pt x="4848493" y="454238"/>
                </a:cubicBezTo>
                <a:cubicBezTo>
                  <a:pt x="4843918" y="453584"/>
                  <a:pt x="4840869" y="449337"/>
                  <a:pt x="4841479" y="445089"/>
                </a:cubicBezTo>
                <a:cubicBezTo>
                  <a:pt x="4842086" y="441169"/>
                  <a:pt x="4846053" y="438228"/>
                  <a:pt x="4850623" y="438882"/>
                </a:cubicBezTo>
                <a:close/>
                <a:moveTo>
                  <a:pt x="4220354" y="438613"/>
                </a:moveTo>
                <a:cubicBezTo>
                  <a:pt x="4224830" y="439384"/>
                  <a:pt x="4227958" y="443474"/>
                  <a:pt x="4227316" y="447751"/>
                </a:cubicBezTo>
                <a:cubicBezTo>
                  <a:pt x="4226679" y="452026"/>
                  <a:pt x="4222528" y="454869"/>
                  <a:pt x="4218041" y="454098"/>
                </a:cubicBezTo>
                <a:cubicBezTo>
                  <a:pt x="4213551" y="453328"/>
                  <a:pt x="4210425" y="449238"/>
                  <a:pt x="4211065" y="444961"/>
                </a:cubicBezTo>
                <a:cubicBezTo>
                  <a:pt x="4211707" y="440685"/>
                  <a:pt x="4215862" y="437843"/>
                  <a:pt x="4220354" y="438613"/>
                </a:cubicBezTo>
                <a:close/>
                <a:moveTo>
                  <a:pt x="4077269" y="438555"/>
                </a:moveTo>
                <a:cubicBezTo>
                  <a:pt x="4081540" y="439208"/>
                  <a:pt x="4084590" y="443129"/>
                  <a:pt x="4083976" y="447376"/>
                </a:cubicBezTo>
                <a:cubicBezTo>
                  <a:pt x="4083366" y="451623"/>
                  <a:pt x="4079405" y="454237"/>
                  <a:pt x="4075136" y="453584"/>
                </a:cubicBezTo>
                <a:cubicBezTo>
                  <a:pt x="4070869" y="452930"/>
                  <a:pt x="4067824" y="449010"/>
                  <a:pt x="4068433" y="444763"/>
                </a:cubicBezTo>
                <a:cubicBezTo>
                  <a:pt x="4069039" y="440515"/>
                  <a:pt x="4073007" y="437902"/>
                  <a:pt x="4077269" y="438555"/>
                </a:cubicBezTo>
                <a:close/>
                <a:moveTo>
                  <a:pt x="3445529" y="438555"/>
                </a:moveTo>
                <a:cubicBezTo>
                  <a:pt x="3450103" y="439209"/>
                  <a:pt x="3453454" y="443456"/>
                  <a:pt x="3452844" y="448030"/>
                </a:cubicBezTo>
                <a:cubicBezTo>
                  <a:pt x="3452234" y="452277"/>
                  <a:pt x="3447971" y="455218"/>
                  <a:pt x="3443398" y="454564"/>
                </a:cubicBezTo>
                <a:cubicBezTo>
                  <a:pt x="3438827" y="453911"/>
                  <a:pt x="3435472" y="449664"/>
                  <a:pt x="3436080" y="445089"/>
                </a:cubicBezTo>
                <a:cubicBezTo>
                  <a:pt x="3436691" y="440516"/>
                  <a:pt x="3440958" y="437575"/>
                  <a:pt x="3445529" y="438555"/>
                </a:cubicBezTo>
                <a:close/>
                <a:moveTo>
                  <a:pt x="10835169" y="437478"/>
                </a:moveTo>
                <a:cubicBezTo>
                  <a:pt x="10839491" y="438220"/>
                  <a:pt x="10842499" y="442143"/>
                  <a:pt x="10841886" y="446241"/>
                </a:cubicBezTo>
                <a:cubicBezTo>
                  <a:pt x="10841580" y="448290"/>
                  <a:pt x="10840428" y="449994"/>
                  <a:pt x="10838810" y="451094"/>
                </a:cubicBezTo>
                <a:lnTo>
                  <a:pt x="10834195" y="452058"/>
                </a:lnTo>
                <a:lnTo>
                  <a:pt x="10837253" y="453870"/>
                </a:lnTo>
                <a:cubicBezTo>
                  <a:pt x="10838511" y="455544"/>
                  <a:pt x="10839120" y="457668"/>
                  <a:pt x="10838816" y="459791"/>
                </a:cubicBezTo>
                <a:cubicBezTo>
                  <a:pt x="10838207" y="464039"/>
                  <a:pt x="10833938" y="466979"/>
                  <a:pt x="10829672" y="465999"/>
                </a:cubicBezTo>
                <a:cubicBezTo>
                  <a:pt x="10825099" y="465345"/>
                  <a:pt x="10822052" y="461098"/>
                  <a:pt x="10822661" y="456851"/>
                </a:cubicBezTo>
                <a:cubicBezTo>
                  <a:pt x="10822966" y="454727"/>
                  <a:pt x="10824108" y="453012"/>
                  <a:pt x="10825747" y="451910"/>
                </a:cubicBezTo>
                <a:lnTo>
                  <a:pt x="10830585" y="450899"/>
                </a:lnTo>
                <a:lnTo>
                  <a:pt x="10827744" y="449195"/>
                </a:lnTo>
                <a:cubicBezTo>
                  <a:pt x="10826529" y="447609"/>
                  <a:pt x="10825930" y="445603"/>
                  <a:pt x="10826236" y="443555"/>
                </a:cubicBezTo>
                <a:cubicBezTo>
                  <a:pt x="10826848" y="439457"/>
                  <a:pt x="10830848" y="436737"/>
                  <a:pt x="10835169" y="437478"/>
                </a:cubicBezTo>
                <a:close/>
                <a:moveTo>
                  <a:pt x="4658839" y="436922"/>
                </a:moveTo>
                <a:cubicBezTo>
                  <a:pt x="4663410" y="437575"/>
                  <a:pt x="4666457" y="441823"/>
                  <a:pt x="4665850" y="446070"/>
                </a:cubicBezTo>
                <a:cubicBezTo>
                  <a:pt x="4665242" y="450317"/>
                  <a:pt x="4660974" y="453257"/>
                  <a:pt x="4656398" y="452277"/>
                </a:cubicBezTo>
                <a:cubicBezTo>
                  <a:pt x="4651825" y="451624"/>
                  <a:pt x="4648781" y="447377"/>
                  <a:pt x="4649390" y="443129"/>
                </a:cubicBezTo>
                <a:cubicBezTo>
                  <a:pt x="4650306" y="439209"/>
                  <a:pt x="4654571" y="436268"/>
                  <a:pt x="4658839" y="436922"/>
                </a:cubicBezTo>
                <a:close/>
                <a:moveTo>
                  <a:pt x="2346602" y="436920"/>
                </a:moveTo>
                <a:cubicBezTo>
                  <a:pt x="2351421" y="437746"/>
                  <a:pt x="2354768" y="442172"/>
                  <a:pt x="2354077" y="446804"/>
                </a:cubicBezTo>
                <a:cubicBezTo>
                  <a:pt x="2353386" y="451436"/>
                  <a:pt x="2348916" y="454521"/>
                  <a:pt x="2344097" y="453695"/>
                </a:cubicBezTo>
                <a:cubicBezTo>
                  <a:pt x="2339278" y="452868"/>
                  <a:pt x="2335932" y="448442"/>
                  <a:pt x="2336623" y="443810"/>
                </a:cubicBezTo>
                <a:cubicBezTo>
                  <a:pt x="2337314" y="439178"/>
                  <a:pt x="2341780" y="436093"/>
                  <a:pt x="2346602" y="436920"/>
                </a:cubicBezTo>
                <a:close/>
                <a:moveTo>
                  <a:pt x="1314580" y="436595"/>
                </a:moveTo>
                <a:cubicBezTo>
                  <a:pt x="1318847" y="437248"/>
                  <a:pt x="1321590" y="441169"/>
                  <a:pt x="1320981" y="445089"/>
                </a:cubicBezTo>
                <a:cubicBezTo>
                  <a:pt x="1320370" y="449010"/>
                  <a:pt x="1316409" y="451624"/>
                  <a:pt x="1312447" y="450970"/>
                </a:cubicBezTo>
                <a:cubicBezTo>
                  <a:pt x="1308179" y="450317"/>
                  <a:pt x="1305437" y="446396"/>
                  <a:pt x="1306046" y="442476"/>
                </a:cubicBezTo>
                <a:cubicBezTo>
                  <a:pt x="1306657" y="438555"/>
                  <a:pt x="1310618" y="435941"/>
                  <a:pt x="1314580" y="436595"/>
                </a:cubicBezTo>
                <a:close/>
                <a:moveTo>
                  <a:pt x="10886060" y="435941"/>
                </a:moveTo>
                <a:cubicBezTo>
                  <a:pt x="10890327" y="436595"/>
                  <a:pt x="10893070" y="440515"/>
                  <a:pt x="10892461" y="444436"/>
                </a:cubicBezTo>
                <a:cubicBezTo>
                  <a:pt x="10891850" y="448356"/>
                  <a:pt x="10887889" y="450970"/>
                  <a:pt x="10883926" y="450316"/>
                </a:cubicBezTo>
                <a:cubicBezTo>
                  <a:pt x="10879659" y="449663"/>
                  <a:pt x="10876916" y="445743"/>
                  <a:pt x="10877526" y="441822"/>
                </a:cubicBezTo>
                <a:cubicBezTo>
                  <a:pt x="10877830" y="437902"/>
                  <a:pt x="10881794" y="435287"/>
                  <a:pt x="10886060" y="435941"/>
                </a:cubicBezTo>
                <a:close/>
                <a:moveTo>
                  <a:pt x="10570895" y="435941"/>
                </a:moveTo>
                <a:cubicBezTo>
                  <a:pt x="10575162" y="436595"/>
                  <a:pt x="10578210" y="440515"/>
                  <a:pt x="10577600" y="444763"/>
                </a:cubicBezTo>
                <a:cubicBezTo>
                  <a:pt x="10576991" y="449010"/>
                  <a:pt x="10573029" y="451623"/>
                  <a:pt x="10568457" y="450970"/>
                </a:cubicBezTo>
                <a:cubicBezTo>
                  <a:pt x="10564190" y="450317"/>
                  <a:pt x="10561141" y="446396"/>
                  <a:pt x="10561751" y="442149"/>
                </a:cubicBezTo>
                <a:cubicBezTo>
                  <a:pt x="10562665" y="437902"/>
                  <a:pt x="10566627" y="435288"/>
                  <a:pt x="10570895" y="435941"/>
                </a:cubicBezTo>
                <a:close/>
                <a:moveTo>
                  <a:pt x="3275097" y="435941"/>
                </a:moveTo>
                <a:cubicBezTo>
                  <a:pt x="3279975" y="436921"/>
                  <a:pt x="3283328" y="441169"/>
                  <a:pt x="3282719" y="445743"/>
                </a:cubicBezTo>
                <a:cubicBezTo>
                  <a:pt x="3282110" y="450317"/>
                  <a:pt x="3277538" y="453257"/>
                  <a:pt x="3272661" y="452604"/>
                </a:cubicBezTo>
                <a:cubicBezTo>
                  <a:pt x="3267784" y="451624"/>
                  <a:pt x="3264434" y="447377"/>
                  <a:pt x="3265038" y="442802"/>
                </a:cubicBezTo>
                <a:cubicBezTo>
                  <a:pt x="3265653" y="437902"/>
                  <a:pt x="3270220" y="434961"/>
                  <a:pt x="3275097" y="435941"/>
                </a:cubicBezTo>
                <a:close/>
                <a:moveTo>
                  <a:pt x="1102585" y="435941"/>
                </a:moveTo>
                <a:cubicBezTo>
                  <a:pt x="1107156" y="436595"/>
                  <a:pt x="1110509" y="441169"/>
                  <a:pt x="1109900" y="445416"/>
                </a:cubicBezTo>
                <a:cubicBezTo>
                  <a:pt x="1109290" y="449990"/>
                  <a:pt x="1104718" y="452930"/>
                  <a:pt x="1100147" y="451950"/>
                </a:cubicBezTo>
                <a:lnTo>
                  <a:pt x="1098790" y="451130"/>
                </a:lnTo>
                <a:lnTo>
                  <a:pt x="1096733" y="454400"/>
                </a:lnTo>
                <a:cubicBezTo>
                  <a:pt x="1094942" y="455626"/>
                  <a:pt x="1092656" y="456198"/>
                  <a:pt x="1090371" y="455871"/>
                </a:cubicBezTo>
                <a:cubicBezTo>
                  <a:pt x="1085494" y="454891"/>
                  <a:pt x="1082141" y="450643"/>
                  <a:pt x="1083055" y="446070"/>
                </a:cubicBezTo>
                <a:cubicBezTo>
                  <a:pt x="1083360" y="441495"/>
                  <a:pt x="1087932" y="438555"/>
                  <a:pt x="1092808" y="439209"/>
                </a:cubicBezTo>
                <a:lnTo>
                  <a:pt x="1094370" y="440160"/>
                </a:lnTo>
                <a:lnTo>
                  <a:pt x="1096222" y="437371"/>
                </a:lnTo>
                <a:cubicBezTo>
                  <a:pt x="1098013" y="436187"/>
                  <a:pt x="1100299" y="435615"/>
                  <a:pt x="1102585" y="435941"/>
                </a:cubicBezTo>
                <a:close/>
                <a:moveTo>
                  <a:pt x="5832143" y="435288"/>
                </a:moveTo>
                <a:cubicBezTo>
                  <a:pt x="5836410" y="435941"/>
                  <a:pt x="5839458" y="439862"/>
                  <a:pt x="5838848" y="444109"/>
                </a:cubicBezTo>
                <a:cubicBezTo>
                  <a:pt x="5838239" y="448357"/>
                  <a:pt x="5834276" y="450970"/>
                  <a:pt x="5830009" y="450317"/>
                </a:cubicBezTo>
                <a:cubicBezTo>
                  <a:pt x="5825742" y="449664"/>
                  <a:pt x="5822694" y="445743"/>
                  <a:pt x="5823303" y="441496"/>
                </a:cubicBezTo>
                <a:cubicBezTo>
                  <a:pt x="5823913" y="437248"/>
                  <a:pt x="5827876" y="434308"/>
                  <a:pt x="5832143" y="435288"/>
                </a:cubicBezTo>
                <a:close/>
                <a:moveTo>
                  <a:pt x="9452882" y="434635"/>
                </a:moveTo>
                <a:cubicBezTo>
                  <a:pt x="9457758" y="435615"/>
                  <a:pt x="9461417" y="439862"/>
                  <a:pt x="9460502" y="444763"/>
                </a:cubicBezTo>
                <a:cubicBezTo>
                  <a:pt x="9459893" y="449337"/>
                  <a:pt x="9455321" y="452604"/>
                  <a:pt x="9450138" y="451624"/>
                </a:cubicBezTo>
                <a:cubicBezTo>
                  <a:pt x="9445262" y="450644"/>
                  <a:pt x="9441604" y="446396"/>
                  <a:pt x="9442518" y="441496"/>
                </a:cubicBezTo>
                <a:cubicBezTo>
                  <a:pt x="9443433" y="436921"/>
                  <a:pt x="9448005" y="433655"/>
                  <a:pt x="9452882" y="434635"/>
                </a:cubicBezTo>
                <a:close/>
                <a:moveTo>
                  <a:pt x="3390954" y="434634"/>
                </a:moveTo>
                <a:cubicBezTo>
                  <a:pt x="3395525" y="435288"/>
                  <a:pt x="3398879" y="439862"/>
                  <a:pt x="3398266" y="444109"/>
                </a:cubicBezTo>
                <a:cubicBezTo>
                  <a:pt x="3397659" y="448684"/>
                  <a:pt x="3393394" y="451624"/>
                  <a:pt x="3388514" y="450644"/>
                </a:cubicBezTo>
                <a:cubicBezTo>
                  <a:pt x="3383945" y="449990"/>
                  <a:pt x="3380590" y="445416"/>
                  <a:pt x="3381200" y="441169"/>
                </a:cubicBezTo>
                <a:cubicBezTo>
                  <a:pt x="3381808" y="436595"/>
                  <a:pt x="3386077" y="433654"/>
                  <a:pt x="3390954" y="434634"/>
                </a:cubicBezTo>
                <a:close/>
                <a:moveTo>
                  <a:pt x="9375462" y="434308"/>
                </a:moveTo>
                <a:lnTo>
                  <a:pt x="9376712" y="435059"/>
                </a:lnTo>
                <a:lnTo>
                  <a:pt x="9380339" y="434308"/>
                </a:lnTo>
                <a:cubicBezTo>
                  <a:pt x="9385216" y="435288"/>
                  <a:pt x="9388569" y="439535"/>
                  <a:pt x="9387960" y="444109"/>
                </a:cubicBezTo>
                <a:cubicBezTo>
                  <a:pt x="9387350" y="448683"/>
                  <a:pt x="9382779" y="451623"/>
                  <a:pt x="9377901" y="450970"/>
                </a:cubicBezTo>
                <a:lnTo>
                  <a:pt x="9373911" y="448554"/>
                </a:lnTo>
                <a:lnTo>
                  <a:pt x="9373329" y="448683"/>
                </a:lnTo>
                <a:cubicBezTo>
                  <a:pt x="9369062" y="448030"/>
                  <a:pt x="9366318" y="444109"/>
                  <a:pt x="9366928" y="440189"/>
                </a:cubicBezTo>
                <a:cubicBezTo>
                  <a:pt x="9367538" y="436268"/>
                  <a:pt x="9371196" y="433654"/>
                  <a:pt x="9375462" y="434308"/>
                </a:cubicBezTo>
                <a:close/>
                <a:moveTo>
                  <a:pt x="8904239" y="434308"/>
                </a:moveTo>
                <a:cubicBezTo>
                  <a:pt x="8908201" y="434961"/>
                  <a:pt x="8910945" y="438555"/>
                  <a:pt x="8910335" y="442476"/>
                </a:cubicBezTo>
                <a:cubicBezTo>
                  <a:pt x="8909726" y="446070"/>
                  <a:pt x="8906068" y="448684"/>
                  <a:pt x="8902106" y="448030"/>
                </a:cubicBezTo>
                <a:lnTo>
                  <a:pt x="8901371" y="447046"/>
                </a:lnTo>
                <a:lnTo>
                  <a:pt x="8899819" y="449500"/>
                </a:lnTo>
                <a:cubicBezTo>
                  <a:pt x="8898143" y="450644"/>
                  <a:pt x="8896009" y="451134"/>
                  <a:pt x="8893875" y="450644"/>
                </a:cubicBezTo>
                <a:cubicBezTo>
                  <a:pt x="8889303" y="449990"/>
                  <a:pt x="8886255" y="445743"/>
                  <a:pt x="8886865" y="441496"/>
                </a:cubicBezTo>
                <a:cubicBezTo>
                  <a:pt x="8887475" y="437248"/>
                  <a:pt x="8891742" y="434635"/>
                  <a:pt x="8896009" y="435288"/>
                </a:cubicBezTo>
                <a:lnTo>
                  <a:pt x="8899619" y="437426"/>
                </a:lnTo>
                <a:close/>
                <a:moveTo>
                  <a:pt x="7369563" y="434308"/>
                </a:moveTo>
                <a:cubicBezTo>
                  <a:pt x="7373830" y="434961"/>
                  <a:pt x="7376573" y="438882"/>
                  <a:pt x="7375963" y="442802"/>
                </a:cubicBezTo>
                <a:cubicBezTo>
                  <a:pt x="7375353" y="446723"/>
                  <a:pt x="7371391" y="449337"/>
                  <a:pt x="7367429" y="448683"/>
                </a:cubicBezTo>
                <a:cubicBezTo>
                  <a:pt x="7363161" y="448030"/>
                  <a:pt x="7360418" y="444109"/>
                  <a:pt x="7361028" y="440189"/>
                </a:cubicBezTo>
                <a:cubicBezTo>
                  <a:pt x="7361638" y="436268"/>
                  <a:pt x="7365295" y="433654"/>
                  <a:pt x="7369563" y="434308"/>
                </a:cubicBezTo>
                <a:close/>
                <a:moveTo>
                  <a:pt x="3602578" y="434308"/>
                </a:moveTo>
                <a:cubicBezTo>
                  <a:pt x="3607133" y="434961"/>
                  <a:pt x="3610190" y="439209"/>
                  <a:pt x="3609569" y="443129"/>
                </a:cubicBezTo>
                <a:cubicBezTo>
                  <a:pt x="3608958" y="447377"/>
                  <a:pt x="3605005" y="449990"/>
                  <a:pt x="3600433" y="449337"/>
                </a:cubicBezTo>
                <a:cubicBezTo>
                  <a:pt x="3595861" y="448684"/>
                  <a:pt x="3592824" y="444436"/>
                  <a:pt x="3593434" y="440516"/>
                </a:cubicBezTo>
                <a:cubicBezTo>
                  <a:pt x="3594036" y="436268"/>
                  <a:pt x="3598295" y="433655"/>
                  <a:pt x="3602578" y="434308"/>
                </a:cubicBezTo>
                <a:close/>
                <a:moveTo>
                  <a:pt x="9941174" y="433981"/>
                </a:moveTo>
                <a:cubicBezTo>
                  <a:pt x="9945441" y="434634"/>
                  <a:pt x="9948490" y="438555"/>
                  <a:pt x="9947881" y="442802"/>
                </a:cubicBezTo>
                <a:lnTo>
                  <a:pt x="9946883" y="444400"/>
                </a:lnTo>
                <a:lnTo>
                  <a:pt x="9948185" y="449337"/>
                </a:lnTo>
                <a:cubicBezTo>
                  <a:pt x="9947881" y="451461"/>
                  <a:pt x="9946661" y="453257"/>
                  <a:pt x="9944985" y="454401"/>
                </a:cubicBezTo>
                <a:lnTo>
                  <a:pt x="9944437" y="454507"/>
                </a:lnTo>
                <a:lnTo>
                  <a:pt x="9942393" y="457709"/>
                </a:lnTo>
                <a:lnTo>
                  <a:pt x="9941483" y="457882"/>
                </a:lnTo>
                <a:lnTo>
                  <a:pt x="9942698" y="462732"/>
                </a:lnTo>
                <a:cubicBezTo>
                  <a:pt x="9942393" y="464692"/>
                  <a:pt x="9941327" y="466326"/>
                  <a:pt x="9939804" y="467388"/>
                </a:cubicBezTo>
                <a:lnTo>
                  <a:pt x="9939086" y="467543"/>
                </a:lnTo>
                <a:lnTo>
                  <a:pt x="9943690" y="470247"/>
                </a:lnTo>
                <a:cubicBezTo>
                  <a:pt x="9944985" y="471962"/>
                  <a:pt x="9945595" y="474167"/>
                  <a:pt x="9945137" y="476454"/>
                </a:cubicBezTo>
                <a:cubicBezTo>
                  <a:pt x="9944527" y="480702"/>
                  <a:pt x="9940260" y="483642"/>
                  <a:pt x="9935688" y="482988"/>
                </a:cubicBezTo>
                <a:cubicBezTo>
                  <a:pt x="9931117" y="482335"/>
                  <a:pt x="9927763" y="478088"/>
                  <a:pt x="9928677" y="473514"/>
                </a:cubicBezTo>
                <a:cubicBezTo>
                  <a:pt x="9928983" y="471390"/>
                  <a:pt x="9930202" y="469593"/>
                  <a:pt x="9931916" y="468409"/>
                </a:cubicBezTo>
                <a:lnTo>
                  <a:pt x="9933297" y="468092"/>
                </a:lnTo>
                <a:lnTo>
                  <a:pt x="9929135" y="465591"/>
                </a:lnTo>
                <a:cubicBezTo>
                  <a:pt x="9927992" y="464039"/>
                  <a:pt x="9927458" y="462079"/>
                  <a:pt x="9927763" y="460118"/>
                </a:cubicBezTo>
                <a:cubicBezTo>
                  <a:pt x="9928068" y="458158"/>
                  <a:pt x="9929212" y="456525"/>
                  <a:pt x="9930773" y="455463"/>
                </a:cubicBezTo>
                <a:lnTo>
                  <a:pt x="9931297" y="455346"/>
                </a:lnTo>
                <a:lnTo>
                  <a:pt x="9929897" y="450317"/>
                </a:lnTo>
                <a:lnTo>
                  <a:pt x="9930267" y="449751"/>
                </a:lnTo>
                <a:lnTo>
                  <a:pt x="9928983" y="448030"/>
                </a:lnTo>
                <a:cubicBezTo>
                  <a:pt x="9929287" y="446233"/>
                  <a:pt x="9930354" y="444681"/>
                  <a:pt x="9931839" y="443660"/>
                </a:cubicBezTo>
                <a:lnTo>
                  <a:pt x="9932888" y="443429"/>
                </a:lnTo>
                <a:lnTo>
                  <a:pt x="9932031" y="440189"/>
                </a:lnTo>
                <a:cubicBezTo>
                  <a:pt x="9932641" y="435941"/>
                  <a:pt x="9936602" y="433328"/>
                  <a:pt x="9941174" y="433981"/>
                </a:cubicBezTo>
                <a:close/>
                <a:moveTo>
                  <a:pt x="4462176" y="433981"/>
                </a:moveTo>
                <a:cubicBezTo>
                  <a:pt x="4466750" y="434634"/>
                  <a:pt x="4469803" y="438882"/>
                  <a:pt x="4469192" y="443129"/>
                </a:cubicBezTo>
                <a:cubicBezTo>
                  <a:pt x="4468578" y="447377"/>
                  <a:pt x="4464311" y="450317"/>
                  <a:pt x="4459740" y="449664"/>
                </a:cubicBezTo>
                <a:cubicBezTo>
                  <a:pt x="4455166" y="449010"/>
                  <a:pt x="4452116" y="444763"/>
                  <a:pt x="4452727" y="440516"/>
                </a:cubicBezTo>
                <a:cubicBezTo>
                  <a:pt x="4453338" y="436268"/>
                  <a:pt x="4457607" y="433328"/>
                  <a:pt x="4462176" y="433981"/>
                </a:cubicBezTo>
                <a:close/>
                <a:moveTo>
                  <a:pt x="4112000" y="433981"/>
                </a:moveTo>
                <a:cubicBezTo>
                  <a:pt x="4116274" y="434634"/>
                  <a:pt x="4119315" y="438555"/>
                  <a:pt x="4118709" y="442802"/>
                </a:cubicBezTo>
                <a:cubicBezTo>
                  <a:pt x="4118098" y="447050"/>
                  <a:pt x="4114137" y="449663"/>
                  <a:pt x="4109569" y="449010"/>
                </a:cubicBezTo>
                <a:cubicBezTo>
                  <a:pt x="4105296" y="448356"/>
                  <a:pt x="4102244" y="444436"/>
                  <a:pt x="4102853" y="440188"/>
                </a:cubicBezTo>
                <a:cubicBezTo>
                  <a:pt x="4103770" y="436268"/>
                  <a:pt x="4107735" y="433327"/>
                  <a:pt x="4112000" y="433981"/>
                </a:cubicBezTo>
                <a:close/>
                <a:moveTo>
                  <a:pt x="3064759" y="433981"/>
                </a:moveTo>
                <a:cubicBezTo>
                  <a:pt x="3069629" y="434961"/>
                  <a:pt x="3073289" y="439209"/>
                  <a:pt x="3072375" y="444109"/>
                </a:cubicBezTo>
                <a:cubicBezTo>
                  <a:pt x="3071767" y="448684"/>
                  <a:pt x="3067197" y="451950"/>
                  <a:pt x="3062014" y="451297"/>
                </a:cubicBezTo>
                <a:cubicBezTo>
                  <a:pt x="3056831" y="450644"/>
                  <a:pt x="3053481" y="446070"/>
                  <a:pt x="3054393" y="441169"/>
                </a:cubicBezTo>
                <a:cubicBezTo>
                  <a:pt x="3054999" y="436268"/>
                  <a:pt x="3059574" y="433328"/>
                  <a:pt x="3064759" y="433981"/>
                </a:cubicBezTo>
                <a:close/>
                <a:moveTo>
                  <a:pt x="10312118" y="433655"/>
                </a:moveTo>
                <a:cubicBezTo>
                  <a:pt x="10316385" y="434308"/>
                  <a:pt x="10319128" y="438228"/>
                  <a:pt x="10318518" y="442149"/>
                </a:cubicBezTo>
                <a:cubicBezTo>
                  <a:pt x="10317909" y="446070"/>
                  <a:pt x="10314251" y="448684"/>
                  <a:pt x="10309984" y="448030"/>
                </a:cubicBezTo>
                <a:cubicBezTo>
                  <a:pt x="10305718" y="447377"/>
                  <a:pt x="10302974" y="443456"/>
                  <a:pt x="10303584" y="439536"/>
                </a:cubicBezTo>
                <a:cubicBezTo>
                  <a:pt x="10304194" y="435288"/>
                  <a:pt x="10308155" y="432675"/>
                  <a:pt x="10312118" y="433655"/>
                </a:cubicBezTo>
                <a:close/>
                <a:moveTo>
                  <a:pt x="10700740" y="433654"/>
                </a:moveTo>
                <a:cubicBezTo>
                  <a:pt x="10705313" y="434307"/>
                  <a:pt x="10708360" y="438555"/>
                  <a:pt x="10707750" y="442802"/>
                </a:cubicBezTo>
                <a:cubicBezTo>
                  <a:pt x="10707142" y="447050"/>
                  <a:pt x="10702873" y="449663"/>
                  <a:pt x="10698608" y="449010"/>
                </a:cubicBezTo>
                <a:cubicBezTo>
                  <a:pt x="10694034" y="448356"/>
                  <a:pt x="10690986" y="444109"/>
                  <a:pt x="10691596" y="439862"/>
                </a:cubicBezTo>
                <a:cubicBezTo>
                  <a:pt x="10692206" y="435614"/>
                  <a:pt x="10696474" y="433001"/>
                  <a:pt x="10700740" y="433654"/>
                </a:cubicBezTo>
                <a:close/>
                <a:moveTo>
                  <a:pt x="9619304" y="433328"/>
                </a:moveTo>
                <a:cubicBezTo>
                  <a:pt x="9623875" y="433981"/>
                  <a:pt x="9626923" y="438228"/>
                  <a:pt x="9626313" y="442476"/>
                </a:cubicBezTo>
                <a:cubicBezTo>
                  <a:pt x="9625704" y="446723"/>
                  <a:pt x="9621438" y="449664"/>
                  <a:pt x="9617170" y="448683"/>
                </a:cubicBezTo>
                <a:cubicBezTo>
                  <a:pt x="9612903" y="447703"/>
                  <a:pt x="9609549" y="443782"/>
                  <a:pt x="9610159" y="439536"/>
                </a:cubicBezTo>
                <a:cubicBezTo>
                  <a:pt x="9610769" y="435288"/>
                  <a:pt x="9615037" y="432348"/>
                  <a:pt x="9619304" y="433328"/>
                </a:cubicBezTo>
                <a:close/>
                <a:moveTo>
                  <a:pt x="5086884" y="433328"/>
                </a:moveTo>
                <a:cubicBezTo>
                  <a:pt x="5091457" y="433981"/>
                  <a:pt x="5094506" y="438228"/>
                  <a:pt x="5093896" y="442475"/>
                </a:cubicBezTo>
                <a:cubicBezTo>
                  <a:pt x="5093286" y="446723"/>
                  <a:pt x="5089018" y="449663"/>
                  <a:pt x="5084750" y="448683"/>
                </a:cubicBezTo>
                <a:cubicBezTo>
                  <a:pt x="5080482" y="447703"/>
                  <a:pt x="5077127" y="443782"/>
                  <a:pt x="5077736" y="439535"/>
                </a:cubicBezTo>
                <a:cubicBezTo>
                  <a:pt x="5078347" y="435614"/>
                  <a:pt x="5082614" y="432674"/>
                  <a:pt x="5086884" y="433328"/>
                </a:cubicBezTo>
                <a:close/>
                <a:moveTo>
                  <a:pt x="8833525" y="433001"/>
                </a:moveTo>
                <a:cubicBezTo>
                  <a:pt x="8837487" y="433655"/>
                  <a:pt x="8840231" y="437248"/>
                  <a:pt x="8839622" y="441169"/>
                </a:cubicBezTo>
                <a:lnTo>
                  <a:pt x="8834461" y="444652"/>
                </a:lnTo>
                <a:lnTo>
                  <a:pt x="8835963" y="450644"/>
                </a:lnTo>
                <a:cubicBezTo>
                  <a:pt x="8835354" y="455218"/>
                  <a:pt x="8830782" y="458485"/>
                  <a:pt x="8825600" y="457505"/>
                </a:cubicBezTo>
                <a:cubicBezTo>
                  <a:pt x="8820723" y="456525"/>
                  <a:pt x="8817065" y="452277"/>
                  <a:pt x="8817980" y="447377"/>
                </a:cubicBezTo>
                <a:cubicBezTo>
                  <a:pt x="8818285" y="445089"/>
                  <a:pt x="8819580" y="443129"/>
                  <a:pt x="8821447" y="441863"/>
                </a:cubicBezTo>
                <a:lnTo>
                  <a:pt x="8826960" y="440786"/>
                </a:lnTo>
                <a:lnTo>
                  <a:pt x="8825295" y="438555"/>
                </a:lnTo>
                <a:cubicBezTo>
                  <a:pt x="8825905" y="434961"/>
                  <a:pt x="8829563" y="432348"/>
                  <a:pt x="8833525" y="433001"/>
                </a:cubicBezTo>
                <a:close/>
                <a:moveTo>
                  <a:pt x="3334245" y="432675"/>
                </a:moveTo>
                <a:cubicBezTo>
                  <a:pt x="3339121" y="433328"/>
                  <a:pt x="3342167" y="437902"/>
                  <a:pt x="3341558" y="442476"/>
                </a:cubicBezTo>
                <a:cubicBezTo>
                  <a:pt x="3340950" y="447050"/>
                  <a:pt x="3336378" y="449990"/>
                  <a:pt x="3331807" y="449337"/>
                </a:cubicBezTo>
                <a:cubicBezTo>
                  <a:pt x="3326931" y="448684"/>
                  <a:pt x="3323882" y="444109"/>
                  <a:pt x="3324493" y="439536"/>
                </a:cubicBezTo>
                <a:cubicBezTo>
                  <a:pt x="3325099" y="434961"/>
                  <a:pt x="3329368" y="431694"/>
                  <a:pt x="3334245" y="432675"/>
                </a:cubicBezTo>
                <a:close/>
                <a:moveTo>
                  <a:pt x="8260498" y="432021"/>
                </a:moveTo>
                <a:cubicBezTo>
                  <a:pt x="8265375" y="433001"/>
                  <a:pt x="8268728" y="437248"/>
                  <a:pt x="8267813" y="441822"/>
                </a:cubicBezTo>
                <a:cubicBezTo>
                  <a:pt x="8267204" y="446396"/>
                  <a:pt x="8262632" y="449337"/>
                  <a:pt x="8258060" y="448683"/>
                </a:cubicBezTo>
                <a:cubicBezTo>
                  <a:pt x="8253183" y="447703"/>
                  <a:pt x="8249830" y="443455"/>
                  <a:pt x="8250744" y="438882"/>
                </a:cubicBezTo>
                <a:cubicBezTo>
                  <a:pt x="8251354" y="434307"/>
                  <a:pt x="8255926" y="431041"/>
                  <a:pt x="8260498" y="432021"/>
                </a:cubicBezTo>
                <a:close/>
                <a:moveTo>
                  <a:pt x="7771292" y="432021"/>
                </a:moveTo>
                <a:cubicBezTo>
                  <a:pt x="7775559" y="432674"/>
                  <a:pt x="7778606" y="436595"/>
                  <a:pt x="7777997" y="440842"/>
                </a:cubicBezTo>
                <a:cubicBezTo>
                  <a:pt x="7777387" y="445089"/>
                  <a:pt x="7773425" y="447703"/>
                  <a:pt x="7768853" y="447050"/>
                </a:cubicBezTo>
                <a:cubicBezTo>
                  <a:pt x="7764585" y="446396"/>
                  <a:pt x="7761537" y="442475"/>
                  <a:pt x="7762147" y="438228"/>
                </a:cubicBezTo>
                <a:cubicBezTo>
                  <a:pt x="7762757" y="434307"/>
                  <a:pt x="7767023" y="431367"/>
                  <a:pt x="7771292" y="432021"/>
                </a:cubicBezTo>
                <a:close/>
                <a:moveTo>
                  <a:pt x="6440222" y="431694"/>
                </a:moveTo>
                <a:cubicBezTo>
                  <a:pt x="6444490" y="432348"/>
                  <a:pt x="6447842" y="436595"/>
                  <a:pt x="6446928" y="440516"/>
                </a:cubicBezTo>
                <a:cubicBezTo>
                  <a:pt x="6446318" y="444763"/>
                  <a:pt x="6442356" y="447377"/>
                  <a:pt x="6437784" y="446723"/>
                </a:cubicBezTo>
                <a:cubicBezTo>
                  <a:pt x="6433212" y="446070"/>
                  <a:pt x="6430164" y="441822"/>
                  <a:pt x="6431078" y="437902"/>
                </a:cubicBezTo>
                <a:cubicBezTo>
                  <a:pt x="6431993" y="433981"/>
                  <a:pt x="6435955" y="431041"/>
                  <a:pt x="6440222" y="431694"/>
                </a:cubicBezTo>
                <a:close/>
                <a:moveTo>
                  <a:pt x="1531866" y="431694"/>
                </a:moveTo>
                <a:lnTo>
                  <a:pt x="1534342" y="433139"/>
                </a:lnTo>
                <a:lnTo>
                  <a:pt x="1536477" y="432675"/>
                </a:lnTo>
                <a:cubicBezTo>
                  <a:pt x="1540744" y="433328"/>
                  <a:pt x="1543487" y="437248"/>
                  <a:pt x="1542878" y="441169"/>
                </a:cubicBezTo>
                <a:cubicBezTo>
                  <a:pt x="1542268" y="445089"/>
                  <a:pt x="1538306" y="447703"/>
                  <a:pt x="1534344" y="447050"/>
                </a:cubicBezTo>
                <a:lnTo>
                  <a:pt x="1531995" y="445639"/>
                </a:lnTo>
                <a:lnTo>
                  <a:pt x="1529732" y="446070"/>
                </a:lnTo>
                <a:cubicBezTo>
                  <a:pt x="1525465" y="445416"/>
                  <a:pt x="1522418" y="441496"/>
                  <a:pt x="1523026" y="437575"/>
                </a:cubicBezTo>
                <a:cubicBezTo>
                  <a:pt x="1523636" y="433655"/>
                  <a:pt x="1527598" y="431041"/>
                  <a:pt x="1531866" y="431694"/>
                </a:cubicBezTo>
                <a:close/>
                <a:moveTo>
                  <a:pt x="6993742" y="431368"/>
                </a:moveTo>
                <a:cubicBezTo>
                  <a:pt x="6998009" y="432021"/>
                  <a:pt x="7001057" y="435941"/>
                  <a:pt x="7000447" y="440189"/>
                </a:cubicBezTo>
                <a:cubicBezTo>
                  <a:pt x="6999838" y="444436"/>
                  <a:pt x="6995876" y="447050"/>
                  <a:pt x="6991609" y="446396"/>
                </a:cubicBezTo>
                <a:cubicBezTo>
                  <a:pt x="6987341" y="445743"/>
                  <a:pt x="6984293" y="441823"/>
                  <a:pt x="6984903" y="437575"/>
                </a:cubicBezTo>
                <a:cubicBezTo>
                  <a:pt x="6985512" y="433328"/>
                  <a:pt x="6989475" y="430714"/>
                  <a:pt x="6993742" y="431368"/>
                </a:cubicBezTo>
                <a:close/>
                <a:moveTo>
                  <a:pt x="6675834" y="431368"/>
                </a:moveTo>
                <a:cubicBezTo>
                  <a:pt x="6680101" y="432021"/>
                  <a:pt x="6683454" y="436268"/>
                  <a:pt x="6682844" y="440189"/>
                </a:cubicBezTo>
                <a:cubicBezTo>
                  <a:pt x="6682235" y="444109"/>
                  <a:pt x="6678272" y="447050"/>
                  <a:pt x="6673700" y="446396"/>
                </a:cubicBezTo>
                <a:cubicBezTo>
                  <a:pt x="6669433" y="445743"/>
                  <a:pt x="6666080" y="441496"/>
                  <a:pt x="6666690" y="437575"/>
                </a:cubicBezTo>
                <a:cubicBezTo>
                  <a:pt x="6667299" y="433328"/>
                  <a:pt x="6671261" y="430714"/>
                  <a:pt x="6675834" y="431368"/>
                </a:cubicBezTo>
                <a:close/>
                <a:moveTo>
                  <a:pt x="1168675" y="431368"/>
                </a:moveTo>
                <a:cubicBezTo>
                  <a:pt x="1173552" y="432348"/>
                  <a:pt x="1176904" y="436595"/>
                  <a:pt x="1176295" y="441169"/>
                </a:cubicBezTo>
                <a:cubicBezTo>
                  <a:pt x="1175685" y="445743"/>
                  <a:pt x="1171114" y="449010"/>
                  <a:pt x="1166237" y="448030"/>
                </a:cubicBezTo>
                <a:cubicBezTo>
                  <a:pt x="1161360" y="447050"/>
                  <a:pt x="1158008" y="442802"/>
                  <a:pt x="1158617" y="438228"/>
                </a:cubicBezTo>
                <a:cubicBezTo>
                  <a:pt x="1159227" y="433654"/>
                  <a:pt x="1163799" y="430387"/>
                  <a:pt x="1168675" y="431368"/>
                </a:cubicBezTo>
                <a:close/>
                <a:moveTo>
                  <a:pt x="8733245" y="431367"/>
                </a:moveTo>
                <a:cubicBezTo>
                  <a:pt x="8737207" y="432021"/>
                  <a:pt x="8740256" y="435614"/>
                  <a:pt x="8739646" y="439535"/>
                </a:cubicBezTo>
                <a:cubicBezTo>
                  <a:pt x="8739037" y="443455"/>
                  <a:pt x="8735379" y="446070"/>
                  <a:pt x="8731417" y="445089"/>
                </a:cubicBezTo>
                <a:cubicBezTo>
                  <a:pt x="8727454" y="444436"/>
                  <a:pt x="8724406" y="440842"/>
                  <a:pt x="8725015" y="436921"/>
                </a:cubicBezTo>
                <a:cubicBezTo>
                  <a:pt x="8725625" y="433327"/>
                  <a:pt x="8729282" y="430714"/>
                  <a:pt x="8733245" y="431367"/>
                </a:cubicBezTo>
                <a:close/>
                <a:moveTo>
                  <a:pt x="7220820" y="430714"/>
                </a:moveTo>
                <a:cubicBezTo>
                  <a:pt x="7225087" y="431368"/>
                  <a:pt x="7227830" y="435288"/>
                  <a:pt x="7227221" y="439209"/>
                </a:cubicBezTo>
                <a:cubicBezTo>
                  <a:pt x="7226610" y="443129"/>
                  <a:pt x="7222648" y="445743"/>
                  <a:pt x="7218686" y="445089"/>
                </a:cubicBezTo>
                <a:cubicBezTo>
                  <a:pt x="7214418" y="444436"/>
                  <a:pt x="7211675" y="440516"/>
                  <a:pt x="7212285" y="436595"/>
                </a:cubicBezTo>
                <a:cubicBezTo>
                  <a:pt x="7212590" y="432675"/>
                  <a:pt x="7216553" y="430061"/>
                  <a:pt x="7220820" y="430714"/>
                </a:cubicBezTo>
                <a:close/>
                <a:moveTo>
                  <a:pt x="3970612" y="430714"/>
                </a:moveTo>
                <a:cubicBezTo>
                  <a:pt x="3974884" y="431368"/>
                  <a:pt x="3977930" y="435288"/>
                  <a:pt x="3977323" y="439209"/>
                </a:cubicBezTo>
                <a:cubicBezTo>
                  <a:pt x="3976714" y="443129"/>
                  <a:pt x="3972753" y="446070"/>
                  <a:pt x="3968481" y="445089"/>
                </a:cubicBezTo>
                <a:cubicBezTo>
                  <a:pt x="3964213" y="444436"/>
                  <a:pt x="3961163" y="440516"/>
                  <a:pt x="3961775" y="436595"/>
                </a:cubicBezTo>
                <a:cubicBezTo>
                  <a:pt x="3962386" y="432348"/>
                  <a:pt x="3966342" y="429734"/>
                  <a:pt x="3970612" y="430714"/>
                </a:cubicBezTo>
                <a:close/>
                <a:moveTo>
                  <a:pt x="8540305" y="430714"/>
                </a:moveTo>
                <a:cubicBezTo>
                  <a:pt x="8545183" y="431694"/>
                  <a:pt x="8548536" y="435941"/>
                  <a:pt x="8547926" y="440516"/>
                </a:cubicBezTo>
                <a:cubicBezTo>
                  <a:pt x="8547316" y="445089"/>
                  <a:pt x="8542744" y="448357"/>
                  <a:pt x="8537868" y="447377"/>
                </a:cubicBezTo>
                <a:cubicBezTo>
                  <a:pt x="8532991" y="446396"/>
                  <a:pt x="8529638" y="442149"/>
                  <a:pt x="8530248" y="437575"/>
                </a:cubicBezTo>
                <a:cubicBezTo>
                  <a:pt x="8531162" y="432674"/>
                  <a:pt x="8535734" y="429734"/>
                  <a:pt x="8540305" y="430714"/>
                </a:cubicBezTo>
                <a:close/>
                <a:moveTo>
                  <a:pt x="1200769" y="430714"/>
                </a:moveTo>
                <a:cubicBezTo>
                  <a:pt x="1205341" y="431367"/>
                  <a:pt x="1208389" y="435614"/>
                  <a:pt x="1207779" y="439862"/>
                </a:cubicBezTo>
                <a:cubicBezTo>
                  <a:pt x="1207170" y="444109"/>
                  <a:pt x="1202903" y="447050"/>
                  <a:pt x="1198331" y="446396"/>
                </a:cubicBezTo>
                <a:cubicBezTo>
                  <a:pt x="1193760" y="445743"/>
                  <a:pt x="1190711" y="441495"/>
                  <a:pt x="1191321" y="437248"/>
                </a:cubicBezTo>
                <a:cubicBezTo>
                  <a:pt x="1192236" y="433001"/>
                  <a:pt x="1196198" y="430061"/>
                  <a:pt x="1200769" y="430714"/>
                </a:cubicBezTo>
                <a:close/>
                <a:moveTo>
                  <a:pt x="7685337" y="430387"/>
                </a:moveTo>
                <a:cubicBezTo>
                  <a:pt x="7689604" y="431041"/>
                  <a:pt x="7692652" y="434961"/>
                  <a:pt x="7692043" y="439209"/>
                </a:cubicBezTo>
                <a:cubicBezTo>
                  <a:pt x="7691433" y="443456"/>
                  <a:pt x="7687471" y="446070"/>
                  <a:pt x="7683204" y="445416"/>
                </a:cubicBezTo>
                <a:cubicBezTo>
                  <a:pt x="7678937" y="444763"/>
                  <a:pt x="7675888" y="440842"/>
                  <a:pt x="7676498" y="436595"/>
                </a:cubicBezTo>
                <a:cubicBezTo>
                  <a:pt x="7677107" y="432348"/>
                  <a:pt x="7681070" y="429407"/>
                  <a:pt x="7685337" y="430387"/>
                </a:cubicBezTo>
                <a:close/>
                <a:moveTo>
                  <a:pt x="2910494" y="430387"/>
                </a:moveTo>
                <a:cubicBezTo>
                  <a:pt x="2915671" y="431367"/>
                  <a:pt x="2919026" y="435941"/>
                  <a:pt x="2918413" y="440515"/>
                </a:cubicBezTo>
                <a:cubicBezTo>
                  <a:pt x="2917807" y="445416"/>
                  <a:pt x="2912931" y="448683"/>
                  <a:pt x="2908056" y="447703"/>
                </a:cubicBezTo>
                <a:cubicBezTo>
                  <a:pt x="2902877" y="446723"/>
                  <a:pt x="2899520" y="442149"/>
                  <a:pt x="2900132" y="437575"/>
                </a:cubicBezTo>
                <a:cubicBezTo>
                  <a:pt x="2900739" y="432674"/>
                  <a:pt x="2905314" y="429734"/>
                  <a:pt x="2910494" y="430387"/>
                </a:cubicBezTo>
                <a:close/>
                <a:moveTo>
                  <a:pt x="9416915" y="430061"/>
                </a:moveTo>
                <a:cubicBezTo>
                  <a:pt x="9421793" y="431041"/>
                  <a:pt x="9425145" y="435287"/>
                  <a:pt x="9424535" y="439862"/>
                </a:cubicBezTo>
                <a:cubicBezTo>
                  <a:pt x="9423925" y="444436"/>
                  <a:pt x="9419354" y="447703"/>
                  <a:pt x="9414477" y="446723"/>
                </a:cubicBezTo>
                <a:lnTo>
                  <a:pt x="9410996" y="444615"/>
                </a:lnTo>
                <a:lnTo>
                  <a:pt x="9412039" y="448357"/>
                </a:lnTo>
                <a:cubicBezTo>
                  <a:pt x="9411429" y="452277"/>
                  <a:pt x="9407466" y="454891"/>
                  <a:pt x="9403200" y="454238"/>
                </a:cubicBezTo>
                <a:cubicBezTo>
                  <a:pt x="9398933" y="453584"/>
                  <a:pt x="9395885" y="449664"/>
                  <a:pt x="9396494" y="445743"/>
                </a:cubicBezTo>
                <a:cubicBezTo>
                  <a:pt x="9397409" y="441823"/>
                  <a:pt x="9401370" y="439209"/>
                  <a:pt x="9405333" y="439862"/>
                </a:cubicBezTo>
                <a:lnTo>
                  <a:pt x="9408141" y="441501"/>
                </a:lnTo>
                <a:lnTo>
                  <a:pt x="9406858" y="436921"/>
                </a:lnTo>
                <a:cubicBezTo>
                  <a:pt x="9407466" y="432347"/>
                  <a:pt x="9412039" y="429407"/>
                  <a:pt x="9416915" y="430061"/>
                </a:cubicBezTo>
                <a:close/>
                <a:moveTo>
                  <a:pt x="9738482" y="429407"/>
                </a:moveTo>
                <a:cubicBezTo>
                  <a:pt x="9743053" y="430061"/>
                  <a:pt x="9746101" y="434308"/>
                  <a:pt x="9745492" y="438555"/>
                </a:cubicBezTo>
                <a:cubicBezTo>
                  <a:pt x="9744883" y="442802"/>
                  <a:pt x="9740616" y="445743"/>
                  <a:pt x="9736043" y="445089"/>
                </a:cubicBezTo>
                <a:cubicBezTo>
                  <a:pt x="9731471" y="444436"/>
                  <a:pt x="9728423" y="440189"/>
                  <a:pt x="9729033" y="435941"/>
                </a:cubicBezTo>
                <a:cubicBezTo>
                  <a:pt x="9729643" y="431367"/>
                  <a:pt x="9733909" y="428753"/>
                  <a:pt x="9738482" y="429407"/>
                </a:cubicBezTo>
                <a:close/>
                <a:moveTo>
                  <a:pt x="5560308" y="429080"/>
                </a:moveTo>
                <a:cubicBezTo>
                  <a:pt x="5564883" y="429734"/>
                  <a:pt x="5567930" y="433981"/>
                  <a:pt x="5567321" y="438228"/>
                </a:cubicBezTo>
                <a:cubicBezTo>
                  <a:pt x="5566711" y="442475"/>
                  <a:pt x="5562443" y="445416"/>
                  <a:pt x="5558174" y="444436"/>
                </a:cubicBezTo>
                <a:cubicBezTo>
                  <a:pt x="5553909" y="443455"/>
                  <a:pt x="5550554" y="439535"/>
                  <a:pt x="5551163" y="435288"/>
                </a:cubicBezTo>
                <a:cubicBezTo>
                  <a:pt x="5551775" y="431041"/>
                  <a:pt x="5556040" y="428100"/>
                  <a:pt x="5560308" y="429080"/>
                </a:cubicBezTo>
                <a:close/>
                <a:moveTo>
                  <a:pt x="1592323" y="429080"/>
                </a:moveTo>
                <a:cubicBezTo>
                  <a:pt x="1597200" y="430061"/>
                  <a:pt x="1600553" y="434307"/>
                  <a:pt x="1599943" y="438882"/>
                </a:cubicBezTo>
                <a:cubicBezTo>
                  <a:pt x="1599334" y="443455"/>
                  <a:pt x="1594762" y="446723"/>
                  <a:pt x="1589885" y="445743"/>
                </a:cubicBezTo>
                <a:cubicBezTo>
                  <a:pt x="1585009" y="444763"/>
                  <a:pt x="1581656" y="440515"/>
                  <a:pt x="1582266" y="435941"/>
                </a:cubicBezTo>
                <a:cubicBezTo>
                  <a:pt x="1582875" y="431367"/>
                  <a:pt x="1587446" y="428100"/>
                  <a:pt x="1592323" y="429080"/>
                </a:cubicBezTo>
                <a:close/>
                <a:moveTo>
                  <a:pt x="11268449" y="428618"/>
                </a:moveTo>
                <a:cubicBezTo>
                  <a:pt x="11272604" y="429331"/>
                  <a:pt x="11275497" y="433086"/>
                  <a:pt x="11274912" y="437006"/>
                </a:cubicBezTo>
                <a:cubicBezTo>
                  <a:pt x="11274327" y="440926"/>
                  <a:pt x="11270483" y="443525"/>
                  <a:pt x="11266328" y="442812"/>
                </a:cubicBezTo>
                <a:cubicBezTo>
                  <a:pt x="11262173" y="442098"/>
                  <a:pt x="11259278" y="438343"/>
                  <a:pt x="11259864" y="434423"/>
                </a:cubicBezTo>
                <a:cubicBezTo>
                  <a:pt x="11260450" y="430503"/>
                  <a:pt x="11264292" y="427904"/>
                  <a:pt x="11268449" y="428618"/>
                </a:cubicBezTo>
                <a:close/>
                <a:moveTo>
                  <a:pt x="9584556" y="428427"/>
                </a:moveTo>
                <a:cubicBezTo>
                  <a:pt x="9588824" y="429080"/>
                  <a:pt x="9592176" y="433328"/>
                  <a:pt x="9591261" y="437248"/>
                </a:cubicBezTo>
                <a:cubicBezTo>
                  <a:pt x="9590653" y="441496"/>
                  <a:pt x="9586690" y="444109"/>
                  <a:pt x="9582119" y="443456"/>
                </a:cubicBezTo>
                <a:cubicBezTo>
                  <a:pt x="9577851" y="442802"/>
                  <a:pt x="9574497" y="438555"/>
                  <a:pt x="9575412" y="434634"/>
                </a:cubicBezTo>
                <a:cubicBezTo>
                  <a:pt x="9576327" y="430714"/>
                  <a:pt x="9579985" y="427773"/>
                  <a:pt x="9584556" y="428427"/>
                </a:cubicBezTo>
                <a:close/>
                <a:moveTo>
                  <a:pt x="6597805" y="428100"/>
                </a:moveTo>
                <a:cubicBezTo>
                  <a:pt x="6602072" y="428753"/>
                  <a:pt x="6605425" y="433001"/>
                  <a:pt x="6604814" y="436921"/>
                </a:cubicBezTo>
                <a:cubicBezTo>
                  <a:pt x="6604205" y="441169"/>
                  <a:pt x="6600242" y="443782"/>
                  <a:pt x="6595671" y="443129"/>
                </a:cubicBezTo>
                <a:cubicBezTo>
                  <a:pt x="6591404" y="442475"/>
                  <a:pt x="6588050" y="438228"/>
                  <a:pt x="6588661" y="434308"/>
                </a:cubicBezTo>
                <a:cubicBezTo>
                  <a:pt x="6589270" y="430061"/>
                  <a:pt x="6593233" y="427120"/>
                  <a:pt x="6597805" y="428100"/>
                </a:cubicBezTo>
                <a:close/>
                <a:moveTo>
                  <a:pt x="6002528" y="428100"/>
                </a:moveTo>
                <a:cubicBezTo>
                  <a:pt x="6006794" y="428753"/>
                  <a:pt x="6009843" y="432674"/>
                  <a:pt x="6009233" y="436921"/>
                </a:cubicBezTo>
                <a:cubicBezTo>
                  <a:pt x="6008623" y="440842"/>
                  <a:pt x="6004660" y="443782"/>
                  <a:pt x="6000394" y="442802"/>
                </a:cubicBezTo>
                <a:cubicBezTo>
                  <a:pt x="5996126" y="442149"/>
                  <a:pt x="5993078" y="438228"/>
                  <a:pt x="5993688" y="433981"/>
                </a:cubicBezTo>
                <a:cubicBezTo>
                  <a:pt x="5994297" y="430061"/>
                  <a:pt x="5998260" y="427120"/>
                  <a:pt x="6002528" y="428100"/>
                </a:cubicBezTo>
                <a:close/>
                <a:moveTo>
                  <a:pt x="9145336" y="428100"/>
                </a:moveTo>
                <a:cubicBezTo>
                  <a:pt x="9149909" y="428753"/>
                  <a:pt x="9153262" y="433001"/>
                  <a:pt x="9152652" y="437575"/>
                </a:cubicBezTo>
                <a:cubicBezTo>
                  <a:pt x="9152043" y="442149"/>
                  <a:pt x="9147775" y="445089"/>
                  <a:pt x="9142899" y="444109"/>
                </a:cubicBezTo>
                <a:cubicBezTo>
                  <a:pt x="9138327" y="443455"/>
                  <a:pt x="9134974" y="439208"/>
                  <a:pt x="9135583" y="434634"/>
                </a:cubicBezTo>
                <a:lnTo>
                  <a:pt x="9135947" y="434060"/>
                </a:lnTo>
                <a:lnTo>
                  <a:pt x="9135889" y="433981"/>
                </a:lnTo>
                <a:cubicBezTo>
                  <a:pt x="9136193" y="432184"/>
                  <a:pt x="9137260" y="430632"/>
                  <a:pt x="9138746" y="429611"/>
                </a:cubicBezTo>
                <a:lnTo>
                  <a:pt x="9138770" y="429606"/>
                </a:lnTo>
                <a:lnTo>
                  <a:pt x="9138974" y="429285"/>
                </a:lnTo>
                <a:cubicBezTo>
                  <a:pt x="9140764" y="428100"/>
                  <a:pt x="9143050" y="427610"/>
                  <a:pt x="9145336" y="428100"/>
                </a:cubicBezTo>
                <a:close/>
                <a:moveTo>
                  <a:pt x="10524261" y="427773"/>
                </a:moveTo>
                <a:cubicBezTo>
                  <a:pt x="10528527" y="428427"/>
                  <a:pt x="10531576" y="432347"/>
                  <a:pt x="10530966" y="436595"/>
                </a:cubicBezTo>
                <a:cubicBezTo>
                  <a:pt x="10530356" y="440842"/>
                  <a:pt x="10526394" y="443455"/>
                  <a:pt x="10522127" y="442802"/>
                </a:cubicBezTo>
                <a:cubicBezTo>
                  <a:pt x="10517859" y="442149"/>
                  <a:pt x="10514812" y="438228"/>
                  <a:pt x="10515421" y="433981"/>
                </a:cubicBezTo>
                <a:cubicBezTo>
                  <a:pt x="10515726" y="429734"/>
                  <a:pt x="10519688" y="427120"/>
                  <a:pt x="10524261" y="427773"/>
                </a:cubicBezTo>
                <a:close/>
                <a:moveTo>
                  <a:pt x="9032658" y="427464"/>
                </a:moveTo>
                <a:cubicBezTo>
                  <a:pt x="9037312" y="428262"/>
                  <a:pt x="9040568" y="432375"/>
                  <a:pt x="9039930" y="436651"/>
                </a:cubicBezTo>
                <a:lnTo>
                  <a:pt x="9037249" y="440771"/>
                </a:lnTo>
                <a:lnTo>
                  <a:pt x="9042962" y="444232"/>
                </a:lnTo>
                <a:cubicBezTo>
                  <a:pt x="9044372" y="446070"/>
                  <a:pt x="9045057" y="448357"/>
                  <a:pt x="9044752" y="450644"/>
                </a:cubicBezTo>
                <a:cubicBezTo>
                  <a:pt x="9044143" y="455545"/>
                  <a:pt x="9039267" y="458485"/>
                  <a:pt x="9034390" y="457832"/>
                </a:cubicBezTo>
                <a:cubicBezTo>
                  <a:pt x="9029208" y="456852"/>
                  <a:pt x="9025855" y="452277"/>
                  <a:pt x="9026465" y="447703"/>
                </a:cubicBezTo>
                <a:lnTo>
                  <a:pt x="9029653" y="442541"/>
                </a:lnTo>
                <a:lnTo>
                  <a:pt x="9024727" y="439658"/>
                </a:lnTo>
                <a:cubicBezTo>
                  <a:pt x="9023411" y="437995"/>
                  <a:pt x="9022756" y="435898"/>
                  <a:pt x="9023075" y="433760"/>
                </a:cubicBezTo>
                <a:cubicBezTo>
                  <a:pt x="9023714" y="429484"/>
                  <a:pt x="9028004" y="426665"/>
                  <a:pt x="9032658" y="427464"/>
                </a:cubicBezTo>
                <a:close/>
                <a:moveTo>
                  <a:pt x="4045603" y="427447"/>
                </a:moveTo>
                <a:cubicBezTo>
                  <a:pt x="4049866" y="428100"/>
                  <a:pt x="4052907" y="432021"/>
                  <a:pt x="4052296" y="435941"/>
                </a:cubicBezTo>
                <a:cubicBezTo>
                  <a:pt x="4051692" y="439862"/>
                  <a:pt x="4047724" y="442803"/>
                  <a:pt x="4043478" y="441823"/>
                </a:cubicBezTo>
                <a:cubicBezTo>
                  <a:pt x="4039225" y="441169"/>
                  <a:pt x="4036186" y="437248"/>
                  <a:pt x="4036798" y="433328"/>
                </a:cubicBezTo>
                <a:cubicBezTo>
                  <a:pt x="4037397" y="429407"/>
                  <a:pt x="4041342" y="426467"/>
                  <a:pt x="4045603" y="427447"/>
                </a:cubicBezTo>
                <a:close/>
                <a:moveTo>
                  <a:pt x="6519166" y="427446"/>
                </a:moveTo>
                <a:cubicBezTo>
                  <a:pt x="6523433" y="428100"/>
                  <a:pt x="6526786" y="432347"/>
                  <a:pt x="6525871" y="436268"/>
                </a:cubicBezTo>
                <a:cubicBezTo>
                  <a:pt x="6525262" y="440515"/>
                  <a:pt x="6521299" y="443129"/>
                  <a:pt x="6516728" y="442475"/>
                </a:cubicBezTo>
                <a:cubicBezTo>
                  <a:pt x="6512461" y="441822"/>
                  <a:pt x="6509107" y="437575"/>
                  <a:pt x="6510022" y="433654"/>
                </a:cubicBezTo>
                <a:cubicBezTo>
                  <a:pt x="6510936" y="429407"/>
                  <a:pt x="6514898" y="426793"/>
                  <a:pt x="6519166" y="427446"/>
                </a:cubicBezTo>
                <a:close/>
                <a:moveTo>
                  <a:pt x="9261771" y="426793"/>
                </a:moveTo>
                <a:cubicBezTo>
                  <a:pt x="9266648" y="427446"/>
                  <a:pt x="9269696" y="432021"/>
                  <a:pt x="9269086" y="436268"/>
                </a:cubicBezTo>
                <a:cubicBezTo>
                  <a:pt x="9268782" y="438555"/>
                  <a:pt x="9267486" y="440434"/>
                  <a:pt x="9265696" y="441618"/>
                </a:cubicBezTo>
                <a:lnTo>
                  <a:pt x="9260584" y="442570"/>
                </a:lnTo>
                <a:lnTo>
                  <a:pt x="9261894" y="447360"/>
                </a:lnTo>
                <a:cubicBezTo>
                  <a:pt x="9261175" y="452170"/>
                  <a:pt x="9256416" y="455353"/>
                  <a:pt x="9251263" y="454469"/>
                </a:cubicBezTo>
                <a:cubicBezTo>
                  <a:pt x="9248687" y="454027"/>
                  <a:pt x="9246500" y="452651"/>
                  <a:pt x="9245047" y="450786"/>
                </a:cubicBezTo>
                <a:lnTo>
                  <a:pt x="9243707" y="445884"/>
                </a:lnTo>
                <a:lnTo>
                  <a:pt x="9241349" y="446396"/>
                </a:lnTo>
                <a:cubicBezTo>
                  <a:pt x="9237388" y="445743"/>
                  <a:pt x="9234339" y="442149"/>
                  <a:pt x="9234949" y="438228"/>
                </a:cubicBezTo>
                <a:cubicBezTo>
                  <a:pt x="9235558" y="433981"/>
                  <a:pt x="9239216" y="431694"/>
                  <a:pt x="9243483" y="432348"/>
                </a:cubicBezTo>
                <a:lnTo>
                  <a:pt x="9248088" y="438223"/>
                </a:lnTo>
                <a:lnTo>
                  <a:pt x="9253040" y="437216"/>
                </a:lnTo>
                <a:lnTo>
                  <a:pt x="9252017" y="433328"/>
                </a:lnTo>
                <a:cubicBezTo>
                  <a:pt x="9252628" y="429080"/>
                  <a:pt x="9256895" y="426140"/>
                  <a:pt x="9261771" y="426793"/>
                </a:cubicBezTo>
                <a:close/>
                <a:moveTo>
                  <a:pt x="6218631" y="426466"/>
                </a:moveTo>
                <a:cubicBezTo>
                  <a:pt x="6222898" y="427120"/>
                  <a:pt x="6225946" y="431040"/>
                  <a:pt x="6225337" y="435287"/>
                </a:cubicBezTo>
                <a:cubicBezTo>
                  <a:pt x="6224727" y="439535"/>
                  <a:pt x="6220765" y="442148"/>
                  <a:pt x="6216498" y="441495"/>
                </a:cubicBezTo>
                <a:cubicBezTo>
                  <a:pt x="6212230" y="440842"/>
                  <a:pt x="6209182" y="436921"/>
                  <a:pt x="6209792" y="432674"/>
                </a:cubicBezTo>
                <a:cubicBezTo>
                  <a:pt x="6210401" y="428427"/>
                  <a:pt x="6214364" y="425813"/>
                  <a:pt x="6218631" y="426466"/>
                </a:cubicBezTo>
                <a:close/>
                <a:moveTo>
                  <a:pt x="3776386" y="426466"/>
                </a:moveTo>
                <a:cubicBezTo>
                  <a:pt x="3780651" y="427120"/>
                  <a:pt x="3783707" y="431040"/>
                  <a:pt x="3783092" y="435287"/>
                </a:cubicBezTo>
                <a:cubicBezTo>
                  <a:pt x="3782479" y="439535"/>
                  <a:pt x="3778517" y="442148"/>
                  <a:pt x="3774252" y="441495"/>
                </a:cubicBezTo>
                <a:cubicBezTo>
                  <a:pt x="3769989" y="440842"/>
                  <a:pt x="3766940" y="436921"/>
                  <a:pt x="3767552" y="432674"/>
                </a:cubicBezTo>
                <a:cubicBezTo>
                  <a:pt x="3768160" y="428427"/>
                  <a:pt x="3772121" y="425813"/>
                  <a:pt x="3776386" y="426466"/>
                </a:cubicBezTo>
                <a:close/>
                <a:moveTo>
                  <a:pt x="4774106" y="426140"/>
                </a:moveTo>
                <a:cubicBezTo>
                  <a:pt x="4778677" y="426793"/>
                  <a:pt x="4781726" y="431041"/>
                  <a:pt x="4781120" y="435288"/>
                </a:cubicBezTo>
                <a:cubicBezTo>
                  <a:pt x="4780507" y="439536"/>
                  <a:pt x="4776239" y="442149"/>
                  <a:pt x="4771970" y="441496"/>
                </a:cubicBezTo>
                <a:cubicBezTo>
                  <a:pt x="4767398" y="440842"/>
                  <a:pt x="4764351" y="436595"/>
                  <a:pt x="4764959" y="432348"/>
                </a:cubicBezTo>
                <a:cubicBezTo>
                  <a:pt x="4765569" y="428100"/>
                  <a:pt x="4769531" y="425487"/>
                  <a:pt x="4774106" y="426140"/>
                </a:cubicBezTo>
                <a:close/>
                <a:moveTo>
                  <a:pt x="8976477" y="426139"/>
                </a:moveTo>
                <a:cubicBezTo>
                  <a:pt x="8980440" y="426793"/>
                  <a:pt x="8983183" y="430387"/>
                  <a:pt x="8982573" y="434307"/>
                </a:cubicBezTo>
                <a:cubicBezTo>
                  <a:pt x="8981964" y="437902"/>
                  <a:pt x="8978307" y="440515"/>
                  <a:pt x="8974344" y="439862"/>
                </a:cubicBezTo>
                <a:cubicBezTo>
                  <a:pt x="8970381" y="439208"/>
                  <a:pt x="8967638" y="435614"/>
                  <a:pt x="8968248" y="431694"/>
                </a:cubicBezTo>
                <a:cubicBezTo>
                  <a:pt x="8968857" y="427773"/>
                  <a:pt x="8972515" y="425159"/>
                  <a:pt x="8976477" y="426139"/>
                </a:cubicBezTo>
                <a:close/>
                <a:moveTo>
                  <a:pt x="4302436" y="425813"/>
                </a:moveTo>
                <a:cubicBezTo>
                  <a:pt x="4307013" y="426467"/>
                  <a:pt x="4310055" y="430714"/>
                  <a:pt x="4309455" y="434961"/>
                </a:cubicBezTo>
                <a:cubicBezTo>
                  <a:pt x="4308839" y="439209"/>
                  <a:pt x="4304579" y="442149"/>
                  <a:pt x="4300004" y="441496"/>
                </a:cubicBezTo>
                <a:cubicBezTo>
                  <a:pt x="4295428" y="440843"/>
                  <a:pt x="4292372" y="436595"/>
                  <a:pt x="4292982" y="432348"/>
                </a:cubicBezTo>
                <a:cubicBezTo>
                  <a:pt x="4293592" y="427773"/>
                  <a:pt x="4297863" y="424833"/>
                  <a:pt x="4302436" y="425813"/>
                </a:cubicBezTo>
                <a:close/>
                <a:moveTo>
                  <a:pt x="10157583" y="425160"/>
                </a:moveTo>
                <a:cubicBezTo>
                  <a:pt x="10161546" y="425813"/>
                  <a:pt x="10164289" y="429407"/>
                  <a:pt x="10163985" y="433328"/>
                </a:cubicBezTo>
                <a:cubicBezTo>
                  <a:pt x="10163375" y="437248"/>
                  <a:pt x="10159717" y="439535"/>
                  <a:pt x="10155754" y="438882"/>
                </a:cubicBezTo>
                <a:cubicBezTo>
                  <a:pt x="10151792" y="438228"/>
                  <a:pt x="10149048" y="434634"/>
                  <a:pt x="10149355" y="430714"/>
                </a:cubicBezTo>
                <a:cubicBezTo>
                  <a:pt x="10149963" y="426793"/>
                  <a:pt x="10153621" y="424506"/>
                  <a:pt x="10157583" y="425160"/>
                </a:cubicBezTo>
                <a:close/>
                <a:moveTo>
                  <a:pt x="9346811" y="425160"/>
                </a:moveTo>
                <a:cubicBezTo>
                  <a:pt x="9350774" y="425813"/>
                  <a:pt x="9353822" y="429734"/>
                  <a:pt x="9353212" y="433654"/>
                </a:cubicBezTo>
                <a:lnTo>
                  <a:pt x="9352421" y="434925"/>
                </a:lnTo>
                <a:lnTo>
                  <a:pt x="9352755" y="435125"/>
                </a:lnTo>
                <a:cubicBezTo>
                  <a:pt x="9354203" y="437003"/>
                  <a:pt x="9354888" y="439372"/>
                  <a:pt x="9354432" y="441822"/>
                </a:cubicBezTo>
                <a:cubicBezTo>
                  <a:pt x="9354126" y="444273"/>
                  <a:pt x="9352754" y="446314"/>
                  <a:pt x="9350812" y="447621"/>
                </a:cubicBezTo>
                <a:lnTo>
                  <a:pt x="9348128" y="448150"/>
                </a:lnTo>
                <a:lnTo>
                  <a:pt x="9349783" y="449133"/>
                </a:lnTo>
                <a:cubicBezTo>
                  <a:pt x="9351078" y="450889"/>
                  <a:pt x="9351688" y="453094"/>
                  <a:pt x="9351382" y="455218"/>
                </a:cubicBezTo>
                <a:cubicBezTo>
                  <a:pt x="9350773" y="459792"/>
                  <a:pt x="9346201" y="462732"/>
                  <a:pt x="9341629" y="461752"/>
                </a:cubicBezTo>
                <a:cubicBezTo>
                  <a:pt x="9337058" y="460772"/>
                  <a:pt x="9333704" y="456525"/>
                  <a:pt x="9334314" y="452277"/>
                </a:cubicBezTo>
                <a:cubicBezTo>
                  <a:pt x="9334618" y="449991"/>
                  <a:pt x="9335838" y="448112"/>
                  <a:pt x="9337591" y="446928"/>
                </a:cubicBezTo>
                <a:lnTo>
                  <a:pt x="9339667" y="446548"/>
                </a:lnTo>
                <a:lnTo>
                  <a:pt x="9337515" y="445253"/>
                </a:lnTo>
                <a:cubicBezTo>
                  <a:pt x="9336067" y="443375"/>
                  <a:pt x="9335381" y="441006"/>
                  <a:pt x="9335838" y="438555"/>
                </a:cubicBezTo>
                <a:lnTo>
                  <a:pt x="9338958" y="433555"/>
                </a:lnTo>
                <a:lnTo>
                  <a:pt x="9338276" y="431041"/>
                </a:lnTo>
                <a:cubicBezTo>
                  <a:pt x="9338886" y="427120"/>
                  <a:pt x="9342544" y="424506"/>
                  <a:pt x="9346811" y="425160"/>
                </a:cubicBezTo>
                <a:close/>
                <a:moveTo>
                  <a:pt x="4148557" y="425160"/>
                </a:moveTo>
                <a:cubicBezTo>
                  <a:pt x="4153122" y="425813"/>
                  <a:pt x="4156170" y="430061"/>
                  <a:pt x="4155557" y="434308"/>
                </a:cubicBezTo>
                <a:cubicBezTo>
                  <a:pt x="4154952" y="438555"/>
                  <a:pt x="4150688" y="441169"/>
                  <a:pt x="4146419" y="440516"/>
                </a:cubicBezTo>
                <a:cubicBezTo>
                  <a:pt x="4141839" y="439862"/>
                  <a:pt x="4138788" y="435615"/>
                  <a:pt x="4139399" y="431368"/>
                </a:cubicBezTo>
                <a:cubicBezTo>
                  <a:pt x="4140014" y="427120"/>
                  <a:pt x="4144287" y="424507"/>
                  <a:pt x="4148557" y="425160"/>
                </a:cubicBezTo>
                <a:close/>
                <a:moveTo>
                  <a:pt x="9550418" y="424833"/>
                </a:moveTo>
                <a:cubicBezTo>
                  <a:pt x="9554686" y="425486"/>
                  <a:pt x="9557733" y="429407"/>
                  <a:pt x="9557123" y="433654"/>
                </a:cubicBezTo>
                <a:cubicBezTo>
                  <a:pt x="9556515" y="437902"/>
                  <a:pt x="9552552" y="440515"/>
                  <a:pt x="9548285" y="439862"/>
                </a:cubicBezTo>
                <a:cubicBezTo>
                  <a:pt x="9544017" y="439208"/>
                  <a:pt x="9540969" y="435287"/>
                  <a:pt x="9541579" y="431041"/>
                </a:cubicBezTo>
                <a:cubicBezTo>
                  <a:pt x="9541883" y="426793"/>
                  <a:pt x="9545847" y="423853"/>
                  <a:pt x="9550418" y="424833"/>
                </a:cubicBezTo>
                <a:close/>
                <a:moveTo>
                  <a:pt x="9975312" y="424506"/>
                </a:moveTo>
                <a:cubicBezTo>
                  <a:pt x="9979275" y="425160"/>
                  <a:pt x="9982019" y="428753"/>
                  <a:pt x="9981409" y="432674"/>
                </a:cubicBezTo>
                <a:cubicBezTo>
                  <a:pt x="9980799" y="436595"/>
                  <a:pt x="9977141" y="438882"/>
                  <a:pt x="9973180" y="438228"/>
                </a:cubicBezTo>
                <a:cubicBezTo>
                  <a:pt x="9969216" y="437575"/>
                  <a:pt x="9966473" y="433981"/>
                  <a:pt x="9967082" y="430061"/>
                </a:cubicBezTo>
                <a:cubicBezTo>
                  <a:pt x="9967692" y="426466"/>
                  <a:pt x="9971350" y="423853"/>
                  <a:pt x="9975312" y="424506"/>
                </a:cubicBezTo>
                <a:close/>
                <a:moveTo>
                  <a:pt x="4383226" y="424179"/>
                </a:moveTo>
                <a:cubicBezTo>
                  <a:pt x="4387794" y="424833"/>
                  <a:pt x="4390847" y="429080"/>
                  <a:pt x="4390240" y="433327"/>
                </a:cubicBezTo>
                <a:cubicBezTo>
                  <a:pt x="4389626" y="437575"/>
                  <a:pt x="4385354" y="440515"/>
                  <a:pt x="4380785" y="439862"/>
                </a:cubicBezTo>
                <a:cubicBezTo>
                  <a:pt x="4376204" y="439208"/>
                  <a:pt x="4373163" y="434961"/>
                  <a:pt x="4373772" y="430714"/>
                </a:cubicBezTo>
                <a:cubicBezTo>
                  <a:pt x="4374377" y="426139"/>
                  <a:pt x="4378650" y="423526"/>
                  <a:pt x="4383226" y="424179"/>
                </a:cubicBezTo>
                <a:close/>
                <a:moveTo>
                  <a:pt x="5927241" y="423853"/>
                </a:moveTo>
                <a:cubicBezTo>
                  <a:pt x="5931508" y="424506"/>
                  <a:pt x="5934556" y="428427"/>
                  <a:pt x="5933946" y="432674"/>
                </a:cubicBezTo>
                <a:cubicBezTo>
                  <a:pt x="5933337" y="436921"/>
                  <a:pt x="5929375" y="439535"/>
                  <a:pt x="5925107" y="438555"/>
                </a:cubicBezTo>
                <a:cubicBezTo>
                  <a:pt x="5920841" y="437902"/>
                  <a:pt x="5917792" y="433981"/>
                  <a:pt x="5918401" y="429734"/>
                </a:cubicBezTo>
                <a:cubicBezTo>
                  <a:pt x="5919012" y="425813"/>
                  <a:pt x="5922974" y="423199"/>
                  <a:pt x="5927241" y="423853"/>
                </a:cubicBezTo>
                <a:close/>
                <a:moveTo>
                  <a:pt x="4185104" y="423853"/>
                </a:moveTo>
                <a:cubicBezTo>
                  <a:pt x="4189675" y="424506"/>
                  <a:pt x="4192725" y="428753"/>
                  <a:pt x="4192120" y="433000"/>
                </a:cubicBezTo>
                <a:cubicBezTo>
                  <a:pt x="4191509" y="437248"/>
                  <a:pt x="4187242" y="440188"/>
                  <a:pt x="4182971" y="439208"/>
                </a:cubicBezTo>
                <a:cubicBezTo>
                  <a:pt x="4178395" y="438555"/>
                  <a:pt x="4175345" y="434307"/>
                  <a:pt x="4175961" y="430060"/>
                </a:cubicBezTo>
                <a:cubicBezTo>
                  <a:pt x="4176263" y="426139"/>
                  <a:pt x="4180533" y="423199"/>
                  <a:pt x="4185104" y="423853"/>
                </a:cubicBezTo>
                <a:close/>
                <a:moveTo>
                  <a:pt x="8061158" y="423526"/>
                </a:moveTo>
                <a:cubicBezTo>
                  <a:pt x="8065730" y="424180"/>
                  <a:pt x="8069083" y="428427"/>
                  <a:pt x="8068473" y="433001"/>
                </a:cubicBezTo>
                <a:cubicBezTo>
                  <a:pt x="8067863" y="437248"/>
                  <a:pt x="8063596" y="440189"/>
                  <a:pt x="8059024" y="439536"/>
                </a:cubicBezTo>
                <a:cubicBezTo>
                  <a:pt x="8054452" y="438882"/>
                  <a:pt x="8051099" y="434634"/>
                  <a:pt x="8051709" y="430061"/>
                </a:cubicBezTo>
                <a:cubicBezTo>
                  <a:pt x="8052318" y="425486"/>
                  <a:pt x="8056585" y="422546"/>
                  <a:pt x="8061158" y="423526"/>
                </a:cubicBezTo>
                <a:close/>
                <a:moveTo>
                  <a:pt x="10477687" y="422892"/>
                </a:moveTo>
                <a:cubicBezTo>
                  <a:pt x="10482008" y="423633"/>
                  <a:pt x="10485015" y="427556"/>
                  <a:pt x="10484404" y="431654"/>
                </a:cubicBezTo>
                <a:cubicBezTo>
                  <a:pt x="10483792" y="435752"/>
                  <a:pt x="10479793" y="438473"/>
                  <a:pt x="10475470" y="437732"/>
                </a:cubicBezTo>
                <a:cubicBezTo>
                  <a:pt x="10471149" y="436990"/>
                  <a:pt x="10468142" y="433068"/>
                  <a:pt x="10468753" y="428970"/>
                </a:cubicBezTo>
                <a:cubicBezTo>
                  <a:pt x="10469365" y="424872"/>
                  <a:pt x="10473365" y="422150"/>
                  <a:pt x="10477687" y="422892"/>
                </a:cubicBezTo>
                <a:close/>
                <a:moveTo>
                  <a:pt x="5167363" y="422873"/>
                </a:moveTo>
                <a:cubicBezTo>
                  <a:pt x="5171938" y="423526"/>
                  <a:pt x="5174984" y="427773"/>
                  <a:pt x="5174374" y="432021"/>
                </a:cubicBezTo>
                <a:cubicBezTo>
                  <a:pt x="5173765" y="436268"/>
                  <a:pt x="5169498" y="439208"/>
                  <a:pt x="5165230" y="438228"/>
                </a:cubicBezTo>
                <a:cubicBezTo>
                  <a:pt x="5160657" y="437575"/>
                  <a:pt x="5157609" y="433327"/>
                  <a:pt x="5158220" y="429080"/>
                </a:cubicBezTo>
                <a:cubicBezTo>
                  <a:pt x="5158826" y="424833"/>
                  <a:pt x="5162791" y="421893"/>
                  <a:pt x="5167363" y="422873"/>
                </a:cubicBezTo>
                <a:close/>
                <a:moveTo>
                  <a:pt x="1466074" y="422873"/>
                </a:moveTo>
                <a:cubicBezTo>
                  <a:pt x="1470341" y="423526"/>
                  <a:pt x="1473083" y="427446"/>
                  <a:pt x="1472475" y="431367"/>
                </a:cubicBezTo>
                <a:cubicBezTo>
                  <a:pt x="1471864" y="435287"/>
                  <a:pt x="1468207" y="437902"/>
                  <a:pt x="1463940" y="437248"/>
                </a:cubicBezTo>
                <a:cubicBezTo>
                  <a:pt x="1459674" y="436595"/>
                  <a:pt x="1456930" y="432674"/>
                  <a:pt x="1457540" y="428753"/>
                </a:cubicBezTo>
                <a:cubicBezTo>
                  <a:pt x="1457845" y="424506"/>
                  <a:pt x="1461807" y="421893"/>
                  <a:pt x="1466074" y="422873"/>
                </a:cubicBezTo>
                <a:close/>
                <a:moveTo>
                  <a:pt x="7072054" y="422480"/>
                </a:moveTo>
                <a:cubicBezTo>
                  <a:pt x="7076376" y="423222"/>
                  <a:pt x="7079384" y="427145"/>
                  <a:pt x="7078772" y="431243"/>
                </a:cubicBezTo>
                <a:cubicBezTo>
                  <a:pt x="7078160" y="435341"/>
                  <a:pt x="7074160" y="438062"/>
                  <a:pt x="7069838" y="437320"/>
                </a:cubicBezTo>
                <a:cubicBezTo>
                  <a:pt x="7065517" y="436579"/>
                  <a:pt x="7062509" y="432655"/>
                  <a:pt x="7063121" y="428557"/>
                </a:cubicBezTo>
                <a:cubicBezTo>
                  <a:pt x="7063734" y="424459"/>
                  <a:pt x="7067733" y="421739"/>
                  <a:pt x="7072054" y="422480"/>
                </a:cubicBezTo>
                <a:close/>
                <a:moveTo>
                  <a:pt x="9904294" y="421893"/>
                </a:moveTo>
                <a:lnTo>
                  <a:pt x="9907667" y="426414"/>
                </a:lnTo>
                <a:lnTo>
                  <a:pt x="9908713" y="427038"/>
                </a:lnTo>
                <a:lnTo>
                  <a:pt x="9909097" y="428329"/>
                </a:lnTo>
                <a:lnTo>
                  <a:pt x="9910389" y="430061"/>
                </a:lnTo>
                <a:lnTo>
                  <a:pt x="9909742" y="430498"/>
                </a:lnTo>
                <a:lnTo>
                  <a:pt x="9910389" y="432674"/>
                </a:lnTo>
                <a:lnTo>
                  <a:pt x="9909536" y="434040"/>
                </a:lnTo>
                <a:lnTo>
                  <a:pt x="9909779" y="434961"/>
                </a:lnTo>
                <a:cubicBezTo>
                  <a:pt x="9909475" y="436921"/>
                  <a:pt x="9908332" y="438637"/>
                  <a:pt x="9906732" y="439780"/>
                </a:cubicBezTo>
                <a:lnTo>
                  <a:pt x="9903102" y="440651"/>
                </a:lnTo>
                <a:lnTo>
                  <a:pt x="9906275" y="442557"/>
                </a:lnTo>
                <a:cubicBezTo>
                  <a:pt x="9907417" y="444109"/>
                  <a:pt x="9907951" y="446070"/>
                  <a:pt x="9907645" y="448030"/>
                </a:cubicBezTo>
                <a:lnTo>
                  <a:pt x="9907001" y="449028"/>
                </a:lnTo>
                <a:lnTo>
                  <a:pt x="9907342" y="450317"/>
                </a:lnTo>
                <a:lnTo>
                  <a:pt x="9906769" y="451220"/>
                </a:lnTo>
                <a:lnTo>
                  <a:pt x="9907342" y="451951"/>
                </a:lnTo>
                <a:cubicBezTo>
                  <a:pt x="9906732" y="455871"/>
                  <a:pt x="9903074" y="458485"/>
                  <a:pt x="9898806" y="457832"/>
                </a:cubicBezTo>
                <a:lnTo>
                  <a:pt x="9898016" y="456823"/>
                </a:lnTo>
                <a:lnTo>
                  <a:pt x="9897893" y="456852"/>
                </a:lnTo>
                <a:cubicBezTo>
                  <a:pt x="9893321" y="456198"/>
                  <a:pt x="9890274" y="451950"/>
                  <a:pt x="9890883" y="447703"/>
                </a:cubicBezTo>
                <a:cubicBezTo>
                  <a:pt x="9891339" y="445580"/>
                  <a:pt x="9892559" y="443783"/>
                  <a:pt x="9894235" y="442599"/>
                </a:cubicBezTo>
                <a:lnTo>
                  <a:pt x="9894398" y="442560"/>
                </a:lnTo>
                <a:lnTo>
                  <a:pt x="9895607" y="440516"/>
                </a:lnTo>
                <a:lnTo>
                  <a:pt x="9898875" y="439948"/>
                </a:lnTo>
                <a:lnTo>
                  <a:pt x="9895759" y="438106"/>
                </a:lnTo>
                <a:cubicBezTo>
                  <a:pt x="9894539" y="436514"/>
                  <a:pt x="9893930" y="434471"/>
                  <a:pt x="9894235" y="432348"/>
                </a:cubicBezTo>
                <a:lnTo>
                  <a:pt x="9894694" y="431604"/>
                </a:lnTo>
                <a:lnTo>
                  <a:pt x="9894235" y="430061"/>
                </a:lnTo>
                <a:cubicBezTo>
                  <a:pt x="9894541" y="427937"/>
                  <a:pt x="9895684" y="426222"/>
                  <a:pt x="9897322" y="425119"/>
                </a:cubicBezTo>
                <a:lnTo>
                  <a:pt x="9900495" y="424456"/>
                </a:lnTo>
                <a:close/>
                <a:moveTo>
                  <a:pt x="6079642" y="421893"/>
                </a:moveTo>
                <a:cubicBezTo>
                  <a:pt x="6083909" y="422546"/>
                  <a:pt x="6086958" y="426466"/>
                  <a:pt x="6086348" y="430714"/>
                </a:cubicBezTo>
                <a:cubicBezTo>
                  <a:pt x="6085738" y="434634"/>
                  <a:pt x="6081776" y="437575"/>
                  <a:pt x="6077509" y="436595"/>
                </a:cubicBezTo>
                <a:cubicBezTo>
                  <a:pt x="6073242" y="435941"/>
                  <a:pt x="6070193" y="432021"/>
                  <a:pt x="6070803" y="427773"/>
                </a:cubicBezTo>
                <a:cubicBezTo>
                  <a:pt x="6071412" y="423853"/>
                  <a:pt x="6075375" y="421239"/>
                  <a:pt x="6079642" y="421893"/>
                </a:cubicBezTo>
                <a:close/>
                <a:moveTo>
                  <a:pt x="1845926" y="421566"/>
                </a:moveTo>
                <a:cubicBezTo>
                  <a:pt x="1850802" y="422546"/>
                  <a:pt x="1854155" y="426793"/>
                  <a:pt x="1853240" y="431368"/>
                </a:cubicBezTo>
                <a:cubicBezTo>
                  <a:pt x="1852631" y="435941"/>
                  <a:pt x="1848058" y="438882"/>
                  <a:pt x="1843183" y="438228"/>
                </a:cubicBezTo>
                <a:cubicBezTo>
                  <a:pt x="1838306" y="437248"/>
                  <a:pt x="1834952" y="433001"/>
                  <a:pt x="1835867" y="428427"/>
                </a:cubicBezTo>
                <a:cubicBezTo>
                  <a:pt x="1836477" y="423526"/>
                  <a:pt x="1841049" y="420585"/>
                  <a:pt x="1845926" y="421566"/>
                </a:cubicBezTo>
                <a:close/>
                <a:moveTo>
                  <a:pt x="10271884" y="421239"/>
                </a:moveTo>
                <a:cubicBezTo>
                  <a:pt x="10275847" y="421893"/>
                  <a:pt x="10278895" y="425487"/>
                  <a:pt x="10278285" y="429407"/>
                </a:cubicBezTo>
                <a:cubicBezTo>
                  <a:pt x="10277675" y="433328"/>
                  <a:pt x="10274017" y="435941"/>
                  <a:pt x="10269750" y="435288"/>
                </a:cubicBezTo>
                <a:cubicBezTo>
                  <a:pt x="10265789" y="434635"/>
                  <a:pt x="10262740" y="431041"/>
                  <a:pt x="10263349" y="427120"/>
                </a:cubicBezTo>
                <a:cubicBezTo>
                  <a:pt x="10263959" y="422873"/>
                  <a:pt x="10267922" y="420586"/>
                  <a:pt x="10271884" y="421239"/>
                </a:cubicBezTo>
                <a:close/>
                <a:moveTo>
                  <a:pt x="7861818" y="421239"/>
                </a:moveTo>
                <a:cubicBezTo>
                  <a:pt x="7866390" y="421893"/>
                  <a:pt x="7869438" y="426140"/>
                  <a:pt x="7868828" y="430387"/>
                </a:cubicBezTo>
                <a:cubicBezTo>
                  <a:pt x="7868218" y="434635"/>
                  <a:pt x="7863951" y="437248"/>
                  <a:pt x="7859684" y="436595"/>
                </a:cubicBezTo>
                <a:cubicBezTo>
                  <a:pt x="7855112" y="435941"/>
                  <a:pt x="7852064" y="431694"/>
                  <a:pt x="7852674" y="427447"/>
                </a:cubicBezTo>
                <a:cubicBezTo>
                  <a:pt x="7853283" y="423200"/>
                  <a:pt x="7857246" y="420586"/>
                  <a:pt x="7861818" y="421239"/>
                </a:cubicBezTo>
                <a:close/>
                <a:moveTo>
                  <a:pt x="1608994" y="421239"/>
                </a:moveTo>
                <a:cubicBezTo>
                  <a:pt x="1613260" y="421893"/>
                  <a:pt x="1616003" y="425813"/>
                  <a:pt x="1615394" y="429734"/>
                </a:cubicBezTo>
                <a:lnTo>
                  <a:pt x="1614506" y="431106"/>
                </a:lnTo>
                <a:lnTo>
                  <a:pt x="1615719" y="435941"/>
                </a:lnTo>
                <a:cubicBezTo>
                  <a:pt x="1615109" y="439862"/>
                  <a:pt x="1611147" y="442476"/>
                  <a:pt x="1607186" y="441822"/>
                </a:cubicBezTo>
                <a:cubicBezTo>
                  <a:pt x="1602918" y="441169"/>
                  <a:pt x="1600174" y="437248"/>
                  <a:pt x="1600785" y="433328"/>
                </a:cubicBezTo>
                <a:lnTo>
                  <a:pt x="1601662" y="431917"/>
                </a:lnTo>
                <a:lnTo>
                  <a:pt x="1600460" y="427120"/>
                </a:lnTo>
                <a:cubicBezTo>
                  <a:pt x="1600765" y="423200"/>
                  <a:pt x="1604727" y="420585"/>
                  <a:pt x="1608994" y="421239"/>
                </a:cubicBezTo>
                <a:close/>
                <a:moveTo>
                  <a:pt x="2662062" y="421239"/>
                </a:moveTo>
                <a:cubicBezTo>
                  <a:pt x="2667242" y="422219"/>
                  <a:pt x="2670901" y="426793"/>
                  <a:pt x="2669988" y="431694"/>
                </a:cubicBezTo>
                <a:cubicBezTo>
                  <a:pt x="2669383" y="436595"/>
                  <a:pt x="2664499" y="439862"/>
                  <a:pt x="2659319" y="438882"/>
                </a:cubicBezTo>
                <a:cubicBezTo>
                  <a:pt x="2654137" y="437902"/>
                  <a:pt x="2650482" y="433327"/>
                  <a:pt x="2651396" y="428427"/>
                </a:cubicBezTo>
                <a:cubicBezTo>
                  <a:pt x="2652309" y="423853"/>
                  <a:pt x="2656881" y="420585"/>
                  <a:pt x="2662062" y="421239"/>
                </a:cubicBezTo>
                <a:close/>
                <a:moveTo>
                  <a:pt x="10652277" y="420586"/>
                </a:moveTo>
                <a:cubicBezTo>
                  <a:pt x="10656544" y="421239"/>
                  <a:pt x="10659592" y="425160"/>
                  <a:pt x="10658982" y="429407"/>
                </a:cubicBezTo>
                <a:cubicBezTo>
                  <a:pt x="10658372" y="433655"/>
                  <a:pt x="10654411" y="436268"/>
                  <a:pt x="10649838" y="435615"/>
                </a:cubicBezTo>
                <a:cubicBezTo>
                  <a:pt x="10645572" y="434961"/>
                  <a:pt x="10642523" y="431041"/>
                  <a:pt x="10643132" y="426793"/>
                </a:cubicBezTo>
                <a:cubicBezTo>
                  <a:pt x="10643742" y="422873"/>
                  <a:pt x="10647705" y="419932"/>
                  <a:pt x="10652277" y="420586"/>
                </a:cubicBezTo>
                <a:close/>
                <a:moveTo>
                  <a:pt x="9517194" y="420586"/>
                </a:moveTo>
                <a:cubicBezTo>
                  <a:pt x="9521462" y="421239"/>
                  <a:pt x="9524510" y="425160"/>
                  <a:pt x="9523902" y="429407"/>
                </a:cubicBezTo>
                <a:cubicBezTo>
                  <a:pt x="9523292" y="433328"/>
                  <a:pt x="9519329" y="436268"/>
                  <a:pt x="9515062" y="435288"/>
                </a:cubicBezTo>
                <a:cubicBezTo>
                  <a:pt x="9510795" y="434635"/>
                  <a:pt x="9507746" y="430714"/>
                  <a:pt x="9508355" y="426467"/>
                </a:cubicBezTo>
                <a:cubicBezTo>
                  <a:pt x="9508965" y="422546"/>
                  <a:pt x="9512928" y="419932"/>
                  <a:pt x="9517194" y="420586"/>
                </a:cubicBezTo>
                <a:close/>
                <a:moveTo>
                  <a:pt x="9402285" y="420586"/>
                </a:moveTo>
                <a:cubicBezTo>
                  <a:pt x="9407466" y="421566"/>
                  <a:pt x="9410819" y="426140"/>
                  <a:pt x="9410210" y="430714"/>
                </a:cubicBezTo>
                <a:cubicBezTo>
                  <a:pt x="9409601" y="435615"/>
                  <a:pt x="9404724" y="438555"/>
                  <a:pt x="9399846" y="437902"/>
                </a:cubicBezTo>
                <a:cubicBezTo>
                  <a:pt x="9394665" y="436922"/>
                  <a:pt x="9391312" y="432348"/>
                  <a:pt x="9391922" y="427774"/>
                </a:cubicBezTo>
                <a:cubicBezTo>
                  <a:pt x="9392837" y="422873"/>
                  <a:pt x="9397409" y="419606"/>
                  <a:pt x="9402285" y="420586"/>
                </a:cubicBezTo>
                <a:close/>
                <a:moveTo>
                  <a:pt x="3653903" y="420385"/>
                </a:moveTo>
                <a:cubicBezTo>
                  <a:pt x="3658225" y="421126"/>
                  <a:pt x="3661231" y="425049"/>
                  <a:pt x="3660620" y="429147"/>
                </a:cubicBezTo>
                <a:cubicBezTo>
                  <a:pt x="3660011" y="433245"/>
                  <a:pt x="3656008" y="435966"/>
                  <a:pt x="3651683" y="435225"/>
                </a:cubicBezTo>
                <a:cubicBezTo>
                  <a:pt x="3647359" y="434484"/>
                  <a:pt x="3644348" y="430560"/>
                  <a:pt x="3644957" y="426463"/>
                </a:cubicBezTo>
                <a:cubicBezTo>
                  <a:pt x="3645568" y="422365"/>
                  <a:pt x="3649574" y="419644"/>
                  <a:pt x="3653903" y="420385"/>
                </a:cubicBezTo>
                <a:close/>
                <a:moveTo>
                  <a:pt x="10786085" y="420259"/>
                </a:moveTo>
                <a:cubicBezTo>
                  <a:pt x="10790353" y="420912"/>
                  <a:pt x="10793400" y="424833"/>
                  <a:pt x="10792790" y="428753"/>
                </a:cubicBezTo>
                <a:cubicBezTo>
                  <a:pt x="10792485" y="430714"/>
                  <a:pt x="10791342" y="432429"/>
                  <a:pt x="10789743" y="433532"/>
                </a:cubicBezTo>
                <a:lnTo>
                  <a:pt x="10784381" y="434553"/>
                </a:lnTo>
                <a:lnTo>
                  <a:pt x="10786657" y="435901"/>
                </a:lnTo>
                <a:cubicBezTo>
                  <a:pt x="10787914" y="437575"/>
                  <a:pt x="10788524" y="439698"/>
                  <a:pt x="10788219" y="441822"/>
                </a:cubicBezTo>
                <a:cubicBezTo>
                  <a:pt x="10787609" y="446070"/>
                  <a:pt x="10783341" y="448683"/>
                  <a:pt x="10779074" y="448030"/>
                </a:cubicBezTo>
                <a:cubicBezTo>
                  <a:pt x="10774502" y="447376"/>
                  <a:pt x="10771455" y="443129"/>
                  <a:pt x="10772065" y="438882"/>
                </a:cubicBezTo>
                <a:cubicBezTo>
                  <a:pt x="10772674" y="434634"/>
                  <a:pt x="10776636" y="432021"/>
                  <a:pt x="10781208" y="432674"/>
                </a:cubicBezTo>
                <a:lnTo>
                  <a:pt x="10783454" y="434004"/>
                </a:lnTo>
                <a:lnTo>
                  <a:pt x="10777246" y="426140"/>
                </a:lnTo>
                <a:cubicBezTo>
                  <a:pt x="10777855" y="422219"/>
                  <a:pt x="10781818" y="419605"/>
                  <a:pt x="10786085" y="420259"/>
                </a:cubicBezTo>
                <a:close/>
                <a:moveTo>
                  <a:pt x="10812650" y="419463"/>
                </a:moveTo>
                <a:cubicBezTo>
                  <a:pt x="10816805" y="420175"/>
                  <a:pt x="10819699" y="423931"/>
                  <a:pt x="10819113" y="427851"/>
                </a:cubicBezTo>
                <a:cubicBezTo>
                  <a:pt x="10818820" y="429811"/>
                  <a:pt x="10817714" y="431441"/>
                  <a:pt x="10816160" y="432491"/>
                </a:cubicBezTo>
                <a:lnTo>
                  <a:pt x="10812634" y="433221"/>
                </a:lnTo>
                <a:lnTo>
                  <a:pt x="10814127" y="434104"/>
                </a:lnTo>
                <a:cubicBezTo>
                  <a:pt x="10815346" y="435696"/>
                  <a:pt x="10815956" y="437738"/>
                  <a:pt x="10815651" y="439862"/>
                </a:cubicBezTo>
                <a:cubicBezTo>
                  <a:pt x="10815042" y="444109"/>
                  <a:pt x="10811078" y="446723"/>
                  <a:pt x="10806507" y="446070"/>
                </a:cubicBezTo>
                <a:cubicBezTo>
                  <a:pt x="10802239" y="445416"/>
                  <a:pt x="10799192" y="441495"/>
                  <a:pt x="10799801" y="437248"/>
                </a:cubicBezTo>
                <a:cubicBezTo>
                  <a:pt x="10800105" y="435125"/>
                  <a:pt x="10801248" y="433328"/>
                  <a:pt x="10802887" y="432184"/>
                </a:cubicBezTo>
                <a:lnTo>
                  <a:pt x="10806820" y="431442"/>
                </a:lnTo>
                <a:lnTo>
                  <a:pt x="10805520" y="430665"/>
                </a:lnTo>
                <a:cubicBezTo>
                  <a:pt x="10804350" y="429146"/>
                  <a:pt x="10803773" y="427227"/>
                  <a:pt x="10804066" y="425268"/>
                </a:cubicBezTo>
                <a:cubicBezTo>
                  <a:pt x="10804651" y="421348"/>
                  <a:pt x="10808494" y="418749"/>
                  <a:pt x="10812650" y="419463"/>
                </a:cubicBezTo>
                <a:close/>
                <a:moveTo>
                  <a:pt x="7446678" y="419279"/>
                </a:moveTo>
                <a:cubicBezTo>
                  <a:pt x="7450945" y="419932"/>
                  <a:pt x="7453688" y="423853"/>
                  <a:pt x="7453078" y="427773"/>
                </a:cubicBezTo>
                <a:cubicBezTo>
                  <a:pt x="7452469" y="431694"/>
                  <a:pt x="7448506" y="434308"/>
                  <a:pt x="7444544" y="433654"/>
                </a:cubicBezTo>
                <a:cubicBezTo>
                  <a:pt x="7440277" y="433001"/>
                  <a:pt x="7437534" y="429080"/>
                  <a:pt x="7438144" y="425160"/>
                </a:cubicBezTo>
                <a:cubicBezTo>
                  <a:pt x="7438447" y="421239"/>
                  <a:pt x="7442410" y="418625"/>
                  <a:pt x="7446678" y="419279"/>
                </a:cubicBezTo>
                <a:close/>
                <a:moveTo>
                  <a:pt x="8629612" y="418952"/>
                </a:moveTo>
                <a:cubicBezTo>
                  <a:pt x="8634490" y="419932"/>
                  <a:pt x="8637842" y="424180"/>
                  <a:pt x="8637232" y="428754"/>
                </a:cubicBezTo>
                <a:cubicBezTo>
                  <a:pt x="8636623" y="433328"/>
                  <a:pt x="8632051" y="436595"/>
                  <a:pt x="8627174" y="435615"/>
                </a:cubicBezTo>
                <a:cubicBezTo>
                  <a:pt x="8622298" y="434635"/>
                  <a:pt x="8618945" y="430387"/>
                  <a:pt x="8619554" y="425813"/>
                </a:cubicBezTo>
                <a:cubicBezTo>
                  <a:pt x="8620164" y="420912"/>
                  <a:pt x="8624736" y="417972"/>
                  <a:pt x="8629612" y="418952"/>
                </a:cubicBezTo>
                <a:close/>
                <a:moveTo>
                  <a:pt x="3897755" y="418952"/>
                </a:moveTo>
                <a:cubicBezTo>
                  <a:pt x="3902020" y="419605"/>
                  <a:pt x="3905076" y="423526"/>
                  <a:pt x="3904459" y="427446"/>
                </a:cubicBezTo>
                <a:cubicBezTo>
                  <a:pt x="3903843" y="431367"/>
                  <a:pt x="3899883" y="434307"/>
                  <a:pt x="3895625" y="433327"/>
                </a:cubicBezTo>
                <a:cubicBezTo>
                  <a:pt x="3891355" y="432347"/>
                  <a:pt x="3888307" y="428753"/>
                  <a:pt x="3888918" y="424833"/>
                </a:cubicBezTo>
                <a:cubicBezTo>
                  <a:pt x="3889530" y="420912"/>
                  <a:pt x="3893495" y="418298"/>
                  <a:pt x="3897755" y="418952"/>
                </a:cubicBezTo>
                <a:close/>
                <a:moveTo>
                  <a:pt x="5661851" y="418626"/>
                </a:moveTo>
                <a:cubicBezTo>
                  <a:pt x="5666116" y="419279"/>
                  <a:pt x="5669164" y="423526"/>
                  <a:pt x="5668555" y="427447"/>
                </a:cubicBezTo>
                <a:cubicBezTo>
                  <a:pt x="5667945" y="431694"/>
                  <a:pt x="5663982" y="434308"/>
                  <a:pt x="5659411" y="433655"/>
                </a:cubicBezTo>
                <a:cubicBezTo>
                  <a:pt x="5655144" y="433001"/>
                  <a:pt x="5652093" y="428754"/>
                  <a:pt x="5652704" y="424834"/>
                </a:cubicBezTo>
                <a:cubicBezTo>
                  <a:pt x="5653314" y="420586"/>
                  <a:pt x="5657276" y="417646"/>
                  <a:pt x="5661851" y="418626"/>
                </a:cubicBezTo>
                <a:close/>
                <a:moveTo>
                  <a:pt x="10731526" y="418625"/>
                </a:moveTo>
                <a:cubicBezTo>
                  <a:pt x="10735792" y="419278"/>
                  <a:pt x="10738841" y="423199"/>
                  <a:pt x="10738231" y="427446"/>
                </a:cubicBezTo>
                <a:cubicBezTo>
                  <a:pt x="10737621" y="431694"/>
                  <a:pt x="10733659" y="434307"/>
                  <a:pt x="10729087" y="433654"/>
                </a:cubicBezTo>
                <a:cubicBezTo>
                  <a:pt x="10724821" y="433001"/>
                  <a:pt x="10721772" y="429080"/>
                  <a:pt x="10722381" y="424833"/>
                </a:cubicBezTo>
                <a:cubicBezTo>
                  <a:pt x="10723296" y="420585"/>
                  <a:pt x="10727258" y="417972"/>
                  <a:pt x="10731526" y="418625"/>
                </a:cubicBezTo>
                <a:close/>
                <a:moveTo>
                  <a:pt x="9702210" y="418625"/>
                </a:moveTo>
                <a:cubicBezTo>
                  <a:pt x="9706782" y="419278"/>
                  <a:pt x="9709830" y="423526"/>
                  <a:pt x="9709220" y="427773"/>
                </a:cubicBezTo>
                <a:cubicBezTo>
                  <a:pt x="9708611" y="432021"/>
                  <a:pt x="9704344" y="434961"/>
                  <a:pt x="9700076" y="433981"/>
                </a:cubicBezTo>
                <a:cubicBezTo>
                  <a:pt x="9695504" y="433327"/>
                  <a:pt x="9692456" y="429080"/>
                  <a:pt x="9693066" y="424833"/>
                </a:cubicBezTo>
                <a:cubicBezTo>
                  <a:pt x="9693675" y="420585"/>
                  <a:pt x="9697639" y="417972"/>
                  <a:pt x="9702210" y="418625"/>
                </a:cubicBezTo>
                <a:close/>
                <a:moveTo>
                  <a:pt x="8160523" y="418625"/>
                </a:moveTo>
                <a:cubicBezTo>
                  <a:pt x="8165095" y="419278"/>
                  <a:pt x="8168448" y="423853"/>
                  <a:pt x="8167838" y="428100"/>
                </a:cubicBezTo>
                <a:cubicBezTo>
                  <a:pt x="8167229" y="432674"/>
                  <a:pt x="8162657" y="435614"/>
                  <a:pt x="8158085" y="434634"/>
                </a:cubicBezTo>
                <a:cubicBezTo>
                  <a:pt x="8153513" y="433981"/>
                  <a:pt x="8150160" y="429407"/>
                  <a:pt x="8150770" y="425160"/>
                </a:cubicBezTo>
                <a:cubicBezTo>
                  <a:pt x="8151683" y="420912"/>
                  <a:pt x="8155951" y="417972"/>
                  <a:pt x="8160523" y="418625"/>
                </a:cubicBezTo>
                <a:close/>
                <a:moveTo>
                  <a:pt x="10988473" y="418299"/>
                </a:moveTo>
                <a:cubicBezTo>
                  <a:pt x="10992740" y="418952"/>
                  <a:pt x="10995483" y="422873"/>
                  <a:pt x="10994874" y="426793"/>
                </a:cubicBezTo>
                <a:cubicBezTo>
                  <a:pt x="10994264" y="430714"/>
                  <a:pt x="10990302" y="433328"/>
                  <a:pt x="10986339" y="432674"/>
                </a:cubicBezTo>
                <a:cubicBezTo>
                  <a:pt x="10982071" y="432021"/>
                  <a:pt x="10979329" y="428100"/>
                  <a:pt x="10979939" y="424180"/>
                </a:cubicBezTo>
                <a:cubicBezTo>
                  <a:pt x="10980548" y="420259"/>
                  <a:pt x="10984205" y="417645"/>
                  <a:pt x="10988473" y="418299"/>
                </a:cubicBezTo>
                <a:close/>
                <a:moveTo>
                  <a:pt x="9130707" y="418299"/>
                </a:moveTo>
                <a:cubicBezTo>
                  <a:pt x="9135889" y="419279"/>
                  <a:pt x="9139241" y="423853"/>
                  <a:pt x="9138631" y="428427"/>
                </a:cubicBezTo>
                <a:cubicBezTo>
                  <a:pt x="9138022" y="433001"/>
                  <a:pt x="9133145" y="436268"/>
                  <a:pt x="9128268" y="435615"/>
                </a:cubicBezTo>
                <a:cubicBezTo>
                  <a:pt x="9123087" y="434635"/>
                  <a:pt x="9119733" y="430061"/>
                  <a:pt x="9120343" y="425487"/>
                </a:cubicBezTo>
                <a:cubicBezTo>
                  <a:pt x="9120953" y="420585"/>
                  <a:pt x="9125830" y="417319"/>
                  <a:pt x="9130707" y="418299"/>
                </a:cubicBezTo>
                <a:close/>
                <a:moveTo>
                  <a:pt x="10433429" y="417646"/>
                </a:moveTo>
                <a:cubicBezTo>
                  <a:pt x="10437697" y="418299"/>
                  <a:pt x="10440440" y="422219"/>
                  <a:pt x="10439831" y="426140"/>
                </a:cubicBezTo>
                <a:cubicBezTo>
                  <a:pt x="10439221" y="430061"/>
                  <a:pt x="10435258" y="432675"/>
                  <a:pt x="10431296" y="432021"/>
                </a:cubicBezTo>
                <a:cubicBezTo>
                  <a:pt x="10427333" y="431368"/>
                  <a:pt x="10424284" y="427447"/>
                  <a:pt x="10424894" y="423526"/>
                </a:cubicBezTo>
                <a:cubicBezTo>
                  <a:pt x="10425504" y="419606"/>
                  <a:pt x="10429162" y="416992"/>
                  <a:pt x="10433429" y="417646"/>
                </a:cubicBezTo>
                <a:close/>
                <a:moveTo>
                  <a:pt x="2572763" y="417645"/>
                </a:moveTo>
                <a:cubicBezTo>
                  <a:pt x="2577945" y="418625"/>
                  <a:pt x="2581596" y="423199"/>
                  <a:pt x="2580684" y="428100"/>
                </a:cubicBezTo>
                <a:cubicBezTo>
                  <a:pt x="2580075" y="433000"/>
                  <a:pt x="2575200" y="436268"/>
                  <a:pt x="2570020" y="435287"/>
                </a:cubicBezTo>
                <a:cubicBezTo>
                  <a:pt x="2564836" y="434307"/>
                  <a:pt x="2561175" y="429734"/>
                  <a:pt x="2562091" y="424833"/>
                </a:cubicBezTo>
                <a:cubicBezTo>
                  <a:pt x="2563006" y="419932"/>
                  <a:pt x="2567580" y="416665"/>
                  <a:pt x="2572763" y="417645"/>
                </a:cubicBezTo>
                <a:close/>
                <a:moveTo>
                  <a:pt x="10759566" y="417319"/>
                </a:moveTo>
                <a:cubicBezTo>
                  <a:pt x="10763834" y="417972"/>
                  <a:pt x="10766881" y="421893"/>
                  <a:pt x="10766272" y="426140"/>
                </a:cubicBezTo>
                <a:cubicBezTo>
                  <a:pt x="10765664" y="430387"/>
                  <a:pt x="10761700" y="433001"/>
                  <a:pt x="10757434" y="432348"/>
                </a:cubicBezTo>
                <a:cubicBezTo>
                  <a:pt x="10753166" y="431694"/>
                  <a:pt x="10750117" y="427773"/>
                  <a:pt x="10750727" y="423526"/>
                </a:cubicBezTo>
                <a:cubicBezTo>
                  <a:pt x="10751337" y="419279"/>
                  <a:pt x="10755300" y="416339"/>
                  <a:pt x="10759566" y="417319"/>
                </a:cubicBezTo>
                <a:close/>
                <a:moveTo>
                  <a:pt x="10048161" y="416992"/>
                </a:moveTo>
                <a:cubicBezTo>
                  <a:pt x="10052122" y="417646"/>
                  <a:pt x="10054866" y="421239"/>
                  <a:pt x="10054256" y="425160"/>
                </a:cubicBezTo>
                <a:cubicBezTo>
                  <a:pt x="10053646" y="429080"/>
                  <a:pt x="10049988" y="431368"/>
                  <a:pt x="10046026" y="430714"/>
                </a:cubicBezTo>
                <a:cubicBezTo>
                  <a:pt x="10042064" y="430061"/>
                  <a:pt x="10039321" y="426467"/>
                  <a:pt x="10039930" y="422546"/>
                </a:cubicBezTo>
                <a:cubicBezTo>
                  <a:pt x="10040539" y="418952"/>
                  <a:pt x="10044197" y="416339"/>
                  <a:pt x="10048161" y="416992"/>
                </a:cubicBezTo>
                <a:close/>
                <a:moveTo>
                  <a:pt x="8924966" y="416992"/>
                </a:moveTo>
                <a:cubicBezTo>
                  <a:pt x="8929538" y="417645"/>
                  <a:pt x="8932586" y="421893"/>
                  <a:pt x="8931976" y="426140"/>
                </a:cubicBezTo>
                <a:cubicBezTo>
                  <a:pt x="8931672" y="428264"/>
                  <a:pt x="8930452" y="430061"/>
                  <a:pt x="8928738" y="431245"/>
                </a:cubicBezTo>
                <a:lnTo>
                  <a:pt x="8927370" y="431560"/>
                </a:lnTo>
                <a:lnTo>
                  <a:pt x="8927404" y="431694"/>
                </a:lnTo>
                <a:cubicBezTo>
                  <a:pt x="8926794" y="436268"/>
                  <a:pt x="8922222" y="439536"/>
                  <a:pt x="8917041" y="438555"/>
                </a:cubicBezTo>
                <a:cubicBezTo>
                  <a:pt x="8912163" y="437575"/>
                  <a:pt x="8908506" y="433328"/>
                  <a:pt x="8909421" y="428427"/>
                </a:cubicBezTo>
                <a:cubicBezTo>
                  <a:pt x="8909878" y="426140"/>
                  <a:pt x="8911250" y="424262"/>
                  <a:pt x="8913116" y="423036"/>
                </a:cubicBezTo>
                <a:lnTo>
                  <a:pt x="8916269" y="422341"/>
                </a:lnTo>
                <a:lnTo>
                  <a:pt x="8918756" y="418422"/>
                </a:lnTo>
                <a:cubicBezTo>
                  <a:pt x="8920470" y="417237"/>
                  <a:pt x="8922680" y="416666"/>
                  <a:pt x="8924966" y="416992"/>
                </a:cubicBezTo>
                <a:close/>
                <a:moveTo>
                  <a:pt x="7603650" y="416339"/>
                </a:moveTo>
                <a:cubicBezTo>
                  <a:pt x="7607917" y="416992"/>
                  <a:pt x="7610965" y="420912"/>
                  <a:pt x="7610356" y="424833"/>
                </a:cubicBezTo>
                <a:cubicBezTo>
                  <a:pt x="7609746" y="428753"/>
                  <a:pt x="7605784" y="431694"/>
                  <a:pt x="7601516" y="430714"/>
                </a:cubicBezTo>
                <a:cubicBezTo>
                  <a:pt x="7597249" y="430061"/>
                  <a:pt x="7594201" y="426140"/>
                  <a:pt x="7594811" y="422219"/>
                </a:cubicBezTo>
                <a:cubicBezTo>
                  <a:pt x="7595420" y="418299"/>
                  <a:pt x="7599383" y="415685"/>
                  <a:pt x="7603650" y="416339"/>
                </a:cubicBezTo>
                <a:close/>
                <a:moveTo>
                  <a:pt x="4963145" y="416338"/>
                </a:moveTo>
                <a:cubicBezTo>
                  <a:pt x="4967414" y="416991"/>
                  <a:pt x="4970460" y="420912"/>
                  <a:pt x="4969851" y="425159"/>
                </a:cubicBezTo>
                <a:cubicBezTo>
                  <a:pt x="4969242" y="429407"/>
                  <a:pt x="4965279" y="432020"/>
                  <a:pt x="4960706" y="431367"/>
                </a:cubicBezTo>
                <a:cubicBezTo>
                  <a:pt x="4956436" y="430714"/>
                  <a:pt x="4953390" y="426793"/>
                  <a:pt x="4953996" y="422546"/>
                </a:cubicBezTo>
                <a:cubicBezTo>
                  <a:pt x="4954911" y="418298"/>
                  <a:pt x="4958879" y="415685"/>
                  <a:pt x="4963145" y="416338"/>
                </a:cubicBezTo>
                <a:close/>
                <a:moveTo>
                  <a:pt x="9485190" y="416012"/>
                </a:moveTo>
                <a:cubicBezTo>
                  <a:pt x="9489458" y="416665"/>
                  <a:pt x="9492506" y="420585"/>
                  <a:pt x="9491897" y="424506"/>
                </a:cubicBezTo>
                <a:cubicBezTo>
                  <a:pt x="9491287" y="428427"/>
                  <a:pt x="9487325" y="431041"/>
                  <a:pt x="9483057" y="430387"/>
                </a:cubicBezTo>
                <a:cubicBezTo>
                  <a:pt x="9478791" y="429734"/>
                  <a:pt x="9475742" y="425813"/>
                  <a:pt x="9476351" y="421893"/>
                </a:cubicBezTo>
                <a:cubicBezTo>
                  <a:pt x="9476961" y="417972"/>
                  <a:pt x="9480924" y="415358"/>
                  <a:pt x="9485190" y="416012"/>
                </a:cubicBezTo>
                <a:close/>
                <a:moveTo>
                  <a:pt x="4582929" y="415032"/>
                </a:moveTo>
                <a:cubicBezTo>
                  <a:pt x="4587505" y="415685"/>
                  <a:pt x="4590552" y="419932"/>
                  <a:pt x="4589947" y="424180"/>
                </a:cubicBezTo>
                <a:cubicBezTo>
                  <a:pt x="4589331" y="428427"/>
                  <a:pt x="4585067" y="431368"/>
                  <a:pt x="4580493" y="430387"/>
                </a:cubicBezTo>
                <a:cubicBezTo>
                  <a:pt x="4575920" y="429407"/>
                  <a:pt x="4572870" y="425487"/>
                  <a:pt x="4573479" y="421239"/>
                </a:cubicBezTo>
                <a:cubicBezTo>
                  <a:pt x="4574087" y="416992"/>
                  <a:pt x="4578358" y="414378"/>
                  <a:pt x="4582929" y="415032"/>
                </a:cubicBezTo>
                <a:close/>
                <a:moveTo>
                  <a:pt x="1288873" y="415032"/>
                </a:moveTo>
                <a:cubicBezTo>
                  <a:pt x="1293445" y="415685"/>
                  <a:pt x="1296493" y="419932"/>
                  <a:pt x="1295883" y="424179"/>
                </a:cubicBezTo>
                <a:cubicBezTo>
                  <a:pt x="1295274" y="428427"/>
                  <a:pt x="1291007" y="431367"/>
                  <a:pt x="1286435" y="430387"/>
                </a:cubicBezTo>
                <a:cubicBezTo>
                  <a:pt x="1281863" y="429734"/>
                  <a:pt x="1278815" y="425486"/>
                  <a:pt x="1279425" y="421239"/>
                </a:cubicBezTo>
                <a:cubicBezTo>
                  <a:pt x="1280340" y="417318"/>
                  <a:pt x="1284606" y="414378"/>
                  <a:pt x="1288873" y="415032"/>
                </a:cubicBezTo>
                <a:close/>
                <a:moveTo>
                  <a:pt x="2257098" y="415031"/>
                </a:moveTo>
                <a:cubicBezTo>
                  <a:pt x="2261974" y="415685"/>
                  <a:pt x="2265022" y="420259"/>
                  <a:pt x="2264413" y="424506"/>
                </a:cubicBezTo>
                <a:cubicBezTo>
                  <a:pt x="2263803" y="429080"/>
                  <a:pt x="2259232" y="432021"/>
                  <a:pt x="2254660" y="431041"/>
                </a:cubicBezTo>
                <a:cubicBezTo>
                  <a:pt x="2249783" y="430387"/>
                  <a:pt x="2246735" y="425813"/>
                  <a:pt x="2247345" y="421566"/>
                </a:cubicBezTo>
                <a:cubicBezTo>
                  <a:pt x="2247955" y="416992"/>
                  <a:pt x="2252526" y="414051"/>
                  <a:pt x="2257098" y="415031"/>
                </a:cubicBezTo>
                <a:close/>
                <a:moveTo>
                  <a:pt x="11064064" y="414705"/>
                </a:moveTo>
                <a:cubicBezTo>
                  <a:pt x="11068331" y="415358"/>
                  <a:pt x="11071075" y="419278"/>
                  <a:pt x="11070465" y="423199"/>
                </a:cubicBezTo>
                <a:cubicBezTo>
                  <a:pt x="11069855" y="427120"/>
                  <a:pt x="11065892" y="429734"/>
                  <a:pt x="11061930" y="429080"/>
                </a:cubicBezTo>
                <a:cubicBezTo>
                  <a:pt x="11057662" y="428427"/>
                  <a:pt x="11054919" y="424506"/>
                  <a:pt x="11055530" y="420585"/>
                </a:cubicBezTo>
                <a:cubicBezTo>
                  <a:pt x="11056139" y="416665"/>
                  <a:pt x="11059796" y="414051"/>
                  <a:pt x="11064064" y="414705"/>
                </a:cubicBezTo>
                <a:close/>
                <a:moveTo>
                  <a:pt x="10913798" y="414705"/>
                </a:moveTo>
                <a:cubicBezTo>
                  <a:pt x="10918064" y="415358"/>
                  <a:pt x="10920807" y="419278"/>
                  <a:pt x="10920197" y="423199"/>
                </a:cubicBezTo>
                <a:cubicBezTo>
                  <a:pt x="10919588" y="427120"/>
                  <a:pt x="10915626" y="429734"/>
                  <a:pt x="10911663" y="429080"/>
                </a:cubicBezTo>
                <a:cubicBezTo>
                  <a:pt x="10907397" y="428427"/>
                  <a:pt x="10904653" y="424506"/>
                  <a:pt x="10905263" y="420585"/>
                </a:cubicBezTo>
                <a:cubicBezTo>
                  <a:pt x="10905873" y="416665"/>
                  <a:pt x="10909834" y="414051"/>
                  <a:pt x="10913798" y="414705"/>
                </a:cubicBezTo>
                <a:close/>
                <a:moveTo>
                  <a:pt x="5759423" y="414705"/>
                </a:moveTo>
                <a:cubicBezTo>
                  <a:pt x="5763692" y="415358"/>
                  <a:pt x="5766740" y="419278"/>
                  <a:pt x="5766132" y="423526"/>
                </a:cubicBezTo>
                <a:cubicBezTo>
                  <a:pt x="5765521" y="427773"/>
                  <a:pt x="5761559" y="430387"/>
                  <a:pt x="5757291" y="429734"/>
                </a:cubicBezTo>
                <a:cubicBezTo>
                  <a:pt x="5753021" y="429080"/>
                  <a:pt x="5749974" y="425160"/>
                  <a:pt x="5750583" y="420912"/>
                </a:cubicBezTo>
                <a:cubicBezTo>
                  <a:pt x="5751193" y="416665"/>
                  <a:pt x="5755157" y="414051"/>
                  <a:pt x="5759423" y="414705"/>
                </a:cubicBezTo>
                <a:close/>
                <a:moveTo>
                  <a:pt x="2174502" y="414705"/>
                </a:moveTo>
                <a:cubicBezTo>
                  <a:pt x="2179379" y="415358"/>
                  <a:pt x="2182426" y="419932"/>
                  <a:pt x="2181817" y="424180"/>
                </a:cubicBezTo>
                <a:cubicBezTo>
                  <a:pt x="2181207" y="428753"/>
                  <a:pt x="2176635" y="431694"/>
                  <a:pt x="2172064" y="430714"/>
                </a:cubicBezTo>
                <a:cubicBezTo>
                  <a:pt x="2167492" y="429734"/>
                  <a:pt x="2164139" y="425486"/>
                  <a:pt x="2164749" y="421239"/>
                </a:cubicBezTo>
                <a:cubicBezTo>
                  <a:pt x="2165359" y="416992"/>
                  <a:pt x="2169930" y="414051"/>
                  <a:pt x="2174502" y="414705"/>
                </a:cubicBezTo>
                <a:close/>
                <a:moveTo>
                  <a:pt x="5483795" y="414051"/>
                </a:moveTo>
                <a:cubicBezTo>
                  <a:pt x="5488367" y="414705"/>
                  <a:pt x="5491415" y="418952"/>
                  <a:pt x="5490805" y="423200"/>
                </a:cubicBezTo>
                <a:cubicBezTo>
                  <a:pt x="5490197" y="427447"/>
                  <a:pt x="5485929" y="430387"/>
                  <a:pt x="5481661" y="429407"/>
                </a:cubicBezTo>
                <a:cubicBezTo>
                  <a:pt x="5477086" y="428753"/>
                  <a:pt x="5474036" y="424507"/>
                  <a:pt x="5474649" y="420259"/>
                </a:cubicBezTo>
                <a:cubicBezTo>
                  <a:pt x="5475258" y="416012"/>
                  <a:pt x="5479222" y="413398"/>
                  <a:pt x="5483795" y="414051"/>
                </a:cubicBezTo>
                <a:close/>
                <a:moveTo>
                  <a:pt x="4886321" y="413725"/>
                </a:moveTo>
                <a:cubicBezTo>
                  <a:pt x="4890591" y="414378"/>
                  <a:pt x="4893638" y="418298"/>
                  <a:pt x="4893029" y="422546"/>
                </a:cubicBezTo>
                <a:cubicBezTo>
                  <a:pt x="4892418" y="426793"/>
                  <a:pt x="4888456" y="429407"/>
                  <a:pt x="4883881" y="428753"/>
                </a:cubicBezTo>
                <a:cubicBezTo>
                  <a:pt x="4879612" y="428100"/>
                  <a:pt x="4876565" y="424180"/>
                  <a:pt x="4877177" y="419932"/>
                </a:cubicBezTo>
                <a:cubicBezTo>
                  <a:pt x="4877784" y="415685"/>
                  <a:pt x="4881748" y="413071"/>
                  <a:pt x="4886321" y="413725"/>
                </a:cubicBezTo>
                <a:close/>
                <a:moveTo>
                  <a:pt x="3131536" y="413725"/>
                </a:moveTo>
                <a:cubicBezTo>
                  <a:pt x="3136411" y="414705"/>
                  <a:pt x="3139754" y="418952"/>
                  <a:pt x="3139151" y="423853"/>
                </a:cubicBezTo>
                <a:cubicBezTo>
                  <a:pt x="3138543" y="428427"/>
                  <a:pt x="3133973" y="431694"/>
                  <a:pt x="3129099" y="430714"/>
                </a:cubicBezTo>
                <a:cubicBezTo>
                  <a:pt x="3124226" y="429734"/>
                  <a:pt x="3120869" y="425486"/>
                  <a:pt x="3121479" y="420585"/>
                </a:cubicBezTo>
                <a:cubicBezTo>
                  <a:pt x="3122090" y="416011"/>
                  <a:pt x="3126658" y="412744"/>
                  <a:pt x="3131536" y="413725"/>
                </a:cubicBezTo>
                <a:close/>
                <a:moveTo>
                  <a:pt x="2434160" y="413725"/>
                </a:moveTo>
                <a:cubicBezTo>
                  <a:pt x="2436603" y="414215"/>
                  <a:pt x="2438659" y="415521"/>
                  <a:pt x="2440028" y="417277"/>
                </a:cubicBezTo>
                <a:lnTo>
                  <a:pt x="2440835" y="420149"/>
                </a:lnTo>
                <a:lnTo>
                  <a:pt x="2445115" y="419279"/>
                </a:lnTo>
                <a:lnTo>
                  <a:pt x="2448877" y="421557"/>
                </a:lnTo>
                <a:lnTo>
                  <a:pt x="2450693" y="418667"/>
                </a:lnTo>
                <a:cubicBezTo>
                  <a:pt x="2452558" y="417401"/>
                  <a:pt x="2454998" y="416829"/>
                  <a:pt x="2457590" y="417319"/>
                </a:cubicBezTo>
                <a:lnTo>
                  <a:pt x="2462585" y="420321"/>
                </a:lnTo>
                <a:lnTo>
                  <a:pt x="2462976" y="419687"/>
                </a:lnTo>
                <a:cubicBezTo>
                  <a:pt x="2464882" y="418381"/>
                  <a:pt x="2467321" y="417809"/>
                  <a:pt x="2469760" y="418299"/>
                </a:cubicBezTo>
                <a:cubicBezTo>
                  <a:pt x="2474940" y="419279"/>
                  <a:pt x="2478293" y="423853"/>
                  <a:pt x="2477684" y="428427"/>
                </a:cubicBezTo>
                <a:lnTo>
                  <a:pt x="2474112" y="434088"/>
                </a:lnTo>
                <a:lnTo>
                  <a:pt x="2480710" y="432674"/>
                </a:lnTo>
                <a:cubicBezTo>
                  <a:pt x="2485890" y="433654"/>
                  <a:pt x="2489551" y="438228"/>
                  <a:pt x="2488635" y="443129"/>
                </a:cubicBezTo>
                <a:cubicBezTo>
                  <a:pt x="2488024" y="448030"/>
                  <a:pt x="2483147" y="451297"/>
                  <a:pt x="2477966" y="450317"/>
                </a:cubicBezTo>
                <a:cubicBezTo>
                  <a:pt x="2472787" y="449337"/>
                  <a:pt x="2469127" y="444763"/>
                  <a:pt x="2470041" y="439862"/>
                </a:cubicBezTo>
                <a:lnTo>
                  <a:pt x="2473649" y="434205"/>
                </a:lnTo>
                <a:lnTo>
                  <a:pt x="2467321" y="435615"/>
                </a:lnTo>
                <a:lnTo>
                  <a:pt x="2462072" y="432435"/>
                </a:lnTo>
                <a:lnTo>
                  <a:pt x="2461743" y="432960"/>
                </a:lnTo>
                <a:cubicBezTo>
                  <a:pt x="2459876" y="434227"/>
                  <a:pt x="2457437" y="434798"/>
                  <a:pt x="2454847" y="434308"/>
                </a:cubicBezTo>
                <a:lnTo>
                  <a:pt x="2450942" y="431962"/>
                </a:lnTo>
                <a:lnTo>
                  <a:pt x="2449306" y="434594"/>
                </a:lnTo>
                <a:cubicBezTo>
                  <a:pt x="2447476" y="435860"/>
                  <a:pt x="2445115" y="436432"/>
                  <a:pt x="2442674" y="435941"/>
                </a:cubicBezTo>
                <a:cubicBezTo>
                  <a:pt x="2440235" y="435452"/>
                  <a:pt x="2438179" y="434144"/>
                  <a:pt x="2436808" y="432388"/>
                </a:cubicBezTo>
                <a:lnTo>
                  <a:pt x="2435981" y="429443"/>
                </a:lnTo>
                <a:lnTo>
                  <a:pt x="2431727" y="430387"/>
                </a:lnTo>
                <a:cubicBezTo>
                  <a:pt x="2426850" y="429407"/>
                  <a:pt x="2423495" y="425159"/>
                  <a:pt x="2424105" y="420585"/>
                </a:cubicBezTo>
                <a:cubicBezTo>
                  <a:pt x="2424714" y="416011"/>
                  <a:pt x="2429285" y="413071"/>
                  <a:pt x="2434160" y="413725"/>
                </a:cubicBezTo>
                <a:close/>
                <a:moveTo>
                  <a:pt x="8748790" y="413398"/>
                </a:moveTo>
                <a:cubicBezTo>
                  <a:pt x="8753057" y="414051"/>
                  <a:pt x="8756105" y="417972"/>
                  <a:pt x="8755496" y="422219"/>
                </a:cubicBezTo>
                <a:cubicBezTo>
                  <a:pt x="8754886" y="426140"/>
                  <a:pt x="8750924" y="429080"/>
                  <a:pt x="8746657" y="428100"/>
                </a:cubicBezTo>
                <a:cubicBezTo>
                  <a:pt x="8742389" y="427447"/>
                  <a:pt x="8739341" y="423526"/>
                  <a:pt x="8739951" y="419279"/>
                </a:cubicBezTo>
                <a:cubicBezTo>
                  <a:pt x="8740560" y="415359"/>
                  <a:pt x="8744522" y="412744"/>
                  <a:pt x="8748790" y="413398"/>
                </a:cubicBezTo>
                <a:close/>
                <a:moveTo>
                  <a:pt x="8771650" y="413071"/>
                </a:moveTo>
                <a:cubicBezTo>
                  <a:pt x="8775917" y="413725"/>
                  <a:pt x="8778965" y="417645"/>
                  <a:pt x="8778356" y="421893"/>
                </a:cubicBezTo>
                <a:cubicBezTo>
                  <a:pt x="8777747" y="426140"/>
                  <a:pt x="8773784" y="428753"/>
                  <a:pt x="8769517" y="428100"/>
                </a:cubicBezTo>
                <a:lnTo>
                  <a:pt x="8768097" y="427261"/>
                </a:lnTo>
                <a:lnTo>
                  <a:pt x="8770431" y="430387"/>
                </a:lnTo>
                <a:cubicBezTo>
                  <a:pt x="8769821" y="433981"/>
                  <a:pt x="8766164" y="436595"/>
                  <a:pt x="8762201" y="435941"/>
                </a:cubicBezTo>
                <a:cubicBezTo>
                  <a:pt x="8758238" y="435288"/>
                  <a:pt x="8755496" y="431694"/>
                  <a:pt x="8756105" y="427773"/>
                </a:cubicBezTo>
                <a:lnTo>
                  <a:pt x="8763702" y="422646"/>
                </a:lnTo>
                <a:lnTo>
                  <a:pt x="8762811" y="419278"/>
                </a:lnTo>
                <a:cubicBezTo>
                  <a:pt x="8763421" y="415358"/>
                  <a:pt x="8767383" y="412418"/>
                  <a:pt x="8771650" y="413071"/>
                </a:cubicBezTo>
                <a:close/>
                <a:moveTo>
                  <a:pt x="9865584" y="412744"/>
                </a:moveTo>
                <a:cubicBezTo>
                  <a:pt x="9869852" y="413398"/>
                  <a:pt x="9872900" y="417318"/>
                  <a:pt x="9872290" y="421566"/>
                </a:cubicBezTo>
                <a:lnTo>
                  <a:pt x="9870879" y="423823"/>
                </a:lnTo>
                <a:lnTo>
                  <a:pt x="9871070" y="423934"/>
                </a:lnTo>
                <a:cubicBezTo>
                  <a:pt x="9872290" y="425486"/>
                  <a:pt x="9872900" y="427446"/>
                  <a:pt x="9872594" y="429407"/>
                </a:cubicBezTo>
                <a:lnTo>
                  <a:pt x="9870002" y="433367"/>
                </a:lnTo>
                <a:lnTo>
                  <a:pt x="9872900" y="437248"/>
                </a:lnTo>
                <a:lnTo>
                  <a:pt x="9871015" y="438520"/>
                </a:lnTo>
                <a:lnTo>
                  <a:pt x="9871680" y="441169"/>
                </a:lnTo>
                <a:cubicBezTo>
                  <a:pt x="9871070" y="445089"/>
                  <a:pt x="9867412" y="447703"/>
                  <a:pt x="9863145" y="447050"/>
                </a:cubicBezTo>
                <a:cubicBezTo>
                  <a:pt x="9858877" y="446396"/>
                  <a:pt x="9856135" y="442475"/>
                  <a:pt x="9856745" y="438555"/>
                </a:cubicBezTo>
                <a:lnTo>
                  <a:pt x="9859736" y="436493"/>
                </a:lnTo>
                <a:lnTo>
                  <a:pt x="9855563" y="434022"/>
                </a:lnTo>
                <a:cubicBezTo>
                  <a:pt x="9854306" y="432347"/>
                  <a:pt x="9853696" y="430223"/>
                  <a:pt x="9854001" y="428100"/>
                </a:cubicBezTo>
                <a:cubicBezTo>
                  <a:pt x="9854154" y="426139"/>
                  <a:pt x="9855297" y="424425"/>
                  <a:pt x="9856973" y="423281"/>
                </a:cubicBezTo>
                <a:lnTo>
                  <a:pt x="9857552" y="423151"/>
                </a:lnTo>
                <a:lnTo>
                  <a:pt x="9856440" y="418952"/>
                </a:lnTo>
                <a:cubicBezTo>
                  <a:pt x="9857353" y="414705"/>
                  <a:pt x="9861317" y="412091"/>
                  <a:pt x="9865584" y="412744"/>
                </a:cubicBezTo>
                <a:close/>
                <a:moveTo>
                  <a:pt x="5247541" y="412418"/>
                </a:moveTo>
                <a:cubicBezTo>
                  <a:pt x="5252113" y="413071"/>
                  <a:pt x="5255160" y="417319"/>
                  <a:pt x="5254551" y="421566"/>
                </a:cubicBezTo>
                <a:cubicBezTo>
                  <a:pt x="5253940" y="425813"/>
                  <a:pt x="5249673" y="428753"/>
                  <a:pt x="5245406" y="427773"/>
                </a:cubicBezTo>
                <a:cubicBezTo>
                  <a:pt x="5240835" y="427120"/>
                  <a:pt x="5237785" y="422873"/>
                  <a:pt x="5238393" y="418625"/>
                </a:cubicBezTo>
                <a:cubicBezTo>
                  <a:pt x="5239001" y="414705"/>
                  <a:pt x="5242967" y="411764"/>
                  <a:pt x="5247541" y="412418"/>
                </a:cubicBezTo>
                <a:close/>
                <a:moveTo>
                  <a:pt x="10604423" y="412091"/>
                </a:moveTo>
                <a:cubicBezTo>
                  <a:pt x="10608690" y="412744"/>
                  <a:pt x="10611738" y="416665"/>
                  <a:pt x="10611128" y="420912"/>
                </a:cubicBezTo>
                <a:cubicBezTo>
                  <a:pt x="10610519" y="425160"/>
                  <a:pt x="10606557" y="427773"/>
                  <a:pt x="10602289" y="427120"/>
                </a:cubicBezTo>
                <a:cubicBezTo>
                  <a:pt x="10598022" y="426466"/>
                  <a:pt x="10594974" y="422546"/>
                  <a:pt x="10595584" y="418299"/>
                </a:cubicBezTo>
                <a:cubicBezTo>
                  <a:pt x="10596193" y="414051"/>
                  <a:pt x="10600155" y="411111"/>
                  <a:pt x="10604423" y="412091"/>
                </a:cubicBezTo>
                <a:close/>
                <a:moveTo>
                  <a:pt x="9297129" y="412091"/>
                </a:moveTo>
                <a:cubicBezTo>
                  <a:pt x="9302006" y="413071"/>
                  <a:pt x="9305358" y="417318"/>
                  <a:pt x="9304748" y="421893"/>
                </a:cubicBezTo>
                <a:cubicBezTo>
                  <a:pt x="9304139" y="426466"/>
                  <a:pt x="9299566" y="429407"/>
                  <a:pt x="9294690" y="428753"/>
                </a:cubicBezTo>
                <a:cubicBezTo>
                  <a:pt x="9289814" y="427773"/>
                  <a:pt x="9286460" y="423526"/>
                  <a:pt x="9287070" y="418952"/>
                </a:cubicBezTo>
                <a:cubicBezTo>
                  <a:pt x="9287984" y="414051"/>
                  <a:pt x="9292251" y="411110"/>
                  <a:pt x="9297129" y="412091"/>
                </a:cubicBezTo>
                <a:close/>
                <a:moveTo>
                  <a:pt x="3476673" y="411438"/>
                </a:moveTo>
                <a:cubicBezTo>
                  <a:pt x="3481234" y="412091"/>
                  <a:pt x="3484288" y="416339"/>
                  <a:pt x="3483676" y="420586"/>
                </a:cubicBezTo>
                <a:cubicBezTo>
                  <a:pt x="3483065" y="424833"/>
                  <a:pt x="3478809" y="427773"/>
                  <a:pt x="3474540" y="426794"/>
                </a:cubicBezTo>
                <a:cubicBezTo>
                  <a:pt x="3469969" y="426140"/>
                  <a:pt x="3466921" y="421893"/>
                  <a:pt x="3467528" y="417646"/>
                </a:cubicBezTo>
                <a:cubicBezTo>
                  <a:pt x="3468142" y="413398"/>
                  <a:pt x="3472410" y="410458"/>
                  <a:pt x="3476673" y="411438"/>
                </a:cubicBezTo>
                <a:close/>
                <a:moveTo>
                  <a:pt x="3423614" y="411437"/>
                </a:moveTo>
                <a:cubicBezTo>
                  <a:pt x="3428188" y="412091"/>
                  <a:pt x="3431233" y="416339"/>
                  <a:pt x="3430625" y="420585"/>
                </a:cubicBezTo>
                <a:cubicBezTo>
                  <a:pt x="3430014" y="424833"/>
                  <a:pt x="3425747" y="427773"/>
                  <a:pt x="3421175" y="427120"/>
                </a:cubicBezTo>
                <a:cubicBezTo>
                  <a:pt x="3416602" y="426467"/>
                  <a:pt x="3413557" y="422219"/>
                  <a:pt x="3414167" y="417972"/>
                </a:cubicBezTo>
                <a:cubicBezTo>
                  <a:pt x="3414776" y="413398"/>
                  <a:pt x="3419042" y="410457"/>
                  <a:pt x="3423614" y="411437"/>
                </a:cubicBezTo>
                <a:close/>
                <a:moveTo>
                  <a:pt x="9666548" y="411111"/>
                </a:moveTo>
                <a:cubicBezTo>
                  <a:pt x="9670816" y="411764"/>
                  <a:pt x="9674167" y="416012"/>
                  <a:pt x="9673254" y="419932"/>
                </a:cubicBezTo>
                <a:cubicBezTo>
                  <a:pt x="9672644" y="424180"/>
                  <a:pt x="9668682" y="426793"/>
                  <a:pt x="9664111" y="426140"/>
                </a:cubicBezTo>
                <a:cubicBezTo>
                  <a:pt x="9659842" y="425487"/>
                  <a:pt x="9656490" y="421239"/>
                  <a:pt x="9657403" y="417319"/>
                </a:cubicBezTo>
                <a:cubicBezTo>
                  <a:pt x="9658013" y="413071"/>
                  <a:pt x="9661976" y="410458"/>
                  <a:pt x="9666548" y="411111"/>
                </a:cubicBezTo>
                <a:close/>
                <a:moveTo>
                  <a:pt x="9454102" y="411111"/>
                </a:moveTo>
                <a:cubicBezTo>
                  <a:pt x="9458369" y="411764"/>
                  <a:pt x="9461112" y="415685"/>
                  <a:pt x="9460502" y="419605"/>
                </a:cubicBezTo>
                <a:cubicBezTo>
                  <a:pt x="9459893" y="423526"/>
                  <a:pt x="9455930" y="426140"/>
                  <a:pt x="9451968" y="425486"/>
                </a:cubicBezTo>
                <a:cubicBezTo>
                  <a:pt x="9447701" y="424833"/>
                  <a:pt x="9444957" y="420912"/>
                  <a:pt x="9445567" y="416992"/>
                </a:cubicBezTo>
                <a:cubicBezTo>
                  <a:pt x="9445872" y="412744"/>
                  <a:pt x="9449834" y="410131"/>
                  <a:pt x="9454102" y="411111"/>
                </a:cubicBezTo>
                <a:close/>
                <a:moveTo>
                  <a:pt x="5041491" y="411111"/>
                </a:moveTo>
                <a:cubicBezTo>
                  <a:pt x="5045761" y="411764"/>
                  <a:pt x="5048803" y="416012"/>
                  <a:pt x="5048199" y="419932"/>
                </a:cubicBezTo>
                <a:cubicBezTo>
                  <a:pt x="5047582" y="424180"/>
                  <a:pt x="5043624" y="426793"/>
                  <a:pt x="5039050" y="426140"/>
                </a:cubicBezTo>
                <a:cubicBezTo>
                  <a:pt x="5034784" y="425487"/>
                  <a:pt x="5031736" y="421239"/>
                  <a:pt x="5032341" y="417319"/>
                </a:cubicBezTo>
                <a:cubicBezTo>
                  <a:pt x="5032952" y="413071"/>
                  <a:pt x="5037221" y="410458"/>
                  <a:pt x="5041491" y="411111"/>
                </a:cubicBezTo>
                <a:close/>
                <a:moveTo>
                  <a:pt x="9050249" y="410784"/>
                </a:moveTo>
                <a:cubicBezTo>
                  <a:pt x="9054238" y="411469"/>
                  <a:pt x="9057019" y="415056"/>
                  <a:pt x="9056460" y="418798"/>
                </a:cubicBezTo>
                <a:cubicBezTo>
                  <a:pt x="9055901" y="422540"/>
                  <a:pt x="9052215" y="425019"/>
                  <a:pt x="9048226" y="424334"/>
                </a:cubicBezTo>
                <a:cubicBezTo>
                  <a:pt x="9044237" y="423650"/>
                  <a:pt x="9041456" y="420062"/>
                  <a:pt x="9042014" y="416320"/>
                </a:cubicBezTo>
                <a:cubicBezTo>
                  <a:pt x="9042573" y="412578"/>
                  <a:pt x="9046259" y="410100"/>
                  <a:pt x="9050249" y="410784"/>
                </a:cubicBezTo>
                <a:close/>
                <a:moveTo>
                  <a:pt x="6839562" y="410777"/>
                </a:moveTo>
                <a:cubicBezTo>
                  <a:pt x="6843884" y="411518"/>
                  <a:pt x="6846891" y="415441"/>
                  <a:pt x="6846280" y="419539"/>
                </a:cubicBezTo>
                <a:cubicBezTo>
                  <a:pt x="6845668" y="423637"/>
                  <a:pt x="6841669" y="426358"/>
                  <a:pt x="6837347" y="425617"/>
                </a:cubicBezTo>
                <a:cubicBezTo>
                  <a:pt x="6833026" y="424876"/>
                  <a:pt x="6830018" y="420953"/>
                  <a:pt x="6830630" y="416855"/>
                </a:cubicBezTo>
                <a:cubicBezTo>
                  <a:pt x="6831242" y="412757"/>
                  <a:pt x="6835241" y="410036"/>
                  <a:pt x="6839562" y="410777"/>
                </a:cubicBezTo>
                <a:close/>
                <a:moveTo>
                  <a:pt x="10390451" y="410458"/>
                </a:moveTo>
                <a:cubicBezTo>
                  <a:pt x="10394719" y="411111"/>
                  <a:pt x="10397463" y="415032"/>
                  <a:pt x="10396853" y="418952"/>
                </a:cubicBezTo>
                <a:cubicBezTo>
                  <a:pt x="10396243" y="422873"/>
                  <a:pt x="10392586" y="425487"/>
                  <a:pt x="10388318" y="424833"/>
                </a:cubicBezTo>
                <a:cubicBezTo>
                  <a:pt x="10384051" y="424180"/>
                  <a:pt x="10381308" y="420259"/>
                  <a:pt x="10381919" y="416339"/>
                </a:cubicBezTo>
                <a:cubicBezTo>
                  <a:pt x="10382528" y="412091"/>
                  <a:pt x="10386185" y="409478"/>
                  <a:pt x="10390451" y="410458"/>
                </a:cubicBezTo>
                <a:close/>
                <a:moveTo>
                  <a:pt x="5853480" y="410458"/>
                </a:moveTo>
                <a:cubicBezTo>
                  <a:pt x="5857746" y="411111"/>
                  <a:pt x="5860795" y="415032"/>
                  <a:pt x="5860184" y="419279"/>
                </a:cubicBezTo>
                <a:cubicBezTo>
                  <a:pt x="5859575" y="423200"/>
                  <a:pt x="5855612" y="426140"/>
                  <a:pt x="5851346" y="425160"/>
                </a:cubicBezTo>
                <a:cubicBezTo>
                  <a:pt x="5847079" y="424507"/>
                  <a:pt x="5844030" y="420586"/>
                  <a:pt x="5844640" y="416339"/>
                </a:cubicBezTo>
                <a:cubicBezTo>
                  <a:pt x="5845249" y="412418"/>
                  <a:pt x="5849212" y="409804"/>
                  <a:pt x="5853480" y="410458"/>
                </a:cubicBezTo>
                <a:close/>
                <a:moveTo>
                  <a:pt x="7149191" y="410131"/>
                </a:moveTo>
                <a:cubicBezTo>
                  <a:pt x="7153458" y="410784"/>
                  <a:pt x="7156201" y="414705"/>
                  <a:pt x="7155592" y="418625"/>
                </a:cubicBezTo>
                <a:cubicBezTo>
                  <a:pt x="7154982" y="422546"/>
                  <a:pt x="7151020" y="425160"/>
                  <a:pt x="7147057" y="424506"/>
                </a:cubicBezTo>
                <a:cubicBezTo>
                  <a:pt x="7143095" y="423853"/>
                  <a:pt x="7140047" y="419932"/>
                  <a:pt x="7140656" y="416012"/>
                </a:cubicBezTo>
                <a:cubicBezTo>
                  <a:pt x="7140962" y="412091"/>
                  <a:pt x="7144924" y="409477"/>
                  <a:pt x="7149191" y="410131"/>
                </a:cubicBezTo>
                <a:close/>
                <a:moveTo>
                  <a:pt x="4123024" y="410131"/>
                </a:moveTo>
                <a:cubicBezTo>
                  <a:pt x="4127301" y="410784"/>
                  <a:pt x="4130342" y="414705"/>
                  <a:pt x="4129737" y="418625"/>
                </a:cubicBezTo>
                <a:cubicBezTo>
                  <a:pt x="4129127" y="422546"/>
                  <a:pt x="4125162" y="425486"/>
                  <a:pt x="4120896" y="424506"/>
                </a:cubicBezTo>
                <a:cubicBezTo>
                  <a:pt x="4116626" y="423853"/>
                  <a:pt x="4113581" y="419932"/>
                  <a:pt x="4114193" y="416012"/>
                </a:cubicBezTo>
                <a:cubicBezTo>
                  <a:pt x="4114796" y="412091"/>
                  <a:pt x="4118763" y="409477"/>
                  <a:pt x="4123024" y="410131"/>
                </a:cubicBezTo>
                <a:close/>
                <a:moveTo>
                  <a:pt x="4157444" y="409151"/>
                </a:moveTo>
                <a:cubicBezTo>
                  <a:pt x="4161722" y="409804"/>
                  <a:pt x="4164767" y="413725"/>
                  <a:pt x="4164157" y="417972"/>
                </a:cubicBezTo>
                <a:cubicBezTo>
                  <a:pt x="4163548" y="422219"/>
                  <a:pt x="4159581" y="424833"/>
                  <a:pt x="4155313" y="424180"/>
                </a:cubicBezTo>
                <a:cubicBezTo>
                  <a:pt x="4151044" y="423526"/>
                  <a:pt x="4148004" y="419605"/>
                  <a:pt x="4148610" y="415359"/>
                </a:cubicBezTo>
                <a:cubicBezTo>
                  <a:pt x="4149221" y="411111"/>
                  <a:pt x="4153177" y="408171"/>
                  <a:pt x="4157444" y="409151"/>
                </a:cubicBezTo>
                <a:close/>
                <a:moveTo>
                  <a:pt x="10682758" y="408171"/>
                </a:moveTo>
                <a:cubicBezTo>
                  <a:pt x="10687024" y="408824"/>
                  <a:pt x="10690073" y="412744"/>
                  <a:pt x="10689463" y="416992"/>
                </a:cubicBezTo>
                <a:cubicBezTo>
                  <a:pt x="10688853" y="421239"/>
                  <a:pt x="10684891" y="423853"/>
                  <a:pt x="10680624" y="423200"/>
                </a:cubicBezTo>
                <a:cubicBezTo>
                  <a:pt x="10676356" y="422546"/>
                  <a:pt x="10673309" y="418626"/>
                  <a:pt x="10673918" y="414378"/>
                </a:cubicBezTo>
                <a:cubicBezTo>
                  <a:pt x="10674527" y="410131"/>
                  <a:pt x="10678490" y="407517"/>
                  <a:pt x="10682758" y="408171"/>
                </a:cubicBezTo>
                <a:close/>
                <a:moveTo>
                  <a:pt x="9367842" y="407844"/>
                </a:moveTo>
                <a:cubicBezTo>
                  <a:pt x="9372720" y="408824"/>
                  <a:pt x="9376377" y="413071"/>
                  <a:pt x="9375462" y="417972"/>
                </a:cubicBezTo>
                <a:cubicBezTo>
                  <a:pt x="9374853" y="422546"/>
                  <a:pt x="9370281" y="425813"/>
                  <a:pt x="9365100" y="424833"/>
                </a:cubicBezTo>
                <a:cubicBezTo>
                  <a:pt x="9359917" y="423853"/>
                  <a:pt x="9356565" y="419605"/>
                  <a:pt x="9357480" y="414705"/>
                </a:cubicBezTo>
                <a:cubicBezTo>
                  <a:pt x="9358089" y="410130"/>
                  <a:pt x="9362661" y="406864"/>
                  <a:pt x="9367842" y="407844"/>
                </a:cubicBezTo>
                <a:close/>
                <a:moveTo>
                  <a:pt x="1684618" y="407844"/>
                </a:moveTo>
                <a:cubicBezTo>
                  <a:pt x="1688579" y="408497"/>
                  <a:pt x="1691627" y="412418"/>
                  <a:pt x="1691018" y="416012"/>
                </a:cubicBezTo>
                <a:lnTo>
                  <a:pt x="1690612" y="416664"/>
                </a:lnTo>
                <a:lnTo>
                  <a:pt x="1690694" y="416992"/>
                </a:lnTo>
                <a:cubicBezTo>
                  <a:pt x="1690084" y="420912"/>
                  <a:pt x="1686122" y="423526"/>
                  <a:pt x="1682160" y="422873"/>
                </a:cubicBezTo>
                <a:cubicBezTo>
                  <a:pt x="1677893" y="422219"/>
                  <a:pt x="1675150" y="418299"/>
                  <a:pt x="1675760" y="414378"/>
                </a:cubicBezTo>
                <a:lnTo>
                  <a:pt x="1676109" y="413817"/>
                </a:lnTo>
                <a:lnTo>
                  <a:pt x="1676083" y="413725"/>
                </a:lnTo>
                <a:lnTo>
                  <a:pt x="1676229" y="413624"/>
                </a:lnTo>
                <a:lnTo>
                  <a:pt x="1678655" y="409723"/>
                </a:lnTo>
                <a:lnTo>
                  <a:pt x="1683381" y="408696"/>
                </a:lnTo>
                <a:close/>
                <a:moveTo>
                  <a:pt x="1256756" y="407844"/>
                </a:moveTo>
                <a:cubicBezTo>
                  <a:pt x="1261633" y="408824"/>
                  <a:pt x="1264985" y="413071"/>
                  <a:pt x="1264376" y="417645"/>
                </a:cubicBezTo>
                <a:cubicBezTo>
                  <a:pt x="1263767" y="422219"/>
                  <a:pt x="1259195" y="425486"/>
                  <a:pt x="1254318" y="424506"/>
                </a:cubicBezTo>
                <a:cubicBezTo>
                  <a:pt x="1249442" y="423526"/>
                  <a:pt x="1246090" y="419278"/>
                  <a:pt x="1246699" y="414705"/>
                </a:cubicBezTo>
                <a:cubicBezTo>
                  <a:pt x="1247309" y="410130"/>
                  <a:pt x="1251880" y="406864"/>
                  <a:pt x="1256756" y="407844"/>
                </a:cubicBezTo>
                <a:close/>
                <a:moveTo>
                  <a:pt x="1180586" y="407517"/>
                </a:moveTo>
                <a:cubicBezTo>
                  <a:pt x="1185463" y="408498"/>
                  <a:pt x="1188815" y="412744"/>
                  <a:pt x="1187900" y="417319"/>
                </a:cubicBezTo>
                <a:cubicBezTo>
                  <a:pt x="1187291" y="421893"/>
                  <a:pt x="1182719" y="424833"/>
                  <a:pt x="1178147" y="424180"/>
                </a:cubicBezTo>
                <a:cubicBezTo>
                  <a:pt x="1173576" y="423526"/>
                  <a:pt x="1169918" y="418952"/>
                  <a:pt x="1170832" y="414378"/>
                </a:cubicBezTo>
                <a:cubicBezTo>
                  <a:pt x="1171442" y="409804"/>
                  <a:pt x="1175709" y="406864"/>
                  <a:pt x="1180586" y="407517"/>
                </a:cubicBezTo>
                <a:close/>
                <a:moveTo>
                  <a:pt x="3369337" y="407517"/>
                </a:moveTo>
                <a:cubicBezTo>
                  <a:pt x="3373911" y="408170"/>
                  <a:pt x="3377263" y="412418"/>
                  <a:pt x="3376654" y="416992"/>
                </a:cubicBezTo>
                <a:cubicBezTo>
                  <a:pt x="3376046" y="421566"/>
                  <a:pt x="3371778" y="424180"/>
                  <a:pt x="3367205" y="423526"/>
                </a:cubicBezTo>
                <a:cubicBezTo>
                  <a:pt x="3362634" y="422873"/>
                  <a:pt x="3359280" y="418625"/>
                  <a:pt x="3359890" y="414051"/>
                </a:cubicBezTo>
                <a:cubicBezTo>
                  <a:pt x="3360501" y="409804"/>
                  <a:pt x="3364767" y="406864"/>
                  <a:pt x="3369337" y="407517"/>
                </a:cubicBezTo>
                <a:close/>
                <a:moveTo>
                  <a:pt x="6298794" y="407191"/>
                </a:moveTo>
                <a:cubicBezTo>
                  <a:pt x="6303061" y="407844"/>
                  <a:pt x="6306109" y="411764"/>
                  <a:pt x="6305499" y="416012"/>
                </a:cubicBezTo>
                <a:cubicBezTo>
                  <a:pt x="6304890" y="420259"/>
                  <a:pt x="6300927" y="422873"/>
                  <a:pt x="6296660" y="422219"/>
                </a:cubicBezTo>
                <a:cubicBezTo>
                  <a:pt x="6292393" y="421566"/>
                  <a:pt x="6289345" y="417646"/>
                  <a:pt x="6289955" y="413398"/>
                </a:cubicBezTo>
                <a:cubicBezTo>
                  <a:pt x="6290259" y="409151"/>
                  <a:pt x="6294527" y="406537"/>
                  <a:pt x="6298794" y="407191"/>
                </a:cubicBezTo>
                <a:close/>
                <a:moveTo>
                  <a:pt x="1613605" y="407191"/>
                </a:moveTo>
                <a:cubicBezTo>
                  <a:pt x="1617567" y="407844"/>
                  <a:pt x="1620615" y="411764"/>
                  <a:pt x="1620005" y="415358"/>
                </a:cubicBezTo>
                <a:cubicBezTo>
                  <a:pt x="1619396" y="419279"/>
                  <a:pt x="1615737" y="421893"/>
                  <a:pt x="1611471" y="421239"/>
                </a:cubicBezTo>
                <a:cubicBezTo>
                  <a:pt x="1607510" y="420585"/>
                  <a:pt x="1604462" y="416665"/>
                  <a:pt x="1605071" y="413071"/>
                </a:cubicBezTo>
                <a:cubicBezTo>
                  <a:pt x="1605681" y="409151"/>
                  <a:pt x="1609643" y="406537"/>
                  <a:pt x="1613605" y="407191"/>
                </a:cubicBezTo>
                <a:close/>
                <a:moveTo>
                  <a:pt x="6157671" y="406864"/>
                </a:moveTo>
                <a:cubicBezTo>
                  <a:pt x="6161939" y="407517"/>
                  <a:pt x="6164986" y="411437"/>
                  <a:pt x="6164377" y="415685"/>
                </a:cubicBezTo>
                <a:cubicBezTo>
                  <a:pt x="6163767" y="419605"/>
                  <a:pt x="6159805" y="422546"/>
                  <a:pt x="6155538" y="421566"/>
                </a:cubicBezTo>
                <a:cubicBezTo>
                  <a:pt x="6151270" y="420585"/>
                  <a:pt x="6148222" y="416992"/>
                  <a:pt x="6148832" y="412744"/>
                </a:cubicBezTo>
                <a:cubicBezTo>
                  <a:pt x="6149441" y="408824"/>
                  <a:pt x="6153404" y="406210"/>
                  <a:pt x="6157671" y="406864"/>
                </a:cubicBezTo>
                <a:close/>
                <a:moveTo>
                  <a:pt x="2341222" y="406864"/>
                </a:moveTo>
                <a:cubicBezTo>
                  <a:pt x="2346098" y="407517"/>
                  <a:pt x="2349145" y="412091"/>
                  <a:pt x="2348537" y="416338"/>
                </a:cubicBezTo>
                <a:cubicBezTo>
                  <a:pt x="2347928" y="420912"/>
                  <a:pt x="2343355" y="423853"/>
                  <a:pt x="2338783" y="422873"/>
                </a:cubicBezTo>
                <a:cubicBezTo>
                  <a:pt x="2333909" y="422219"/>
                  <a:pt x="2330859" y="417645"/>
                  <a:pt x="2331467" y="413398"/>
                </a:cubicBezTo>
                <a:cubicBezTo>
                  <a:pt x="2332078" y="409150"/>
                  <a:pt x="2336345" y="405883"/>
                  <a:pt x="2341222" y="406864"/>
                </a:cubicBezTo>
                <a:close/>
                <a:moveTo>
                  <a:pt x="9179475" y="406537"/>
                </a:moveTo>
                <a:cubicBezTo>
                  <a:pt x="9184352" y="407190"/>
                  <a:pt x="9187400" y="411764"/>
                  <a:pt x="9186790" y="416012"/>
                </a:cubicBezTo>
                <a:cubicBezTo>
                  <a:pt x="9186181" y="420585"/>
                  <a:pt x="9181609" y="423526"/>
                  <a:pt x="9177037" y="422546"/>
                </a:cubicBezTo>
                <a:cubicBezTo>
                  <a:pt x="9172160" y="421893"/>
                  <a:pt x="9169112" y="417318"/>
                  <a:pt x="9169721" y="413071"/>
                </a:cubicBezTo>
                <a:cubicBezTo>
                  <a:pt x="9170331" y="408824"/>
                  <a:pt x="9174903" y="405883"/>
                  <a:pt x="9179475" y="406537"/>
                </a:cubicBezTo>
                <a:close/>
                <a:moveTo>
                  <a:pt x="4698501" y="406537"/>
                </a:moveTo>
                <a:cubicBezTo>
                  <a:pt x="4703076" y="407190"/>
                  <a:pt x="4706121" y="411437"/>
                  <a:pt x="4705509" y="415685"/>
                </a:cubicBezTo>
                <a:cubicBezTo>
                  <a:pt x="4704903" y="419932"/>
                  <a:pt x="4700632" y="422546"/>
                  <a:pt x="4696365" y="421893"/>
                </a:cubicBezTo>
                <a:cubicBezTo>
                  <a:pt x="4691792" y="421239"/>
                  <a:pt x="4688749" y="416992"/>
                  <a:pt x="4689357" y="412744"/>
                </a:cubicBezTo>
                <a:cubicBezTo>
                  <a:pt x="4689968" y="408497"/>
                  <a:pt x="4694235" y="405883"/>
                  <a:pt x="4698501" y="406537"/>
                </a:cubicBezTo>
                <a:close/>
                <a:moveTo>
                  <a:pt x="8350110" y="406210"/>
                </a:moveTo>
                <a:cubicBezTo>
                  <a:pt x="8354986" y="407191"/>
                  <a:pt x="8358339" y="411437"/>
                  <a:pt x="8357425" y="416012"/>
                </a:cubicBezTo>
                <a:cubicBezTo>
                  <a:pt x="8356815" y="420585"/>
                  <a:pt x="8352243" y="423526"/>
                  <a:pt x="8347671" y="422873"/>
                </a:cubicBezTo>
                <a:cubicBezTo>
                  <a:pt x="8342794" y="421893"/>
                  <a:pt x="8339441" y="417645"/>
                  <a:pt x="8340356" y="413071"/>
                </a:cubicBezTo>
                <a:cubicBezTo>
                  <a:pt x="8340966" y="408497"/>
                  <a:pt x="8345538" y="405557"/>
                  <a:pt x="8350110" y="406210"/>
                </a:cubicBezTo>
                <a:close/>
                <a:moveTo>
                  <a:pt x="5406058" y="406210"/>
                </a:moveTo>
                <a:cubicBezTo>
                  <a:pt x="5410631" y="406864"/>
                  <a:pt x="5413677" y="411111"/>
                  <a:pt x="5413070" y="415359"/>
                </a:cubicBezTo>
                <a:cubicBezTo>
                  <a:pt x="5412460" y="419606"/>
                  <a:pt x="5408191" y="422546"/>
                  <a:pt x="5403924" y="421566"/>
                </a:cubicBezTo>
                <a:cubicBezTo>
                  <a:pt x="5399351" y="420912"/>
                  <a:pt x="5396303" y="416666"/>
                  <a:pt x="5396914" y="412418"/>
                </a:cubicBezTo>
                <a:cubicBezTo>
                  <a:pt x="5397523" y="408171"/>
                  <a:pt x="5401486" y="405557"/>
                  <a:pt x="5406058" y="406210"/>
                </a:cubicBezTo>
                <a:close/>
                <a:moveTo>
                  <a:pt x="5327104" y="406210"/>
                </a:moveTo>
                <a:cubicBezTo>
                  <a:pt x="5331676" y="406864"/>
                  <a:pt x="5334725" y="411111"/>
                  <a:pt x="5334115" y="415359"/>
                </a:cubicBezTo>
                <a:cubicBezTo>
                  <a:pt x="5333506" y="419606"/>
                  <a:pt x="5329237" y="422546"/>
                  <a:pt x="5324971" y="421566"/>
                </a:cubicBezTo>
                <a:cubicBezTo>
                  <a:pt x="5320396" y="420912"/>
                  <a:pt x="5317347" y="416666"/>
                  <a:pt x="5317958" y="412418"/>
                </a:cubicBezTo>
                <a:cubicBezTo>
                  <a:pt x="5318567" y="408171"/>
                  <a:pt x="5322834" y="405557"/>
                  <a:pt x="5327104" y="406210"/>
                </a:cubicBezTo>
                <a:close/>
                <a:moveTo>
                  <a:pt x="1510946" y="406210"/>
                </a:moveTo>
                <a:cubicBezTo>
                  <a:pt x="1515823" y="407191"/>
                  <a:pt x="1519175" y="411437"/>
                  <a:pt x="1518566" y="416012"/>
                </a:cubicBezTo>
                <a:cubicBezTo>
                  <a:pt x="1517957" y="420585"/>
                  <a:pt x="1513384" y="423853"/>
                  <a:pt x="1508508" y="422873"/>
                </a:cubicBezTo>
                <a:cubicBezTo>
                  <a:pt x="1503631" y="421893"/>
                  <a:pt x="1500278" y="417645"/>
                  <a:pt x="1500888" y="413071"/>
                </a:cubicBezTo>
                <a:cubicBezTo>
                  <a:pt x="1501498" y="408497"/>
                  <a:pt x="1506069" y="405230"/>
                  <a:pt x="1510946" y="406210"/>
                </a:cubicBezTo>
                <a:close/>
                <a:moveTo>
                  <a:pt x="9631105" y="406210"/>
                </a:moveTo>
                <a:cubicBezTo>
                  <a:pt x="9635426" y="406951"/>
                  <a:pt x="9638433" y="410874"/>
                  <a:pt x="9637822" y="414972"/>
                </a:cubicBezTo>
                <a:cubicBezTo>
                  <a:pt x="9637211" y="419070"/>
                  <a:pt x="9633211" y="421790"/>
                  <a:pt x="9628889" y="421049"/>
                </a:cubicBezTo>
                <a:cubicBezTo>
                  <a:pt x="9624568" y="420308"/>
                  <a:pt x="9621561" y="416385"/>
                  <a:pt x="9622172" y="412288"/>
                </a:cubicBezTo>
                <a:cubicBezTo>
                  <a:pt x="9622783" y="408190"/>
                  <a:pt x="9626783" y="405469"/>
                  <a:pt x="9631105" y="406210"/>
                </a:cubicBezTo>
                <a:close/>
                <a:moveTo>
                  <a:pt x="11347894" y="405983"/>
                </a:moveTo>
                <a:cubicBezTo>
                  <a:pt x="11352049" y="406696"/>
                  <a:pt x="11354943" y="410451"/>
                  <a:pt x="11354357" y="414372"/>
                </a:cubicBezTo>
                <a:cubicBezTo>
                  <a:pt x="11353772" y="418291"/>
                  <a:pt x="11349929" y="420891"/>
                  <a:pt x="11345774" y="420177"/>
                </a:cubicBezTo>
                <a:cubicBezTo>
                  <a:pt x="11341618" y="419464"/>
                  <a:pt x="11338724" y="415708"/>
                  <a:pt x="11339310" y="411789"/>
                </a:cubicBezTo>
                <a:cubicBezTo>
                  <a:pt x="11339895" y="407869"/>
                  <a:pt x="11343739" y="405270"/>
                  <a:pt x="11347894" y="405983"/>
                </a:cubicBezTo>
                <a:close/>
                <a:moveTo>
                  <a:pt x="10557484" y="405883"/>
                </a:moveTo>
                <a:cubicBezTo>
                  <a:pt x="10561751" y="406537"/>
                  <a:pt x="10564800" y="410457"/>
                  <a:pt x="10564190" y="414378"/>
                </a:cubicBezTo>
                <a:cubicBezTo>
                  <a:pt x="10563580" y="418298"/>
                  <a:pt x="10559617" y="421239"/>
                  <a:pt x="10555351" y="420259"/>
                </a:cubicBezTo>
                <a:cubicBezTo>
                  <a:pt x="10551083" y="419605"/>
                  <a:pt x="10548036" y="415685"/>
                  <a:pt x="10548645" y="411764"/>
                </a:cubicBezTo>
                <a:cubicBezTo>
                  <a:pt x="10549253" y="407844"/>
                  <a:pt x="10553217" y="405230"/>
                  <a:pt x="10557484" y="405883"/>
                </a:cubicBezTo>
                <a:close/>
                <a:moveTo>
                  <a:pt x="10840340" y="405557"/>
                </a:moveTo>
                <a:cubicBezTo>
                  <a:pt x="10844606" y="406210"/>
                  <a:pt x="10847350" y="410131"/>
                  <a:pt x="10846741" y="414051"/>
                </a:cubicBezTo>
                <a:cubicBezTo>
                  <a:pt x="10846130" y="417972"/>
                  <a:pt x="10842472" y="420586"/>
                  <a:pt x="10838206" y="419932"/>
                </a:cubicBezTo>
                <a:cubicBezTo>
                  <a:pt x="10833938" y="419279"/>
                  <a:pt x="10831196" y="415359"/>
                  <a:pt x="10831806" y="411438"/>
                </a:cubicBezTo>
                <a:cubicBezTo>
                  <a:pt x="10832110" y="407517"/>
                  <a:pt x="10836073" y="404903"/>
                  <a:pt x="10840340" y="405557"/>
                </a:cubicBezTo>
                <a:close/>
                <a:moveTo>
                  <a:pt x="9828703" y="405557"/>
                </a:moveTo>
                <a:cubicBezTo>
                  <a:pt x="9830837" y="405883"/>
                  <a:pt x="9832664" y="407026"/>
                  <a:pt x="9833884" y="408620"/>
                </a:cubicBezTo>
                <a:lnTo>
                  <a:pt x="9834369" y="410454"/>
                </a:lnTo>
                <a:lnTo>
                  <a:pt x="9840554" y="418435"/>
                </a:lnTo>
                <a:cubicBezTo>
                  <a:pt x="9840275" y="420306"/>
                  <a:pt x="9839213" y="421861"/>
                  <a:pt x="9837724" y="422863"/>
                </a:cubicBezTo>
                <a:lnTo>
                  <a:pt x="9835419" y="423335"/>
                </a:lnTo>
                <a:lnTo>
                  <a:pt x="9835712" y="424506"/>
                </a:lnTo>
                <a:lnTo>
                  <a:pt x="9834869" y="425811"/>
                </a:lnTo>
                <a:lnTo>
                  <a:pt x="9835357" y="426112"/>
                </a:lnTo>
                <a:cubicBezTo>
                  <a:pt x="9836472" y="427620"/>
                  <a:pt x="9837016" y="429533"/>
                  <a:pt x="9836723" y="431493"/>
                </a:cubicBezTo>
                <a:cubicBezTo>
                  <a:pt x="9836138" y="435413"/>
                  <a:pt x="9832429" y="438035"/>
                  <a:pt x="9828441" y="437351"/>
                </a:cubicBezTo>
                <a:lnTo>
                  <a:pt x="9826554" y="436190"/>
                </a:lnTo>
                <a:lnTo>
                  <a:pt x="9827179" y="438555"/>
                </a:lnTo>
                <a:cubicBezTo>
                  <a:pt x="9826569" y="442802"/>
                  <a:pt x="9822302" y="445743"/>
                  <a:pt x="9817730" y="445089"/>
                </a:cubicBezTo>
                <a:cubicBezTo>
                  <a:pt x="9813157" y="444436"/>
                  <a:pt x="9810109" y="440189"/>
                  <a:pt x="9810719" y="435941"/>
                </a:cubicBezTo>
                <a:cubicBezTo>
                  <a:pt x="9811633" y="431368"/>
                  <a:pt x="9815900" y="428427"/>
                  <a:pt x="9820168" y="429407"/>
                </a:cubicBezTo>
                <a:lnTo>
                  <a:pt x="9822767" y="430946"/>
                </a:lnTo>
                <a:lnTo>
                  <a:pt x="9822277" y="429015"/>
                </a:lnTo>
                <a:lnTo>
                  <a:pt x="9822984" y="427867"/>
                </a:lnTo>
                <a:lnTo>
                  <a:pt x="9822150" y="427365"/>
                </a:lnTo>
                <a:lnTo>
                  <a:pt x="9820783" y="421915"/>
                </a:lnTo>
                <a:lnTo>
                  <a:pt x="9818111" y="420341"/>
                </a:lnTo>
                <a:cubicBezTo>
                  <a:pt x="9816891" y="418707"/>
                  <a:pt x="9816358" y="416666"/>
                  <a:pt x="9816815" y="414705"/>
                </a:cubicBezTo>
                <a:cubicBezTo>
                  <a:pt x="9817120" y="412582"/>
                  <a:pt x="9818263" y="410785"/>
                  <a:pt x="9819902" y="409641"/>
                </a:cubicBezTo>
                <a:lnTo>
                  <a:pt x="9821339" y="409370"/>
                </a:lnTo>
                <a:lnTo>
                  <a:pt x="9822912" y="406823"/>
                </a:lnTo>
                <a:cubicBezTo>
                  <a:pt x="9824510" y="405720"/>
                  <a:pt x="9826569" y="405230"/>
                  <a:pt x="9828703" y="405557"/>
                </a:cubicBezTo>
                <a:close/>
                <a:moveTo>
                  <a:pt x="3529444" y="405557"/>
                </a:moveTo>
                <a:cubicBezTo>
                  <a:pt x="3533711" y="406210"/>
                  <a:pt x="3537069" y="410457"/>
                  <a:pt x="3536457" y="414378"/>
                </a:cubicBezTo>
                <a:cubicBezTo>
                  <a:pt x="3535850" y="418625"/>
                  <a:pt x="3531877" y="421239"/>
                  <a:pt x="3527306" y="420585"/>
                </a:cubicBezTo>
                <a:cubicBezTo>
                  <a:pt x="3523044" y="419932"/>
                  <a:pt x="3519683" y="415685"/>
                  <a:pt x="3520296" y="411764"/>
                </a:cubicBezTo>
                <a:cubicBezTo>
                  <a:pt x="3520902" y="407517"/>
                  <a:pt x="3524868" y="404903"/>
                  <a:pt x="3529444" y="405557"/>
                </a:cubicBezTo>
                <a:close/>
                <a:moveTo>
                  <a:pt x="10711408" y="405230"/>
                </a:moveTo>
                <a:cubicBezTo>
                  <a:pt x="10715676" y="405883"/>
                  <a:pt x="10718723" y="409804"/>
                  <a:pt x="10718113" y="413725"/>
                </a:cubicBezTo>
                <a:cubicBezTo>
                  <a:pt x="10717504" y="417645"/>
                  <a:pt x="10713542" y="420585"/>
                  <a:pt x="10709274" y="419605"/>
                </a:cubicBezTo>
                <a:cubicBezTo>
                  <a:pt x="10705008" y="418952"/>
                  <a:pt x="10701959" y="415032"/>
                  <a:pt x="10702569" y="411111"/>
                </a:cubicBezTo>
                <a:cubicBezTo>
                  <a:pt x="10703179" y="407191"/>
                  <a:pt x="10707140" y="404576"/>
                  <a:pt x="10711408" y="405230"/>
                </a:cubicBezTo>
                <a:close/>
                <a:moveTo>
                  <a:pt x="1373929" y="405230"/>
                </a:moveTo>
                <a:cubicBezTo>
                  <a:pt x="1378500" y="405883"/>
                  <a:pt x="1381548" y="410131"/>
                  <a:pt x="1380938" y="414378"/>
                </a:cubicBezTo>
                <a:cubicBezTo>
                  <a:pt x="1380328" y="418625"/>
                  <a:pt x="1376062" y="421239"/>
                  <a:pt x="1371795" y="420585"/>
                </a:cubicBezTo>
                <a:cubicBezTo>
                  <a:pt x="1367528" y="419932"/>
                  <a:pt x="1364175" y="415685"/>
                  <a:pt x="1364785" y="411438"/>
                </a:cubicBezTo>
                <a:cubicBezTo>
                  <a:pt x="1365090" y="407191"/>
                  <a:pt x="1369357" y="404250"/>
                  <a:pt x="1373929" y="405230"/>
                </a:cubicBezTo>
                <a:close/>
                <a:moveTo>
                  <a:pt x="9332485" y="404903"/>
                </a:moveTo>
                <a:cubicBezTo>
                  <a:pt x="9337362" y="405883"/>
                  <a:pt x="9340716" y="410130"/>
                  <a:pt x="9340106" y="414705"/>
                </a:cubicBezTo>
                <a:cubicBezTo>
                  <a:pt x="9339496" y="419278"/>
                  <a:pt x="9334924" y="422546"/>
                  <a:pt x="9330047" y="421566"/>
                </a:cubicBezTo>
                <a:lnTo>
                  <a:pt x="9325397" y="418750"/>
                </a:lnTo>
                <a:lnTo>
                  <a:pt x="9323189" y="422301"/>
                </a:lnTo>
                <a:cubicBezTo>
                  <a:pt x="9321665" y="423362"/>
                  <a:pt x="9319684" y="423853"/>
                  <a:pt x="9317550" y="423526"/>
                </a:cubicBezTo>
                <a:lnTo>
                  <a:pt x="9316367" y="422016"/>
                </a:lnTo>
                <a:lnTo>
                  <a:pt x="9311453" y="423200"/>
                </a:lnTo>
                <a:cubicBezTo>
                  <a:pt x="9306272" y="422219"/>
                  <a:pt x="9302920" y="417645"/>
                  <a:pt x="9303530" y="413071"/>
                </a:cubicBezTo>
                <a:cubicBezTo>
                  <a:pt x="9304139" y="408170"/>
                  <a:pt x="9308711" y="404903"/>
                  <a:pt x="9313893" y="405883"/>
                </a:cubicBezTo>
                <a:cubicBezTo>
                  <a:pt x="9316482" y="406374"/>
                  <a:pt x="9318616" y="407762"/>
                  <a:pt x="9320026" y="409600"/>
                </a:cubicBezTo>
                <a:lnTo>
                  <a:pt x="9320162" y="410088"/>
                </a:lnTo>
                <a:lnTo>
                  <a:pt x="9322957" y="413655"/>
                </a:lnTo>
                <a:lnTo>
                  <a:pt x="9322428" y="411764"/>
                </a:lnTo>
                <a:cubicBezTo>
                  <a:pt x="9323342" y="407190"/>
                  <a:pt x="9327609" y="404250"/>
                  <a:pt x="9332485" y="404903"/>
                </a:cubicBezTo>
                <a:close/>
                <a:moveTo>
                  <a:pt x="9064869" y="404903"/>
                </a:moveTo>
                <a:cubicBezTo>
                  <a:pt x="9069442" y="405557"/>
                  <a:pt x="9072795" y="409804"/>
                  <a:pt x="9072184" y="414378"/>
                </a:cubicBezTo>
                <a:cubicBezTo>
                  <a:pt x="9071575" y="418952"/>
                  <a:pt x="9067308" y="421893"/>
                  <a:pt x="9062431" y="420912"/>
                </a:cubicBezTo>
                <a:cubicBezTo>
                  <a:pt x="9057859" y="420259"/>
                  <a:pt x="9054506" y="416011"/>
                  <a:pt x="9055116" y="411437"/>
                </a:cubicBezTo>
                <a:cubicBezTo>
                  <a:pt x="9056030" y="406864"/>
                  <a:pt x="9060297" y="403923"/>
                  <a:pt x="9064869" y="404903"/>
                </a:cubicBezTo>
                <a:close/>
                <a:moveTo>
                  <a:pt x="2093399" y="403752"/>
                </a:moveTo>
                <a:cubicBezTo>
                  <a:pt x="2098053" y="404550"/>
                  <a:pt x="2101286" y="408809"/>
                  <a:pt x="2100621" y="413263"/>
                </a:cubicBezTo>
                <a:cubicBezTo>
                  <a:pt x="2099956" y="417717"/>
                  <a:pt x="2095645" y="420680"/>
                  <a:pt x="2090991" y="419882"/>
                </a:cubicBezTo>
                <a:cubicBezTo>
                  <a:pt x="2086337" y="419084"/>
                  <a:pt x="2083103" y="414826"/>
                  <a:pt x="2083768" y="410372"/>
                </a:cubicBezTo>
                <a:cubicBezTo>
                  <a:pt x="2084433" y="405918"/>
                  <a:pt x="2088746" y="402954"/>
                  <a:pt x="2093399" y="403752"/>
                </a:cubicBezTo>
                <a:close/>
                <a:moveTo>
                  <a:pt x="10738841" y="403596"/>
                </a:moveTo>
                <a:cubicBezTo>
                  <a:pt x="10743108" y="404250"/>
                  <a:pt x="10745851" y="408170"/>
                  <a:pt x="10745242" y="412091"/>
                </a:cubicBezTo>
                <a:cubicBezTo>
                  <a:pt x="10744632" y="416011"/>
                  <a:pt x="10740670" y="418625"/>
                  <a:pt x="10736707" y="417971"/>
                </a:cubicBezTo>
                <a:cubicBezTo>
                  <a:pt x="10732744" y="417318"/>
                  <a:pt x="10729696" y="413398"/>
                  <a:pt x="10730306" y="409477"/>
                </a:cubicBezTo>
                <a:cubicBezTo>
                  <a:pt x="10730916" y="405557"/>
                  <a:pt x="10734878" y="402942"/>
                  <a:pt x="10738841" y="403596"/>
                </a:cubicBezTo>
                <a:close/>
                <a:moveTo>
                  <a:pt x="9011529" y="403596"/>
                </a:moveTo>
                <a:cubicBezTo>
                  <a:pt x="9016406" y="404576"/>
                  <a:pt x="9020063" y="408823"/>
                  <a:pt x="9019149" y="413725"/>
                </a:cubicBezTo>
                <a:cubicBezTo>
                  <a:pt x="9018540" y="418298"/>
                  <a:pt x="9013968" y="421566"/>
                  <a:pt x="9008786" y="420585"/>
                </a:cubicBezTo>
                <a:cubicBezTo>
                  <a:pt x="9003909" y="419605"/>
                  <a:pt x="9000251" y="415358"/>
                  <a:pt x="9001166" y="410457"/>
                </a:cubicBezTo>
                <a:cubicBezTo>
                  <a:pt x="9002080" y="405883"/>
                  <a:pt x="9006652" y="402616"/>
                  <a:pt x="9011529" y="403596"/>
                </a:cubicBezTo>
                <a:close/>
                <a:moveTo>
                  <a:pt x="3195249" y="403269"/>
                </a:moveTo>
                <a:cubicBezTo>
                  <a:pt x="3200127" y="404250"/>
                  <a:pt x="3203478" y="408497"/>
                  <a:pt x="3202867" y="413071"/>
                </a:cubicBezTo>
                <a:cubicBezTo>
                  <a:pt x="3202257" y="417645"/>
                  <a:pt x="3197686" y="420585"/>
                  <a:pt x="3192812" y="419932"/>
                </a:cubicBezTo>
                <a:cubicBezTo>
                  <a:pt x="3187932" y="418952"/>
                  <a:pt x="3184580" y="414705"/>
                  <a:pt x="3185188" y="410130"/>
                </a:cubicBezTo>
                <a:cubicBezTo>
                  <a:pt x="3185797" y="405230"/>
                  <a:pt x="3190371" y="402289"/>
                  <a:pt x="3195249" y="403269"/>
                </a:cubicBezTo>
                <a:close/>
                <a:moveTo>
                  <a:pt x="10233784" y="402943"/>
                </a:moveTo>
                <a:cubicBezTo>
                  <a:pt x="10237746" y="403597"/>
                  <a:pt x="10240490" y="407191"/>
                  <a:pt x="10240186" y="411111"/>
                </a:cubicBezTo>
                <a:cubicBezTo>
                  <a:pt x="10239575" y="415032"/>
                  <a:pt x="10235917" y="417319"/>
                  <a:pt x="10231954" y="416666"/>
                </a:cubicBezTo>
                <a:cubicBezTo>
                  <a:pt x="10227993" y="416012"/>
                  <a:pt x="10225249" y="412418"/>
                  <a:pt x="10225554" y="408498"/>
                </a:cubicBezTo>
                <a:cubicBezTo>
                  <a:pt x="10225859" y="404903"/>
                  <a:pt x="10229517" y="402290"/>
                  <a:pt x="10233784" y="402943"/>
                </a:cubicBezTo>
                <a:close/>
                <a:moveTo>
                  <a:pt x="3313541" y="402943"/>
                </a:moveTo>
                <a:cubicBezTo>
                  <a:pt x="3318114" y="403596"/>
                  <a:pt x="3321466" y="407844"/>
                  <a:pt x="3320857" y="412418"/>
                </a:cubicBezTo>
                <a:cubicBezTo>
                  <a:pt x="3320248" y="416992"/>
                  <a:pt x="3315979" y="419932"/>
                  <a:pt x="3311105" y="418952"/>
                </a:cubicBezTo>
                <a:cubicBezTo>
                  <a:pt x="3306530" y="418299"/>
                  <a:pt x="3303178" y="414051"/>
                  <a:pt x="3303789" y="409478"/>
                </a:cubicBezTo>
                <a:cubicBezTo>
                  <a:pt x="3304397" y="405230"/>
                  <a:pt x="3308665" y="402290"/>
                  <a:pt x="3313541" y="402943"/>
                </a:cubicBezTo>
                <a:close/>
                <a:moveTo>
                  <a:pt x="7956001" y="402617"/>
                </a:moveTo>
                <a:cubicBezTo>
                  <a:pt x="7960573" y="403270"/>
                  <a:pt x="7963621" y="407517"/>
                  <a:pt x="7963012" y="411764"/>
                </a:cubicBezTo>
                <a:cubicBezTo>
                  <a:pt x="7962402" y="416012"/>
                  <a:pt x="7958135" y="418952"/>
                  <a:pt x="7953562" y="417972"/>
                </a:cubicBezTo>
                <a:cubicBezTo>
                  <a:pt x="7948990" y="417319"/>
                  <a:pt x="7945943" y="413071"/>
                  <a:pt x="7946553" y="408824"/>
                </a:cubicBezTo>
                <a:cubicBezTo>
                  <a:pt x="7947466" y="404903"/>
                  <a:pt x="7951429" y="401963"/>
                  <a:pt x="7956001" y="402617"/>
                </a:cubicBezTo>
                <a:close/>
                <a:moveTo>
                  <a:pt x="11141178" y="402616"/>
                </a:moveTo>
                <a:cubicBezTo>
                  <a:pt x="11145446" y="403269"/>
                  <a:pt x="11148190" y="407190"/>
                  <a:pt x="11147580" y="411110"/>
                </a:cubicBezTo>
                <a:cubicBezTo>
                  <a:pt x="11146970" y="415031"/>
                  <a:pt x="11143008" y="417645"/>
                  <a:pt x="11139045" y="416991"/>
                </a:cubicBezTo>
                <a:cubicBezTo>
                  <a:pt x="11135083" y="416338"/>
                  <a:pt x="11132035" y="412418"/>
                  <a:pt x="11132643" y="408497"/>
                </a:cubicBezTo>
                <a:cubicBezTo>
                  <a:pt x="11132950" y="404576"/>
                  <a:pt x="11136912" y="401962"/>
                  <a:pt x="11141178" y="402616"/>
                </a:cubicBezTo>
                <a:close/>
                <a:moveTo>
                  <a:pt x="9424230" y="402616"/>
                </a:moveTo>
                <a:cubicBezTo>
                  <a:pt x="9428498" y="403269"/>
                  <a:pt x="9431241" y="407190"/>
                  <a:pt x="9430631" y="411110"/>
                </a:cubicBezTo>
                <a:cubicBezTo>
                  <a:pt x="9430022" y="415031"/>
                  <a:pt x="9426365" y="417645"/>
                  <a:pt x="9422097" y="416991"/>
                </a:cubicBezTo>
                <a:cubicBezTo>
                  <a:pt x="9417830" y="416338"/>
                  <a:pt x="9415087" y="412418"/>
                  <a:pt x="9415697" y="408497"/>
                </a:cubicBezTo>
                <a:cubicBezTo>
                  <a:pt x="9416306" y="404576"/>
                  <a:pt x="9419964" y="401962"/>
                  <a:pt x="9424230" y="402616"/>
                </a:cubicBezTo>
                <a:close/>
                <a:moveTo>
                  <a:pt x="4810908" y="402180"/>
                </a:moveTo>
                <a:cubicBezTo>
                  <a:pt x="4815232" y="402922"/>
                  <a:pt x="4818242" y="406846"/>
                  <a:pt x="4817629" y="410943"/>
                </a:cubicBezTo>
                <a:cubicBezTo>
                  <a:pt x="4817018" y="415042"/>
                  <a:pt x="4813016" y="417762"/>
                  <a:pt x="4808694" y="417020"/>
                </a:cubicBezTo>
                <a:cubicBezTo>
                  <a:pt x="4804371" y="416278"/>
                  <a:pt x="4801363" y="412356"/>
                  <a:pt x="4801973" y="408257"/>
                </a:cubicBezTo>
                <a:cubicBezTo>
                  <a:pt x="4802587" y="404160"/>
                  <a:pt x="4806589" y="401439"/>
                  <a:pt x="4810908" y="402180"/>
                </a:cubicBezTo>
                <a:close/>
                <a:moveTo>
                  <a:pt x="9597358" y="401310"/>
                </a:moveTo>
                <a:cubicBezTo>
                  <a:pt x="9601625" y="401963"/>
                  <a:pt x="9604674" y="405883"/>
                  <a:pt x="9604064" y="410131"/>
                </a:cubicBezTo>
                <a:cubicBezTo>
                  <a:pt x="9603454" y="414051"/>
                  <a:pt x="9599491" y="416992"/>
                  <a:pt x="9595225" y="416339"/>
                </a:cubicBezTo>
                <a:cubicBezTo>
                  <a:pt x="9590957" y="415685"/>
                  <a:pt x="9587910" y="411764"/>
                  <a:pt x="9588519" y="407517"/>
                </a:cubicBezTo>
                <a:cubicBezTo>
                  <a:pt x="9589128" y="403270"/>
                  <a:pt x="9593091" y="400330"/>
                  <a:pt x="9597358" y="401310"/>
                </a:cubicBezTo>
                <a:close/>
                <a:moveTo>
                  <a:pt x="10122226" y="400983"/>
                </a:moveTo>
                <a:cubicBezTo>
                  <a:pt x="10126189" y="401636"/>
                  <a:pt x="10128933" y="405230"/>
                  <a:pt x="10128323" y="409151"/>
                </a:cubicBezTo>
                <a:cubicBezTo>
                  <a:pt x="10127713" y="413071"/>
                  <a:pt x="10124056" y="415358"/>
                  <a:pt x="10120093" y="414705"/>
                </a:cubicBezTo>
                <a:cubicBezTo>
                  <a:pt x="10116130" y="414051"/>
                  <a:pt x="10113387" y="410457"/>
                  <a:pt x="10113997" y="406537"/>
                </a:cubicBezTo>
                <a:cubicBezTo>
                  <a:pt x="10114607" y="402616"/>
                  <a:pt x="10118264" y="400329"/>
                  <a:pt x="10122226" y="400983"/>
                </a:cubicBezTo>
                <a:close/>
                <a:moveTo>
                  <a:pt x="10511764" y="400330"/>
                </a:moveTo>
                <a:cubicBezTo>
                  <a:pt x="10516032" y="400983"/>
                  <a:pt x="10518774" y="404903"/>
                  <a:pt x="10518164" y="408824"/>
                </a:cubicBezTo>
                <a:cubicBezTo>
                  <a:pt x="10517555" y="412744"/>
                  <a:pt x="10513592" y="415359"/>
                  <a:pt x="10509630" y="414705"/>
                </a:cubicBezTo>
                <a:cubicBezTo>
                  <a:pt x="10505363" y="414051"/>
                  <a:pt x="10502619" y="410131"/>
                  <a:pt x="10503229" y="406210"/>
                </a:cubicBezTo>
                <a:cubicBezTo>
                  <a:pt x="10503839" y="402290"/>
                  <a:pt x="10507497" y="399676"/>
                  <a:pt x="10511764" y="400330"/>
                </a:cubicBezTo>
                <a:close/>
                <a:moveTo>
                  <a:pt x="3255612" y="400330"/>
                </a:moveTo>
                <a:cubicBezTo>
                  <a:pt x="3260489" y="400983"/>
                  <a:pt x="3263538" y="405557"/>
                  <a:pt x="3262927" y="410131"/>
                </a:cubicBezTo>
                <a:cubicBezTo>
                  <a:pt x="3262316" y="414705"/>
                  <a:pt x="3257745" y="417645"/>
                  <a:pt x="3253172" y="416992"/>
                </a:cubicBezTo>
                <a:cubicBezTo>
                  <a:pt x="3248299" y="416339"/>
                  <a:pt x="3245248" y="411764"/>
                  <a:pt x="3245858" y="407191"/>
                </a:cubicBezTo>
                <a:cubicBezTo>
                  <a:pt x="3246468" y="402616"/>
                  <a:pt x="3250737" y="399676"/>
                  <a:pt x="3255612" y="400330"/>
                </a:cubicBezTo>
                <a:close/>
                <a:moveTo>
                  <a:pt x="10635207" y="400003"/>
                </a:moveTo>
                <a:cubicBezTo>
                  <a:pt x="10639475" y="400656"/>
                  <a:pt x="10642523" y="404576"/>
                  <a:pt x="10641913" y="408498"/>
                </a:cubicBezTo>
                <a:cubicBezTo>
                  <a:pt x="10641304" y="412418"/>
                  <a:pt x="10637341" y="415359"/>
                  <a:pt x="10633074" y="414378"/>
                </a:cubicBezTo>
                <a:cubicBezTo>
                  <a:pt x="10628808" y="413725"/>
                  <a:pt x="10625759" y="409804"/>
                  <a:pt x="10626368" y="405883"/>
                </a:cubicBezTo>
                <a:cubicBezTo>
                  <a:pt x="10626978" y="401963"/>
                  <a:pt x="10630941" y="399023"/>
                  <a:pt x="10635207" y="400003"/>
                </a:cubicBezTo>
                <a:close/>
                <a:moveTo>
                  <a:pt x="5120751" y="400003"/>
                </a:moveTo>
                <a:cubicBezTo>
                  <a:pt x="5125020" y="400656"/>
                  <a:pt x="5128070" y="404903"/>
                  <a:pt x="5127460" y="408824"/>
                </a:cubicBezTo>
                <a:cubicBezTo>
                  <a:pt x="5126849" y="412744"/>
                  <a:pt x="5122887" y="415685"/>
                  <a:pt x="5118313" y="415032"/>
                </a:cubicBezTo>
                <a:cubicBezTo>
                  <a:pt x="5114046" y="414378"/>
                  <a:pt x="5110999" y="410131"/>
                  <a:pt x="5111605" y="406210"/>
                </a:cubicBezTo>
                <a:cubicBezTo>
                  <a:pt x="5112216" y="401963"/>
                  <a:pt x="5116178" y="399349"/>
                  <a:pt x="5120751" y="400003"/>
                </a:cubicBezTo>
                <a:close/>
                <a:moveTo>
                  <a:pt x="1397500" y="400003"/>
                </a:moveTo>
                <a:cubicBezTo>
                  <a:pt x="1401767" y="400656"/>
                  <a:pt x="1404509" y="404576"/>
                  <a:pt x="1403900" y="408497"/>
                </a:cubicBezTo>
                <a:cubicBezTo>
                  <a:pt x="1403290" y="412418"/>
                  <a:pt x="1399633" y="415032"/>
                  <a:pt x="1395366" y="414378"/>
                </a:cubicBezTo>
                <a:cubicBezTo>
                  <a:pt x="1391099" y="413725"/>
                  <a:pt x="1388356" y="409804"/>
                  <a:pt x="1388966" y="405883"/>
                </a:cubicBezTo>
                <a:cubicBezTo>
                  <a:pt x="1389271" y="401963"/>
                  <a:pt x="1393233" y="399349"/>
                  <a:pt x="1397500" y="400003"/>
                </a:cubicBezTo>
                <a:close/>
                <a:moveTo>
                  <a:pt x="4267712" y="399676"/>
                </a:moveTo>
                <a:cubicBezTo>
                  <a:pt x="4272285" y="400329"/>
                  <a:pt x="4275339" y="404576"/>
                  <a:pt x="4274729" y="408823"/>
                </a:cubicBezTo>
                <a:cubicBezTo>
                  <a:pt x="4274117" y="413071"/>
                  <a:pt x="4269846" y="416011"/>
                  <a:pt x="4265278" y="415031"/>
                </a:cubicBezTo>
                <a:cubicBezTo>
                  <a:pt x="4260715" y="414378"/>
                  <a:pt x="4257660" y="410130"/>
                  <a:pt x="4258271" y="405883"/>
                </a:cubicBezTo>
                <a:cubicBezTo>
                  <a:pt x="4259188" y="401962"/>
                  <a:pt x="4263453" y="399022"/>
                  <a:pt x="4267712" y="399676"/>
                </a:cubicBezTo>
                <a:close/>
                <a:moveTo>
                  <a:pt x="2826386" y="399676"/>
                </a:moveTo>
                <a:cubicBezTo>
                  <a:pt x="2831572" y="400656"/>
                  <a:pt x="2834919" y="405230"/>
                  <a:pt x="2834309" y="409804"/>
                </a:cubicBezTo>
                <a:cubicBezTo>
                  <a:pt x="2833701" y="414705"/>
                  <a:pt x="2828826" y="417972"/>
                  <a:pt x="2823946" y="416992"/>
                </a:cubicBezTo>
                <a:cubicBezTo>
                  <a:pt x="2818761" y="416012"/>
                  <a:pt x="2815412" y="411437"/>
                  <a:pt x="2816023" y="406864"/>
                </a:cubicBezTo>
                <a:cubicBezTo>
                  <a:pt x="2816630" y="401962"/>
                  <a:pt x="2821507" y="398696"/>
                  <a:pt x="2826386" y="399676"/>
                </a:cubicBezTo>
                <a:close/>
                <a:moveTo>
                  <a:pt x="9789383" y="399349"/>
                </a:moveTo>
                <a:lnTo>
                  <a:pt x="9791814" y="400786"/>
                </a:lnTo>
                <a:lnTo>
                  <a:pt x="9792431" y="400656"/>
                </a:lnTo>
                <a:cubicBezTo>
                  <a:pt x="9796699" y="401309"/>
                  <a:pt x="9799746" y="405230"/>
                  <a:pt x="9799136" y="409150"/>
                </a:cubicBezTo>
                <a:lnTo>
                  <a:pt x="9798397" y="410281"/>
                </a:lnTo>
                <a:lnTo>
                  <a:pt x="9803404" y="416992"/>
                </a:lnTo>
                <a:lnTo>
                  <a:pt x="9799727" y="419474"/>
                </a:lnTo>
                <a:lnTo>
                  <a:pt x="9797765" y="422628"/>
                </a:lnTo>
                <a:cubicBezTo>
                  <a:pt x="9796241" y="423690"/>
                  <a:pt x="9794259" y="424180"/>
                  <a:pt x="9792126" y="423853"/>
                </a:cubicBezTo>
                <a:lnTo>
                  <a:pt x="9790418" y="422827"/>
                </a:lnTo>
                <a:lnTo>
                  <a:pt x="9790603" y="423526"/>
                </a:lnTo>
                <a:cubicBezTo>
                  <a:pt x="9789991" y="427773"/>
                  <a:pt x="9785725" y="430714"/>
                  <a:pt x="9781459" y="429734"/>
                </a:cubicBezTo>
                <a:cubicBezTo>
                  <a:pt x="9776886" y="429080"/>
                  <a:pt x="9773839" y="424833"/>
                  <a:pt x="9774447" y="420586"/>
                </a:cubicBezTo>
                <a:cubicBezTo>
                  <a:pt x="9774752" y="416339"/>
                  <a:pt x="9779020" y="413398"/>
                  <a:pt x="9783592" y="414378"/>
                </a:cubicBezTo>
                <a:lnTo>
                  <a:pt x="9785809" y="415691"/>
                </a:lnTo>
                <a:lnTo>
                  <a:pt x="9785726" y="415359"/>
                </a:lnTo>
                <a:lnTo>
                  <a:pt x="9786499" y="414115"/>
                </a:lnTo>
                <a:lnTo>
                  <a:pt x="9781763" y="411315"/>
                </a:lnTo>
                <a:cubicBezTo>
                  <a:pt x="9780544" y="409723"/>
                  <a:pt x="9779935" y="407681"/>
                  <a:pt x="9780239" y="405557"/>
                </a:cubicBezTo>
                <a:cubicBezTo>
                  <a:pt x="9780849" y="401310"/>
                  <a:pt x="9784810" y="398369"/>
                  <a:pt x="9789383" y="399349"/>
                </a:cubicBezTo>
                <a:close/>
                <a:moveTo>
                  <a:pt x="6022034" y="399349"/>
                </a:moveTo>
                <a:cubicBezTo>
                  <a:pt x="6026302" y="400003"/>
                  <a:pt x="6029045" y="403923"/>
                  <a:pt x="6028740" y="407844"/>
                </a:cubicBezTo>
                <a:cubicBezTo>
                  <a:pt x="6028130" y="411764"/>
                  <a:pt x="6024168" y="414378"/>
                  <a:pt x="6019901" y="413725"/>
                </a:cubicBezTo>
                <a:cubicBezTo>
                  <a:pt x="6015633" y="413071"/>
                  <a:pt x="6012890" y="409151"/>
                  <a:pt x="6013195" y="405230"/>
                </a:cubicBezTo>
                <a:cubicBezTo>
                  <a:pt x="6013805" y="401310"/>
                  <a:pt x="6017767" y="398696"/>
                  <a:pt x="6022034" y="399349"/>
                </a:cubicBezTo>
                <a:close/>
                <a:moveTo>
                  <a:pt x="1455630" y="399349"/>
                </a:moveTo>
                <a:cubicBezTo>
                  <a:pt x="1459896" y="400003"/>
                  <a:pt x="1462945" y="403923"/>
                  <a:pt x="1462335" y="408171"/>
                </a:cubicBezTo>
                <a:cubicBezTo>
                  <a:pt x="1461725" y="412418"/>
                  <a:pt x="1457762" y="415032"/>
                  <a:pt x="1453191" y="414378"/>
                </a:cubicBezTo>
                <a:cubicBezTo>
                  <a:pt x="1448620" y="413725"/>
                  <a:pt x="1445877" y="409804"/>
                  <a:pt x="1446486" y="405557"/>
                </a:cubicBezTo>
                <a:cubicBezTo>
                  <a:pt x="1447096" y="401310"/>
                  <a:pt x="1451363" y="398369"/>
                  <a:pt x="1455630" y="399349"/>
                </a:cubicBezTo>
                <a:close/>
                <a:moveTo>
                  <a:pt x="2982462" y="399349"/>
                </a:moveTo>
                <a:cubicBezTo>
                  <a:pt x="2987342" y="400329"/>
                  <a:pt x="2991000" y="404576"/>
                  <a:pt x="2990087" y="409477"/>
                </a:cubicBezTo>
                <a:cubicBezTo>
                  <a:pt x="2989476" y="414051"/>
                  <a:pt x="2984904" y="417318"/>
                  <a:pt x="2979713" y="416665"/>
                </a:cubicBezTo>
                <a:cubicBezTo>
                  <a:pt x="2974844" y="415685"/>
                  <a:pt x="2971184" y="411437"/>
                  <a:pt x="2972101" y="406537"/>
                </a:cubicBezTo>
                <a:cubicBezTo>
                  <a:pt x="2973014" y="401636"/>
                  <a:pt x="2977579" y="398696"/>
                  <a:pt x="2982462" y="399349"/>
                </a:cubicBezTo>
                <a:close/>
                <a:moveTo>
                  <a:pt x="4194310" y="399023"/>
                </a:moveTo>
                <a:cubicBezTo>
                  <a:pt x="4198587" y="399676"/>
                  <a:pt x="4201624" y="403596"/>
                  <a:pt x="4201019" y="407844"/>
                </a:cubicBezTo>
                <a:cubicBezTo>
                  <a:pt x="4200412" y="412091"/>
                  <a:pt x="4196449" y="414705"/>
                  <a:pt x="4191874" y="414051"/>
                </a:cubicBezTo>
                <a:cubicBezTo>
                  <a:pt x="4187604" y="413398"/>
                  <a:pt x="4184551" y="409478"/>
                  <a:pt x="4185165" y="405230"/>
                </a:cubicBezTo>
                <a:cubicBezTo>
                  <a:pt x="4185777" y="400983"/>
                  <a:pt x="4189738" y="398369"/>
                  <a:pt x="4194310" y="399023"/>
                </a:cubicBezTo>
                <a:close/>
                <a:moveTo>
                  <a:pt x="8686001" y="398696"/>
                </a:moveTo>
                <a:cubicBezTo>
                  <a:pt x="8687982" y="399023"/>
                  <a:pt x="8689735" y="400166"/>
                  <a:pt x="8690916" y="401717"/>
                </a:cubicBezTo>
                <a:lnTo>
                  <a:pt x="8691615" y="404293"/>
                </a:lnTo>
                <a:lnTo>
                  <a:pt x="8696059" y="403269"/>
                </a:lnTo>
                <a:lnTo>
                  <a:pt x="8699145" y="407404"/>
                </a:lnTo>
                <a:lnTo>
                  <a:pt x="8700784" y="404699"/>
                </a:lnTo>
                <a:cubicBezTo>
                  <a:pt x="8702308" y="403596"/>
                  <a:pt x="8704289" y="403107"/>
                  <a:pt x="8706423" y="403596"/>
                </a:cubicBezTo>
                <a:cubicBezTo>
                  <a:pt x="8708556" y="403923"/>
                  <a:pt x="8710309" y="405067"/>
                  <a:pt x="8711452" y="406619"/>
                </a:cubicBezTo>
                <a:lnTo>
                  <a:pt x="8712091" y="409170"/>
                </a:lnTo>
                <a:lnTo>
                  <a:pt x="8718614" y="407844"/>
                </a:lnTo>
                <a:lnTo>
                  <a:pt x="8722298" y="410075"/>
                </a:lnTo>
                <a:lnTo>
                  <a:pt x="8727149" y="409151"/>
                </a:lnTo>
                <a:cubicBezTo>
                  <a:pt x="8731417" y="409804"/>
                  <a:pt x="8734159" y="413725"/>
                  <a:pt x="8733550" y="417646"/>
                </a:cubicBezTo>
                <a:cubicBezTo>
                  <a:pt x="8732940" y="421566"/>
                  <a:pt x="8728978" y="424180"/>
                  <a:pt x="8724710" y="423526"/>
                </a:cubicBezTo>
                <a:lnTo>
                  <a:pt x="8723157" y="422593"/>
                </a:lnTo>
                <a:lnTo>
                  <a:pt x="8722806" y="423158"/>
                </a:lnTo>
                <a:lnTo>
                  <a:pt x="8717288" y="424280"/>
                </a:lnTo>
                <a:lnTo>
                  <a:pt x="8720139" y="428100"/>
                </a:lnTo>
                <a:cubicBezTo>
                  <a:pt x="8719529" y="432021"/>
                  <a:pt x="8715872" y="434307"/>
                  <a:pt x="8711909" y="433654"/>
                </a:cubicBezTo>
                <a:cubicBezTo>
                  <a:pt x="8707946" y="433001"/>
                  <a:pt x="8705204" y="429407"/>
                  <a:pt x="8705813" y="425486"/>
                </a:cubicBezTo>
                <a:lnTo>
                  <a:pt x="8711480" y="421662"/>
                </a:lnTo>
                <a:lnTo>
                  <a:pt x="8710309" y="420953"/>
                </a:lnTo>
                <a:lnTo>
                  <a:pt x="8709169" y="416890"/>
                </a:lnTo>
                <a:lnTo>
                  <a:pt x="8704289" y="417972"/>
                </a:lnTo>
                <a:lnTo>
                  <a:pt x="8699690" y="415208"/>
                </a:lnTo>
                <a:lnTo>
                  <a:pt x="8699298" y="415808"/>
                </a:lnTo>
                <a:cubicBezTo>
                  <a:pt x="8697812" y="416828"/>
                  <a:pt x="8695907" y="417319"/>
                  <a:pt x="8693926" y="416992"/>
                </a:cubicBezTo>
                <a:lnTo>
                  <a:pt x="8689769" y="411423"/>
                </a:lnTo>
                <a:lnTo>
                  <a:pt x="8689506" y="411846"/>
                </a:lnTo>
                <a:cubicBezTo>
                  <a:pt x="8687982" y="412908"/>
                  <a:pt x="8686000" y="413398"/>
                  <a:pt x="8683867" y="413071"/>
                </a:cubicBezTo>
                <a:cubicBezTo>
                  <a:pt x="8679905" y="412418"/>
                  <a:pt x="8676857" y="408497"/>
                  <a:pt x="8677466" y="404576"/>
                </a:cubicBezTo>
                <a:cubicBezTo>
                  <a:pt x="8678077" y="400656"/>
                  <a:pt x="8682039" y="398042"/>
                  <a:pt x="8686001" y="398696"/>
                </a:cubicBezTo>
                <a:close/>
                <a:moveTo>
                  <a:pt x="10349000" y="398042"/>
                </a:moveTo>
                <a:cubicBezTo>
                  <a:pt x="10352962" y="398696"/>
                  <a:pt x="10356010" y="402289"/>
                  <a:pt x="10355400" y="406210"/>
                </a:cubicBezTo>
                <a:cubicBezTo>
                  <a:pt x="10354790" y="410131"/>
                  <a:pt x="10351132" y="412744"/>
                  <a:pt x="10346866" y="412091"/>
                </a:cubicBezTo>
                <a:cubicBezTo>
                  <a:pt x="10342903" y="411437"/>
                  <a:pt x="10339856" y="407844"/>
                  <a:pt x="10340465" y="403923"/>
                </a:cubicBezTo>
                <a:cubicBezTo>
                  <a:pt x="10341379" y="400003"/>
                  <a:pt x="10345037" y="397389"/>
                  <a:pt x="10349000" y="398042"/>
                </a:cubicBezTo>
                <a:close/>
                <a:moveTo>
                  <a:pt x="8954531" y="397716"/>
                </a:moveTo>
                <a:cubicBezTo>
                  <a:pt x="8959103" y="398369"/>
                  <a:pt x="8962456" y="402616"/>
                  <a:pt x="8961542" y="407191"/>
                </a:cubicBezTo>
                <a:cubicBezTo>
                  <a:pt x="8960931" y="411437"/>
                  <a:pt x="8956665" y="414378"/>
                  <a:pt x="8952093" y="413725"/>
                </a:cubicBezTo>
                <a:cubicBezTo>
                  <a:pt x="8947521" y="413071"/>
                  <a:pt x="8944168" y="408824"/>
                  <a:pt x="8945082" y="404250"/>
                </a:cubicBezTo>
                <a:cubicBezTo>
                  <a:pt x="8945691" y="400003"/>
                  <a:pt x="8949959" y="397062"/>
                  <a:pt x="8954531" y="397716"/>
                </a:cubicBezTo>
                <a:close/>
                <a:moveTo>
                  <a:pt x="5947358" y="397716"/>
                </a:moveTo>
                <a:cubicBezTo>
                  <a:pt x="5951626" y="398369"/>
                  <a:pt x="5954369" y="402289"/>
                  <a:pt x="5954064" y="406210"/>
                </a:cubicBezTo>
                <a:cubicBezTo>
                  <a:pt x="5953455" y="410130"/>
                  <a:pt x="5949492" y="412744"/>
                  <a:pt x="5945225" y="412091"/>
                </a:cubicBezTo>
                <a:cubicBezTo>
                  <a:pt x="5940958" y="411437"/>
                  <a:pt x="5938214" y="407517"/>
                  <a:pt x="5938519" y="403596"/>
                </a:cubicBezTo>
                <a:cubicBezTo>
                  <a:pt x="5939128" y="399676"/>
                  <a:pt x="5943091" y="397062"/>
                  <a:pt x="5947358" y="397716"/>
                </a:cubicBezTo>
                <a:close/>
                <a:moveTo>
                  <a:pt x="3705388" y="397716"/>
                </a:moveTo>
                <a:cubicBezTo>
                  <a:pt x="3709643" y="398369"/>
                  <a:pt x="3712679" y="402289"/>
                  <a:pt x="3712082" y="406537"/>
                </a:cubicBezTo>
                <a:cubicBezTo>
                  <a:pt x="3711474" y="410457"/>
                  <a:pt x="3707524" y="413398"/>
                  <a:pt x="3703256" y="412744"/>
                </a:cubicBezTo>
                <a:cubicBezTo>
                  <a:pt x="3698992" y="412091"/>
                  <a:pt x="3695941" y="408171"/>
                  <a:pt x="3696553" y="403923"/>
                </a:cubicBezTo>
                <a:cubicBezTo>
                  <a:pt x="3696852" y="399676"/>
                  <a:pt x="3700821" y="397062"/>
                  <a:pt x="3705388" y="397716"/>
                </a:cubicBezTo>
                <a:close/>
                <a:moveTo>
                  <a:pt x="7524707" y="397389"/>
                </a:moveTo>
                <a:cubicBezTo>
                  <a:pt x="7528974" y="398042"/>
                  <a:pt x="7531717" y="401963"/>
                  <a:pt x="7531107" y="405883"/>
                </a:cubicBezTo>
                <a:cubicBezTo>
                  <a:pt x="7530498" y="409804"/>
                  <a:pt x="7526535" y="412418"/>
                  <a:pt x="7522573" y="411764"/>
                </a:cubicBezTo>
                <a:cubicBezTo>
                  <a:pt x="7518306" y="411111"/>
                  <a:pt x="7515562" y="407191"/>
                  <a:pt x="7516172" y="403270"/>
                </a:cubicBezTo>
                <a:cubicBezTo>
                  <a:pt x="7516782" y="399349"/>
                  <a:pt x="7520744" y="396735"/>
                  <a:pt x="7524707" y="397389"/>
                </a:cubicBezTo>
                <a:close/>
                <a:moveTo>
                  <a:pt x="9564135" y="396735"/>
                </a:moveTo>
                <a:cubicBezTo>
                  <a:pt x="9568402" y="397389"/>
                  <a:pt x="9571450" y="401309"/>
                  <a:pt x="9570840" y="405230"/>
                </a:cubicBezTo>
                <a:cubicBezTo>
                  <a:pt x="9570231" y="409150"/>
                  <a:pt x="9566268" y="411764"/>
                  <a:pt x="9562001" y="411110"/>
                </a:cubicBezTo>
                <a:cubicBezTo>
                  <a:pt x="9557733" y="410457"/>
                  <a:pt x="9554686" y="406537"/>
                  <a:pt x="9555296" y="402616"/>
                </a:cubicBezTo>
                <a:cubicBezTo>
                  <a:pt x="9555906" y="398696"/>
                  <a:pt x="9559867" y="396082"/>
                  <a:pt x="9564135" y="396735"/>
                </a:cubicBezTo>
                <a:close/>
                <a:moveTo>
                  <a:pt x="5587164" y="396735"/>
                </a:moveTo>
                <a:cubicBezTo>
                  <a:pt x="5591433" y="397389"/>
                  <a:pt x="5594479" y="401636"/>
                  <a:pt x="5593870" y="405557"/>
                </a:cubicBezTo>
                <a:cubicBezTo>
                  <a:pt x="5593260" y="409804"/>
                  <a:pt x="5589297" y="412418"/>
                  <a:pt x="5584725" y="411764"/>
                </a:cubicBezTo>
                <a:cubicBezTo>
                  <a:pt x="5580458" y="411111"/>
                  <a:pt x="5577409" y="406864"/>
                  <a:pt x="5578019" y="402943"/>
                </a:cubicBezTo>
                <a:cubicBezTo>
                  <a:pt x="5578628" y="398696"/>
                  <a:pt x="5582894" y="396082"/>
                  <a:pt x="5587164" y="396735"/>
                </a:cubicBezTo>
                <a:close/>
                <a:moveTo>
                  <a:pt x="8821943" y="396082"/>
                </a:moveTo>
                <a:cubicBezTo>
                  <a:pt x="8826515" y="396735"/>
                  <a:pt x="8829563" y="400983"/>
                  <a:pt x="8828953" y="405230"/>
                </a:cubicBezTo>
                <a:cubicBezTo>
                  <a:pt x="8828343" y="409477"/>
                  <a:pt x="8824076" y="412418"/>
                  <a:pt x="8819810" y="411438"/>
                </a:cubicBezTo>
                <a:cubicBezTo>
                  <a:pt x="8817523" y="411111"/>
                  <a:pt x="8815619" y="409886"/>
                  <a:pt x="8814361" y="408211"/>
                </a:cubicBezTo>
                <a:lnTo>
                  <a:pt x="8814312" y="408025"/>
                </a:lnTo>
                <a:lnTo>
                  <a:pt x="8811808" y="412050"/>
                </a:lnTo>
                <a:cubicBezTo>
                  <a:pt x="8809979" y="413316"/>
                  <a:pt x="8807617" y="413888"/>
                  <a:pt x="8805179" y="413398"/>
                </a:cubicBezTo>
                <a:lnTo>
                  <a:pt x="8801162" y="410965"/>
                </a:lnTo>
                <a:lnTo>
                  <a:pt x="8802623" y="416427"/>
                </a:lnTo>
                <a:cubicBezTo>
                  <a:pt x="8802011" y="420525"/>
                  <a:pt x="8798012" y="423246"/>
                  <a:pt x="8793690" y="422505"/>
                </a:cubicBezTo>
                <a:cubicBezTo>
                  <a:pt x="8789369" y="421764"/>
                  <a:pt x="8786361" y="417840"/>
                  <a:pt x="8786973" y="413743"/>
                </a:cubicBezTo>
                <a:cubicBezTo>
                  <a:pt x="8787585" y="409645"/>
                  <a:pt x="8791584" y="406924"/>
                  <a:pt x="8795906" y="407665"/>
                </a:cubicBezTo>
                <a:lnTo>
                  <a:pt x="8799265" y="409679"/>
                </a:lnTo>
                <a:lnTo>
                  <a:pt x="8797559" y="403596"/>
                </a:lnTo>
                <a:cubicBezTo>
                  <a:pt x="8798168" y="399022"/>
                  <a:pt x="8802740" y="396082"/>
                  <a:pt x="8807617" y="396735"/>
                </a:cubicBezTo>
                <a:cubicBezTo>
                  <a:pt x="8810055" y="397226"/>
                  <a:pt x="8812112" y="398532"/>
                  <a:pt x="8813484" y="400288"/>
                </a:cubicBezTo>
                <a:lnTo>
                  <a:pt x="8813653" y="400889"/>
                </a:lnTo>
                <a:lnTo>
                  <a:pt x="8815885" y="397226"/>
                </a:lnTo>
                <a:cubicBezTo>
                  <a:pt x="8817523" y="396082"/>
                  <a:pt x="8819657" y="395592"/>
                  <a:pt x="8821943" y="396082"/>
                </a:cubicBezTo>
                <a:close/>
                <a:moveTo>
                  <a:pt x="7298239" y="396082"/>
                </a:moveTo>
                <a:cubicBezTo>
                  <a:pt x="7302506" y="396735"/>
                  <a:pt x="7305249" y="400656"/>
                  <a:pt x="7304639" y="404576"/>
                </a:cubicBezTo>
                <a:cubicBezTo>
                  <a:pt x="7304030" y="408497"/>
                  <a:pt x="7300373" y="411111"/>
                  <a:pt x="7296105" y="410457"/>
                </a:cubicBezTo>
                <a:cubicBezTo>
                  <a:pt x="7291838" y="409804"/>
                  <a:pt x="7289094" y="405883"/>
                  <a:pt x="7289705" y="401963"/>
                </a:cubicBezTo>
                <a:cubicBezTo>
                  <a:pt x="7290009" y="397716"/>
                  <a:pt x="7293972" y="395102"/>
                  <a:pt x="7298239" y="396082"/>
                </a:cubicBezTo>
                <a:close/>
                <a:moveTo>
                  <a:pt x="3826710" y="395755"/>
                </a:moveTo>
                <a:cubicBezTo>
                  <a:pt x="3830981" y="396408"/>
                  <a:pt x="3834029" y="400329"/>
                  <a:pt x="3833418" y="404250"/>
                </a:cubicBezTo>
                <a:cubicBezTo>
                  <a:pt x="3832807" y="408170"/>
                  <a:pt x="3828850" y="411110"/>
                  <a:pt x="3824593" y="410130"/>
                </a:cubicBezTo>
                <a:cubicBezTo>
                  <a:pt x="3820331" y="409477"/>
                  <a:pt x="3817288" y="405557"/>
                  <a:pt x="3817900" y="401636"/>
                </a:cubicBezTo>
                <a:cubicBezTo>
                  <a:pt x="3818508" y="397716"/>
                  <a:pt x="3822460" y="395101"/>
                  <a:pt x="3826710" y="395755"/>
                </a:cubicBezTo>
                <a:close/>
                <a:moveTo>
                  <a:pt x="2425345" y="395429"/>
                </a:moveTo>
                <a:cubicBezTo>
                  <a:pt x="2430223" y="396082"/>
                  <a:pt x="2433271" y="400656"/>
                  <a:pt x="2432660" y="404903"/>
                </a:cubicBezTo>
                <a:cubicBezTo>
                  <a:pt x="2432054" y="409478"/>
                  <a:pt x="2427482" y="412418"/>
                  <a:pt x="2422907" y="411438"/>
                </a:cubicBezTo>
                <a:cubicBezTo>
                  <a:pt x="2418030" y="410784"/>
                  <a:pt x="2414983" y="406210"/>
                  <a:pt x="2415592" y="401963"/>
                </a:cubicBezTo>
                <a:cubicBezTo>
                  <a:pt x="2416507" y="397716"/>
                  <a:pt x="2420773" y="394449"/>
                  <a:pt x="2425345" y="395429"/>
                </a:cubicBezTo>
                <a:close/>
                <a:moveTo>
                  <a:pt x="1190666" y="395428"/>
                </a:moveTo>
                <a:cubicBezTo>
                  <a:pt x="1192952" y="395755"/>
                  <a:pt x="1194933" y="397062"/>
                  <a:pt x="1196267" y="398818"/>
                </a:cubicBezTo>
                <a:lnTo>
                  <a:pt x="1197435" y="402966"/>
                </a:lnTo>
                <a:lnTo>
                  <a:pt x="1202995" y="406210"/>
                </a:lnTo>
                <a:cubicBezTo>
                  <a:pt x="1204329" y="407925"/>
                  <a:pt x="1205014" y="410131"/>
                  <a:pt x="1204709" y="412418"/>
                </a:cubicBezTo>
                <a:cubicBezTo>
                  <a:pt x="1204100" y="416665"/>
                  <a:pt x="1199833" y="419605"/>
                  <a:pt x="1195261" y="418952"/>
                </a:cubicBezTo>
                <a:cubicBezTo>
                  <a:pt x="1192975" y="418625"/>
                  <a:pt x="1190994" y="417400"/>
                  <a:pt x="1189660" y="415685"/>
                </a:cubicBezTo>
                <a:lnTo>
                  <a:pt x="1188475" y="411391"/>
                </a:lnTo>
                <a:lnTo>
                  <a:pt x="1188227" y="411437"/>
                </a:lnTo>
                <a:cubicBezTo>
                  <a:pt x="1183656" y="410784"/>
                  <a:pt x="1180303" y="406210"/>
                  <a:pt x="1180913" y="401963"/>
                </a:cubicBezTo>
                <a:cubicBezTo>
                  <a:pt x="1181522" y="397716"/>
                  <a:pt x="1185790" y="394775"/>
                  <a:pt x="1190666" y="395428"/>
                </a:cubicBezTo>
                <a:close/>
                <a:moveTo>
                  <a:pt x="10766945" y="394776"/>
                </a:moveTo>
                <a:cubicBezTo>
                  <a:pt x="10771101" y="395489"/>
                  <a:pt x="10773996" y="399244"/>
                  <a:pt x="10773410" y="403163"/>
                </a:cubicBezTo>
                <a:cubicBezTo>
                  <a:pt x="10772826" y="407083"/>
                  <a:pt x="10768982" y="409682"/>
                  <a:pt x="10764827" y="408970"/>
                </a:cubicBezTo>
                <a:cubicBezTo>
                  <a:pt x="10760672" y="408257"/>
                  <a:pt x="10757777" y="404502"/>
                  <a:pt x="10758363" y="400582"/>
                </a:cubicBezTo>
                <a:cubicBezTo>
                  <a:pt x="10758947" y="396663"/>
                  <a:pt x="10762790" y="394063"/>
                  <a:pt x="10766945" y="394776"/>
                </a:cubicBezTo>
                <a:close/>
                <a:moveTo>
                  <a:pt x="4996401" y="394775"/>
                </a:moveTo>
                <a:cubicBezTo>
                  <a:pt x="5000671" y="395428"/>
                  <a:pt x="5003719" y="399349"/>
                  <a:pt x="5003107" y="403596"/>
                </a:cubicBezTo>
                <a:cubicBezTo>
                  <a:pt x="5002500" y="407844"/>
                  <a:pt x="4998535" y="410457"/>
                  <a:pt x="4994266" y="409804"/>
                </a:cubicBezTo>
                <a:cubicBezTo>
                  <a:pt x="4989999" y="409151"/>
                  <a:pt x="4986955" y="405230"/>
                  <a:pt x="4987559" y="400983"/>
                </a:cubicBezTo>
                <a:cubicBezTo>
                  <a:pt x="4988172" y="396735"/>
                  <a:pt x="4992136" y="394122"/>
                  <a:pt x="4996401" y="394775"/>
                </a:cubicBezTo>
                <a:close/>
                <a:moveTo>
                  <a:pt x="4506418" y="394448"/>
                </a:moveTo>
                <a:cubicBezTo>
                  <a:pt x="4510988" y="395101"/>
                  <a:pt x="4514033" y="399349"/>
                  <a:pt x="4513424" y="403596"/>
                </a:cubicBezTo>
                <a:cubicBezTo>
                  <a:pt x="4512814" y="407844"/>
                  <a:pt x="4508547" y="410784"/>
                  <a:pt x="4503982" y="409804"/>
                </a:cubicBezTo>
                <a:cubicBezTo>
                  <a:pt x="4499405" y="409150"/>
                  <a:pt x="4496353" y="404903"/>
                  <a:pt x="4496966" y="400656"/>
                </a:cubicBezTo>
                <a:cubicBezTo>
                  <a:pt x="4497572" y="396408"/>
                  <a:pt x="4501842" y="393795"/>
                  <a:pt x="4506418" y="394448"/>
                </a:cubicBezTo>
                <a:close/>
                <a:moveTo>
                  <a:pt x="4920184" y="394122"/>
                </a:moveTo>
                <a:cubicBezTo>
                  <a:pt x="4924454" y="394775"/>
                  <a:pt x="4927502" y="398696"/>
                  <a:pt x="4926897" y="402943"/>
                </a:cubicBezTo>
                <a:cubicBezTo>
                  <a:pt x="4926288" y="407191"/>
                  <a:pt x="4922324" y="409804"/>
                  <a:pt x="4918054" y="409151"/>
                </a:cubicBezTo>
                <a:cubicBezTo>
                  <a:pt x="4913786" y="408497"/>
                  <a:pt x="4910735" y="404576"/>
                  <a:pt x="4911346" y="400330"/>
                </a:cubicBezTo>
                <a:cubicBezTo>
                  <a:pt x="4911956" y="396082"/>
                  <a:pt x="4915921" y="393142"/>
                  <a:pt x="4920184" y="394122"/>
                </a:cubicBezTo>
                <a:close/>
                <a:moveTo>
                  <a:pt x="4018211" y="394122"/>
                </a:moveTo>
                <a:cubicBezTo>
                  <a:pt x="4022470" y="394775"/>
                  <a:pt x="4025228" y="398696"/>
                  <a:pt x="4024616" y="402616"/>
                </a:cubicBezTo>
                <a:cubicBezTo>
                  <a:pt x="4023995" y="406537"/>
                  <a:pt x="4020031" y="409151"/>
                  <a:pt x="4016074" y="408497"/>
                </a:cubicBezTo>
                <a:cubicBezTo>
                  <a:pt x="4011803" y="407844"/>
                  <a:pt x="4009051" y="403923"/>
                  <a:pt x="4009667" y="400003"/>
                </a:cubicBezTo>
                <a:cubicBezTo>
                  <a:pt x="4010282" y="396082"/>
                  <a:pt x="4014236" y="393468"/>
                  <a:pt x="4018211" y="394122"/>
                </a:cubicBezTo>
                <a:close/>
                <a:moveTo>
                  <a:pt x="1343316" y="394122"/>
                </a:moveTo>
                <a:cubicBezTo>
                  <a:pt x="1348193" y="395102"/>
                  <a:pt x="1351545" y="399349"/>
                  <a:pt x="1350936" y="403923"/>
                </a:cubicBezTo>
                <a:cubicBezTo>
                  <a:pt x="1350326" y="408497"/>
                  <a:pt x="1345754" y="411764"/>
                  <a:pt x="1340877" y="410784"/>
                </a:cubicBezTo>
                <a:cubicBezTo>
                  <a:pt x="1336001" y="409804"/>
                  <a:pt x="1332648" y="405557"/>
                  <a:pt x="1333258" y="400983"/>
                </a:cubicBezTo>
                <a:cubicBezTo>
                  <a:pt x="1333867" y="396408"/>
                  <a:pt x="1338439" y="393468"/>
                  <a:pt x="1343316" y="394122"/>
                </a:cubicBezTo>
                <a:close/>
                <a:moveTo>
                  <a:pt x="8666188" y="394121"/>
                </a:moveTo>
                <a:cubicBezTo>
                  <a:pt x="8670151" y="394775"/>
                  <a:pt x="8673199" y="398369"/>
                  <a:pt x="8672590" y="402289"/>
                </a:cubicBezTo>
                <a:cubicBezTo>
                  <a:pt x="8671980" y="406210"/>
                  <a:pt x="8668322" y="408824"/>
                  <a:pt x="8664360" y="407844"/>
                </a:cubicBezTo>
                <a:cubicBezTo>
                  <a:pt x="8660398" y="407190"/>
                  <a:pt x="8657349" y="403596"/>
                  <a:pt x="8657959" y="399676"/>
                </a:cubicBezTo>
                <a:cubicBezTo>
                  <a:pt x="8658264" y="396082"/>
                  <a:pt x="8662226" y="393468"/>
                  <a:pt x="8666188" y="394121"/>
                </a:cubicBezTo>
                <a:close/>
                <a:moveTo>
                  <a:pt x="10664470" y="393469"/>
                </a:moveTo>
                <a:cubicBezTo>
                  <a:pt x="10668736" y="394122"/>
                  <a:pt x="10671480" y="398042"/>
                  <a:pt x="10670869" y="401963"/>
                </a:cubicBezTo>
                <a:cubicBezTo>
                  <a:pt x="10670260" y="405883"/>
                  <a:pt x="10666297" y="408498"/>
                  <a:pt x="10662336" y="407844"/>
                </a:cubicBezTo>
                <a:cubicBezTo>
                  <a:pt x="10658068" y="407191"/>
                  <a:pt x="10655325" y="403270"/>
                  <a:pt x="10655935" y="399349"/>
                </a:cubicBezTo>
                <a:cubicBezTo>
                  <a:pt x="10656545" y="395429"/>
                  <a:pt x="10660201" y="392815"/>
                  <a:pt x="10664470" y="393469"/>
                </a:cubicBezTo>
                <a:close/>
                <a:moveTo>
                  <a:pt x="1428046" y="393468"/>
                </a:moveTo>
                <a:cubicBezTo>
                  <a:pt x="1432922" y="394448"/>
                  <a:pt x="1436274" y="398695"/>
                  <a:pt x="1435665" y="403269"/>
                </a:cubicBezTo>
                <a:cubicBezTo>
                  <a:pt x="1435055" y="407843"/>
                  <a:pt x="1430484" y="411110"/>
                  <a:pt x="1425607" y="410130"/>
                </a:cubicBezTo>
                <a:cubicBezTo>
                  <a:pt x="1420731" y="409150"/>
                  <a:pt x="1417377" y="404903"/>
                  <a:pt x="1417988" y="400329"/>
                </a:cubicBezTo>
                <a:cubicBezTo>
                  <a:pt x="1418597" y="395755"/>
                  <a:pt x="1423169" y="392814"/>
                  <a:pt x="1428046" y="393468"/>
                </a:cubicBezTo>
                <a:close/>
                <a:moveTo>
                  <a:pt x="4092261" y="393142"/>
                </a:moveTo>
                <a:cubicBezTo>
                  <a:pt x="4096529" y="393795"/>
                  <a:pt x="4099274" y="397716"/>
                  <a:pt x="4098664" y="401636"/>
                </a:cubicBezTo>
                <a:cubicBezTo>
                  <a:pt x="4098052" y="405557"/>
                  <a:pt x="4094092" y="408171"/>
                  <a:pt x="4090124" y="407517"/>
                </a:cubicBezTo>
                <a:cubicBezTo>
                  <a:pt x="4085860" y="406864"/>
                  <a:pt x="4083111" y="402943"/>
                  <a:pt x="4083722" y="399023"/>
                </a:cubicBezTo>
                <a:cubicBezTo>
                  <a:pt x="4084028" y="395102"/>
                  <a:pt x="4087993" y="392488"/>
                  <a:pt x="4092261" y="393142"/>
                </a:cubicBezTo>
                <a:close/>
                <a:moveTo>
                  <a:pt x="6923028" y="392488"/>
                </a:moveTo>
                <a:cubicBezTo>
                  <a:pt x="6927295" y="393141"/>
                  <a:pt x="6930343" y="397062"/>
                  <a:pt x="6929733" y="401309"/>
                </a:cubicBezTo>
                <a:cubicBezTo>
                  <a:pt x="6929124" y="405230"/>
                  <a:pt x="6925162" y="408170"/>
                  <a:pt x="6920895" y="407517"/>
                </a:cubicBezTo>
                <a:cubicBezTo>
                  <a:pt x="6916627" y="406864"/>
                  <a:pt x="6913579" y="402943"/>
                  <a:pt x="6914188" y="398696"/>
                </a:cubicBezTo>
                <a:cubicBezTo>
                  <a:pt x="6914798" y="394448"/>
                  <a:pt x="6918760" y="391835"/>
                  <a:pt x="6923028" y="392488"/>
                </a:cubicBezTo>
                <a:close/>
                <a:moveTo>
                  <a:pt x="4231466" y="392488"/>
                </a:moveTo>
                <a:cubicBezTo>
                  <a:pt x="4236045" y="393141"/>
                  <a:pt x="4239098" y="397389"/>
                  <a:pt x="4238487" y="401636"/>
                </a:cubicBezTo>
                <a:cubicBezTo>
                  <a:pt x="4237882" y="405883"/>
                  <a:pt x="4233603" y="408497"/>
                  <a:pt x="4229336" y="407844"/>
                </a:cubicBezTo>
                <a:cubicBezTo>
                  <a:pt x="4224764" y="407190"/>
                  <a:pt x="4221717" y="402943"/>
                  <a:pt x="4222327" y="398696"/>
                </a:cubicBezTo>
                <a:cubicBezTo>
                  <a:pt x="4222940" y="394448"/>
                  <a:pt x="4227199" y="391835"/>
                  <a:pt x="4231466" y="392488"/>
                </a:cubicBezTo>
                <a:close/>
                <a:moveTo>
                  <a:pt x="10588879" y="392162"/>
                </a:moveTo>
                <a:cubicBezTo>
                  <a:pt x="10593145" y="392815"/>
                  <a:pt x="10595888" y="396735"/>
                  <a:pt x="10595279" y="400656"/>
                </a:cubicBezTo>
                <a:cubicBezTo>
                  <a:pt x="10594669" y="404576"/>
                  <a:pt x="10590706" y="407191"/>
                  <a:pt x="10586745" y="406537"/>
                </a:cubicBezTo>
                <a:cubicBezTo>
                  <a:pt x="10582781" y="405883"/>
                  <a:pt x="10579734" y="401963"/>
                  <a:pt x="10580344" y="398042"/>
                </a:cubicBezTo>
                <a:cubicBezTo>
                  <a:pt x="10580953" y="394122"/>
                  <a:pt x="10584611" y="391508"/>
                  <a:pt x="10588879" y="392162"/>
                </a:cubicBezTo>
                <a:close/>
                <a:moveTo>
                  <a:pt x="10467872" y="392162"/>
                </a:moveTo>
                <a:cubicBezTo>
                  <a:pt x="10472139" y="392815"/>
                  <a:pt x="10474882" y="396735"/>
                  <a:pt x="10474272" y="400656"/>
                </a:cubicBezTo>
                <a:cubicBezTo>
                  <a:pt x="10473663" y="404576"/>
                  <a:pt x="10470005" y="407191"/>
                  <a:pt x="10465739" y="406537"/>
                </a:cubicBezTo>
                <a:cubicBezTo>
                  <a:pt x="10461471" y="405883"/>
                  <a:pt x="10458728" y="401963"/>
                  <a:pt x="10459338" y="398042"/>
                </a:cubicBezTo>
                <a:cubicBezTo>
                  <a:pt x="10459947" y="394122"/>
                  <a:pt x="10463604" y="391508"/>
                  <a:pt x="10467872" y="392162"/>
                </a:cubicBezTo>
                <a:close/>
                <a:moveTo>
                  <a:pt x="3581618" y="392161"/>
                </a:moveTo>
                <a:cubicBezTo>
                  <a:pt x="3585860" y="392814"/>
                  <a:pt x="3588906" y="396735"/>
                  <a:pt x="3588297" y="400982"/>
                </a:cubicBezTo>
                <a:cubicBezTo>
                  <a:pt x="3587689" y="405230"/>
                  <a:pt x="3583737" y="407843"/>
                  <a:pt x="3579171" y="407190"/>
                </a:cubicBezTo>
                <a:cubicBezTo>
                  <a:pt x="3574904" y="406537"/>
                  <a:pt x="3571866" y="402616"/>
                  <a:pt x="3572477" y="398369"/>
                </a:cubicBezTo>
                <a:cubicBezTo>
                  <a:pt x="3573384" y="394121"/>
                  <a:pt x="3577354" y="391508"/>
                  <a:pt x="3581618" y="392161"/>
                </a:cubicBezTo>
                <a:close/>
                <a:moveTo>
                  <a:pt x="1612048" y="391883"/>
                </a:moveTo>
                <a:cubicBezTo>
                  <a:pt x="1616369" y="392624"/>
                  <a:pt x="1619376" y="396547"/>
                  <a:pt x="1618764" y="400645"/>
                </a:cubicBezTo>
                <a:cubicBezTo>
                  <a:pt x="1618152" y="404743"/>
                  <a:pt x="1614154" y="407464"/>
                  <a:pt x="1609833" y="406723"/>
                </a:cubicBezTo>
                <a:cubicBezTo>
                  <a:pt x="1605511" y="405981"/>
                  <a:pt x="1602503" y="402059"/>
                  <a:pt x="1603115" y="397961"/>
                </a:cubicBezTo>
                <a:cubicBezTo>
                  <a:pt x="1603727" y="393863"/>
                  <a:pt x="1607726" y="391142"/>
                  <a:pt x="1612048" y="391883"/>
                </a:cubicBezTo>
                <a:close/>
                <a:moveTo>
                  <a:pt x="9531826" y="391835"/>
                </a:moveTo>
                <a:cubicBezTo>
                  <a:pt x="9536093" y="392488"/>
                  <a:pt x="9538836" y="396408"/>
                  <a:pt x="9538226" y="400329"/>
                </a:cubicBezTo>
                <a:cubicBezTo>
                  <a:pt x="9537617" y="404250"/>
                  <a:pt x="9533654" y="406864"/>
                  <a:pt x="9529692" y="406210"/>
                </a:cubicBezTo>
                <a:cubicBezTo>
                  <a:pt x="9525425" y="405557"/>
                  <a:pt x="9522682" y="401636"/>
                  <a:pt x="9523292" y="397716"/>
                </a:cubicBezTo>
                <a:cubicBezTo>
                  <a:pt x="9523902" y="393795"/>
                  <a:pt x="9527863" y="391181"/>
                  <a:pt x="9531826" y="391835"/>
                </a:cubicBezTo>
                <a:close/>
                <a:moveTo>
                  <a:pt x="9213613" y="391835"/>
                </a:moveTo>
                <a:cubicBezTo>
                  <a:pt x="9218489" y="392815"/>
                  <a:pt x="9221842" y="397062"/>
                  <a:pt x="9220928" y="401636"/>
                </a:cubicBezTo>
                <a:lnTo>
                  <a:pt x="9217743" y="406644"/>
                </a:lnTo>
                <a:lnTo>
                  <a:pt x="9219709" y="406210"/>
                </a:lnTo>
                <a:lnTo>
                  <a:pt x="9219763" y="406282"/>
                </a:lnTo>
                <a:lnTo>
                  <a:pt x="9223366" y="405557"/>
                </a:lnTo>
                <a:cubicBezTo>
                  <a:pt x="9228548" y="406537"/>
                  <a:pt x="9231901" y="411110"/>
                  <a:pt x="9231291" y="415685"/>
                </a:cubicBezTo>
                <a:cubicBezTo>
                  <a:pt x="9230681" y="420585"/>
                  <a:pt x="9225805" y="423526"/>
                  <a:pt x="9220928" y="422873"/>
                </a:cubicBezTo>
                <a:cubicBezTo>
                  <a:pt x="9218337" y="422383"/>
                  <a:pt x="9216203" y="420994"/>
                  <a:pt x="9214794" y="419156"/>
                </a:cubicBezTo>
                <a:lnTo>
                  <a:pt x="9213477" y="414441"/>
                </a:lnTo>
                <a:lnTo>
                  <a:pt x="9211480" y="411764"/>
                </a:lnTo>
                <a:lnTo>
                  <a:pt x="9214082" y="407785"/>
                </a:lnTo>
                <a:lnTo>
                  <a:pt x="9210869" y="408497"/>
                </a:lnTo>
                <a:cubicBezTo>
                  <a:pt x="9205993" y="407517"/>
                  <a:pt x="9202640" y="403269"/>
                  <a:pt x="9203554" y="398696"/>
                </a:cubicBezTo>
                <a:cubicBezTo>
                  <a:pt x="9204469" y="394121"/>
                  <a:pt x="9209041" y="391181"/>
                  <a:pt x="9213613" y="391835"/>
                </a:cubicBezTo>
                <a:close/>
                <a:moveTo>
                  <a:pt x="1544725" y="391835"/>
                </a:moveTo>
                <a:cubicBezTo>
                  <a:pt x="1548687" y="392488"/>
                  <a:pt x="1551735" y="396408"/>
                  <a:pt x="1551126" y="400003"/>
                </a:cubicBezTo>
                <a:cubicBezTo>
                  <a:pt x="1550516" y="403923"/>
                  <a:pt x="1546859" y="406537"/>
                  <a:pt x="1542592" y="405883"/>
                </a:cubicBezTo>
                <a:lnTo>
                  <a:pt x="1541136" y="405000"/>
                </a:lnTo>
                <a:lnTo>
                  <a:pt x="1538550" y="409192"/>
                </a:lnTo>
                <a:cubicBezTo>
                  <a:pt x="1536950" y="410294"/>
                  <a:pt x="1534893" y="410784"/>
                  <a:pt x="1532760" y="410457"/>
                </a:cubicBezTo>
                <a:cubicBezTo>
                  <a:pt x="1528493" y="409804"/>
                  <a:pt x="1525445" y="405883"/>
                  <a:pt x="1526054" y="401636"/>
                </a:cubicBezTo>
                <a:cubicBezTo>
                  <a:pt x="1526664" y="397389"/>
                  <a:pt x="1530626" y="394775"/>
                  <a:pt x="1534893" y="395428"/>
                </a:cubicBezTo>
                <a:lnTo>
                  <a:pt x="1536903" y="396616"/>
                </a:lnTo>
                <a:lnTo>
                  <a:pt x="1539201" y="393060"/>
                </a:lnTo>
                <a:cubicBezTo>
                  <a:pt x="1540764" y="391998"/>
                  <a:pt x="1542744" y="391508"/>
                  <a:pt x="1544725" y="391835"/>
                </a:cubicBezTo>
                <a:close/>
                <a:moveTo>
                  <a:pt x="9765608" y="391508"/>
                </a:moveTo>
                <a:cubicBezTo>
                  <a:pt x="9769571" y="392161"/>
                  <a:pt x="9772315" y="395755"/>
                  <a:pt x="9771705" y="399676"/>
                </a:cubicBezTo>
                <a:lnTo>
                  <a:pt x="9765298" y="403999"/>
                </a:lnTo>
                <a:lnTo>
                  <a:pt x="9766436" y="408478"/>
                </a:lnTo>
                <a:cubicBezTo>
                  <a:pt x="9765851" y="412397"/>
                  <a:pt x="9762143" y="415020"/>
                  <a:pt x="9758152" y="414336"/>
                </a:cubicBezTo>
                <a:lnTo>
                  <a:pt x="9753482" y="411459"/>
                </a:lnTo>
                <a:lnTo>
                  <a:pt x="9753722" y="412418"/>
                </a:lnTo>
                <a:cubicBezTo>
                  <a:pt x="9753112" y="416666"/>
                  <a:pt x="9749149" y="419279"/>
                  <a:pt x="9744577" y="418626"/>
                </a:cubicBezTo>
                <a:cubicBezTo>
                  <a:pt x="9740311" y="417972"/>
                  <a:pt x="9736958" y="413725"/>
                  <a:pt x="9737872" y="409804"/>
                </a:cubicBezTo>
                <a:cubicBezTo>
                  <a:pt x="9738176" y="407844"/>
                  <a:pt x="9739396" y="406128"/>
                  <a:pt x="9741071" y="404985"/>
                </a:cubicBezTo>
                <a:lnTo>
                  <a:pt x="9745491" y="403953"/>
                </a:lnTo>
                <a:lnTo>
                  <a:pt x="9744272" y="399349"/>
                </a:lnTo>
                <a:cubicBezTo>
                  <a:pt x="9744882" y="395102"/>
                  <a:pt x="9748845" y="392162"/>
                  <a:pt x="9753112" y="393142"/>
                </a:cubicBezTo>
                <a:cubicBezTo>
                  <a:pt x="9755245" y="393469"/>
                  <a:pt x="9757073" y="394612"/>
                  <a:pt x="9758293" y="396205"/>
                </a:cubicBezTo>
                <a:lnTo>
                  <a:pt x="9758346" y="396408"/>
                </a:lnTo>
                <a:close/>
                <a:moveTo>
                  <a:pt x="5685958" y="391508"/>
                </a:moveTo>
                <a:cubicBezTo>
                  <a:pt x="5690225" y="392161"/>
                  <a:pt x="5693273" y="396082"/>
                  <a:pt x="5692666" y="400329"/>
                </a:cubicBezTo>
                <a:cubicBezTo>
                  <a:pt x="5692055" y="404576"/>
                  <a:pt x="5688092" y="407190"/>
                  <a:pt x="5683824" y="406537"/>
                </a:cubicBezTo>
                <a:cubicBezTo>
                  <a:pt x="5679556" y="405883"/>
                  <a:pt x="5676508" y="401962"/>
                  <a:pt x="5677118" y="397716"/>
                </a:cubicBezTo>
                <a:cubicBezTo>
                  <a:pt x="5677728" y="393468"/>
                  <a:pt x="5681691" y="390528"/>
                  <a:pt x="5685958" y="391508"/>
                </a:cubicBezTo>
                <a:close/>
                <a:moveTo>
                  <a:pt x="7372611" y="391181"/>
                </a:moveTo>
                <a:cubicBezTo>
                  <a:pt x="7376878" y="391835"/>
                  <a:pt x="7379622" y="395755"/>
                  <a:pt x="7379011" y="399676"/>
                </a:cubicBezTo>
                <a:cubicBezTo>
                  <a:pt x="7378402" y="403596"/>
                  <a:pt x="7374744" y="406210"/>
                  <a:pt x="7370477" y="405557"/>
                </a:cubicBezTo>
                <a:cubicBezTo>
                  <a:pt x="7366210" y="404903"/>
                  <a:pt x="7363466" y="400983"/>
                  <a:pt x="7364076" y="397062"/>
                </a:cubicBezTo>
                <a:cubicBezTo>
                  <a:pt x="7364686" y="393142"/>
                  <a:pt x="7368343" y="390528"/>
                  <a:pt x="7372611" y="391181"/>
                </a:cubicBezTo>
                <a:close/>
                <a:moveTo>
                  <a:pt x="9280974" y="390528"/>
                </a:moveTo>
                <a:cubicBezTo>
                  <a:pt x="9285851" y="391508"/>
                  <a:pt x="9289508" y="395755"/>
                  <a:pt x="9288594" y="400656"/>
                </a:cubicBezTo>
                <a:cubicBezTo>
                  <a:pt x="9287984" y="405230"/>
                  <a:pt x="9283412" y="408497"/>
                  <a:pt x="9278231" y="407517"/>
                </a:cubicBezTo>
                <a:cubicBezTo>
                  <a:pt x="9273050" y="406537"/>
                  <a:pt x="9269696" y="402289"/>
                  <a:pt x="9270611" y="397389"/>
                </a:cubicBezTo>
                <a:cubicBezTo>
                  <a:pt x="9271526" y="392814"/>
                  <a:pt x="9276097" y="389548"/>
                  <a:pt x="9280974" y="390528"/>
                </a:cubicBezTo>
                <a:close/>
                <a:moveTo>
                  <a:pt x="6098235" y="390528"/>
                </a:moveTo>
                <a:cubicBezTo>
                  <a:pt x="6102502" y="391181"/>
                  <a:pt x="6105245" y="395101"/>
                  <a:pt x="6104940" y="399022"/>
                </a:cubicBezTo>
                <a:cubicBezTo>
                  <a:pt x="6104330" y="402942"/>
                  <a:pt x="6100368" y="405557"/>
                  <a:pt x="6096101" y="404903"/>
                </a:cubicBezTo>
                <a:cubicBezTo>
                  <a:pt x="6091834" y="404250"/>
                  <a:pt x="6089091" y="400329"/>
                  <a:pt x="6089395" y="396408"/>
                </a:cubicBezTo>
                <a:cubicBezTo>
                  <a:pt x="6090005" y="392488"/>
                  <a:pt x="6093968" y="389874"/>
                  <a:pt x="6098235" y="390528"/>
                </a:cubicBezTo>
                <a:close/>
                <a:moveTo>
                  <a:pt x="7768243" y="390201"/>
                </a:moveTo>
                <a:cubicBezTo>
                  <a:pt x="7772510" y="390855"/>
                  <a:pt x="7775559" y="394775"/>
                  <a:pt x="7774949" y="399023"/>
                </a:cubicBezTo>
                <a:cubicBezTo>
                  <a:pt x="7774340" y="403270"/>
                  <a:pt x="7770377" y="405883"/>
                  <a:pt x="7766110" y="405230"/>
                </a:cubicBezTo>
                <a:cubicBezTo>
                  <a:pt x="7761843" y="404576"/>
                  <a:pt x="7758795" y="400656"/>
                  <a:pt x="7759404" y="396409"/>
                </a:cubicBezTo>
                <a:cubicBezTo>
                  <a:pt x="7760013" y="392162"/>
                  <a:pt x="7763976" y="389221"/>
                  <a:pt x="7768243" y="390201"/>
                </a:cubicBezTo>
                <a:close/>
                <a:moveTo>
                  <a:pt x="5781703" y="390201"/>
                </a:moveTo>
                <a:cubicBezTo>
                  <a:pt x="5785970" y="390855"/>
                  <a:pt x="5789019" y="394775"/>
                  <a:pt x="5788409" y="399023"/>
                </a:cubicBezTo>
                <a:cubicBezTo>
                  <a:pt x="5787799" y="402943"/>
                  <a:pt x="5783836" y="405883"/>
                  <a:pt x="5779571" y="404903"/>
                </a:cubicBezTo>
                <a:cubicBezTo>
                  <a:pt x="5775301" y="404250"/>
                  <a:pt x="5772252" y="400330"/>
                  <a:pt x="5772862" y="396082"/>
                </a:cubicBezTo>
                <a:cubicBezTo>
                  <a:pt x="5773473" y="392162"/>
                  <a:pt x="5777433" y="389548"/>
                  <a:pt x="5781703" y="390201"/>
                </a:cubicBezTo>
                <a:close/>
                <a:moveTo>
                  <a:pt x="6378652" y="389221"/>
                </a:moveTo>
                <a:cubicBezTo>
                  <a:pt x="6382920" y="389874"/>
                  <a:pt x="6385968" y="393795"/>
                  <a:pt x="6385358" y="398042"/>
                </a:cubicBezTo>
                <a:cubicBezTo>
                  <a:pt x="6384748" y="402290"/>
                  <a:pt x="6380786" y="404903"/>
                  <a:pt x="6376519" y="404250"/>
                </a:cubicBezTo>
                <a:cubicBezTo>
                  <a:pt x="6372252" y="403596"/>
                  <a:pt x="6369204" y="399676"/>
                  <a:pt x="6369813" y="395429"/>
                </a:cubicBezTo>
                <a:cubicBezTo>
                  <a:pt x="6370423" y="391181"/>
                  <a:pt x="6374385" y="388241"/>
                  <a:pt x="6378652" y="389221"/>
                </a:cubicBezTo>
                <a:close/>
                <a:moveTo>
                  <a:pt x="8438502" y="388894"/>
                </a:moveTo>
                <a:cubicBezTo>
                  <a:pt x="8443379" y="389874"/>
                  <a:pt x="8446732" y="394121"/>
                  <a:pt x="8445817" y="398696"/>
                </a:cubicBezTo>
                <a:cubicBezTo>
                  <a:pt x="8445207" y="403269"/>
                  <a:pt x="8440635" y="406210"/>
                  <a:pt x="8436064" y="405557"/>
                </a:cubicBezTo>
                <a:cubicBezTo>
                  <a:pt x="8431187" y="404576"/>
                  <a:pt x="8427834" y="400329"/>
                  <a:pt x="8428748" y="395755"/>
                </a:cubicBezTo>
                <a:cubicBezTo>
                  <a:pt x="8429358" y="391181"/>
                  <a:pt x="8433930" y="388240"/>
                  <a:pt x="8438502" y="388894"/>
                </a:cubicBezTo>
                <a:close/>
                <a:moveTo>
                  <a:pt x="9395885" y="388567"/>
                </a:moveTo>
                <a:cubicBezTo>
                  <a:pt x="9399846" y="389221"/>
                  <a:pt x="9402894" y="392814"/>
                  <a:pt x="9402285" y="396735"/>
                </a:cubicBezTo>
                <a:cubicBezTo>
                  <a:pt x="9401676" y="400656"/>
                  <a:pt x="9398019" y="403269"/>
                  <a:pt x="9393751" y="402616"/>
                </a:cubicBezTo>
                <a:cubicBezTo>
                  <a:pt x="9389789" y="401962"/>
                  <a:pt x="9386740" y="398369"/>
                  <a:pt x="9387350" y="394448"/>
                </a:cubicBezTo>
                <a:cubicBezTo>
                  <a:pt x="9388265" y="390201"/>
                  <a:pt x="9391922" y="387587"/>
                  <a:pt x="9395885" y="388567"/>
                </a:cubicBezTo>
                <a:close/>
                <a:moveTo>
                  <a:pt x="8646986" y="388567"/>
                </a:moveTo>
                <a:cubicBezTo>
                  <a:pt x="8650949" y="389221"/>
                  <a:pt x="8653692" y="392814"/>
                  <a:pt x="8653082" y="396735"/>
                </a:cubicBezTo>
                <a:cubicBezTo>
                  <a:pt x="8652473" y="400656"/>
                  <a:pt x="8648816" y="402943"/>
                  <a:pt x="8644853" y="402289"/>
                </a:cubicBezTo>
                <a:cubicBezTo>
                  <a:pt x="8640890" y="401636"/>
                  <a:pt x="8638147" y="398042"/>
                  <a:pt x="8638757" y="394121"/>
                </a:cubicBezTo>
                <a:cubicBezTo>
                  <a:pt x="8639366" y="390201"/>
                  <a:pt x="8643024" y="387914"/>
                  <a:pt x="8646986" y="388567"/>
                </a:cubicBezTo>
                <a:close/>
                <a:moveTo>
                  <a:pt x="7225697" y="388241"/>
                </a:moveTo>
                <a:cubicBezTo>
                  <a:pt x="7229963" y="388894"/>
                  <a:pt x="7232706" y="392815"/>
                  <a:pt x="7232097" y="396735"/>
                </a:cubicBezTo>
                <a:cubicBezTo>
                  <a:pt x="7231487" y="400656"/>
                  <a:pt x="7227830" y="403270"/>
                  <a:pt x="7223562" y="402616"/>
                </a:cubicBezTo>
                <a:cubicBezTo>
                  <a:pt x="7219295" y="401963"/>
                  <a:pt x="7216552" y="398042"/>
                  <a:pt x="7217162" y="394122"/>
                </a:cubicBezTo>
                <a:cubicBezTo>
                  <a:pt x="7217466" y="389874"/>
                  <a:pt x="7221428" y="387261"/>
                  <a:pt x="7225697" y="388241"/>
                </a:cubicBezTo>
                <a:close/>
                <a:moveTo>
                  <a:pt x="9097483" y="386933"/>
                </a:moveTo>
                <a:lnTo>
                  <a:pt x="9102502" y="389910"/>
                </a:lnTo>
                <a:lnTo>
                  <a:pt x="9102665" y="389874"/>
                </a:lnTo>
                <a:cubicBezTo>
                  <a:pt x="9107542" y="390855"/>
                  <a:pt x="9111199" y="395101"/>
                  <a:pt x="9110285" y="400003"/>
                </a:cubicBezTo>
                <a:cubicBezTo>
                  <a:pt x="9109675" y="404576"/>
                  <a:pt x="9105103" y="407844"/>
                  <a:pt x="9099922" y="406864"/>
                </a:cubicBezTo>
                <a:cubicBezTo>
                  <a:pt x="9097483" y="406374"/>
                  <a:pt x="9095349" y="405067"/>
                  <a:pt x="9093940" y="403270"/>
                </a:cubicBezTo>
                <a:lnTo>
                  <a:pt x="9093637" y="402060"/>
                </a:lnTo>
                <a:lnTo>
                  <a:pt x="9089444" y="399431"/>
                </a:lnTo>
                <a:cubicBezTo>
                  <a:pt x="9088110" y="397716"/>
                  <a:pt x="9087425" y="395592"/>
                  <a:pt x="9087729" y="393468"/>
                </a:cubicBezTo>
                <a:cubicBezTo>
                  <a:pt x="9088339" y="388894"/>
                  <a:pt x="9092606" y="385953"/>
                  <a:pt x="9097483" y="386933"/>
                </a:cubicBezTo>
                <a:close/>
                <a:moveTo>
                  <a:pt x="9728118" y="386607"/>
                </a:moveTo>
                <a:cubicBezTo>
                  <a:pt x="9732081" y="387261"/>
                  <a:pt x="9734824" y="390855"/>
                  <a:pt x="9734214" y="394775"/>
                </a:cubicBezTo>
                <a:lnTo>
                  <a:pt x="9729310" y="398085"/>
                </a:lnTo>
                <a:lnTo>
                  <a:pt x="9726441" y="402698"/>
                </a:lnTo>
                <a:cubicBezTo>
                  <a:pt x="9724917" y="403760"/>
                  <a:pt x="9722937" y="404250"/>
                  <a:pt x="9720802" y="403923"/>
                </a:cubicBezTo>
                <a:lnTo>
                  <a:pt x="9717844" y="402146"/>
                </a:lnTo>
                <a:lnTo>
                  <a:pt x="9717275" y="402266"/>
                </a:lnTo>
                <a:lnTo>
                  <a:pt x="9718060" y="405230"/>
                </a:lnTo>
                <a:cubicBezTo>
                  <a:pt x="9717450" y="409478"/>
                  <a:pt x="9713488" y="412091"/>
                  <a:pt x="9708915" y="411438"/>
                </a:cubicBezTo>
                <a:cubicBezTo>
                  <a:pt x="9704648" y="410784"/>
                  <a:pt x="9701600" y="406864"/>
                  <a:pt x="9702210" y="402616"/>
                </a:cubicBezTo>
                <a:cubicBezTo>
                  <a:pt x="9702514" y="400656"/>
                  <a:pt x="9703658" y="398941"/>
                  <a:pt x="9705296" y="397798"/>
                </a:cubicBezTo>
                <a:lnTo>
                  <a:pt x="9709662" y="396797"/>
                </a:lnTo>
                <a:lnTo>
                  <a:pt x="9708915" y="394122"/>
                </a:lnTo>
                <a:cubicBezTo>
                  <a:pt x="9709830" y="390201"/>
                  <a:pt x="9713793" y="387587"/>
                  <a:pt x="9717754" y="388241"/>
                </a:cubicBezTo>
                <a:lnTo>
                  <a:pt x="9720793" y="390013"/>
                </a:lnTo>
                <a:lnTo>
                  <a:pt x="9721377" y="389887"/>
                </a:lnTo>
                <a:lnTo>
                  <a:pt x="9722746" y="387791"/>
                </a:lnTo>
                <a:cubicBezTo>
                  <a:pt x="9724231" y="386771"/>
                  <a:pt x="9726137" y="386281"/>
                  <a:pt x="9728118" y="386607"/>
                </a:cubicBezTo>
                <a:close/>
                <a:moveTo>
                  <a:pt x="7683813" y="386607"/>
                </a:moveTo>
                <a:cubicBezTo>
                  <a:pt x="7688081" y="387260"/>
                  <a:pt x="7691129" y="391181"/>
                  <a:pt x="7690519" y="395101"/>
                </a:cubicBezTo>
                <a:cubicBezTo>
                  <a:pt x="7689909" y="399022"/>
                  <a:pt x="7685947" y="401962"/>
                  <a:pt x="7681680" y="400982"/>
                </a:cubicBezTo>
                <a:cubicBezTo>
                  <a:pt x="7677413" y="400329"/>
                  <a:pt x="7674365" y="396408"/>
                  <a:pt x="7674974" y="392488"/>
                </a:cubicBezTo>
                <a:cubicBezTo>
                  <a:pt x="7675584" y="388567"/>
                  <a:pt x="7679546" y="385953"/>
                  <a:pt x="7683813" y="386607"/>
                </a:cubicBezTo>
                <a:close/>
                <a:moveTo>
                  <a:pt x="6766055" y="386607"/>
                </a:moveTo>
                <a:cubicBezTo>
                  <a:pt x="6770322" y="387260"/>
                  <a:pt x="6773370" y="391181"/>
                  <a:pt x="6772761" y="395428"/>
                </a:cubicBezTo>
                <a:cubicBezTo>
                  <a:pt x="6772151" y="399676"/>
                  <a:pt x="6768189" y="402289"/>
                  <a:pt x="6763617" y="401636"/>
                </a:cubicBezTo>
                <a:cubicBezTo>
                  <a:pt x="6759045" y="400983"/>
                  <a:pt x="6756302" y="397062"/>
                  <a:pt x="6756911" y="392815"/>
                </a:cubicBezTo>
                <a:cubicBezTo>
                  <a:pt x="6757521" y="388567"/>
                  <a:pt x="6761483" y="385954"/>
                  <a:pt x="6766055" y="386607"/>
                </a:cubicBezTo>
                <a:close/>
                <a:moveTo>
                  <a:pt x="5200012" y="386607"/>
                </a:moveTo>
                <a:cubicBezTo>
                  <a:pt x="5204281" y="387260"/>
                  <a:pt x="5207329" y="391508"/>
                  <a:pt x="5206720" y="395428"/>
                </a:cubicBezTo>
                <a:cubicBezTo>
                  <a:pt x="5206109" y="399676"/>
                  <a:pt x="5202146" y="402289"/>
                  <a:pt x="5197575" y="401636"/>
                </a:cubicBezTo>
                <a:cubicBezTo>
                  <a:pt x="5193306" y="400983"/>
                  <a:pt x="5190257" y="396735"/>
                  <a:pt x="5190867" y="392815"/>
                </a:cubicBezTo>
                <a:cubicBezTo>
                  <a:pt x="5191779" y="388567"/>
                  <a:pt x="5195744" y="385954"/>
                  <a:pt x="5200012" y="386607"/>
                </a:cubicBezTo>
                <a:close/>
                <a:moveTo>
                  <a:pt x="5073836" y="386607"/>
                </a:moveTo>
                <a:cubicBezTo>
                  <a:pt x="5078102" y="387260"/>
                  <a:pt x="5081150" y="391181"/>
                  <a:pt x="5080541" y="395428"/>
                </a:cubicBezTo>
                <a:cubicBezTo>
                  <a:pt x="5079932" y="399676"/>
                  <a:pt x="5075966" y="402289"/>
                  <a:pt x="5071701" y="401636"/>
                </a:cubicBezTo>
                <a:cubicBezTo>
                  <a:pt x="5067431" y="400983"/>
                  <a:pt x="5064383" y="397062"/>
                  <a:pt x="5064993" y="392815"/>
                </a:cubicBezTo>
                <a:cubicBezTo>
                  <a:pt x="5065603" y="388567"/>
                  <a:pt x="5069566" y="385954"/>
                  <a:pt x="5073836" y="386607"/>
                </a:cubicBezTo>
                <a:close/>
                <a:moveTo>
                  <a:pt x="9247445" y="385954"/>
                </a:moveTo>
                <a:cubicBezTo>
                  <a:pt x="9252322" y="386934"/>
                  <a:pt x="9255676" y="391181"/>
                  <a:pt x="9255066" y="395755"/>
                </a:cubicBezTo>
                <a:cubicBezTo>
                  <a:pt x="9254456" y="400329"/>
                  <a:pt x="9249884" y="403596"/>
                  <a:pt x="9245007" y="402616"/>
                </a:cubicBezTo>
                <a:cubicBezTo>
                  <a:pt x="9240131" y="401636"/>
                  <a:pt x="9236778" y="397389"/>
                  <a:pt x="9237388" y="392815"/>
                </a:cubicBezTo>
                <a:cubicBezTo>
                  <a:pt x="9238302" y="388240"/>
                  <a:pt x="9242569" y="385300"/>
                  <a:pt x="9247445" y="385954"/>
                </a:cubicBezTo>
                <a:close/>
                <a:moveTo>
                  <a:pt x="5874206" y="385954"/>
                </a:moveTo>
                <a:cubicBezTo>
                  <a:pt x="5878473" y="386607"/>
                  <a:pt x="5881216" y="390528"/>
                  <a:pt x="5880911" y="394448"/>
                </a:cubicBezTo>
                <a:cubicBezTo>
                  <a:pt x="5880301" y="398369"/>
                  <a:pt x="5876339" y="400983"/>
                  <a:pt x="5872072" y="400329"/>
                </a:cubicBezTo>
                <a:cubicBezTo>
                  <a:pt x="5867805" y="399676"/>
                  <a:pt x="5865062" y="395755"/>
                  <a:pt x="5865366" y="391835"/>
                </a:cubicBezTo>
                <a:cubicBezTo>
                  <a:pt x="5865671" y="387914"/>
                  <a:pt x="5869939" y="385300"/>
                  <a:pt x="5874206" y="385954"/>
                </a:cubicBezTo>
                <a:close/>
                <a:moveTo>
                  <a:pt x="9294689" y="385627"/>
                </a:moveTo>
                <a:cubicBezTo>
                  <a:pt x="9298653" y="386281"/>
                  <a:pt x="9301396" y="389874"/>
                  <a:pt x="9300786" y="393795"/>
                </a:cubicBezTo>
                <a:cubicBezTo>
                  <a:pt x="9300176" y="397716"/>
                  <a:pt x="9296519" y="400003"/>
                  <a:pt x="9292556" y="399349"/>
                </a:cubicBezTo>
                <a:cubicBezTo>
                  <a:pt x="9288594" y="398696"/>
                  <a:pt x="9285850" y="395102"/>
                  <a:pt x="9286460" y="391181"/>
                </a:cubicBezTo>
                <a:cubicBezTo>
                  <a:pt x="9287070" y="387587"/>
                  <a:pt x="9290727" y="384974"/>
                  <a:pt x="9294689" y="385627"/>
                </a:cubicBezTo>
                <a:close/>
                <a:moveTo>
                  <a:pt x="8896923" y="385627"/>
                </a:moveTo>
                <a:cubicBezTo>
                  <a:pt x="8901801" y="386607"/>
                  <a:pt x="8905154" y="390854"/>
                  <a:pt x="8904543" y="395428"/>
                </a:cubicBezTo>
                <a:cubicBezTo>
                  <a:pt x="8903934" y="400002"/>
                  <a:pt x="8899362" y="403269"/>
                  <a:pt x="8894486" y="402289"/>
                </a:cubicBezTo>
                <a:cubicBezTo>
                  <a:pt x="8889609" y="401309"/>
                  <a:pt x="8886255" y="397062"/>
                  <a:pt x="8886865" y="392488"/>
                </a:cubicBezTo>
                <a:cubicBezTo>
                  <a:pt x="8887475" y="387914"/>
                  <a:pt x="8892047" y="384973"/>
                  <a:pt x="8896923" y="385627"/>
                </a:cubicBezTo>
                <a:close/>
                <a:moveTo>
                  <a:pt x="6236754" y="385564"/>
                </a:moveTo>
                <a:cubicBezTo>
                  <a:pt x="6241076" y="386306"/>
                  <a:pt x="6244083" y="390230"/>
                  <a:pt x="6243471" y="394327"/>
                </a:cubicBezTo>
                <a:cubicBezTo>
                  <a:pt x="6242859" y="398425"/>
                  <a:pt x="6238860" y="401146"/>
                  <a:pt x="6234538" y="400405"/>
                </a:cubicBezTo>
                <a:cubicBezTo>
                  <a:pt x="6230216" y="399663"/>
                  <a:pt x="6227209" y="395739"/>
                  <a:pt x="6227821" y="391641"/>
                </a:cubicBezTo>
                <a:cubicBezTo>
                  <a:pt x="6228433" y="387544"/>
                  <a:pt x="6232432" y="384823"/>
                  <a:pt x="6236754" y="385564"/>
                </a:cubicBezTo>
                <a:close/>
                <a:moveTo>
                  <a:pt x="4349118" y="385300"/>
                </a:moveTo>
                <a:cubicBezTo>
                  <a:pt x="4353688" y="385953"/>
                  <a:pt x="4356729" y="390201"/>
                  <a:pt x="4356123" y="394448"/>
                </a:cubicBezTo>
                <a:cubicBezTo>
                  <a:pt x="4355515" y="398695"/>
                  <a:pt x="4351248" y="401636"/>
                  <a:pt x="4346689" y="400655"/>
                </a:cubicBezTo>
                <a:cubicBezTo>
                  <a:pt x="4342101" y="400002"/>
                  <a:pt x="4339051" y="395755"/>
                  <a:pt x="4339660" y="391508"/>
                </a:cubicBezTo>
                <a:cubicBezTo>
                  <a:pt x="4340574" y="387260"/>
                  <a:pt x="4344852" y="384320"/>
                  <a:pt x="4349118" y="385300"/>
                </a:cubicBezTo>
                <a:close/>
                <a:moveTo>
                  <a:pt x="10693425" y="384647"/>
                </a:moveTo>
                <a:cubicBezTo>
                  <a:pt x="10697692" y="385300"/>
                  <a:pt x="10700435" y="389221"/>
                  <a:pt x="10699825" y="393141"/>
                </a:cubicBezTo>
                <a:cubicBezTo>
                  <a:pt x="10699215" y="397062"/>
                  <a:pt x="10695558" y="399676"/>
                  <a:pt x="10691291" y="399022"/>
                </a:cubicBezTo>
                <a:cubicBezTo>
                  <a:pt x="10687024" y="398369"/>
                  <a:pt x="10684281" y="394448"/>
                  <a:pt x="10684891" y="390528"/>
                </a:cubicBezTo>
                <a:cubicBezTo>
                  <a:pt x="10685500" y="386607"/>
                  <a:pt x="10689157" y="383993"/>
                  <a:pt x="10693425" y="384647"/>
                </a:cubicBezTo>
                <a:close/>
                <a:moveTo>
                  <a:pt x="9192581" y="384647"/>
                </a:moveTo>
                <a:cubicBezTo>
                  <a:pt x="9197459" y="385627"/>
                  <a:pt x="9201116" y="389874"/>
                  <a:pt x="9200201" y="394775"/>
                </a:cubicBezTo>
                <a:cubicBezTo>
                  <a:pt x="9199592" y="399349"/>
                  <a:pt x="9195020" y="402616"/>
                  <a:pt x="9189839" y="401636"/>
                </a:cubicBezTo>
                <a:cubicBezTo>
                  <a:pt x="9184657" y="400656"/>
                  <a:pt x="9181304" y="396408"/>
                  <a:pt x="9182219" y="391508"/>
                </a:cubicBezTo>
                <a:cubicBezTo>
                  <a:pt x="9183133" y="386933"/>
                  <a:pt x="9187705" y="383993"/>
                  <a:pt x="9192581" y="384647"/>
                </a:cubicBezTo>
                <a:close/>
                <a:moveTo>
                  <a:pt x="8052928" y="384647"/>
                </a:moveTo>
                <a:cubicBezTo>
                  <a:pt x="8057500" y="385300"/>
                  <a:pt x="8060548" y="389548"/>
                  <a:pt x="8059938" y="393795"/>
                </a:cubicBezTo>
                <a:cubicBezTo>
                  <a:pt x="8059329" y="398042"/>
                  <a:pt x="8055061" y="400983"/>
                  <a:pt x="8050490" y="400330"/>
                </a:cubicBezTo>
                <a:cubicBezTo>
                  <a:pt x="8045917" y="399676"/>
                  <a:pt x="8042869" y="395428"/>
                  <a:pt x="8043479" y="391181"/>
                </a:cubicBezTo>
                <a:cubicBezTo>
                  <a:pt x="8044089" y="386934"/>
                  <a:pt x="8048356" y="383994"/>
                  <a:pt x="8052928" y="384647"/>
                </a:cubicBezTo>
                <a:close/>
                <a:moveTo>
                  <a:pt x="7002276" y="384647"/>
                </a:moveTo>
                <a:cubicBezTo>
                  <a:pt x="7006543" y="385300"/>
                  <a:pt x="7009591" y="389221"/>
                  <a:pt x="7008982" y="393142"/>
                </a:cubicBezTo>
                <a:cubicBezTo>
                  <a:pt x="7008373" y="397062"/>
                  <a:pt x="7004410" y="400003"/>
                  <a:pt x="7000143" y="399023"/>
                </a:cubicBezTo>
                <a:cubicBezTo>
                  <a:pt x="6995876" y="398369"/>
                  <a:pt x="6992827" y="394448"/>
                  <a:pt x="6993437" y="390528"/>
                </a:cubicBezTo>
                <a:cubicBezTo>
                  <a:pt x="6994047" y="386607"/>
                  <a:pt x="6998009" y="383667"/>
                  <a:pt x="7002276" y="384647"/>
                </a:cubicBezTo>
                <a:close/>
                <a:moveTo>
                  <a:pt x="9501041" y="384321"/>
                </a:moveTo>
                <a:cubicBezTo>
                  <a:pt x="9505308" y="384974"/>
                  <a:pt x="9508051" y="388894"/>
                  <a:pt x="9507441" y="392815"/>
                </a:cubicBezTo>
                <a:cubicBezTo>
                  <a:pt x="9506832" y="396735"/>
                  <a:pt x="9503174" y="399349"/>
                  <a:pt x="9498906" y="398696"/>
                </a:cubicBezTo>
                <a:cubicBezTo>
                  <a:pt x="9494640" y="398042"/>
                  <a:pt x="9491897" y="394122"/>
                  <a:pt x="9492507" y="390201"/>
                </a:cubicBezTo>
                <a:cubicBezTo>
                  <a:pt x="9493116" y="386281"/>
                  <a:pt x="9496773" y="383667"/>
                  <a:pt x="9501041" y="384321"/>
                </a:cubicBezTo>
                <a:close/>
                <a:moveTo>
                  <a:pt x="11219208" y="383340"/>
                </a:moveTo>
                <a:cubicBezTo>
                  <a:pt x="11223475" y="383993"/>
                  <a:pt x="11226218" y="387914"/>
                  <a:pt x="11225608" y="391834"/>
                </a:cubicBezTo>
                <a:cubicBezTo>
                  <a:pt x="11224998" y="395755"/>
                  <a:pt x="11221037" y="398369"/>
                  <a:pt x="11217074" y="397715"/>
                </a:cubicBezTo>
                <a:cubicBezTo>
                  <a:pt x="11212807" y="397062"/>
                  <a:pt x="11210064" y="393141"/>
                  <a:pt x="11210674" y="389221"/>
                </a:cubicBezTo>
                <a:cubicBezTo>
                  <a:pt x="11211283" y="384973"/>
                  <a:pt x="11214940" y="382360"/>
                  <a:pt x="11219208" y="383340"/>
                </a:cubicBezTo>
                <a:close/>
                <a:moveTo>
                  <a:pt x="4845497" y="383340"/>
                </a:moveTo>
                <a:cubicBezTo>
                  <a:pt x="4849768" y="383993"/>
                  <a:pt x="4852813" y="387914"/>
                  <a:pt x="4852205" y="392161"/>
                </a:cubicBezTo>
                <a:cubicBezTo>
                  <a:pt x="4851594" y="396408"/>
                  <a:pt x="4847631" y="399022"/>
                  <a:pt x="4843362" y="398369"/>
                </a:cubicBezTo>
                <a:cubicBezTo>
                  <a:pt x="4839093" y="397715"/>
                  <a:pt x="4836044" y="393794"/>
                  <a:pt x="4836656" y="389548"/>
                </a:cubicBezTo>
                <a:cubicBezTo>
                  <a:pt x="4837266" y="385300"/>
                  <a:pt x="4841230" y="382360"/>
                  <a:pt x="4845497" y="383340"/>
                </a:cubicBezTo>
                <a:close/>
                <a:moveTo>
                  <a:pt x="4428674" y="383340"/>
                </a:moveTo>
                <a:cubicBezTo>
                  <a:pt x="4433251" y="383993"/>
                  <a:pt x="4436294" y="388240"/>
                  <a:pt x="4435687" y="392488"/>
                </a:cubicBezTo>
                <a:cubicBezTo>
                  <a:pt x="4435081" y="396735"/>
                  <a:pt x="4430813" y="399676"/>
                  <a:pt x="4426238" y="398696"/>
                </a:cubicBezTo>
                <a:cubicBezTo>
                  <a:pt x="4421667" y="398042"/>
                  <a:pt x="4418618" y="393795"/>
                  <a:pt x="4419231" y="389548"/>
                </a:cubicBezTo>
                <a:cubicBezTo>
                  <a:pt x="4419844" y="385300"/>
                  <a:pt x="4424413" y="382687"/>
                  <a:pt x="4428674" y="383340"/>
                </a:cubicBezTo>
                <a:close/>
                <a:moveTo>
                  <a:pt x="4201675" y="383014"/>
                </a:moveTo>
                <a:cubicBezTo>
                  <a:pt x="4205938" y="383667"/>
                  <a:pt x="4208991" y="387587"/>
                  <a:pt x="4208379" y="391508"/>
                </a:cubicBezTo>
                <a:cubicBezTo>
                  <a:pt x="4207770" y="395429"/>
                  <a:pt x="4203808" y="398369"/>
                  <a:pt x="4199549" y="397389"/>
                </a:cubicBezTo>
                <a:cubicBezTo>
                  <a:pt x="4195281" y="396409"/>
                  <a:pt x="4192232" y="392815"/>
                  <a:pt x="4192841" y="388894"/>
                </a:cubicBezTo>
                <a:cubicBezTo>
                  <a:pt x="4193757" y="384974"/>
                  <a:pt x="4197417" y="382033"/>
                  <a:pt x="4201675" y="383014"/>
                </a:cubicBezTo>
                <a:close/>
                <a:moveTo>
                  <a:pt x="3402309" y="383014"/>
                </a:moveTo>
                <a:cubicBezTo>
                  <a:pt x="3406879" y="383667"/>
                  <a:pt x="3409930" y="387914"/>
                  <a:pt x="3409319" y="392161"/>
                </a:cubicBezTo>
                <a:cubicBezTo>
                  <a:pt x="3408708" y="396408"/>
                  <a:pt x="3404444" y="399349"/>
                  <a:pt x="3400173" y="398369"/>
                </a:cubicBezTo>
                <a:cubicBezTo>
                  <a:pt x="3395604" y="397716"/>
                  <a:pt x="3392556" y="393468"/>
                  <a:pt x="3393166" y="389221"/>
                </a:cubicBezTo>
                <a:cubicBezTo>
                  <a:pt x="3393777" y="385300"/>
                  <a:pt x="3398042" y="382360"/>
                  <a:pt x="3402309" y="383014"/>
                </a:cubicBezTo>
                <a:close/>
                <a:moveTo>
                  <a:pt x="2014187" y="383013"/>
                </a:moveTo>
                <a:cubicBezTo>
                  <a:pt x="2019063" y="383666"/>
                  <a:pt x="2022111" y="388240"/>
                  <a:pt x="2021501" y="392488"/>
                </a:cubicBezTo>
                <a:cubicBezTo>
                  <a:pt x="2020891" y="397062"/>
                  <a:pt x="2016320" y="400002"/>
                  <a:pt x="2011748" y="399022"/>
                </a:cubicBezTo>
                <a:cubicBezTo>
                  <a:pt x="2007177" y="398042"/>
                  <a:pt x="2003824" y="393794"/>
                  <a:pt x="2004434" y="389548"/>
                </a:cubicBezTo>
                <a:cubicBezTo>
                  <a:pt x="2005042" y="385300"/>
                  <a:pt x="2009310" y="382360"/>
                  <a:pt x="2014187" y="383013"/>
                </a:cubicBezTo>
                <a:close/>
                <a:moveTo>
                  <a:pt x="4623814" y="382687"/>
                </a:moveTo>
                <a:cubicBezTo>
                  <a:pt x="4628383" y="383340"/>
                  <a:pt x="4631434" y="387587"/>
                  <a:pt x="4630824" y="391834"/>
                </a:cubicBezTo>
                <a:cubicBezTo>
                  <a:pt x="4630216" y="396082"/>
                  <a:pt x="4625945" y="398696"/>
                  <a:pt x="4621680" y="398042"/>
                </a:cubicBezTo>
                <a:cubicBezTo>
                  <a:pt x="4617109" y="397389"/>
                  <a:pt x="4614059" y="393141"/>
                  <a:pt x="4614667" y="388894"/>
                </a:cubicBezTo>
                <a:cubicBezTo>
                  <a:pt x="4615274" y="384973"/>
                  <a:pt x="4619244" y="382033"/>
                  <a:pt x="4623814" y="382687"/>
                </a:cubicBezTo>
                <a:close/>
                <a:moveTo>
                  <a:pt x="8250440" y="382360"/>
                </a:moveTo>
                <a:cubicBezTo>
                  <a:pt x="8255012" y="383014"/>
                  <a:pt x="8258365" y="387587"/>
                  <a:pt x="8257755" y="391835"/>
                </a:cubicBezTo>
                <a:cubicBezTo>
                  <a:pt x="8257145" y="396409"/>
                  <a:pt x="8252573" y="399349"/>
                  <a:pt x="8248001" y="398369"/>
                </a:cubicBezTo>
                <a:cubicBezTo>
                  <a:pt x="8243429" y="397716"/>
                  <a:pt x="8240076" y="393142"/>
                  <a:pt x="8240686" y="388894"/>
                </a:cubicBezTo>
                <a:cubicBezTo>
                  <a:pt x="8241600" y="384321"/>
                  <a:pt x="8245868" y="381380"/>
                  <a:pt x="8250440" y="382360"/>
                </a:cubicBezTo>
                <a:close/>
                <a:moveTo>
                  <a:pt x="9608635" y="382033"/>
                </a:moveTo>
                <a:cubicBezTo>
                  <a:pt x="9612903" y="382687"/>
                  <a:pt x="9615647" y="386607"/>
                  <a:pt x="9615037" y="390528"/>
                </a:cubicBezTo>
                <a:cubicBezTo>
                  <a:pt x="9614427" y="394448"/>
                  <a:pt x="9610465" y="397062"/>
                  <a:pt x="9606502" y="396408"/>
                </a:cubicBezTo>
                <a:cubicBezTo>
                  <a:pt x="9602235" y="395755"/>
                  <a:pt x="9599491" y="391835"/>
                  <a:pt x="9600102" y="387914"/>
                </a:cubicBezTo>
                <a:cubicBezTo>
                  <a:pt x="9600711" y="383994"/>
                  <a:pt x="9604369" y="381380"/>
                  <a:pt x="9608635" y="382033"/>
                </a:cubicBezTo>
                <a:close/>
                <a:moveTo>
                  <a:pt x="8848765" y="382033"/>
                </a:moveTo>
                <a:cubicBezTo>
                  <a:pt x="8853337" y="382687"/>
                  <a:pt x="8856385" y="386934"/>
                  <a:pt x="8855775" y="391181"/>
                </a:cubicBezTo>
                <a:cubicBezTo>
                  <a:pt x="8855166" y="395428"/>
                  <a:pt x="8850899" y="398369"/>
                  <a:pt x="8846327" y="397716"/>
                </a:cubicBezTo>
                <a:cubicBezTo>
                  <a:pt x="8841754" y="397062"/>
                  <a:pt x="8838707" y="392815"/>
                  <a:pt x="8839316" y="388567"/>
                </a:cubicBezTo>
                <a:cubicBezTo>
                  <a:pt x="8840231" y="383993"/>
                  <a:pt x="8844497" y="381380"/>
                  <a:pt x="8848765" y="382033"/>
                </a:cubicBezTo>
                <a:close/>
                <a:moveTo>
                  <a:pt x="7856940" y="382033"/>
                </a:moveTo>
                <a:cubicBezTo>
                  <a:pt x="7861208" y="382686"/>
                  <a:pt x="7864256" y="386607"/>
                  <a:pt x="7863646" y="390854"/>
                </a:cubicBezTo>
                <a:cubicBezTo>
                  <a:pt x="7863037" y="395101"/>
                  <a:pt x="7859074" y="397715"/>
                  <a:pt x="7854502" y="397062"/>
                </a:cubicBezTo>
                <a:cubicBezTo>
                  <a:pt x="7850235" y="396408"/>
                  <a:pt x="7847187" y="392488"/>
                  <a:pt x="7847796" y="388240"/>
                </a:cubicBezTo>
                <a:cubicBezTo>
                  <a:pt x="7848711" y="383993"/>
                  <a:pt x="7852673" y="381380"/>
                  <a:pt x="7856940" y="382033"/>
                </a:cubicBezTo>
                <a:close/>
                <a:moveTo>
                  <a:pt x="1688903" y="382033"/>
                </a:moveTo>
                <a:cubicBezTo>
                  <a:pt x="1692865" y="382687"/>
                  <a:pt x="1695608" y="386280"/>
                  <a:pt x="1695304" y="390201"/>
                </a:cubicBezTo>
                <a:lnTo>
                  <a:pt x="1693086" y="393781"/>
                </a:lnTo>
                <a:lnTo>
                  <a:pt x="1693417" y="395101"/>
                </a:lnTo>
                <a:cubicBezTo>
                  <a:pt x="1692808" y="399022"/>
                  <a:pt x="1688846" y="401636"/>
                  <a:pt x="1684883" y="400982"/>
                </a:cubicBezTo>
                <a:cubicBezTo>
                  <a:pt x="1680617" y="400329"/>
                  <a:pt x="1677873" y="396408"/>
                  <a:pt x="1678483" y="392488"/>
                </a:cubicBezTo>
                <a:lnTo>
                  <a:pt x="1681210" y="388271"/>
                </a:lnTo>
                <a:lnTo>
                  <a:pt x="1680674" y="387587"/>
                </a:lnTo>
                <a:cubicBezTo>
                  <a:pt x="1680979" y="383993"/>
                  <a:pt x="1684636" y="381380"/>
                  <a:pt x="1688903" y="382033"/>
                </a:cubicBezTo>
                <a:close/>
                <a:moveTo>
                  <a:pt x="10543677" y="381978"/>
                </a:moveTo>
                <a:cubicBezTo>
                  <a:pt x="10547832" y="382691"/>
                  <a:pt x="10550727" y="386445"/>
                  <a:pt x="10550142" y="390365"/>
                </a:cubicBezTo>
                <a:cubicBezTo>
                  <a:pt x="10549556" y="394285"/>
                  <a:pt x="10545714" y="396885"/>
                  <a:pt x="10541557" y="396172"/>
                </a:cubicBezTo>
                <a:cubicBezTo>
                  <a:pt x="10537402" y="395459"/>
                  <a:pt x="10534508" y="391704"/>
                  <a:pt x="10535093" y="387784"/>
                </a:cubicBezTo>
                <a:cubicBezTo>
                  <a:pt x="10535678" y="383864"/>
                  <a:pt x="10539522" y="381265"/>
                  <a:pt x="10543677" y="381978"/>
                </a:cubicBezTo>
                <a:close/>
                <a:moveTo>
                  <a:pt x="3946339" y="381891"/>
                </a:moveTo>
                <a:cubicBezTo>
                  <a:pt x="3950497" y="382603"/>
                  <a:pt x="3953393" y="386359"/>
                  <a:pt x="3952809" y="390278"/>
                </a:cubicBezTo>
                <a:cubicBezTo>
                  <a:pt x="3952225" y="394198"/>
                  <a:pt x="3948380" y="396797"/>
                  <a:pt x="3944217" y="396085"/>
                </a:cubicBezTo>
                <a:cubicBezTo>
                  <a:pt x="3940062" y="395372"/>
                  <a:pt x="3937171" y="391617"/>
                  <a:pt x="3937752" y="387697"/>
                </a:cubicBezTo>
                <a:cubicBezTo>
                  <a:pt x="3938342" y="383778"/>
                  <a:pt x="3942186" y="381178"/>
                  <a:pt x="3946339" y="381891"/>
                </a:cubicBezTo>
                <a:close/>
                <a:moveTo>
                  <a:pt x="4736333" y="381706"/>
                </a:moveTo>
                <a:cubicBezTo>
                  <a:pt x="4740607" y="382360"/>
                  <a:pt x="4743653" y="386280"/>
                  <a:pt x="4743044" y="390528"/>
                </a:cubicBezTo>
                <a:cubicBezTo>
                  <a:pt x="4742433" y="394775"/>
                  <a:pt x="4738474" y="397389"/>
                  <a:pt x="4733897" y="396735"/>
                </a:cubicBezTo>
                <a:cubicBezTo>
                  <a:pt x="4729630" y="396082"/>
                  <a:pt x="4726577" y="392161"/>
                  <a:pt x="4727189" y="387914"/>
                </a:cubicBezTo>
                <a:cubicBezTo>
                  <a:pt x="4727793" y="383993"/>
                  <a:pt x="4732067" y="381053"/>
                  <a:pt x="4736333" y="381706"/>
                </a:cubicBezTo>
                <a:close/>
                <a:moveTo>
                  <a:pt x="3348334" y="381706"/>
                </a:moveTo>
                <a:cubicBezTo>
                  <a:pt x="3352907" y="382360"/>
                  <a:pt x="3355954" y="386607"/>
                  <a:pt x="3355344" y="390854"/>
                </a:cubicBezTo>
                <a:cubicBezTo>
                  <a:pt x="3354733" y="395101"/>
                  <a:pt x="3350468" y="398042"/>
                  <a:pt x="3345897" y="397389"/>
                </a:cubicBezTo>
                <a:cubicBezTo>
                  <a:pt x="3341328" y="396735"/>
                  <a:pt x="3338276" y="392488"/>
                  <a:pt x="3338887" y="388240"/>
                </a:cubicBezTo>
                <a:cubicBezTo>
                  <a:pt x="3339496" y="383666"/>
                  <a:pt x="3343764" y="381053"/>
                  <a:pt x="3348334" y="381706"/>
                </a:cubicBezTo>
                <a:close/>
                <a:moveTo>
                  <a:pt x="10309772" y="380562"/>
                </a:moveTo>
                <a:cubicBezTo>
                  <a:pt x="10313762" y="381247"/>
                  <a:pt x="10316542" y="384835"/>
                  <a:pt x="10315984" y="388577"/>
                </a:cubicBezTo>
                <a:cubicBezTo>
                  <a:pt x="10315424" y="392319"/>
                  <a:pt x="10311737" y="394796"/>
                  <a:pt x="10307748" y="394112"/>
                </a:cubicBezTo>
                <a:cubicBezTo>
                  <a:pt x="10303758" y="393427"/>
                  <a:pt x="10300978" y="389840"/>
                  <a:pt x="10301536" y="386097"/>
                </a:cubicBezTo>
                <a:cubicBezTo>
                  <a:pt x="10302095" y="382356"/>
                  <a:pt x="10305783" y="379877"/>
                  <a:pt x="10309772" y="380562"/>
                </a:cubicBezTo>
                <a:close/>
                <a:moveTo>
                  <a:pt x="8628751" y="380098"/>
                </a:moveTo>
                <a:cubicBezTo>
                  <a:pt x="8632740" y="380782"/>
                  <a:pt x="8635521" y="384370"/>
                  <a:pt x="8634963" y="388112"/>
                </a:cubicBezTo>
                <a:cubicBezTo>
                  <a:pt x="8634404" y="391854"/>
                  <a:pt x="8630718" y="394332"/>
                  <a:pt x="8626728" y="393647"/>
                </a:cubicBezTo>
                <a:cubicBezTo>
                  <a:pt x="8622739" y="392964"/>
                  <a:pt x="8619958" y="389376"/>
                  <a:pt x="8620516" y="385634"/>
                </a:cubicBezTo>
                <a:cubicBezTo>
                  <a:pt x="8621075" y="381892"/>
                  <a:pt x="8624761" y="379414"/>
                  <a:pt x="8628751" y="380098"/>
                </a:cubicBezTo>
                <a:close/>
                <a:moveTo>
                  <a:pt x="9690018" y="380073"/>
                </a:moveTo>
                <a:cubicBezTo>
                  <a:pt x="9693979" y="380726"/>
                  <a:pt x="9697028" y="384320"/>
                  <a:pt x="9696419" y="388241"/>
                </a:cubicBezTo>
                <a:cubicBezTo>
                  <a:pt x="9696114" y="390201"/>
                  <a:pt x="9695047" y="391835"/>
                  <a:pt x="9693523" y="392897"/>
                </a:cubicBezTo>
                <a:lnTo>
                  <a:pt x="9689138" y="393849"/>
                </a:lnTo>
                <a:lnTo>
                  <a:pt x="9687007" y="397144"/>
                </a:lnTo>
                <a:lnTo>
                  <a:pt x="9682227" y="398204"/>
                </a:lnTo>
                <a:lnTo>
                  <a:pt x="9682702" y="400002"/>
                </a:lnTo>
                <a:cubicBezTo>
                  <a:pt x="9682092" y="403923"/>
                  <a:pt x="9678131" y="406863"/>
                  <a:pt x="9673864" y="406210"/>
                </a:cubicBezTo>
                <a:cubicBezTo>
                  <a:pt x="9669596" y="405557"/>
                  <a:pt x="9666548" y="401636"/>
                  <a:pt x="9667158" y="397389"/>
                </a:cubicBezTo>
                <a:cubicBezTo>
                  <a:pt x="9667462" y="395265"/>
                  <a:pt x="9668605" y="393549"/>
                  <a:pt x="9670206" y="392447"/>
                </a:cubicBezTo>
                <a:lnTo>
                  <a:pt x="9675469" y="391297"/>
                </a:lnTo>
                <a:lnTo>
                  <a:pt x="9675082" y="389874"/>
                </a:lnTo>
                <a:cubicBezTo>
                  <a:pt x="9675235" y="387751"/>
                  <a:pt x="9676302" y="386036"/>
                  <a:pt x="9677865" y="384974"/>
                </a:cubicBezTo>
                <a:lnTo>
                  <a:pt x="9682694" y="384151"/>
                </a:lnTo>
                <a:lnTo>
                  <a:pt x="9684607" y="381298"/>
                </a:lnTo>
                <a:cubicBezTo>
                  <a:pt x="9686131" y="380237"/>
                  <a:pt x="9688037" y="379746"/>
                  <a:pt x="9690018" y="380073"/>
                </a:cubicBezTo>
                <a:close/>
                <a:moveTo>
                  <a:pt x="1267753" y="380073"/>
                </a:moveTo>
                <a:cubicBezTo>
                  <a:pt x="1272629" y="381053"/>
                  <a:pt x="1275982" y="385300"/>
                  <a:pt x="1275067" y="389874"/>
                </a:cubicBezTo>
                <a:cubicBezTo>
                  <a:pt x="1274458" y="394448"/>
                  <a:pt x="1269886" y="397389"/>
                  <a:pt x="1265315" y="396735"/>
                </a:cubicBezTo>
                <a:cubicBezTo>
                  <a:pt x="1260438" y="395755"/>
                  <a:pt x="1257085" y="391508"/>
                  <a:pt x="1257999" y="386934"/>
                </a:cubicBezTo>
                <a:cubicBezTo>
                  <a:pt x="1258609" y="382360"/>
                  <a:pt x="1263181" y="379093"/>
                  <a:pt x="1267753" y="380073"/>
                </a:cubicBezTo>
                <a:close/>
                <a:moveTo>
                  <a:pt x="4952530" y="380073"/>
                </a:moveTo>
                <a:cubicBezTo>
                  <a:pt x="4956802" y="380726"/>
                  <a:pt x="4959847" y="384646"/>
                  <a:pt x="4959237" y="388567"/>
                </a:cubicBezTo>
                <a:cubicBezTo>
                  <a:pt x="4958630" y="392488"/>
                  <a:pt x="4954664" y="395428"/>
                  <a:pt x="4950397" y="394448"/>
                </a:cubicBezTo>
                <a:cubicBezTo>
                  <a:pt x="4946129" y="393794"/>
                  <a:pt x="4943079" y="389874"/>
                  <a:pt x="4943688" y="385953"/>
                </a:cubicBezTo>
                <a:cubicBezTo>
                  <a:pt x="4944299" y="382033"/>
                  <a:pt x="4948263" y="379092"/>
                  <a:pt x="4952530" y="380073"/>
                </a:cubicBezTo>
                <a:close/>
                <a:moveTo>
                  <a:pt x="10619359" y="379746"/>
                </a:moveTo>
                <a:cubicBezTo>
                  <a:pt x="10623626" y="380399"/>
                  <a:pt x="10626369" y="384320"/>
                  <a:pt x="10625760" y="388240"/>
                </a:cubicBezTo>
                <a:cubicBezTo>
                  <a:pt x="10625149" y="392161"/>
                  <a:pt x="10621492" y="394775"/>
                  <a:pt x="10617225" y="394121"/>
                </a:cubicBezTo>
                <a:cubicBezTo>
                  <a:pt x="10612958" y="393468"/>
                  <a:pt x="10610214" y="389548"/>
                  <a:pt x="10610824" y="385627"/>
                </a:cubicBezTo>
                <a:cubicBezTo>
                  <a:pt x="10611434" y="381380"/>
                  <a:pt x="10615092" y="378766"/>
                  <a:pt x="10619359" y="379746"/>
                </a:cubicBezTo>
                <a:close/>
                <a:moveTo>
                  <a:pt x="10425504" y="379419"/>
                </a:moveTo>
                <a:cubicBezTo>
                  <a:pt x="10429467" y="380073"/>
                  <a:pt x="10432514" y="383667"/>
                  <a:pt x="10431906" y="387587"/>
                </a:cubicBezTo>
                <a:cubicBezTo>
                  <a:pt x="10431296" y="391508"/>
                  <a:pt x="10427638" y="394121"/>
                  <a:pt x="10423371" y="393468"/>
                </a:cubicBezTo>
                <a:cubicBezTo>
                  <a:pt x="10419408" y="392815"/>
                  <a:pt x="10416359" y="389221"/>
                  <a:pt x="10416970" y="385300"/>
                </a:cubicBezTo>
                <a:cubicBezTo>
                  <a:pt x="10417884" y="381053"/>
                  <a:pt x="10421543" y="378766"/>
                  <a:pt x="10425504" y="379419"/>
                </a:cubicBezTo>
                <a:close/>
                <a:moveTo>
                  <a:pt x="3050760" y="379419"/>
                </a:moveTo>
                <a:cubicBezTo>
                  <a:pt x="3055635" y="380399"/>
                  <a:pt x="3058987" y="384646"/>
                  <a:pt x="3058380" y="389221"/>
                </a:cubicBezTo>
                <a:cubicBezTo>
                  <a:pt x="3057767" y="393794"/>
                  <a:pt x="3053197" y="397062"/>
                  <a:pt x="3048319" y="396082"/>
                </a:cubicBezTo>
                <a:cubicBezTo>
                  <a:pt x="3043441" y="395101"/>
                  <a:pt x="3040089" y="390854"/>
                  <a:pt x="3040699" y="386280"/>
                </a:cubicBezTo>
                <a:cubicBezTo>
                  <a:pt x="3041308" y="381706"/>
                  <a:pt x="3045882" y="378765"/>
                  <a:pt x="3050760" y="379419"/>
                </a:cubicBezTo>
                <a:close/>
                <a:moveTo>
                  <a:pt x="2741043" y="379419"/>
                </a:moveTo>
                <a:cubicBezTo>
                  <a:pt x="2746226" y="380399"/>
                  <a:pt x="2749577" y="384973"/>
                  <a:pt x="2748971" y="389548"/>
                </a:cubicBezTo>
                <a:cubicBezTo>
                  <a:pt x="2748360" y="394448"/>
                  <a:pt x="2743482" y="397389"/>
                  <a:pt x="2738604" y="396735"/>
                </a:cubicBezTo>
                <a:cubicBezTo>
                  <a:pt x="2733419" y="395755"/>
                  <a:pt x="2730063" y="391181"/>
                  <a:pt x="2730673" y="386607"/>
                </a:cubicBezTo>
                <a:cubicBezTo>
                  <a:pt x="2731284" y="381706"/>
                  <a:pt x="2735860" y="378439"/>
                  <a:pt x="2741043" y="379419"/>
                </a:cubicBezTo>
                <a:close/>
                <a:moveTo>
                  <a:pt x="4167861" y="379093"/>
                </a:moveTo>
                <a:cubicBezTo>
                  <a:pt x="4172130" y="379746"/>
                  <a:pt x="4174876" y="383667"/>
                  <a:pt x="4174264" y="387587"/>
                </a:cubicBezTo>
                <a:cubicBezTo>
                  <a:pt x="4173656" y="391508"/>
                  <a:pt x="4169695" y="394122"/>
                  <a:pt x="4165728" y="393468"/>
                </a:cubicBezTo>
                <a:cubicBezTo>
                  <a:pt x="4161456" y="392815"/>
                  <a:pt x="4158717" y="388894"/>
                  <a:pt x="4159325" y="384974"/>
                </a:cubicBezTo>
                <a:cubicBezTo>
                  <a:pt x="4159935" y="381053"/>
                  <a:pt x="4163596" y="378439"/>
                  <a:pt x="4167861" y="379093"/>
                </a:cubicBezTo>
                <a:close/>
                <a:moveTo>
                  <a:pt x="1760792" y="379093"/>
                </a:moveTo>
                <a:cubicBezTo>
                  <a:pt x="1765059" y="379746"/>
                  <a:pt x="1767801" y="383667"/>
                  <a:pt x="1767192" y="387587"/>
                </a:cubicBezTo>
                <a:cubicBezTo>
                  <a:pt x="1766887" y="389548"/>
                  <a:pt x="1765744" y="391181"/>
                  <a:pt x="1764182" y="392243"/>
                </a:cubicBezTo>
                <a:lnTo>
                  <a:pt x="1761879" y="392754"/>
                </a:lnTo>
                <a:lnTo>
                  <a:pt x="1762338" y="393339"/>
                </a:lnTo>
                <a:lnTo>
                  <a:pt x="1766377" y="392488"/>
                </a:lnTo>
                <a:cubicBezTo>
                  <a:pt x="1771253" y="393468"/>
                  <a:pt x="1774606" y="397715"/>
                  <a:pt x="1773692" y="402289"/>
                </a:cubicBezTo>
                <a:cubicBezTo>
                  <a:pt x="1773082" y="406863"/>
                  <a:pt x="1768510" y="409804"/>
                  <a:pt x="1763634" y="409150"/>
                </a:cubicBezTo>
                <a:lnTo>
                  <a:pt x="1760345" y="407146"/>
                </a:lnTo>
                <a:lnTo>
                  <a:pt x="1755629" y="408171"/>
                </a:lnTo>
                <a:cubicBezTo>
                  <a:pt x="1751668" y="407517"/>
                  <a:pt x="1748620" y="403596"/>
                  <a:pt x="1749229" y="400003"/>
                </a:cubicBezTo>
                <a:lnTo>
                  <a:pt x="1751828" y="395983"/>
                </a:lnTo>
                <a:lnTo>
                  <a:pt x="1749858" y="393468"/>
                </a:lnTo>
                <a:cubicBezTo>
                  <a:pt x="1750163" y="391671"/>
                  <a:pt x="1751230" y="390119"/>
                  <a:pt x="1752716" y="389098"/>
                </a:cubicBezTo>
                <a:lnTo>
                  <a:pt x="1753261" y="388978"/>
                </a:lnTo>
                <a:lnTo>
                  <a:pt x="1752258" y="384974"/>
                </a:lnTo>
                <a:cubicBezTo>
                  <a:pt x="1752868" y="381053"/>
                  <a:pt x="1756525" y="378439"/>
                  <a:pt x="1760792" y="379093"/>
                </a:cubicBezTo>
                <a:close/>
                <a:moveTo>
                  <a:pt x="10197208" y="379092"/>
                </a:moveTo>
                <a:cubicBezTo>
                  <a:pt x="10201170" y="379746"/>
                  <a:pt x="10203914" y="383340"/>
                  <a:pt x="10203304" y="387260"/>
                </a:cubicBezTo>
                <a:cubicBezTo>
                  <a:pt x="10202694" y="391181"/>
                  <a:pt x="10199036" y="393468"/>
                  <a:pt x="10195075" y="392815"/>
                </a:cubicBezTo>
                <a:cubicBezTo>
                  <a:pt x="10191111" y="392161"/>
                  <a:pt x="10188369" y="388567"/>
                  <a:pt x="10188978" y="384647"/>
                </a:cubicBezTo>
                <a:cubicBezTo>
                  <a:pt x="10189588" y="380726"/>
                  <a:pt x="10193245" y="378112"/>
                  <a:pt x="10197208" y="379092"/>
                </a:cubicBezTo>
                <a:close/>
                <a:moveTo>
                  <a:pt x="7079087" y="379092"/>
                </a:moveTo>
                <a:cubicBezTo>
                  <a:pt x="7083354" y="379746"/>
                  <a:pt x="7086097" y="383666"/>
                  <a:pt x="7085488" y="387587"/>
                </a:cubicBezTo>
                <a:cubicBezTo>
                  <a:pt x="7084877" y="391508"/>
                  <a:pt x="7080915" y="394121"/>
                  <a:pt x="7076953" y="393468"/>
                </a:cubicBezTo>
                <a:cubicBezTo>
                  <a:pt x="7072685" y="392814"/>
                  <a:pt x="7069942" y="388894"/>
                  <a:pt x="7070552" y="384973"/>
                </a:cubicBezTo>
                <a:cubicBezTo>
                  <a:pt x="7071161" y="381053"/>
                  <a:pt x="7074820" y="378112"/>
                  <a:pt x="7079087" y="379092"/>
                </a:cubicBezTo>
                <a:close/>
                <a:moveTo>
                  <a:pt x="5512173" y="378766"/>
                </a:moveTo>
                <a:cubicBezTo>
                  <a:pt x="5516442" y="379419"/>
                  <a:pt x="5519490" y="383667"/>
                  <a:pt x="5518881" y="387587"/>
                </a:cubicBezTo>
                <a:cubicBezTo>
                  <a:pt x="5518270" y="391835"/>
                  <a:pt x="5514306" y="394448"/>
                  <a:pt x="5509733" y="393795"/>
                </a:cubicBezTo>
                <a:cubicBezTo>
                  <a:pt x="5505465" y="393142"/>
                  <a:pt x="5502419" y="388894"/>
                  <a:pt x="5503029" y="384974"/>
                </a:cubicBezTo>
                <a:cubicBezTo>
                  <a:pt x="5503638" y="380726"/>
                  <a:pt x="5507600" y="378113"/>
                  <a:pt x="5512173" y="378766"/>
                </a:cubicBezTo>
                <a:close/>
                <a:moveTo>
                  <a:pt x="5027825" y="378766"/>
                </a:moveTo>
                <a:cubicBezTo>
                  <a:pt x="5032096" y="379419"/>
                  <a:pt x="5035146" y="383340"/>
                  <a:pt x="5034535" y="387261"/>
                </a:cubicBezTo>
                <a:cubicBezTo>
                  <a:pt x="5033926" y="391181"/>
                  <a:pt x="5029961" y="394122"/>
                  <a:pt x="5025693" y="393142"/>
                </a:cubicBezTo>
                <a:cubicBezTo>
                  <a:pt x="5021427" y="392162"/>
                  <a:pt x="5018375" y="388567"/>
                  <a:pt x="5018986" y="384647"/>
                </a:cubicBezTo>
                <a:cubicBezTo>
                  <a:pt x="5019593" y="380726"/>
                  <a:pt x="5023561" y="377786"/>
                  <a:pt x="5027825" y="378766"/>
                </a:cubicBezTo>
                <a:close/>
                <a:moveTo>
                  <a:pt x="3455978" y="378766"/>
                </a:moveTo>
                <a:cubicBezTo>
                  <a:pt x="3460247" y="379419"/>
                  <a:pt x="3463599" y="383667"/>
                  <a:pt x="3462991" y="387587"/>
                </a:cubicBezTo>
                <a:cubicBezTo>
                  <a:pt x="3462381" y="391835"/>
                  <a:pt x="3458420" y="394448"/>
                  <a:pt x="3453847" y="393795"/>
                </a:cubicBezTo>
                <a:cubicBezTo>
                  <a:pt x="3449581" y="393141"/>
                  <a:pt x="3446228" y="388894"/>
                  <a:pt x="3446836" y="384973"/>
                </a:cubicBezTo>
                <a:cubicBezTo>
                  <a:pt x="3447447" y="381053"/>
                  <a:pt x="3451409" y="378112"/>
                  <a:pt x="3455978" y="378766"/>
                </a:cubicBezTo>
                <a:close/>
                <a:moveTo>
                  <a:pt x="2510690" y="378766"/>
                </a:moveTo>
                <a:cubicBezTo>
                  <a:pt x="2513128" y="379093"/>
                  <a:pt x="2515108" y="380399"/>
                  <a:pt x="2516404" y="382156"/>
                </a:cubicBezTo>
                <a:lnTo>
                  <a:pt x="2517317" y="385632"/>
                </a:lnTo>
                <a:lnTo>
                  <a:pt x="2522556" y="384647"/>
                </a:lnTo>
                <a:lnTo>
                  <a:pt x="2526832" y="387236"/>
                </a:lnTo>
                <a:lnTo>
                  <a:pt x="2529617" y="382849"/>
                </a:lnTo>
                <a:cubicBezTo>
                  <a:pt x="2531446" y="381624"/>
                  <a:pt x="2533809" y="381053"/>
                  <a:pt x="2536246" y="381380"/>
                </a:cubicBezTo>
                <a:lnTo>
                  <a:pt x="2540817" y="384147"/>
                </a:lnTo>
                <a:lnTo>
                  <a:pt x="2543274" y="380563"/>
                </a:lnTo>
                <a:cubicBezTo>
                  <a:pt x="2545141" y="379338"/>
                  <a:pt x="2547510" y="378766"/>
                  <a:pt x="2549949" y="379093"/>
                </a:cubicBezTo>
                <a:cubicBezTo>
                  <a:pt x="2554816" y="380073"/>
                  <a:pt x="2558475" y="384320"/>
                  <a:pt x="2557557" y="389221"/>
                </a:cubicBezTo>
                <a:lnTo>
                  <a:pt x="2557514" y="389288"/>
                </a:lnTo>
                <a:lnTo>
                  <a:pt x="2562724" y="388241"/>
                </a:lnTo>
                <a:cubicBezTo>
                  <a:pt x="2567904" y="389221"/>
                  <a:pt x="2571261" y="393795"/>
                  <a:pt x="2570652" y="398369"/>
                </a:cubicBezTo>
                <a:cubicBezTo>
                  <a:pt x="2570042" y="403270"/>
                  <a:pt x="2565162" y="406210"/>
                  <a:pt x="2560283" y="405557"/>
                </a:cubicBezTo>
                <a:cubicBezTo>
                  <a:pt x="2555099" y="404577"/>
                  <a:pt x="2551753" y="400003"/>
                  <a:pt x="2552361" y="395429"/>
                </a:cubicBezTo>
                <a:lnTo>
                  <a:pt x="2552549" y="395116"/>
                </a:lnTo>
                <a:lnTo>
                  <a:pt x="2547205" y="396082"/>
                </a:lnTo>
                <a:lnTo>
                  <a:pt x="2542554" y="393292"/>
                </a:lnTo>
                <a:lnTo>
                  <a:pt x="2540437" y="396694"/>
                </a:lnTo>
                <a:cubicBezTo>
                  <a:pt x="2538608" y="397960"/>
                  <a:pt x="2536248" y="398532"/>
                  <a:pt x="2533811" y="398042"/>
                </a:cubicBezTo>
                <a:lnTo>
                  <a:pt x="2529537" y="395453"/>
                </a:lnTo>
                <a:lnTo>
                  <a:pt x="2526746" y="399840"/>
                </a:lnTo>
                <a:cubicBezTo>
                  <a:pt x="2524916" y="401065"/>
                  <a:pt x="2522556" y="401637"/>
                  <a:pt x="2520117" y="401310"/>
                </a:cubicBezTo>
                <a:cubicBezTo>
                  <a:pt x="2517676" y="400820"/>
                  <a:pt x="2515620" y="399513"/>
                  <a:pt x="2514247" y="397757"/>
                </a:cubicBezTo>
                <a:lnTo>
                  <a:pt x="2513158" y="393862"/>
                </a:lnTo>
                <a:lnTo>
                  <a:pt x="2508251" y="394775"/>
                </a:lnTo>
                <a:cubicBezTo>
                  <a:pt x="2503373" y="394121"/>
                  <a:pt x="2500326" y="389548"/>
                  <a:pt x="2500936" y="385300"/>
                </a:cubicBezTo>
                <a:cubicBezTo>
                  <a:pt x="2501545" y="381053"/>
                  <a:pt x="2506117" y="377786"/>
                  <a:pt x="2510690" y="378766"/>
                </a:cubicBezTo>
                <a:close/>
                <a:moveTo>
                  <a:pt x="8526285" y="378439"/>
                </a:moveTo>
                <a:cubicBezTo>
                  <a:pt x="8531162" y="379419"/>
                  <a:pt x="8534515" y="383666"/>
                  <a:pt x="8533600" y="388240"/>
                </a:cubicBezTo>
                <a:cubicBezTo>
                  <a:pt x="8532991" y="392814"/>
                  <a:pt x="8528419" y="395755"/>
                  <a:pt x="8523542" y="395101"/>
                </a:cubicBezTo>
                <a:cubicBezTo>
                  <a:pt x="8518665" y="394121"/>
                  <a:pt x="8515312" y="389874"/>
                  <a:pt x="8516226" y="385300"/>
                </a:cubicBezTo>
                <a:cubicBezTo>
                  <a:pt x="8516836" y="380726"/>
                  <a:pt x="8521408" y="377459"/>
                  <a:pt x="8526285" y="378439"/>
                </a:cubicBezTo>
                <a:close/>
                <a:moveTo>
                  <a:pt x="1288241" y="378439"/>
                </a:moveTo>
                <a:cubicBezTo>
                  <a:pt x="1292814" y="379092"/>
                  <a:pt x="1295861" y="383340"/>
                  <a:pt x="1295252" y="387587"/>
                </a:cubicBezTo>
                <a:cubicBezTo>
                  <a:pt x="1294642" y="391835"/>
                  <a:pt x="1290375" y="394775"/>
                  <a:pt x="1285803" y="394122"/>
                </a:cubicBezTo>
                <a:cubicBezTo>
                  <a:pt x="1281231" y="393468"/>
                  <a:pt x="1278184" y="389221"/>
                  <a:pt x="1278794" y="384974"/>
                </a:cubicBezTo>
                <a:cubicBezTo>
                  <a:pt x="1279403" y="380726"/>
                  <a:pt x="1283670" y="377786"/>
                  <a:pt x="1288241" y="378439"/>
                </a:cubicBezTo>
                <a:close/>
                <a:moveTo>
                  <a:pt x="9650394" y="377133"/>
                </a:moveTo>
                <a:cubicBezTo>
                  <a:pt x="9654661" y="377786"/>
                  <a:pt x="9657403" y="381706"/>
                  <a:pt x="9656793" y="385627"/>
                </a:cubicBezTo>
                <a:cubicBezTo>
                  <a:pt x="9656185" y="389548"/>
                  <a:pt x="9652527" y="392162"/>
                  <a:pt x="9648260" y="391508"/>
                </a:cubicBezTo>
                <a:lnTo>
                  <a:pt x="9647424" y="391006"/>
                </a:lnTo>
                <a:lnTo>
                  <a:pt x="9648565" y="395101"/>
                </a:lnTo>
                <a:cubicBezTo>
                  <a:pt x="9647955" y="399022"/>
                  <a:pt x="9643993" y="401636"/>
                  <a:pt x="9639726" y="400982"/>
                </a:cubicBezTo>
                <a:cubicBezTo>
                  <a:pt x="9635458" y="400329"/>
                  <a:pt x="9632411" y="396408"/>
                  <a:pt x="9633019" y="392488"/>
                </a:cubicBezTo>
                <a:cubicBezTo>
                  <a:pt x="9633629" y="388567"/>
                  <a:pt x="9637592" y="385953"/>
                  <a:pt x="9641859" y="386607"/>
                </a:cubicBezTo>
                <a:lnTo>
                  <a:pt x="9642914" y="387223"/>
                </a:lnTo>
                <a:lnTo>
                  <a:pt x="9641859" y="383014"/>
                </a:lnTo>
                <a:cubicBezTo>
                  <a:pt x="9642469" y="379093"/>
                  <a:pt x="9646431" y="376479"/>
                  <a:pt x="9650394" y="377133"/>
                </a:cubicBezTo>
                <a:close/>
                <a:moveTo>
                  <a:pt x="8985926" y="376806"/>
                </a:moveTo>
                <a:cubicBezTo>
                  <a:pt x="8990802" y="377786"/>
                  <a:pt x="8994156" y="382033"/>
                  <a:pt x="8993546" y="386607"/>
                </a:cubicBezTo>
                <a:lnTo>
                  <a:pt x="8991741" y="389509"/>
                </a:lnTo>
                <a:lnTo>
                  <a:pt x="8992022" y="390528"/>
                </a:lnTo>
                <a:cubicBezTo>
                  <a:pt x="8991412" y="395102"/>
                  <a:pt x="8987145" y="398042"/>
                  <a:pt x="8982268" y="397062"/>
                </a:cubicBezTo>
                <a:cubicBezTo>
                  <a:pt x="8977696" y="396408"/>
                  <a:pt x="8974343" y="392161"/>
                  <a:pt x="8974953" y="387587"/>
                </a:cubicBezTo>
                <a:lnTo>
                  <a:pt x="8976349" y="385384"/>
                </a:lnTo>
                <a:lnTo>
                  <a:pt x="8975868" y="383667"/>
                </a:lnTo>
                <a:cubicBezTo>
                  <a:pt x="8976477" y="379092"/>
                  <a:pt x="8981049" y="375826"/>
                  <a:pt x="8985926" y="376806"/>
                </a:cubicBezTo>
                <a:close/>
                <a:moveTo>
                  <a:pt x="3292840" y="376805"/>
                </a:moveTo>
                <a:cubicBezTo>
                  <a:pt x="3297412" y="377459"/>
                  <a:pt x="3300764" y="381706"/>
                  <a:pt x="3300157" y="386280"/>
                </a:cubicBezTo>
                <a:cubicBezTo>
                  <a:pt x="3299543" y="390528"/>
                  <a:pt x="3295279" y="393468"/>
                  <a:pt x="3290705" y="392815"/>
                </a:cubicBezTo>
                <a:cubicBezTo>
                  <a:pt x="3286135" y="392161"/>
                  <a:pt x="3282783" y="387914"/>
                  <a:pt x="3283394" y="383340"/>
                </a:cubicBezTo>
                <a:cubicBezTo>
                  <a:pt x="3284000" y="378766"/>
                  <a:pt x="3288269" y="375825"/>
                  <a:pt x="3292840" y="376805"/>
                </a:cubicBezTo>
                <a:close/>
                <a:moveTo>
                  <a:pt x="9129480" y="376538"/>
                </a:moveTo>
                <a:cubicBezTo>
                  <a:pt x="9134300" y="377365"/>
                  <a:pt x="9137647" y="381790"/>
                  <a:pt x="9136955" y="386423"/>
                </a:cubicBezTo>
                <a:cubicBezTo>
                  <a:pt x="9136264" y="391056"/>
                  <a:pt x="9131796" y="394141"/>
                  <a:pt x="9126975" y="393314"/>
                </a:cubicBezTo>
                <a:lnTo>
                  <a:pt x="9124898" y="392056"/>
                </a:lnTo>
                <a:lnTo>
                  <a:pt x="9130097" y="399022"/>
                </a:lnTo>
                <a:cubicBezTo>
                  <a:pt x="9129487" y="402942"/>
                  <a:pt x="9125830" y="405230"/>
                  <a:pt x="9121868" y="404576"/>
                </a:cubicBezTo>
                <a:cubicBezTo>
                  <a:pt x="9117905" y="403923"/>
                  <a:pt x="9115162" y="400329"/>
                  <a:pt x="9115771" y="396408"/>
                </a:cubicBezTo>
                <a:cubicBezTo>
                  <a:pt x="9116076" y="394612"/>
                  <a:pt x="9117143" y="393060"/>
                  <a:pt x="9118629" y="392039"/>
                </a:cubicBezTo>
                <a:lnTo>
                  <a:pt x="9123204" y="391030"/>
                </a:lnTo>
                <a:lnTo>
                  <a:pt x="9121171" y="389799"/>
                </a:lnTo>
                <a:cubicBezTo>
                  <a:pt x="9119818" y="388010"/>
                  <a:pt x="9119154" y="385746"/>
                  <a:pt x="9119500" y="383429"/>
                </a:cubicBezTo>
                <a:cubicBezTo>
                  <a:pt x="9120191" y="378796"/>
                  <a:pt x="9124660" y="375711"/>
                  <a:pt x="9129480" y="376538"/>
                </a:cubicBezTo>
                <a:close/>
                <a:moveTo>
                  <a:pt x="10943667" y="376479"/>
                </a:moveTo>
                <a:cubicBezTo>
                  <a:pt x="10947630" y="377132"/>
                  <a:pt x="10950677" y="381053"/>
                  <a:pt x="10950067" y="384647"/>
                </a:cubicBezTo>
                <a:cubicBezTo>
                  <a:pt x="10949458" y="388567"/>
                  <a:pt x="10945801" y="391181"/>
                  <a:pt x="10941533" y="390528"/>
                </a:cubicBezTo>
                <a:cubicBezTo>
                  <a:pt x="10937571" y="389874"/>
                  <a:pt x="10934523" y="385953"/>
                  <a:pt x="10935133" y="382360"/>
                </a:cubicBezTo>
                <a:cubicBezTo>
                  <a:pt x="10935743" y="378112"/>
                  <a:pt x="10939401" y="375499"/>
                  <a:pt x="10943667" y="376479"/>
                </a:cubicBezTo>
                <a:close/>
                <a:moveTo>
                  <a:pt x="10869601" y="376479"/>
                </a:moveTo>
                <a:cubicBezTo>
                  <a:pt x="10873563" y="377132"/>
                  <a:pt x="10876610" y="381053"/>
                  <a:pt x="10876001" y="384646"/>
                </a:cubicBezTo>
                <a:cubicBezTo>
                  <a:pt x="10875392" y="388567"/>
                  <a:pt x="10871735" y="391181"/>
                  <a:pt x="10867467" y="390528"/>
                </a:cubicBezTo>
                <a:cubicBezTo>
                  <a:pt x="10863505" y="389874"/>
                  <a:pt x="10860456" y="385953"/>
                  <a:pt x="10861066" y="382360"/>
                </a:cubicBezTo>
                <a:cubicBezTo>
                  <a:pt x="10861676" y="378439"/>
                  <a:pt x="10865334" y="375825"/>
                  <a:pt x="10869601" y="376479"/>
                </a:cubicBezTo>
                <a:close/>
                <a:moveTo>
                  <a:pt x="7448506" y="376479"/>
                </a:moveTo>
                <a:cubicBezTo>
                  <a:pt x="7452774" y="377132"/>
                  <a:pt x="7455517" y="381053"/>
                  <a:pt x="7454907" y="384973"/>
                </a:cubicBezTo>
                <a:cubicBezTo>
                  <a:pt x="7454298" y="388894"/>
                  <a:pt x="7450639" y="391508"/>
                  <a:pt x="7446372" y="390854"/>
                </a:cubicBezTo>
                <a:cubicBezTo>
                  <a:pt x="7442106" y="390201"/>
                  <a:pt x="7439362" y="386280"/>
                  <a:pt x="7439972" y="382360"/>
                </a:cubicBezTo>
                <a:cubicBezTo>
                  <a:pt x="7440582" y="378439"/>
                  <a:pt x="7444544" y="375825"/>
                  <a:pt x="7448506" y="376479"/>
                </a:cubicBezTo>
                <a:close/>
                <a:moveTo>
                  <a:pt x="6457901" y="376152"/>
                </a:moveTo>
                <a:cubicBezTo>
                  <a:pt x="6462168" y="376805"/>
                  <a:pt x="6465216" y="380726"/>
                  <a:pt x="6464606" y="384973"/>
                </a:cubicBezTo>
                <a:cubicBezTo>
                  <a:pt x="6463997" y="389221"/>
                  <a:pt x="6460034" y="391834"/>
                  <a:pt x="6455767" y="391181"/>
                </a:cubicBezTo>
                <a:cubicBezTo>
                  <a:pt x="6451500" y="390528"/>
                  <a:pt x="6448452" y="386607"/>
                  <a:pt x="6449062" y="382360"/>
                </a:cubicBezTo>
                <a:cubicBezTo>
                  <a:pt x="6449366" y="378112"/>
                  <a:pt x="6453634" y="375499"/>
                  <a:pt x="6457901" y="376152"/>
                </a:cubicBezTo>
                <a:close/>
                <a:moveTo>
                  <a:pt x="8151379" y="375499"/>
                </a:moveTo>
                <a:cubicBezTo>
                  <a:pt x="8155951" y="376152"/>
                  <a:pt x="8159303" y="380399"/>
                  <a:pt x="8158694" y="384974"/>
                </a:cubicBezTo>
                <a:cubicBezTo>
                  <a:pt x="8158085" y="389221"/>
                  <a:pt x="8153818" y="392162"/>
                  <a:pt x="8149246" y="391508"/>
                </a:cubicBezTo>
                <a:cubicBezTo>
                  <a:pt x="8144674" y="390855"/>
                  <a:pt x="8141321" y="386607"/>
                  <a:pt x="8141930" y="382033"/>
                </a:cubicBezTo>
                <a:cubicBezTo>
                  <a:pt x="8142539" y="377786"/>
                  <a:pt x="8146807" y="374846"/>
                  <a:pt x="8151379" y="375499"/>
                </a:cubicBezTo>
                <a:close/>
                <a:moveTo>
                  <a:pt x="9576631" y="375172"/>
                </a:moveTo>
                <a:cubicBezTo>
                  <a:pt x="9580899" y="375826"/>
                  <a:pt x="9583642" y="379746"/>
                  <a:pt x="9583032" y="383667"/>
                </a:cubicBezTo>
                <a:cubicBezTo>
                  <a:pt x="9582422" y="387587"/>
                  <a:pt x="9578766" y="390201"/>
                  <a:pt x="9574497" y="389548"/>
                </a:cubicBezTo>
                <a:cubicBezTo>
                  <a:pt x="9570231" y="388894"/>
                  <a:pt x="9567487" y="384974"/>
                  <a:pt x="9568098" y="381053"/>
                </a:cubicBezTo>
                <a:cubicBezTo>
                  <a:pt x="9568707" y="377133"/>
                  <a:pt x="9572365" y="374519"/>
                  <a:pt x="9576631" y="375172"/>
                </a:cubicBezTo>
                <a:close/>
                <a:moveTo>
                  <a:pt x="9161491" y="375172"/>
                </a:moveTo>
                <a:cubicBezTo>
                  <a:pt x="9166369" y="376152"/>
                  <a:pt x="9169721" y="380399"/>
                  <a:pt x="9169112" y="384974"/>
                </a:cubicBezTo>
                <a:cubicBezTo>
                  <a:pt x="9168502" y="389548"/>
                  <a:pt x="9163930" y="392815"/>
                  <a:pt x="9159053" y="391835"/>
                </a:cubicBezTo>
                <a:cubicBezTo>
                  <a:pt x="9154177" y="390855"/>
                  <a:pt x="9150824" y="386607"/>
                  <a:pt x="9151433" y="382033"/>
                </a:cubicBezTo>
                <a:cubicBezTo>
                  <a:pt x="9152043" y="377132"/>
                  <a:pt x="9156615" y="374192"/>
                  <a:pt x="9161491" y="375172"/>
                </a:cubicBezTo>
                <a:close/>
                <a:moveTo>
                  <a:pt x="2653246" y="374846"/>
                </a:moveTo>
                <a:cubicBezTo>
                  <a:pt x="2658425" y="375826"/>
                  <a:pt x="2661780" y="380399"/>
                  <a:pt x="2661172" y="384974"/>
                </a:cubicBezTo>
                <a:cubicBezTo>
                  <a:pt x="2660558" y="389874"/>
                  <a:pt x="2655682" y="392815"/>
                  <a:pt x="2650809" y="392162"/>
                </a:cubicBezTo>
                <a:cubicBezTo>
                  <a:pt x="2645626" y="391181"/>
                  <a:pt x="2642270" y="386607"/>
                  <a:pt x="2642882" y="382033"/>
                </a:cubicBezTo>
                <a:cubicBezTo>
                  <a:pt x="2643493" y="377132"/>
                  <a:pt x="2648064" y="373865"/>
                  <a:pt x="2653246" y="374846"/>
                </a:cubicBezTo>
                <a:close/>
                <a:moveTo>
                  <a:pt x="5279577" y="374519"/>
                </a:moveTo>
                <a:cubicBezTo>
                  <a:pt x="5283845" y="375172"/>
                  <a:pt x="5286895" y="379419"/>
                  <a:pt x="5286283" y="383340"/>
                </a:cubicBezTo>
                <a:cubicBezTo>
                  <a:pt x="5285674" y="387587"/>
                  <a:pt x="5281711" y="390201"/>
                  <a:pt x="5277138" y="389548"/>
                </a:cubicBezTo>
                <a:cubicBezTo>
                  <a:pt x="5272870" y="388894"/>
                  <a:pt x="5269822" y="384646"/>
                  <a:pt x="5270432" y="380726"/>
                </a:cubicBezTo>
                <a:cubicBezTo>
                  <a:pt x="5271043" y="376805"/>
                  <a:pt x="5275003" y="373865"/>
                  <a:pt x="5279577" y="374519"/>
                </a:cubicBezTo>
                <a:close/>
                <a:moveTo>
                  <a:pt x="6690464" y="374192"/>
                </a:moveTo>
                <a:cubicBezTo>
                  <a:pt x="6694731" y="374845"/>
                  <a:pt x="6697779" y="378765"/>
                  <a:pt x="6697170" y="383013"/>
                </a:cubicBezTo>
                <a:cubicBezTo>
                  <a:pt x="6696560" y="387260"/>
                  <a:pt x="6692598" y="389874"/>
                  <a:pt x="6688026" y="389221"/>
                </a:cubicBezTo>
                <a:cubicBezTo>
                  <a:pt x="6683454" y="388567"/>
                  <a:pt x="6680711" y="384647"/>
                  <a:pt x="6681320" y="380399"/>
                </a:cubicBezTo>
                <a:cubicBezTo>
                  <a:pt x="6681930" y="376152"/>
                  <a:pt x="6685892" y="373538"/>
                  <a:pt x="6690464" y="374192"/>
                </a:cubicBezTo>
                <a:close/>
                <a:moveTo>
                  <a:pt x="4238541" y="373865"/>
                </a:moveTo>
                <a:cubicBezTo>
                  <a:pt x="4242811" y="374519"/>
                  <a:pt x="4245856" y="378439"/>
                  <a:pt x="4245249" y="382687"/>
                </a:cubicBezTo>
                <a:cubicBezTo>
                  <a:pt x="4244638" y="386934"/>
                  <a:pt x="4240676" y="389548"/>
                  <a:pt x="4236409" y="388894"/>
                </a:cubicBezTo>
                <a:cubicBezTo>
                  <a:pt x="4232132" y="388241"/>
                  <a:pt x="4229089" y="384321"/>
                  <a:pt x="4229699" y="380073"/>
                </a:cubicBezTo>
                <a:cubicBezTo>
                  <a:pt x="4230301" y="375826"/>
                  <a:pt x="4234269" y="373212"/>
                  <a:pt x="4238541" y="373865"/>
                </a:cubicBezTo>
                <a:close/>
                <a:moveTo>
                  <a:pt x="10796144" y="372558"/>
                </a:moveTo>
                <a:cubicBezTo>
                  <a:pt x="10800105" y="373212"/>
                  <a:pt x="10803154" y="377132"/>
                  <a:pt x="10802545" y="380726"/>
                </a:cubicBezTo>
                <a:cubicBezTo>
                  <a:pt x="10801934" y="384320"/>
                  <a:pt x="10798277" y="387260"/>
                  <a:pt x="10794010" y="386607"/>
                </a:cubicBezTo>
                <a:cubicBezTo>
                  <a:pt x="10789743" y="385953"/>
                  <a:pt x="10786999" y="382033"/>
                  <a:pt x="10787609" y="378439"/>
                </a:cubicBezTo>
                <a:cubicBezTo>
                  <a:pt x="10788219" y="374519"/>
                  <a:pt x="10791876" y="371905"/>
                  <a:pt x="10796144" y="372558"/>
                </a:cubicBezTo>
                <a:close/>
                <a:moveTo>
                  <a:pt x="7603346" y="372558"/>
                </a:moveTo>
                <a:cubicBezTo>
                  <a:pt x="7607613" y="373212"/>
                  <a:pt x="7610356" y="377132"/>
                  <a:pt x="7609747" y="381053"/>
                </a:cubicBezTo>
                <a:cubicBezTo>
                  <a:pt x="7609136" y="384973"/>
                  <a:pt x="7605174" y="387587"/>
                  <a:pt x="7601212" y="386933"/>
                </a:cubicBezTo>
                <a:cubicBezTo>
                  <a:pt x="7596944" y="386280"/>
                  <a:pt x="7594201" y="382360"/>
                  <a:pt x="7594811" y="378439"/>
                </a:cubicBezTo>
                <a:cubicBezTo>
                  <a:pt x="7595421" y="374519"/>
                  <a:pt x="7599079" y="371905"/>
                  <a:pt x="7603346" y="372558"/>
                </a:cubicBezTo>
                <a:close/>
                <a:moveTo>
                  <a:pt x="5152484" y="372558"/>
                </a:moveTo>
                <a:cubicBezTo>
                  <a:pt x="5156755" y="373212"/>
                  <a:pt x="5159800" y="377132"/>
                  <a:pt x="5159192" y="381380"/>
                </a:cubicBezTo>
                <a:cubicBezTo>
                  <a:pt x="5158584" y="385627"/>
                  <a:pt x="5154619" y="388240"/>
                  <a:pt x="5150350" y="387587"/>
                </a:cubicBezTo>
                <a:cubicBezTo>
                  <a:pt x="5146082" y="386934"/>
                  <a:pt x="5143034" y="383014"/>
                  <a:pt x="5143644" y="378766"/>
                </a:cubicBezTo>
                <a:cubicBezTo>
                  <a:pt x="5144255" y="374519"/>
                  <a:pt x="5148216" y="371905"/>
                  <a:pt x="5152484" y="372558"/>
                </a:cubicBezTo>
                <a:close/>
                <a:moveTo>
                  <a:pt x="9074013" y="372232"/>
                </a:moveTo>
                <a:cubicBezTo>
                  <a:pt x="9078891" y="373212"/>
                  <a:pt x="9082243" y="377459"/>
                  <a:pt x="9081634" y="382033"/>
                </a:cubicBezTo>
                <a:cubicBezTo>
                  <a:pt x="9081024" y="386607"/>
                  <a:pt x="9076452" y="389874"/>
                  <a:pt x="9071575" y="388894"/>
                </a:cubicBezTo>
                <a:cubicBezTo>
                  <a:pt x="9066699" y="387914"/>
                  <a:pt x="9063346" y="383667"/>
                  <a:pt x="9063955" y="379093"/>
                </a:cubicBezTo>
                <a:cubicBezTo>
                  <a:pt x="9064870" y="374519"/>
                  <a:pt x="9069137" y="371578"/>
                  <a:pt x="9074013" y="372232"/>
                </a:cubicBezTo>
                <a:close/>
                <a:moveTo>
                  <a:pt x="8613153" y="372231"/>
                </a:moveTo>
                <a:cubicBezTo>
                  <a:pt x="8618030" y="373212"/>
                  <a:pt x="8621383" y="377459"/>
                  <a:pt x="8620468" y="382033"/>
                </a:cubicBezTo>
                <a:cubicBezTo>
                  <a:pt x="8619859" y="386607"/>
                  <a:pt x="8615287" y="389548"/>
                  <a:pt x="8610410" y="388894"/>
                </a:cubicBezTo>
                <a:cubicBezTo>
                  <a:pt x="8605533" y="387914"/>
                  <a:pt x="8602180" y="383667"/>
                  <a:pt x="8603094" y="379092"/>
                </a:cubicBezTo>
                <a:cubicBezTo>
                  <a:pt x="8603704" y="374192"/>
                  <a:pt x="8608276" y="371251"/>
                  <a:pt x="8613153" y="372231"/>
                </a:cubicBezTo>
                <a:close/>
                <a:moveTo>
                  <a:pt x="6175959" y="371905"/>
                </a:moveTo>
                <a:cubicBezTo>
                  <a:pt x="6180226" y="372558"/>
                  <a:pt x="6183275" y="376479"/>
                  <a:pt x="6182665" y="380399"/>
                </a:cubicBezTo>
                <a:cubicBezTo>
                  <a:pt x="6182055" y="384320"/>
                  <a:pt x="6178093" y="386934"/>
                  <a:pt x="6173826" y="386280"/>
                </a:cubicBezTo>
                <a:cubicBezTo>
                  <a:pt x="6169558" y="385627"/>
                  <a:pt x="6166510" y="381706"/>
                  <a:pt x="6167120" y="377786"/>
                </a:cubicBezTo>
                <a:cubicBezTo>
                  <a:pt x="6167729" y="373865"/>
                  <a:pt x="6171692" y="371251"/>
                  <a:pt x="6175959" y="371905"/>
                </a:cubicBezTo>
                <a:close/>
                <a:moveTo>
                  <a:pt x="9471780" y="371578"/>
                </a:moveTo>
                <a:cubicBezTo>
                  <a:pt x="9475742" y="372231"/>
                  <a:pt x="9478790" y="375825"/>
                  <a:pt x="9478181" y="379746"/>
                </a:cubicBezTo>
                <a:cubicBezTo>
                  <a:pt x="9477571" y="383667"/>
                  <a:pt x="9473914" y="386280"/>
                  <a:pt x="9469646" y="385627"/>
                </a:cubicBezTo>
                <a:cubicBezTo>
                  <a:pt x="9465683" y="384973"/>
                  <a:pt x="9462635" y="381380"/>
                  <a:pt x="9463245" y="377459"/>
                </a:cubicBezTo>
                <a:cubicBezTo>
                  <a:pt x="9463855" y="373538"/>
                  <a:pt x="9467512" y="370924"/>
                  <a:pt x="9471780" y="371578"/>
                </a:cubicBezTo>
                <a:close/>
                <a:moveTo>
                  <a:pt x="8678381" y="371578"/>
                </a:moveTo>
                <a:cubicBezTo>
                  <a:pt x="8682648" y="372231"/>
                  <a:pt x="8685697" y="376152"/>
                  <a:pt x="8685087" y="380399"/>
                </a:cubicBezTo>
                <a:cubicBezTo>
                  <a:pt x="8684477" y="384320"/>
                  <a:pt x="8680515" y="387260"/>
                  <a:pt x="8676248" y="386280"/>
                </a:cubicBezTo>
                <a:cubicBezTo>
                  <a:pt x="8671981" y="385627"/>
                  <a:pt x="8668933" y="381706"/>
                  <a:pt x="8669542" y="377459"/>
                </a:cubicBezTo>
                <a:cubicBezTo>
                  <a:pt x="8670151" y="373538"/>
                  <a:pt x="8674114" y="370924"/>
                  <a:pt x="8678381" y="371578"/>
                </a:cubicBezTo>
                <a:close/>
                <a:moveTo>
                  <a:pt x="5966865" y="371578"/>
                </a:moveTo>
                <a:cubicBezTo>
                  <a:pt x="5971133" y="372231"/>
                  <a:pt x="5973876" y="376152"/>
                  <a:pt x="5973266" y="380073"/>
                </a:cubicBezTo>
                <a:cubicBezTo>
                  <a:pt x="5972657" y="383993"/>
                  <a:pt x="5968694" y="386607"/>
                  <a:pt x="5964732" y="385953"/>
                </a:cubicBezTo>
                <a:cubicBezTo>
                  <a:pt x="5960464" y="385300"/>
                  <a:pt x="5957722" y="381380"/>
                  <a:pt x="5958331" y="377459"/>
                </a:cubicBezTo>
                <a:cubicBezTo>
                  <a:pt x="5958941" y="373538"/>
                  <a:pt x="5962598" y="370924"/>
                  <a:pt x="5966865" y="371578"/>
                </a:cubicBezTo>
                <a:close/>
                <a:moveTo>
                  <a:pt x="9198068" y="371578"/>
                </a:moveTo>
                <a:cubicBezTo>
                  <a:pt x="9202030" y="372231"/>
                  <a:pt x="9204773" y="375825"/>
                  <a:pt x="9204164" y="379746"/>
                </a:cubicBezTo>
                <a:cubicBezTo>
                  <a:pt x="9203554" y="383666"/>
                  <a:pt x="9199897" y="385953"/>
                  <a:pt x="9195934" y="385300"/>
                </a:cubicBezTo>
                <a:cubicBezTo>
                  <a:pt x="9191971" y="384646"/>
                  <a:pt x="9189229" y="381053"/>
                  <a:pt x="9189838" y="377132"/>
                </a:cubicBezTo>
                <a:cubicBezTo>
                  <a:pt x="9190447" y="373212"/>
                  <a:pt x="9194105" y="370597"/>
                  <a:pt x="9198068" y="371578"/>
                </a:cubicBezTo>
                <a:close/>
                <a:moveTo>
                  <a:pt x="6040932" y="371251"/>
                </a:moveTo>
                <a:cubicBezTo>
                  <a:pt x="6045199" y="371905"/>
                  <a:pt x="6047943" y="375825"/>
                  <a:pt x="6047333" y="379746"/>
                </a:cubicBezTo>
                <a:cubicBezTo>
                  <a:pt x="6046724" y="383666"/>
                  <a:pt x="6042761" y="386280"/>
                  <a:pt x="6038798" y="385626"/>
                </a:cubicBezTo>
                <a:cubicBezTo>
                  <a:pt x="6034531" y="384973"/>
                  <a:pt x="6031788" y="381053"/>
                  <a:pt x="6032398" y="377132"/>
                </a:cubicBezTo>
                <a:cubicBezTo>
                  <a:pt x="6032703" y="373212"/>
                  <a:pt x="6036665" y="370597"/>
                  <a:pt x="6040932" y="371251"/>
                </a:cubicBezTo>
                <a:close/>
                <a:moveTo>
                  <a:pt x="3236128" y="370924"/>
                </a:moveTo>
                <a:cubicBezTo>
                  <a:pt x="3240700" y="371578"/>
                  <a:pt x="3244053" y="375825"/>
                  <a:pt x="3243440" y="380399"/>
                </a:cubicBezTo>
                <a:cubicBezTo>
                  <a:pt x="3242834" y="384973"/>
                  <a:pt x="3238564" y="387914"/>
                  <a:pt x="3233690" y="386933"/>
                </a:cubicBezTo>
                <a:cubicBezTo>
                  <a:pt x="3229122" y="386280"/>
                  <a:pt x="3225768" y="382033"/>
                  <a:pt x="3226377" y="377459"/>
                </a:cubicBezTo>
                <a:cubicBezTo>
                  <a:pt x="3226984" y="373212"/>
                  <a:pt x="3231554" y="370271"/>
                  <a:pt x="3236128" y="370924"/>
                </a:cubicBezTo>
                <a:close/>
                <a:moveTo>
                  <a:pt x="6613349" y="370598"/>
                </a:moveTo>
                <a:cubicBezTo>
                  <a:pt x="6617617" y="371251"/>
                  <a:pt x="6620665" y="375172"/>
                  <a:pt x="6620055" y="379419"/>
                </a:cubicBezTo>
                <a:cubicBezTo>
                  <a:pt x="6619446" y="383667"/>
                  <a:pt x="6615483" y="386280"/>
                  <a:pt x="6610911" y="385627"/>
                </a:cubicBezTo>
                <a:cubicBezTo>
                  <a:pt x="6606644" y="384974"/>
                  <a:pt x="6603596" y="381053"/>
                  <a:pt x="6604206" y="376806"/>
                </a:cubicBezTo>
                <a:cubicBezTo>
                  <a:pt x="6604815" y="372558"/>
                  <a:pt x="6609082" y="369945"/>
                  <a:pt x="6613349" y="370598"/>
                </a:cubicBezTo>
                <a:close/>
                <a:moveTo>
                  <a:pt x="6535930" y="370598"/>
                </a:moveTo>
                <a:cubicBezTo>
                  <a:pt x="6540197" y="371251"/>
                  <a:pt x="6543245" y="375172"/>
                  <a:pt x="6542635" y="379419"/>
                </a:cubicBezTo>
                <a:cubicBezTo>
                  <a:pt x="6542026" y="383667"/>
                  <a:pt x="6538063" y="386280"/>
                  <a:pt x="6533492" y="385627"/>
                </a:cubicBezTo>
                <a:cubicBezTo>
                  <a:pt x="6529225" y="384973"/>
                  <a:pt x="6526176" y="381053"/>
                  <a:pt x="6526786" y="376806"/>
                </a:cubicBezTo>
                <a:cubicBezTo>
                  <a:pt x="6527395" y="372558"/>
                  <a:pt x="6531662" y="369618"/>
                  <a:pt x="6535930" y="370598"/>
                </a:cubicBezTo>
                <a:close/>
                <a:moveTo>
                  <a:pt x="4983041" y="370598"/>
                </a:moveTo>
                <a:cubicBezTo>
                  <a:pt x="4987308" y="371251"/>
                  <a:pt x="4990055" y="375172"/>
                  <a:pt x="4989444" y="379092"/>
                </a:cubicBezTo>
                <a:cubicBezTo>
                  <a:pt x="4988835" y="383013"/>
                  <a:pt x="4984874" y="385627"/>
                  <a:pt x="4980605" y="384973"/>
                </a:cubicBezTo>
                <a:cubicBezTo>
                  <a:pt x="4976337" y="384320"/>
                  <a:pt x="4973593" y="380399"/>
                  <a:pt x="4974200" y="376479"/>
                </a:cubicBezTo>
                <a:cubicBezTo>
                  <a:pt x="4975115" y="372558"/>
                  <a:pt x="4979077" y="369944"/>
                  <a:pt x="4983041" y="370598"/>
                </a:cubicBezTo>
                <a:close/>
                <a:moveTo>
                  <a:pt x="3633725" y="370598"/>
                </a:moveTo>
                <a:cubicBezTo>
                  <a:pt x="3638001" y="371251"/>
                  <a:pt x="3641046" y="375172"/>
                  <a:pt x="3640440" y="379419"/>
                </a:cubicBezTo>
                <a:cubicBezTo>
                  <a:pt x="3639828" y="383340"/>
                  <a:pt x="3635854" y="386280"/>
                  <a:pt x="3631589" y="385627"/>
                </a:cubicBezTo>
                <a:cubicBezTo>
                  <a:pt x="3627318" y="384973"/>
                  <a:pt x="3624270" y="381053"/>
                  <a:pt x="3624881" y="376806"/>
                </a:cubicBezTo>
                <a:cubicBezTo>
                  <a:pt x="3625493" y="372558"/>
                  <a:pt x="3629454" y="369618"/>
                  <a:pt x="3633725" y="370598"/>
                </a:cubicBezTo>
                <a:close/>
                <a:moveTo>
                  <a:pt x="4878754" y="370271"/>
                </a:moveTo>
                <a:cubicBezTo>
                  <a:pt x="4883020" y="370924"/>
                  <a:pt x="4886072" y="374845"/>
                  <a:pt x="4885462" y="378765"/>
                </a:cubicBezTo>
                <a:cubicBezTo>
                  <a:pt x="4884850" y="382686"/>
                  <a:pt x="4880887" y="385626"/>
                  <a:pt x="4876617" y="384646"/>
                </a:cubicBezTo>
                <a:cubicBezTo>
                  <a:pt x="4872353" y="383993"/>
                  <a:pt x="4869304" y="380073"/>
                  <a:pt x="4869917" y="376152"/>
                </a:cubicBezTo>
                <a:cubicBezTo>
                  <a:pt x="4870522" y="372231"/>
                  <a:pt x="4874485" y="369617"/>
                  <a:pt x="4878754" y="370271"/>
                </a:cubicBezTo>
                <a:close/>
                <a:moveTo>
                  <a:pt x="11018649" y="369618"/>
                </a:moveTo>
                <a:cubicBezTo>
                  <a:pt x="11022611" y="370271"/>
                  <a:pt x="11025658" y="374192"/>
                  <a:pt x="11025049" y="377786"/>
                </a:cubicBezTo>
                <a:cubicBezTo>
                  <a:pt x="11024439" y="381706"/>
                  <a:pt x="11020782" y="384320"/>
                  <a:pt x="11016515" y="383667"/>
                </a:cubicBezTo>
                <a:cubicBezTo>
                  <a:pt x="11012552" y="383014"/>
                  <a:pt x="11009504" y="379093"/>
                  <a:pt x="11010114" y="375499"/>
                </a:cubicBezTo>
                <a:cubicBezTo>
                  <a:pt x="11010723" y="371905"/>
                  <a:pt x="11014686" y="368965"/>
                  <a:pt x="11018649" y="369618"/>
                </a:cubicBezTo>
                <a:close/>
                <a:moveTo>
                  <a:pt x="9697333" y="369618"/>
                </a:moveTo>
                <a:cubicBezTo>
                  <a:pt x="9701296" y="370271"/>
                  <a:pt x="9704039" y="373865"/>
                  <a:pt x="9703430" y="377786"/>
                </a:cubicBezTo>
                <a:cubicBezTo>
                  <a:pt x="9702820" y="381706"/>
                  <a:pt x="9699163" y="383993"/>
                  <a:pt x="9695200" y="383340"/>
                </a:cubicBezTo>
                <a:cubicBezTo>
                  <a:pt x="9691237" y="382687"/>
                  <a:pt x="9688494" y="379092"/>
                  <a:pt x="9689104" y="375172"/>
                </a:cubicBezTo>
                <a:cubicBezTo>
                  <a:pt x="9689714" y="371251"/>
                  <a:pt x="9693371" y="368964"/>
                  <a:pt x="9697333" y="369618"/>
                </a:cubicBezTo>
                <a:close/>
                <a:moveTo>
                  <a:pt x="3115704" y="369618"/>
                </a:moveTo>
                <a:cubicBezTo>
                  <a:pt x="3120585" y="370598"/>
                  <a:pt x="3123938" y="374845"/>
                  <a:pt x="3123329" y="379419"/>
                </a:cubicBezTo>
                <a:cubicBezTo>
                  <a:pt x="3122720" y="383993"/>
                  <a:pt x="3118143" y="386934"/>
                  <a:pt x="3113262" y="386280"/>
                </a:cubicBezTo>
                <a:cubicBezTo>
                  <a:pt x="3108390" y="385300"/>
                  <a:pt x="3105036" y="381053"/>
                  <a:pt x="3105645" y="376479"/>
                </a:cubicBezTo>
                <a:cubicBezTo>
                  <a:pt x="3106255" y="371905"/>
                  <a:pt x="3110828" y="368638"/>
                  <a:pt x="3115704" y="369618"/>
                </a:cubicBezTo>
                <a:close/>
                <a:moveTo>
                  <a:pt x="9014882" y="369291"/>
                </a:moveTo>
                <a:cubicBezTo>
                  <a:pt x="9019758" y="369945"/>
                  <a:pt x="9022807" y="374519"/>
                  <a:pt x="9022197" y="378766"/>
                </a:cubicBezTo>
                <a:cubicBezTo>
                  <a:pt x="9021588" y="383340"/>
                  <a:pt x="9017016" y="386281"/>
                  <a:pt x="9012443" y="385301"/>
                </a:cubicBezTo>
                <a:cubicBezTo>
                  <a:pt x="9007566" y="384647"/>
                  <a:pt x="9004518" y="380073"/>
                  <a:pt x="9005128" y="375826"/>
                </a:cubicBezTo>
                <a:cubicBezTo>
                  <a:pt x="9005738" y="371252"/>
                  <a:pt x="9010310" y="368311"/>
                  <a:pt x="9014882" y="369291"/>
                </a:cubicBezTo>
                <a:close/>
                <a:moveTo>
                  <a:pt x="5435658" y="368638"/>
                </a:moveTo>
                <a:cubicBezTo>
                  <a:pt x="5439927" y="369291"/>
                  <a:pt x="5442974" y="373538"/>
                  <a:pt x="5442365" y="377459"/>
                </a:cubicBezTo>
                <a:cubicBezTo>
                  <a:pt x="5441754" y="381706"/>
                  <a:pt x="5437789" y="384320"/>
                  <a:pt x="5433219" y="383667"/>
                </a:cubicBezTo>
                <a:cubicBezTo>
                  <a:pt x="5428951" y="383014"/>
                  <a:pt x="5425901" y="378766"/>
                  <a:pt x="5426513" y="374846"/>
                </a:cubicBezTo>
                <a:cubicBezTo>
                  <a:pt x="5427427" y="370598"/>
                  <a:pt x="5431389" y="367985"/>
                  <a:pt x="5435658" y="368638"/>
                </a:cubicBezTo>
                <a:close/>
                <a:moveTo>
                  <a:pt x="2899848" y="368638"/>
                </a:moveTo>
                <a:cubicBezTo>
                  <a:pt x="2904725" y="369618"/>
                  <a:pt x="2908385" y="373865"/>
                  <a:pt x="2907470" y="378766"/>
                </a:cubicBezTo>
                <a:cubicBezTo>
                  <a:pt x="2906859" y="383340"/>
                  <a:pt x="2902287" y="386607"/>
                  <a:pt x="2897107" y="385627"/>
                </a:cubicBezTo>
                <a:cubicBezTo>
                  <a:pt x="2892233" y="384647"/>
                  <a:pt x="2888578" y="380399"/>
                  <a:pt x="2889492" y="375499"/>
                </a:cubicBezTo>
                <a:cubicBezTo>
                  <a:pt x="2890404" y="370924"/>
                  <a:pt x="2894973" y="367658"/>
                  <a:pt x="2899848" y="368638"/>
                </a:cubicBezTo>
                <a:close/>
                <a:moveTo>
                  <a:pt x="7154982" y="367985"/>
                </a:moveTo>
                <a:cubicBezTo>
                  <a:pt x="7159249" y="368638"/>
                  <a:pt x="7161993" y="372558"/>
                  <a:pt x="7161383" y="376479"/>
                </a:cubicBezTo>
                <a:cubicBezTo>
                  <a:pt x="7160773" y="380399"/>
                  <a:pt x="7157116" y="383014"/>
                  <a:pt x="7152848" y="382360"/>
                </a:cubicBezTo>
                <a:cubicBezTo>
                  <a:pt x="7148581" y="381706"/>
                  <a:pt x="7145837" y="377786"/>
                  <a:pt x="7146448" y="373865"/>
                </a:cubicBezTo>
                <a:cubicBezTo>
                  <a:pt x="7147057" y="369945"/>
                  <a:pt x="7150715" y="367331"/>
                  <a:pt x="7154982" y="367985"/>
                </a:cubicBezTo>
                <a:close/>
                <a:moveTo>
                  <a:pt x="5104956" y="367985"/>
                </a:moveTo>
                <a:cubicBezTo>
                  <a:pt x="5109224" y="368638"/>
                  <a:pt x="5112273" y="372558"/>
                  <a:pt x="5111663" y="376806"/>
                </a:cubicBezTo>
                <a:cubicBezTo>
                  <a:pt x="5111054" y="381053"/>
                  <a:pt x="5107088" y="383667"/>
                  <a:pt x="5102820" y="382687"/>
                </a:cubicBezTo>
                <a:cubicBezTo>
                  <a:pt x="5098553" y="382033"/>
                  <a:pt x="5095508" y="378113"/>
                  <a:pt x="5096114" y="373865"/>
                </a:cubicBezTo>
                <a:cubicBezTo>
                  <a:pt x="5096724" y="369945"/>
                  <a:pt x="5100687" y="367331"/>
                  <a:pt x="5104956" y="367985"/>
                </a:cubicBezTo>
                <a:close/>
                <a:moveTo>
                  <a:pt x="8657875" y="367844"/>
                </a:moveTo>
                <a:cubicBezTo>
                  <a:pt x="8662030" y="368556"/>
                  <a:pt x="8664924" y="372312"/>
                  <a:pt x="8664339" y="376232"/>
                </a:cubicBezTo>
                <a:cubicBezTo>
                  <a:pt x="8663753" y="380152"/>
                  <a:pt x="8659910" y="382751"/>
                  <a:pt x="8655755" y="382038"/>
                </a:cubicBezTo>
                <a:cubicBezTo>
                  <a:pt x="8651599" y="381324"/>
                  <a:pt x="8648705" y="377569"/>
                  <a:pt x="8649291" y="373649"/>
                </a:cubicBezTo>
                <a:cubicBezTo>
                  <a:pt x="8649876" y="369729"/>
                  <a:pt x="8653719" y="367130"/>
                  <a:pt x="8657875" y="367844"/>
                </a:cubicBezTo>
                <a:close/>
                <a:moveTo>
                  <a:pt x="5358227" y="367658"/>
                </a:moveTo>
                <a:cubicBezTo>
                  <a:pt x="5362495" y="368311"/>
                  <a:pt x="5365543" y="372558"/>
                  <a:pt x="5364932" y="376479"/>
                </a:cubicBezTo>
                <a:cubicBezTo>
                  <a:pt x="5364326" y="380726"/>
                  <a:pt x="5360363" y="383340"/>
                  <a:pt x="5355788" y="382687"/>
                </a:cubicBezTo>
                <a:cubicBezTo>
                  <a:pt x="5351520" y="382033"/>
                  <a:pt x="5348472" y="377785"/>
                  <a:pt x="5349082" y="373865"/>
                </a:cubicBezTo>
                <a:cubicBezTo>
                  <a:pt x="5349689" y="369944"/>
                  <a:pt x="5353960" y="367004"/>
                  <a:pt x="5358227" y="367658"/>
                </a:cubicBezTo>
                <a:close/>
                <a:moveTo>
                  <a:pt x="3177285" y="367658"/>
                </a:moveTo>
                <a:cubicBezTo>
                  <a:pt x="3182160" y="368311"/>
                  <a:pt x="3185206" y="372885"/>
                  <a:pt x="3184594" y="377459"/>
                </a:cubicBezTo>
                <a:cubicBezTo>
                  <a:pt x="3183987" y="382033"/>
                  <a:pt x="3179421" y="384974"/>
                  <a:pt x="3174848" y="384320"/>
                </a:cubicBezTo>
                <a:cubicBezTo>
                  <a:pt x="3169974" y="383667"/>
                  <a:pt x="3166926" y="379092"/>
                  <a:pt x="3167537" y="374519"/>
                </a:cubicBezTo>
                <a:cubicBezTo>
                  <a:pt x="3167843" y="369944"/>
                  <a:pt x="3172407" y="366678"/>
                  <a:pt x="3177285" y="367658"/>
                </a:cubicBezTo>
                <a:close/>
                <a:moveTo>
                  <a:pt x="9369671" y="367331"/>
                </a:moveTo>
                <a:cubicBezTo>
                  <a:pt x="9373634" y="367985"/>
                  <a:pt x="9376377" y="371578"/>
                  <a:pt x="9375767" y="375499"/>
                </a:cubicBezTo>
                <a:cubicBezTo>
                  <a:pt x="9375157" y="379419"/>
                  <a:pt x="9371500" y="381706"/>
                  <a:pt x="9367538" y="381053"/>
                </a:cubicBezTo>
                <a:cubicBezTo>
                  <a:pt x="9363575" y="380399"/>
                  <a:pt x="9360832" y="376806"/>
                  <a:pt x="9361441" y="372885"/>
                </a:cubicBezTo>
                <a:cubicBezTo>
                  <a:pt x="9362051" y="369291"/>
                  <a:pt x="9365708" y="366678"/>
                  <a:pt x="9369671" y="367331"/>
                </a:cubicBezTo>
                <a:close/>
                <a:moveTo>
                  <a:pt x="8723187" y="367331"/>
                </a:moveTo>
                <a:cubicBezTo>
                  <a:pt x="8727455" y="367984"/>
                  <a:pt x="8730502" y="372231"/>
                  <a:pt x="8729893" y="376152"/>
                </a:cubicBezTo>
                <a:cubicBezTo>
                  <a:pt x="8729283" y="380399"/>
                  <a:pt x="8725321" y="383013"/>
                  <a:pt x="8720749" y="382360"/>
                </a:cubicBezTo>
                <a:cubicBezTo>
                  <a:pt x="8716481" y="381706"/>
                  <a:pt x="8713433" y="377459"/>
                  <a:pt x="8714043" y="373538"/>
                </a:cubicBezTo>
                <a:cubicBezTo>
                  <a:pt x="8714653" y="369291"/>
                  <a:pt x="8718920" y="366351"/>
                  <a:pt x="8723187" y="367331"/>
                </a:cubicBezTo>
                <a:close/>
                <a:moveTo>
                  <a:pt x="8699717" y="367331"/>
                </a:moveTo>
                <a:cubicBezTo>
                  <a:pt x="8704594" y="368311"/>
                  <a:pt x="8707946" y="372558"/>
                  <a:pt x="8707033" y="377132"/>
                </a:cubicBezTo>
                <a:lnTo>
                  <a:pt x="8706137" y="378495"/>
                </a:lnTo>
                <a:lnTo>
                  <a:pt x="8706728" y="380726"/>
                </a:lnTo>
                <a:cubicBezTo>
                  <a:pt x="8706118" y="384974"/>
                  <a:pt x="8702156" y="387587"/>
                  <a:pt x="8697889" y="386934"/>
                </a:cubicBezTo>
                <a:cubicBezTo>
                  <a:pt x="8695755" y="386607"/>
                  <a:pt x="8693926" y="385464"/>
                  <a:pt x="8692707" y="383871"/>
                </a:cubicBezTo>
                <a:lnTo>
                  <a:pt x="8691924" y="380916"/>
                </a:lnTo>
                <a:lnTo>
                  <a:pt x="8691144" y="380440"/>
                </a:lnTo>
                <a:cubicBezTo>
                  <a:pt x="8689811" y="378684"/>
                  <a:pt x="8689201" y="376479"/>
                  <a:pt x="8689658" y="374192"/>
                </a:cubicBezTo>
                <a:cubicBezTo>
                  <a:pt x="8690572" y="369617"/>
                  <a:pt x="8695145" y="366677"/>
                  <a:pt x="8699717" y="367331"/>
                </a:cubicBezTo>
                <a:close/>
                <a:moveTo>
                  <a:pt x="5612799" y="367331"/>
                </a:moveTo>
                <a:cubicBezTo>
                  <a:pt x="5617065" y="367984"/>
                  <a:pt x="5620114" y="371905"/>
                  <a:pt x="5619503" y="376152"/>
                </a:cubicBezTo>
                <a:cubicBezTo>
                  <a:pt x="5618894" y="380399"/>
                  <a:pt x="5614932" y="383013"/>
                  <a:pt x="5610663" y="382360"/>
                </a:cubicBezTo>
                <a:cubicBezTo>
                  <a:pt x="5606395" y="381706"/>
                  <a:pt x="5603346" y="377786"/>
                  <a:pt x="5603956" y="373538"/>
                </a:cubicBezTo>
                <a:cubicBezTo>
                  <a:pt x="5604567" y="369291"/>
                  <a:pt x="5608529" y="366678"/>
                  <a:pt x="5612799" y="367331"/>
                </a:cubicBezTo>
                <a:close/>
                <a:moveTo>
                  <a:pt x="5058035" y="367331"/>
                </a:moveTo>
                <a:cubicBezTo>
                  <a:pt x="5062301" y="367984"/>
                  <a:pt x="5065046" y="371905"/>
                  <a:pt x="5064438" y="375825"/>
                </a:cubicBezTo>
                <a:cubicBezTo>
                  <a:pt x="5063825" y="379746"/>
                  <a:pt x="5059862" y="382360"/>
                  <a:pt x="5055594" y="381706"/>
                </a:cubicBezTo>
                <a:cubicBezTo>
                  <a:pt x="5051324" y="381053"/>
                  <a:pt x="5048581" y="377132"/>
                  <a:pt x="5049186" y="373212"/>
                </a:cubicBezTo>
                <a:cubicBezTo>
                  <a:pt x="5049797" y="369291"/>
                  <a:pt x="5053768" y="366677"/>
                  <a:pt x="5058035" y="367331"/>
                </a:cubicBezTo>
                <a:close/>
                <a:moveTo>
                  <a:pt x="3756300" y="367331"/>
                </a:moveTo>
                <a:cubicBezTo>
                  <a:pt x="3760565" y="367984"/>
                  <a:pt x="3763613" y="371905"/>
                  <a:pt x="3763001" y="375825"/>
                </a:cubicBezTo>
                <a:cubicBezTo>
                  <a:pt x="3762390" y="379746"/>
                  <a:pt x="3758430" y="382686"/>
                  <a:pt x="3754168" y="381706"/>
                </a:cubicBezTo>
                <a:cubicBezTo>
                  <a:pt x="3749904" y="381053"/>
                  <a:pt x="3746859" y="377132"/>
                  <a:pt x="3747467" y="373212"/>
                </a:cubicBezTo>
                <a:cubicBezTo>
                  <a:pt x="3748070" y="369291"/>
                  <a:pt x="3752035" y="366677"/>
                  <a:pt x="3756300" y="367331"/>
                </a:cubicBezTo>
                <a:close/>
                <a:moveTo>
                  <a:pt x="1830032" y="367331"/>
                </a:moveTo>
                <a:lnTo>
                  <a:pt x="1832078" y="370073"/>
                </a:lnTo>
                <a:lnTo>
                  <a:pt x="1832738" y="369618"/>
                </a:lnTo>
                <a:cubicBezTo>
                  <a:pt x="1836700" y="370271"/>
                  <a:pt x="1839748" y="374192"/>
                  <a:pt x="1839138" y="377786"/>
                </a:cubicBezTo>
                <a:cubicBezTo>
                  <a:pt x="1838833" y="379746"/>
                  <a:pt x="1837767" y="381380"/>
                  <a:pt x="1836243" y="382442"/>
                </a:cubicBezTo>
                <a:lnTo>
                  <a:pt x="1832684" y="383215"/>
                </a:lnTo>
                <a:lnTo>
                  <a:pt x="1836110" y="387587"/>
                </a:lnTo>
                <a:cubicBezTo>
                  <a:pt x="1835500" y="391508"/>
                  <a:pt x="1831843" y="394122"/>
                  <a:pt x="1827880" y="393142"/>
                </a:cubicBezTo>
                <a:cubicBezTo>
                  <a:pt x="1823918" y="392488"/>
                  <a:pt x="1821176" y="388894"/>
                  <a:pt x="1821480" y="384974"/>
                </a:cubicBezTo>
                <a:cubicBezTo>
                  <a:pt x="1821633" y="383177"/>
                  <a:pt x="1822700" y="381625"/>
                  <a:pt x="1824224" y="380604"/>
                </a:cubicBezTo>
                <a:lnTo>
                  <a:pt x="1825582" y="380310"/>
                </a:lnTo>
                <a:lnTo>
                  <a:pt x="1824485" y="376478"/>
                </a:lnTo>
                <a:lnTo>
                  <a:pt x="1821803" y="372885"/>
                </a:lnTo>
                <a:cubicBezTo>
                  <a:pt x="1822413" y="369291"/>
                  <a:pt x="1826070" y="366678"/>
                  <a:pt x="1830032" y="367331"/>
                </a:cubicBezTo>
                <a:close/>
                <a:moveTo>
                  <a:pt x="10723506" y="367220"/>
                </a:moveTo>
                <a:cubicBezTo>
                  <a:pt x="10727661" y="367933"/>
                  <a:pt x="10730555" y="371688"/>
                  <a:pt x="10729969" y="375609"/>
                </a:cubicBezTo>
                <a:cubicBezTo>
                  <a:pt x="10729384" y="379528"/>
                  <a:pt x="10725541" y="382127"/>
                  <a:pt x="10721385" y="381414"/>
                </a:cubicBezTo>
                <a:cubicBezTo>
                  <a:pt x="10717230" y="380700"/>
                  <a:pt x="10714336" y="376945"/>
                  <a:pt x="10714921" y="373026"/>
                </a:cubicBezTo>
                <a:cubicBezTo>
                  <a:pt x="10715507" y="369105"/>
                  <a:pt x="10719351" y="366506"/>
                  <a:pt x="10723506" y="367220"/>
                </a:cubicBezTo>
                <a:close/>
                <a:moveTo>
                  <a:pt x="9618694" y="367004"/>
                </a:moveTo>
                <a:cubicBezTo>
                  <a:pt x="9622657" y="367658"/>
                  <a:pt x="9625705" y="371251"/>
                  <a:pt x="9625095" y="375172"/>
                </a:cubicBezTo>
                <a:cubicBezTo>
                  <a:pt x="9624485" y="379093"/>
                  <a:pt x="9620828" y="381706"/>
                  <a:pt x="9616560" y="381053"/>
                </a:cubicBezTo>
                <a:cubicBezTo>
                  <a:pt x="9612293" y="380399"/>
                  <a:pt x="9609549" y="376806"/>
                  <a:pt x="9610159" y="372885"/>
                </a:cubicBezTo>
                <a:cubicBezTo>
                  <a:pt x="9611074" y="368965"/>
                  <a:pt x="9614732" y="366351"/>
                  <a:pt x="9618694" y="367004"/>
                </a:cubicBezTo>
                <a:close/>
                <a:moveTo>
                  <a:pt x="10501400" y="367004"/>
                </a:moveTo>
                <a:cubicBezTo>
                  <a:pt x="10505363" y="367657"/>
                  <a:pt x="10508410" y="371578"/>
                  <a:pt x="10507800" y="375172"/>
                </a:cubicBezTo>
                <a:cubicBezTo>
                  <a:pt x="10507190" y="379092"/>
                  <a:pt x="10503533" y="381706"/>
                  <a:pt x="10499267" y="381053"/>
                </a:cubicBezTo>
                <a:cubicBezTo>
                  <a:pt x="10495304" y="380399"/>
                  <a:pt x="10492256" y="376479"/>
                  <a:pt x="10492865" y="372885"/>
                </a:cubicBezTo>
                <a:cubicBezTo>
                  <a:pt x="10493474" y="369291"/>
                  <a:pt x="10497132" y="366351"/>
                  <a:pt x="10501400" y="367004"/>
                </a:cubicBezTo>
                <a:close/>
                <a:moveTo>
                  <a:pt x="3509048" y="367004"/>
                </a:moveTo>
                <a:cubicBezTo>
                  <a:pt x="3513318" y="367657"/>
                  <a:pt x="3516363" y="371578"/>
                  <a:pt x="3515760" y="375825"/>
                </a:cubicBezTo>
                <a:cubicBezTo>
                  <a:pt x="3515150" y="380073"/>
                  <a:pt x="3511183" y="382686"/>
                  <a:pt x="3506610" y="382033"/>
                </a:cubicBezTo>
                <a:cubicBezTo>
                  <a:pt x="3502339" y="381380"/>
                  <a:pt x="3499288" y="377459"/>
                  <a:pt x="3499902" y="373212"/>
                </a:cubicBezTo>
                <a:cubicBezTo>
                  <a:pt x="3500513" y="368964"/>
                  <a:pt x="3504779" y="366351"/>
                  <a:pt x="3509048" y="367004"/>
                </a:cubicBezTo>
                <a:close/>
                <a:moveTo>
                  <a:pt x="2337280" y="366678"/>
                </a:moveTo>
                <a:cubicBezTo>
                  <a:pt x="2341852" y="367331"/>
                  <a:pt x="2345203" y="371578"/>
                  <a:pt x="2344596" y="376153"/>
                </a:cubicBezTo>
                <a:cubicBezTo>
                  <a:pt x="2343985" y="380726"/>
                  <a:pt x="2339717" y="383667"/>
                  <a:pt x="2334844" y="382687"/>
                </a:cubicBezTo>
                <a:cubicBezTo>
                  <a:pt x="2330272" y="382033"/>
                  <a:pt x="2326917" y="377786"/>
                  <a:pt x="2327527" y="373212"/>
                </a:cubicBezTo>
                <a:cubicBezTo>
                  <a:pt x="2328441" y="368965"/>
                  <a:pt x="2332707" y="366024"/>
                  <a:pt x="2337280" y="366678"/>
                </a:cubicBezTo>
                <a:close/>
                <a:moveTo>
                  <a:pt x="9658927" y="366351"/>
                </a:moveTo>
                <a:cubicBezTo>
                  <a:pt x="9662891" y="367004"/>
                  <a:pt x="9665635" y="370598"/>
                  <a:pt x="9665025" y="374519"/>
                </a:cubicBezTo>
                <a:cubicBezTo>
                  <a:pt x="9664415" y="378439"/>
                  <a:pt x="9660757" y="380726"/>
                  <a:pt x="9656795" y="380073"/>
                </a:cubicBezTo>
                <a:cubicBezTo>
                  <a:pt x="9652832" y="379419"/>
                  <a:pt x="9650088" y="375826"/>
                  <a:pt x="9650698" y="371905"/>
                </a:cubicBezTo>
                <a:cubicBezTo>
                  <a:pt x="9651308" y="368311"/>
                  <a:pt x="9654966" y="365697"/>
                  <a:pt x="9658927" y="366351"/>
                </a:cubicBezTo>
                <a:close/>
                <a:moveTo>
                  <a:pt x="5802273" y="366024"/>
                </a:moveTo>
                <a:cubicBezTo>
                  <a:pt x="5806540" y="366678"/>
                  <a:pt x="5809282" y="370598"/>
                  <a:pt x="5808978" y="374519"/>
                </a:cubicBezTo>
                <a:cubicBezTo>
                  <a:pt x="5808673" y="378439"/>
                  <a:pt x="5804407" y="381053"/>
                  <a:pt x="5800139" y="380399"/>
                </a:cubicBezTo>
                <a:cubicBezTo>
                  <a:pt x="5795872" y="379746"/>
                  <a:pt x="5793128" y="375826"/>
                  <a:pt x="5793433" y="371905"/>
                </a:cubicBezTo>
                <a:cubicBezTo>
                  <a:pt x="5794347" y="367985"/>
                  <a:pt x="5798310" y="365371"/>
                  <a:pt x="5802273" y="366024"/>
                </a:cubicBezTo>
                <a:close/>
                <a:moveTo>
                  <a:pt x="9044752" y="365697"/>
                </a:moveTo>
                <a:cubicBezTo>
                  <a:pt x="9049629" y="366678"/>
                  <a:pt x="9052983" y="370924"/>
                  <a:pt x="9052068" y="375499"/>
                </a:cubicBezTo>
                <a:cubicBezTo>
                  <a:pt x="9051459" y="380073"/>
                  <a:pt x="9046887" y="383013"/>
                  <a:pt x="9042009" y="382360"/>
                </a:cubicBezTo>
                <a:cubicBezTo>
                  <a:pt x="9037132" y="381380"/>
                  <a:pt x="9033780" y="377132"/>
                  <a:pt x="9034695" y="372558"/>
                </a:cubicBezTo>
                <a:cubicBezTo>
                  <a:pt x="9035608" y="367984"/>
                  <a:pt x="9039876" y="365044"/>
                  <a:pt x="9044752" y="365697"/>
                </a:cubicBezTo>
                <a:close/>
                <a:moveTo>
                  <a:pt x="7949600" y="365697"/>
                </a:moveTo>
                <a:cubicBezTo>
                  <a:pt x="7954172" y="366351"/>
                  <a:pt x="7957220" y="370598"/>
                  <a:pt x="7956610" y="374845"/>
                </a:cubicBezTo>
                <a:cubicBezTo>
                  <a:pt x="7956001" y="379092"/>
                  <a:pt x="7951734" y="381706"/>
                  <a:pt x="7947466" y="381053"/>
                </a:cubicBezTo>
                <a:cubicBezTo>
                  <a:pt x="7942894" y="380399"/>
                  <a:pt x="7939846" y="376152"/>
                  <a:pt x="7940456" y="371905"/>
                </a:cubicBezTo>
                <a:cubicBezTo>
                  <a:pt x="7940761" y="367984"/>
                  <a:pt x="7945028" y="365044"/>
                  <a:pt x="7949600" y="365697"/>
                </a:cubicBezTo>
                <a:close/>
                <a:moveTo>
                  <a:pt x="5709761" y="365697"/>
                </a:moveTo>
                <a:cubicBezTo>
                  <a:pt x="5714030" y="366351"/>
                  <a:pt x="5717078" y="370271"/>
                  <a:pt x="5716468" y="374519"/>
                </a:cubicBezTo>
                <a:cubicBezTo>
                  <a:pt x="5715856" y="378439"/>
                  <a:pt x="5711894" y="381380"/>
                  <a:pt x="5707630" y="380399"/>
                </a:cubicBezTo>
                <a:cubicBezTo>
                  <a:pt x="5703361" y="379746"/>
                  <a:pt x="5700312" y="375826"/>
                  <a:pt x="5700920" y="371578"/>
                </a:cubicBezTo>
                <a:cubicBezTo>
                  <a:pt x="5701531" y="367985"/>
                  <a:pt x="5705494" y="365044"/>
                  <a:pt x="5709761" y="365697"/>
                </a:cubicBezTo>
                <a:close/>
                <a:moveTo>
                  <a:pt x="4313472" y="365697"/>
                </a:moveTo>
                <a:cubicBezTo>
                  <a:pt x="4318041" y="366351"/>
                  <a:pt x="4321093" y="370598"/>
                  <a:pt x="4320488" y="374846"/>
                </a:cubicBezTo>
                <a:cubicBezTo>
                  <a:pt x="4319870" y="379092"/>
                  <a:pt x="4315610" y="381706"/>
                  <a:pt x="4311345" y="381053"/>
                </a:cubicBezTo>
                <a:cubicBezTo>
                  <a:pt x="4306779" y="380399"/>
                  <a:pt x="4303729" y="376152"/>
                  <a:pt x="4304342" y="371905"/>
                </a:cubicBezTo>
                <a:cubicBezTo>
                  <a:pt x="4304947" y="367658"/>
                  <a:pt x="4309210" y="364717"/>
                  <a:pt x="4313472" y="365697"/>
                </a:cubicBezTo>
                <a:close/>
                <a:moveTo>
                  <a:pt x="1686829" y="365697"/>
                </a:moveTo>
                <a:cubicBezTo>
                  <a:pt x="1691705" y="366678"/>
                  <a:pt x="1695058" y="370924"/>
                  <a:pt x="1694144" y="375499"/>
                </a:cubicBezTo>
                <a:cubicBezTo>
                  <a:pt x="1693534" y="380073"/>
                  <a:pt x="1688962" y="383013"/>
                  <a:pt x="1684086" y="382360"/>
                </a:cubicBezTo>
                <a:cubicBezTo>
                  <a:pt x="1679210" y="381380"/>
                  <a:pt x="1675857" y="377132"/>
                  <a:pt x="1676771" y="372558"/>
                </a:cubicBezTo>
                <a:cubicBezTo>
                  <a:pt x="1677685" y="367984"/>
                  <a:pt x="1682257" y="365044"/>
                  <a:pt x="1686829" y="365697"/>
                </a:cubicBezTo>
                <a:close/>
                <a:moveTo>
                  <a:pt x="1477675" y="364717"/>
                </a:moveTo>
                <a:cubicBezTo>
                  <a:pt x="1481637" y="365371"/>
                  <a:pt x="1484685" y="369291"/>
                  <a:pt x="1484075" y="372885"/>
                </a:cubicBezTo>
                <a:cubicBezTo>
                  <a:pt x="1483466" y="376806"/>
                  <a:pt x="1479809" y="379419"/>
                  <a:pt x="1475542" y="378766"/>
                </a:cubicBezTo>
                <a:cubicBezTo>
                  <a:pt x="1471579" y="378112"/>
                  <a:pt x="1468531" y="374192"/>
                  <a:pt x="1469141" y="370598"/>
                </a:cubicBezTo>
                <a:cubicBezTo>
                  <a:pt x="1470055" y="366678"/>
                  <a:pt x="1473713" y="364063"/>
                  <a:pt x="1477675" y="364717"/>
                </a:cubicBezTo>
                <a:close/>
                <a:moveTo>
                  <a:pt x="4276314" y="364390"/>
                </a:moveTo>
                <a:cubicBezTo>
                  <a:pt x="4280585" y="365044"/>
                  <a:pt x="4283631" y="368964"/>
                  <a:pt x="4283020" y="373212"/>
                </a:cubicBezTo>
                <a:cubicBezTo>
                  <a:pt x="4282414" y="377459"/>
                  <a:pt x="4278450" y="380073"/>
                  <a:pt x="4273870" y="379419"/>
                </a:cubicBezTo>
                <a:cubicBezTo>
                  <a:pt x="4269597" y="378765"/>
                  <a:pt x="4266552" y="374845"/>
                  <a:pt x="4267159" y="370598"/>
                </a:cubicBezTo>
                <a:cubicBezTo>
                  <a:pt x="4267770" y="366351"/>
                  <a:pt x="4272039" y="363410"/>
                  <a:pt x="4276314" y="364390"/>
                </a:cubicBezTo>
                <a:close/>
                <a:moveTo>
                  <a:pt x="2418966" y="364390"/>
                </a:moveTo>
                <a:cubicBezTo>
                  <a:pt x="2423537" y="365044"/>
                  <a:pt x="2426896" y="369291"/>
                  <a:pt x="2426283" y="373865"/>
                </a:cubicBezTo>
                <a:cubicBezTo>
                  <a:pt x="2425672" y="378439"/>
                  <a:pt x="2421404" y="381380"/>
                  <a:pt x="2416527" y="380399"/>
                </a:cubicBezTo>
                <a:cubicBezTo>
                  <a:pt x="2411954" y="379746"/>
                  <a:pt x="2408607" y="375499"/>
                  <a:pt x="2409215" y="370925"/>
                </a:cubicBezTo>
                <a:cubicBezTo>
                  <a:pt x="2410126" y="366678"/>
                  <a:pt x="2414393" y="363737"/>
                  <a:pt x="2418966" y="364390"/>
                </a:cubicBezTo>
                <a:close/>
                <a:moveTo>
                  <a:pt x="5012627" y="364064"/>
                </a:moveTo>
                <a:cubicBezTo>
                  <a:pt x="5016897" y="364717"/>
                  <a:pt x="5019637" y="368638"/>
                  <a:pt x="5019031" y="372558"/>
                </a:cubicBezTo>
                <a:cubicBezTo>
                  <a:pt x="5018422" y="376479"/>
                  <a:pt x="5014456" y="379093"/>
                  <a:pt x="5010497" y="378439"/>
                </a:cubicBezTo>
                <a:cubicBezTo>
                  <a:pt x="5006229" y="377786"/>
                  <a:pt x="5003486" y="373865"/>
                  <a:pt x="5004095" y="369945"/>
                </a:cubicBezTo>
                <a:cubicBezTo>
                  <a:pt x="5004709" y="366024"/>
                  <a:pt x="5008359" y="363410"/>
                  <a:pt x="5012627" y="364064"/>
                </a:cubicBezTo>
                <a:close/>
                <a:moveTo>
                  <a:pt x="9546151" y="363737"/>
                </a:moveTo>
                <a:cubicBezTo>
                  <a:pt x="9550114" y="364390"/>
                  <a:pt x="9553162" y="367984"/>
                  <a:pt x="9552552" y="371905"/>
                </a:cubicBezTo>
                <a:cubicBezTo>
                  <a:pt x="9551942" y="375826"/>
                  <a:pt x="9548285" y="378439"/>
                  <a:pt x="9544017" y="377786"/>
                </a:cubicBezTo>
                <a:cubicBezTo>
                  <a:pt x="9540056" y="377132"/>
                  <a:pt x="9537007" y="373538"/>
                  <a:pt x="9537618" y="369618"/>
                </a:cubicBezTo>
                <a:cubicBezTo>
                  <a:pt x="9538227" y="365697"/>
                  <a:pt x="9541884" y="363083"/>
                  <a:pt x="9546151" y="363737"/>
                </a:cubicBezTo>
                <a:close/>
                <a:moveTo>
                  <a:pt x="8786585" y="363084"/>
                </a:moveTo>
                <a:cubicBezTo>
                  <a:pt x="8791462" y="364064"/>
                  <a:pt x="8794815" y="368311"/>
                  <a:pt x="8793901" y="372885"/>
                </a:cubicBezTo>
                <a:cubicBezTo>
                  <a:pt x="8793291" y="377459"/>
                  <a:pt x="8788719" y="380399"/>
                  <a:pt x="8783842" y="379746"/>
                </a:cubicBezTo>
                <a:cubicBezTo>
                  <a:pt x="8778965" y="378766"/>
                  <a:pt x="8775613" y="374519"/>
                  <a:pt x="8776527" y="369945"/>
                </a:cubicBezTo>
                <a:cubicBezTo>
                  <a:pt x="8777137" y="365371"/>
                  <a:pt x="8781709" y="362430"/>
                  <a:pt x="8786585" y="363084"/>
                </a:cubicBezTo>
                <a:close/>
                <a:moveTo>
                  <a:pt x="4772332" y="363083"/>
                </a:moveTo>
                <a:cubicBezTo>
                  <a:pt x="4776600" y="363737"/>
                  <a:pt x="4779649" y="367657"/>
                  <a:pt x="4779038" y="371905"/>
                </a:cubicBezTo>
                <a:cubicBezTo>
                  <a:pt x="4778426" y="376152"/>
                  <a:pt x="4774463" y="378765"/>
                  <a:pt x="4770200" y="378112"/>
                </a:cubicBezTo>
                <a:cubicBezTo>
                  <a:pt x="4765930" y="377459"/>
                  <a:pt x="4762883" y="373538"/>
                  <a:pt x="4763489" y="369291"/>
                </a:cubicBezTo>
                <a:cubicBezTo>
                  <a:pt x="4764100" y="365044"/>
                  <a:pt x="4768062" y="362430"/>
                  <a:pt x="4772332" y="363083"/>
                </a:cubicBezTo>
                <a:close/>
                <a:moveTo>
                  <a:pt x="8637907" y="362857"/>
                </a:moveTo>
                <a:cubicBezTo>
                  <a:pt x="8642063" y="363570"/>
                  <a:pt x="8644957" y="367325"/>
                  <a:pt x="8644372" y="371244"/>
                </a:cubicBezTo>
                <a:cubicBezTo>
                  <a:pt x="8643787" y="375164"/>
                  <a:pt x="8639944" y="377764"/>
                  <a:pt x="8635788" y="377051"/>
                </a:cubicBezTo>
                <a:cubicBezTo>
                  <a:pt x="8631633" y="376338"/>
                  <a:pt x="8628739" y="372583"/>
                  <a:pt x="8629324" y="368663"/>
                </a:cubicBezTo>
                <a:cubicBezTo>
                  <a:pt x="8629909" y="364744"/>
                  <a:pt x="8633752" y="362144"/>
                  <a:pt x="8637907" y="362857"/>
                </a:cubicBezTo>
                <a:close/>
                <a:moveTo>
                  <a:pt x="1375125" y="362430"/>
                </a:moveTo>
                <a:cubicBezTo>
                  <a:pt x="1379697" y="363083"/>
                  <a:pt x="1382745" y="367331"/>
                  <a:pt x="1382135" y="371578"/>
                </a:cubicBezTo>
                <a:cubicBezTo>
                  <a:pt x="1381526" y="375825"/>
                  <a:pt x="1377259" y="378765"/>
                  <a:pt x="1372687" y="377785"/>
                </a:cubicBezTo>
                <a:cubicBezTo>
                  <a:pt x="1368115" y="377132"/>
                  <a:pt x="1365068" y="372885"/>
                  <a:pt x="1365678" y="368637"/>
                </a:cubicBezTo>
                <a:cubicBezTo>
                  <a:pt x="1366592" y="364717"/>
                  <a:pt x="1370554" y="361776"/>
                  <a:pt x="1375125" y="362430"/>
                </a:cubicBezTo>
                <a:close/>
                <a:moveTo>
                  <a:pt x="10649838" y="362104"/>
                </a:moveTo>
                <a:cubicBezTo>
                  <a:pt x="10653801" y="362757"/>
                  <a:pt x="10656849" y="366678"/>
                  <a:pt x="10656240" y="370272"/>
                </a:cubicBezTo>
                <a:cubicBezTo>
                  <a:pt x="10655629" y="374192"/>
                  <a:pt x="10651971" y="376806"/>
                  <a:pt x="10647705" y="376153"/>
                </a:cubicBezTo>
                <a:cubicBezTo>
                  <a:pt x="10643437" y="375499"/>
                  <a:pt x="10640695" y="371578"/>
                  <a:pt x="10641304" y="367985"/>
                </a:cubicBezTo>
                <a:cubicBezTo>
                  <a:pt x="10641913" y="364064"/>
                  <a:pt x="10645572" y="361450"/>
                  <a:pt x="10649838" y="362104"/>
                </a:cubicBezTo>
                <a:close/>
                <a:moveTo>
                  <a:pt x="4910181" y="362104"/>
                </a:moveTo>
                <a:cubicBezTo>
                  <a:pt x="4914451" y="362757"/>
                  <a:pt x="4917193" y="366678"/>
                  <a:pt x="4916582" y="370598"/>
                </a:cubicBezTo>
                <a:cubicBezTo>
                  <a:pt x="4915971" y="374519"/>
                  <a:pt x="4912009" y="377133"/>
                  <a:pt x="4907744" y="376479"/>
                </a:cubicBezTo>
                <a:cubicBezTo>
                  <a:pt x="4903474" y="375826"/>
                  <a:pt x="4900733" y="371905"/>
                  <a:pt x="4901339" y="367985"/>
                </a:cubicBezTo>
                <a:cubicBezTo>
                  <a:pt x="4901952" y="364064"/>
                  <a:pt x="4905911" y="361450"/>
                  <a:pt x="4910181" y="362104"/>
                </a:cubicBezTo>
                <a:close/>
                <a:moveTo>
                  <a:pt x="6316777" y="361777"/>
                </a:moveTo>
                <a:cubicBezTo>
                  <a:pt x="6321044" y="362430"/>
                  <a:pt x="6324093" y="366351"/>
                  <a:pt x="6323483" y="370598"/>
                </a:cubicBezTo>
                <a:cubicBezTo>
                  <a:pt x="6322873" y="374519"/>
                  <a:pt x="6318911" y="377459"/>
                  <a:pt x="6314644" y="376479"/>
                </a:cubicBezTo>
                <a:cubicBezTo>
                  <a:pt x="6310377" y="375826"/>
                  <a:pt x="6307329" y="371905"/>
                  <a:pt x="6307938" y="367658"/>
                </a:cubicBezTo>
                <a:cubicBezTo>
                  <a:pt x="6308547" y="363737"/>
                  <a:pt x="6312510" y="361123"/>
                  <a:pt x="6316777" y="361777"/>
                </a:cubicBezTo>
                <a:close/>
                <a:moveTo>
                  <a:pt x="10575772" y="361450"/>
                </a:moveTo>
                <a:cubicBezTo>
                  <a:pt x="10579734" y="362103"/>
                  <a:pt x="10582781" y="366024"/>
                  <a:pt x="10582173" y="369617"/>
                </a:cubicBezTo>
                <a:cubicBezTo>
                  <a:pt x="10581564" y="373538"/>
                  <a:pt x="10577905" y="376152"/>
                  <a:pt x="10573639" y="375499"/>
                </a:cubicBezTo>
                <a:cubicBezTo>
                  <a:pt x="10569675" y="374845"/>
                  <a:pt x="10566627" y="370924"/>
                  <a:pt x="10567237" y="367331"/>
                </a:cubicBezTo>
                <a:cubicBezTo>
                  <a:pt x="10568151" y="363410"/>
                  <a:pt x="10571809" y="360796"/>
                  <a:pt x="10575772" y="361450"/>
                </a:cubicBezTo>
                <a:close/>
                <a:moveTo>
                  <a:pt x="5894628" y="361450"/>
                </a:moveTo>
                <a:cubicBezTo>
                  <a:pt x="5898895" y="362103"/>
                  <a:pt x="5901638" y="366024"/>
                  <a:pt x="5901028" y="369944"/>
                </a:cubicBezTo>
                <a:cubicBezTo>
                  <a:pt x="5900418" y="373865"/>
                  <a:pt x="5896456" y="376479"/>
                  <a:pt x="5892494" y="375825"/>
                </a:cubicBezTo>
                <a:cubicBezTo>
                  <a:pt x="5888227" y="375172"/>
                  <a:pt x="5885483" y="371251"/>
                  <a:pt x="5886093" y="367331"/>
                </a:cubicBezTo>
                <a:cubicBezTo>
                  <a:pt x="5886397" y="363410"/>
                  <a:pt x="5890360" y="360796"/>
                  <a:pt x="5894628" y="361450"/>
                </a:cubicBezTo>
                <a:close/>
                <a:moveTo>
                  <a:pt x="2256814" y="361123"/>
                </a:moveTo>
                <a:cubicBezTo>
                  <a:pt x="2261386" y="361776"/>
                  <a:pt x="2264738" y="366024"/>
                  <a:pt x="2264129" y="370598"/>
                </a:cubicBezTo>
                <a:cubicBezTo>
                  <a:pt x="2263519" y="375172"/>
                  <a:pt x="2259252" y="378112"/>
                  <a:pt x="2254376" y="377132"/>
                </a:cubicBezTo>
                <a:cubicBezTo>
                  <a:pt x="2249804" y="376479"/>
                  <a:pt x="2246452" y="372231"/>
                  <a:pt x="2247061" y="367658"/>
                </a:cubicBezTo>
                <a:cubicBezTo>
                  <a:pt x="2247672" y="363410"/>
                  <a:pt x="2251937" y="360470"/>
                  <a:pt x="2256814" y="361123"/>
                </a:cubicBezTo>
                <a:close/>
                <a:moveTo>
                  <a:pt x="11297848" y="360797"/>
                </a:moveTo>
                <a:cubicBezTo>
                  <a:pt x="11302114" y="361450"/>
                  <a:pt x="11304857" y="365371"/>
                  <a:pt x="11304247" y="369291"/>
                </a:cubicBezTo>
                <a:cubicBezTo>
                  <a:pt x="11303638" y="373212"/>
                  <a:pt x="11299675" y="375826"/>
                  <a:pt x="11295713" y="375172"/>
                </a:cubicBezTo>
                <a:cubicBezTo>
                  <a:pt x="11291446" y="374519"/>
                  <a:pt x="11288703" y="370598"/>
                  <a:pt x="11289313" y="366678"/>
                </a:cubicBezTo>
                <a:cubicBezTo>
                  <a:pt x="11289923" y="362757"/>
                  <a:pt x="11293579" y="360143"/>
                  <a:pt x="11297848" y="360797"/>
                </a:cubicBezTo>
                <a:close/>
                <a:moveTo>
                  <a:pt x="8959408" y="360797"/>
                </a:moveTo>
                <a:cubicBezTo>
                  <a:pt x="8964285" y="361777"/>
                  <a:pt x="8967638" y="366024"/>
                  <a:pt x="8966723" y="370598"/>
                </a:cubicBezTo>
                <a:cubicBezTo>
                  <a:pt x="8966114" y="375172"/>
                  <a:pt x="8961542" y="378112"/>
                  <a:pt x="8956665" y="377459"/>
                </a:cubicBezTo>
                <a:cubicBezTo>
                  <a:pt x="8951788" y="376479"/>
                  <a:pt x="8948435" y="372231"/>
                  <a:pt x="8949350" y="367658"/>
                </a:cubicBezTo>
                <a:cubicBezTo>
                  <a:pt x="8949959" y="363083"/>
                  <a:pt x="8954531" y="359817"/>
                  <a:pt x="8959408" y="360797"/>
                </a:cubicBezTo>
                <a:close/>
                <a:moveTo>
                  <a:pt x="10385576" y="360796"/>
                </a:moveTo>
                <a:cubicBezTo>
                  <a:pt x="10389538" y="361450"/>
                  <a:pt x="10392281" y="365044"/>
                  <a:pt x="10391975" y="368964"/>
                </a:cubicBezTo>
                <a:cubicBezTo>
                  <a:pt x="10391366" y="372885"/>
                  <a:pt x="10387709" y="375172"/>
                  <a:pt x="10383746" y="374519"/>
                </a:cubicBezTo>
                <a:cubicBezTo>
                  <a:pt x="10379784" y="373865"/>
                  <a:pt x="10377041" y="370271"/>
                  <a:pt x="10377346" y="366351"/>
                </a:cubicBezTo>
                <a:cubicBezTo>
                  <a:pt x="10377651" y="362756"/>
                  <a:pt x="10381309" y="360143"/>
                  <a:pt x="10385576" y="360796"/>
                </a:cubicBezTo>
                <a:close/>
                <a:moveTo>
                  <a:pt x="8873150" y="360470"/>
                </a:moveTo>
                <a:cubicBezTo>
                  <a:pt x="8878026" y="361450"/>
                  <a:pt x="8881379" y="365697"/>
                  <a:pt x="8880465" y="370272"/>
                </a:cubicBezTo>
                <a:lnTo>
                  <a:pt x="8880096" y="370834"/>
                </a:lnTo>
                <a:lnTo>
                  <a:pt x="8882590" y="372293"/>
                </a:lnTo>
                <a:cubicBezTo>
                  <a:pt x="8883905" y="373956"/>
                  <a:pt x="8884559" y="376054"/>
                  <a:pt x="8884240" y="378192"/>
                </a:cubicBezTo>
                <a:cubicBezTo>
                  <a:pt x="8883602" y="382468"/>
                  <a:pt x="8879311" y="385287"/>
                  <a:pt x="8874657" y="384488"/>
                </a:cubicBezTo>
                <a:cubicBezTo>
                  <a:pt x="8872330" y="384089"/>
                  <a:pt x="8870352" y="382860"/>
                  <a:pt x="8869037" y="381197"/>
                </a:cubicBezTo>
                <a:lnTo>
                  <a:pt x="8867405" y="375367"/>
                </a:lnTo>
                <a:lnTo>
                  <a:pt x="8864577" y="373702"/>
                </a:lnTo>
                <a:cubicBezTo>
                  <a:pt x="8863243" y="371905"/>
                  <a:pt x="8862633" y="369618"/>
                  <a:pt x="8863091" y="367331"/>
                </a:cubicBezTo>
                <a:cubicBezTo>
                  <a:pt x="8864006" y="362430"/>
                  <a:pt x="8868273" y="359490"/>
                  <a:pt x="8873150" y="360470"/>
                </a:cubicBezTo>
                <a:close/>
                <a:moveTo>
                  <a:pt x="4548816" y="360470"/>
                </a:moveTo>
                <a:cubicBezTo>
                  <a:pt x="4553391" y="361123"/>
                  <a:pt x="4556433" y="365371"/>
                  <a:pt x="4555829" y="369618"/>
                </a:cubicBezTo>
                <a:cubicBezTo>
                  <a:pt x="4555218" y="373865"/>
                  <a:pt x="4550955" y="376479"/>
                  <a:pt x="4546689" y="375825"/>
                </a:cubicBezTo>
                <a:cubicBezTo>
                  <a:pt x="4542116" y="375172"/>
                  <a:pt x="4539075" y="370924"/>
                  <a:pt x="4539675" y="366678"/>
                </a:cubicBezTo>
                <a:cubicBezTo>
                  <a:pt x="4540283" y="362430"/>
                  <a:pt x="4544552" y="359490"/>
                  <a:pt x="4548816" y="360470"/>
                </a:cubicBezTo>
                <a:close/>
                <a:moveTo>
                  <a:pt x="1284256" y="360470"/>
                </a:moveTo>
                <a:cubicBezTo>
                  <a:pt x="1288828" y="361123"/>
                  <a:pt x="1292181" y="365371"/>
                  <a:pt x="1291572" y="369945"/>
                </a:cubicBezTo>
                <a:cubicBezTo>
                  <a:pt x="1291267" y="372232"/>
                  <a:pt x="1290048" y="374029"/>
                  <a:pt x="1288333" y="375172"/>
                </a:cubicBezTo>
                <a:lnTo>
                  <a:pt x="1282283" y="376445"/>
                </a:lnTo>
                <a:lnTo>
                  <a:pt x="1281148" y="378235"/>
                </a:lnTo>
                <a:cubicBezTo>
                  <a:pt x="1279357" y="379419"/>
                  <a:pt x="1277072" y="379910"/>
                  <a:pt x="1274785" y="379419"/>
                </a:cubicBezTo>
                <a:cubicBezTo>
                  <a:pt x="1270214" y="378765"/>
                  <a:pt x="1266861" y="374192"/>
                  <a:pt x="1267471" y="369944"/>
                </a:cubicBezTo>
                <a:cubicBezTo>
                  <a:pt x="1267775" y="367658"/>
                  <a:pt x="1269071" y="365779"/>
                  <a:pt x="1270861" y="364595"/>
                </a:cubicBezTo>
                <a:lnTo>
                  <a:pt x="1277071" y="363439"/>
                </a:lnTo>
                <a:lnTo>
                  <a:pt x="1278047" y="361900"/>
                </a:lnTo>
                <a:cubicBezTo>
                  <a:pt x="1279761" y="360715"/>
                  <a:pt x="1281971" y="360144"/>
                  <a:pt x="1284256" y="360470"/>
                </a:cubicBezTo>
                <a:close/>
                <a:moveTo>
                  <a:pt x="6116523" y="359817"/>
                </a:moveTo>
                <a:cubicBezTo>
                  <a:pt x="6120791" y="360470"/>
                  <a:pt x="6123533" y="364390"/>
                  <a:pt x="6122924" y="368311"/>
                </a:cubicBezTo>
                <a:cubicBezTo>
                  <a:pt x="6122314" y="372231"/>
                  <a:pt x="6118352" y="374846"/>
                  <a:pt x="6114390" y="374192"/>
                </a:cubicBezTo>
                <a:cubicBezTo>
                  <a:pt x="6110122" y="373538"/>
                  <a:pt x="6107379" y="369618"/>
                  <a:pt x="6107989" y="365697"/>
                </a:cubicBezTo>
                <a:cubicBezTo>
                  <a:pt x="6108598" y="361777"/>
                  <a:pt x="6112256" y="359163"/>
                  <a:pt x="6116523" y="359817"/>
                </a:cubicBezTo>
                <a:close/>
                <a:moveTo>
                  <a:pt x="2501260" y="359490"/>
                </a:moveTo>
                <a:cubicBezTo>
                  <a:pt x="2505833" y="360143"/>
                  <a:pt x="2509184" y="364390"/>
                  <a:pt x="2508576" y="368965"/>
                </a:cubicBezTo>
                <a:cubicBezTo>
                  <a:pt x="2507962" y="373538"/>
                  <a:pt x="2503698" y="376479"/>
                  <a:pt x="2498821" y="375499"/>
                </a:cubicBezTo>
                <a:cubicBezTo>
                  <a:pt x="2494249" y="374846"/>
                  <a:pt x="2490897" y="370598"/>
                  <a:pt x="2491508" y="366024"/>
                </a:cubicBezTo>
                <a:cubicBezTo>
                  <a:pt x="2492421" y="361777"/>
                  <a:pt x="2496688" y="358836"/>
                  <a:pt x="2501260" y="359490"/>
                </a:cubicBezTo>
                <a:close/>
                <a:moveTo>
                  <a:pt x="1902855" y="359490"/>
                </a:moveTo>
                <a:cubicBezTo>
                  <a:pt x="1906817" y="360143"/>
                  <a:pt x="1909561" y="363737"/>
                  <a:pt x="1909255" y="367658"/>
                </a:cubicBezTo>
                <a:cubicBezTo>
                  <a:pt x="1908951" y="369618"/>
                  <a:pt x="1907884" y="371251"/>
                  <a:pt x="1906398" y="372273"/>
                </a:cubicBezTo>
                <a:lnTo>
                  <a:pt x="1905572" y="372417"/>
                </a:lnTo>
                <a:lnTo>
                  <a:pt x="1905921" y="372885"/>
                </a:lnTo>
                <a:cubicBezTo>
                  <a:pt x="1905312" y="376806"/>
                  <a:pt x="1901653" y="379092"/>
                  <a:pt x="1897692" y="378439"/>
                </a:cubicBezTo>
                <a:cubicBezTo>
                  <a:pt x="1893730" y="377786"/>
                  <a:pt x="1890987" y="374192"/>
                  <a:pt x="1891597" y="370271"/>
                </a:cubicBezTo>
                <a:lnTo>
                  <a:pt x="1896257" y="367125"/>
                </a:lnTo>
                <a:lnTo>
                  <a:pt x="1894626" y="365044"/>
                </a:lnTo>
                <a:cubicBezTo>
                  <a:pt x="1895235" y="361123"/>
                  <a:pt x="1898894" y="358836"/>
                  <a:pt x="1902855" y="359490"/>
                </a:cubicBezTo>
                <a:close/>
                <a:moveTo>
                  <a:pt x="8747266" y="359163"/>
                </a:moveTo>
                <a:cubicBezTo>
                  <a:pt x="8751838" y="359817"/>
                  <a:pt x="8754886" y="364064"/>
                  <a:pt x="8754277" y="368311"/>
                </a:cubicBezTo>
                <a:cubicBezTo>
                  <a:pt x="8753666" y="372558"/>
                  <a:pt x="8749399" y="375499"/>
                  <a:pt x="8745133" y="374519"/>
                </a:cubicBezTo>
                <a:cubicBezTo>
                  <a:pt x="8740560" y="373865"/>
                  <a:pt x="8737513" y="369618"/>
                  <a:pt x="8738122" y="365371"/>
                </a:cubicBezTo>
                <a:cubicBezTo>
                  <a:pt x="8738732" y="361450"/>
                  <a:pt x="8742999" y="358510"/>
                  <a:pt x="8747266" y="359163"/>
                </a:cubicBezTo>
                <a:close/>
                <a:moveTo>
                  <a:pt x="8618335" y="359163"/>
                </a:moveTo>
                <a:cubicBezTo>
                  <a:pt x="8622298" y="359816"/>
                  <a:pt x="8625345" y="363737"/>
                  <a:pt x="8624736" y="367331"/>
                </a:cubicBezTo>
                <a:cubicBezTo>
                  <a:pt x="8624126" y="371251"/>
                  <a:pt x="8620468" y="373865"/>
                  <a:pt x="8616201" y="373212"/>
                </a:cubicBezTo>
                <a:cubicBezTo>
                  <a:pt x="8612239" y="372558"/>
                  <a:pt x="8609191" y="368637"/>
                  <a:pt x="8609800" y="365044"/>
                </a:cubicBezTo>
                <a:cubicBezTo>
                  <a:pt x="8610410" y="361123"/>
                  <a:pt x="8614373" y="358509"/>
                  <a:pt x="8618335" y="359163"/>
                </a:cubicBezTo>
                <a:close/>
                <a:moveTo>
                  <a:pt x="5041302" y="358836"/>
                </a:moveTo>
                <a:cubicBezTo>
                  <a:pt x="5045269" y="359490"/>
                  <a:pt x="5048313" y="363410"/>
                  <a:pt x="5047708" y="367004"/>
                </a:cubicBezTo>
                <a:cubicBezTo>
                  <a:pt x="5047094" y="370925"/>
                  <a:pt x="5043438" y="373538"/>
                  <a:pt x="5039175" y="372885"/>
                </a:cubicBezTo>
                <a:cubicBezTo>
                  <a:pt x="5035210" y="372231"/>
                  <a:pt x="5032159" y="368311"/>
                  <a:pt x="5032768" y="364717"/>
                </a:cubicBezTo>
                <a:cubicBezTo>
                  <a:pt x="5033380" y="360797"/>
                  <a:pt x="5037039" y="358183"/>
                  <a:pt x="5041302" y="358836"/>
                </a:cubicBezTo>
                <a:close/>
                <a:moveTo>
                  <a:pt x="8904543" y="358510"/>
                </a:moveTo>
                <a:cubicBezTo>
                  <a:pt x="8909116" y="359163"/>
                  <a:pt x="8912469" y="363410"/>
                  <a:pt x="8911859" y="367985"/>
                </a:cubicBezTo>
                <a:cubicBezTo>
                  <a:pt x="8911250" y="372558"/>
                  <a:pt x="8906982" y="375499"/>
                  <a:pt x="8902106" y="374519"/>
                </a:cubicBezTo>
                <a:cubicBezTo>
                  <a:pt x="8897534" y="373865"/>
                  <a:pt x="8894181" y="369618"/>
                  <a:pt x="8894790" y="365044"/>
                </a:cubicBezTo>
                <a:cubicBezTo>
                  <a:pt x="8895399" y="360797"/>
                  <a:pt x="8899667" y="357856"/>
                  <a:pt x="8904543" y="358510"/>
                </a:cubicBezTo>
                <a:close/>
                <a:moveTo>
                  <a:pt x="6851399" y="358510"/>
                </a:moveTo>
                <a:cubicBezTo>
                  <a:pt x="6855666" y="359163"/>
                  <a:pt x="6858714" y="363083"/>
                  <a:pt x="6858105" y="367331"/>
                </a:cubicBezTo>
                <a:cubicBezTo>
                  <a:pt x="6857496" y="371251"/>
                  <a:pt x="6853533" y="374192"/>
                  <a:pt x="6849266" y="373538"/>
                </a:cubicBezTo>
                <a:cubicBezTo>
                  <a:pt x="6844999" y="372885"/>
                  <a:pt x="6841950" y="368964"/>
                  <a:pt x="6842560" y="364717"/>
                </a:cubicBezTo>
                <a:cubicBezTo>
                  <a:pt x="6843170" y="360470"/>
                  <a:pt x="6847132" y="357529"/>
                  <a:pt x="6851399" y="358510"/>
                </a:cubicBezTo>
                <a:close/>
                <a:moveTo>
                  <a:pt x="3876440" y="358510"/>
                </a:moveTo>
                <a:cubicBezTo>
                  <a:pt x="3880706" y="359163"/>
                  <a:pt x="3883453" y="363083"/>
                  <a:pt x="3882841" y="367004"/>
                </a:cubicBezTo>
                <a:cubicBezTo>
                  <a:pt x="3882229" y="370924"/>
                  <a:pt x="3878268" y="373538"/>
                  <a:pt x="3874308" y="372885"/>
                </a:cubicBezTo>
                <a:cubicBezTo>
                  <a:pt x="3870038" y="372231"/>
                  <a:pt x="3867291" y="368311"/>
                  <a:pt x="3867900" y="364390"/>
                </a:cubicBezTo>
                <a:cubicBezTo>
                  <a:pt x="3868511" y="360470"/>
                  <a:pt x="3872173" y="357856"/>
                  <a:pt x="3876440" y="358510"/>
                </a:cubicBezTo>
                <a:close/>
                <a:moveTo>
                  <a:pt x="8598828" y="357856"/>
                </a:moveTo>
                <a:cubicBezTo>
                  <a:pt x="8602789" y="358510"/>
                  <a:pt x="8605838" y="362104"/>
                  <a:pt x="8605228" y="366024"/>
                </a:cubicBezTo>
                <a:cubicBezTo>
                  <a:pt x="8604619" y="369945"/>
                  <a:pt x="8600961" y="372558"/>
                  <a:pt x="8596999" y="371578"/>
                </a:cubicBezTo>
                <a:cubicBezTo>
                  <a:pt x="8593036" y="370925"/>
                  <a:pt x="8589988" y="367331"/>
                  <a:pt x="8590597" y="363410"/>
                </a:cubicBezTo>
                <a:cubicBezTo>
                  <a:pt x="8591208" y="359490"/>
                  <a:pt x="8594865" y="357203"/>
                  <a:pt x="8598828" y="357856"/>
                </a:cubicBezTo>
                <a:close/>
                <a:moveTo>
                  <a:pt x="3327637" y="357856"/>
                </a:moveTo>
                <a:cubicBezTo>
                  <a:pt x="3332209" y="358509"/>
                  <a:pt x="3335257" y="362756"/>
                  <a:pt x="3334649" y="367004"/>
                </a:cubicBezTo>
                <a:cubicBezTo>
                  <a:pt x="3334039" y="371251"/>
                  <a:pt x="3329770" y="374192"/>
                  <a:pt x="3325508" y="373212"/>
                </a:cubicBezTo>
                <a:cubicBezTo>
                  <a:pt x="3320936" y="372558"/>
                  <a:pt x="3317885" y="368311"/>
                  <a:pt x="3318497" y="364063"/>
                </a:cubicBezTo>
                <a:cubicBezTo>
                  <a:pt x="3319107" y="359816"/>
                  <a:pt x="3323066" y="357203"/>
                  <a:pt x="3327637" y="357856"/>
                </a:cubicBezTo>
                <a:close/>
                <a:moveTo>
                  <a:pt x="8579930" y="357203"/>
                </a:moveTo>
                <a:cubicBezTo>
                  <a:pt x="8583892" y="357856"/>
                  <a:pt x="8586636" y="361450"/>
                  <a:pt x="8586026" y="365371"/>
                </a:cubicBezTo>
                <a:cubicBezTo>
                  <a:pt x="8585416" y="369291"/>
                  <a:pt x="8581759" y="371578"/>
                  <a:pt x="8577797" y="370925"/>
                </a:cubicBezTo>
                <a:cubicBezTo>
                  <a:pt x="8573833" y="370271"/>
                  <a:pt x="8571091" y="366678"/>
                  <a:pt x="8571700" y="362757"/>
                </a:cubicBezTo>
                <a:cubicBezTo>
                  <a:pt x="8572310" y="359163"/>
                  <a:pt x="8575968" y="356549"/>
                  <a:pt x="8579930" y="357203"/>
                </a:cubicBezTo>
                <a:close/>
                <a:moveTo>
                  <a:pt x="8338832" y="356876"/>
                </a:moveTo>
                <a:cubicBezTo>
                  <a:pt x="8343404" y="357529"/>
                  <a:pt x="8346757" y="362103"/>
                  <a:pt x="8346147" y="366351"/>
                </a:cubicBezTo>
                <a:cubicBezTo>
                  <a:pt x="8345538" y="370598"/>
                  <a:pt x="8340966" y="373865"/>
                  <a:pt x="8336394" y="372885"/>
                </a:cubicBezTo>
                <a:cubicBezTo>
                  <a:pt x="8331822" y="372231"/>
                  <a:pt x="8328469" y="367658"/>
                  <a:pt x="8329079" y="363410"/>
                </a:cubicBezTo>
                <a:cubicBezTo>
                  <a:pt x="8329688" y="359163"/>
                  <a:pt x="8333955" y="355896"/>
                  <a:pt x="8338832" y="356876"/>
                </a:cubicBezTo>
                <a:close/>
                <a:moveTo>
                  <a:pt x="4940389" y="356876"/>
                </a:moveTo>
                <a:cubicBezTo>
                  <a:pt x="4944654" y="357529"/>
                  <a:pt x="4947399" y="361450"/>
                  <a:pt x="4946790" y="365371"/>
                </a:cubicBezTo>
                <a:cubicBezTo>
                  <a:pt x="4946177" y="369291"/>
                  <a:pt x="4942214" y="371905"/>
                  <a:pt x="4938252" y="371251"/>
                </a:cubicBezTo>
                <a:cubicBezTo>
                  <a:pt x="4933985" y="370598"/>
                  <a:pt x="4931235" y="366678"/>
                  <a:pt x="4931850" y="362757"/>
                </a:cubicBezTo>
                <a:cubicBezTo>
                  <a:pt x="4932460" y="358836"/>
                  <a:pt x="4936419" y="356222"/>
                  <a:pt x="4940389" y="356876"/>
                </a:cubicBezTo>
                <a:close/>
                <a:moveTo>
                  <a:pt x="1935553" y="356876"/>
                </a:moveTo>
                <a:cubicBezTo>
                  <a:pt x="1940429" y="357529"/>
                  <a:pt x="1943477" y="362103"/>
                  <a:pt x="1942867" y="366351"/>
                </a:cubicBezTo>
                <a:cubicBezTo>
                  <a:pt x="1942258" y="370924"/>
                  <a:pt x="1937686" y="373865"/>
                  <a:pt x="1933115" y="372885"/>
                </a:cubicBezTo>
                <a:cubicBezTo>
                  <a:pt x="1928238" y="372231"/>
                  <a:pt x="1925190" y="367657"/>
                  <a:pt x="1925799" y="363410"/>
                </a:cubicBezTo>
                <a:cubicBezTo>
                  <a:pt x="1926409" y="359163"/>
                  <a:pt x="1930981" y="356222"/>
                  <a:pt x="1935553" y="356876"/>
                </a:cubicBezTo>
                <a:close/>
                <a:moveTo>
                  <a:pt x="10272494" y="356549"/>
                </a:moveTo>
                <a:cubicBezTo>
                  <a:pt x="10276456" y="357203"/>
                  <a:pt x="10279199" y="360797"/>
                  <a:pt x="10278590" y="364717"/>
                </a:cubicBezTo>
                <a:cubicBezTo>
                  <a:pt x="10277980" y="368638"/>
                  <a:pt x="10274324" y="370924"/>
                  <a:pt x="10270360" y="370271"/>
                </a:cubicBezTo>
                <a:cubicBezTo>
                  <a:pt x="10266397" y="369618"/>
                  <a:pt x="10263655" y="366024"/>
                  <a:pt x="10264265" y="362103"/>
                </a:cubicBezTo>
                <a:cubicBezTo>
                  <a:pt x="10264874" y="358183"/>
                  <a:pt x="10268531" y="355895"/>
                  <a:pt x="10272494" y="356549"/>
                </a:cubicBezTo>
                <a:close/>
                <a:moveTo>
                  <a:pt x="5231440" y="356549"/>
                </a:moveTo>
                <a:cubicBezTo>
                  <a:pt x="5235707" y="357203"/>
                  <a:pt x="5238756" y="361123"/>
                  <a:pt x="5238148" y="365371"/>
                </a:cubicBezTo>
                <a:cubicBezTo>
                  <a:pt x="5237538" y="369618"/>
                  <a:pt x="5233575" y="372231"/>
                  <a:pt x="5229305" y="371578"/>
                </a:cubicBezTo>
                <a:cubicBezTo>
                  <a:pt x="5225039" y="370925"/>
                  <a:pt x="5221992" y="367004"/>
                  <a:pt x="5222599" y="362757"/>
                </a:cubicBezTo>
                <a:cubicBezTo>
                  <a:pt x="5222904" y="358510"/>
                  <a:pt x="5227173" y="355896"/>
                  <a:pt x="5231440" y="356549"/>
                </a:cubicBezTo>
                <a:close/>
                <a:moveTo>
                  <a:pt x="4662860" y="356549"/>
                </a:moveTo>
                <a:cubicBezTo>
                  <a:pt x="4667130" y="357203"/>
                  <a:pt x="4670176" y="361123"/>
                  <a:pt x="4669567" y="365371"/>
                </a:cubicBezTo>
                <a:cubicBezTo>
                  <a:pt x="4668958" y="369618"/>
                  <a:pt x="4664998" y="372231"/>
                  <a:pt x="4660423" y="371578"/>
                </a:cubicBezTo>
                <a:cubicBezTo>
                  <a:pt x="4656153" y="370924"/>
                  <a:pt x="4653105" y="367004"/>
                  <a:pt x="4653719" y="362756"/>
                </a:cubicBezTo>
                <a:cubicBezTo>
                  <a:pt x="4654327" y="358836"/>
                  <a:pt x="4658594" y="355895"/>
                  <a:pt x="4662860" y="356549"/>
                </a:cubicBezTo>
                <a:close/>
                <a:moveTo>
                  <a:pt x="11094849" y="356222"/>
                </a:moveTo>
                <a:cubicBezTo>
                  <a:pt x="11098812" y="356876"/>
                  <a:pt x="11101859" y="360796"/>
                  <a:pt x="11101249" y="364390"/>
                </a:cubicBezTo>
                <a:cubicBezTo>
                  <a:pt x="11100639" y="368311"/>
                  <a:pt x="11096982" y="370924"/>
                  <a:pt x="11092715" y="370271"/>
                </a:cubicBezTo>
                <a:cubicBezTo>
                  <a:pt x="11088753" y="369618"/>
                  <a:pt x="11085705" y="365697"/>
                  <a:pt x="11086314" y="362103"/>
                </a:cubicBezTo>
                <a:cubicBezTo>
                  <a:pt x="11086923" y="357856"/>
                  <a:pt x="11090887" y="355569"/>
                  <a:pt x="11094849" y="356222"/>
                </a:cubicBezTo>
                <a:close/>
                <a:moveTo>
                  <a:pt x="4138008" y="356222"/>
                </a:moveTo>
                <a:cubicBezTo>
                  <a:pt x="4142279" y="356876"/>
                  <a:pt x="4145027" y="360796"/>
                  <a:pt x="4144412" y="364717"/>
                </a:cubicBezTo>
                <a:cubicBezTo>
                  <a:pt x="4143802" y="368637"/>
                  <a:pt x="4140139" y="371251"/>
                  <a:pt x="4135881" y="370597"/>
                </a:cubicBezTo>
                <a:cubicBezTo>
                  <a:pt x="4131619" y="369944"/>
                  <a:pt x="4128867" y="366024"/>
                  <a:pt x="4129475" y="362103"/>
                </a:cubicBezTo>
                <a:cubicBezTo>
                  <a:pt x="4129781" y="358183"/>
                  <a:pt x="4133748" y="355569"/>
                  <a:pt x="4138008" y="356222"/>
                </a:cubicBezTo>
                <a:close/>
                <a:moveTo>
                  <a:pt x="1354616" y="356222"/>
                </a:moveTo>
                <a:cubicBezTo>
                  <a:pt x="1359493" y="357203"/>
                  <a:pt x="1362845" y="361449"/>
                  <a:pt x="1361931" y="366024"/>
                </a:cubicBezTo>
                <a:cubicBezTo>
                  <a:pt x="1361322" y="370597"/>
                  <a:pt x="1356748" y="373538"/>
                  <a:pt x="1351873" y="372885"/>
                </a:cubicBezTo>
                <a:cubicBezTo>
                  <a:pt x="1346996" y="372231"/>
                  <a:pt x="1343643" y="367657"/>
                  <a:pt x="1344558" y="363083"/>
                </a:cubicBezTo>
                <a:cubicBezTo>
                  <a:pt x="1345473" y="358509"/>
                  <a:pt x="1350044" y="355569"/>
                  <a:pt x="1354616" y="356222"/>
                </a:cubicBezTo>
                <a:close/>
                <a:moveTo>
                  <a:pt x="4245301" y="355896"/>
                </a:moveTo>
                <a:cubicBezTo>
                  <a:pt x="4249568" y="356549"/>
                  <a:pt x="4252312" y="360470"/>
                  <a:pt x="4251707" y="364390"/>
                </a:cubicBezTo>
                <a:cubicBezTo>
                  <a:pt x="4251093" y="368311"/>
                  <a:pt x="4247123" y="370925"/>
                  <a:pt x="4243168" y="370271"/>
                </a:cubicBezTo>
                <a:cubicBezTo>
                  <a:pt x="4238893" y="369618"/>
                  <a:pt x="4236150" y="365697"/>
                  <a:pt x="4236764" y="361777"/>
                </a:cubicBezTo>
                <a:cubicBezTo>
                  <a:pt x="4237075" y="357856"/>
                  <a:pt x="4241032" y="355242"/>
                  <a:pt x="4245301" y="355896"/>
                </a:cubicBezTo>
                <a:close/>
                <a:moveTo>
                  <a:pt x="3381917" y="355569"/>
                </a:moveTo>
                <a:cubicBezTo>
                  <a:pt x="3386186" y="356222"/>
                  <a:pt x="3389541" y="360470"/>
                  <a:pt x="3388929" y="364390"/>
                </a:cubicBezTo>
                <a:cubicBezTo>
                  <a:pt x="3388321" y="368638"/>
                  <a:pt x="3384358" y="371251"/>
                  <a:pt x="3379787" y="370598"/>
                </a:cubicBezTo>
                <a:cubicBezTo>
                  <a:pt x="3375519" y="369944"/>
                  <a:pt x="3372165" y="365697"/>
                  <a:pt x="3372777" y="361777"/>
                </a:cubicBezTo>
                <a:cubicBezTo>
                  <a:pt x="3373385" y="357529"/>
                  <a:pt x="3377349" y="354589"/>
                  <a:pt x="3381917" y="355569"/>
                </a:cubicBezTo>
                <a:close/>
                <a:moveTo>
                  <a:pt x="8561641" y="355242"/>
                </a:moveTo>
                <a:cubicBezTo>
                  <a:pt x="8565604" y="355895"/>
                  <a:pt x="8568348" y="359490"/>
                  <a:pt x="8567738" y="363410"/>
                </a:cubicBezTo>
                <a:cubicBezTo>
                  <a:pt x="8567128" y="367004"/>
                  <a:pt x="8563471" y="369617"/>
                  <a:pt x="8559508" y="368964"/>
                </a:cubicBezTo>
                <a:cubicBezTo>
                  <a:pt x="8555545" y="368311"/>
                  <a:pt x="8552803" y="364717"/>
                  <a:pt x="8553412" y="360796"/>
                </a:cubicBezTo>
                <a:cubicBezTo>
                  <a:pt x="8554326" y="356876"/>
                  <a:pt x="8557679" y="354588"/>
                  <a:pt x="8561641" y="355242"/>
                </a:cubicBezTo>
                <a:close/>
                <a:moveTo>
                  <a:pt x="7301592" y="355242"/>
                </a:moveTo>
                <a:cubicBezTo>
                  <a:pt x="7305554" y="355895"/>
                  <a:pt x="7308602" y="359489"/>
                  <a:pt x="7307993" y="363410"/>
                </a:cubicBezTo>
                <a:cubicBezTo>
                  <a:pt x="7307383" y="367331"/>
                  <a:pt x="7303725" y="369944"/>
                  <a:pt x="7299458" y="369291"/>
                </a:cubicBezTo>
                <a:cubicBezTo>
                  <a:pt x="7295496" y="368637"/>
                  <a:pt x="7292447" y="365044"/>
                  <a:pt x="7293057" y="361123"/>
                </a:cubicBezTo>
                <a:cubicBezTo>
                  <a:pt x="7293972" y="357203"/>
                  <a:pt x="7297629" y="354588"/>
                  <a:pt x="7301592" y="355242"/>
                </a:cubicBezTo>
                <a:close/>
                <a:moveTo>
                  <a:pt x="8931975" y="355242"/>
                </a:moveTo>
                <a:cubicBezTo>
                  <a:pt x="8936853" y="355895"/>
                  <a:pt x="8939901" y="360469"/>
                  <a:pt x="8939291" y="364717"/>
                </a:cubicBezTo>
                <a:cubicBezTo>
                  <a:pt x="8938682" y="369291"/>
                  <a:pt x="8934110" y="372231"/>
                  <a:pt x="8929538" y="371251"/>
                </a:cubicBezTo>
                <a:cubicBezTo>
                  <a:pt x="8924966" y="370271"/>
                  <a:pt x="8921613" y="366024"/>
                  <a:pt x="8922222" y="361776"/>
                </a:cubicBezTo>
                <a:cubicBezTo>
                  <a:pt x="8922832" y="357203"/>
                  <a:pt x="8927404" y="354262"/>
                  <a:pt x="8931975" y="355242"/>
                </a:cubicBezTo>
                <a:close/>
                <a:moveTo>
                  <a:pt x="9272199" y="354717"/>
                </a:moveTo>
                <a:cubicBezTo>
                  <a:pt x="9276188" y="355402"/>
                  <a:pt x="9278969" y="358990"/>
                  <a:pt x="9278409" y="362732"/>
                </a:cubicBezTo>
                <a:cubicBezTo>
                  <a:pt x="9277850" y="366473"/>
                  <a:pt x="9274164" y="368951"/>
                  <a:pt x="9270174" y="368267"/>
                </a:cubicBezTo>
                <a:cubicBezTo>
                  <a:pt x="9266185" y="367582"/>
                  <a:pt x="9263405" y="363994"/>
                  <a:pt x="9263963" y="360252"/>
                </a:cubicBezTo>
                <a:cubicBezTo>
                  <a:pt x="9264522" y="356510"/>
                  <a:pt x="9268210" y="354032"/>
                  <a:pt x="9272199" y="354717"/>
                </a:cubicBezTo>
                <a:close/>
                <a:moveTo>
                  <a:pt x="7525621" y="354589"/>
                </a:moveTo>
                <a:cubicBezTo>
                  <a:pt x="7529888" y="355242"/>
                  <a:pt x="7532632" y="359163"/>
                  <a:pt x="7532022" y="363083"/>
                </a:cubicBezTo>
                <a:cubicBezTo>
                  <a:pt x="7531412" y="367004"/>
                  <a:pt x="7527754" y="369618"/>
                  <a:pt x="7523487" y="368964"/>
                </a:cubicBezTo>
                <a:cubicBezTo>
                  <a:pt x="7519220" y="368311"/>
                  <a:pt x="7516477" y="364390"/>
                  <a:pt x="7517087" y="360470"/>
                </a:cubicBezTo>
                <a:cubicBezTo>
                  <a:pt x="7517696" y="356549"/>
                  <a:pt x="7521658" y="353935"/>
                  <a:pt x="7525621" y="354589"/>
                </a:cubicBezTo>
                <a:close/>
                <a:moveTo>
                  <a:pt x="4065457" y="354589"/>
                </a:moveTo>
                <a:cubicBezTo>
                  <a:pt x="4069722" y="355242"/>
                  <a:pt x="4072466" y="359163"/>
                  <a:pt x="4071857" y="363083"/>
                </a:cubicBezTo>
                <a:cubicBezTo>
                  <a:pt x="4071245" y="367004"/>
                  <a:pt x="4067593" y="369618"/>
                  <a:pt x="4063322" y="368964"/>
                </a:cubicBezTo>
                <a:cubicBezTo>
                  <a:pt x="4059053" y="368311"/>
                  <a:pt x="4056304" y="364390"/>
                  <a:pt x="4056916" y="360470"/>
                </a:cubicBezTo>
                <a:cubicBezTo>
                  <a:pt x="4057528" y="356549"/>
                  <a:pt x="4061185" y="353935"/>
                  <a:pt x="4065457" y="354589"/>
                </a:cubicBezTo>
                <a:close/>
                <a:moveTo>
                  <a:pt x="3272445" y="354589"/>
                </a:moveTo>
                <a:cubicBezTo>
                  <a:pt x="3277016" y="355242"/>
                  <a:pt x="3280063" y="359490"/>
                  <a:pt x="3279456" y="363737"/>
                </a:cubicBezTo>
                <a:cubicBezTo>
                  <a:pt x="3278846" y="367985"/>
                  <a:pt x="3274576" y="370925"/>
                  <a:pt x="3270004" y="370272"/>
                </a:cubicBezTo>
                <a:cubicBezTo>
                  <a:pt x="3265435" y="369618"/>
                  <a:pt x="3262387" y="365371"/>
                  <a:pt x="3262997" y="361124"/>
                </a:cubicBezTo>
                <a:cubicBezTo>
                  <a:pt x="3263910" y="356876"/>
                  <a:pt x="3267875" y="353936"/>
                  <a:pt x="3272445" y="354589"/>
                </a:cubicBezTo>
                <a:close/>
                <a:moveTo>
                  <a:pt x="1458657" y="353936"/>
                </a:moveTo>
                <a:cubicBezTo>
                  <a:pt x="1463228" y="354589"/>
                  <a:pt x="1466276" y="358836"/>
                  <a:pt x="1465666" y="363084"/>
                </a:cubicBezTo>
                <a:cubicBezTo>
                  <a:pt x="1465057" y="367331"/>
                  <a:pt x="1460790" y="369945"/>
                  <a:pt x="1456523" y="369291"/>
                </a:cubicBezTo>
                <a:cubicBezTo>
                  <a:pt x="1451951" y="368638"/>
                  <a:pt x="1448903" y="364390"/>
                  <a:pt x="1449513" y="360144"/>
                </a:cubicBezTo>
                <a:cubicBezTo>
                  <a:pt x="1450122" y="355896"/>
                  <a:pt x="1454389" y="352956"/>
                  <a:pt x="1458657" y="353936"/>
                </a:cubicBezTo>
                <a:close/>
                <a:moveTo>
                  <a:pt x="4969675" y="352956"/>
                </a:moveTo>
                <a:cubicBezTo>
                  <a:pt x="4973635" y="353609"/>
                  <a:pt x="4976683" y="357529"/>
                  <a:pt x="4976077" y="361123"/>
                </a:cubicBezTo>
                <a:cubicBezTo>
                  <a:pt x="4975458" y="365044"/>
                  <a:pt x="4971805" y="367658"/>
                  <a:pt x="4967540" y="367004"/>
                </a:cubicBezTo>
                <a:cubicBezTo>
                  <a:pt x="4963269" y="366351"/>
                  <a:pt x="4960527" y="362430"/>
                  <a:pt x="4961137" y="358836"/>
                </a:cubicBezTo>
                <a:cubicBezTo>
                  <a:pt x="4962053" y="354916"/>
                  <a:pt x="4965713" y="352302"/>
                  <a:pt x="4969675" y="352956"/>
                </a:cubicBezTo>
                <a:close/>
                <a:moveTo>
                  <a:pt x="9444043" y="352955"/>
                </a:moveTo>
                <a:cubicBezTo>
                  <a:pt x="9448005" y="353608"/>
                  <a:pt x="9450748" y="357203"/>
                  <a:pt x="9450138" y="361123"/>
                </a:cubicBezTo>
                <a:cubicBezTo>
                  <a:pt x="9449528" y="365044"/>
                  <a:pt x="9445872" y="367330"/>
                  <a:pt x="9441909" y="366677"/>
                </a:cubicBezTo>
                <a:cubicBezTo>
                  <a:pt x="9437946" y="366024"/>
                  <a:pt x="9435204" y="362430"/>
                  <a:pt x="9435813" y="358509"/>
                </a:cubicBezTo>
                <a:cubicBezTo>
                  <a:pt x="9436422" y="354588"/>
                  <a:pt x="9440081" y="352301"/>
                  <a:pt x="9444043" y="352955"/>
                </a:cubicBezTo>
                <a:close/>
                <a:moveTo>
                  <a:pt x="5077646" y="352955"/>
                </a:moveTo>
                <a:lnTo>
                  <a:pt x="5083084" y="359951"/>
                </a:lnTo>
                <a:lnTo>
                  <a:pt x="5086716" y="359163"/>
                </a:lnTo>
                <a:lnTo>
                  <a:pt x="5087167" y="359436"/>
                </a:lnTo>
                <a:lnTo>
                  <a:pt x="5095318" y="353936"/>
                </a:lnTo>
                <a:cubicBezTo>
                  <a:pt x="5099283" y="354589"/>
                  <a:pt x="5102024" y="358183"/>
                  <a:pt x="5101420" y="362104"/>
                </a:cubicBezTo>
                <a:cubicBezTo>
                  <a:pt x="5100804" y="366024"/>
                  <a:pt x="5097151" y="368311"/>
                  <a:pt x="5093184" y="367658"/>
                </a:cubicBezTo>
                <a:lnTo>
                  <a:pt x="5093079" y="367517"/>
                </a:lnTo>
                <a:lnTo>
                  <a:pt x="5093112" y="367657"/>
                </a:lnTo>
                <a:cubicBezTo>
                  <a:pt x="5092502" y="371578"/>
                  <a:pt x="5088544" y="374192"/>
                  <a:pt x="5084580" y="373538"/>
                </a:cubicBezTo>
                <a:cubicBezTo>
                  <a:pt x="5082445" y="373212"/>
                  <a:pt x="5080691" y="372068"/>
                  <a:pt x="5079548" y="370516"/>
                </a:cubicBezTo>
                <a:lnTo>
                  <a:pt x="5078357" y="365761"/>
                </a:lnTo>
                <a:lnTo>
                  <a:pt x="5075815" y="366350"/>
                </a:lnTo>
                <a:lnTo>
                  <a:pt x="5074460" y="364606"/>
                </a:lnTo>
                <a:lnTo>
                  <a:pt x="5072431" y="368025"/>
                </a:lnTo>
                <a:cubicBezTo>
                  <a:pt x="5070904" y="369046"/>
                  <a:pt x="5068921" y="369455"/>
                  <a:pt x="5066942" y="368965"/>
                </a:cubicBezTo>
                <a:cubicBezTo>
                  <a:pt x="5062979" y="368311"/>
                  <a:pt x="5060233" y="364717"/>
                  <a:pt x="5060538" y="360797"/>
                </a:cubicBezTo>
                <a:cubicBezTo>
                  <a:pt x="5061149" y="357203"/>
                  <a:pt x="5064809" y="354589"/>
                  <a:pt x="5068771" y="355242"/>
                </a:cubicBezTo>
                <a:lnTo>
                  <a:pt x="5070757" y="357780"/>
                </a:lnTo>
                <a:close/>
                <a:moveTo>
                  <a:pt x="5051730" y="352629"/>
                </a:moveTo>
                <a:cubicBezTo>
                  <a:pt x="5055690" y="353282"/>
                  <a:pt x="5058443" y="356876"/>
                  <a:pt x="5057828" y="360470"/>
                </a:cubicBezTo>
                <a:cubicBezTo>
                  <a:pt x="5057221" y="364063"/>
                  <a:pt x="5053562" y="366678"/>
                  <a:pt x="5049589" y="366024"/>
                </a:cubicBezTo>
                <a:cubicBezTo>
                  <a:pt x="5045626" y="365371"/>
                  <a:pt x="5042880" y="361777"/>
                  <a:pt x="5043495" y="358183"/>
                </a:cubicBezTo>
                <a:cubicBezTo>
                  <a:pt x="5044108" y="354262"/>
                  <a:pt x="5047762" y="351975"/>
                  <a:pt x="5051730" y="352629"/>
                </a:cubicBezTo>
                <a:close/>
                <a:moveTo>
                  <a:pt x="9588824" y="352302"/>
                </a:moveTo>
                <a:cubicBezTo>
                  <a:pt x="9592785" y="352955"/>
                  <a:pt x="9595529" y="356549"/>
                  <a:pt x="9594919" y="360470"/>
                </a:cubicBezTo>
                <a:cubicBezTo>
                  <a:pt x="9594309" y="364390"/>
                  <a:pt x="9590653" y="366677"/>
                  <a:pt x="9586690" y="366024"/>
                </a:cubicBezTo>
                <a:cubicBezTo>
                  <a:pt x="9582726" y="365371"/>
                  <a:pt x="9579985" y="361776"/>
                  <a:pt x="9580594" y="357856"/>
                </a:cubicBezTo>
                <a:cubicBezTo>
                  <a:pt x="9581203" y="353935"/>
                  <a:pt x="9584556" y="351648"/>
                  <a:pt x="9588824" y="352302"/>
                </a:cubicBezTo>
                <a:close/>
                <a:moveTo>
                  <a:pt x="5182693" y="351322"/>
                </a:moveTo>
                <a:cubicBezTo>
                  <a:pt x="5186960" y="351975"/>
                  <a:pt x="5190006" y="355895"/>
                  <a:pt x="5189394" y="360143"/>
                </a:cubicBezTo>
                <a:cubicBezTo>
                  <a:pt x="5188789" y="364063"/>
                  <a:pt x="5184825" y="367004"/>
                  <a:pt x="5180557" y="366024"/>
                </a:cubicBezTo>
                <a:cubicBezTo>
                  <a:pt x="5176290" y="365371"/>
                  <a:pt x="5173240" y="361450"/>
                  <a:pt x="5173854" y="357203"/>
                </a:cubicBezTo>
                <a:cubicBezTo>
                  <a:pt x="5174461" y="353282"/>
                  <a:pt x="5178424" y="350342"/>
                  <a:pt x="5182693" y="351322"/>
                </a:cubicBezTo>
                <a:close/>
                <a:moveTo>
                  <a:pt x="5025193" y="351322"/>
                </a:moveTo>
                <a:cubicBezTo>
                  <a:pt x="5029155" y="351975"/>
                  <a:pt x="5031896" y="355569"/>
                  <a:pt x="5031292" y="359490"/>
                </a:cubicBezTo>
                <a:cubicBezTo>
                  <a:pt x="5030679" y="363410"/>
                  <a:pt x="5027021" y="365697"/>
                  <a:pt x="5023061" y="365044"/>
                </a:cubicBezTo>
                <a:cubicBezTo>
                  <a:pt x="5019094" y="364390"/>
                  <a:pt x="5016355" y="360796"/>
                  <a:pt x="5016960" y="356876"/>
                </a:cubicBezTo>
                <a:cubicBezTo>
                  <a:pt x="5017571" y="352955"/>
                  <a:pt x="5021231" y="350668"/>
                  <a:pt x="5025193" y="351322"/>
                </a:cubicBezTo>
                <a:close/>
                <a:moveTo>
                  <a:pt x="4998046" y="350995"/>
                </a:moveTo>
                <a:cubicBezTo>
                  <a:pt x="5002008" y="351649"/>
                  <a:pt x="5004748" y="355242"/>
                  <a:pt x="5004442" y="359163"/>
                </a:cubicBezTo>
                <a:cubicBezTo>
                  <a:pt x="5004140" y="363083"/>
                  <a:pt x="5000178" y="365697"/>
                  <a:pt x="4996214" y="364717"/>
                </a:cubicBezTo>
                <a:cubicBezTo>
                  <a:pt x="4992248" y="364063"/>
                  <a:pt x="4989502" y="360470"/>
                  <a:pt x="4989807" y="356549"/>
                </a:cubicBezTo>
                <a:cubicBezTo>
                  <a:pt x="4990419" y="352955"/>
                  <a:pt x="4994078" y="350342"/>
                  <a:pt x="4998046" y="350995"/>
                </a:cubicBezTo>
                <a:close/>
                <a:moveTo>
                  <a:pt x="7375354" y="350669"/>
                </a:moveTo>
                <a:cubicBezTo>
                  <a:pt x="7379317" y="351322"/>
                  <a:pt x="7382364" y="354915"/>
                  <a:pt x="7381755" y="358836"/>
                </a:cubicBezTo>
                <a:cubicBezTo>
                  <a:pt x="7381145" y="362757"/>
                  <a:pt x="7377487" y="365371"/>
                  <a:pt x="7373220" y="364717"/>
                </a:cubicBezTo>
                <a:cubicBezTo>
                  <a:pt x="7369258" y="364063"/>
                  <a:pt x="7366210" y="360470"/>
                  <a:pt x="7366819" y="356549"/>
                </a:cubicBezTo>
                <a:cubicBezTo>
                  <a:pt x="7367430" y="352629"/>
                  <a:pt x="7371087" y="350015"/>
                  <a:pt x="7375354" y="350669"/>
                </a:cubicBezTo>
                <a:close/>
                <a:moveTo>
                  <a:pt x="4806516" y="350636"/>
                </a:moveTo>
                <a:cubicBezTo>
                  <a:pt x="4810837" y="351377"/>
                  <a:pt x="4813844" y="355300"/>
                  <a:pt x="4813232" y="359398"/>
                </a:cubicBezTo>
                <a:cubicBezTo>
                  <a:pt x="4812620" y="363496"/>
                  <a:pt x="4808618" y="366217"/>
                  <a:pt x="4804299" y="365476"/>
                </a:cubicBezTo>
                <a:cubicBezTo>
                  <a:pt x="4799974" y="364735"/>
                  <a:pt x="4796969" y="360812"/>
                  <a:pt x="4797581" y="356714"/>
                </a:cubicBezTo>
                <a:cubicBezTo>
                  <a:pt x="4798193" y="352616"/>
                  <a:pt x="4802190" y="349895"/>
                  <a:pt x="4806516" y="350636"/>
                </a:cubicBezTo>
                <a:close/>
                <a:moveTo>
                  <a:pt x="4281547" y="350342"/>
                </a:moveTo>
                <a:cubicBezTo>
                  <a:pt x="4285816" y="350995"/>
                  <a:pt x="4288860" y="354915"/>
                  <a:pt x="4288252" y="358836"/>
                </a:cubicBezTo>
                <a:cubicBezTo>
                  <a:pt x="4287641" y="362756"/>
                  <a:pt x="4283684" y="365697"/>
                  <a:pt x="4279419" y="364717"/>
                </a:cubicBezTo>
                <a:cubicBezTo>
                  <a:pt x="4275141" y="363737"/>
                  <a:pt x="4272096" y="360143"/>
                  <a:pt x="4272706" y="356222"/>
                </a:cubicBezTo>
                <a:cubicBezTo>
                  <a:pt x="4273314" y="352302"/>
                  <a:pt x="4277283" y="349688"/>
                  <a:pt x="4281547" y="350342"/>
                </a:cubicBezTo>
                <a:close/>
                <a:moveTo>
                  <a:pt x="1692178" y="350342"/>
                </a:moveTo>
                <a:cubicBezTo>
                  <a:pt x="1696445" y="350995"/>
                  <a:pt x="1699493" y="354915"/>
                  <a:pt x="1698883" y="358836"/>
                </a:cubicBezTo>
                <a:cubicBezTo>
                  <a:pt x="1698274" y="362757"/>
                  <a:pt x="1694311" y="365697"/>
                  <a:pt x="1690045" y="364717"/>
                </a:cubicBezTo>
                <a:cubicBezTo>
                  <a:pt x="1685778" y="364063"/>
                  <a:pt x="1682731" y="360143"/>
                  <a:pt x="1683340" y="356222"/>
                </a:cubicBezTo>
                <a:cubicBezTo>
                  <a:pt x="1683950" y="352302"/>
                  <a:pt x="1687911" y="349361"/>
                  <a:pt x="1692178" y="350342"/>
                </a:cubicBezTo>
                <a:close/>
                <a:moveTo>
                  <a:pt x="1539139" y="350342"/>
                </a:moveTo>
                <a:cubicBezTo>
                  <a:pt x="1543406" y="350995"/>
                  <a:pt x="1546454" y="354915"/>
                  <a:pt x="1545844" y="359163"/>
                </a:cubicBezTo>
                <a:cubicBezTo>
                  <a:pt x="1545235" y="363410"/>
                  <a:pt x="1541273" y="366024"/>
                  <a:pt x="1536701" y="365371"/>
                </a:cubicBezTo>
                <a:cubicBezTo>
                  <a:pt x="1532434" y="364717"/>
                  <a:pt x="1529387" y="360797"/>
                  <a:pt x="1529996" y="356549"/>
                </a:cubicBezTo>
                <a:cubicBezTo>
                  <a:pt x="1530605" y="352302"/>
                  <a:pt x="1534568" y="349688"/>
                  <a:pt x="1539139" y="350342"/>
                </a:cubicBezTo>
                <a:close/>
                <a:moveTo>
                  <a:pt x="4393922" y="349545"/>
                </a:moveTo>
                <a:cubicBezTo>
                  <a:pt x="4398416" y="350315"/>
                  <a:pt x="4401536" y="354404"/>
                  <a:pt x="4400902" y="358681"/>
                </a:cubicBezTo>
                <a:cubicBezTo>
                  <a:pt x="4400263" y="362957"/>
                  <a:pt x="4396105" y="365800"/>
                  <a:pt x="4391615" y="365029"/>
                </a:cubicBezTo>
                <a:cubicBezTo>
                  <a:pt x="4387123" y="364260"/>
                  <a:pt x="4384007" y="360169"/>
                  <a:pt x="4384639" y="355893"/>
                </a:cubicBezTo>
                <a:cubicBezTo>
                  <a:pt x="4385280" y="351617"/>
                  <a:pt x="4389436" y="348776"/>
                  <a:pt x="4393922" y="349545"/>
                </a:cubicBezTo>
                <a:close/>
                <a:moveTo>
                  <a:pt x="1765954" y="349035"/>
                </a:moveTo>
                <a:cubicBezTo>
                  <a:pt x="1770221" y="349688"/>
                  <a:pt x="1772963" y="353609"/>
                  <a:pt x="1772354" y="357529"/>
                </a:cubicBezTo>
                <a:cubicBezTo>
                  <a:pt x="1772049" y="359490"/>
                  <a:pt x="1770906" y="361124"/>
                  <a:pt x="1769306" y="362185"/>
                </a:cubicBezTo>
                <a:lnTo>
                  <a:pt x="1767582" y="362550"/>
                </a:lnTo>
                <a:lnTo>
                  <a:pt x="1768468" y="363737"/>
                </a:lnTo>
                <a:cubicBezTo>
                  <a:pt x="1767858" y="367658"/>
                  <a:pt x="1764201" y="369944"/>
                  <a:pt x="1760239" y="369291"/>
                </a:cubicBezTo>
                <a:cubicBezTo>
                  <a:pt x="1756276" y="368638"/>
                  <a:pt x="1753534" y="365044"/>
                  <a:pt x="1754144" y="361123"/>
                </a:cubicBezTo>
                <a:lnTo>
                  <a:pt x="1758016" y="358510"/>
                </a:lnTo>
                <a:lnTo>
                  <a:pt x="1757115" y="354916"/>
                </a:lnTo>
                <a:cubicBezTo>
                  <a:pt x="1757724" y="350995"/>
                  <a:pt x="1761687" y="348381"/>
                  <a:pt x="1765954" y="349035"/>
                </a:cubicBezTo>
                <a:close/>
                <a:moveTo>
                  <a:pt x="2969376" y="348708"/>
                </a:moveTo>
                <a:cubicBezTo>
                  <a:pt x="2974256" y="349688"/>
                  <a:pt x="2977600" y="353935"/>
                  <a:pt x="2976993" y="358510"/>
                </a:cubicBezTo>
                <a:cubicBezTo>
                  <a:pt x="2976388" y="363083"/>
                  <a:pt x="2971818" y="366351"/>
                  <a:pt x="2966938" y="365371"/>
                </a:cubicBezTo>
                <a:cubicBezTo>
                  <a:pt x="2962060" y="364390"/>
                  <a:pt x="2958711" y="360143"/>
                  <a:pt x="2959317" y="355569"/>
                </a:cubicBezTo>
                <a:cubicBezTo>
                  <a:pt x="2959930" y="350995"/>
                  <a:pt x="2964497" y="348054"/>
                  <a:pt x="2969376" y="348708"/>
                </a:cubicBezTo>
                <a:close/>
                <a:moveTo>
                  <a:pt x="2626771" y="348708"/>
                </a:moveTo>
                <a:cubicBezTo>
                  <a:pt x="2629209" y="349199"/>
                  <a:pt x="2631263" y="350505"/>
                  <a:pt x="2632639" y="352261"/>
                </a:cubicBezTo>
                <a:lnTo>
                  <a:pt x="2633432" y="355101"/>
                </a:lnTo>
                <a:lnTo>
                  <a:pt x="2634405" y="353650"/>
                </a:lnTo>
                <a:cubicBezTo>
                  <a:pt x="2636271" y="352465"/>
                  <a:pt x="2638635" y="351975"/>
                  <a:pt x="2641074" y="352302"/>
                </a:cubicBezTo>
                <a:cubicBezTo>
                  <a:pt x="2645953" y="353282"/>
                  <a:pt x="2649612" y="357529"/>
                  <a:pt x="2648694" y="362430"/>
                </a:cubicBezTo>
                <a:cubicBezTo>
                  <a:pt x="2648087" y="367004"/>
                  <a:pt x="2643515" y="370271"/>
                  <a:pt x="2638331" y="369291"/>
                </a:cubicBezTo>
                <a:cubicBezTo>
                  <a:pt x="2635890" y="368801"/>
                  <a:pt x="2633759" y="367494"/>
                  <a:pt x="2632349" y="365697"/>
                </a:cubicBezTo>
                <a:lnTo>
                  <a:pt x="2631650" y="362913"/>
                </a:lnTo>
                <a:lnTo>
                  <a:pt x="2630961" y="364023"/>
                </a:lnTo>
                <a:cubicBezTo>
                  <a:pt x="2629135" y="365289"/>
                  <a:pt x="2626773" y="365861"/>
                  <a:pt x="2624335" y="365371"/>
                </a:cubicBezTo>
                <a:lnTo>
                  <a:pt x="2618780" y="362008"/>
                </a:lnTo>
                <a:lnTo>
                  <a:pt x="2619174" y="363410"/>
                </a:lnTo>
                <a:cubicBezTo>
                  <a:pt x="2618565" y="367984"/>
                  <a:pt x="2613995" y="370925"/>
                  <a:pt x="2609119" y="370271"/>
                </a:cubicBezTo>
                <a:lnTo>
                  <a:pt x="2603852" y="367083"/>
                </a:lnTo>
                <a:lnTo>
                  <a:pt x="2600851" y="371722"/>
                </a:lnTo>
                <a:cubicBezTo>
                  <a:pt x="2599051" y="372911"/>
                  <a:pt x="2596736" y="373439"/>
                  <a:pt x="2594326" y="373025"/>
                </a:cubicBezTo>
                <a:cubicBezTo>
                  <a:pt x="2591914" y="372612"/>
                  <a:pt x="2589868" y="371335"/>
                  <a:pt x="2588508" y="369604"/>
                </a:cubicBezTo>
                <a:lnTo>
                  <a:pt x="2587164" y="364759"/>
                </a:lnTo>
                <a:lnTo>
                  <a:pt x="2582031" y="365697"/>
                </a:lnTo>
                <a:cubicBezTo>
                  <a:pt x="2577461" y="365044"/>
                  <a:pt x="2574109" y="360796"/>
                  <a:pt x="2574718" y="356222"/>
                </a:cubicBezTo>
                <a:cubicBezTo>
                  <a:pt x="2575329" y="351975"/>
                  <a:pt x="2579594" y="349035"/>
                  <a:pt x="2584473" y="349688"/>
                </a:cubicBezTo>
                <a:cubicBezTo>
                  <a:pt x="2586757" y="350015"/>
                  <a:pt x="2588737" y="351240"/>
                  <a:pt x="2590070" y="352955"/>
                </a:cubicBezTo>
                <a:lnTo>
                  <a:pt x="2591448" y="357951"/>
                </a:lnTo>
                <a:lnTo>
                  <a:pt x="2596732" y="356895"/>
                </a:lnTo>
                <a:lnTo>
                  <a:pt x="2601850" y="359903"/>
                </a:lnTo>
                <a:lnTo>
                  <a:pt x="2604925" y="354957"/>
                </a:lnTo>
                <a:cubicBezTo>
                  <a:pt x="2606753" y="353691"/>
                  <a:pt x="2609119" y="353119"/>
                  <a:pt x="2611556" y="353609"/>
                </a:cubicBezTo>
                <a:lnTo>
                  <a:pt x="2617109" y="356972"/>
                </a:lnTo>
                <a:lnTo>
                  <a:pt x="2616715" y="355569"/>
                </a:lnTo>
                <a:cubicBezTo>
                  <a:pt x="2617323" y="350995"/>
                  <a:pt x="2621895" y="347728"/>
                  <a:pt x="2626771" y="348708"/>
                </a:cubicBezTo>
                <a:close/>
                <a:moveTo>
                  <a:pt x="9629057" y="348708"/>
                </a:moveTo>
                <a:cubicBezTo>
                  <a:pt x="9633019" y="349361"/>
                  <a:pt x="9635763" y="352955"/>
                  <a:pt x="9635154" y="356876"/>
                </a:cubicBezTo>
                <a:cubicBezTo>
                  <a:pt x="9634543" y="360796"/>
                  <a:pt x="9630887" y="363083"/>
                  <a:pt x="9626923" y="362430"/>
                </a:cubicBezTo>
                <a:cubicBezTo>
                  <a:pt x="9622962" y="361776"/>
                  <a:pt x="9620218" y="358183"/>
                  <a:pt x="9620828" y="354262"/>
                </a:cubicBezTo>
                <a:cubicBezTo>
                  <a:pt x="9621438" y="350668"/>
                  <a:pt x="9625095" y="348054"/>
                  <a:pt x="9629057" y="348708"/>
                </a:cubicBezTo>
                <a:close/>
                <a:moveTo>
                  <a:pt x="8044698" y="348381"/>
                </a:moveTo>
                <a:cubicBezTo>
                  <a:pt x="8049270" y="349035"/>
                  <a:pt x="8052318" y="353282"/>
                  <a:pt x="8051709" y="357529"/>
                </a:cubicBezTo>
                <a:cubicBezTo>
                  <a:pt x="8051099" y="361777"/>
                  <a:pt x="8046832" y="364717"/>
                  <a:pt x="8042260" y="363737"/>
                </a:cubicBezTo>
                <a:cubicBezTo>
                  <a:pt x="8037688" y="363083"/>
                  <a:pt x="8034640" y="358836"/>
                  <a:pt x="8035249" y="354589"/>
                </a:cubicBezTo>
                <a:cubicBezTo>
                  <a:pt x="8036164" y="350342"/>
                  <a:pt x="8040126" y="347728"/>
                  <a:pt x="8044698" y="348381"/>
                </a:cubicBezTo>
                <a:close/>
                <a:moveTo>
                  <a:pt x="7765500" y="348381"/>
                </a:moveTo>
                <a:cubicBezTo>
                  <a:pt x="7769767" y="349035"/>
                  <a:pt x="7772815" y="352955"/>
                  <a:pt x="7772205" y="356876"/>
                </a:cubicBezTo>
                <a:cubicBezTo>
                  <a:pt x="7771596" y="360796"/>
                  <a:pt x="7767633" y="363737"/>
                  <a:pt x="7763366" y="362756"/>
                </a:cubicBezTo>
                <a:cubicBezTo>
                  <a:pt x="7759100" y="362103"/>
                  <a:pt x="7756051" y="358183"/>
                  <a:pt x="7756661" y="354262"/>
                </a:cubicBezTo>
                <a:cubicBezTo>
                  <a:pt x="7757575" y="350342"/>
                  <a:pt x="7761537" y="347728"/>
                  <a:pt x="7765500" y="348381"/>
                </a:cubicBezTo>
                <a:close/>
                <a:moveTo>
                  <a:pt x="1968414" y="348381"/>
                </a:moveTo>
                <a:lnTo>
                  <a:pt x="1969671" y="349999"/>
                </a:lnTo>
                <a:lnTo>
                  <a:pt x="1971447" y="349688"/>
                </a:lnTo>
                <a:cubicBezTo>
                  <a:pt x="1975409" y="350342"/>
                  <a:pt x="1978152" y="353935"/>
                  <a:pt x="1977543" y="357856"/>
                </a:cubicBezTo>
                <a:cubicBezTo>
                  <a:pt x="1976934" y="361776"/>
                  <a:pt x="1973275" y="364063"/>
                  <a:pt x="1969314" y="363410"/>
                </a:cubicBezTo>
                <a:lnTo>
                  <a:pt x="1967838" y="361433"/>
                </a:lnTo>
                <a:lnTo>
                  <a:pt x="1966280" y="361777"/>
                </a:lnTo>
                <a:cubicBezTo>
                  <a:pt x="1962319" y="361124"/>
                  <a:pt x="1959575" y="357529"/>
                  <a:pt x="1960184" y="353936"/>
                </a:cubicBezTo>
                <a:cubicBezTo>
                  <a:pt x="1960795" y="350342"/>
                  <a:pt x="1964451" y="347728"/>
                  <a:pt x="1968414" y="348381"/>
                </a:cubicBezTo>
                <a:close/>
                <a:moveTo>
                  <a:pt x="3216338" y="348381"/>
                </a:moveTo>
                <a:cubicBezTo>
                  <a:pt x="3220911" y="349035"/>
                  <a:pt x="3224262" y="353282"/>
                  <a:pt x="3223649" y="357856"/>
                </a:cubicBezTo>
                <a:cubicBezTo>
                  <a:pt x="3223044" y="362103"/>
                  <a:pt x="3218778" y="365044"/>
                  <a:pt x="3214206" y="364390"/>
                </a:cubicBezTo>
                <a:cubicBezTo>
                  <a:pt x="3209633" y="363737"/>
                  <a:pt x="3206281" y="359489"/>
                  <a:pt x="3206893" y="354915"/>
                </a:cubicBezTo>
                <a:cubicBezTo>
                  <a:pt x="3207500" y="350342"/>
                  <a:pt x="3211770" y="347401"/>
                  <a:pt x="3216338" y="348381"/>
                </a:cubicBezTo>
                <a:close/>
                <a:moveTo>
                  <a:pt x="4472613" y="348054"/>
                </a:moveTo>
                <a:cubicBezTo>
                  <a:pt x="4477178" y="348708"/>
                  <a:pt x="4480228" y="352955"/>
                  <a:pt x="4479617" y="357203"/>
                </a:cubicBezTo>
                <a:cubicBezTo>
                  <a:pt x="4479008" y="361449"/>
                  <a:pt x="4474743" y="364063"/>
                  <a:pt x="4470478" y="363410"/>
                </a:cubicBezTo>
                <a:cubicBezTo>
                  <a:pt x="4465900" y="362756"/>
                  <a:pt x="4462847" y="358509"/>
                  <a:pt x="4463462" y="354262"/>
                </a:cubicBezTo>
                <a:cubicBezTo>
                  <a:pt x="4464069" y="350015"/>
                  <a:pt x="4468030" y="347074"/>
                  <a:pt x="4472613" y="348054"/>
                </a:cubicBezTo>
                <a:close/>
                <a:moveTo>
                  <a:pt x="7230268" y="347728"/>
                </a:moveTo>
                <a:cubicBezTo>
                  <a:pt x="7234230" y="348381"/>
                  <a:pt x="7237278" y="351975"/>
                  <a:pt x="7236669" y="355896"/>
                </a:cubicBezTo>
                <a:cubicBezTo>
                  <a:pt x="7236059" y="359817"/>
                  <a:pt x="7232402" y="362430"/>
                  <a:pt x="7228134" y="361777"/>
                </a:cubicBezTo>
                <a:cubicBezTo>
                  <a:pt x="7224172" y="361123"/>
                  <a:pt x="7221124" y="357529"/>
                  <a:pt x="7221733" y="353609"/>
                </a:cubicBezTo>
                <a:cubicBezTo>
                  <a:pt x="7222343" y="349688"/>
                  <a:pt x="7226000" y="347074"/>
                  <a:pt x="7230268" y="347728"/>
                </a:cubicBezTo>
                <a:close/>
                <a:moveTo>
                  <a:pt x="2815739" y="347728"/>
                </a:moveTo>
                <a:cubicBezTo>
                  <a:pt x="2820612" y="348708"/>
                  <a:pt x="2824273" y="352955"/>
                  <a:pt x="2823360" y="357856"/>
                </a:cubicBezTo>
                <a:cubicBezTo>
                  <a:pt x="2822747" y="362430"/>
                  <a:pt x="2818177" y="365697"/>
                  <a:pt x="2812998" y="364717"/>
                </a:cubicBezTo>
                <a:cubicBezTo>
                  <a:pt x="2808124" y="363737"/>
                  <a:pt x="2804467" y="359490"/>
                  <a:pt x="2805380" y="354589"/>
                </a:cubicBezTo>
                <a:cubicBezTo>
                  <a:pt x="2806296" y="350015"/>
                  <a:pt x="2810865" y="346748"/>
                  <a:pt x="2815739" y="347728"/>
                </a:cubicBezTo>
                <a:close/>
                <a:moveTo>
                  <a:pt x="9517194" y="347401"/>
                </a:moveTo>
                <a:cubicBezTo>
                  <a:pt x="9521158" y="348054"/>
                  <a:pt x="9523902" y="351648"/>
                  <a:pt x="9523292" y="355569"/>
                </a:cubicBezTo>
                <a:cubicBezTo>
                  <a:pt x="9522682" y="359490"/>
                  <a:pt x="9519024" y="361776"/>
                  <a:pt x="9515062" y="361123"/>
                </a:cubicBezTo>
                <a:cubicBezTo>
                  <a:pt x="9511099" y="360470"/>
                  <a:pt x="9508355" y="356876"/>
                  <a:pt x="9508965" y="352955"/>
                </a:cubicBezTo>
                <a:cubicBezTo>
                  <a:pt x="9509270" y="349035"/>
                  <a:pt x="9513233" y="346747"/>
                  <a:pt x="9517194" y="347401"/>
                </a:cubicBezTo>
                <a:close/>
                <a:moveTo>
                  <a:pt x="5539026" y="347401"/>
                </a:moveTo>
                <a:cubicBezTo>
                  <a:pt x="5543295" y="348054"/>
                  <a:pt x="5546344" y="351975"/>
                  <a:pt x="5545734" y="356222"/>
                </a:cubicBezTo>
                <a:cubicBezTo>
                  <a:pt x="5545123" y="360470"/>
                  <a:pt x="5541160" y="363083"/>
                  <a:pt x="5536893" y="362430"/>
                </a:cubicBezTo>
                <a:cubicBezTo>
                  <a:pt x="5532624" y="361776"/>
                  <a:pt x="5529577" y="357856"/>
                  <a:pt x="5530187" y="353609"/>
                </a:cubicBezTo>
                <a:cubicBezTo>
                  <a:pt x="5530795" y="349361"/>
                  <a:pt x="5534758" y="346421"/>
                  <a:pt x="5539026" y="347401"/>
                </a:cubicBezTo>
                <a:close/>
                <a:moveTo>
                  <a:pt x="10460252" y="347074"/>
                </a:moveTo>
                <a:cubicBezTo>
                  <a:pt x="10464214" y="347728"/>
                  <a:pt x="10466957" y="351322"/>
                  <a:pt x="10466651" y="355242"/>
                </a:cubicBezTo>
                <a:cubicBezTo>
                  <a:pt x="10466042" y="359163"/>
                  <a:pt x="10462385" y="361450"/>
                  <a:pt x="10458422" y="360797"/>
                </a:cubicBezTo>
                <a:cubicBezTo>
                  <a:pt x="10454460" y="360143"/>
                  <a:pt x="10451717" y="356549"/>
                  <a:pt x="10452022" y="352629"/>
                </a:cubicBezTo>
                <a:cubicBezTo>
                  <a:pt x="10452631" y="348708"/>
                  <a:pt x="10456289" y="346094"/>
                  <a:pt x="10460252" y="347074"/>
                </a:cubicBezTo>
                <a:close/>
                <a:moveTo>
                  <a:pt x="6254597" y="347074"/>
                </a:moveTo>
                <a:cubicBezTo>
                  <a:pt x="6258864" y="347728"/>
                  <a:pt x="6261913" y="351648"/>
                  <a:pt x="6261303" y="355569"/>
                </a:cubicBezTo>
                <a:cubicBezTo>
                  <a:pt x="6260694" y="359489"/>
                  <a:pt x="6256731" y="362103"/>
                  <a:pt x="6252464" y="361449"/>
                </a:cubicBezTo>
                <a:cubicBezTo>
                  <a:pt x="6248197" y="360796"/>
                  <a:pt x="6245149" y="356876"/>
                  <a:pt x="6245759" y="352955"/>
                </a:cubicBezTo>
                <a:cubicBezTo>
                  <a:pt x="6246672" y="349035"/>
                  <a:pt x="6250635" y="346420"/>
                  <a:pt x="6254597" y="347074"/>
                </a:cubicBezTo>
                <a:close/>
                <a:moveTo>
                  <a:pt x="4212091" y="346748"/>
                </a:moveTo>
                <a:cubicBezTo>
                  <a:pt x="4216365" y="347401"/>
                  <a:pt x="4219105" y="351322"/>
                  <a:pt x="4218497" y="355242"/>
                </a:cubicBezTo>
                <a:cubicBezTo>
                  <a:pt x="4217887" y="359163"/>
                  <a:pt x="4214225" y="361777"/>
                  <a:pt x="4209956" y="361123"/>
                </a:cubicBezTo>
                <a:cubicBezTo>
                  <a:pt x="4205681" y="360470"/>
                  <a:pt x="4202937" y="356549"/>
                  <a:pt x="4203552" y="352629"/>
                </a:cubicBezTo>
                <a:cubicBezTo>
                  <a:pt x="4204162" y="348708"/>
                  <a:pt x="4207817" y="346094"/>
                  <a:pt x="4212091" y="346748"/>
                </a:cubicBezTo>
                <a:close/>
                <a:moveTo>
                  <a:pt x="3562147" y="346747"/>
                </a:moveTo>
                <a:cubicBezTo>
                  <a:pt x="3566422" y="347401"/>
                  <a:pt x="3569465" y="351321"/>
                  <a:pt x="3568859" y="355569"/>
                </a:cubicBezTo>
                <a:cubicBezTo>
                  <a:pt x="3568248" y="359489"/>
                  <a:pt x="3564284" y="362430"/>
                  <a:pt x="3560009" y="361776"/>
                </a:cubicBezTo>
                <a:cubicBezTo>
                  <a:pt x="3555743" y="361123"/>
                  <a:pt x="3552681" y="357203"/>
                  <a:pt x="3553291" y="352955"/>
                </a:cubicBezTo>
                <a:cubicBezTo>
                  <a:pt x="3553610" y="348708"/>
                  <a:pt x="3557572" y="346094"/>
                  <a:pt x="3562147" y="346747"/>
                </a:cubicBezTo>
                <a:close/>
                <a:moveTo>
                  <a:pt x="5141632" y="346421"/>
                </a:moveTo>
                <a:lnTo>
                  <a:pt x="5145635" y="351524"/>
                </a:lnTo>
                <a:lnTo>
                  <a:pt x="5146546" y="351322"/>
                </a:lnTo>
                <a:cubicBezTo>
                  <a:pt x="5150512" y="351976"/>
                  <a:pt x="5153249" y="355569"/>
                  <a:pt x="5152643" y="359163"/>
                </a:cubicBezTo>
                <a:cubicBezTo>
                  <a:pt x="5152038" y="362757"/>
                  <a:pt x="5148374" y="365371"/>
                  <a:pt x="5144717" y="364717"/>
                </a:cubicBezTo>
                <a:lnTo>
                  <a:pt x="5140998" y="359935"/>
                </a:lnTo>
                <a:lnTo>
                  <a:pt x="5139802" y="360143"/>
                </a:lnTo>
                <a:lnTo>
                  <a:pt x="5139285" y="359481"/>
                </a:lnTo>
                <a:lnTo>
                  <a:pt x="5140250" y="363064"/>
                </a:lnTo>
                <a:cubicBezTo>
                  <a:pt x="5139668" y="366984"/>
                  <a:pt x="5135820" y="369584"/>
                  <a:pt x="5131663" y="368871"/>
                </a:cubicBezTo>
                <a:cubicBezTo>
                  <a:pt x="5129581" y="368514"/>
                  <a:pt x="5127823" y="367397"/>
                  <a:pt x="5126649" y="365880"/>
                </a:cubicBezTo>
                <a:lnTo>
                  <a:pt x="5125883" y="363020"/>
                </a:lnTo>
                <a:lnTo>
                  <a:pt x="5124474" y="365166"/>
                </a:lnTo>
                <a:cubicBezTo>
                  <a:pt x="5122991" y="366187"/>
                  <a:pt x="5121090" y="366678"/>
                  <a:pt x="5119104" y="366351"/>
                </a:cubicBezTo>
                <a:lnTo>
                  <a:pt x="5117908" y="364814"/>
                </a:lnTo>
                <a:lnTo>
                  <a:pt x="5112341" y="366024"/>
                </a:lnTo>
                <a:cubicBezTo>
                  <a:pt x="5108375" y="365371"/>
                  <a:pt x="5105329" y="361450"/>
                  <a:pt x="5105945" y="357856"/>
                </a:cubicBezTo>
                <a:cubicBezTo>
                  <a:pt x="5106548" y="354262"/>
                  <a:pt x="5110510" y="351322"/>
                  <a:pt x="5114467" y="351975"/>
                </a:cubicBezTo>
                <a:lnTo>
                  <a:pt x="5117459" y="353788"/>
                </a:lnTo>
                <a:lnTo>
                  <a:pt x="5121236" y="352955"/>
                </a:lnTo>
                <a:lnTo>
                  <a:pt x="5126051" y="359143"/>
                </a:lnTo>
                <a:lnTo>
                  <a:pt x="5128150" y="355844"/>
                </a:lnTo>
                <a:cubicBezTo>
                  <a:pt x="5129705" y="354793"/>
                  <a:pt x="5131699" y="354321"/>
                  <a:pt x="5133782" y="354677"/>
                </a:cubicBezTo>
                <a:lnTo>
                  <a:pt x="5137040" y="356623"/>
                </a:lnTo>
                <a:lnTo>
                  <a:pt x="5133400" y="351975"/>
                </a:lnTo>
                <a:cubicBezTo>
                  <a:pt x="5133704" y="348054"/>
                  <a:pt x="5137669" y="345767"/>
                  <a:pt x="5141632" y="346421"/>
                </a:cubicBezTo>
                <a:close/>
                <a:moveTo>
                  <a:pt x="1606367" y="346421"/>
                </a:moveTo>
                <a:cubicBezTo>
                  <a:pt x="1608804" y="346911"/>
                  <a:pt x="1610861" y="348218"/>
                  <a:pt x="1612195" y="349974"/>
                </a:cubicBezTo>
                <a:lnTo>
                  <a:pt x="1612428" y="350951"/>
                </a:lnTo>
                <a:lnTo>
                  <a:pt x="1616879" y="350015"/>
                </a:lnTo>
                <a:cubicBezTo>
                  <a:pt x="1621145" y="350668"/>
                  <a:pt x="1624193" y="354588"/>
                  <a:pt x="1623584" y="358836"/>
                </a:cubicBezTo>
                <a:lnTo>
                  <a:pt x="1621672" y="361935"/>
                </a:lnTo>
                <a:lnTo>
                  <a:pt x="1627948" y="369944"/>
                </a:lnTo>
                <a:cubicBezTo>
                  <a:pt x="1627339" y="373865"/>
                  <a:pt x="1623681" y="376479"/>
                  <a:pt x="1619720" y="375499"/>
                </a:cubicBezTo>
                <a:cubicBezTo>
                  <a:pt x="1615757" y="374519"/>
                  <a:pt x="1613015" y="371251"/>
                  <a:pt x="1613319" y="367331"/>
                </a:cubicBezTo>
                <a:lnTo>
                  <a:pt x="1614826" y="365026"/>
                </a:lnTo>
                <a:lnTo>
                  <a:pt x="1614744" y="365044"/>
                </a:lnTo>
                <a:cubicBezTo>
                  <a:pt x="1612611" y="364717"/>
                  <a:pt x="1610782" y="363574"/>
                  <a:pt x="1609563" y="361981"/>
                </a:cubicBezTo>
                <a:lnTo>
                  <a:pt x="1609510" y="361778"/>
                </a:lnTo>
                <a:lnTo>
                  <a:pt x="1603623" y="363083"/>
                </a:lnTo>
                <a:cubicBezTo>
                  <a:pt x="1598747" y="362430"/>
                  <a:pt x="1595393" y="357856"/>
                  <a:pt x="1596308" y="353282"/>
                </a:cubicBezTo>
                <a:cubicBezTo>
                  <a:pt x="1597222" y="348708"/>
                  <a:pt x="1601490" y="345441"/>
                  <a:pt x="1606367" y="346421"/>
                </a:cubicBezTo>
                <a:close/>
                <a:moveTo>
                  <a:pt x="5985763" y="346094"/>
                </a:moveTo>
                <a:cubicBezTo>
                  <a:pt x="5989726" y="346747"/>
                  <a:pt x="5992774" y="350668"/>
                  <a:pt x="5992164" y="354588"/>
                </a:cubicBezTo>
                <a:cubicBezTo>
                  <a:pt x="5991555" y="358509"/>
                  <a:pt x="5987896" y="361123"/>
                  <a:pt x="5983629" y="360469"/>
                </a:cubicBezTo>
                <a:cubicBezTo>
                  <a:pt x="5979667" y="359816"/>
                  <a:pt x="5976619" y="355895"/>
                  <a:pt x="5977228" y="351975"/>
                </a:cubicBezTo>
                <a:cubicBezTo>
                  <a:pt x="5977838" y="347728"/>
                  <a:pt x="5981801" y="345114"/>
                  <a:pt x="5985763" y="346094"/>
                </a:cubicBezTo>
                <a:close/>
                <a:moveTo>
                  <a:pt x="2177571" y="346094"/>
                </a:moveTo>
                <a:cubicBezTo>
                  <a:pt x="2182143" y="346748"/>
                  <a:pt x="2185495" y="350995"/>
                  <a:pt x="2184886" y="355569"/>
                </a:cubicBezTo>
                <a:cubicBezTo>
                  <a:pt x="2184276" y="360144"/>
                  <a:pt x="2180008" y="363084"/>
                  <a:pt x="2175133" y="362104"/>
                </a:cubicBezTo>
                <a:cubicBezTo>
                  <a:pt x="2170561" y="361450"/>
                  <a:pt x="2167208" y="357203"/>
                  <a:pt x="2167817" y="352629"/>
                </a:cubicBezTo>
                <a:cubicBezTo>
                  <a:pt x="2168732" y="348055"/>
                  <a:pt x="2172999" y="345114"/>
                  <a:pt x="2177571" y="346094"/>
                </a:cubicBezTo>
                <a:close/>
                <a:moveTo>
                  <a:pt x="6932477" y="345767"/>
                </a:moveTo>
                <a:cubicBezTo>
                  <a:pt x="6936744" y="346420"/>
                  <a:pt x="6939792" y="350341"/>
                  <a:pt x="6939183" y="354262"/>
                </a:cubicBezTo>
                <a:cubicBezTo>
                  <a:pt x="6938573" y="358183"/>
                  <a:pt x="6934611" y="361123"/>
                  <a:pt x="6930343" y="360143"/>
                </a:cubicBezTo>
                <a:cubicBezTo>
                  <a:pt x="6926076" y="359489"/>
                  <a:pt x="6923028" y="355569"/>
                  <a:pt x="6923638" y="351648"/>
                </a:cubicBezTo>
                <a:cubicBezTo>
                  <a:pt x="6924247" y="347728"/>
                  <a:pt x="6928210" y="344787"/>
                  <a:pt x="6932477" y="345767"/>
                </a:cubicBezTo>
                <a:close/>
                <a:moveTo>
                  <a:pt x="3435896" y="345767"/>
                </a:moveTo>
                <a:cubicBezTo>
                  <a:pt x="3440164" y="346420"/>
                  <a:pt x="3443215" y="350341"/>
                  <a:pt x="3442604" y="354588"/>
                </a:cubicBezTo>
                <a:cubicBezTo>
                  <a:pt x="3441995" y="358836"/>
                  <a:pt x="3438032" y="361449"/>
                  <a:pt x="3433460" y="360796"/>
                </a:cubicBezTo>
                <a:cubicBezTo>
                  <a:pt x="3429198" y="360143"/>
                  <a:pt x="3426147" y="356222"/>
                  <a:pt x="3426754" y="351975"/>
                </a:cubicBezTo>
                <a:cubicBezTo>
                  <a:pt x="3427365" y="347728"/>
                  <a:pt x="3431328" y="345114"/>
                  <a:pt x="3435896" y="345767"/>
                </a:cubicBezTo>
                <a:close/>
                <a:moveTo>
                  <a:pt x="8848766" y="345441"/>
                </a:moveTo>
                <a:cubicBezTo>
                  <a:pt x="8853642" y="346094"/>
                  <a:pt x="8856690" y="350669"/>
                  <a:pt x="8856081" y="354916"/>
                </a:cubicBezTo>
                <a:cubicBezTo>
                  <a:pt x="8855471" y="359490"/>
                  <a:pt x="8850899" y="362430"/>
                  <a:pt x="8846327" y="361450"/>
                </a:cubicBezTo>
                <a:cubicBezTo>
                  <a:pt x="8841450" y="360797"/>
                  <a:pt x="8838402" y="356222"/>
                  <a:pt x="8839011" y="351976"/>
                </a:cubicBezTo>
                <a:cubicBezTo>
                  <a:pt x="8839622" y="347728"/>
                  <a:pt x="8843889" y="344788"/>
                  <a:pt x="8848766" y="345441"/>
                </a:cubicBezTo>
                <a:close/>
                <a:moveTo>
                  <a:pt x="1837900" y="345441"/>
                </a:moveTo>
                <a:cubicBezTo>
                  <a:pt x="1842167" y="346094"/>
                  <a:pt x="1844910" y="350015"/>
                  <a:pt x="1844301" y="353935"/>
                </a:cubicBezTo>
                <a:cubicBezTo>
                  <a:pt x="1843691" y="357856"/>
                  <a:pt x="1839728" y="360470"/>
                  <a:pt x="1835767" y="359816"/>
                </a:cubicBezTo>
                <a:cubicBezTo>
                  <a:pt x="1831501" y="359163"/>
                  <a:pt x="1828757" y="355242"/>
                  <a:pt x="1829366" y="351322"/>
                </a:cubicBezTo>
                <a:cubicBezTo>
                  <a:pt x="1829977" y="347401"/>
                  <a:pt x="1833939" y="344787"/>
                  <a:pt x="1837900" y="345441"/>
                </a:cubicBezTo>
                <a:close/>
                <a:moveTo>
                  <a:pt x="7682594" y="343808"/>
                </a:moveTo>
                <a:cubicBezTo>
                  <a:pt x="7686861" y="344461"/>
                  <a:pt x="7689605" y="348381"/>
                  <a:pt x="7688995" y="352302"/>
                </a:cubicBezTo>
                <a:cubicBezTo>
                  <a:pt x="7688385" y="356222"/>
                  <a:pt x="7684423" y="358836"/>
                  <a:pt x="7680460" y="358183"/>
                </a:cubicBezTo>
                <a:cubicBezTo>
                  <a:pt x="7676193" y="357529"/>
                  <a:pt x="7673450" y="353609"/>
                  <a:pt x="7674060" y="349688"/>
                </a:cubicBezTo>
                <a:cubicBezTo>
                  <a:pt x="7674669" y="345768"/>
                  <a:pt x="7678327" y="343154"/>
                  <a:pt x="7682594" y="343808"/>
                </a:cubicBezTo>
                <a:close/>
                <a:moveTo>
                  <a:pt x="6059221" y="343481"/>
                </a:moveTo>
                <a:cubicBezTo>
                  <a:pt x="6063182" y="344134"/>
                  <a:pt x="6066231" y="348054"/>
                  <a:pt x="6065622" y="351975"/>
                </a:cubicBezTo>
                <a:cubicBezTo>
                  <a:pt x="6065012" y="355895"/>
                  <a:pt x="6061354" y="358510"/>
                  <a:pt x="6057087" y="357856"/>
                </a:cubicBezTo>
                <a:cubicBezTo>
                  <a:pt x="6053125" y="357203"/>
                  <a:pt x="6050077" y="353282"/>
                  <a:pt x="6050686" y="349361"/>
                </a:cubicBezTo>
                <a:cubicBezTo>
                  <a:pt x="6051295" y="345441"/>
                  <a:pt x="6054953" y="342827"/>
                  <a:pt x="6059221" y="343481"/>
                </a:cubicBezTo>
                <a:close/>
                <a:moveTo>
                  <a:pt x="5310090" y="342827"/>
                </a:moveTo>
                <a:cubicBezTo>
                  <a:pt x="5314361" y="343481"/>
                  <a:pt x="5317405" y="347401"/>
                  <a:pt x="5316797" y="351649"/>
                </a:cubicBezTo>
                <a:cubicBezTo>
                  <a:pt x="5316187" y="355896"/>
                  <a:pt x="5312223" y="358510"/>
                  <a:pt x="5307956" y="357856"/>
                </a:cubicBezTo>
                <a:cubicBezTo>
                  <a:pt x="5303688" y="357203"/>
                  <a:pt x="5300638" y="353282"/>
                  <a:pt x="5301250" y="349035"/>
                </a:cubicBezTo>
                <a:cubicBezTo>
                  <a:pt x="5301554" y="344788"/>
                  <a:pt x="5305518" y="341847"/>
                  <a:pt x="5310090" y="342827"/>
                </a:cubicBezTo>
                <a:close/>
                <a:moveTo>
                  <a:pt x="4838844" y="342827"/>
                </a:moveTo>
                <a:cubicBezTo>
                  <a:pt x="4843114" y="343481"/>
                  <a:pt x="4845856" y="347401"/>
                  <a:pt x="4845245" y="351322"/>
                </a:cubicBezTo>
                <a:cubicBezTo>
                  <a:pt x="4844633" y="355242"/>
                  <a:pt x="4840673" y="357856"/>
                  <a:pt x="4836711" y="357203"/>
                </a:cubicBezTo>
                <a:cubicBezTo>
                  <a:pt x="4832439" y="356549"/>
                  <a:pt x="4829692" y="352629"/>
                  <a:pt x="4830305" y="348708"/>
                </a:cubicBezTo>
                <a:cubicBezTo>
                  <a:pt x="4830915" y="344788"/>
                  <a:pt x="4834572" y="342174"/>
                  <a:pt x="4838844" y="342827"/>
                </a:cubicBezTo>
                <a:close/>
                <a:moveTo>
                  <a:pt x="7852673" y="342827"/>
                </a:moveTo>
                <a:cubicBezTo>
                  <a:pt x="7856940" y="343480"/>
                  <a:pt x="7859988" y="347401"/>
                  <a:pt x="7859379" y="351648"/>
                </a:cubicBezTo>
                <a:cubicBezTo>
                  <a:pt x="7858770" y="355895"/>
                  <a:pt x="7854807" y="358509"/>
                  <a:pt x="7850540" y="357856"/>
                </a:cubicBezTo>
                <a:cubicBezTo>
                  <a:pt x="7846273" y="357203"/>
                  <a:pt x="7843224" y="353282"/>
                  <a:pt x="7843834" y="349035"/>
                </a:cubicBezTo>
                <a:cubicBezTo>
                  <a:pt x="7844139" y="344787"/>
                  <a:pt x="7848101" y="342174"/>
                  <a:pt x="7852673" y="342827"/>
                </a:cubicBezTo>
                <a:close/>
                <a:moveTo>
                  <a:pt x="8798168" y="342501"/>
                </a:moveTo>
                <a:cubicBezTo>
                  <a:pt x="8802740" y="343154"/>
                  <a:pt x="8806093" y="347401"/>
                  <a:pt x="8805178" y="351976"/>
                </a:cubicBezTo>
                <a:cubicBezTo>
                  <a:pt x="8804569" y="356222"/>
                  <a:pt x="8800301" y="359163"/>
                  <a:pt x="8795729" y="358510"/>
                </a:cubicBezTo>
                <a:cubicBezTo>
                  <a:pt x="8791157" y="357856"/>
                  <a:pt x="8787805" y="353609"/>
                  <a:pt x="8788719" y="349035"/>
                </a:cubicBezTo>
                <a:cubicBezTo>
                  <a:pt x="8789329" y="344788"/>
                  <a:pt x="8793291" y="341847"/>
                  <a:pt x="8798168" y="342501"/>
                </a:cubicBezTo>
                <a:close/>
                <a:moveTo>
                  <a:pt x="5823609" y="342501"/>
                </a:moveTo>
                <a:cubicBezTo>
                  <a:pt x="5827876" y="343154"/>
                  <a:pt x="5830619" y="347074"/>
                  <a:pt x="5830009" y="350995"/>
                </a:cubicBezTo>
                <a:cubicBezTo>
                  <a:pt x="5829399" y="354915"/>
                  <a:pt x="5825437" y="357529"/>
                  <a:pt x="5821475" y="356876"/>
                </a:cubicBezTo>
                <a:cubicBezTo>
                  <a:pt x="5817208" y="356222"/>
                  <a:pt x="5814464" y="352302"/>
                  <a:pt x="5815075" y="348381"/>
                </a:cubicBezTo>
                <a:cubicBezTo>
                  <a:pt x="5815379" y="344461"/>
                  <a:pt x="5819342" y="341847"/>
                  <a:pt x="5823609" y="342501"/>
                </a:cubicBezTo>
                <a:close/>
                <a:moveTo>
                  <a:pt x="5167532" y="342383"/>
                </a:moveTo>
                <a:cubicBezTo>
                  <a:pt x="5171525" y="343067"/>
                  <a:pt x="5174305" y="346655"/>
                  <a:pt x="5173745" y="350396"/>
                </a:cubicBezTo>
                <a:cubicBezTo>
                  <a:pt x="5173466" y="352267"/>
                  <a:pt x="5172403" y="353822"/>
                  <a:pt x="5170916" y="354824"/>
                </a:cubicBezTo>
                <a:lnTo>
                  <a:pt x="5166505" y="355729"/>
                </a:lnTo>
                <a:lnTo>
                  <a:pt x="5165708" y="356958"/>
                </a:lnTo>
                <a:cubicBezTo>
                  <a:pt x="5164147" y="358020"/>
                  <a:pt x="5162164" y="358510"/>
                  <a:pt x="5160186" y="358183"/>
                </a:cubicBezTo>
                <a:cubicBezTo>
                  <a:pt x="5155915" y="357529"/>
                  <a:pt x="5153173" y="353609"/>
                  <a:pt x="5153781" y="349688"/>
                </a:cubicBezTo>
                <a:cubicBezTo>
                  <a:pt x="5154087" y="347728"/>
                  <a:pt x="5155153" y="346095"/>
                  <a:pt x="5156678" y="345033"/>
                </a:cubicBezTo>
                <a:lnTo>
                  <a:pt x="5161864" y="343907"/>
                </a:lnTo>
                <a:lnTo>
                  <a:pt x="5162128" y="343491"/>
                </a:lnTo>
                <a:cubicBezTo>
                  <a:pt x="5163619" y="342489"/>
                  <a:pt x="5165537" y="342040"/>
                  <a:pt x="5167532" y="342383"/>
                </a:cubicBezTo>
                <a:close/>
                <a:moveTo>
                  <a:pt x="8425401" y="342201"/>
                </a:moveTo>
                <a:cubicBezTo>
                  <a:pt x="8430055" y="343000"/>
                  <a:pt x="8433289" y="347258"/>
                  <a:pt x="8432624" y="351712"/>
                </a:cubicBezTo>
                <a:cubicBezTo>
                  <a:pt x="8431959" y="356166"/>
                  <a:pt x="8427647" y="359130"/>
                  <a:pt x="8422993" y="358331"/>
                </a:cubicBezTo>
                <a:cubicBezTo>
                  <a:pt x="8418339" y="357534"/>
                  <a:pt x="8415105" y="353275"/>
                  <a:pt x="8415770" y="348821"/>
                </a:cubicBezTo>
                <a:cubicBezTo>
                  <a:pt x="8416435" y="344367"/>
                  <a:pt x="8420747" y="341403"/>
                  <a:pt x="8425401" y="342201"/>
                </a:cubicBezTo>
                <a:close/>
                <a:moveTo>
                  <a:pt x="5732343" y="341847"/>
                </a:moveTo>
                <a:cubicBezTo>
                  <a:pt x="5736611" y="342501"/>
                  <a:pt x="5739357" y="346421"/>
                  <a:pt x="5738746" y="350342"/>
                </a:cubicBezTo>
                <a:cubicBezTo>
                  <a:pt x="5738137" y="354262"/>
                  <a:pt x="5734173" y="356876"/>
                  <a:pt x="5729906" y="356222"/>
                </a:cubicBezTo>
                <a:cubicBezTo>
                  <a:pt x="5725636" y="355569"/>
                  <a:pt x="5722895" y="351649"/>
                  <a:pt x="5723504" y="347728"/>
                </a:cubicBezTo>
                <a:cubicBezTo>
                  <a:pt x="5724115" y="343481"/>
                  <a:pt x="5728077" y="340867"/>
                  <a:pt x="5732343" y="341847"/>
                </a:cubicBezTo>
                <a:close/>
                <a:moveTo>
                  <a:pt x="7010201" y="341520"/>
                </a:moveTo>
                <a:cubicBezTo>
                  <a:pt x="7014469" y="342174"/>
                  <a:pt x="7017212" y="346094"/>
                  <a:pt x="7016602" y="350015"/>
                </a:cubicBezTo>
                <a:cubicBezTo>
                  <a:pt x="7015993" y="353935"/>
                  <a:pt x="7012030" y="356549"/>
                  <a:pt x="7008068" y="355895"/>
                </a:cubicBezTo>
                <a:cubicBezTo>
                  <a:pt x="7003801" y="355242"/>
                  <a:pt x="7001057" y="351322"/>
                  <a:pt x="7001667" y="347401"/>
                </a:cubicBezTo>
                <a:cubicBezTo>
                  <a:pt x="7002277" y="343481"/>
                  <a:pt x="7005934" y="340867"/>
                  <a:pt x="7010201" y="341520"/>
                </a:cubicBezTo>
                <a:close/>
                <a:moveTo>
                  <a:pt x="2729780" y="341520"/>
                </a:moveTo>
                <a:cubicBezTo>
                  <a:pt x="2734661" y="342501"/>
                  <a:pt x="2738321" y="346747"/>
                  <a:pt x="2737407" y="351649"/>
                </a:cubicBezTo>
                <a:cubicBezTo>
                  <a:pt x="2736492" y="356549"/>
                  <a:pt x="2732222" y="359490"/>
                  <a:pt x="2727036" y="358510"/>
                </a:cubicBezTo>
                <a:cubicBezTo>
                  <a:pt x="2722155" y="357529"/>
                  <a:pt x="2718497" y="353282"/>
                  <a:pt x="2719412" y="348381"/>
                </a:cubicBezTo>
                <a:cubicBezTo>
                  <a:pt x="2720021" y="343807"/>
                  <a:pt x="2724595" y="340867"/>
                  <a:pt x="2729780" y="341520"/>
                </a:cubicBezTo>
                <a:close/>
                <a:moveTo>
                  <a:pt x="3158408" y="341520"/>
                </a:moveTo>
                <a:cubicBezTo>
                  <a:pt x="3162980" y="342173"/>
                  <a:pt x="3166337" y="346420"/>
                  <a:pt x="3165726" y="350995"/>
                </a:cubicBezTo>
                <a:cubicBezTo>
                  <a:pt x="3165113" y="355569"/>
                  <a:pt x="3160848" y="358509"/>
                  <a:pt x="3155972" y="357529"/>
                </a:cubicBezTo>
                <a:cubicBezTo>
                  <a:pt x="3151398" y="356876"/>
                  <a:pt x="3148047" y="352628"/>
                  <a:pt x="3148652" y="348054"/>
                </a:cubicBezTo>
                <a:cubicBezTo>
                  <a:pt x="3149570" y="343807"/>
                  <a:pt x="3153835" y="340867"/>
                  <a:pt x="3158408" y="341520"/>
                </a:cubicBezTo>
                <a:close/>
                <a:moveTo>
                  <a:pt x="3994748" y="340867"/>
                </a:moveTo>
                <a:cubicBezTo>
                  <a:pt x="3999022" y="341520"/>
                  <a:pt x="4001767" y="345441"/>
                  <a:pt x="4001155" y="349361"/>
                </a:cubicBezTo>
                <a:cubicBezTo>
                  <a:pt x="4000557" y="353282"/>
                  <a:pt x="3996888" y="355896"/>
                  <a:pt x="3992609" y="355242"/>
                </a:cubicBezTo>
                <a:cubicBezTo>
                  <a:pt x="3988351" y="354589"/>
                  <a:pt x="3985608" y="350669"/>
                  <a:pt x="3986212" y="346748"/>
                </a:cubicBezTo>
                <a:cubicBezTo>
                  <a:pt x="3986823" y="342827"/>
                  <a:pt x="3990791" y="340213"/>
                  <a:pt x="3994748" y="340867"/>
                </a:cubicBezTo>
                <a:close/>
                <a:moveTo>
                  <a:pt x="3685922" y="340867"/>
                </a:moveTo>
                <a:cubicBezTo>
                  <a:pt x="3690183" y="341520"/>
                  <a:pt x="3693230" y="345441"/>
                  <a:pt x="3692619" y="349361"/>
                </a:cubicBezTo>
                <a:cubicBezTo>
                  <a:pt x="3692009" y="353282"/>
                  <a:pt x="3688049" y="356222"/>
                  <a:pt x="3683777" y="355242"/>
                </a:cubicBezTo>
                <a:cubicBezTo>
                  <a:pt x="3679512" y="354589"/>
                  <a:pt x="3676457" y="350669"/>
                  <a:pt x="3677071" y="346748"/>
                </a:cubicBezTo>
                <a:cubicBezTo>
                  <a:pt x="3677681" y="342827"/>
                  <a:pt x="3681636" y="340213"/>
                  <a:pt x="3685922" y="340867"/>
                </a:cubicBezTo>
                <a:close/>
                <a:moveTo>
                  <a:pt x="1440260" y="340867"/>
                </a:moveTo>
                <a:cubicBezTo>
                  <a:pt x="1445137" y="341847"/>
                  <a:pt x="1448489" y="346094"/>
                  <a:pt x="1447574" y="350669"/>
                </a:cubicBezTo>
                <a:cubicBezTo>
                  <a:pt x="1446965" y="355242"/>
                  <a:pt x="1442392" y="358183"/>
                  <a:pt x="1437517" y="357529"/>
                </a:cubicBezTo>
                <a:cubicBezTo>
                  <a:pt x="1432640" y="356549"/>
                  <a:pt x="1429287" y="352302"/>
                  <a:pt x="1430201" y="347728"/>
                </a:cubicBezTo>
                <a:cubicBezTo>
                  <a:pt x="1431116" y="343154"/>
                  <a:pt x="1435383" y="340213"/>
                  <a:pt x="1440260" y="340867"/>
                </a:cubicBezTo>
                <a:close/>
                <a:moveTo>
                  <a:pt x="5637821" y="340540"/>
                </a:moveTo>
                <a:cubicBezTo>
                  <a:pt x="5642087" y="341193"/>
                  <a:pt x="5645137" y="345114"/>
                  <a:pt x="5644526" y="349361"/>
                </a:cubicBezTo>
                <a:cubicBezTo>
                  <a:pt x="5643917" y="353282"/>
                  <a:pt x="5639954" y="356222"/>
                  <a:pt x="5635685" y="355242"/>
                </a:cubicBezTo>
                <a:cubicBezTo>
                  <a:pt x="5631421" y="354589"/>
                  <a:pt x="5628370" y="350669"/>
                  <a:pt x="5628979" y="346421"/>
                </a:cubicBezTo>
                <a:cubicBezTo>
                  <a:pt x="5629589" y="342174"/>
                  <a:pt x="5633247" y="339887"/>
                  <a:pt x="5637821" y="340540"/>
                </a:cubicBezTo>
                <a:close/>
                <a:moveTo>
                  <a:pt x="8823467" y="340213"/>
                </a:moveTo>
                <a:cubicBezTo>
                  <a:pt x="8828039" y="340867"/>
                  <a:pt x="8831392" y="345114"/>
                  <a:pt x="8830782" y="349688"/>
                </a:cubicBezTo>
                <a:cubicBezTo>
                  <a:pt x="8830172" y="354262"/>
                  <a:pt x="8825905" y="357203"/>
                  <a:pt x="8821028" y="356222"/>
                </a:cubicBezTo>
                <a:cubicBezTo>
                  <a:pt x="8816456" y="355569"/>
                  <a:pt x="8813103" y="351322"/>
                  <a:pt x="8813713" y="346748"/>
                </a:cubicBezTo>
                <a:cubicBezTo>
                  <a:pt x="8814627" y="342501"/>
                  <a:pt x="8818895" y="339560"/>
                  <a:pt x="8823467" y="340213"/>
                </a:cubicBezTo>
                <a:close/>
                <a:moveTo>
                  <a:pt x="6396025" y="340213"/>
                </a:moveTo>
                <a:cubicBezTo>
                  <a:pt x="6400293" y="340867"/>
                  <a:pt x="6403341" y="344787"/>
                  <a:pt x="6402732" y="349035"/>
                </a:cubicBezTo>
                <a:cubicBezTo>
                  <a:pt x="6402122" y="352955"/>
                  <a:pt x="6398160" y="355895"/>
                  <a:pt x="6393892" y="355242"/>
                </a:cubicBezTo>
                <a:cubicBezTo>
                  <a:pt x="6389625" y="354589"/>
                  <a:pt x="6386577" y="350669"/>
                  <a:pt x="6387187" y="346421"/>
                </a:cubicBezTo>
                <a:cubicBezTo>
                  <a:pt x="6387796" y="342174"/>
                  <a:pt x="6391759" y="339560"/>
                  <a:pt x="6396025" y="340213"/>
                </a:cubicBezTo>
                <a:close/>
                <a:moveTo>
                  <a:pt x="8764640" y="340213"/>
                </a:moveTo>
                <a:cubicBezTo>
                  <a:pt x="8769212" y="340867"/>
                  <a:pt x="8772565" y="345440"/>
                  <a:pt x="8771955" y="349688"/>
                </a:cubicBezTo>
                <a:lnTo>
                  <a:pt x="8771626" y="350206"/>
                </a:lnTo>
                <a:lnTo>
                  <a:pt x="8772565" y="350015"/>
                </a:lnTo>
                <a:cubicBezTo>
                  <a:pt x="8777137" y="350668"/>
                  <a:pt x="8780185" y="354915"/>
                  <a:pt x="8779575" y="359163"/>
                </a:cubicBezTo>
                <a:cubicBezTo>
                  <a:pt x="8778965" y="363410"/>
                  <a:pt x="8774698" y="366351"/>
                  <a:pt x="8770126" y="365371"/>
                </a:cubicBezTo>
                <a:cubicBezTo>
                  <a:pt x="8765554" y="364717"/>
                  <a:pt x="8762506" y="360470"/>
                  <a:pt x="8763116" y="356222"/>
                </a:cubicBezTo>
                <a:lnTo>
                  <a:pt x="8763243" y="356029"/>
                </a:lnTo>
                <a:lnTo>
                  <a:pt x="8762201" y="356222"/>
                </a:lnTo>
                <a:cubicBezTo>
                  <a:pt x="8757629" y="355569"/>
                  <a:pt x="8754277" y="350995"/>
                  <a:pt x="8754886" y="346747"/>
                </a:cubicBezTo>
                <a:cubicBezTo>
                  <a:pt x="8755496" y="342174"/>
                  <a:pt x="8759763" y="339233"/>
                  <a:pt x="8764640" y="340213"/>
                </a:cubicBezTo>
                <a:close/>
                <a:moveTo>
                  <a:pt x="9345287" y="339233"/>
                </a:moveTo>
                <a:cubicBezTo>
                  <a:pt x="9349249" y="339886"/>
                  <a:pt x="9351992" y="343480"/>
                  <a:pt x="9351383" y="347401"/>
                </a:cubicBezTo>
                <a:cubicBezTo>
                  <a:pt x="9350773" y="351322"/>
                  <a:pt x="9347117" y="353608"/>
                  <a:pt x="9343153" y="352955"/>
                </a:cubicBezTo>
                <a:cubicBezTo>
                  <a:pt x="9339191" y="352302"/>
                  <a:pt x="9336448" y="348708"/>
                  <a:pt x="9337058" y="344787"/>
                </a:cubicBezTo>
                <a:cubicBezTo>
                  <a:pt x="9337667" y="340867"/>
                  <a:pt x="9341324" y="338579"/>
                  <a:pt x="9345287" y="339233"/>
                </a:cubicBezTo>
                <a:close/>
                <a:moveTo>
                  <a:pt x="1908628" y="339233"/>
                </a:moveTo>
                <a:cubicBezTo>
                  <a:pt x="1912589" y="339886"/>
                  <a:pt x="1915637" y="343807"/>
                  <a:pt x="1915027" y="347401"/>
                </a:cubicBezTo>
                <a:cubicBezTo>
                  <a:pt x="1914418" y="351322"/>
                  <a:pt x="1910761" y="353935"/>
                  <a:pt x="1906494" y="353282"/>
                </a:cubicBezTo>
                <a:lnTo>
                  <a:pt x="1906006" y="352986"/>
                </a:lnTo>
                <a:lnTo>
                  <a:pt x="1903383" y="356998"/>
                </a:lnTo>
                <a:cubicBezTo>
                  <a:pt x="1901897" y="358019"/>
                  <a:pt x="1899992" y="358510"/>
                  <a:pt x="1898011" y="358183"/>
                </a:cubicBezTo>
                <a:cubicBezTo>
                  <a:pt x="1894049" y="357529"/>
                  <a:pt x="1891305" y="353935"/>
                  <a:pt x="1891915" y="350342"/>
                </a:cubicBezTo>
                <a:cubicBezTo>
                  <a:pt x="1892525" y="346747"/>
                  <a:pt x="1896487" y="344134"/>
                  <a:pt x="1900145" y="344787"/>
                </a:cubicBezTo>
                <a:lnTo>
                  <a:pt x="1900293" y="344977"/>
                </a:lnTo>
                <a:close/>
                <a:moveTo>
                  <a:pt x="10534319" y="338906"/>
                </a:moveTo>
                <a:cubicBezTo>
                  <a:pt x="10538281" y="339560"/>
                  <a:pt x="10541025" y="343154"/>
                  <a:pt x="10540720" y="347074"/>
                </a:cubicBezTo>
                <a:cubicBezTo>
                  <a:pt x="10540415" y="350995"/>
                  <a:pt x="10536453" y="353281"/>
                  <a:pt x="10532489" y="352628"/>
                </a:cubicBezTo>
                <a:cubicBezTo>
                  <a:pt x="10528528" y="351975"/>
                  <a:pt x="10525784" y="348381"/>
                  <a:pt x="10526088" y="344460"/>
                </a:cubicBezTo>
                <a:cubicBezTo>
                  <a:pt x="10526394" y="340540"/>
                  <a:pt x="10530356" y="338253"/>
                  <a:pt x="10534319" y="338906"/>
                </a:cubicBezTo>
                <a:close/>
                <a:moveTo>
                  <a:pt x="8240076" y="338906"/>
                </a:moveTo>
                <a:cubicBezTo>
                  <a:pt x="8244648" y="339560"/>
                  <a:pt x="8248001" y="343807"/>
                  <a:pt x="8247391" y="348381"/>
                </a:cubicBezTo>
                <a:cubicBezTo>
                  <a:pt x="8246782" y="352955"/>
                  <a:pt x="8242514" y="355569"/>
                  <a:pt x="8237638" y="354915"/>
                </a:cubicBezTo>
                <a:cubicBezTo>
                  <a:pt x="8233066" y="354262"/>
                  <a:pt x="8229713" y="350015"/>
                  <a:pt x="8230322" y="345441"/>
                </a:cubicBezTo>
                <a:cubicBezTo>
                  <a:pt x="8230932" y="341193"/>
                  <a:pt x="8235504" y="338253"/>
                  <a:pt x="8240076" y="338906"/>
                </a:cubicBezTo>
                <a:close/>
                <a:moveTo>
                  <a:pt x="5010878" y="338906"/>
                </a:moveTo>
                <a:cubicBezTo>
                  <a:pt x="5014841" y="339560"/>
                  <a:pt x="5017584" y="343154"/>
                  <a:pt x="5016974" y="346747"/>
                </a:cubicBezTo>
                <a:cubicBezTo>
                  <a:pt x="5016371" y="350342"/>
                  <a:pt x="5012706" y="352955"/>
                  <a:pt x="5009045" y="352302"/>
                </a:cubicBezTo>
                <a:cubicBezTo>
                  <a:pt x="5005083" y="351649"/>
                  <a:pt x="5002344" y="348054"/>
                  <a:pt x="5002954" y="344461"/>
                </a:cubicBezTo>
                <a:cubicBezTo>
                  <a:pt x="5003562" y="340867"/>
                  <a:pt x="5007224" y="338253"/>
                  <a:pt x="5010878" y="338906"/>
                </a:cubicBezTo>
                <a:close/>
                <a:moveTo>
                  <a:pt x="3035538" y="338906"/>
                </a:moveTo>
                <a:cubicBezTo>
                  <a:pt x="3040411" y="339886"/>
                  <a:pt x="3043765" y="344133"/>
                  <a:pt x="3043157" y="348708"/>
                </a:cubicBezTo>
                <a:cubicBezTo>
                  <a:pt x="3042547" y="353281"/>
                  <a:pt x="3037974" y="356222"/>
                  <a:pt x="3033098" y="355569"/>
                </a:cubicBezTo>
                <a:cubicBezTo>
                  <a:pt x="3028221" y="354588"/>
                  <a:pt x="3024872" y="350341"/>
                  <a:pt x="3025482" y="345767"/>
                </a:cubicBezTo>
                <a:cubicBezTo>
                  <a:pt x="3026091" y="341193"/>
                  <a:pt x="3030658" y="338253"/>
                  <a:pt x="3035538" y="338906"/>
                </a:cubicBezTo>
                <a:close/>
                <a:moveTo>
                  <a:pt x="6193638" y="338580"/>
                </a:moveTo>
                <a:cubicBezTo>
                  <a:pt x="6197905" y="339233"/>
                  <a:pt x="6200648" y="343154"/>
                  <a:pt x="6200039" y="347074"/>
                </a:cubicBezTo>
                <a:cubicBezTo>
                  <a:pt x="6199429" y="350995"/>
                  <a:pt x="6195467" y="353609"/>
                  <a:pt x="6191504" y="352955"/>
                </a:cubicBezTo>
                <a:cubicBezTo>
                  <a:pt x="6187542" y="352302"/>
                  <a:pt x="6184493" y="348381"/>
                  <a:pt x="6185103" y="344461"/>
                </a:cubicBezTo>
                <a:cubicBezTo>
                  <a:pt x="6185713" y="340540"/>
                  <a:pt x="6189370" y="337926"/>
                  <a:pt x="6193638" y="338580"/>
                </a:cubicBezTo>
                <a:close/>
                <a:moveTo>
                  <a:pt x="4869965" y="338580"/>
                </a:moveTo>
                <a:cubicBezTo>
                  <a:pt x="4874233" y="339233"/>
                  <a:pt x="4876973" y="343154"/>
                  <a:pt x="4876366" y="347074"/>
                </a:cubicBezTo>
                <a:cubicBezTo>
                  <a:pt x="4875755" y="350995"/>
                  <a:pt x="4871793" y="353609"/>
                  <a:pt x="4867832" y="352955"/>
                </a:cubicBezTo>
                <a:cubicBezTo>
                  <a:pt x="4863562" y="352302"/>
                  <a:pt x="4860818" y="348381"/>
                  <a:pt x="4861429" y="344461"/>
                </a:cubicBezTo>
                <a:cubicBezTo>
                  <a:pt x="4862036" y="340213"/>
                  <a:pt x="4866005" y="337600"/>
                  <a:pt x="4869965" y="338580"/>
                </a:cubicBezTo>
                <a:close/>
                <a:moveTo>
                  <a:pt x="7086050" y="337626"/>
                </a:moveTo>
                <a:cubicBezTo>
                  <a:pt x="7090206" y="338339"/>
                  <a:pt x="7093100" y="342094"/>
                  <a:pt x="7092515" y="346014"/>
                </a:cubicBezTo>
                <a:cubicBezTo>
                  <a:pt x="7091930" y="349934"/>
                  <a:pt x="7088087" y="352533"/>
                  <a:pt x="7083932" y="351820"/>
                </a:cubicBezTo>
                <a:cubicBezTo>
                  <a:pt x="7079776" y="351108"/>
                  <a:pt x="7076882" y="347353"/>
                  <a:pt x="7077467" y="343433"/>
                </a:cubicBezTo>
                <a:cubicBezTo>
                  <a:pt x="7078052" y="339513"/>
                  <a:pt x="7081895" y="336914"/>
                  <a:pt x="7086050" y="337626"/>
                </a:cubicBezTo>
                <a:close/>
                <a:moveTo>
                  <a:pt x="1524075" y="337600"/>
                </a:moveTo>
                <a:cubicBezTo>
                  <a:pt x="1528951" y="338580"/>
                  <a:pt x="1532304" y="342827"/>
                  <a:pt x="1531390" y="347401"/>
                </a:cubicBezTo>
                <a:cubicBezTo>
                  <a:pt x="1530780" y="351975"/>
                  <a:pt x="1526208" y="354915"/>
                  <a:pt x="1521331" y="354262"/>
                </a:cubicBezTo>
                <a:cubicBezTo>
                  <a:pt x="1516455" y="353282"/>
                  <a:pt x="1513102" y="349035"/>
                  <a:pt x="1514016" y="344461"/>
                </a:cubicBezTo>
                <a:cubicBezTo>
                  <a:pt x="1514931" y="339886"/>
                  <a:pt x="1519503" y="336620"/>
                  <a:pt x="1524075" y="337600"/>
                </a:cubicBezTo>
                <a:close/>
                <a:moveTo>
                  <a:pt x="4984356" y="337599"/>
                </a:moveTo>
                <a:cubicBezTo>
                  <a:pt x="4988321" y="338253"/>
                  <a:pt x="4991059" y="341847"/>
                  <a:pt x="4990452" y="345440"/>
                </a:cubicBezTo>
                <a:cubicBezTo>
                  <a:pt x="4989841" y="349035"/>
                  <a:pt x="4986181" y="351648"/>
                  <a:pt x="4982228" y="350995"/>
                </a:cubicBezTo>
                <a:cubicBezTo>
                  <a:pt x="4978262" y="350342"/>
                  <a:pt x="4975514" y="346747"/>
                  <a:pt x="4976132" y="343154"/>
                </a:cubicBezTo>
                <a:cubicBezTo>
                  <a:pt x="4976737" y="339560"/>
                  <a:pt x="4980394" y="336946"/>
                  <a:pt x="4984356" y="337599"/>
                </a:cubicBezTo>
                <a:close/>
                <a:moveTo>
                  <a:pt x="3098349" y="337599"/>
                </a:moveTo>
                <a:cubicBezTo>
                  <a:pt x="3103223" y="338253"/>
                  <a:pt x="3106271" y="342827"/>
                  <a:pt x="3105662" y="347401"/>
                </a:cubicBezTo>
                <a:cubicBezTo>
                  <a:pt x="3105054" y="351975"/>
                  <a:pt x="3100479" y="354915"/>
                  <a:pt x="3095911" y="354262"/>
                </a:cubicBezTo>
                <a:cubicBezTo>
                  <a:pt x="3091033" y="353608"/>
                  <a:pt x="3087986" y="349035"/>
                  <a:pt x="3088597" y="344460"/>
                </a:cubicBezTo>
                <a:cubicBezTo>
                  <a:pt x="3089208" y="339560"/>
                  <a:pt x="3093471" y="336619"/>
                  <a:pt x="3098349" y="337599"/>
                </a:cubicBezTo>
                <a:close/>
                <a:moveTo>
                  <a:pt x="5914440" y="337273"/>
                </a:moveTo>
                <a:cubicBezTo>
                  <a:pt x="5918401" y="337926"/>
                  <a:pt x="5921449" y="341847"/>
                  <a:pt x="5920841" y="345767"/>
                </a:cubicBezTo>
                <a:cubicBezTo>
                  <a:pt x="5920231" y="349688"/>
                  <a:pt x="5916573" y="352302"/>
                  <a:pt x="5912306" y="351648"/>
                </a:cubicBezTo>
                <a:cubicBezTo>
                  <a:pt x="5908039" y="350995"/>
                  <a:pt x="5905295" y="347074"/>
                  <a:pt x="5905905" y="343154"/>
                </a:cubicBezTo>
                <a:cubicBezTo>
                  <a:pt x="5906514" y="339233"/>
                  <a:pt x="5910172" y="336619"/>
                  <a:pt x="5914440" y="337273"/>
                </a:cubicBezTo>
                <a:close/>
                <a:moveTo>
                  <a:pt x="4700081" y="337273"/>
                </a:moveTo>
                <a:cubicBezTo>
                  <a:pt x="4704346" y="337926"/>
                  <a:pt x="4707398" y="341847"/>
                  <a:pt x="4706783" y="346094"/>
                </a:cubicBezTo>
                <a:cubicBezTo>
                  <a:pt x="4706176" y="350342"/>
                  <a:pt x="4702215" y="352955"/>
                  <a:pt x="4697944" y="352302"/>
                </a:cubicBezTo>
                <a:cubicBezTo>
                  <a:pt x="4693685" y="351648"/>
                  <a:pt x="4690633" y="347728"/>
                  <a:pt x="4691242" y="343481"/>
                </a:cubicBezTo>
                <a:cubicBezTo>
                  <a:pt x="4691546" y="339233"/>
                  <a:pt x="4695814" y="336293"/>
                  <a:pt x="4700081" y="337273"/>
                </a:cubicBezTo>
                <a:close/>
                <a:moveTo>
                  <a:pt x="10753471" y="337272"/>
                </a:moveTo>
                <a:cubicBezTo>
                  <a:pt x="10757434" y="337926"/>
                  <a:pt x="10760176" y="341520"/>
                  <a:pt x="10759872" y="345440"/>
                </a:cubicBezTo>
                <a:cubicBezTo>
                  <a:pt x="10759262" y="349361"/>
                  <a:pt x="10755605" y="351975"/>
                  <a:pt x="10751641" y="350995"/>
                </a:cubicBezTo>
                <a:cubicBezTo>
                  <a:pt x="10747680" y="350341"/>
                  <a:pt x="10744936" y="346747"/>
                  <a:pt x="10745242" y="342827"/>
                </a:cubicBezTo>
                <a:cubicBezTo>
                  <a:pt x="10745851" y="338906"/>
                  <a:pt x="10749508" y="336292"/>
                  <a:pt x="10753471" y="337272"/>
                </a:cubicBezTo>
                <a:close/>
                <a:moveTo>
                  <a:pt x="8141930" y="337272"/>
                </a:moveTo>
                <a:cubicBezTo>
                  <a:pt x="8146502" y="337926"/>
                  <a:pt x="8149550" y="342174"/>
                  <a:pt x="8148941" y="346420"/>
                </a:cubicBezTo>
                <a:cubicBezTo>
                  <a:pt x="8148331" y="350668"/>
                  <a:pt x="8144064" y="353608"/>
                  <a:pt x="8139491" y="352955"/>
                </a:cubicBezTo>
                <a:cubicBezTo>
                  <a:pt x="8134919" y="352302"/>
                  <a:pt x="8131872" y="348054"/>
                  <a:pt x="8132482" y="343807"/>
                </a:cubicBezTo>
                <a:cubicBezTo>
                  <a:pt x="8133091" y="339233"/>
                  <a:pt x="8137358" y="336292"/>
                  <a:pt x="8141930" y="337272"/>
                </a:cubicBezTo>
                <a:close/>
                <a:moveTo>
                  <a:pt x="3252050" y="336947"/>
                </a:moveTo>
                <a:cubicBezTo>
                  <a:pt x="3256619" y="337600"/>
                  <a:pt x="3259668" y="341847"/>
                  <a:pt x="3259060" y="346094"/>
                </a:cubicBezTo>
                <a:cubicBezTo>
                  <a:pt x="3258449" y="350342"/>
                  <a:pt x="3254182" y="353282"/>
                  <a:pt x="3249915" y="352302"/>
                </a:cubicBezTo>
                <a:cubicBezTo>
                  <a:pt x="3245650" y="351322"/>
                  <a:pt x="3242300" y="347401"/>
                  <a:pt x="3242906" y="343154"/>
                </a:cubicBezTo>
                <a:cubicBezTo>
                  <a:pt x="3243519" y="339233"/>
                  <a:pt x="3247782" y="336293"/>
                  <a:pt x="3252050" y="336947"/>
                </a:cubicBezTo>
                <a:close/>
                <a:moveTo>
                  <a:pt x="10826623" y="336946"/>
                </a:moveTo>
                <a:cubicBezTo>
                  <a:pt x="10830586" y="337600"/>
                  <a:pt x="10833329" y="341193"/>
                  <a:pt x="10833024" y="345114"/>
                </a:cubicBezTo>
                <a:cubicBezTo>
                  <a:pt x="10832413" y="349035"/>
                  <a:pt x="10828756" y="351649"/>
                  <a:pt x="10824794" y="350669"/>
                </a:cubicBezTo>
                <a:cubicBezTo>
                  <a:pt x="10820833" y="350015"/>
                  <a:pt x="10818089" y="346421"/>
                  <a:pt x="10818393" y="342501"/>
                </a:cubicBezTo>
                <a:cubicBezTo>
                  <a:pt x="10819003" y="338906"/>
                  <a:pt x="10822661" y="336293"/>
                  <a:pt x="10826623" y="336946"/>
                </a:cubicBezTo>
                <a:close/>
                <a:moveTo>
                  <a:pt x="10347171" y="336946"/>
                </a:moveTo>
                <a:cubicBezTo>
                  <a:pt x="10351132" y="337599"/>
                  <a:pt x="10353876" y="341193"/>
                  <a:pt x="10353266" y="345114"/>
                </a:cubicBezTo>
                <a:cubicBezTo>
                  <a:pt x="10352656" y="349035"/>
                  <a:pt x="10349000" y="351321"/>
                  <a:pt x="10345037" y="350668"/>
                </a:cubicBezTo>
                <a:cubicBezTo>
                  <a:pt x="10341073" y="350015"/>
                  <a:pt x="10338332" y="346420"/>
                  <a:pt x="10338941" y="342500"/>
                </a:cubicBezTo>
                <a:cubicBezTo>
                  <a:pt x="10339550" y="338579"/>
                  <a:pt x="10343207" y="336292"/>
                  <a:pt x="10347171" y="336946"/>
                </a:cubicBezTo>
                <a:close/>
                <a:moveTo>
                  <a:pt x="8627479" y="336946"/>
                </a:moveTo>
                <a:cubicBezTo>
                  <a:pt x="8631746" y="337599"/>
                  <a:pt x="8634794" y="341520"/>
                  <a:pt x="8634185" y="345767"/>
                </a:cubicBezTo>
                <a:cubicBezTo>
                  <a:pt x="8633575" y="350015"/>
                  <a:pt x="8629613" y="352628"/>
                  <a:pt x="8625346" y="351975"/>
                </a:cubicBezTo>
                <a:cubicBezTo>
                  <a:pt x="8621078" y="351322"/>
                  <a:pt x="8618030" y="347401"/>
                  <a:pt x="8618640" y="343154"/>
                </a:cubicBezTo>
                <a:cubicBezTo>
                  <a:pt x="8619250" y="338906"/>
                  <a:pt x="8623212" y="336293"/>
                  <a:pt x="8627479" y="336946"/>
                </a:cubicBezTo>
                <a:close/>
                <a:moveTo>
                  <a:pt x="11171965" y="336620"/>
                </a:moveTo>
                <a:cubicBezTo>
                  <a:pt x="11175926" y="337273"/>
                  <a:pt x="11178974" y="341193"/>
                  <a:pt x="11178364" y="344788"/>
                </a:cubicBezTo>
                <a:cubicBezTo>
                  <a:pt x="11177755" y="348708"/>
                  <a:pt x="11174098" y="351322"/>
                  <a:pt x="11169831" y="350669"/>
                </a:cubicBezTo>
                <a:cubicBezTo>
                  <a:pt x="11165867" y="350015"/>
                  <a:pt x="11162820" y="346094"/>
                  <a:pt x="11163430" y="342501"/>
                </a:cubicBezTo>
                <a:cubicBezTo>
                  <a:pt x="11164039" y="338253"/>
                  <a:pt x="11168001" y="335640"/>
                  <a:pt x="11171965" y="336620"/>
                </a:cubicBezTo>
                <a:close/>
                <a:moveTo>
                  <a:pt x="3307248" y="336619"/>
                </a:moveTo>
                <a:cubicBezTo>
                  <a:pt x="3311515" y="337272"/>
                  <a:pt x="3314871" y="341520"/>
                  <a:pt x="3314257" y="345440"/>
                </a:cubicBezTo>
                <a:cubicBezTo>
                  <a:pt x="3313647" y="349688"/>
                  <a:pt x="3309688" y="352301"/>
                  <a:pt x="3305113" y="351648"/>
                </a:cubicBezTo>
                <a:cubicBezTo>
                  <a:pt x="3300846" y="350995"/>
                  <a:pt x="3297494" y="346747"/>
                  <a:pt x="3298105" y="342827"/>
                </a:cubicBezTo>
                <a:cubicBezTo>
                  <a:pt x="3298712" y="338579"/>
                  <a:pt x="3302977" y="335966"/>
                  <a:pt x="3307248" y="336619"/>
                </a:cubicBezTo>
                <a:close/>
                <a:moveTo>
                  <a:pt x="4357400" y="336293"/>
                </a:moveTo>
                <a:cubicBezTo>
                  <a:pt x="4361667" y="336946"/>
                  <a:pt x="4364713" y="340867"/>
                  <a:pt x="4364109" y="345114"/>
                </a:cubicBezTo>
                <a:cubicBezTo>
                  <a:pt x="4363499" y="349361"/>
                  <a:pt x="4359538" y="351975"/>
                  <a:pt x="4354962" y="351322"/>
                </a:cubicBezTo>
                <a:cubicBezTo>
                  <a:pt x="4350396" y="350669"/>
                  <a:pt x="4347653" y="346748"/>
                  <a:pt x="4348260" y="342501"/>
                </a:cubicBezTo>
                <a:cubicBezTo>
                  <a:pt x="4349177" y="338253"/>
                  <a:pt x="4353134" y="335640"/>
                  <a:pt x="4357400" y="336293"/>
                </a:cubicBezTo>
                <a:close/>
                <a:moveTo>
                  <a:pt x="10680624" y="335966"/>
                </a:moveTo>
                <a:cubicBezTo>
                  <a:pt x="10684585" y="336619"/>
                  <a:pt x="10687329" y="340213"/>
                  <a:pt x="10687025" y="344134"/>
                </a:cubicBezTo>
                <a:cubicBezTo>
                  <a:pt x="10686415" y="348054"/>
                  <a:pt x="10682758" y="350668"/>
                  <a:pt x="10678795" y="349688"/>
                </a:cubicBezTo>
                <a:cubicBezTo>
                  <a:pt x="10674832" y="349035"/>
                  <a:pt x="10672089" y="345440"/>
                  <a:pt x="10672394" y="341520"/>
                </a:cubicBezTo>
                <a:cubicBezTo>
                  <a:pt x="10673004" y="337599"/>
                  <a:pt x="10676661" y="335312"/>
                  <a:pt x="10680624" y="335966"/>
                </a:cubicBezTo>
                <a:close/>
                <a:moveTo>
                  <a:pt x="7450336" y="335966"/>
                </a:moveTo>
                <a:cubicBezTo>
                  <a:pt x="7454298" y="336619"/>
                  <a:pt x="7457346" y="340213"/>
                  <a:pt x="7456736" y="344134"/>
                </a:cubicBezTo>
                <a:cubicBezTo>
                  <a:pt x="7456126" y="348054"/>
                  <a:pt x="7452469" y="350668"/>
                  <a:pt x="7448202" y="350015"/>
                </a:cubicBezTo>
                <a:cubicBezTo>
                  <a:pt x="7444239" y="349361"/>
                  <a:pt x="7441191" y="345767"/>
                  <a:pt x="7441801" y="341847"/>
                </a:cubicBezTo>
                <a:cubicBezTo>
                  <a:pt x="7442410" y="337926"/>
                  <a:pt x="7446068" y="335312"/>
                  <a:pt x="7450336" y="335966"/>
                </a:cubicBezTo>
                <a:close/>
                <a:moveTo>
                  <a:pt x="5464035" y="335966"/>
                </a:moveTo>
                <a:cubicBezTo>
                  <a:pt x="5468303" y="336619"/>
                  <a:pt x="5471353" y="340540"/>
                  <a:pt x="5470742" y="344787"/>
                </a:cubicBezTo>
                <a:cubicBezTo>
                  <a:pt x="5470132" y="349035"/>
                  <a:pt x="5466170" y="351648"/>
                  <a:pt x="5461903" y="350995"/>
                </a:cubicBezTo>
                <a:cubicBezTo>
                  <a:pt x="5457632" y="350342"/>
                  <a:pt x="5454584" y="346421"/>
                  <a:pt x="5455195" y="342174"/>
                </a:cubicBezTo>
                <a:cubicBezTo>
                  <a:pt x="5455805" y="337926"/>
                  <a:pt x="5459769" y="335313"/>
                  <a:pt x="5464035" y="335966"/>
                </a:cubicBezTo>
                <a:close/>
                <a:moveTo>
                  <a:pt x="10607775" y="335639"/>
                </a:moveTo>
                <a:cubicBezTo>
                  <a:pt x="10611738" y="336293"/>
                  <a:pt x="10614482" y="339886"/>
                  <a:pt x="10614177" y="343807"/>
                </a:cubicBezTo>
                <a:cubicBezTo>
                  <a:pt x="10613568" y="347728"/>
                  <a:pt x="10609908" y="350342"/>
                  <a:pt x="10605947" y="349361"/>
                </a:cubicBezTo>
                <a:cubicBezTo>
                  <a:pt x="10601985" y="348708"/>
                  <a:pt x="10599242" y="345114"/>
                  <a:pt x="10599545" y="341193"/>
                </a:cubicBezTo>
                <a:cubicBezTo>
                  <a:pt x="10600155" y="337599"/>
                  <a:pt x="10603813" y="334986"/>
                  <a:pt x="10607775" y="335639"/>
                </a:cubicBezTo>
                <a:close/>
                <a:moveTo>
                  <a:pt x="4900164" y="335313"/>
                </a:moveTo>
                <a:cubicBezTo>
                  <a:pt x="4904128" y="335966"/>
                  <a:pt x="4907175" y="339886"/>
                  <a:pt x="4906562" y="343480"/>
                </a:cubicBezTo>
                <a:cubicBezTo>
                  <a:pt x="4905953" y="347401"/>
                  <a:pt x="4902296" y="350015"/>
                  <a:pt x="4898031" y="349361"/>
                </a:cubicBezTo>
                <a:cubicBezTo>
                  <a:pt x="4894066" y="348708"/>
                  <a:pt x="4891017" y="344787"/>
                  <a:pt x="4891628" y="341193"/>
                </a:cubicBezTo>
                <a:cubicBezTo>
                  <a:pt x="4892233" y="337273"/>
                  <a:pt x="4896195" y="334659"/>
                  <a:pt x="4900164" y="335313"/>
                </a:cubicBezTo>
                <a:close/>
                <a:moveTo>
                  <a:pt x="4957216" y="335312"/>
                </a:moveTo>
                <a:cubicBezTo>
                  <a:pt x="4961181" y="335966"/>
                  <a:pt x="4963923" y="339560"/>
                  <a:pt x="4963312" y="343480"/>
                </a:cubicBezTo>
                <a:cubicBezTo>
                  <a:pt x="4962706" y="347401"/>
                  <a:pt x="4959050" y="349688"/>
                  <a:pt x="4955085" y="349035"/>
                </a:cubicBezTo>
                <a:cubicBezTo>
                  <a:pt x="4951117" y="348381"/>
                  <a:pt x="4948375" y="344787"/>
                  <a:pt x="4948982" y="340867"/>
                </a:cubicBezTo>
                <a:cubicBezTo>
                  <a:pt x="4949596" y="337272"/>
                  <a:pt x="4953256" y="334659"/>
                  <a:pt x="4957216" y="335312"/>
                </a:cubicBezTo>
                <a:close/>
                <a:moveTo>
                  <a:pt x="5387825" y="334986"/>
                </a:moveTo>
                <a:cubicBezTo>
                  <a:pt x="5392093" y="335639"/>
                  <a:pt x="5395140" y="339560"/>
                  <a:pt x="5394533" y="343807"/>
                </a:cubicBezTo>
                <a:cubicBezTo>
                  <a:pt x="5393922" y="348054"/>
                  <a:pt x="5389959" y="350668"/>
                  <a:pt x="5385690" y="350015"/>
                </a:cubicBezTo>
                <a:cubicBezTo>
                  <a:pt x="5381423" y="349361"/>
                  <a:pt x="5378374" y="345440"/>
                  <a:pt x="5378985" y="341193"/>
                </a:cubicBezTo>
                <a:cubicBezTo>
                  <a:pt x="5379291" y="336946"/>
                  <a:pt x="5383252" y="334006"/>
                  <a:pt x="5387825" y="334986"/>
                </a:cubicBezTo>
                <a:close/>
                <a:moveTo>
                  <a:pt x="5189469" y="334333"/>
                </a:moveTo>
                <a:cubicBezTo>
                  <a:pt x="5191452" y="334659"/>
                  <a:pt x="5193202" y="335803"/>
                  <a:pt x="5194386" y="337314"/>
                </a:cubicBezTo>
                <a:lnTo>
                  <a:pt x="5195512" y="341244"/>
                </a:lnTo>
                <a:lnTo>
                  <a:pt x="5199282" y="346094"/>
                </a:lnTo>
                <a:cubicBezTo>
                  <a:pt x="5198672" y="349688"/>
                  <a:pt x="5195014" y="352302"/>
                  <a:pt x="5191054" y="351649"/>
                </a:cubicBezTo>
                <a:lnTo>
                  <a:pt x="5188344" y="348163"/>
                </a:lnTo>
                <a:lnTo>
                  <a:pt x="5187337" y="348381"/>
                </a:lnTo>
                <a:cubicBezTo>
                  <a:pt x="5183375" y="347728"/>
                  <a:pt x="5180330" y="343807"/>
                  <a:pt x="5180933" y="340213"/>
                </a:cubicBezTo>
                <a:cubicBezTo>
                  <a:pt x="5181542" y="336293"/>
                  <a:pt x="5185508" y="333679"/>
                  <a:pt x="5189469" y="334333"/>
                </a:cubicBezTo>
                <a:close/>
                <a:moveTo>
                  <a:pt x="6778660" y="334258"/>
                </a:moveTo>
                <a:cubicBezTo>
                  <a:pt x="6782981" y="334999"/>
                  <a:pt x="6785989" y="338923"/>
                  <a:pt x="6785377" y="343021"/>
                </a:cubicBezTo>
                <a:cubicBezTo>
                  <a:pt x="6784766" y="347119"/>
                  <a:pt x="6780766" y="349839"/>
                  <a:pt x="6776445" y="349098"/>
                </a:cubicBezTo>
                <a:cubicBezTo>
                  <a:pt x="6772123" y="348357"/>
                  <a:pt x="6769115" y="344434"/>
                  <a:pt x="6769728" y="340337"/>
                </a:cubicBezTo>
                <a:cubicBezTo>
                  <a:pt x="6770339" y="336239"/>
                  <a:pt x="6774339" y="333517"/>
                  <a:pt x="6778660" y="334258"/>
                </a:cubicBezTo>
                <a:close/>
                <a:moveTo>
                  <a:pt x="8649424" y="334006"/>
                </a:moveTo>
                <a:cubicBezTo>
                  <a:pt x="8653692" y="334659"/>
                  <a:pt x="8656740" y="338906"/>
                  <a:pt x="8656130" y="342827"/>
                </a:cubicBezTo>
                <a:cubicBezTo>
                  <a:pt x="8655521" y="347074"/>
                  <a:pt x="8651558" y="349688"/>
                  <a:pt x="8646986" y="349035"/>
                </a:cubicBezTo>
                <a:cubicBezTo>
                  <a:pt x="8642719" y="348381"/>
                  <a:pt x="8639671" y="344134"/>
                  <a:pt x="8640280" y="340213"/>
                </a:cubicBezTo>
                <a:cubicBezTo>
                  <a:pt x="8640890" y="335966"/>
                  <a:pt x="8644852" y="333352"/>
                  <a:pt x="8649424" y="334006"/>
                </a:cubicBezTo>
                <a:close/>
                <a:moveTo>
                  <a:pt x="4929453" y="334006"/>
                </a:moveTo>
                <a:cubicBezTo>
                  <a:pt x="4933414" y="334659"/>
                  <a:pt x="4936154" y="338253"/>
                  <a:pt x="4935855" y="342174"/>
                </a:cubicBezTo>
                <a:cubicBezTo>
                  <a:pt x="4935242" y="346094"/>
                  <a:pt x="4931587" y="348708"/>
                  <a:pt x="4927619" y="347728"/>
                </a:cubicBezTo>
                <a:cubicBezTo>
                  <a:pt x="4923656" y="347074"/>
                  <a:pt x="4920912" y="343481"/>
                  <a:pt x="4921217" y="339560"/>
                </a:cubicBezTo>
                <a:cubicBezTo>
                  <a:pt x="4921518" y="335966"/>
                  <a:pt x="4925174" y="333352"/>
                  <a:pt x="4929453" y="334006"/>
                </a:cubicBezTo>
                <a:close/>
                <a:moveTo>
                  <a:pt x="10900385" y="333352"/>
                </a:moveTo>
                <a:cubicBezTo>
                  <a:pt x="10904348" y="334006"/>
                  <a:pt x="10907091" y="337599"/>
                  <a:pt x="10906787" y="341520"/>
                </a:cubicBezTo>
                <a:cubicBezTo>
                  <a:pt x="10906177" y="345440"/>
                  <a:pt x="10902519" y="348054"/>
                  <a:pt x="10898558" y="347074"/>
                </a:cubicBezTo>
                <a:cubicBezTo>
                  <a:pt x="10894594" y="346420"/>
                  <a:pt x="10891850" y="342827"/>
                  <a:pt x="10892156" y="338906"/>
                </a:cubicBezTo>
                <a:cubicBezTo>
                  <a:pt x="10892460" y="334986"/>
                  <a:pt x="10896118" y="332372"/>
                  <a:pt x="10900385" y="333352"/>
                </a:cubicBezTo>
                <a:close/>
                <a:moveTo>
                  <a:pt x="9560172" y="333026"/>
                </a:moveTo>
                <a:cubicBezTo>
                  <a:pt x="9564135" y="333679"/>
                  <a:pt x="9566878" y="337273"/>
                  <a:pt x="9566268" y="341193"/>
                </a:cubicBezTo>
                <a:cubicBezTo>
                  <a:pt x="9565658" y="345114"/>
                  <a:pt x="9562001" y="347401"/>
                  <a:pt x="9558039" y="346748"/>
                </a:cubicBezTo>
                <a:cubicBezTo>
                  <a:pt x="9554076" y="346094"/>
                  <a:pt x="9551333" y="342501"/>
                  <a:pt x="9551942" y="338580"/>
                </a:cubicBezTo>
                <a:cubicBezTo>
                  <a:pt x="9552552" y="334986"/>
                  <a:pt x="9556210" y="332372"/>
                  <a:pt x="9560172" y="333026"/>
                </a:cubicBezTo>
                <a:close/>
                <a:moveTo>
                  <a:pt x="8494281" y="333026"/>
                </a:moveTo>
                <a:cubicBezTo>
                  <a:pt x="8498243" y="333679"/>
                  <a:pt x="8500986" y="337273"/>
                  <a:pt x="8500377" y="341193"/>
                </a:cubicBezTo>
                <a:cubicBezTo>
                  <a:pt x="8499767" y="344788"/>
                  <a:pt x="8496109" y="347401"/>
                  <a:pt x="8492147" y="346748"/>
                </a:cubicBezTo>
                <a:cubicBezTo>
                  <a:pt x="8488185" y="346094"/>
                  <a:pt x="8485441" y="342501"/>
                  <a:pt x="8486051" y="338580"/>
                </a:cubicBezTo>
                <a:cubicBezTo>
                  <a:pt x="8486660" y="334986"/>
                  <a:pt x="8490318" y="332372"/>
                  <a:pt x="8494281" y="333026"/>
                </a:cubicBezTo>
                <a:close/>
                <a:moveTo>
                  <a:pt x="3196203" y="332792"/>
                </a:moveTo>
                <a:cubicBezTo>
                  <a:pt x="3200695" y="333562"/>
                  <a:pt x="3203812" y="337652"/>
                  <a:pt x="3203173" y="341928"/>
                </a:cubicBezTo>
                <a:cubicBezTo>
                  <a:pt x="3202531" y="346205"/>
                  <a:pt x="3198381" y="349047"/>
                  <a:pt x="3193892" y="348277"/>
                </a:cubicBezTo>
                <a:cubicBezTo>
                  <a:pt x="3189407" y="347507"/>
                  <a:pt x="3186283" y="343417"/>
                  <a:pt x="3186921" y="339141"/>
                </a:cubicBezTo>
                <a:cubicBezTo>
                  <a:pt x="3187559" y="334865"/>
                  <a:pt x="3191712" y="332022"/>
                  <a:pt x="3196203" y="332792"/>
                </a:cubicBezTo>
                <a:close/>
                <a:moveTo>
                  <a:pt x="4589390" y="332699"/>
                </a:moveTo>
                <a:cubicBezTo>
                  <a:pt x="4593660" y="333352"/>
                  <a:pt x="4596709" y="337272"/>
                  <a:pt x="4596098" y="341520"/>
                </a:cubicBezTo>
                <a:cubicBezTo>
                  <a:pt x="4595490" y="345767"/>
                  <a:pt x="4591526" y="348381"/>
                  <a:pt x="4586954" y="347728"/>
                </a:cubicBezTo>
                <a:cubicBezTo>
                  <a:pt x="4582686" y="347074"/>
                  <a:pt x="4579639" y="343154"/>
                  <a:pt x="4580251" y="338906"/>
                </a:cubicBezTo>
                <a:cubicBezTo>
                  <a:pt x="4580858" y="334659"/>
                  <a:pt x="4584821" y="332045"/>
                  <a:pt x="4589390" y="332699"/>
                </a:cubicBezTo>
                <a:close/>
                <a:moveTo>
                  <a:pt x="8587550" y="332372"/>
                </a:moveTo>
                <a:cubicBezTo>
                  <a:pt x="8589684" y="332699"/>
                  <a:pt x="8591436" y="333843"/>
                  <a:pt x="8592579" y="335394"/>
                </a:cubicBezTo>
                <a:lnTo>
                  <a:pt x="8592805" y="336296"/>
                </a:lnTo>
                <a:lnTo>
                  <a:pt x="8595780" y="335639"/>
                </a:lnTo>
                <a:lnTo>
                  <a:pt x="8600590" y="338550"/>
                </a:lnTo>
                <a:lnTo>
                  <a:pt x="8601266" y="337518"/>
                </a:lnTo>
                <a:cubicBezTo>
                  <a:pt x="8602866" y="336456"/>
                  <a:pt x="8604923" y="335966"/>
                  <a:pt x="8607057" y="336293"/>
                </a:cubicBezTo>
                <a:cubicBezTo>
                  <a:pt x="8611324" y="336946"/>
                  <a:pt x="8614372" y="340867"/>
                  <a:pt x="8613763" y="345114"/>
                </a:cubicBezTo>
                <a:cubicBezTo>
                  <a:pt x="8613153" y="349361"/>
                  <a:pt x="8609191" y="351975"/>
                  <a:pt x="8604924" y="350995"/>
                </a:cubicBezTo>
                <a:lnTo>
                  <a:pt x="8600881" y="348606"/>
                </a:lnTo>
                <a:lnTo>
                  <a:pt x="8599704" y="350464"/>
                </a:lnTo>
                <a:cubicBezTo>
                  <a:pt x="8597913" y="351648"/>
                  <a:pt x="8595627" y="352138"/>
                  <a:pt x="8593341" y="351648"/>
                </a:cubicBezTo>
                <a:cubicBezTo>
                  <a:pt x="8591055" y="351322"/>
                  <a:pt x="8589074" y="350015"/>
                  <a:pt x="8587740" y="348259"/>
                </a:cubicBezTo>
                <a:lnTo>
                  <a:pt x="8587190" y="346308"/>
                </a:lnTo>
                <a:lnTo>
                  <a:pt x="8585112" y="346747"/>
                </a:lnTo>
                <a:cubicBezTo>
                  <a:pt x="8580844" y="346094"/>
                  <a:pt x="8578101" y="342174"/>
                  <a:pt x="8578711" y="338253"/>
                </a:cubicBezTo>
                <a:cubicBezTo>
                  <a:pt x="8579320" y="334333"/>
                  <a:pt x="8583283" y="331718"/>
                  <a:pt x="8587550" y="332372"/>
                </a:cubicBezTo>
                <a:close/>
                <a:moveTo>
                  <a:pt x="5261039" y="332372"/>
                </a:moveTo>
                <a:cubicBezTo>
                  <a:pt x="5265306" y="333026"/>
                  <a:pt x="5268355" y="336946"/>
                  <a:pt x="5267748" y="341193"/>
                </a:cubicBezTo>
                <a:cubicBezTo>
                  <a:pt x="5267135" y="345114"/>
                  <a:pt x="5263171" y="348054"/>
                  <a:pt x="5258904" y="347074"/>
                </a:cubicBezTo>
                <a:cubicBezTo>
                  <a:pt x="5254636" y="346421"/>
                  <a:pt x="5251589" y="342501"/>
                  <a:pt x="5252200" y="338253"/>
                </a:cubicBezTo>
                <a:cubicBezTo>
                  <a:pt x="5252807" y="334333"/>
                  <a:pt x="5256770" y="331718"/>
                  <a:pt x="5261039" y="332372"/>
                </a:cubicBezTo>
                <a:close/>
                <a:moveTo>
                  <a:pt x="1977219" y="332372"/>
                </a:moveTo>
                <a:cubicBezTo>
                  <a:pt x="1981182" y="333026"/>
                  <a:pt x="1983925" y="336619"/>
                  <a:pt x="1983620" y="340540"/>
                </a:cubicBezTo>
                <a:cubicBezTo>
                  <a:pt x="1983010" y="344460"/>
                  <a:pt x="1979354" y="347074"/>
                  <a:pt x="1975392" y="346094"/>
                </a:cubicBezTo>
                <a:cubicBezTo>
                  <a:pt x="1971429" y="345440"/>
                  <a:pt x="1968685" y="341847"/>
                  <a:pt x="1968991" y="337926"/>
                </a:cubicBezTo>
                <a:cubicBezTo>
                  <a:pt x="1969600" y="334332"/>
                  <a:pt x="1973257" y="331718"/>
                  <a:pt x="1977219" y="332372"/>
                </a:cubicBezTo>
                <a:close/>
                <a:moveTo>
                  <a:pt x="7603041" y="330412"/>
                </a:moveTo>
                <a:cubicBezTo>
                  <a:pt x="7607308" y="331065"/>
                  <a:pt x="7610051" y="334986"/>
                  <a:pt x="7609441" y="338906"/>
                </a:cubicBezTo>
                <a:cubicBezTo>
                  <a:pt x="7608832" y="342827"/>
                  <a:pt x="7605175" y="345441"/>
                  <a:pt x="7600907" y="344787"/>
                </a:cubicBezTo>
                <a:cubicBezTo>
                  <a:pt x="7596640" y="344134"/>
                  <a:pt x="7593896" y="340213"/>
                  <a:pt x="7594507" y="336293"/>
                </a:cubicBezTo>
                <a:cubicBezTo>
                  <a:pt x="7595116" y="332372"/>
                  <a:pt x="7599079" y="329758"/>
                  <a:pt x="7603041" y="330412"/>
                </a:cubicBezTo>
                <a:close/>
                <a:moveTo>
                  <a:pt x="3807251" y="330412"/>
                </a:moveTo>
                <a:cubicBezTo>
                  <a:pt x="3811528" y="331065"/>
                  <a:pt x="3814269" y="334986"/>
                  <a:pt x="3813658" y="338906"/>
                </a:cubicBezTo>
                <a:cubicBezTo>
                  <a:pt x="3813044" y="342827"/>
                  <a:pt x="3809082" y="345441"/>
                  <a:pt x="3805116" y="344787"/>
                </a:cubicBezTo>
                <a:cubicBezTo>
                  <a:pt x="3800835" y="344134"/>
                  <a:pt x="3798099" y="340213"/>
                  <a:pt x="3798700" y="336293"/>
                </a:cubicBezTo>
                <a:cubicBezTo>
                  <a:pt x="3799012" y="332372"/>
                  <a:pt x="3802978" y="329758"/>
                  <a:pt x="3807251" y="330412"/>
                </a:cubicBezTo>
                <a:close/>
                <a:moveTo>
                  <a:pt x="1556326" y="330412"/>
                </a:moveTo>
                <a:cubicBezTo>
                  <a:pt x="1560288" y="331065"/>
                  <a:pt x="1563031" y="334659"/>
                  <a:pt x="1562727" y="338580"/>
                </a:cubicBezTo>
                <a:cubicBezTo>
                  <a:pt x="1562117" y="342501"/>
                  <a:pt x="1558460" y="345114"/>
                  <a:pt x="1554498" y="344134"/>
                </a:cubicBezTo>
                <a:cubicBezTo>
                  <a:pt x="1550535" y="343481"/>
                  <a:pt x="1547792" y="339886"/>
                  <a:pt x="1548097" y="335966"/>
                </a:cubicBezTo>
                <a:cubicBezTo>
                  <a:pt x="1548402" y="332045"/>
                  <a:pt x="1552059" y="329758"/>
                  <a:pt x="1556326" y="330412"/>
                </a:cubicBezTo>
                <a:close/>
                <a:moveTo>
                  <a:pt x="8512264" y="330085"/>
                </a:moveTo>
                <a:cubicBezTo>
                  <a:pt x="8516226" y="330739"/>
                  <a:pt x="8518970" y="334333"/>
                  <a:pt x="8518360" y="338253"/>
                </a:cubicBezTo>
                <a:lnTo>
                  <a:pt x="8516659" y="339402"/>
                </a:lnTo>
                <a:lnTo>
                  <a:pt x="8518360" y="345441"/>
                </a:lnTo>
                <a:cubicBezTo>
                  <a:pt x="8517750" y="350015"/>
                  <a:pt x="8513178" y="352955"/>
                  <a:pt x="8508606" y="351975"/>
                </a:cubicBezTo>
                <a:cubicBezTo>
                  <a:pt x="8504034" y="351322"/>
                  <a:pt x="8500681" y="346747"/>
                  <a:pt x="8501291" y="342501"/>
                </a:cubicBezTo>
                <a:cubicBezTo>
                  <a:pt x="8501596" y="340377"/>
                  <a:pt x="8502892" y="338580"/>
                  <a:pt x="8504682" y="337396"/>
                </a:cubicBezTo>
                <a:lnTo>
                  <a:pt x="8505250" y="337268"/>
                </a:lnTo>
                <a:lnTo>
                  <a:pt x="8504034" y="335640"/>
                </a:lnTo>
                <a:cubicBezTo>
                  <a:pt x="8504644" y="332045"/>
                  <a:pt x="8508301" y="329432"/>
                  <a:pt x="8512264" y="330085"/>
                </a:cubicBezTo>
                <a:close/>
                <a:moveTo>
                  <a:pt x="1696847" y="330085"/>
                </a:moveTo>
                <a:cubicBezTo>
                  <a:pt x="1700808" y="330739"/>
                  <a:pt x="1703551" y="334333"/>
                  <a:pt x="1702942" y="338253"/>
                </a:cubicBezTo>
                <a:cubicBezTo>
                  <a:pt x="1702332" y="342174"/>
                  <a:pt x="1698675" y="344461"/>
                  <a:pt x="1694713" y="343808"/>
                </a:cubicBezTo>
                <a:cubicBezTo>
                  <a:pt x="1690751" y="343154"/>
                  <a:pt x="1688008" y="339560"/>
                  <a:pt x="1688618" y="335640"/>
                </a:cubicBezTo>
                <a:cubicBezTo>
                  <a:pt x="1689226" y="332045"/>
                  <a:pt x="1692884" y="329432"/>
                  <a:pt x="1696847" y="330085"/>
                </a:cubicBezTo>
                <a:close/>
                <a:moveTo>
                  <a:pt x="6134202" y="329759"/>
                </a:moveTo>
                <a:cubicBezTo>
                  <a:pt x="6138164" y="330412"/>
                  <a:pt x="6141212" y="334333"/>
                  <a:pt x="6140603" y="338253"/>
                </a:cubicBezTo>
                <a:cubicBezTo>
                  <a:pt x="6139993" y="342174"/>
                  <a:pt x="6136335" y="344788"/>
                  <a:pt x="6132068" y="344134"/>
                </a:cubicBezTo>
                <a:cubicBezTo>
                  <a:pt x="6128106" y="343481"/>
                  <a:pt x="6125058" y="339560"/>
                  <a:pt x="6125667" y="335640"/>
                </a:cubicBezTo>
                <a:cubicBezTo>
                  <a:pt x="6126276" y="331719"/>
                  <a:pt x="6130239" y="329105"/>
                  <a:pt x="6134202" y="329759"/>
                </a:cubicBezTo>
                <a:close/>
                <a:moveTo>
                  <a:pt x="7943199" y="329758"/>
                </a:moveTo>
                <a:cubicBezTo>
                  <a:pt x="7947466" y="330411"/>
                  <a:pt x="7950515" y="334332"/>
                  <a:pt x="7949905" y="338579"/>
                </a:cubicBezTo>
                <a:cubicBezTo>
                  <a:pt x="7949296" y="342827"/>
                  <a:pt x="7945333" y="345440"/>
                  <a:pt x="7940761" y="344787"/>
                </a:cubicBezTo>
                <a:cubicBezTo>
                  <a:pt x="7936494" y="344134"/>
                  <a:pt x="7933446" y="340213"/>
                  <a:pt x="7934056" y="335966"/>
                </a:cubicBezTo>
                <a:cubicBezTo>
                  <a:pt x="7934665" y="331718"/>
                  <a:pt x="7938627" y="329105"/>
                  <a:pt x="7943199" y="329758"/>
                </a:cubicBezTo>
                <a:close/>
                <a:moveTo>
                  <a:pt x="1857224" y="329758"/>
                </a:moveTo>
                <a:cubicBezTo>
                  <a:pt x="1862101" y="330412"/>
                  <a:pt x="1865149" y="334986"/>
                  <a:pt x="1864539" y="339233"/>
                </a:cubicBezTo>
                <a:cubicBezTo>
                  <a:pt x="1863930" y="343808"/>
                  <a:pt x="1859358" y="346748"/>
                  <a:pt x="1854786" y="345768"/>
                </a:cubicBezTo>
                <a:cubicBezTo>
                  <a:pt x="1849910" y="345114"/>
                  <a:pt x="1846861" y="340540"/>
                  <a:pt x="1847472" y="336293"/>
                </a:cubicBezTo>
                <a:cubicBezTo>
                  <a:pt x="1848081" y="331719"/>
                  <a:pt x="1852652" y="328778"/>
                  <a:pt x="1857224" y="329758"/>
                </a:cubicBezTo>
                <a:close/>
                <a:moveTo>
                  <a:pt x="2574438" y="329431"/>
                </a:moveTo>
                <a:cubicBezTo>
                  <a:pt x="2579004" y="330085"/>
                  <a:pt x="2582356" y="334333"/>
                  <a:pt x="2581443" y="338906"/>
                </a:cubicBezTo>
                <a:cubicBezTo>
                  <a:pt x="2580832" y="343154"/>
                  <a:pt x="2576566" y="346094"/>
                  <a:pt x="2571997" y="345441"/>
                </a:cubicBezTo>
                <a:cubicBezTo>
                  <a:pt x="2567424" y="344787"/>
                  <a:pt x="2564071" y="340540"/>
                  <a:pt x="2564988" y="335966"/>
                </a:cubicBezTo>
                <a:cubicBezTo>
                  <a:pt x="2565288" y="331392"/>
                  <a:pt x="2569558" y="328451"/>
                  <a:pt x="2574438" y="329431"/>
                </a:cubicBezTo>
                <a:close/>
                <a:moveTo>
                  <a:pt x="8671980" y="329105"/>
                </a:moveTo>
                <a:cubicBezTo>
                  <a:pt x="8674266" y="329432"/>
                  <a:pt x="8676171" y="330657"/>
                  <a:pt x="8677429" y="332332"/>
                </a:cubicBezTo>
                <a:lnTo>
                  <a:pt x="8678882" y="337842"/>
                </a:lnTo>
                <a:lnTo>
                  <a:pt x="8680210" y="337599"/>
                </a:lnTo>
                <a:cubicBezTo>
                  <a:pt x="8684782" y="338253"/>
                  <a:pt x="8688135" y="342827"/>
                  <a:pt x="8687525" y="347074"/>
                </a:cubicBezTo>
                <a:cubicBezTo>
                  <a:pt x="8686915" y="351649"/>
                  <a:pt x="8682343" y="354589"/>
                  <a:pt x="8677772" y="353609"/>
                </a:cubicBezTo>
                <a:cubicBezTo>
                  <a:pt x="8675486" y="353282"/>
                  <a:pt x="8673505" y="351976"/>
                  <a:pt x="8672171" y="350219"/>
                </a:cubicBezTo>
                <a:lnTo>
                  <a:pt x="8670513" y="344333"/>
                </a:lnTo>
                <a:lnTo>
                  <a:pt x="8669846" y="344461"/>
                </a:lnTo>
                <a:cubicBezTo>
                  <a:pt x="8665274" y="343807"/>
                  <a:pt x="8662226" y="339560"/>
                  <a:pt x="8662836" y="335313"/>
                </a:cubicBezTo>
                <a:cubicBezTo>
                  <a:pt x="8663446" y="331065"/>
                  <a:pt x="8667408" y="328125"/>
                  <a:pt x="8671980" y="329105"/>
                </a:cubicBezTo>
                <a:close/>
                <a:moveTo>
                  <a:pt x="3361839" y="329105"/>
                </a:moveTo>
                <a:cubicBezTo>
                  <a:pt x="3366103" y="329758"/>
                  <a:pt x="3369154" y="333679"/>
                  <a:pt x="3368547" y="337926"/>
                </a:cubicBezTo>
                <a:cubicBezTo>
                  <a:pt x="3367935" y="342174"/>
                  <a:pt x="3363971" y="344787"/>
                  <a:pt x="3359400" y="344134"/>
                </a:cubicBezTo>
                <a:cubicBezTo>
                  <a:pt x="3355133" y="343481"/>
                  <a:pt x="3352086" y="339560"/>
                  <a:pt x="3352696" y="335313"/>
                </a:cubicBezTo>
                <a:cubicBezTo>
                  <a:pt x="3353608" y="331065"/>
                  <a:pt x="3357569" y="328452"/>
                  <a:pt x="3361839" y="329105"/>
                </a:cubicBezTo>
                <a:close/>
                <a:moveTo>
                  <a:pt x="4287690" y="328452"/>
                </a:moveTo>
                <a:cubicBezTo>
                  <a:pt x="4291952" y="329105"/>
                  <a:pt x="4294708" y="333026"/>
                  <a:pt x="4294092" y="336946"/>
                </a:cubicBezTo>
                <a:cubicBezTo>
                  <a:pt x="4293480" y="340867"/>
                  <a:pt x="4289822" y="343481"/>
                  <a:pt x="4285556" y="342827"/>
                </a:cubicBezTo>
                <a:cubicBezTo>
                  <a:pt x="4281295" y="342174"/>
                  <a:pt x="4278551" y="338253"/>
                  <a:pt x="4279161" y="334333"/>
                </a:cubicBezTo>
                <a:cubicBezTo>
                  <a:pt x="4279464" y="330412"/>
                  <a:pt x="4283425" y="327798"/>
                  <a:pt x="4287690" y="328452"/>
                </a:cubicBezTo>
                <a:close/>
                <a:moveTo>
                  <a:pt x="9418134" y="328125"/>
                </a:moveTo>
                <a:cubicBezTo>
                  <a:pt x="9422097" y="328778"/>
                  <a:pt x="9424840" y="332372"/>
                  <a:pt x="9424230" y="336293"/>
                </a:cubicBezTo>
                <a:cubicBezTo>
                  <a:pt x="9423620" y="340213"/>
                  <a:pt x="9419964" y="342501"/>
                  <a:pt x="9416000" y="341847"/>
                </a:cubicBezTo>
                <a:cubicBezTo>
                  <a:pt x="9412038" y="341193"/>
                  <a:pt x="9409295" y="337599"/>
                  <a:pt x="9409905" y="333679"/>
                </a:cubicBezTo>
                <a:cubicBezTo>
                  <a:pt x="9410514" y="329758"/>
                  <a:pt x="9414173" y="327471"/>
                  <a:pt x="9418134" y="328125"/>
                </a:cubicBezTo>
                <a:close/>
                <a:moveTo>
                  <a:pt x="8568653" y="328125"/>
                </a:moveTo>
                <a:cubicBezTo>
                  <a:pt x="8572920" y="328778"/>
                  <a:pt x="8575663" y="332699"/>
                  <a:pt x="8575053" y="336619"/>
                </a:cubicBezTo>
                <a:cubicBezTo>
                  <a:pt x="8574444" y="340540"/>
                  <a:pt x="8570481" y="343154"/>
                  <a:pt x="8566519" y="342500"/>
                </a:cubicBezTo>
                <a:cubicBezTo>
                  <a:pt x="8562556" y="341847"/>
                  <a:pt x="8559508" y="337926"/>
                  <a:pt x="8560118" y="334006"/>
                </a:cubicBezTo>
                <a:cubicBezTo>
                  <a:pt x="8560423" y="330085"/>
                  <a:pt x="8564386" y="327471"/>
                  <a:pt x="8568653" y="328125"/>
                </a:cubicBezTo>
                <a:close/>
                <a:moveTo>
                  <a:pt x="7160469" y="328125"/>
                </a:moveTo>
                <a:cubicBezTo>
                  <a:pt x="7164431" y="328778"/>
                  <a:pt x="7167479" y="332372"/>
                  <a:pt x="7166870" y="336293"/>
                </a:cubicBezTo>
                <a:cubicBezTo>
                  <a:pt x="7166260" y="340213"/>
                  <a:pt x="7162602" y="342827"/>
                  <a:pt x="7158335" y="342174"/>
                </a:cubicBezTo>
                <a:cubicBezTo>
                  <a:pt x="7154373" y="341520"/>
                  <a:pt x="7151324" y="337926"/>
                  <a:pt x="7151934" y="334006"/>
                </a:cubicBezTo>
                <a:cubicBezTo>
                  <a:pt x="7152544" y="330085"/>
                  <a:pt x="7156202" y="327471"/>
                  <a:pt x="7160469" y="328125"/>
                </a:cubicBezTo>
                <a:close/>
                <a:moveTo>
                  <a:pt x="1369901" y="328124"/>
                </a:moveTo>
                <a:cubicBezTo>
                  <a:pt x="1372186" y="328451"/>
                  <a:pt x="1374168" y="329677"/>
                  <a:pt x="1375501" y="331392"/>
                </a:cubicBezTo>
                <a:lnTo>
                  <a:pt x="1377052" y="337007"/>
                </a:lnTo>
                <a:lnTo>
                  <a:pt x="1379637" y="338539"/>
                </a:lnTo>
                <a:cubicBezTo>
                  <a:pt x="1380895" y="340213"/>
                  <a:pt x="1381504" y="342337"/>
                  <a:pt x="1381199" y="344460"/>
                </a:cubicBezTo>
                <a:cubicBezTo>
                  <a:pt x="1380590" y="348708"/>
                  <a:pt x="1376322" y="351648"/>
                  <a:pt x="1371751" y="350995"/>
                </a:cubicBezTo>
                <a:lnTo>
                  <a:pt x="1368273" y="348935"/>
                </a:lnTo>
                <a:lnTo>
                  <a:pt x="1367097" y="350791"/>
                </a:lnTo>
                <a:cubicBezTo>
                  <a:pt x="1365306" y="351975"/>
                  <a:pt x="1363020" y="352465"/>
                  <a:pt x="1360734" y="351975"/>
                </a:cubicBezTo>
                <a:cubicBezTo>
                  <a:pt x="1356162" y="351322"/>
                  <a:pt x="1352810" y="346747"/>
                  <a:pt x="1353419" y="342501"/>
                </a:cubicBezTo>
                <a:cubicBezTo>
                  <a:pt x="1353876" y="340377"/>
                  <a:pt x="1355172" y="338580"/>
                  <a:pt x="1356925" y="337396"/>
                </a:cubicBezTo>
                <a:lnTo>
                  <a:pt x="1360667" y="336539"/>
                </a:lnTo>
                <a:lnTo>
                  <a:pt x="1360147" y="334659"/>
                </a:lnTo>
                <a:cubicBezTo>
                  <a:pt x="1361062" y="330085"/>
                  <a:pt x="1365329" y="327144"/>
                  <a:pt x="1369901" y="328124"/>
                </a:cubicBezTo>
                <a:close/>
                <a:moveTo>
                  <a:pt x="2494259" y="327841"/>
                </a:moveTo>
                <a:cubicBezTo>
                  <a:pt x="2498915" y="328640"/>
                  <a:pt x="2502147" y="332898"/>
                  <a:pt x="2501484" y="337352"/>
                </a:cubicBezTo>
                <a:cubicBezTo>
                  <a:pt x="2500819" y="341807"/>
                  <a:pt x="2496504" y="344770"/>
                  <a:pt x="2491854" y="343971"/>
                </a:cubicBezTo>
                <a:cubicBezTo>
                  <a:pt x="2487196" y="343173"/>
                  <a:pt x="2483964" y="338914"/>
                  <a:pt x="2484628" y="334459"/>
                </a:cubicBezTo>
                <a:cubicBezTo>
                  <a:pt x="2485295" y="330005"/>
                  <a:pt x="2489606" y="327043"/>
                  <a:pt x="2494259" y="327841"/>
                </a:cubicBezTo>
                <a:close/>
                <a:moveTo>
                  <a:pt x="4323029" y="327799"/>
                </a:moveTo>
                <a:cubicBezTo>
                  <a:pt x="4327300" y="328452"/>
                  <a:pt x="4330048" y="332372"/>
                  <a:pt x="4329437" y="336293"/>
                </a:cubicBezTo>
                <a:cubicBezTo>
                  <a:pt x="4329127" y="338253"/>
                  <a:pt x="4327986" y="339887"/>
                  <a:pt x="4326422" y="340949"/>
                </a:cubicBezTo>
                <a:lnTo>
                  <a:pt x="4322563" y="341804"/>
                </a:lnTo>
                <a:lnTo>
                  <a:pt x="4324505" y="342950"/>
                </a:lnTo>
                <a:cubicBezTo>
                  <a:pt x="4325727" y="344542"/>
                  <a:pt x="4326333" y="346584"/>
                  <a:pt x="4326033" y="348708"/>
                </a:cubicBezTo>
                <a:cubicBezTo>
                  <a:pt x="4325416" y="352955"/>
                  <a:pt x="4321454" y="355569"/>
                  <a:pt x="4317185" y="354915"/>
                </a:cubicBezTo>
                <a:cubicBezTo>
                  <a:pt x="4312914" y="354262"/>
                  <a:pt x="4309872" y="350341"/>
                  <a:pt x="4310480" y="346094"/>
                </a:cubicBezTo>
                <a:cubicBezTo>
                  <a:pt x="4310788" y="343970"/>
                  <a:pt x="4311930" y="342174"/>
                  <a:pt x="4313528" y="341030"/>
                </a:cubicBezTo>
                <a:lnTo>
                  <a:pt x="4317638" y="340219"/>
                </a:lnTo>
                <a:lnTo>
                  <a:pt x="4315864" y="339152"/>
                </a:lnTo>
                <a:cubicBezTo>
                  <a:pt x="4314720" y="337600"/>
                  <a:pt x="4314190" y="335640"/>
                  <a:pt x="4314490" y="333679"/>
                </a:cubicBezTo>
                <a:cubicBezTo>
                  <a:pt x="4315105" y="329759"/>
                  <a:pt x="4319062" y="327145"/>
                  <a:pt x="4323029" y="327799"/>
                </a:cubicBezTo>
                <a:close/>
                <a:moveTo>
                  <a:pt x="3489572" y="327798"/>
                </a:moveTo>
                <a:cubicBezTo>
                  <a:pt x="3493844" y="328451"/>
                  <a:pt x="3496884" y="332372"/>
                  <a:pt x="3496276" y="336619"/>
                </a:cubicBezTo>
                <a:cubicBezTo>
                  <a:pt x="3495663" y="340540"/>
                  <a:pt x="3491707" y="343480"/>
                  <a:pt x="3487438" y="342827"/>
                </a:cubicBezTo>
                <a:cubicBezTo>
                  <a:pt x="3483174" y="342174"/>
                  <a:pt x="3480118" y="338253"/>
                  <a:pt x="3480719" y="334006"/>
                </a:cubicBezTo>
                <a:cubicBezTo>
                  <a:pt x="3481343" y="329758"/>
                  <a:pt x="3485312" y="327145"/>
                  <a:pt x="3489572" y="327798"/>
                </a:cubicBezTo>
                <a:close/>
                <a:moveTo>
                  <a:pt x="8741779" y="327145"/>
                </a:moveTo>
                <a:cubicBezTo>
                  <a:pt x="8746352" y="327798"/>
                  <a:pt x="8749705" y="332045"/>
                  <a:pt x="8749094" y="336620"/>
                </a:cubicBezTo>
                <a:cubicBezTo>
                  <a:pt x="8748485" y="341193"/>
                  <a:pt x="8744218" y="344134"/>
                  <a:pt x="8739341" y="343154"/>
                </a:cubicBezTo>
                <a:cubicBezTo>
                  <a:pt x="8734769" y="342501"/>
                  <a:pt x="8731417" y="338253"/>
                  <a:pt x="8732026" y="333679"/>
                </a:cubicBezTo>
                <a:cubicBezTo>
                  <a:pt x="8732940" y="329432"/>
                  <a:pt x="8737207" y="326491"/>
                  <a:pt x="8741779" y="327145"/>
                </a:cubicBezTo>
                <a:close/>
                <a:moveTo>
                  <a:pt x="8530857" y="327145"/>
                </a:moveTo>
                <a:cubicBezTo>
                  <a:pt x="8534820" y="327798"/>
                  <a:pt x="8537868" y="331392"/>
                  <a:pt x="8537257" y="335313"/>
                </a:cubicBezTo>
                <a:cubicBezTo>
                  <a:pt x="8536648" y="339233"/>
                  <a:pt x="8532990" y="341847"/>
                  <a:pt x="8529028" y="340867"/>
                </a:cubicBezTo>
                <a:cubicBezTo>
                  <a:pt x="8525065" y="340213"/>
                  <a:pt x="8522017" y="336619"/>
                  <a:pt x="8522628" y="332699"/>
                </a:cubicBezTo>
                <a:cubicBezTo>
                  <a:pt x="8523237" y="328778"/>
                  <a:pt x="8526895" y="326491"/>
                  <a:pt x="8530857" y="327145"/>
                </a:cubicBezTo>
                <a:close/>
                <a:moveTo>
                  <a:pt x="2887072" y="327145"/>
                </a:moveTo>
                <a:cubicBezTo>
                  <a:pt x="2891950" y="328125"/>
                  <a:pt x="2895298" y="332372"/>
                  <a:pt x="2894690" y="336946"/>
                </a:cubicBezTo>
                <a:cubicBezTo>
                  <a:pt x="2894083" y="341520"/>
                  <a:pt x="2889511" y="344787"/>
                  <a:pt x="2884637" y="343807"/>
                </a:cubicBezTo>
                <a:cubicBezTo>
                  <a:pt x="2879758" y="342827"/>
                  <a:pt x="2876409" y="338579"/>
                  <a:pt x="2877017" y="334006"/>
                </a:cubicBezTo>
                <a:cubicBezTo>
                  <a:pt x="2877627" y="329431"/>
                  <a:pt x="2881895" y="326165"/>
                  <a:pt x="2887072" y="327145"/>
                </a:cubicBezTo>
                <a:close/>
                <a:moveTo>
                  <a:pt x="2655203" y="326818"/>
                </a:moveTo>
                <a:cubicBezTo>
                  <a:pt x="2659775" y="327472"/>
                  <a:pt x="2663124" y="331719"/>
                  <a:pt x="2662213" y="336293"/>
                </a:cubicBezTo>
                <a:lnTo>
                  <a:pt x="2661946" y="336713"/>
                </a:lnTo>
                <a:lnTo>
                  <a:pt x="2668288" y="335313"/>
                </a:lnTo>
                <a:cubicBezTo>
                  <a:pt x="2670574" y="335640"/>
                  <a:pt x="2672553" y="336865"/>
                  <a:pt x="2673888" y="338580"/>
                </a:cubicBezTo>
                <a:lnTo>
                  <a:pt x="2674037" y="339118"/>
                </a:lnTo>
                <a:lnTo>
                  <a:pt x="2677028" y="334455"/>
                </a:lnTo>
                <a:cubicBezTo>
                  <a:pt x="2678780" y="333271"/>
                  <a:pt x="2681066" y="332699"/>
                  <a:pt x="2683506" y="333026"/>
                </a:cubicBezTo>
                <a:cubicBezTo>
                  <a:pt x="2688381" y="333679"/>
                  <a:pt x="2691427" y="338253"/>
                  <a:pt x="2690816" y="342501"/>
                </a:cubicBezTo>
                <a:cubicBezTo>
                  <a:pt x="2690208" y="346747"/>
                  <a:pt x="2685638" y="350015"/>
                  <a:pt x="2681066" y="349035"/>
                </a:cubicBezTo>
                <a:cubicBezTo>
                  <a:pt x="2678628" y="348708"/>
                  <a:pt x="2676647" y="347401"/>
                  <a:pt x="2675354" y="345645"/>
                </a:cubicBezTo>
                <a:lnTo>
                  <a:pt x="2675271" y="345329"/>
                </a:lnTo>
                <a:lnTo>
                  <a:pt x="2672323" y="350137"/>
                </a:lnTo>
                <a:cubicBezTo>
                  <a:pt x="2670574" y="351322"/>
                  <a:pt x="2668288" y="351812"/>
                  <a:pt x="2665848" y="351322"/>
                </a:cubicBezTo>
                <a:cubicBezTo>
                  <a:pt x="2660974" y="350342"/>
                  <a:pt x="2657925" y="346421"/>
                  <a:pt x="2658537" y="341847"/>
                </a:cubicBezTo>
                <a:lnTo>
                  <a:pt x="2658797" y="341439"/>
                </a:lnTo>
                <a:lnTo>
                  <a:pt x="2652765" y="342827"/>
                </a:lnTo>
                <a:cubicBezTo>
                  <a:pt x="2648193" y="342174"/>
                  <a:pt x="2644839" y="337926"/>
                  <a:pt x="2645754" y="333352"/>
                </a:cubicBezTo>
                <a:cubicBezTo>
                  <a:pt x="2646365" y="328779"/>
                  <a:pt x="2650632" y="325838"/>
                  <a:pt x="2655203" y="326818"/>
                </a:cubicBezTo>
                <a:close/>
                <a:moveTo>
                  <a:pt x="1834618" y="326818"/>
                </a:moveTo>
                <a:cubicBezTo>
                  <a:pt x="1838580" y="327471"/>
                  <a:pt x="1841322" y="331065"/>
                  <a:pt x="1840714" y="334659"/>
                </a:cubicBezTo>
                <a:cubicBezTo>
                  <a:pt x="1840105" y="338253"/>
                  <a:pt x="1836447" y="340867"/>
                  <a:pt x="1832486" y="340213"/>
                </a:cubicBezTo>
                <a:cubicBezTo>
                  <a:pt x="1828523" y="339560"/>
                  <a:pt x="1825780" y="335966"/>
                  <a:pt x="1826389" y="332372"/>
                </a:cubicBezTo>
                <a:cubicBezTo>
                  <a:pt x="1826998" y="328451"/>
                  <a:pt x="1830656" y="326164"/>
                  <a:pt x="1834618" y="326818"/>
                </a:cubicBezTo>
                <a:close/>
                <a:moveTo>
                  <a:pt x="2715466" y="326491"/>
                </a:moveTo>
                <a:cubicBezTo>
                  <a:pt x="2720349" y="327472"/>
                  <a:pt x="2723702" y="331718"/>
                  <a:pt x="2723092" y="336293"/>
                </a:cubicBezTo>
                <a:cubicBezTo>
                  <a:pt x="2722482" y="340867"/>
                  <a:pt x="2717908" y="344134"/>
                  <a:pt x="2713028" y="343154"/>
                </a:cubicBezTo>
                <a:cubicBezTo>
                  <a:pt x="2710589" y="342664"/>
                  <a:pt x="2708531" y="341357"/>
                  <a:pt x="2707158" y="339601"/>
                </a:cubicBezTo>
                <a:lnTo>
                  <a:pt x="2706608" y="337637"/>
                </a:lnTo>
                <a:lnTo>
                  <a:pt x="2703825" y="342010"/>
                </a:lnTo>
                <a:cubicBezTo>
                  <a:pt x="2701994" y="343235"/>
                  <a:pt x="2699632" y="343807"/>
                  <a:pt x="2697194" y="343480"/>
                </a:cubicBezTo>
                <a:cubicBezTo>
                  <a:pt x="2692319" y="342827"/>
                  <a:pt x="2688969" y="338253"/>
                  <a:pt x="2689576" y="333679"/>
                </a:cubicBezTo>
                <a:cubicBezTo>
                  <a:pt x="2690492" y="329104"/>
                  <a:pt x="2694758" y="326164"/>
                  <a:pt x="2699634" y="326818"/>
                </a:cubicBezTo>
                <a:cubicBezTo>
                  <a:pt x="2702073" y="327308"/>
                  <a:pt x="2704130" y="328615"/>
                  <a:pt x="2705503" y="330371"/>
                </a:cubicBezTo>
                <a:lnTo>
                  <a:pt x="2706050" y="332318"/>
                </a:lnTo>
                <a:lnTo>
                  <a:pt x="2708835" y="327839"/>
                </a:lnTo>
                <a:cubicBezTo>
                  <a:pt x="2710666" y="326574"/>
                  <a:pt x="2713028" y="326002"/>
                  <a:pt x="2715466" y="326491"/>
                </a:cubicBezTo>
                <a:close/>
                <a:moveTo>
                  <a:pt x="2044289" y="326491"/>
                </a:moveTo>
                <a:cubicBezTo>
                  <a:pt x="2048251" y="327145"/>
                  <a:pt x="2050993" y="330738"/>
                  <a:pt x="2050384" y="334659"/>
                </a:cubicBezTo>
                <a:cubicBezTo>
                  <a:pt x="2049775" y="338579"/>
                  <a:pt x="2046117" y="340867"/>
                  <a:pt x="2042155" y="340213"/>
                </a:cubicBezTo>
                <a:lnTo>
                  <a:pt x="2040935" y="338578"/>
                </a:lnTo>
                <a:lnTo>
                  <a:pt x="2039468" y="340854"/>
                </a:lnTo>
                <a:lnTo>
                  <a:pt x="2044302" y="347074"/>
                </a:lnTo>
                <a:cubicBezTo>
                  <a:pt x="2043693" y="350668"/>
                  <a:pt x="2040036" y="353282"/>
                  <a:pt x="2036073" y="352628"/>
                </a:cubicBezTo>
                <a:cubicBezTo>
                  <a:pt x="2032111" y="351975"/>
                  <a:pt x="2029369" y="348381"/>
                  <a:pt x="2029978" y="344787"/>
                </a:cubicBezTo>
                <a:lnTo>
                  <a:pt x="2033214" y="342603"/>
                </a:lnTo>
                <a:lnTo>
                  <a:pt x="2027547" y="335312"/>
                </a:lnTo>
                <a:cubicBezTo>
                  <a:pt x="2028157" y="331392"/>
                  <a:pt x="2031509" y="329104"/>
                  <a:pt x="2035472" y="329758"/>
                </a:cubicBezTo>
                <a:lnTo>
                  <a:pt x="2036603" y="331214"/>
                </a:lnTo>
                <a:lnTo>
                  <a:pt x="2038916" y="327676"/>
                </a:lnTo>
                <a:cubicBezTo>
                  <a:pt x="2040403" y="326654"/>
                  <a:pt x="2042307" y="326165"/>
                  <a:pt x="2044289" y="326491"/>
                </a:cubicBezTo>
                <a:close/>
                <a:moveTo>
                  <a:pt x="9490069" y="326034"/>
                </a:moveTo>
                <a:cubicBezTo>
                  <a:pt x="9494058" y="326719"/>
                  <a:pt x="9496839" y="330306"/>
                  <a:pt x="9496281" y="334048"/>
                </a:cubicBezTo>
                <a:cubicBezTo>
                  <a:pt x="9495722" y="337790"/>
                  <a:pt x="9492035" y="340268"/>
                  <a:pt x="9488046" y="339584"/>
                </a:cubicBezTo>
                <a:cubicBezTo>
                  <a:pt x="9484056" y="338900"/>
                  <a:pt x="9481275" y="335312"/>
                  <a:pt x="9481834" y="331570"/>
                </a:cubicBezTo>
                <a:cubicBezTo>
                  <a:pt x="9482393" y="327828"/>
                  <a:pt x="9486080" y="325350"/>
                  <a:pt x="9490069" y="326034"/>
                </a:cubicBezTo>
                <a:close/>
                <a:moveTo>
                  <a:pt x="8549755" y="325838"/>
                </a:moveTo>
                <a:cubicBezTo>
                  <a:pt x="8553717" y="326491"/>
                  <a:pt x="8556765" y="330411"/>
                  <a:pt x="8556156" y="334005"/>
                </a:cubicBezTo>
                <a:cubicBezTo>
                  <a:pt x="8555546" y="337926"/>
                  <a:pt x="8551888" y="340540"/>
                  <a:pt x="8547621" y="339886"/>
                </a:cubicBezTo>
                <a:cubicBezTo>
                  <a:pt x="8543659" y="339233"/>
                  <a:pt x="8540610" y="335312"/>
                  <a:pt x="8541220" y="331718"/>
                </a:cubicBezTo>
                <a:cubicBezTo>
                  <a:pt x="8541829" y="327798"/>
                  <a:pt x="8545488" y="325184"/>
                  <a:pt x="8549755" y="325838"/>
                </a:cubicBezTo>
                <a:close/>
                <a:moveTo>
                  <a:pt x="5216016" y="325838"/>
                </a:moveTo>
                <a:cubicBezTo>
                  <a:pt x="5219978" y="326491"/>
                  <a:pt x="5222726" y="330085"/>
                  <a:pt x="5222416" y="334006"/>
                </a:cubicBezTo>
                <a:lnTo>
                  <a:pt x="5220521" y="337074"/>
                </a:lnTo>
                <a:lnTo>
                  <a:pt x="5223976" y="341520"/>
                </a:lnTo>
                <a:cubicBezTo>
                  <a:pt x="5223366" y="345114"/>
                  <a:pt x="5219710" y="347728"/>
                  <a:pt x="5216046" y="347074"/>
                </a:cubicBezTo>
                <a:lnTo>
                  <a:pt x="5215706" y="346638"/>
                </a:lnTo>
                <a:lnTo>
                  <a:pt x="5214727" y="348136"/>
                </a:lnTo>
                <a:cubicBezTo>
                  <a:pt x="5213125" y="349198"/>
                  <a:pt x="5211068" y="349688"/>
                  <a:pt x="5208936" y="349361"/>
                </a:cubicBezTo>
                <a:cubicBezTo>
                  <a:pt x="5204664" y="348708"/>
                  <a:pt x="5201922" y="344787"/>
                  <a:pt x="5202532" y="340867"/>
                </a:cubicBezTo>
                <a:cubicBezTo>
                  <a:pt x="5202989" y="338743"/>
                  <a:pt x="5204133" y="337027"/>
                  <a:pt x="5205697" y="335966"/>
                </a:cubicBezTo>
                <a:lnTo>
                  <a:pt x="5210691" y="335103"/>
                </a:lnTo>
                <a:lnTo>
                  <a:pt x="5207784" y="331392"/>
                </a:lnTo>
                <a:cubicBezTo>
                  <a:pt x="5208394" y="327798"/>
                  <a:pt x="5212051" y="325184"/>
                  <a:pt x="5216016" y="325838"/>
                </a:cubicBezTo>
                <a:close/>
                <a:moveTo>
                  <a:pt x="3138925" y="325511"/>
                </a:moveTo>
                <a:cubicBezTo>
                  <a:pt x="3143490" y="326165"/>
                  <a:pt x="3146842" y="330412"/>
                  <a:pt x="3146238" y="334986"/>
                </a:cubicBezTo>
                <a:cubicBezTo>
                  <a:pt x="3145624" y="339233"/>
                  <a:pt x="3141361" y="342174"/>
                  <a:pt x="3136790" y="341520"/>
                </a:cubicBezTo>
                <a:cubicBezTo>
                  <a:pt x="3132226" y="340867"/>
                  <a:pt x="3128870" y="336619"/>
                  <a:pt x="3129483" y="332045"/>
                </a:cubicBezTo>
                <a:cubicBezTo>
                  <a:pt x="3130091" y="327472"/>
                  <a:pt x="3134356" y="324531"/>
                  <a:pt x="3138925" y="325511"/>
                </a:cubicBezTo>
                <a:close/>
                <a:moveTo>
                  <a:pt x="6474665" y="324858"/>
                </a:moveTo>
                <a:cubicBezTo>
                  <a:pt x="6478932" y="325511"/>
                  <a:pt x="6481980" y="329432"/>
                  <a:pt x="6481370" y="333679"/>
                </a:cubicBezTo>
                <a:cubicBezTo>
                  <a:pt x="6480761" y="337600"/>
                  <a:pt x="6476798" y="340540"/>
                  <a:pt x="6472531" y="339887"/>
                </a:cubicBezTo>
                <a:cubicBezTo>
                  <a:pt x="6468264" y="339233"/>
                  <a:pt x="6465216" y="335313"/>
                  <a:pt x="6465826" y="331065"/>
                </a:cubicBezTo>
                <a:cubicBezTo>
                  <a:pt x="6466435" y="327145"/>
                  <a:pt x="6470398" y="324204"/>
                  <a:pt x="6474665" y="324858"/>
                </a:cubicBezTo>
                <a:close/>
                <a:moveTo>
                  <a:pt x="10974757" y="324204"/>
                </a:moveTo>
                <a:cubicBezTo>
                  <a:pt x="10978720" y="324858"/>
                  <a:pt x="10981464" y="328452"/>
                  <a:pt x="10981158" y="332372"/>
                </a:cubicBezTo>
                <a:cubicBezTo>
                  <a:pt x="10980549" y="336293"/>
                  <a:pt x="10976891" y="338906"/>
                  <a:pt x="10972929" y="337926"/>
                </a:cubicBezTo>
                <a:cubicBezTo>
                  <a:pt x="10968966" y="337273"/>
                  <a:pt x="10966224" y="333679"/>
                  <a:pt x="10966527" y="329758"/>
                </a:cubicBezTo>
                <a:cubicBezTo>
                  <a:pt x="10967137" y="325838"/>
                  <a:pt x="10970795" y="323551"/>
                  <a:pt x="10974757" y="324204"/>
                </a:cubicBezTo>
                <a:close/>
                <a:moveTo>
                  <a:pt x="8695145" y="324204"/>
                </a:moveTo>
                <a:cubicBezTo>
                  <a:pt x="8699717" y="324858"/>
                  <a:pt x="8702765" y="329105"/>
                  <a:pt x="8702156" y="333352"/>
                </a:cubicBezTo>
                <a:cubicBezTo>
                  <a:pt x="8701546" y="337599"/>
                  <a:pt x="8697279" y="340540"/>
                  <a:pt x="8692706" y="339560"/>
                </a:cubicBezTo>
                <a:cubicBezTo>
                  <a:pt x="8688134" y="338906"/>
                  <a:pt x="8685087" y="334659"/>
                  <a:pt x="8685697" y="330412"/>
                </a:cubicBezTo>
                <a:cubicBezTo>
                  <a:pt x="8686610" y="326165"/>
                  <a:pt x="8690878" y="323224"/>
                  <a:pt x="8695145" y="324204"/>
                </a:cubicBezTo>
                <a:close/>
                <a:moveTo>
                  <a:pt x="4735171" y="324204"/>
                </a:moveTo>
                <a:cubicBezTo>
                  <a:pt x="4739438" y="324858"/>
                  <a:pt x="4742490" y="328778"/>
                  <a:pt x="4741878" y="332699"/>
                </a:cubicBezTo>
                <a:cubicBezTo>
                  <a:pt x="4741269" y="336619"/>
                  <a:pt x="4737306" y="339560"/>
                  <a:pt x="4733038" y="338579"/>
                </a:cubicBezTo>
                <a:cubicBezTo>
                  <a:pt x="4728769" y="337926"/>
                  <a:pt x="4725721" y="334006"/>
                  <a:pt x="4726327" y="330085"/>
                </a:cubicBezTo>
                <a:cubicBezTo>
                  <a:pt x="4726942" y="326165"/>
                  <a:pt x="4730900" y="323551"/>
                  <a:pt x="4735171" y="324204"/>
                </a:cubicBezTo>
                <a:close/>
                <a:moveTo>
                  <a:pt x="2414639" y="324083"/>
                </a:moveTo>
                <a:cubicBezTo>
                  <a:pt x="2419293" y="324882"/>
                  <a:pt x="2422528" y="329140"/>
                  <a:pt x="2421862" y="333594"/>
                </a:cubicBezTo>
                <a:cubicBezTo>
                  <a:pt x="2421197" y="338048"/>
                  <a:pt x="2416887" y="341012"/>
                  <a:pt x="2412230" y="340213"/>
                </a:cubicBezTo>
                <a:cubicBezTo>
                  <a:pt x="2407581" y="339416"/>
                  <a:pt x="2404343" y="335158"/>
                  <a:pt x="2405010" y="330704"/>
                </a:cubicBezTo>
                <a:cubicBezTo>
                  <a:pt x="2405675" y="326249"/>
                  <a:pt x="2409985" y="323285"/>
                  <a:pt x="2414639" y="324083"/>
                </a:cubicBezTo>
                <a:close/>
                <a:moveTo>
                  <a:pt x="3231963" y="322571"/>
                </a:moveTo>
                <a:cubicBezTo>
                  <a:pt x="3236229" y="323224"/>
                  <a:pt x="3239580" y="327472"/>
                  <a:pt x="3238668" y="331392"/>
                </a:cubicBezTo>
                <a:cubicBezTo>
                  <a:pt x="3238056" y="335640"/>
                  <a:pt x="3234099" y="338253"/>
                  <a:pt x="3229530" y="337600"/>
                </a:cubicBezTo>
                <a:cubicBezTo>
                  <a:pt x="3225258" y="336946"/>
                  <a:pt x="3221906" y="332699"/>
                  <a:pt x="3222821" y="328779"/>
                </a:cubicBezTo>
                <a:cubicBezTo>
                  <a:pt x="3223424" y="324531"/>
                  <a:pt x="3227698" y="321591"/>
                  <a:pt x="3231963" y="322571"/>
                </a:cubicBezTo>
                <a:close/>
                <a:moveTo>
                  <a:pt x="8718614" y="322570"/>
                </a:moveTo>
                <a:cubicBezTo>
                  <a:pt x="8723187" y="323224"/>
                  <a:pt x="8726540" y="327471"/>
                  <a:pt x="8725625" y="331718"/>
                </a:cubicBezTo>
                <a:cubicBezTo>
                  <a:pt x="8725015" y="335966"/>
                  <a:pt x="8720748" y="338906"/>
                  <a:pt x="8716176" y="338253"/>
                </a:cubicBezTo>
                <a:cubicBezTo>
                  <a:pt x="8711604" y="337599"/>
                  <a:pt x="8708251" y="333352"/>
                  <a:pt x="8709166" y="329105"/>
                </a:cubicBezTo>
                <a:cubicBezTo>
                  <a:pt x="8710081" y="324858"/>
                  <a:pt x="8714042" y="321917"/>
                  <a:pt x="8718614" y="322570"/>
                </a:cubicBezTo>
                <a:close/>
                <a:moveTo>
                  <a:pt x="10421237" y="321917"/>
                </a:moveTo>
                <a:cubicBezTo>
                  <a:pt x="10425200" y="322570"/>
                  <a:pt x="10427943" y="326165"/>
                  <a:pt x="10427334" y="330085"/>
                </a:cubicBezTo>
                <a:cubicBezTo>
                  <a:pt x="10426724" y="334006"/>
                  <a:pt x="10423067" y="336292"/>
                  <a:pt x="10419104" y="335639"/>
                </a:cubicBezTo>
                <a:cubicBezTo>
                  <a:pt x="10415142" y="334986"/>
                  <a:pt x="10412398" y="331392"/>
                  <a:pt x="10413008" y="327471"/>
                </a:cubicBezTo>
                <a:cubicBezTo>
                  <a:pt x="10413618" y="323551"/>
                  <a:pt x="10417275" y="321263"/>
                  <a:pt x="10421237" y="321917"/>
                </a:cubicBezTo>
                <a:close/>
                <a:moveTo>
                  <a:pt x="3175852" y="321917"/>
                </a:moveTo>
                <a:cubicBezTo>
                  <a:pt x="3180428" y="322570"/>
                  <a:pt x="3183473" y="326818"/>
                  <a:pt x="3182863" y="331065"/>
                </a:cubicBezTo>
                <a:cubicBezTo>
                  <a:pt x="3182251" y="335312"/>
                  <a:pt x="3177987" y="338253"/>
                  <a:pt x="3173721" y="337272"/>
                </a:cubicBezTo>
                <a:cubicBezTo>
                  <a:pt x="3169149" y="336619"/>
                  <a:pt x="3166100" y="332372"/>
                  <a:pt x="3166711" y="328125"/>
                </a:cubicBezTo>
                <a:cubicBezTo>
                  <a:pt x="3167319" y="323877"/>
                  <a:pt x="3171590" y="320937"/>
                  <a:pt x="3175852" y="321917"/>
                </a:cubicBezTo>
                <a:close/>
                <a:moveTo>
                  <a:pt x="6704180" y="321590"/>
                </a:moveTo>
                <a:cubicBezTo>
                  <a:pt x="6708447" y="322243"/>
                  <a:pt x="6711495" y="326164"/>
                  <a:pt x="6710886" y="330411"/>
                </a:cubicBezTo>
                <a:cubicBezTo>
                  <a:pt x="6710276" y="334332"/>
                  <a:pt x="6706314" y="337272"/>
                  <a:pt x="6702047" y="336619"/>
                </a:cubicBezTo>
                <a:cubicBezTo>
                  <a:pt x="6697779" y="335966"/>
                  <a:pt x="6694731" y="332045"/>
                  <a:pt x="6695341" y="327798"/>
                </a:cubicBezTo>
                <a:cubicBezTo>
                  <a:pt x="6695951" y="323551"/>
                  <a:pt x="6699913" y="320937"/>
                  <a:pt x="6704180" y="321590"/>
                </a:cubicBezTo>
                <a:close/>
                <a:moveTo>
                  <a:pt x="2109525" y="320937"/>
                </a:moveTo>
                <a:cubicBezTo>
                  <a:pt x="2113487" y="321591"/>
                  <a:pt x="2116229" y="325184"/>
                  <a:pt x="2115621" y="328778"/>
                </a:cubicBezTo>
                <a:cubicBezTo>
                  <a:pt x="2115316" y="330575"/>
                  <a:pt x="2114249" y="332127"/>
                  <a:pt x="2112763" y="333148"/>
                </a:cubicBezTo>
                <a:lnTo>
                  <a:pt x="2109044" y="333968"/>
                </a:lnTo>
                <a:lnTo>
                  <a:pt x="2109835" y="334986"/>
                </a:lnTo>
                <a:cubicBezTo>
                  <a:pt x="2109226" y="338579"/>
                  <a:pt x="2105569" y="341193"/>
                  <a:pt x="2101913" y="340540"/>
                </a:cubicBezTo>
                <a:lnTo>
                  <a:pt x="2100425" y="338627"/>
                </a:lnTo>
                <a:lnTo>
                  <a:pt x="2097108" y="339233"/>
                </a:lnTo>
                <a:cubicBezTo>
                  <a:pt x="2092536" y="338580"/>
                  <a:pt x="2089184" y="334333"/>
                  <a:pt x="2089793" y="329759"/>
                </a:cubicBezTo>
                <a:cubicBezTo>
                  <a:pt x="2090708" y="325511"/>
                  <a:pt x="2094975" y="322571"/>
                  <a:pt x="2099547" y="323224"/>
                </a:cubicBezTo>
                <a:lnTo>
                  <a:pt x="2102360" y="324865"/>
                </a:lnTo>
                <a:lnTo>
                  <a:pt x="2104153" y="322122"/>
                </a:lnTo>
                <a:cubicBezTo>
                  <a:pt x="2105639" y="321100"/>
                  <a:pt x="2107544" y="320611"/>
                  <a:pt x="2109525" y="320937"/>
                </a:cubicBezTo>
                <a:close/>
                <a:moveTo>
                  <a:pt x="6333846" y="320284"/>
                </a:moveTo>
                <a:cubicBezTo>
                  <a:pt x="6338113" y="320937"/>
                  <a:pt x="6341161" y="324858"/>
                  <a:pt x="6340552" y="328778"/>
                </a:cubicBezTo>
                <a:cubicBezTo>
                  <a:pt x="6339942" y="332699"/>
                  <a:pt x="6335980" y="335313"/>
                  <a:pt x="6331713" y="334659"/>
                </a:cubicBezTo>
                <a:cubicBezTo>
                  <a:pt x="6327445" y="334006"/>
                  <a:pt x="6324397" y="330085"/>
                  <a:pt x="6325007" y="326165"/>
                </a:cubicBezTo>
                <a:cubicBezTo>
                  <a:pt x="6325616" y="322244"/>
                  <a:pt x="6329579" y="319630"/>
                  <a:pt x="6333846" y="320284"/>
                </a:cubicBezTo>
                <a:close/>
                <a:moveTo>
                  <a:pt x="4436965" y="320284"/>
                </a:moveTo>
                <a:cubicBezTo>
                  <a:pt x="4441237" y="320937"/>
                  <a:pt x="4444289" y="324858"/>
                  <a:pt x="4443671" y="329105"/>
                </a:cubicBezTo>
                <a:cubicBezTo>
                  <a:pt x="4443065" y="333352"/>
                  <a:pt x="4439097" y="335966"/>
                  <a:pt x="4434533" y="335313"/>
                </a:cubicBezTo>
                <a:cubicBezTo>
                  <a:pt x="4429956" y="334659"/>
                  <a:pt x="4427211" y="330739"/>
                  <a:pt x="4427827" y="326491"/>
                </a:cubicBezTo>
                <a:cubicBezTo>
                  <a:pt x="4428429" y="322244"/>
                  <a:pt x="4432398" y="319631"/>
                  <a:pt x="4436965" y="320284"/>
                </a:cubicBezTo>
                <a:close/>
                <a:moveTo>
                  <a:pt x="4182541" y="319631"/>
                </a:moveTo>
                <a:cubicBezTo>
                  <a:pt x="4186507" y="320284"/>
                  <a:pt x="4189549" y="323877"/>
                  <a:pt x="4188948" y="327799"/>
                </a:cubicBezTo>
                <a:cubicBezTo>
                  <a:pt x="4188333" y="331719"/>
                  <a:pt x="4184681" y="334333"/>
                  <a:pt x="4180408" y="333679"/>
                </a:cubicBezTo>
                <a:cubicBezTo>
                  <a:pt x="4176446" y="333026"/>
                  <a:pt x="4173397" y="329432"/>
                  <a:pt x="4174002" y="325511"/>
                </a:cubicBezTo>
                <a:cubicBezTo>
                  <a:pt x="4174614" y="321591"/>
                  <a:pt x="4178583" y="318977"/>
                  <a:pt x="4182541" y="319631"/>
                </a:cubicBezTo>
                <a:close/>
                <a:moveTo>
                  <a:pt x="5565269" y="319630"/>
                </a:moveTo>
                <a:cubicBezTo>
                  <a:pt x="5569538" y="320283"/>
                  <a:pt x="5572585" y="324204"/>
                  <a:pt x="5571976" y="328451"/>
                </a:cubicBezTo>
                <a:cubicBezTo>
                  <a:pt x="5571365" y="332372"/>
                  <a:pt x="5567404" y="335312"/>
                  <a:pt x="5563137" y="334332"/>
                </a:cubicBezTo>
                <a:cubicBezTo>
                  <a:pt x="5558869" y="333679"/>
                  <a:pt x="5555819" y="329758"/>
                  <a:pt x="5556429" y="325511"/>
                </a:cubicBezTo>
                <a:cubicBezTo>
                  <a:pt x="5557038" y="321590"/>
                  <a:pt x="5561002" y="318650"/>
                  <a:pt x="5565269" y="319630"/>
                </a:cubicBezTo>
                <a:close/>
                <a:moveTo>
                  <a:pt x="2736596" y="319630"/>
                </a:moveTo>
                <a:cubicBezTo>
                  <a:pt x="2738884" y="319957"/>
                  <a:pt x="2740863" y="321182"/>
                  <a:pt x="2742163" y="322897"/>
                </a:cubicBezTo>
                <a:lnTo>
                  <a:pt x="2742854" y="325871"/>
                </a:lnTo>
                <a:lnTo>
                  <a:pt x="2745948" y="320815"/>
                </a:lnTo>
                <a:cubicBezTo>
                  <a:pt x="2747703" y="319631"/>
                  <a:pt x="2749991" y="319140"/>
                  <a:pt x="2752428" y="319630"/>
                </a:cubicBezTo>
                <a:cubicBezTo>
                  <a:pt x="2757000" y="320284"/>
                  <a:pt x="2760350" y="324531"/>
                  <a:pt x="2759740" y="329105"/>
                </a:cubicBezTo>
                <a:cubicBezTo>
                  <a:pt x="2759134" y="333679"/>
                  <a:pt x="2754866" y="336620"/>
                  <a:pt x="2749991" y="335640"/>
                </a:cubicBezTo>
                <a:lnTo>
                  <a:pt x="2743032" y="326626"/>
                </a:lnTo>
                <a:lnTo>
                  <a:pt x="2743609" y="329105"/>
                </a:lnTo>
                <a:cubicBezTo>
                  <a:pt x="2742998" y="333352"/>
                  <a:pt x="2738730" y="336293"/>
                  <a:pt x="2734154" y="335639"/>
                </a:cubicBezTo>
                <a:cubicBezTo>
                  <a:pt x="2729579" y="334986"/>
                  <a:pt x="2726226" y="330738"/>
                  <a:pt x="2727140" y="326165"/>
                </a:cubicBezTo>
                <a:cubicBezTo>
                  <a:pt x="2727750" y="321917"/>
                  <a:pt x="2732020" y="318977"/>
                  <a:pt x="2736596" y="319630"/>
                </a:cubicBezTo>
                <a:close/>
                <a:moveTo>
                  <a:pt x="5844030" y="319304"/>
                </a:moveTo>
                <a:cubicBezTo>
                  <a:pt x="5847993" y="319957"/>
                  <a:pt x="5851041" y="323877"/>
                  <a:pt x="5850431" y="327798"/>
                </a:cubicBezTo>
                <a:cubicBezTo>
                  <a:pt x="5849822" y="331718"/>
                  <a:pt x="5846163" y="334333"/>
                  <a:pt x="5841896" y="333679"/>
                </a:cubicBezTo>
                <a:cubicBezTo>
                  <a:pt x="5837934" y="333026"/>
                  <a:pt x="5834886" y="329105"/>
                  <a:pt x="5835496" y="325184"/>
                </a:cubicBezTo>
                <a:cubicBezTo>
                  <a:pt x="5836411" y="321264"/>
                  <a:pt x="5840068" y="318650"/>
                  <a:pt x="5844030" y="319304"/>
                </a:cubicBezTo>
                <a:close/>
                <a:moveTo>
                  <a:pt x="1969335" y="319304"/>
                </a:moveTo>
                <a:cubicBezTo>
                  <a:pt x="1973296" y="319957"/>
                  <a:pt x="1976039" y="323551"/>
                  <a:pt x="1975430" y="327145"/>
                </a:cubicBezTo>
                <a:cubicBezTo>
                  <a:pt x="1974821" y="330738"/>
                  <a:pt x="1971164" y="333352"/>
                  <a:pt x="1967506" y="332699"/>
                </a:cubicBezTo>
                <a:cubicBezTo>
                  <a:pt x="1963545" y="332045"/>
                  <a:pt x="1960802" y="328452"/>
                  <a:pt x="1961410" y="324858"/>
                </a:cubicBezTo>
                <a:cubicBezTo>
                  <a:pt x="1962019" y="320937"/>
                  <a:pt x="1965373" y="318650"/>
                  <a:pt x="1969335" y="319304"/>
                </a:cubicBezTo>
                <a:close/>
                <a:moveTo>
                  <a:pt x="6004660" y="318977"/>
                </a:moveTo>
                <a:cubicBezTo>
                  <a:pt x="6008623" y="319631"/>
                  <a:pt x="6011671" y="323224"/>
                  <a:pt x="6011061" y="327145"/>
                </a:cubicBezTo>
                <a:cubicBezTo>
                  <a:pt x="6010452" y="331065"/>
                  <a:pt x="6006794" y="333679"/>
                  <a:pt x="6002527" y="332699"/>
                </a:cubicBezTo>
                <a:cubicBezTo>
                  <a:pt x="5998564" y="332045"/>
                  <a:pt x="5995516" y="328452"/>
                  <a:pt x="5996126" y="324531"/>
                </a:cubicBezTo>
                <a:cubicBezTo>
                  <a:pt x="5997041" y="320937"/>
                  <a:pt x="6000698" y="318324"/>
                  <a:pt x="6004660" y="318977"/>
                </a:cubicBezTo>
                <a:close/>
                <a:moveTo>
                  <a:pt x="4514088" y="318977"/>
                </a:moveTo>
                <a:cubicBezTo>
                  <a:pt x="4518358" y="319630"/>
                  <a:pt x="4521415" y="323551"/>
                  <a:pt x="4520802" y="327798"/>
                </a:cubicBezTo>
                <a:cubicBezTo>
                  <a:pt x="4520193" y="332045"/>
                  <a:pt x="4516228" y="334659"/>
                  <a:pt x="4511651" y="334006"/>
                </a:cubicBezTo>
                <a:cubicBezTo>
                  <a:pt x="4507383" y="333352"/>
                  <a:pt x="4504341" y="329431"/>
                  <a:pt x="4504951" y="325184"/>
                </a:cubicBezTo>
                <a:cubicBezTo>
                  <a:pt x="4505867" y="321263"/>
                  <a:pt x="4509822" y="318323"/>
                  <a:pt x="4514088" y="318977"/>
                </a:cubicBezTo>
                <a:close/>
                <a:moveTo>
                  <a:pt x="5754621" y="318650"/>
                </a:moveTo>
                <a:cubicBezTo>
                  <a:pt x="5758888" y="319304"/>
                  <a:pt x="5761631" y="323224"/>
                  <a:pt x="5761023" y="327145"/>
                </a:cubicBezTo>
                <a:cubicBezTo>
                  <a:pt x="5760412" y="331065"/>
                  <a:pt x="5756450" y="333679"/>
                  <a:pt x="5752487" y="333026"/>
                </a:cubicBezTo>
                <a:cubicBezTo>
                  <a:pt x="5748218" y="332372"/>
                  <a:pt x="5745477" y="328452"/>
                  <a:pt x="5746087" y="324531"/>
                </a:cubicBezTo>
                <a:cubicBezTo>
                  <a:pt x="5746694" y="320611"/>
                  <a:pt x="5750352" y="317997"/>
                  <a:pt x="5754621" y="318650"/>
                </a:cubicBezTo>
                <a:close/>
                <a:moveTo>
                  <a:pt x="3614853" y="318650"/>
                </a:moveTo>
                <a:cubicBezTo>
                  <a:pt x="3619114" y="319303"/>
                  <a:pt x="3622171" y="323224"/>
                  <a:pt x="3621560" y="327145"/>
                </a:cubicBezTo>
                <a:cubicBezTo>
                  <a:pt x="3620948" y="331065"/>
                  <a:pt x="3616978" y="333679"/>
                  <a:pt x="3612717" y="333026"/>
                </a:cubicBezTo>
                <a:cubicBezTo>
                  <a:pt x="3608465" y="332372"/>
                  <a:pt x="3605416" y="328451"/>
                  <a:pt x="3606019" y="324531"/>
                </a:cubicBezTo>
                <a:cubicBezTo>
                  <a:pt x="3606621" y="320610"/>
                  <a:pt x="3610582" y="317670"/>
                  <a:pt x="3614853" y="318650"/>
                </a:cubicBezTo>
                <a:close/>
                <a:moveTo>
                  <a:pt x="6628285" y="318324"/>
                </a:moveTo>
                <a:cubicBezTo>
                  <a:pt x="6632552" y="318977"/>
                  <a:pt x="6635600" y="322897"/>
                  <a:pt x="6634990" y="327145"/>
                </a:cubicBezTo>
                <a:cubicBezTo>
                  <a:pt x="6634381" y="331065"/>
                  <a:pt x="6630418" y="334006"/>
                  <a:pt x="6626151" y="333352"/>
                </a:cubicBezTo>
                <a:cubicBezTo>
                  <a:pt x="6621884" y="332699"/>
                  <a:pt x="6618836" y="328778"/>
                  <a:pt x="6619445" y="324531"/>
                </a:cubicBezTo>
                <a:cubicBezTo>
                  <a:pt x="6620055" y="320284"/>
                  <a:pt x="6624017" y="317343"/>
                  <a:pt x="6628285" y="318324"/>
                </a:cubicBezTo>
                <a:close/>
                <a:moveTo>
                  <a:pt x="5241647" y="318324"/>
                </a:moveTo>
                <a:cubicBezTo>
                  <a:pt x="5245607" y="318977"/>
                  <a:pt x="5248353" y="322570"/>
                  <a:pt x="5247746" y="326491"/>
                </a:cubicBezTo>
                <a:lnTo>
                  <a:pt x="5245019" y="328330"/>
                </a:lnTo>
                <a:lnTo>
                  <a:pt x="5245542" y="330411"/>
                </a:lnTo>
                <a:cubicBezTo>
                  <a:pt x="5244933" y="334332"/>
                  <a:pt x="5240968" y="336946"/>
                  <a:pt x="5237003" y="336292"/>
                </a:cubicBezTo>
                <a:cubicBezTo>
                  <a:pt x="5232738" y="335639"/>
                  <a:pt x="5229994" y="331718"/>
                  <a:pt x="5230605" y="327798"/>
                </a:cubicBezTo>
                <a:cubicBezTo>
                  <a:pt x="5230758" y="325674"/>
                  <a:pt x="5231821" y="323959"/>
                  <a:pt x="5233388" y="322897"/>
                </a:cubicBezTo>
                <a:lnTo>
                  <a:pt x="5235366" y="322560"/>
                </a:lnTo>
                <a:close/>
                <a:moveTo>
                  <a:pt x="6551779" y="317997"/>
                </a:moveTo>
                <a:cubicBezTo>
                  <a:pt x="6556046" y="318650"/>
                  <a:pt x="6559094" y="322570"/>
                  <a:pt x="6558485" y="326818"/>
                </a:cubicBezTo>
                <a:cubicBezTo>
                  <a:pt x="6557876" y="330738"/>
                  <a:pt x="6553913" y="333679"/>
                  <a:pt x="6549646" y="333026"/>
                </a:cubicBezTo>
                <a:cubicBezTo>
                  <a:pt x="6545379" y="332372"/>
                  <a:pt x="6542330" y="328451"/>
                  <a:pt x="6542940" y="324204"/>
                </a:cubicBezTo>
                <a:cubicBezTo>
                  <a:pt x="6543550" y="320283"/>
                  <a:pt x="6547512" y="317343"/>
                  <a:pt x="6551779" y="317997"/>
                </a:cubicBezTo>
                <a:close/>
                <a:moveTo>
                  <a:pt x="8659788" y="317996"/>
                </a:moveTo>
                <a:cubicBezTo>
                  <a:pt x="8664360" y="318650"/>
                  <a:pt x="8667713" y="322897"/>
                  <a:pt x="8667103" y="327471"/>
                </a:cubicBezTo>
                <a:cubicBezTo>
                  <a:pt x="8666493" y="332045"/>
                  <a:pt x="8662226" y="334986"/>
                  <a:pt x="8657349" y="334006"/>
                </a:cubicBezTo>
                <a:cubicBezTo>
                  <a:pt x="8652778" y="333352"/>
                  <a:pt x="8649424" y="329104"/>
                  <a:pt x="8650034" y="324531"/>
                </a:cubicBezTo>
                <a:cubicBezTo>
                  <a:pt x="8650948" y="319957"/>
                  <a:pt x="8655216" y="317016"/>
                  <a:pt x="8659788" y="317996"/>
                </a:cubicBezTo>
                <a:close/>
                <a:moveTo>
                  <a:pt x="7304945" y="317670"/>
                </a:moveTo>
                <a:cubicBezTo>
                  <a:pt x="7308907" y="318323"/>
                  <a:pt x="7311651" y="321917"/>
                  <a:pt x="7311346" y="325838"/>
                </a:cubicBezTo>
                <a:cubicBezTo>
                  <a:pt x="7310736" y="329758"/>
                  <a:pt x="7307079" y="332045"/>
                  <a:pt x="7303116" y="331392"/>
                </a:cubicBezTo>
                <a:cubicBezTo>
                  <a:pt x="7299154" y="330738"/>
                  <a:pt x="7296411" y="327144"/>
                  <a:pt x="7296715" y="323224"/>
                </a:cubicBezTo>
                <a:cubicBezTo>
                  <a:pt x="7297325" y="319303"/>
                  <a:pt x="7300982" y="317016"/>
                  <a:pt x="7304945" y="317670"/>
                </a:cubicBezTo>
                <a:close/>
                <a:moveTo>
                  <a:pt x="3925852" y="317343"/>
                </a:moveTo>
                <a:cubicBezTo>
                  <a:pt x="3930121" y="317997"/>
                  <a:pt x="3932869" y="321917"/>
                  <a:pt x="3932255" y="325838"/>
                </a:cubicBezTo>
                <a:cubicBezTo>
                  <a:pt x="3931646" y="329758"/>
                  <a:pt x="3927985" y="332372"/>
                  <a:pt x="3923721" y="331718"/>
                </a:cubicBezTo>
                <a:cubicBezTo>
                  <a:pt x="3919454" y="331065"/>
                  <a:pt x="3916706" y="327145"/>
                  <a:pt x="3917312" y="323224"/>
                </a:cubicBezTo>
                <a:cubicBezTo>
                  <a:pt x="3917928" y="319304"/>
                  <a:pt x="3921587" y="316690"/>
                  <a:pt x="3925852" y="317343"/>
                </a:cubicBezTo>
                <a:close/>
                <a:moveTo>
                  <a:pt x="3118839" y="317016"/>
                </a:moveTo>
                <a:cubicBezTo>
                  <a:pt x="3123413" y="317670"/>
                  <a:pt x="3126456" y="321917"/>
                  <a:pt x="3125849" y="326164"/>
                </a:cubicBezTo>
                <a:cubicBezTo>
                  <a:pt x="3125239" y="330411"/>
                  <a:pt x="3120976" y="333352"/>
                  <a:pt x="3116396" y="332699"/>
                </a:cubicBezTo>
                <a:cubicBezTo>
                  <a:pt x="3111821" y="332045"/>
                  <a:pt x="3108778" y="327798"/>
                  <a:pt x="3109386" y="323551"/>
                </a:cubicBezTo>
                <a:cubicBezTo>
                  <a:pt x="3110300" y="318976"/>
                  <a:pt x="3114265" y="316363"/>
                  <a:pt x="3118839" y="317016"/>
                </a:cubicBezTo>
                <a:close/>
                <a:moveTo>
                  <a:pt x="4768722" y="316690"/>
                </a:moveTo>
                <a:cubicBezTo>
                  <a:pt x="4772995" y="317343"/>
                  <a:pt x="4775737" y="321264"/>
                  <a:pt x="4775127" y="325184"/>
                </a:cubicBezTo>
                <a:cubicBezTo>
                  <a:pt x="4774517" y="329105"/>
                  <a:pt x="4770552" y="331719"/>
                  <a:pt x="4766591" y="331065"/>
                </a:cubicBezTo>
                <a:cubicBezTo>
                  <a:pt x="4762325" y="330412"/>
                  <a:pt x="4759582" y="326491"/>
                  <a:pt x="4760190" y="322571"/>
                </a:cubicBezTo>
                <a:cubicBezTo>
                  <a:pt x="4760492" y="318650"/>
                  <a:pt x="4764456" y="316036"/>
                  <a:pt x="4768722" y="316690"/>
                </a:cubicBezTo>
                <a:close/>
                <a:moveTo>
                  <a:pt x="3287470" y="316690"/>
                </a:moveTo>
                <a:cubicBezTo>
                  <a:pt x="3291737" y="317343"/>
                  <a:pt x="3294784" y="321263"/>
                  <a:pt x="3294175" y="325511"/>
                </a:cubicBezTo>
                <a:cubicBezTo>
                  <a:pt x="3293564" y="329758"/>
                  <a:pt x="3289604" y="332372"/>
                  <a:pt x="3285030" y="331718"/>
                </a:cubicBezTo>
                <a:cubicBezTo>
                  <a:pt x="3280765" y="331065"/>
                  <a:pt x="3277714" y="327145"/>
                  <a:pt x="3278326" y="322897"/>
                </a:cubicBezTo>
                <a:cubicBezTo>
                  <a:pt x="3279238" y="318650"/>
                  <a:pt x="3283201" y="316036"/>
                  <a:pt x="3287470" y="316690"/>
                </a:cubicBezTo>
                <a:close/>
                <a:moveTo>
                  <a:pt x="5338773" y="316363"/>
                </a:moveTo>
                <a:cubicBezTo>
                  <a:pt x="5343039" y="317016"/>
                  <a:pt x="5346087" y="320937"/>
                  <a:pt x="5345478" y="325184"/>
                </a:cubicBezTo>
                <a:cubicBezTo>
                  <a:pt x="5344870" y="329105"/>
                  <a:pt x="5340906" y="332045"/>
                  <a:pt x="5336639" y="331065"/>
                </a:cubicBezTo>
                <a:cubicBezTo>
                  <a:pt x="5332370" y="330412"/>
                  <a:pt x="5329321" y="326491"/>
                  <a:pt x="5329932" y="322244"/>
                </a:cubicBezTo>
                <a:cubicBezTo>
                  <a:pt x="5330541" y="318324"/>
                  <a:pt x="5334505" y="315709"/>
                  <a:pt x="5338773" y="316363"/>
                </a:cubicBezTo>
                <a:close/>
                <a:moveTo>
                  <a:pt x="5661623" y="316036"/>
                </a:moveTo>
                <a:cubicBezTo>
                  <a:pt x="5665890" y="316690"/>
                  <a:pt x="5668634" y="320610"/>
                  <a:pt x="5668024" y="324531"/>
                </a:cubicBezTo>
                <a:cubicBezTo>
                  <a:pt x="5667416" y="328451"/>
                  <a:pt x="5663453" y="331065"/>
                  <a:pt x="5659184" y="330411"/>
                </a:cubicBezTo>
                <a:cubicBezTo>
                  <a:pt x="5654916" y="329758"/>
                  <a:pt x="5652174" y="325838"/>
                  <a:pt x="5652784" y="321917"/>
                </a:cubicBezTo>
                <a:cubicBezTo>
                  <a:pt x="5653392" y="317997"/>
                  <a:pt x="5657355" y="315383"/>
                  <a:pt x="5661623" y="316036"/>
                </a:cubicBezTo>
                <a:close/>
                <a:moveTo>
                  <a:pt x="4945940" y="315383"/>
                </a:moveTo>
                <a:cubicBezTo>
                  <a:pt x="4949907" y="316036"/>
                  <a:pt x="4952651" y="319631"/>
                  <a:pt x="4952047" y="323224"/>
                </a:cubicBezTo>
                <a:cubicBezTo>
                  <a:pt x="4951435" y="326818"/>
                  <a:pt x="4947774" y="329432"/>
                  <a:pt x="4944121" y="328778"/>
                </a:cubicBezTo>
                <a:cubicBezTo>
                  <a:pt x="4940156" y="328125"/>
                  <a:pt x="4937407" y="324531"/>
                  <a:pt x="4938022" y="320937"/>
                </a:cubicBezTo>
                <a:cubicBezTo>
                  <a:pt x="4938320" y="317016"/>
                  <a:pt x="4941979" y="314729"/>
                  <a:pt x="4945940" y="315383"/>
                </a:cubicBezTo>
                <a:close/>
                <a:moveTo>
                  <a:pt x="8326640" y="315383"/>
                </a:moveTo>
                <a:cubicBezTo>
                  <a:pt x="8331212" y="316036"/>
                  <a:pt x="8334564" y="320283"/>
                  <a:pt x="8333955" y="324858"/>
                </a:cubicBezTo>
                <a:cubicBezTo>
                  <a:pt x="8333346" y="329431"/>
                  <a:pt x="8329079" y="332045"/>
                  <a:pt x="8324201" y="331392"/>
                </a:cubicBezTo>
                <a:cubicBezTo>
                  <a:pt x="8319324" y="330738"/>
                  <a:pt x="8316276" y="326491"/>
                  <a:pt x="8316887" y="321917"/>
                </a:cubicBezTo>
                <a:cubicBezTo>
                  <a:pt x="8317800" y="317670"/>
                  <a:pt x="8322068" y="314729"/>
                  <a:pt x="8326640" y="315383"/>
                </a:cubicBezTo>
                <a:close/>
                <a:moveTo>
                  <a:pt x="7526231" y="314729"/>
                </a:moveTo>
                <a:cubicBezTo>
                  <a:pt x="7530193" y="315383"/>
                  <a:pt x="7533241" y="319303"/>
                  <a:pt x="7532632" y="322897"/>
                </a:cubicBezTo>
                <a:cubicBezTo>
                  <a:pt x="7532022" y="326818"/>
                  <a:pt x="7528364" y="329431"/>
                  <a:pt x="7524097" y="328778"/>
                </a:cubicBezTo>
                <a:cubicBezTo>
                  <a:pt x="7520135" y="328124"/>
                  <a:pt x="7517087" y="324204"/>
                  <a:pt x="7517696" y="320610"/>
                </a:cubicBezTo>
                <a:cubicBezTo>
                  <a:pt x="7518306" y="316690"/>
                  <a:pt x="7522268" y="314075"/>
                  <a:pt x="7526231" y="314729"/>
                </a:cubicBezTo>
                <a:close/>
                <a:moveTo>
                  <a:pt x="6077204" y="314729"/>
                </a:moveTo>
                <a:cubicBezTo>
                  <a:pt x="6081166" y="315383"/>
                  <a:pt x="6084214" y="318976"/>
                  <a:pt x="6083605" y="322897"/>
                </a:cubicBezTo>
                <a:cubicBezTo>
                  <a:pt x="6082995" y="326818"/>
                  <a:pt x="6079338" y="329431"/>
                  <a:pt x="6075070" y="328778"/>
                </a:cubicBezTo>
                <a:cubicBezTo>
                  <a:pt x="6071108" y="328124"/>
                  <a:pt x="6068059" y="324531"/>
                  <a:pt x="6068669" y="320610"/>
                </a:cubicBezTo>
                <a:cubicBezTo>
                  <a:pt x="6069584" y="316690"/>
                  <a:pt x="6073242" y="314075"/>
                  <a:pt x="6077204" y="314729"/>
                </a:cubicBezTo>
                <a:close/>
                <a:moveTo>
                  <a:pt x="4111516" y="314729"/>
                </a:moveTo>
                <a:cubicBezTo>
                  <a:pt x="4115474" y="315383"/>
                  <a:pt x="4118526" y="318976"/>
                  <a:pt x="4117914" y="322897"/>
                </a:cubicBezTo>
                <a:cubicBezTo>
                  <a:pt x="4117302" y="326818"/>
                  <a:pt x="4113649" y="329431"/>
                  <a:pt x="4109380" y="328778"/>
                </a:cubicBezTo>
                <a:cubicBezTo>
                  <a:pt x="4105421" y="328124"/>
                  <a:pt x="4102369" y="324531"/>
                  <a:pt x="4102977" y="320610"/>
                </a:cubicBezTo>
                <a:cubicBezTo>
                  <a:pt x="4103589" y="316690"/>
                  <a:pt x="4107552" y="314075"/>
                  <a:pt x="4111516" y="314729"/>
                </a:cubicBezTo>
                <a:close/>
                <a:moveTo>
                  <a:pt x="11249688" y="314403"/>
                </a:moveTo>
                <a:cubicBezTo>
                  <a:pt x="11253651" y="315056"/>
                  <a:pt x="11256699" y="318977"/>
                  <a:pt x="11256089" y="322571"/>
                </a:cubicBezTo>
                <a:cubicBezTo>
                  <a:pt x="11255479" y="326491"/>
                  <a:pt x="11251821" y="329105"/>
                  <a:pt x="11247555" y="328452"/>
                </a:cubicBezTo>
                <a:cubicBezTo>
                  <a:pt x="11243592" y="327798"/>
                  <a:pt x="11240545" y="323877"/>
                  <a:pt x="11241153" y="320284"/>
                </a:cubicBezTo>
                <a:cubicBezTo>
                  <a:pt x="11241762" y="316036"/>
                  <a:pt x="11245420" y="313423"/>
                  <a:pt x="11249688" y="314403"/>
                </a:cubicBezTo>
                <a:close/>
                <a:moveTo>
                  <a:pt x="8036469" y="314403"/>
                </a:moveTo>
                <a:cubicBezTo>
                  <a:pt x="8041041" y="315056"/>
                  <a:pt x="8044089" y="319304"/>
                  <a:pt x="8043479" y="323551"/>
                </a:cubicBezTo>
                <a:cubicBezTo>
                  <a:pt x="8042869" y="327798"/>
                  <a:pt x="8038602" y="330412"/>
                  <a:pt x="8034335" y="329758"/>
                </a:cubicBezTo>
                <a:cubicBezTo>
                  <a:pt x="8030068" y="329105"/>
                  <a:pt x="8026715" y="324858"/>
                  <a:pt x="8027325" y="320610"/>
                </a:cubicBezTo>
                <a:cubicBezTo>
                  <a:pt x="8027935" y="316690"/>
                  <a:pt x="8032202" y="313749"/>
                  <a:pt x="8036469" y="314403"/>
                </a:cubicBezTo>
                <a:close/>
                <a:moveTo>
                  <a:pt x="4255102" y="314403"/>
                </a:moveTo>
                <a:cubicBezTo>
                  <a:pt x="4259063" y="315056"/>
                  <a:pt x="4262106" y="318650"/>
                  <a:pt x="4261501" y="322570"/>
                </a:cubicBezTo>
                <a:cubicBezTo>
                  <a:pt x="4260896" y="326491"/>
                  <a:pt x="4257232" y="329105"/>
                  <a:pt x="4252958" y="328452"/>
                </a:cubicBezTo>
                <a:cubicBezTo>
                  <a:pt x="4248995" y="327798"/>
                  <a:pt x="4245952" y="324204"/>
                  <a:pt x="4246557" y="320284"/>
                </a:cubicBezTo>
                <a:cubicBezTo>
                  <a:pt x="4247168" y="316363"/>
                  <a:pt x="4251139" y="313749"/>
                  <a:pt x="4255102" y="314403"/>
                </a:cubicBezTo>
                <a:close/>
                <a:moveTo>
                  <a:pt x="1844281" y="314403"/>
                </a:moveTo>
                <a:cubicBezTo>
                  <a:pt x="1848548" y="315056"/>
                  <a:pt x="1851291" y="318977"/>
                  <a:pt x="1850682" y="322897"/>
                </a:cubicBezTo>
                <a:cubicBezTo>
                  <a:pt x="1850072" y="326818"/>
                  <a:pt x="1846110" y="329432"/>
                  <a:pt x="1841843" y="328778"/>
                </a:cubicBezTo>
                <a:cubicBezTo>
                  <a:pt x="1837576" y="328125"/>
                  <a:pt x="1834833" y="324204"/>
                  <a:pt x="1835443" y="320284"/>
                </a:cubicBezTo>
                <a:cubicBezTo>
                  <a:pt x="1836052" y="316363"/>
                  <a:pt x="1840014" y="313749"/>
                  <a:pt x="1844281" y="314403"/>
                </a:cubicBezTo>
                <a:close/>
                <a:moveTo>
                  <a:pt x="8426310" y="314076"/>
                </a:moveTo>
                <a:cubicBezTo>
                  <a:pt x="8430272" y="314729"/>
                  <a:pt x="8433015" y="318324"/>
                  <a:pt x="8432406" y="322244"/>
                </a:cubicBezTo>
                <a:cubicBezTo>
                  <a:pt x="8431796" y="325838"/>
                  <a:pt x="8428139" y="328451"/>
                  <a:pt x="8424176" y="327798"/>
                </a:cubicBezTo>
                <a:cubicBezTo>
                  <a:pt x="8420213" y="327145"/>
                  <a:pt x="8417471" y="323551"/>
                  <a:pt x="8418080" y="319630"/>
                </a:cubicBezTo>
                <a:cubicBezTo>
                  <a:pt x="8418995" y="315709"/>
                  <a:pt x="8422652" y="313422"/>
                  <a:pt x="8426310" y="314076"/>
                </a:cubicBezTo>
                <a:close/>
                <a:moveTo>
                  <a:pt x="3416477" y="313550"/>
                </a:moveTo>
                <a:cubicBezTo>
                  <a:pt x="3420795" y="314291"/>
                  <a:pt x="3423805" y="318214"/>
                  <a:pt x="3423192" y="322312"/>
                </a:cubicBezTo>
                <a:cubicBezTo>
                  <a:pt x="3422576" y="326410"/>
                  <a:pt x="3418579" y="329131"/>
                  <a:pt x="3414259" y="328390"/>
                </a:cubicBezTo>
                <a:cubicBezTo>
                  <a:pt x="3409938" y="327649"/>
                  <a:pt x="3406933" y="323726"/>
                  <a:pt x="3407548" y="319628"/>
                </a:cubicBezTo>
                <a:cubicBezTo>
                  <a:pt x="3408156" y="315530"/>
                  <a:pt x="3412156" y="312809"/>
                  <a:pt x="3416477" y="313550"/>
                </a:cubicBezTo>
                <a:close/>
                <a:moveTo>
                  <a:pt x="2769471" y="313423"/>
                </a:moveTo>
                <a:cubicBezTo>
                  <a:pt x="2774353" y="314076"/>
                  <a:pt x="2777402" y="318650"/>
                  <a:pt x="2776786" y="323224"/>
                </a:cubicBezTo>
                <a:cubicBezTo>
                  <a:pt x="2776174" y="327798"/>
                  <a:pt x="2771608" y="330738"/>
                  <a:pt x="2767037" y="329758"/>
                </a:cubicBezTo>
                <a:cubicBezTo>
                  <a:pt x="2762161" y="329105"/>
                  <a:pt x="2759113" y="324531"/>
                  <a:pt x="2759720" y="319957"/>
                </a:cubicBezTo>
                <a:cubicBezTo>
                  <a:pt x="2760333" y="315709"/>
                  <a:pt x="2764601" y="312443"/>
                  <a:pt x="2769471" y="313423"/>
                </a:cubicBezTo>
                <a:close/>
                <a:moveTo>
                  <a:pt x="4918503" y="313422"/>
                </a:moveTo>
                <a:cubicBezTo>
                  <a:pt x="4922469" y="314076"/>
                  <a:pt x="4925213" y="317670"/>
                  <a:pt x="4924598" y="321263"/>
                </a:cubicBezTo>
                <a:cubicBezTo>
                  <a:pt x="4923989" y="324858"/>
                  <a:pt x="4920334" y="327471"/>
                  <a:pt x="4916372" y="326818"/>
                </a:cubicBezTo>
                <a:cubicBezTo>
                  <a:pt x="4912400" y="326165"/>
                  <a:pt x="4909671" y="322570"/>
                  <a:pt x="4910271" y="318977"/>
                </a:cubicBezTo>
                <a:cubicBezTo>
                  <a:pt x="4910881" y="315383"/>
                  <a:pt x="4914537" y="312769"/>
                  <a:pt x="4918503" y="313422"/>
                </a:cubicBezTo>
                <a:close/>
                <a:moveTo>
                  <a:pt x="7377487" y="313096"/>
                </a:moveTo>
                <a:cubicBezTo>
                  <a:pt x="7381450" y="313749"/>
                  <a:pt x="7384193" y="317343"/>
                  <a:pt x="7383889" y="321264"/>
                </a:cubicBezTo>
                <a:cubicBezTo>
                  <a:pt x="7383279" y="325184"/>
                  <a:pt x="7379622" y="327471"/>
                  <a:pt x="7375659" y="326818"/>
                </a:cubicBezTo>
                <a:cubicBezTo>
                  <a:pt x="7371696" y="326165"/>
                  <a:pt x="7368953" y="322570"/>
                  <a:pt x="7369258" y="318650"/>
                </a:cubicBezTo>
                <a:cubicBezTo>
                  <a:pt x="7369867" y="314729"/>
                  <a:pt x="7373525" y="312442"/>
                  <a:pt x="7377487" y="313096"/>
                </a:cubicBezTo>
                <a:close/>
                <a:moveTo>
                  <a:pt x="2335780" y="313095"/>
                </a:moveTo>
                <a:cubicBezTo>
                  <a:pt x="2340351" y="313749"/>
                  <a:pt x="2343702" y="317997"/>
                  <a:pt x="2342787" y="322570"/>
                </a:cubicBezTo>
                <a:cubicBezTo>
                  <a:pt x="2342177" y="326818"/>
                  <a:pt x="2337913" y="329758"/>
                  <a:pt x="2333339" y="329105"/>
                </a:cubicBezTo>
                <a:cubicBezTo>
                  <a:pt x="2328768" y="328451"/>
                  <a:pt x="2325411" y="324204"/>
                  <a:pt x="2326329" y="319630"/>
                </a:cubicBezTo>
                <a:cubicBezTo>
                  <a:pt x="2326938" y="315056"/>
                  <a:pt x="2331205" y="312442"/>
                  <a:pt x="2335780" y="313095"/>
                </a:cubicBezTo>
                <a:close/>
                <a:moveTo>
                  <a:pt x="1915066" y="312941"/>
                </a:moveTo>
                <a:cubicBezTo>
                  <a:pt x="1919220" y="313654"/>
                  <a:pt x="1922115" y="317409"/>
                  <a:pt x="1921530" y="321329"/>
                </a:cubicBezTo>
                <a:cubicBezTo>
                  <a:pt x="1920945" y="325249"/>
                  <a:pt x="1917102" y="327849"/>
                  <a:pt x="1912947" y="327136"/>
                </a:cubicBezTo>
                <a:cubicBezTo>
                  <a:pt x="1908792" y="326423"/>
                  <a:pt x="1905898" y="322668"/>
                  <a:pt x="1906483" y="318748"/>
                </a:cubicBezTo>
                <a:cubicBezTo>
                  <a:pt x="1907067" y="314828"/>
                  <a:pt x="1910911" y="312229"/>
                  <a:pt x="1915066" y="312941"/>
                </a:cubicBezTo>
                <a:close/>
                <a:moveTo>
                  <a:pt x="4800762" y="312443"/>
                </a:moveTo>
                <a:cubicBezTo>
                  <a:pt x="4805029" y="313096"/>
                  <a:pt x="4807773" y="317016"/>
                  <a:pt x="4807163" y="320937"/>
                </a:cubicBezTo>
                <a:cubicBezTo>
                  <a:pt x="4806556" y="324858"/>
                  <a:pt x="4802589" y="327472"/>
                  <a:pt x="4798626" y="326818"/>
                </a:cubicBezTo>
                <a:cubicBezTo>
                  <a:pt x="4794359" y="326165"/>
                  <a:pt x="4791617" y="322244"/>
                  <a:pt x="4792227" y="318324"/>
                </a:cubicBezTo>
                <a:cubicBezTo>
                  <a:pt x="4792836" y="314403"/>
                  <a:pt x="4796496" y="311789"/>
                  <a:pt x="4800762" y="312443"/>
                </a:cubicBezTo>
                <a:close/>
                <a:moveTo>
                  <a:pt x="3156375" y="312443"/>
                </a:moveTo>
                <a:cubicBezTo>
                  <a:pt x="3160643" y="313096"/>
                  <a:pt x="3163996" y="317343"/>
                  <a:pt x="3163084" y="321264"/>
                </a:cubicBezTo>
                <a:cubicBezTo>
                  <a:pt x="3162473" y="325511"/>
                  <a:pt x="3158510" y="328125"/>
                  <a:pt x="3153935" y="327472"/>
                </a:cubicBezTo>
                <a:cubicBezTo>
                  <a:pt x="3149670" y="326818"/>
                  <a:pt x="3146319" y="322571"/>
                  <a:pt x="3147228" y="318650"/>
                </a:cubicBezTo>
                <a:cubicBezTo>
                  <a:pt x="3148141" y="314729"/>
                  <a:pt x="3151806" y="311463"/>
                  <a:pt x="3156375" y="312443"/>
                </a:cubicBezTo>
                <a:close/>
                <a:moveTo>
                  <a:pt x="4627659" y="312288"/>
                </a:moveTo>
                <a:cubicBezTo>
                  <a:pt x="4631987" y="313030"/>
                  <a:pt x="4634994" y="316953"/>
                  <a:pt x="4634386" y="321051"/>
                </a:cubicBezTo>
                <a:cubicBezTo>
                  <a:pt x="4633770" y="325149"/>
                  <a:pt x="4629773" y="327869"/>
                  <a:pt x="4625445" y="327128"/>
                </a:cubicBezTo>
                <a:cubicBezTo>
                  <a:pt x="4621126" y="326386"/>
                  <a:pt x="4618116" y="322463"/>
                  <a:pt x="4618726" y="318365"/>
                </a:cubicBezTo>
                <a:cubicBezTo>
                  <a:pt x="4619336" y="314267"/>
                  <a:pt x="4623338" y="311546"/>
                  <a:pt x="4627659" y="312288"/>
                </a:cubicBezTo>
                <a:close/>
                <a:moveTo>
                  <a:pt x="10494694" y="311789"/>
                </a:moveTo>
                <a:cubicBezTo>
                  <a:pt x="10498657" y="312442"/>
                  <a:pt x="10501400" y="316036"/>
                  <a:pt x="10500791" y="319957"/>
                </a:cubicBezTo>
                <a:cubicBezTo>
                  <a:pt x="10500180" y="323877"/>
                  <a:pt x="10496524" y="326165"/>
                  <a:pt x="10492560" y="325511"/>
                </a:cubicBezTo>
                <a:cubicBezTo>
                  <a:pt x="10488599" y="324858"/>
                  <a:pt x="10485855" y="321263"/>
                  <a:pt x="10486465" y="317343"/>
                </a:cubicBezTo>
                <a:cubicBezTo>
                  <a:pt x="10487075" y="313422"/>
                  <a:pt x="10490733" y="311135"/>
                  <a:pt x="10494694" y="311789"/>
                </a:cubicBezTo>
                <a:close/>
                <a:moveTo>
                  <a:pt x="6862068" y="311789"/>
                </a:moveTo>
                <a:cubicBezTo>
                  <a:pt x="6866335" y="312442"/>
                  <a:pt x="6869383" y="316363"/>
                  <a:pt x="6868773" y="320283"/>
                </a:cubicBezTo>
                <a:cubicBezTo>
                  <a:pt x="6868164" y="324204"/>
                  <a:pt x="6864201" y="327144"/>
                  <a:pt x="6859934" y="326164"/>
                </a:cubicBezTo>
                <a:cubicBezTo>
                  <a:pt x="6855667" y="325511"/>
                  <a:pt x="6852619" y="321590"/>
                  <a:pt x="6853228" y="317670"/>
                </a:cubicBezTo>
                <a:cubicBezTo>
                  <a:pt x="6853838" y="313422"/>
                  <a:pt x="6857800" y="310809"/>
                  <a:pt x="6862068" y="311789"/>
                </a:cubicBezTo>
                <a:close/>
                <a:moveTo>
                  <a:pt x="3099045" y="311789"/>
                </a:moveTo>
                <a:cubicBezTo>
                  <a:pt x="3103622" y="312442"/>
                  <a:pt x="3106669" y="316690"/>
                  <a:pt x="3106059" y="320936"/>
                </a:cubicBezTo>
                <a:cubicBezTo>
                  <a:pt x="3105445" y="325184"/>
                  <a:pt x="3101183" y="328124"/>
                  <a:pt x="3096912" y="327144"/>
                </a:cubicBezTo>
                <a:cubicBezTo>
                  <a:pt x="3092342" y="326491"/>
                  <a:pt x="3089292" y="322243"/>
                  <a:pt x="3089906" y="317996"/>
                </a:cubicBezTo>
                <a:cubicBezTo>
                  <a:pt x="3090511" y="314075"/>
                  <a:pt x="3094473" y="311135"/>
                  <a:pt x="3099045" y="311789"/>
                </a:cubicBezTo>
                <a:close/>
                <a:moveTo>
                  <a:pt x="2168051" y="311789"/>
                </a:moveTo>
                <a:lnTo>
                  <a:pt x="2170563" y="315021"/>
                </a:lnTo>
                <a:lnTo>
                  <a:pt x="2173229" y="314402"/>
                </a:lnTo>
                <a:cubicBezTo>
                  <a:pt x="2177191" y="315056"/>
                  <a:pt x="2179935" y="318650"/>
                  <a:pt x="2179326" y="322243"/>
                </a:cubicBezTo>
                <a:cubicBezTo>
                  <a:pt x="2178715" y="325838"/>
                  <a:pt x="2175058" y="328451"/>
                  <a:pt x="2171401" y="327798"/>
                </a:cubicBezTo>
                <a:lnTo>
                  <a:pt x="2168897" y="324577"/>
                </a:lnTo>
                <a:lnTo>
                  <a:pt x="2166221" y="325184"/>
                </a:lnTo>
                <a:cubicBezTo>
                  <a:pt x="2162260" y="324531"/>
                  <a:pt x="2159820" y="320937"/>
                  <a:pt x="2160126" y="317343"/>
                </a:cubicBezTo>
                <a:cubicBezTo>
                  <a:pt x="2160735" y="313422"/>
                  <a:pt x="2164086" y="311135"/>
                  <a:pt x="2168051" y="311789"/>
                </a:cubicBezTo>
                <a:close/>
                <a:moveTo>
                  <a:pt x="5933947" y="311462"/>
                </a:moveTo>
                <a:cubicBezTo>
                  <a:pt x="5937909" y="312116"/>
                  <a:pt x="5940958" y="315709"/>
                  <a:pt x="5940348" y="319630"/>
                </a:cubicBezTo>
                <a:cubicBezTo>
                  <a:pt x="5939738" y="323551"/>
                  <a:pt x="5936080" y="326165"/>
                  <a:pt x="5931813" y="325184"/>
                </a:cubicBezTo>
                <a:cubicBezTo>
                  <a:pt x="5927851" y="324531"/>
                  <a:pt x="5924803" y="320937"/>
                  <a:pt x="5925412" y="317016"/>
                </a:cubicBezTo>
                <a:cubicBezTo>
                  <a:pt x="5926022" y="313422"/>
                  <a:pt x="5929984" y="310809"/>
                  <a:pt x="5933947" y="311462"/>
                </a:cubicBezTo>
                <a:close/>
                <a:moveTo>
                  <a:pt x="6271667" y="311136"/>
                </a:moveTo>
                <a:cubicBezTo>
                  <a:pt x="6275934" y="311789"/>
                  <a:pt x="6278677" y="315709"/>
                  <a:pt x="6278067" y="319630"/>
                </a:cubicBezTo>
                <a:cubicBezTo>
                  <a:pt x="6277458" y="323551"/>
                  <a:pt x="6273495" y="326165"/>
                  <a:pt x="6269533" y="325511"/>
                </a:cubicBezTo>
                <a:cubicBezTo>
                  <a:pt x="6265266" y="324858"/>
                  <a:pt x="6262523" y="320937"/>
                  <a:pt x="6263132" y="317016"/>
                </a:cubicBezTo>
                <a:cubicBezTo>
                  <a:pt x="6263742" y="313096"/>
                  <a:pt x="6267704" y="310482"/>
                  <a:pt x="6271667" y="311136"/>
                </a:cubicBezTo>
                <a:close/>
                <a:moveTo>
                  <a:pt x="1542471" y="311136"/>
                </a:moveTo>
                <a:cubicBezTo>
                  <a:pt x="1547043" y="311789"/>
                  <a:pt x="1550091" y="316036"/>
                  <a:pt x="1549481" y="320284"/>
                </a:cubicBezTo>
                <a:cubicBezTo>
                  <a:pt x="1548872" y="324531"/>
                  <a:pt x="1544605" y="327472"/>
                  <a:pt x="1540338" y="326491"/>
                </a:cubicBezTo>
                <a:cubicBezTo>
                  <a:pt x="1535765" y="325838"/>
                  <a:pt x="1532718" y="321591"/>
                  <a:pt x="1533328" y="317343"/>
                </a:cubicBezTo>
                <a:cubicBezTo>
                  <a:pt x="1533632" y="313096"/>
                  <a:pt x="1537899" y="310482"/>
                  <a:pt x="1542471" y="311136"/>
                </a:cubicBezTo>
                <a:close/>
                <a:moveTo>
                  <a:pt x="4890751" y="310809"/>
                </a:moveTo>
                <a:cubicBezTo>
                  <a:pt x="4894714" y="311462"/>
                  <a:pt x="4897455" y="315056"/>
                  <a:pt x="4896849" y="318977"/>
                </a:cubicBezTo>
                <a:cubicBezTo>
                  <a:pt x="4896244" y="322897"/>
                  <a:pt x="4892581" y="325184"/>
                  <a:pt x="4888618" y="324531"/>
                </a:cubicBezTo>
                <a:cubicBezTo>
                  <a:pt x="4884657" y="323877"/>
                  <a:pt x="4881916" y="320283"/>
                  <a:pt x="4882524" y="316363"/>
                </a:cubicBezTo>
                <a:cubicBezTo>
                  <a:pt x="4883129" y="312442"/>
                  <a:pt x="4886790" y="310155"/>
                  <a:pt x="4890751" y="310809"/>
                </a:cubicBezTo>
                <a:close/>
                <a:moveTo>
                  <a:pt x="1697949" y="310809"/>
                </a:moveTo>
                <a:cubicBezTo>
                  <a:pt x="1702216" y="311462"/>
                  <a:pt x="1705264" y="315383"/>
                  <a:pt x="1704653" y="319630"/>
                </a:cubicBezTo>
                <a:cubicBezTo>
                  <a:pt x="1704044" y="323877"/>
                  <a:pt x="1700082" y="326491"/>
                  <a:pt x="1695815" y="325838"/>
                </a:cubicBezTo>
                <a:cubicBezTo>
                  <a:pt x="1691548" y="325184"/>
                  <a:pt x="1688501" y="321264"/>
                  <a:pt x="1689110" y="317016"/>
                </a:cubicBezTo>
                <a:cubicBezTo>
                  <a:pt x="1689415" y="312769"/>
                  <a:pt x="1693377" y="310156"/>
                  <a:pt x="1697949" y="310809"/>
                </a:cubicBezTo>
                <a:close/>
                <a:moveTo>
                  <a:pt x="7234230" y="310482"/>
                </a:moveTo>
                <a:cubicBezTo>
                  <a:pt x="7238193" y="311136"/>
                  <a:pt x="7240937" y="314729"/>
                  <a:pt x="7240632" y="318650"/>
                </a:cubicBezTo>
                <a:cubicBezTo>
                  <a:pt x="7240022" y="322570"/>
                  <a:pt x="7236365" y="324858"/>
                  <a:pt x="7232402" y="324204"/>
                </a:cubicBezTo>
                <a:cubicBezTo>
                  <a:pt x="7228440" y="323551"/>
                  <a:pt x="7225697" y="319957"/>
                  <a:pt x="7226001" y="316036"/>
                </a:cubicBezTo>
                <a:cubicBezTo>
                  <a:pt x="7226610" y="312442"/>
                  <a:pt x="7230268" y="309829"/>
                  <a:pt x="7234230" y="310482"/>
                </a:cubicBezTo>
                <a:close/>
                <a:moveTo>
                  <a:pt x="3060589" y="310155"/>
                </a:moveTo>
                <a:cubicBezTo>
                  <a:pt x="3065163" y="310809"/>
                  <a:pt x="3068515" y="315056"/>
                  <a:pt x="3067602" y="319630"/>
                </a:cubicBezTo>
                <a:cubicBezTo>
                  <a:pt x="3066991" y="323877"/>
                  <a:pt x="3062723" y="326818"/>
                  <a:pt x="3058149" y="326165"/>
                </a:cubicBezTo>
                <a:cubicBezTo>
                  <a:pt x="3053578" y="325511"/>
                  <a:pt x="3050225" y="321263"/>
                  <a:pt x="3051141" y="316690"/>
                </a:cubicBezTo>
                <a:cubicBezTo>
                  <a:pt x="3051447" y="312115"/>
                  <a:pt x="3055713" y="309502"/>
                  <a:pt x="3060589" y="310155"/>
                </a:cubicBezTo>
                <a:close/>
                <a:moveTo>
                  <a:pt x="5265686" y="309829"/>
                </a:moveTo>
                <a:cubicBezTo>
                  <a:pt x="5267665" y="310156"/>
                  <a:pt x="5269420" y="311299"/>
                  <a:pt x="5270601" y="312810"/>
                </a:cubicBezTo>
                <a:lnTo>
                  <a:pt x="5271997" y="317674"/>
                </a:lnTo>
                <a:lnTo>
                  <a:pt x="5272755" y="318650"/>
                </a:lnTo>
                <a:cubicBezTo>
                  <a:pt x="5272147" y="322243"/>
                  <a:pt x="5268486" y="324858"/>
                  <a:pt x="5264521" y="324204"/>
                </a:cubicBezTo>
                <a:lnTo>
                  <a:pt x="5264165" y="323744"/>
                </a:lnTo>
                <a:lnTo>
                  <a:pt x="5263552" y="323877"/>
                </a:lnTo>
                <a:cubicBezTo>
                  <a:pt x="5259590" y="323224"/>
                  <a:pt x="5256541" y="319303"/>
                  <a:pt x="5257150" y="315709"/>
                </a:cubicBezTo>
                <a:cubicBezTo>
                  <a:pt x="5257759" y="311789"/>
                  <a:pt x="5261724" y="309175"/>
                  <a:pt x="5265686" y="309829"/>
                </a:cubicBezTo>
                <a:close/>
                <a:moveTo>
                  <a:pt x="4831874" y="309829"/>
                </a:moveTo>
                <a:cubicBezTo>
                  <a:pt x="4835839" y="310482"/>
                  <a:pt x="4838887" y="314402"/>
                  <a:pt x="4838282" y="317997"/>
                </a:cubicBezTo>
                <a:cubicBezTo>
                  <a:pt x="4837670" y="321917"/>
                  <a:pt x="4834011" y="324531"/>
                  <a:pt x="4829742" y="323877"/>
                </a:cubicBezTo>
                <a:cubicBezTo>
                  <a:pt x="4825775" y="323224"/>
                  <a:pt x="4822736" y="319303"/>
                  <a:pt x="4823339" y="315709"/>
                </a:cubicBezTo>
                <a:cubicBezTo>
                  <a:pt x="4823949" y="311789"/>
                  <a:pt x="4827606" y="309175"/>
                  <a:pt x="4831874" y="309829"/>
                </a:cubicBezTo>
                <a:close/>
                <a:moveTo>
                  <a:pt x="2786519" y="309829"/>
                </a:moveTo>
                <a:cubicBezTo>
                  <a:pt x="2791387" y="310809"/>
                  <a:pt x="2794743" y="315056"/>
                  <a:pt x="2794128" y="319630"/>
                </a:cubicBezTo>
                <a:cubicBezTo>
                  <a:pt x="2793526" y="324204"/>
                  <a:pt x="2788955" y="327144"/>
                  <a:pt x="2784074" y="326491"/>
                </a:cubicBezTo>
                <a:cubicBezTo>
                  <a:pt x="2779200" y="325511"/>
                  <a:pt x="2775854" y="321263"/>
                  <a:pt x="2776457" y="316690"/>
                </a:cubicBezTo>
                <a:cubicBezTo>
                  <a:pt x="2777379" y="312115"/>
                  <a:pt x="2781628" y="309175"/>
                  <a:pt x="2786519" y="309829"/>
                </a:cubicBezTo>
                <a:close/>
                <a:moveTo>
                  <a:pt x="1621429" y="309175"/>
                </a:moveTo>
                <a:cubicBezTo>
                  <a:pt x="1625696" y="309829"/>
                  <a:pt x="1628744" y="313749"/>
                  <a:pt x="1628135" y="317997"/>
                </a:cubicBezTo>
                <a:cubicBezTo>
                  <a:pt x="1627525" y="322244"/>
                  <a:pt x="1623563" y="324858"/>
                  <a:pt x="1618991" y="324204"/>
                </a:cubicBezTo>
                <a:cubicBezTo>
                  <a:pt x="1614724" y="323551"/>
                  <a:pt x="1611677" y="319631"/>
                  <a:pt x="1612286" y="315383"/>
                </a:cubicBezTo>
                <a:cubicBezTo>
                  <a:pt x="1612896" y="311136"/>
                  <a:pt x="1617163" y="308522"/>
                  <a:pt x="1621429" y="309175"/>
                </a:cubicBezTo>
                <a:close/>
                <a:moveTo>
                  <a:pt x="11050043" y="309175"/>
                </a:moveTo>
                <a:cubicBezTo>
                  <a:pt x="11054006" y="309829"/>
                  <a:pt x="11056749" y="313422"/>
                  <a:pt x="11056444" y="317343"/>
                </a:cubicBezTo>
                <a:cubicBezTo>
                  <a:pt x="11055835" y="321263"/>
                  <a:pt x="11052177" y="323877"/>
                  <a:pt x="11048214" y="322897"/>
                </a:cubicBezTo>
                <a:cubicBezTo>
                  <a:pt x="11044252" y="322243"/>
                  <a:pt x="11041508" y="318650"/>
                  <a:pt x="11041814" y="314729"/>
                </a:cubicBezTo>
                <a:cubicBezTo>
                  <a:pt x="11042423" y="311135"/>
                  <a:pt x="11046081" y="308522"/>
                  <a:pt x="11050043" y="309175"/>
                </a:cubicBezTo>
                <a:close/>
                <a:moveTo>
                  <a:pt x="4861772" y="309175"/>
                </a:moveTo>
                <a:cubicBezTo>
                  <a:pt x="4865731" y="309829"/>
                  <a:pt x="4868478" y="313422"/>
                  <a:pt x="4868172" y="317343"/>
                </a:cubicBezTo>
                <a:cubicBezTo>
                  <a:pt x="4867560" y="321263"/>
                  <a:pt x="4863906" y="323877"/>
                  <a:pt x="4859944" y="322897"/>
                </a:cubicBezTo>
                <a:cubicBezTo>
                  <a:pt x="4855976" y="321917"/>
                  <a:pt x="4853230" y="318650"/>
                  <a:pt x="4853539" y="314729"/>
                </a:cubicBezTo>
                <a:cubicBezTo>
                  <a:pt x="4854147" y="310809"/>
                  <a:pt x="4857804" y="308195"/>
                  <a:pt x="4861772" y="309175"/>
                </a:cubicBezTo>
                <a:close/>
                <a:moveTo>
                  <a:pt x="1984516" y="308848"/>
                </a:moveTo>
                <a:cubicBezTo>
                  <a:pt x="1988478" y="309502"/>
                  <a:pt x="1991526" y="313422"/>
                  <a:pt x="1990916" y="317016"/>
                </a:cubicBezTo>
                <a:cubicBezTo>
                  <a:pt x="1990306" y="320937"/>
                  <a:pt x="1986650" y="323551"/>
                  <a:pt x="1982383" y="322897"/>
                </a:cubicBezTo>
                <a:cubicBezTo>
                  <a:pt x="1978421" y="322244"/>
                  <a:pt x="1975373" y="318324"/>
                  <a:pt x="1975982" y="314729"/>
                </a:cubicBezTo>
                <a:cubicBezTo>
                  <a:pt x="1976591" y="310482"/>
                  <a:pt x="1980249" y="308195"/>
                  <a:pt x="1984516" y="308848"/>
                </a:cubicBezTo>
                <a:close/>
                <a:moveTo>
                  <a:pt x="2723279" y="308546"/>
                </a:moveTo>
                <a:cubicBezTo>
                  <a:pt x="2727768" y="309316"/>
                  <a:pt x="2730890" y="313407"/>
                  <a:pt x="2730254" y="317683"/>
                </a:cubicBezTo>
                <a:cubicBezTo>
                  <a:pt x="2729612" y="321960"/>
                  <a:pt x="2725454" y="324801"/>
                  <a:pt x="2720967" y="324031"/>
                </a:cubicBezTo>
                <a:cubicBezTo>
                  <a:pt x="2716471" y="323261"/>
                  <a:pt x="2713351" y="319170"/>
                  <a:pt x="2713990" y="314894"/>
                </a:cubicBezTo>
                <a:cubicBezTo>
                  <a:pt x="2714628" y="310618"/>
                  <a:pt x="2718788" y="307776"/>
                  <a:pt x="2723279" y="308546"/>
                </a:cubicBezTo>
                <a:close/>
                <a:moveTo>
                  <a:pt x="8554326" y="308522"/>
                </a:moveTo>
                <a:cubicBezTo>
                  <a:pt x="8558593" y="309175"/>
                  <a:pt x="8561641" y="313095"/>
                  <a:pt x="8561032" y="317343"/>
                </a:cubicBezTo>
                <a:cubicBezTo>
                  <a:pt x="8560423" y="321590"/>
                  <a:pt x="8556460" y="324204"/>
                  <a:pt x="8552193" y="323551"/>
                </a:cubicBezTo>
                <a:cubicBezTo>
                  <a:pt x="8547926" y="322897"/>
                  <a:pt x="8544877" y="318977"/>
                  <a:pt x="8545487" y="314729"/>
                </a:cubicBezTo>
                <a:cubicBezTo>
                  <a:pt x="8546097" y="310482"/>
                  <a:pt x="8549754" y="307868"/>
                  <a:pt x="8554326" y="308522"/>
                </a:cubicBezTo>
                <a:close/>
                <a:moveTo>
                  <a:pt x="2802452" y="308522"/>
                </a:moveTo>
                <a:cubicBezTo>
                  <a:pt x="2804739" y="308848"/>
                  <a:pt x="2806647" y="310074"/>
                  <a:pt x="2807903" y="311748"/>
                </a:cubicBezTo>
                <a:lnTo>
                  <a:pt x="2809281" y="316970"/>
                </a:lnTo>
                <a:lnTo>
                  <a:pt x="2812073" y="312565"/>
                </a:lnTo>
                <a:cubicBezTo>
                  <a:pt x="2813786" y="311381"/>
                  <a:pt x="2815996" y="310809"/>
                  <a:pt x="2818278" y="311136"/>
                </a:cubicBezTo>
                <a:cubicBezTo>
                  <a:pt x="2822850" y="311789"/>
                  <a:pt x="2826205" y="316036"/>
                  <a:pt x="2825291" y="320611"/>
                </a:cubicBezTo>
                <a:cubicBezTo>
                  <a:pt x="2824681" y="324858"/>
                  <a:pt x="2820411" y="327799"/>
                  <a:pt x="2815839" y="327145"/>
                </a:cubicBezTo>
                <a:cubicBezTo>
                  <a:pt x="2813563" y="326818"/>
                  <a:pt x="2811575" y="325593"/>
                  <a:pt x="2810282" y="323878"/>
                </a:cubicBezTo>
                <a:lnTo>
                  <a:pt x="2809002" y="318395"/>
                </a:lnTo>
                <a:lnTo>
                  <a:pt x="2806892" y="321725"/>
                </a:lnTo>
                <a:lnTo>
                  <a:pt x="2808222" y="322530"/>
                </a:lnTo>
                <a:cubicBezTo>
                  <a:pt x="2809591" y="324286"/>
                  <a:pt x="2810280" y="326491"/>
                  <a:pt x="2809974" y="328778"/>
                </a:cubicBezTo>
                <a:cubicBezTo>
                  <a:pt x="2809367" y="333352"/>
                  <a:pt x="2804790" y="336619"/>
                  <a:pt x="2799905" y="335639"/>
                </a:cubicBezTo>
                <a:cubicBezTo>
                  <a:pt x="2795029" y="334659"/>
                  <a:pt x="2791677" y="330411"/>
                  <a:pt x="2792283" y="325838"/>
                </a:cubicBezTo>
                <a:lnTo>
                  <a:pt x="2795099" y="321303"/>
                </a:lnTo>
                <a:lnTo>
                  <a:pt x="2794557" y="320978"/>
                </a:lnTo>
                <a:cubicBezTo>
                  <a:pt x="2793301" y="319304"/>
                  <a:pt x="2792689" y="317180"/>
                  <a:pt x="2792994" y="315056"/>
                </a:cubicBezTo>
                <a:cubicBezTo>
                  <a:pt x="2793605" y="310482"/>
                  <a:pt x="2797875" y="307541"/>
                  <a:pt x="2802452" y="308522"/>
                </a:cubicBezTo>
                <a:close/>
                <a:moveTo>
                  <a:pt x="3040799" y="308195"/>
                </a:moveTo>
                <a:cubicBezTo>
                  <a:pt x="3045378" y="308848"/>
                  <a:pt x="3048421" y="313096"/>
                  <a:pt x="3047813" y="317343"/>
                </a:cubicBezTo>
                <a:cubicBezTo>
                  <a:pt x="3047204" y="321590"/>
                  <a:pt x="3042934" y="324531"/>
                  <a:pt x="3038362" y="323877"/>
                </a:cubicBezTo>
                <a:cubicBezTo>
                  <a:pt x="3033788" y="323224"/>
                  <a:pt x="3030740" y="318977"/>
                  <a:pt x="3031349" y="314729"/>
                </a:cubicBezTo>
                <a:cubicBezTo>
                  <a:pt x="3031958" y="310155"/>
                  <a:pt x="3036228" y="307541"/>
                  <a:pt x="3040799" y="308195"/>
                </a:cubicBezTo>
                <a:close/>
                <a:moveTo>
                  <a:pt x="7763061" y="307868"/>
                </a:moveTo>
                <a:cubicBezTo>
                  <a:pt x="7767329" y="308522"/>
                  <a:pt x="7770072" y="312442"/>
                  <a:pt x="7769462" y="316363"/>
                </a:cubicBezTo>
                <a:cubicBezTo>
                  <a:pt x="7768853" y="320283"/>
                  <a:pt x="7764890" y="322897"/>
                  <a:pt x="7760928" y="322243"/>
                </a:cubicBezTo>
                <a:cubicBezTo>
                  <a:pt x="7756661" y="321590"/>
                  <a:pt x="7753917" y="317670"/>
                  <a:pt x="7754528" y="313749"/>
                </a:cubicBezTo>
                <a:cubicBezTo>
                  <a:pt x="7754832" y="309829"/>
                  <a:pt x="7758795" y="307215"/>
                  <a:pt x="7763061" y="307868"/>
                </a:cubicBezTo>
                <a:close/>
                <a:moveTo>
                  <a:pt x="5491191" y="307868"/>
                </a:moveTo>
                <a:cubicBezTo>
                  <a:pt x="5495461" y="308522"/>
                  <a:pt x="5498511" y="312442"/>
                  <a:pt x="5497900" y="316690"/>
                </a:cubicBezTo>
                <a:cubicBezTo>
                  <a:pt x="5497289" y="320610"/>
                  <a:pt x="5493326" y="323551"/>
                  <a:pt x="5489060" y="322570"/>
                </a:cubicBezTo>
                <a:cubicBezTo>
                  <a:pt x="5484791" y="321917"/>
                  <a:pt x="5481742" y="317997"/>
                  <a:pt x="5482353" y="313749"/>
                </a:cubicBezTo>
                <a:cubicBezTo>
                  <a:pt x="5482962" y="309829"/>
                  <a:pt x="5486924" y="307215"/>
                  <a:pt x="5491191" y="307868"/>
                </a:cubicBezTo>
                <a:close/>
                <a:moveTo>
                  <a:pt x="8534819" y="307542"/>
                </a:moveTo>
                <a:cubicBezTo>
                  <a:pt x="8539086" y="308195"/>
                  <a:pt x="8542134" y="312116"/>
                  <a:pt x="8541525" y="316363"/>
                </a:cubicBezTo>
                <a:cubicBezTo>
                  <a:pt x="8540915" y="320284"/>
                  <a:pt x="8536953" y="323224"/>
                  <a:pt x="8532685" y="322244"/>
                </a:cubicBezTo>
                <a:cubicBezTo>
                  <a:pt x="8528418" y="321264"/>
                  <a:pt x="8525370" y="317670"/>
                  <a:pt x="8525980" y="313423"/>
                </a:cubicBezTo>
                <a:cubicBezTo>
                  <a:pt x="8526589" y="309502"/>
                  <a:pt x="8530552" y="306888"/>
                  <a:pt x="8534819" y="307542"/>
                </a:cubicBezTo>
                <a:close/>
                <a:moveTo>
                  <a:pt x="8444293" y="307541"/>
                </a:moveTo>
                <a:cubicBezTo>
                  <a:pt x="8448256" y="308195"/>
                  <a:pt x="8450999" y="311789"/>
                  <a:pt x="8450389" y="315709"/>
                </a:cubicBezTo>
                <a:cubicBezTo>
                  <a:pt x="8449779" y="319630"/>
                  <a:pt x="8446122" y="321917"/>
                  <a:pt x="8442160" y="321264"/>
                </a:cubicBezTo>
                <a:cubicBezTo>
                  <a:pt x="8438197" y="320610"/>
                  <a:pt x="8435454" y="317016"/>
                  <a:pt x="8436064" y="313096"/>
                </a:cubicBezTo>
                <a:cubicBezTo>
                  <a:pt x="8436368" y="309175"/>
                  <a:pt x="8440331" y="306561"/>
                  <a:pt x="8444293" y="307541"/>
                </a:cubicBezTo>
                <a:close/>
                <a:moveTo>
                  <a:pt x="3212491" y="307541"/>
                </a:moveTo>
                <a:cubicBezTo>
                  <a:pt x="3216754" y="308195"/>
                  <a:pt x="3219807" y="312115"/>
                  <a:pt x="3219194" y="316363"/>
                </a:cubicBezTo>
                <a:cubicBezTo>
                  <a:pt x="3218587" y="320610"/>
                  <a:pt x="3214622" y="323224"/>
                  <a:pt x="3210054" y="322570"/>
                </a:cubicBezTo>
                <a:cubicBezTo>
                  <a:pt x="3205784" y="321917"/>
                  <a:pt x="3202734" y="317996"/>
                  <a:pt x="3203343" y="313749"/>
                </a:cubicBezTo>
                <a:cubicBezTo>
                  <a:pt x="3204260" y="309502"/>
                  <a:pt x="3208222" y="306561"/>
                  <a:pt x="3212491" y="307541"/>
                </a:cubicBezTo>
                <a:close/>
                <a:moveTo>
                  <a:pt x="2101608" y="307541"/>
                </a:moveTo>
                <a:cubicBezTo>
                  <a:pt x="2105570" y="308195"/>
                  <a:pt x="2108008" y="311789"/>
                  <a:pt x="2107705" y="315383"/>
                </a:cubicBezTo>
                <a:cubicBezTo>
                  <a:pt x="2107093" y="318977"/>
                  <a:pt x="2103743" y="321590"/>
                  <a:pt x="2099780" y="320937"/>
                </a:cubicBezTo>
                <a:cubicBezTo>
                  <a:pt x="2095818" y="320284"/>
                  <a:pt x="2093379" y="316690"/>
                  <a:pt x="2093684" y="313096"/>
                </a:cubicBezTo>
                <a:cubicBezTo>
                  <a:pt x="2094294" y="309502"/>
                  <a:pt x="2097951" y="306888"/>
                  <a:pt x="2101608" y="307541"/>
                </a:cubicBezTo>
                <a:close/>
                <a:moveTo>
                  <a:pt x="8574444" y="307215"/>
                </a:moveTo>
                <a:cubicBezTo>
                  <a:pt x="8576578" y="307542"/>
                  <a:pt x="8578406" y="308767"/>
                  <a:pt x="8579625" y="310400"/>
                </a:cubicBezTo>
                <a:lnTo>
                  <a:pt x="8579841" y="311199"/>
                </a:lnTo>
                <a:lnTo>
                  <a:pt x="8583092" y="313096"/>
                </a:lnTo>
                <a:cubicBezTo>
                  <a:pt x="8584426" y="314811"/>
                  <a:pt x="8585112" y="317016"/>
                  <a:pt x="8584807" y="319303"/>
                </a:cubicBezTo>
                <a:cubicBezTo>
                  <a:pt x="8584197" y="323877"/>
                  <a:pt x="8579930" y="326818"/>
                  <a:pt x="8575053" y="325838"/>
                </a:cubicBezTo>
                <a:cubicBezTo>
                  <a:pt x="8572767" y="325511"/>
                  <a:pt x="8570786" y="324286"/>
                  <a:pt x="8569453" y="322570"/>
                </a:cubicBezTo>
                <a:lnTo>
                  <a:pt x="8568822" y="320287"/>
                </a:lnTo>
                <a:lnTo>
                  <a:pt x="8566823" y="319059"/>
                </a:lnTo>
                <a:cubicBezTo>
                  <a:pt x="8565604" y="317425"/>
                  <a:pt x="8564995" y="315383"/>
                  <a:pt x="8565300" y="313423"/>
                </a:cubicBezTo>
                <a:cubicBezTo>
                  <a:pt x="8566213" y="309175"/>
                  <a:pt x="8570176" y="306562"/>
                  <a:pt x="8574444" y="307215"/>
                </a:cubicBezTo>
                <a:close/>
                <a:moveTo>
                  <a:pt x="5415594" y="307215"/>
                </a:moveTo>
                <a:cubicBezTo>
                  <a:pt x="5419861" y="307868"/>
                  <a:pt x="5422909" y="311789"/>
                  <a:pt x="5422299" y="316036"/>
                </a:cubicBezTo>
                <a:cubicBezTo>
                  <a:pt x="5421691" y="319957"/>
                  <a:pt x="5417724" y="322897"/>
                  <a:pt x="5413457" y="321917"/>
                </a:cubicBezTo>
                <a:cubicBezTo>
                  <a:pt x="5409193" y="321264"/>
                  <a:pt x="5406142" y="317343"/>
                  <a:pt x="5406752" y="313096"/>
                </a:cubicBezTo>
                <a:cubicBezTo>
                  <a:pt x="5407362" y="308848"/>
                  <a:pt x="5411325" y="306562"/>
                  <a:pt x="5415594" y="307215"/>
                </a:cubicBezTo>
                <a:close/>
                <a:moveTo>
                  <a:pt x="8638757" y="307215"/>
                </a:moveTo>
                <a:cubicBezTo>
                  <a:pt x="8643329" y="307868"/>
                  <a:pt x="8646377" y="312115"/>
                  <a:pt x="8645767" y="316363"/>
                </a:cubicBezTo>
                <a:cubicBezTo>
                  <a:pt x="8645158" y="320610"/>
                  <a:pt x="8640890" y="323551"/>
                  <a:pt x="8636318" y="322897"/>
                </a:cubicBezTo>
                <a:cubicBezTo>
                  <a:pt x="8631746" y="322243"/>
                  <a:pt x="8628698" y="317996"/>
                  <a:pt x="8629308" y="313749"/>
                </a:cubicBezTo>
                <a:cubicBezTo>
                  <a:pt x="8629918" y="309502"/>
                  <a:pt x="8634185" y="306561"/>
                  <a:pt x="8638757" y="307215"/>
                </a:cubicBezTo>
                <a:close/>
                <a:moveTo>
                  <a:pt x="2835941" y="306562"/>
                </a:moveTo>
                <a:cubicBezTo>
                  <a:pt x="2840509" y="307215"/>
                  <a:pt x="2843864" y="311463"/>
                  <a:pt x="2843252" y="316036"/>
                </a:cubicBezTo>
                <a:cubicBezTo>
                  <a:pt x="2842646" y="320611"/>
                  <a:pt x="2838378" y="323551"/>
                  <a:pt x="2833502" y="322571"/>
                </a:cubicBezTo>
                <a:cubicBezTo>
                  <a:pt x="2828931" y="321917"/>
                  <a:pt x="2825575" y="317670"/>
                  <a:pt x="2826186" y="313096"/>
                </a:cubicBezTo>
                <a:cubicBezTo>
                  <a:pt x="2827101" y="308848"/>
                  <a:pt x="2831369" y="305582"/>
                  <a:pt x="2835941" y="306562"/>
                </a:cubicBezTo>
                <a:close/>
                <a:moveTo>
                  <a:pt x="6210706" y="306235"/>
                </a:moveTo>
                <a:cubicBezTo>
                  <a:pt x="6214669" y="306888"/>
                  <a:pt x="6217717" y="310809"/>
                  <a:pt x="6217107" y="314729"/>
                </a:cubicBezTo>
                <a:cubicBezTo>
                  <a:pt x="6216498" y="318650"/>
                  <a:pt x="6212840" y="321264"/>
                  <a:pt x="6208573" y="320610"/>
                </a:cubicBezTo>
                <a:cubicBezTo>
                  <a:pt x="6204610" y="319957"/>
                  <a:pt x="6201562" y="316036"/>
                  <a:pt x="6202172" y="312116"/>
                </a:cubicBezTo>
                <a:cubicBezTo>
                  <a:pt x="6202782" y="308195"/>
                  <a:pt x="6206744" y="305581"/>
                  <a:pt x="6210706" y="306235"/>
                </a:cubicBezTo>
                <a:close/>
                <a:moveTo>
                  <a:pt x="4363596" y="306235"/>
                </a:moveTo>
                <a:cubicBezTo>
                  <a:pt x="4367867" y="306888"/>
                  <a:pt x="4370610" y="310809"/>
                  <a:pt x="4370004" y="314729"/>
                </a:cubicBezTo>
                <a:cubicBezTo>
                  <a:pt x="4369691" y="316690"/>
                  <a:pt x="4368628" y="318324"/>
                  <a:pt x="4367103" y="319385"/>
                </a:cubicBezTo>
                <a:lnTo>
                  <a:pt x="4363658" y="320134"/>
                </a:lnTo>
                <a:lnTo>
                  <a:pt x="4366289" y="321672"/>
                </a:lnTo>
                <a:cubicBezTo>
                  <a:pt x="4367514" y="323224"/>
                  <a:pt x="4368124" y="325184"/>
                  <a:pt x="4367818" y="327145"/>
                </a:cubicBezTo>
                <a:cubicBezTo>
                  <a:pt x="4367207" y="331065"/>
                  <a:pt x="4363240" y="334006"/>
                  <a:pt x="4358974" y="333026"/>
                </a:cubicBezTo>
                <a:cubicBezTo>
                  <a:pt x="4354715" y="332372"/>
                  <a:pt x="4351668" y="328452"/>
                  <a:pt x="4352275" y="324531"/>
                </a:cubicBezTo>
                <a:cubicBezTo>
                  <a:pt x="4352581" y="322571"/>
                  <a:pt x="4353719" y="320938"/>
                  <a:pt x="4355318" y="319875"/>
                </a:cubicBezTo>
                <a:lnTo>
                  <a:pt x="4358961" y="319106"/>
                </a:lnTo>
                <a:lnTo>
                  <a:pt x="4356432" y="317588"/>
                </a:lnTo>
                <a:cubicBezTo>
                  <a:pt x="4355287" y="316036"/>
                  <a:pt x="4354755" y="314076"/>
                  <a:pt x="4355063" y="312116"/>
                </a:cubicBezTo>
                <a:cubicBezTo>
                  <a:pt x="4355672" y="308195"/>
                  <a:pt x="4359630" y="305581"/>
                  <a:pt x="4363596" y="306235"/>
                </a:cubicBezTo>
                <a:close/>
                <a:moveTo>
                  <a:pt x="3021625" y="306234"/>
                </a:moveTo>
                <a:cubicBezTo>
                  <a:pt x="3026198" y="306888"/>
                  <a:pt x="3029242" y="311135"/>
                  <a:pt x="3028633" y="315383"/>
                </a:cubicBezTo>
                <a:cubicBezTo>
                  <a:pt x="3028330" y="317506"/>
                  <a:pt x="3027111" y="319304"/>
                  <a:pt x="3025434" y="320447"/>
                </a:cubicBezTo>
                <a:lnTo>
                  <a:pt x="3024893" y="320552"/>
                </a:lnTo>
                <a:lnTo>
                  <a:pt x="3025811" y="324204"/>
                </a:lnTo>
                <a:cubicBezTo>
                  <a:pt x="3025201" y="328778"/>
                  <a:pt x="3020626" y="331718"/>
                  <a:pt x="3016054" y="331065"/>
                </a:cubicBezTo>
                <a:cubicBezTo>
                  <a:pt x="3011177" y="330412"/>
                  <a:pt x="3008130" y="325838"/>
                  <a:pt x="3008738" y="321264"/>
                </a:cubicBezTo>
                <a:cubicBezTo>
                  <a:pt x="3009044" y="318977"/>
                  <a:pt x="3010342" y="317098"/>
                  <a:pt x="3012131" y="315873"/>
                </a:cubicBezTo>
                <a:lnTo>
                  <a:pt x="3013315" y="315599"/>
                </a:lnTo>
                <a:lnTo>
                  <a:pt x="3012483" y="312442"/>
                </a:lnTo>
                <a:cubicBezTo>
                  <a:pt x="3013092" y="308195"/>
                  <a:pt x="3017053" y="305581"/>
                  <a:pt x="3021625" y="306234"/>
                </a:cubicBezTo>
                <a:close/>
                <a:moveTo>
                  <a:pt x="10567541" y="305908"/>
                </a:moveTo>
                <a:cubicBezTo>
                  <a:pt x="10571505" y="306561"/>
                  <a:pt x="10574247" y="310156"/>
                  <a:pt x="10573639" y="314076"/>
                </a:cubicBezTo>
                <a:cubicBezTo>
                  <a:pt x="10573029" y="317997"/>
                  <a:pt x="10569371" y="320283"/>
                  <a:pt x="10565409" y="319630"/>
                </a:cubicBezTo>
                <a:cubicBezTo>
                  <a:pt x="10561446" y="318977"/>
                  <a:pt x="10558702" y="315383"/>
                  <a:pt x="10559312" y="311462"/>
                </a:cubicBezTo>
                <a:cubicBezTo>
                  <a:pt x="10559922" y="307541"/>
                  <a:pt x="10563580" y="305254"/>
                  <a:pt x="10567541" y="305908"/>
                </a:cubicBezTo>
                <a:close/>
                <a:moveTo>
                  <a:pt x="3080173" y="305255"/>
                </a:moveTo>
                <a:cubicBezTo>
                  <a:pt x="3084444" y="305908"/>
                  <a:pt x="3087799" y="310156"/>
                  <a:pt x="3086880" y="314076"/>
                </a:cubicBezTo>
                <a:cubicBezTo>
                  <a:pt x="3086577" y="316200"/>
                  <a:pt x="3085434" y="317915"/>
                  <a:pt x="3083793" y="319018"/>
                </a:cubicBezTo>
                <a:lnTo>
                  <a:pt x="3081711" y="319453"/>
                </a:lnTo>
                <a:lnTo>
                  <a:pt x="3085373" y="321591"/>
                </a:lnTo>
                <a:cubicBezTo>
                  <a:pt x="3086710" y="323306"/>
                  <a:pt x="3087401" y="325511"/>
                  <a:pt x="3087094" y="327798"/>
                </a:cubicBezTo>
                <a:cubicBezTo>
                  <a:pt x="3086479" y="332372"/>
                  <a:pt x="3082213" y="335313"/>
                  <a:pt x="3077339" y="334333"/>
                </a:cubicBezTo>
                <a:cubicBezTo>
                  <a:pt x="3072762" y="333679"/>
                  <a:pt x="3069407" y="329431"/>
                  <a:pt x="3070014" y="324858"/>
                </a:cubicBezTo>
                <a:cubicBezTo>
                  <a:pt x="3070472" y="322571"/>
                  <a:pt x="3071771" y="320692"/>
                  <a:pt x="3073522" y="319508"/>
                </a:cubicBezTo>
                <a:lnTo>
                  <a:pt x="3075745" y="319087"/>
                </a:lnTo>
                <a:lnTo>
                  <a:pt x="3072434" y="317098"/>
                </a:lnTo>
                <a:cubicBezTo>
                  <a:pt x="3071174" y="315465"/>
                  <a:pt x="3070566" y="313423"/>
                  <a:pt x="3071023" y="311463"/>
                </a:cubicBezTo>
                <a:cubicBezTo>
                  <a:pt x="3071635" y="307215"/>
                  <a:pt x="3075604" y="304275"/>
                  <a:pt x="3080173" y="305255"/>
                </a:cubicBezTo>
                <a:close/>
                <a:moveTo>
                  <a:pt x="2236014" y="305255"/>
                </a:moveTo>
                <a:cubicBezTo>
                  <a:pt x="2239977" y="305908"/>
                  <a:pt x="2242414" y="309502"/>
                  <a:pt x="2242110" y="313096"/>
                </a:cubicBezTo>
                <a:cubicBezTo>
                  <a:pt x="2241500" y="316690"/>
                  <a:pt x="2238149" y="319304"/>
                  <a:pt x="2234185" y="318650"/>
                </a:cubicBezTo>
                <a:cubicBezTo>
                  <a:pt x="2230224" y="317997"/>
                  <a:pt x="2227786" y="314403"/>
                  <a:pt x="2228091" y="310809"/>
                </a:cubicBezTo>
                <a:cubicBezTo>
                  <a:pt x="2228395" y="306888"/>
                  <a:pt x="2232052" y="304601"/>
                  <a:pt x="2236014" y="305255"/>
                </a:cubicBezTo>
                <a:close/>
                <a:moveTo>
                  <a:pt x="2961553" y="305254"/>
                </a:moveTo>
                <a:cubicBezTo>
                  <a:pt x="2966123" y="305908"/>
                  <a:pt x="2969173" y="310155"/>
                  <a:pt x="2968566" y="314402"/>
                </a:cubicBezTo>
                <a:cubicBezTo>
                  <a:pt x="2968259" y="316526"/>
                  <a:pt x="2967039" y="318324"/>
                  <a:pt x="2965324" y="319508"/>
                </a:cubicBezTo>
                <a:lnTo>
                  <a:pt x="2960524" y="320612"/>
                </a:lnTo>
                <a:lnTo>
                  <a:pt x="2962081" y="326165"/>
                </a:lnTo>
                <a:cubicBezTo>
                  <a:pt x="2961468" y="330738"/>
                  <a:pt x="2956909" y="333679"/>
                  <a:pt x="2952028" y="333026"/>
                </a:cubicBezTo>
                <a:cubicBezTo>
                  <a:pt x="2947145" y="332045"/>
                  <a:pt x="2943791" y="327798"/>
                  <a:pt x="2944401" y="323224"/>
                </a:cubicBezTo>
                <a:cubicBezTo>
                  <a:pt x="2944708" y="320937"/>
                  <a:pt x="2946005" y="319059"/>
                  <a:pt x="2947829" y="317833"/>
                </a:cubicBezTo>
                <a:lnTo>
                  <a:pt x="2953382" y="316605"/>
                </a:lnTo>
                <a:lnTo>
                  <a:pt x="2952108" y="311789"/>
                </a:lnTo>
                <a:cubicBezTo>
                  <a:pt x="2953023" y="307541"/>
                  <a:pt x="2956986" y="304601"/>
                  <a:pt x="2961553" y="305254"/>
                </a:cubicBezTo>
                <a:close/>
                <a:moveTo>
                  <a:pt x="8595780" y="304928"/>
                </a:moveTo>
                <a:cubicBezTo>
                  <a:pt x="8600352" y="305581"/>
                  <a:pt x="8603400" y="309829"/>
                  <a:pt x="8602790" y="314076"/>
                </a:cubicBezTo>
                <a:cubicBezTo>
                  <a:pt x="8602181" y="318323"/>
                  <a:pt x="8597914" y="321264"/>
                  <a:pt x="8593646" y="320283"/>
                </a:cubicBezTo>
                <a:cubicBezTo>
                  <a:pt x="8589074" y="319630"/>
                  <a:pt x="8586026" y="315383"/>
                  <a:pt x="8586636" y="311136"/>
                </a:cubicBezTo>
                <a:cubicBezTo>
                  <a:pt x="8587245" y="306888"/>
                  <a:pt x="8591208" y="303948"/>
                  <a:pt x="8595780" y="304928"/>
                </a:cubicBezTo>
                <a:close/>
                <a:moveTo>
                  <a:pt x="8411679" y="304601"/>
                </a:moveTo>
                <a:cubicBezTo>
                  <a:pt x="8416251" y="305254"/>
                  <a:pt x="8419605" y="309502"/>
                  <a:pt x="8418995" y="314076"/>
                </a:cubicBezTo>
                <a:cubicBezTo>
                  <a:pt x="8418385" y="318650"/>
                  <a:pt x="8414118" y="321264"/>
                  <a:pt x="8409241" y="320610"/>
                </a:cubicBezTo>
                <a:cubicBezTo>
                  <a:pt x="8404669" y="319957"/>
                  <a:pt x="8401316" y="315709"/>
                  <a:pt x="8401926" y="311136"/>
                </a:cubicBezTo>
                <a:cubicBezTo>
                  <a:pt x="8402535" y="306888"/>
                  <a:pt x="8407107" y="303948"/>
                  <a:pt x="8411679" y="304601"/>
                </a:cubicBezTo>
                <a:close/>
                <a:moveTo>
                  <a:pt x="7848406" y="304601"/>
                </a:moveTo>
                <a:cubicBezTo>
                  <a:pt x="7852673" y="305254"/>
                  <a:pt x="7855721" y="309175"/>
                  <a:pt x="7855112" y="313095"/>
                </a:cubicBezTo>
                <a:cubicBezTo>
                  <a:pt x="7854502" y="317016"/>
                  <a:pt x="7850540" y="319956"/>
                  <a:pt x="7846273" y="318976"/>
                </a:cubicBezTo>
                <a:cubicBezTo>
                  <a:pt x="7842006" y="318323"/>
                  <a:pt x="7838957" y="314402"/>
                  <a:pt x="7839567" y="310482"/>
                </a:cubicBezTo>
                <a:cubicBezTo>
                  <a:pt x="7840176" y="306561"/>
                  <a:pt x="7844139" y="303947"/>
                  <a:pt x="7848406" y="304601"/>
                </a:cubicBezTo>
                <a:close/>
                <a:moveTo>
                  <a:pt x="3737458" y="304601"/>
                </a:moveTo>
                <a:cubicBezTo>
                  <a:pt x="3741719" y="305254"/>
                  <a:pt x="3744454" y="309175"/>
                  <a:pt x="3743841" y="313095"/>
                </a:cubicBezTo>
                <a:cubicBezTo>
                  <a:pt x="3743236" y="317016"/>
                  <a:pt x="3739273" y="319630"/>
                  <a:pt x="3735315" y="318976"/>
                </a:cubicBezTo>
                <a:cubicBezTo>
                  <a:pt x="3731056" y="318323"/>
                  <a:pt x="3728314" y="314402"/>
                  <a:pt x="3728920" y="310482"/>
                </a:cubicBezTo>
                <a:cubicBezTo>
                  <a:pt x="3729530" y="306561"/>
                  <a:pt x="3733490" y="303947"/>
                  <a:pt x="3737458" y="304601"/>
                </a:cubicBezTo>
                <a:close/>
                <a:moveTo>
                  <a:pt x="2899951" y="304601"/>
                </a:moveTo>
                <a:cubicBezTo>
                  <a:pt x="2904523" y="305254"/>
                  <a:pt x="2907878" y="309502"/>
                  <a:pt x="2906963" y="314076"/>
                </a:cubicBezTo>
                <a:cubicBezTo>
                  <a:pt x="2906352" y="318323"/>
                  <a:pt x="2902085" y="321264"/>
                  <a:pt x="2897510" y="320610"/>
                </a:cubicBezTo>
                <a:cubicBezTo>
                  <a:pt x="2892943" y="319957"/>
                  <a:pt x="2889592" y="315709"/>
                  <a:pt x="2890506" y="311136"/>
                </a:cubicBezTo>
                <a:cubicBezTo>
                  <a:pt x="2891118" y="306888"/>
                  <a:pt x="2895379" y="303948"/>
                  <a:pt x="2899951" y="304601"/>
                </a:cubicBezTo>
                <a:close/>
                <a:moveTo>
                  <a:pt x="2644555" y="304601"/>
                </a:moveTo>
                <a:cubicBezTo>
                  <a:pt x="2649127" y="305255"/>
                  <a:pt x="2652173" y="309502"/>
                  <a:pt x="2651564" y="313749"/>
                </a:cubicBezTo>
                <a:cubicBezTo>
                  <a:pt x="2650957" y="317997"/>
                  <a:pt x="2646688" y="320937"/>
                  <a:pt x="2642113" y="320284"/>
                </a:cubicBezTo>
                <a:cubicBezTo>
                  <a:pt x="2637541" y="319631"/>
                  <a:pt x="2634490" y="315383"/>
                  <a:pt x="2635102" y="311136"/>
                </a:cubicBezTo>
                <a:cubicBezTo>
                  <a:pt x="2635708" y="306562"/>
                  <a:pt x="2639979" y="303621"/>
                  <a:pt x="2644555" y="304601"/>
                </a:cubicBezTo>
                <a:close/>
                <a:moveTo>
                  <a:pt x="8617116" y="303948"/>
                </a:moveTo>
                <a:cubicBezTo>
                  <a:pt x="8621688" y="304601"/>
                  <a:pt x="8624736" y="308848"/>
                  <a:pt x="8624126" y="313096"/>
                </a:cubicBezTo>
                <a:cubicBezTo>
                  <a:pt x="8623517" y="317343"/>
                  <a:pt x="8619250" y="320284"/>
                  <a:pt x="8614678" y="319303"/>
                </a:cubicBezTo>
                <a:cubicBezTo>
                  <a:pt x="8610105" y="318650"/>
                  <a:pt x="8607058" y="314402"/>
                  <a:pt x="8607667" y="310156"/>
                </a:cubicBezTo>
                <a:cubicBezTo>
                  <a:pt x="8608581" y="305908"/>
                  <a:pt x="8612848" y="302968"/>
                  <a:pt x="8617116" y="303948"/>
                </a:cubicBezTo>
                <a:close/>
                <a:moveTo>
                  <a:pt x="8516226" y="303948"/>
                </a:moveTo>
                <a:cubicBezTo>
                  <a:pt x="8520493" y="304601"/>
                  <a:pt x="8523237" y="308522"/>
                  <a:pt x="8522628" y="312442"/>
                </a:cubicBezTo>
                <a:cubicBezTo>
                  <a:pt x="8522017" y="316363"/>
                  <a:pt x="8518056" y="318977"/>
                  <a:pt x="8513788" y="318323"/>
                </a:cubicBezTo>
                <a:cubicBezTo>
                  <a:pt x="8509521" y="317670"/>
                  <a:pt x="8506777" y="313749"/>
                  <a:pt x="8507387" y="309829"/>
                </a:cubicBezTo>
                <a:cubicBezTo>
                  <a:pt x="8507997" y="305908"/>
                  <a:pt x="8511959" y="303294"/>
                  <a:pt x="8516226" y="303948"/>
                </a:cubicBezTo>
                <a:close/>
                <a:moveTo>
                  <a:pt x="2051890" y="303948"/>
                </a:moveTo>
                <a:cubicBezTo>
                  <a:pt x="2055852" y="304602"/>
                  <a:pt x="2058594" y="308195"/>
                  <a:pt x="2058290" y="312116"/>
                </a:cubicBezTo>
                <a:cubicBezTo>
                  <a:pt x="2057986" y="316036"/>
                  <a:pt x="2054024" y="318650"/>
                  <a:pt x="2050061" y="317670"/>
                </a:cubicBezTo>
                <a:cubicBezTo>
                  <a:pt x="2046099" y="317016"/>
                  <a:pt x="2043356" y="313423"/>
                  <a:pt x="2043660" y="309502"/>
                </a:cubicBezTo>
                <a:cubicBezTo>
                  <a:pt x="2044270" y="305908"/>
                  <a:pt x="2047927" y="303295"/>
                  <a:pt x="2051890" y="303948"/>
                </a:cubicBezTo>
                <a:close/>
                <a:moveTo>
                  <a:pt x="2980732" y="303621"/>
                </a:moveTo>
                <a:cubicBezTo>
                  <a:pt x="2985310" y="304275"/>
                  <a:pt x="2988658" y="308522"/>
                  <a:pt x="2987743" y="313096"/>
                </a:cubicBezTo>
                <a:cubicBezTo>
                  <a:pt x="2987136" y="317343"/>
                  <a:pt x="2982870" y="320284"/>
                  <a:pt x="2978288" y="319631"/>
                </a:cubicBezTo>
                <a:cubicBezTo>
                  <a:pt x="2973727" y="318977"/>
                  <a:pt x="2970368" y="314729"/>
                  <a:pt x="2971286" y="310156"/>
                </a:cubicBezTo>
                <a:cubicBezTo>
                  <a:pt x="2971897" y="305582"/>
                  <a:pt x="2976158" y="302641"/>
                  <a:pt x="2980732" y="303621"/>
                </a:cubicBezTo>
                <a:close/>
                <a:moveTo>
                  <a:pt x="8132176" y="303295"/>
                </a:moveTo>
                <a:cubicBezTo>
                  <a:pt x="8136748" y="303948"/>
                  <a:pt x="8139796" y="308195"/>
                  <a:pt x="8139187" y="312442"/>
                </a:cubicBezTo>
                <a:cubicBezTo>
                  <a:pt x="8138577" y="316690"/>
                  <a:pt x="8134310" y="319630"/>
                  <a:pt x="8129738" y="318650"/>
                </a:cubicBezTo>
                <a:cubicBezTo>
                  <a:pt x="8125166" y="317997"/>
                  <a:pt x="8122118" y="313749"/>
                  <a:pt x="8122727" y="309502"/>
                </a:cubicBezTo>
                <a:cubicBezTo>
                  <a:pt x="8123337" y="305581"/>
                  <a:pt x="8127604" y="302641"/>
                  <a:pt x="8132176" y="303295"/>
                </a:cubicBezTo>
                <a:close/>
                <a:moveTo>
                  <a:pt x="3342670" y="303295"/>
                </a:moveTo>
                <a:cubicBezTo>
                  <a:pt x="3346937" y="303948"/>
                  <a:pt x="3349982" y="307868"/>
                  <a:pt x="3349371" y="312116"/>
                </a:cubicBezTo>
                <a:cubicBezTo>
                  <a:pt x="3348764" y="316036"/>
                  <a:pt x="3344801" y="318977"/>
                  <a:pt x="3340535" y="318324"/>
                </a:cubicBezTo>
                <a:cubicBezTo>
                  <a:pt x="3336267" y="317670"/>
                  <a:pt x="3333222" y="313749"/>
                  <a:pt x="3333829" y="309502"/>
                </a:cubicBezTo>
                <a:cubicBezTo>
                  <a:pt x="3334438" y="305255"/>
                  <a:pt x="3338402" y="302314"/>
                  <a:pt x="3342670" y="303295"/>
                </a:cubicBezTo>
                <a:close/>
                <a:moveTo>
                  <a:pt x="6941317" y="302968"/>
                </a:moveTo>
                <a:cubicBezTo>
                  <a:pt x="6945584" y="303621"/>
                  <a:pt x="6948327" y="307541"/>
                  <a:pt x="6947717" y="311462"/>
                </a:cubicBezTo>
                <a:cubicBezTo>
                  <a:pt x="6947107" y="315383"/>
                  <a:pt x="6943145" y="317997"/>
                  <a:pt x="6939183" y="317343"/>
                </a:cubicBezTo>
                <a:cubicBezTo>
                  <a:pt x="6934915" y="316690"/>
                  <a:pt x="6932172" y="312769"/>
                  <a:pt x="6932782" y="308848"/>
                </a:cubicBezTo>
                <a:cubicBezTo>
                  <a:pt x="6933392" y="304928"/>
                  <a:pt x="6937354" y="302314"/>
                  <a:pt x="6941317" y="302968"/>
                </a:cubicBezTo>
                <a:close/>
                <a:moveTo>
                  <a:pt x="10640085" y="302641"/>
                </a:moveTo>
                <a:cubicBezTo>
                  <a:pt x="10644047" y="303295"/>
                  <a:pt x="10646790" y="306888"/>
                  <a:pt x="10646181" y="310809"/>
                </a:cubicBezTo>
                <a:cubicBezTo>
                  <a:pt x="10645572" y="314729"/>
                  <a:pt x="10641913" y="317016"/>
                  <a:pt x="10637951" y="316363"/>
                </a:cubicBezTo>
                <a:cubicBezTo>
                  <a:pt x="10633989" y="315709"/>
                  <a:pt x="10631246" y="312116"/>
                  <a:pt x="10631856" y="308195"/>
                </a:cubicBezTo>
                <a:cubicBezTo>
                  <a:pt x="10632464" y="304601"/>
                  <a:pt x="10636122" y="301988"/>
                  <a:pt x="10640085" y="302641"/>
                </a:cubicBezTo>
                <a:close/>
                <a:moveTo>
                  <a:pt x="8229104" y="302641"/>
                </a:moveTo>
                <a:cubicBezTo>
                  <a:pt x="8233676" y="303294"/>
                  <a:pt x="8236724" y="307541"/>
                  <a:pt x="8236114" y="311789"/>
                </a:cubicBezTo>
                <a:cubicBezTo>
                  <a:pt x="8235504" y="316036"/>
                  <a:pt x="8231237" y="318976"/>
                  <a:pt x="8226665" y="318323"/>
                </a:cubicBezTo>
                <a:cubicBezTo>
                  <a:pt x="8222093" y="317670"/>
                  <a:pt x="8219045" y="313422"/>
                  <a:pt x="8219655" y="309175"/>
                </a:cubicBezTo>
                <a:cubicBezTo>
                  <a:pt x="8220264" y="304927"/>
                  <a:pt x="8224532" y="301661"/>
                  <a:pt x="8229104" y="302641"/>
                </a:cubicBezTo>
                <a:close/>
                <a:moveTo>
                  <a:pt x="7681375" y="302641"/>
                </a:moveTo>
                <a:cubicBezTo>
                  <a:pt x="7685642" y="303294"/>
                  <a:pt x="7688385" y="307215"/>
                  <a:pt x="7687776" y="311135"/>
                </a:cubicBezTo>
                <a:cubicBezTo>
                  <a:pt x="7687166" y="315056"/>
                  <a:pt x="7683509" y="317670"/>
                  <a:pt x="7679241" y="317016"/>
                </a:cubicBezTo>
                <a:cubicBezTo>
                  <a:pt x="7674974" y="316363"/>
                  <a:pt x="7672231" y="312442"/>
                  <a:pt x="7672841" y="308522"/>
                </a:cubicBezTo>
                <a:cubicBezTo>
                  <a:pt x="7673450" y="304601"/>
                  <a:pt x="7677107" y="301987"/>
                  <a:pt x="7681375" y="302641"/>
                </a:cubicBezTo>
                <a:close/>
                <a:moveTo>
                  <a:pt x="8462277" y="301661"/>
                </a:moveTo>
                <a:cubicBezTo>
                  <a:pt x="8466239" y="302314"/>
                  <a:pt x="8469288" y="305908"/>
                  <a:pt x="8468677" y="309829"/>
                </a:cubicBezTo>
                <a:cubicBezTo>
                  <a:pt x="8468068" y="313749"/>
                  <a:pt x="8464410" y="316363"/>
                  <a:pt x="8460448" y="315383"/>
                </a:cubicBezTo>
                <a:cubicBezTo>
                  <a:pt x="8456485" y="314729"/>
                  <a:pt x="8453437" y="311136"/>
                  <a:pt x="8454047" y="307215"/>
                </a:cubicBezTo>
                <a:cubicBezTo>
                  <a:pt x="8454352" y="303621"/>
                  <a:pt x="8458314" y="301007"/>
                  <a:pt x="8462277" y="301661"/>
                </a:cubicBezTo>
                <a:close/>
                <a:moveTo>
                  <a:pt x="4328873" y="301661"/>
                </a:moveTo>
                <a:cubicBezTo>
                  <a:pt x="4332832" y="302314"/>
                  <a:pt x="4335874" y="305908"/>
                  <a:pt x="4335267" y="309829"/>
                </a:cubicBezTo>
                <a:cubicBezTo>
                  <a:pt x="4334661" y="313749"/>
                  <a:pt x="4331001" y="316363"/>
                  <a:pt x="4326737" y="315709"/>
                </a:cubicBezTo>
                <a:cubicBezTo>
                  <a:pt x="4322771" y="315056"/>
                  <a:pt x="4319719" y="311462"/>
                  <a:pt x="4320329" y="307541"/>
                </a:cubicBezTo>
                <a:cubicBezTo>
                  <a:pt x="4320943" y="303621"/>
                  <a:pt x="4324905" y="301007"/>
                  <a:pt x="4328873" y="301661"/>
                </a:cubicBezTo>
                <a:close/>
                <a:moveTo>
                  <a:pt x="3542964" y="301661"/>
                </a:moveTo>
                <a:cubicBezTo>
                  <a:pt x="3547228" y="302314"/>
                  <a:pt x="3550286" y="306234"/>
                  <a:pt x="3549670" y="310155"/>
                </a:cubicBezTo>
                <a:cubicBezTo>
                  <a:pt x="3549060" y="314075"/>
                  <a:pt x="3545107" y="316690"/>
                  <a:pt x="3540836" y="316036"/>
                </a:cubicBezTo>
                <a:cubicBezTo>
                  <a:pt x="3536557" y="315383"/>
                  <a:pt x="3533508" y="311462"/>
                  <a:pt x="3534116" y="307541"/>
                </a:cubicBezTo>
                <a:cubicBezTo>
                  <a:pt x="3534729" y="303294"/>
                  <a:pt x="3538688" y="300681"/>
                  <a:pt x="3542964" y="301661"/>
                </a:cubicBezTo>
                <a:close/>
                <a:moveTo>
                  <a:pt x="1454629" y="301007"/>
                </a:moveTo>
                <a:lnTo>
                  <a:pt x="1457743" y="302824"/>
                </a:lnTo>
                <a:lnTo>
                  <a:pt x="1458614" y="302641"/>
                </a:lnTo>
                <a:cubicBezTo>
                  <a:pt x="1463185" y="303295"/>
                  <a:pt x="1466233" y="307542"/>
                  <a:pt x="1465623" y="311789"/>
                </a:cubicBezTo>
                <a:cubicBezTo>
                  <a:pt x="1465014" y="316036"/>
                  <a:pt x="1460748" y="318977"/>
                  <a:pt x="1456175" y="318324"/>
                </a:cubicBezTo>
                <a:lnTo>
                  <a:pt x="1455494" y="317920"/>
                </a:lnTo>
                <a:lnTo>
                  <a:pt x="1456095" y="320052"/>
                </a:lnTo>
                <a:lnTo>
                  <a:pt x="1460159" y="319304"/>
                </a:lnTo>
                <a:cubicBezTo>
                  <a:pt x="1464731" y="319957"/>
                  <a:pt x="1467779" y="324204"/>
                  <a:pt x="1467169" y="328452"/>
                </a:cubicBezTo>
                <a:cubicBezTo>
                  <a:pt x="1466560" y="332699"/>
                  <a:pt x="1462293" y="335640"/>
                  <a:pt x="1457720" y="334659"/>
                </a:cubicBezTo>
                <a:cubicBezTo>
                  <a:pt x="1455435" y="334333"/>
                  <a:pt x="1453530" y="333108"/>
                  <a:pt x="1452273" y="331433"/>
                </a:cubicBezTo>
                <a:lnTo>
                  <a:pt x="1451097" y="326977"/>
                </a:lnTo>
                <a:lnTo>
                  <a:pt x="1446682" y="327798"/>
                </a:lnTo>
                <a:cubicBezTo>
                  <a:pt x="1442111" y="327144"/>
                  <a:pt x="1438758" y="322570"/>
                  <a:pt x="1439368" y="318323"/>
                </a:cubicBezTo>
                <a:cubicBezTo>
                  <a:pt x="1439673" y="316199"/>
                  <a:pt x="1440892" y="314321"/>
                  <a:pt x="1442644" y="313096"/>
                </a:cubicBezTo>
                <a:lnTo>
                  <a:pt x="1446211" y="312376"/>
                </a:lnTo>
                <a:lnTo>
                  <a:pt x="1444876" y="307542"/>
                </a:lnTo>
                <a:cubicBezTo>
                  <a:pt x="1445790" y="303295"/>
                  <a:pt x="1450058" y="300354"/>
                  <a:pt x="1454629" y="301007"/>
                </a:cubicBezTo>
                <a:close/>
                <a:moveTo>
                  <a:pt x="7017755" y="300944"/>
                </a:moveTo>
                <a:cubicBezTo>
                  <a:pt x="7021910" y="301657"/>
                  <a:pt x="7024804" y="305412"/>
                  <a:pt x="7024219" y="309332"/>
                </a:cubicBezTo>
                <a:cubicBezTo>
                  <a:pt x="7023634" y="313252"/>
                  <a:pt x="7019791" y="315851"/>
                  <a:pt x="7015635" y="315138"/>
                </a:cubicBezTo>
                <a:cubicBezTo>
                  <a:pt x="7011480" y="314425"/>
                  <a:pt x="7008586" y="310671"/>
                  <a:pt x="7009171" y="306751"/>
                </a:cubicBezTo>
                <a:cubicBezTo>
                  <a:pt x="7009756" y="302831"/>
                  <a:pt x="7013599" y="300231"/>
                  <a:pt x="7017755" y="300944"/>
                </a:cubicBezTo>
                <a:close/>
                <a:moveTo>
                  <a:pt x="10712323" y="300681"/>
                </a:moveTo>
                <a:cubicBezTo>
                  <a:pt x="10716285" y="301334"/>
                  <a:pt x="10719029" y="304928"/>
                  <a:pt x="10718419" y="308848"/>
                </a:cubicBezTo>
                <a:cubicBezTo>
                  <a:pt x="10717809" y="312769"/>
                  <a:pt x="10714152" y="315056"/>
                  <a:pt x="10710190" y="314402"/>
                </a:cubicBezTo>
                <a:cubicBezTo>
                  <a:pt x="10706227" y="313749"/>
                  <a:pt x="10703484" y="310155"/>
                  <a:pt x="10704093" y="306234"/>
                </a:cubicBezTo>
                <a:cubicBezTo>
                  <a:pt x="10704703" y="302314"/>
                  <a:pt x="10708360" y="300027"/>
                  <a:pt x="10712323" y="300681"/>
                </a:cubicBezTo>
                <a:close/>
                <a:moveTo>
                  <a:pt x="4401076" y="300681"/>
                </a:moveTo>
                <a:cubicBezTo>
                  <a:pt x="4405338" y="301334"/>
                  <a:pt x="4408086" y="305254"/>
                  <a:pt x="4407470" y="309175"/>
                </a:cubicBezTo>
                <a:cubicBezTo>
                  <a:pt x="4407166" y="311135"/>
                  <a:pt x="4406026" y="312769"/>
                  <a:pt x="4404461" y="313831"/>
                </a:cubicBezTo>
                <a:lnTo>
                  <a:pt x="4402163" y="314342"/>
                </a:lnTo>
                <a:lnTo>
                  <a:pt x="4404680" y="315832"/>
                </a:lnTo>
                <a:cubicBezTo>
                  <a:pt x="4405899" y="317425"/>
                  <a:pt x="4406507" y="319467"/>
                  <a:pt x="4406201" y="321590"/>
                </a:cubicBezTo>
                <a:cubicBezTo>
                  <a:pt x="4405590" y="325838"/>
                  <a:pt x="4401637" y="328451"/>
                  <a:pt x="4397369" y="327798"/>
                </a:cubicBezTo>
                <a:cubicBezTo>
                  <a:pt x="4393093" y="327144"/>
                  <a:pt x="4390048" y="323224"/>
                  <a:pt x="4390660" y="318977"/>
                </a:cubicBezTo>
                <a:cubicBezTo>
                  <a:pt x="4390961" y="316853"/>
                  <a:pt x="4392104" y="315056"/>
                  <a:pt x="4393706" y="313913"/>
                </a:cubicBezTo>
                <a:lnTo>
                  <a:pt x="4396214" y="313418"/>
                </a:lnTo>
                <a:lnTo>
                  <a:pt x="4393911" y="312034"/>
                </a:lnTo>
                <a:cubicBezTo>
                  <a:pt x="4392762" y="310482"/>
                  <a:pt x="4392232" y="308522"/>
                  <a:pt x="4392539" y="306561"/>
                </a:cubicBezTo>
                <a:cubicBezTo>
                  <a:pt x="4392839" y="302641"/>
                  <a:pt x="4396811" y="300027"/>
                  <a:pt x="4401076" y="300681"/>
                </a:cubicBezTo>
                <a:close/>
                <a:moveTo>
                  <a:pt x="2117739" y="300681"/>
                </a:moveTo>
                <a:cubicBezTo>
                  <a:pt x="2121702" y="301334"/>
                  <a:pt x="2124444" y="304928"/>
                  <a:pt x="2123835" y="308848"/>
                </a:cubicBezTo>
                <a:cubicBezTo>
                  <a:pt x="2123225" y="312769"/>
                  <a:pt x="2119568" y="315056"/>
                  <a:pt x="2115605" y="314403"/>
                </a:cubicBezTo>
                <a:cubicBezTo>
                  <a:pt x="2111643" y="313749"/>
                  <a:pt x="2108900" y="310156"/>
                  <a:pt x="2109510" y="306235"/>
                </a:cubicBezTo>
                <a:cubicBezTo>
                  <a:pt x="2110119" y="302641"/>
                  <a:pt x="2113777" y="300027"/>
                  <a:pt x="2117739" y="300681"/>
                </a:cubicBezTo>
                <a:close/>
                <a:moveTo>
                  <a:pt x="8498244" y="300027"/>
                </a:moveTo>
                <a:cubicBezTo>
                  <a:pt x="8502511" y="300681"/>
                  <a:pt x="8505253" y="304601"/>
                  <a:pt x="8504644" y="308522"/>
                </a:cubicBezTo>
                <a:lnTo>
                  <a:pt x="8502289" y="312164"/>
                </a:lnTo>
                <a:lnTo>
                  <a:pt x="8502659" y="313565"/>
                </a:lnTo>
                <a:cubicBezTo>
                  <a:pt x="8501993" y="318019"/>
                  <a:pt x="8497681" y="320982"/>
                  <a:pt x="8493028" y="320183"/>
                </a:cubicBezTo>
                <a:cubicBezTo>
                  <a:pt x="8488373" y="319385"/>
                  <a:pt x="8485139" y="315126"/>
                  <a:pt x="8485805" y="310672"/>
                </a:cubicBezTo>
                <a:cubicBezTo>
                  <a:pt x="8486137" y="308445"/>
                  <a:pt x="8487382" y="306591"/>
                  <a:pt x="8489125" y="305394"/>
                </a:cubicBezTo>
                <a:lnTo>
                  <a:pt x="8490167" y="305172"/>
                </a:lnTo>
                <a:lnTo>
                  <a:pt x="8492604" y="301252"/>
                </a:lnTo>
                <a:cubicBezTo>
                  <a:pt x="8494128" y="300191"/>
                  <a:pt x="8496109" y="299700"/>
                  <a:pt x="8498244" y="300027"/>
                </a:cubicBezTo>
                <a:close/>
                <a:moveTo>
                  <a:pt x="4042017" y="299700"/>
                </a:moveTo>
                <a:cubicBezTo>
                  <a:pt x="4045978" y="300354"/>
                  <a:pt x="4049020" y="303947"/>
                  <a:pt x="4048409" y="307868"/>
                </a:cubicBezTo>
                <a:cubicBezTo>
                  <a:pt x="4047803" y="311789"/>
                  <a:pt x="4044153" y="314402"/>
                  <a:pt x="4039901" y="313749"/>
                </a:cubicBezTo>
                <a:cubicBezTo>
                  <a:pt x="4035940" y="313095"/>
                  <a:pt x="4032901" y="309502"/>
                  <a:pt x="4033512" y="305581"/>
                </a:cubicBezTo>
                <a:cubicBezTo>
                  <a:pt x="4034112" y="301661"/>
                  <a:pt x="4038066" y="299047"/>
                  <a:pt x="4042017" y="299700"/>
                </a:cubicBezTo>
                <a:close/>
                <a:moveTo>
                  <a:pt x="3137512" y="299700"/>
                </a:moveTo>
                <a:cubicBezTo>
                  <a:pt x="3141773" y="300354"/>
                  <a:pt x="3144821" y="304274"/>
                  <a:pt x="3144212" y="308522"/>
                </a:cubicBezTo>
                <a:cubicBezTo>
                  <a:pt x="3143603" y="312769"/>
                  <a:pt x="3139642" y="315383"/>
                  <a:pt x="3135377" y="314729"/>
                </a:cubicBezTo>
                <a:cubicBezTo>
                  <a:pt x="3131113" y="314076"/>
                  <a:pt x="3128063" y="310156"/>
                  <a:pt x="3128673" y="305908"/>
                </a:cubicBezTo>
                <a:cubicBezTo>
                  <a:pt x="3129286" y="301661"/>
                  <a:pt x="3133246" y="299047"/>
                  <a:pt x="3137512" y="299700"/>
                </a:cubicBezTo>
                <a:close/>
                <a:moveTo>
                  <a:pt x="2866172" y="299374"/>
                </a:moveTo>
                <a:cubicBezTo>
                  <a:pt x="2868456" y="299701"/>
                  <a:pt x="2870362" y="300926"/>
                  <a:pt x="2871613" y="302601"/>
                </a:cubicBezTo>
                <a:lnTo>
                  <a:pt x="2872771" y="306972"/>
                </a:lnTo>
                <a:lnTo>
                  <a:pt x="2875389" y="308559"/>
                </a:lnTo>
                <a:lnTo>
                  <a:pt x="2875900" y="307746"/>
                </a:lnTo>
                <a:cubicBezTo>
                  <a:pt x="2877576" y="306562"/>
                  <a:pt x="2879708" y="306072"/>
                  <a:pt x="2881990" y="306561"/>
                </a:cubicBezTo>
                <a:cubicBezTo>
                  <a:pt x="2886562" y="307215"/>
                  <a:pt x="2889613" y="311463"/>
                  <a:pt x="2889003" y="315709"/>
                </a:cubicBezTo>
                <a:cubicBezTo>
                  <a:pt x="2888395" y="319957"/>
                  <a:pt x="2884130" y="322897"/>
                  <a:pt x="2879551" y="322244"/>
                </a:cubicBezTo>
                <a:lnTo>
                  <a:pt x="2876413" y="320381"/>
                </a:lnTo>
                <a:lnTo>
                  <a:pt x="2875744" y="321427"/>
                </a:lnTo>
                <a:cubicBezTo>
                  <a:pt x="2873919" y="322652"/>
                  <a:pt x="2871553" y="323224"/>
                  <a:pt x="2869117" y="322897"/>
                </a:cubicBezTo>
                <a:cubicBezTo>
                  <a:pt x="2866679" y="322408"/>
                  <a:pt x="2864625" y="321100"/>
                  <a:pt x="2863254" y="319344"/>
                </a:cubicBezTo>
                <a:lnTo>
                  <a:pt x="2861545" y="313251"/>
                </a:lnTo>
                <a:lnTo>
                  <a:pt x="2860839" y="312835"/>
                </a:lnTo>
                <a:lnTo>
                  <a:pt x="2858232" y="316868"/>
                </a:lnTo>
                <a:cubicBezTo>
                  <a:pt x="2856433" y="318057"/>
                  <a:pt x="2854116" y="318586"/>
                  <a:pt x="2851709" y="318172"/>
                </a:cubicBezTo>
                <a:cubicBezTo>
                  <a:pt x="2846885" y="317345"/>
                  <a:pt x="2843517" y="313064"/>
                  <a:pt x="2844181" y="308610"/>
                </a:cubicBezTo>
                <a:cubicBezTo>
                  <a:pt x="2844848" y="304156"/>
                  <a:pt x="2849293" y="301215"/>
                  <a:pt x="2854109" y="302042"/>
                </a:cubicBezTo>
                <a:lnTo>
                  <a:pt x="2857852" y="304242"/>
                </a:lnTo>
                <a:lnTo>
                  <a:pt x="2860003" y="300763"/>
                </a:lnTo>
                <a:cubicBezTo>
                  <a:pt x="2861679" y="299619"/>
                  <a:pt x="2863889" y="299047"/>
                  <a:pt x="2866172" y="299374"/>
                </a:cubicBezTo>
                <a:close/>
                <a:moveTo>
                  <a:pt x="6151575" y="299047"/>
                </a:moveTo>
                <a:cubicBezTo>
                  <a:pt x="6155538" y="299700"/>
                  <a:pt x="6158586" y="303294"/>
                  <a:pt x="6157976" y="307215"/>
                </a:cubicBezTo>
                <a:cubicBezTo>
                  <a:pt x="6157367" y="311136"/>
                  <a:pt x="6153709" y="313749"/>
                  <a:pt x="6149442" y="313096"/>
                </a:cubicBezTo>
                <a:cubicBezTo>
                  <a:pt x="6145479" y="312442"/>
                  <a:pt x="6142431" y="308848"/>
                  <a:pt x="6143041" y="304928"/>
                </a:cubicBezTo>
                <a:cubicBezTo>
                  <a:pt x="6143955" y="301007"/>
                  <a:pt x="6147613" y="298393"/>
                  <a:pt x="6151575" y="299047"/>
                </a:cubicBezTo>
                <a:close/>
                <a:moveTo>
                  <a:pt x="8480260" y="298720"/>
                </a:moveTo>
                <a:cubicBezTo>
                  <a:pt x="8484222" y="299373"/>
                  <a:pt x="8487270" y="303294"/>
                  <a:pt x="8486660" y="306888"/>
                </a:cubicBezTo>
                <a:cubicBezTo>
                  <a:pt x="8486051" y="310809"/>
                  <a:pt x="8482393" y="313422"/>
                  <a:pt x="8478126" y="312769"/>
                </a:cubicBezTo>
                <a:cubicBezTo>
                  <a:pt x="8474163" y="312115"/>
                  <a:pt x="8471115" y="308195"/>
                  <a:pt x="8471725" y="304601"/>
                </a:cubicBezTo>
                <a:cubicBezTo>
                  <a:pt x="8472335" y="300681"/>
                  <a:pt x="8476297" y="298066"/>
                  <a:pt x="8480260" y="298720"/>
                </a:cubicBezTo>
                <a:close/>
                <a:moveTo>
                  <a:pt x="7451554" y="298720"/>
                </a:moveTo>
                <a:cubicBezTo>
                  <a:pt x="7455516" y="299374"/>
                  <a:pt x="7458260" y="302968"/>
                  <a:pt x="7457955" y="306888"/>
                </a:cubicBezTo>
                <a:cubicBezTo>
                  <a:pt x="7457346" y="310809"/>
                  <a:pt x="7453687" y="313096"/>
                  <a:pt x="7449726" y="312443"/>
                </a:cubicBezTo>
                <a:cubicBezTo>
                  <a:pt x="7445763" y="311789"/>
                  <a:pt x="7443019" y="308195"/>
                  <a:pt x="7443324" y="304275"/>
                </a:cubicBezTo>
                <a:cubicBezTo>
                  <a:pt x="7443934" y="300681"/>
                  <a:pt x="7447591" y="298067"/>
                  <a:pt x="7451554" y="298720"/>
                </a:cubicBezTo>
                <a:close/>
                <a:moveTo>
                  <a:pt x="4663827" y="298720"/>
                </a:moveTo>
                <a:cubicBezTo>
                  <a:pt x="4668100" y="299373"/>
                  <a:pt x="4671147" y="303294"/>
                  <a:pt x="4670535" y="307215"/>
                </a:cubicBezTo>
                <a:cubicBezTo>
                  <a:pt x="4669925" y="311135"/>
                  <a:pt x="4665963" y="314075"/>
                  <a:pt x="4661696" y="313095"/>
                </a:cubicBezTo>
                <a:cubicBezTo>
                  <a:pt x="4657423" y="312442"/>
                  <a:pt x="4654383" y="308522"/>
                  <a:pt x="4654992" y="304601"/>
                </a:cubicBezTo>
                <a:cubicBezTo>
                  <a:pt x="4655599" y="300681"/>
                  <a:pt x="4659563" y="298066"/>
                  <a:pt x="4663827" y="298720"/>
                </a:cubicBezTo>
                <a:close/>
                <a:moveTo>
                  <a:pt x="3003666" y="298720"/>
                </a:moveTo>
                <a:cubicBezTo>
                  <a:pt x="3007934" y="299373"/>
                  <a:pt x="3011289" y="303621"/>
                  <a:pt x="3010376" y="307541"/>
                </a:cubicBezTo>
                <a:cubicBezTo>
                  <a:pt x="3010071" y="309665"/>
                  <a:pt x="3008929" y="311381"/>
                  <a:pt x="3007285" y="312483"/>
                </a:cubicBezTo>
                <a:lnTo>
                  <a:pt x="3007197" y="312503"/>
                </a:lnTo>
                <a:lnTo>
                  <a:pt x="3007540" y="313749"/>
                </a:lnTo>
                <a:cubicBezTo>
                  <a:pt x="3006930" y="318324"/>
                  <a:pt x="3002662" y="321264"/>
                  <a:pt x="2997791" y="320284"/>
                </a:cubicBezTo>
                <a:cubicBezTo>
                  <a:pt x="2993219" y="319630"/>
                  <a:pt x="2989862" y="315383"/>
                  <a:pt x="2990476" y="310809"/>
                </a:cubicBezTo>
                <a:cubicBezTo>
                  <a:pt x="2990778" y="308522"/>
                  <a:pt x="2992001" y="306643"/>
                  <a:pt x="2993753" y="305459"/>
                </a:cubicBezTo>
                <a:lnTo>
                  <a:pt x="2994627" y="305300"/>
                </a:lnTo>
                <a:lnTo>
                  <a:pt x="2994530" y="304928"/>
                </a:lnTo>
                <a:cubicBezTo>
                  <a:pt x="2995442" y="300681"/>
                  <a:pt x="2999403" y="298067"/>
                  <a:pt x="3003666" y="298720"/>
                </a:cubicBezTo>
                <a:close/>
                <a:moveTo>
                  <a:pt x="2181452" y="298720"/>
                </a:moveTo>
                <a:cubicBezTo>
                  <a:pt x="2185413" y="299374"/>
                  <a:pt x="2188156" y="302968"/>
                  <a:pt x="2187547" y="306561"/>
                </a:cubicBezTo>
                <a:cubicBezTo>
                  <a:pt x="2186938" y="310156"/>
                  <a:pt x="2183280" y="312769"/>
                  <a:pt x="2179319" y="312116"/>
                </a:cubicBezTo>
                <a:cubicBezTo>
                  <a:pt x="2175357" y="311463"/>
                  <a:pt x="2172613" y="307868"/>
                  <a:pt x="2173223" y="304275"/>
                </a:cubicBezTo>
                <a:cubicBezTo>
                  <a:pt x="2173832" y="300681"/>
                  <a:pt x="2177489" y="298067"/>
                  <a:pt x="2181452" y="298720"/>
                </a:cubicBezTo>
                <a:close/>
                <a:moveTo>
                  <a:pt x="5291620" y="298393"/>
                </a:moveTo>
                <a:cubicBezTo>
                  <a:pt x="5295584" y="299047"/>
                  <a:pt x="5298325" y="302641"/>
                  <a:pt x="5298021" y="306561"/>
                </a:cubicBezTo>
                <a:lnTo>
                  <a:pt x="5296641" y="308791"/>
                </a:lnTo>
                <a:lnTo>
                  <a:pt x="5297448" y="309828"/>
                </a:lnTo>
                <a:cubicBezTo>
                  <a:pt x="5297140" y="311625"/>
                  <a:pt x="5296074" y="313177"/>
                  <a:pt x="5294623" y="314198"/>
                </a:cubicBezTo>
                <a:lnTo>
                  <a:pt x="5291575" y="314905"/>
                </a:lnTo>
                <a:lnTo>
                  <a:pt x="5294138" y="316445"/>
                </a:lnTo>
                <a:cubicBezTo>
                  <a:pt x="5295284" y="317997"/>
                  <a:pt x="5295814" y="319957"/>
                  <a:pt x="5295513" y="321917"/>
                </a:cubicBezTo>
                <a:cubicBezTo>
                  <a:pt x="5294902" y="325838"/>
                  <a:pt x="5290938" y="328452"/>
                  <a:pt x="5286670" y="327798"/>
                </a:cubicBezTo>
                <a:cubicBezTo>
                  <a:pt x="5282403" y="327145"/>
                  <a:pt x="5279662" y="323224"/>
                  <a:pt x="5280269" y="319304"/>
                </a:cubicBezTo>
                <a:cubicBezTo>
                  <a:pt x="5280575" y="317343"/>
                  <a:pt x="5281717" y="315710"/>
                  <a:pt x="5283317" y="314648"/>
                </a:cubicBezTo>
                <a:lnTo>
                  <a:pt x="5288151" y="313625"/>
                </a:lnTo>
                <a:lnTo>
                  <a:pt x="5283424" y="307541"/>
                </a:lnTo>
                <a:lnTo>
                  <a:pt x="5284649" y="305558"/>
                </a:lnTo>
                <a:lnTo>
                  <a:pt x="5283389" y="303948"/>
                </a:lnTo>
                <a:cubicBezTo>
                  <a:pt x="5283998" y="300027"/>
                  <a:pt x="5287656" y="297413"/>
                  <a:pt x="5291620" y="298393"/>
                </a:cubicBezTo>
                <a:close/>
                <a:moveTo>
                  <a:pt x="7092194" y="298067"/>
                </a:moveTo>
                <a:cubicBezTo>
                  <a:pt x="7096156" y="298720"/>
                  <a:pt x="7099204" y="302314"/>
                  <a:pt x="7098594" y="306234"/>
                </a:cubicBezTo>
                <a:cubicBezTo>
                  <a:pt x="7097984" y="310156"/>
                  <a:pt x="7094327" y="312769"/>
                  <a:pt x="7090060" y="312116"/>
                </a:cubicBezTo>
                <a:cubicBezTo>
                  <a:pt x="7086097" y="311462"/>
                  <a:pt x="7083049" y="307868"/>
                  <a:pt x="7083659" y="303948"/>
                </a:cubicBezTo>
                <a:cubicBezTo>
                  <a:pt x="7084268" y="300027"/>
                  <a:pt x="7088231" y="297413"/>
                  <a:pt x="7092194" y="298067"/>
                </a:cubicBezTo>
                <a:close/>
                <a:moveTo>
                  <a:pt x="10785170" y="297413"/>
                </a:moveTo>
                <a:cubicBezTo>
                  <a:pt x="10789133" y="298067"/>
                  <a:pt x="10791876" y="301661"/>
                  <a:pt x="10791266" y="305581"/>
                </a:cubicBezTo>
                <a:cubicBezTo>
                  <a:pt x="10790657" y="309502"/>
                  <a:pt x="10786999" y="311789"/>
                  <a:pt x="10783038" y="311136"/>
                </a:cubicBezTo>
                <a:cubicBezTo>
                  <a:pt x="10779074" y="310482"/>
                  <a:pt x="10776331" y="306888"/>
                  <a:pt x="10776940" y="302968"/>
                </a:cubicBezTo>
                <a:cubicBezTo>
                  <a:pt x="10777246" y="299047"/>
                  <a:pt x="10781208" y="296433"/>
                  <a:pt x="10785170" y="297413"/>
                </a:cubicBezTo>
                <a:close/>
                <a:moveTo>
                  <a:pt x="4553747" y="297413"/>
                </a:moveTo>
                <a:cubicBezTo>
                  <a:pt x="4558019" y="298066"/>
                  <a:pt x="4561070" y="301987"/>
                  <a:pt x="4560455" y="306234"/>
                </a:cubicBezTo>
                <a:cubicBezTo>
                  <a:pt x="4559848" y="310482"/>
                  <a:pt x="4555883" y="313095"/>
                  <a:pt x="4551618" y="312442"/>
                </a:cubicBezTo>
                <a:cubicBezTo>
                  <a:pt x="4547350" y="311789"/>
                  <a:pt x="4544304" y="307868"/>
                  <a:pt x="4544910" y="303621"/>
                </a:cubicBezTo>
                <a:cubicBezTo>
                  <a:pt x="4545518" y="299373"/>
                  <a:pt x="4549486" y="296760"/>
                  <a:pt x="4553747" y="297413"/>
                </a:cubicBezTo>
                <a:close/>
                <a:moveTo>
                  <a:pt x="4477536" y="297413"/>
                </a:moveTo>
                <a:cubicBezTo>
                  <a:pt x="4481816" y="298066"/>
                  <a:pt x="4484858" y="301987"/>
                  <a:pt x="4484250" y="306234"/>
                </a:cubicBezTo>
                <a:cubicBezTo>
                  <a:pt x="4483642" y="310482"/>
                  <a:pt x="4479680" y="313095"/>
                  <a:pt x="4475407" y="312442"/>
                </a:cubicBezTo>
                <a:cubicBezTo>
                  <a:pt x="4471146" y="311789"/>
                  <a:pt x="4468091" y="307868"/>
                  <a:pt x="4468700" y="303621"/>
                </a:cubicBezTo>
                <a:cubicBezTo>
                  <a:pt x="4469314" y="299373"/>
                  <a:pt x="4473281" y="296760"/>
                  <a:pt x="4477536" y="297413"/>
                </a:cubicBezTo>
                <a:close/>
                <a:moveTo>
                  <a:pt x="2566227" y="297086"/>
                </a:moveTo>
                <a:cubicBezTo>
                  <a:pt x="2570797" y="297740"/>
                  <a:pt x="2573847" y="301988"/>
                  <a:pt x="2573236" y="306234"/>
                </a:cubicBezTo>
                <a:cubicBezTo>
                  <a:pt x="2572627" y="310482"/>
                  <a:pt x="2568363" y="313422"/>
                  <a:pt x="2563784" y="312769"/>
                </a:cubicBezTo>
                <a:cubicBezTo>
                  <a:pt x="2559207" y="312116"/>
                  <a:pt x="2556163" y="307868"/>
                  <a:pt x="2556772" y="303621"/>
                </a:cubicBezTo>
                <a:cubicBezTo>
                  <a:pt x="2557685" y="299047"/>
                  <a:pt x="2561953" y="296106"/>
                  <a:pt x="2566227" y="297086"/>
                </a:cubicBezTo>
                <a:close/>
                <a:moveTo>
                  <a:pt x="2022436" y="297086"/>
                </a:moveTo>
                <a:cubicBezTo>
                  <a:pt x="2027008" y="297740"/>
                  <a:pt x="2030361" y="301987"/>
                  <a:pt x="2029752" y="306561"/>
                </a:cubicBezTo>
                <a:cubicBezTo>
                  <a:pt x="2029142" y="311135"/>
                  <a:pt x="2024874" y="314075"/>
                  <a:pt x="2019997" y="313095"/>
                </a:cubicBezTo>
                <a:cubicBezTo>
                  <a:pt x="2015427" y="312442"/>
                  <a:pt x="2012074" y="308195"/>
                  <a:pt x="2012683" y="303621"/>
                </a:cubicBezTo>
                <a:cubicBezTo>
                  <a:pt x="2013293" y="299373"/>
                  <a:pt x="2017560" y="296433"/>
                  <a:pt x="2022436" y="297086"/>
                </a:cubicBezTo>
                <a:close/>
                <a:moveTo>
                  <a:pt x="6412485" y="296107"/>
                </a:moveTo>
                <a:cubicBezTo>
                  <a:pt x="6416752" y="296760"/>
                  <a:pt x="6419800" y="300681"/>
                  <a:pt x="6419191" y="304601"/>
                </a:cubicBezTo>
                <a:cubicBezTo>
                  <a:pt x="6418581" y="308522"/>
                  <a:pt x="6414619" y="311136"/>
                  <a:pt x="6410352" y="310482"/>
                </a:cubicBezTo>
                <a:cubicBezTo>
                  <a:pt x="6406084" y="309829"/>
                  <a:pt x="6403036" y="305908"/>
                  <a:pt x="6403646" y="301988"/>
                </a:cubicBezTo>
                <a:cubicBezTo>
                  <a:pt x="6404560" y="298067"/>
                  <a:pt x="6408218" y="295453"/>
                  <a:pt x="6412485" y="296107"/>
                </a:cubicBezTo>
                <a:close/>
                <a:moveTo>
                  <a:pt x="5775981" y="295780"/>
                </a:moveTo>
                <a:cubicBezTo>
                  <a:pt x="5779947" y="296433"/>
                  <a:pt x="5782994" y="300354"/>
                  <a:pt x="5782383" y="304274"/>
                </a:cubicBezTo>
                <a:cubicBezTo>
                  <a:pt x="5781774" y="308195"/>
                  <a:pt x="5778116" y="310809"/>
                  <a:pt x="5773850" y="310155"/>
                </a:cubicBezTo>
                <a:cubicBezTo>
                  <a:pt x="5769581" y="309502"/>
                  <a:pt x="5766838" y="305581"/>
                  <a:pt x="5767448" y="301661"/>
                </a:cubicBezTo>
                <a:cubicBezTo>
                  <a:pt x="5768056" y="297740"/>
                  <a:pt x="5772022" y="295126"/>
                  <a:pt x="5775981" y="295780"/>
                </a:cubicBezTo>
                <a:close/>
                <a:moveTo>
                  <a:pt x="1770614" y="295780"/>
                </a:moveTo>
                <a:cubicBezTo>
                  <a:pt x="1774577" y="296434"/>
                  <a:pt x="1777320" y="300027"/>
                  <a:pt x="1776711" y="303622"/>
                </a:cubicBezTo>
                <a:lnTo>
                  <a:pt x="1774146" y="307542"/>
                </a:lnTo>
                <a:lnTo>
                  <a:pt x="1778590" y="306561"/>
                </a:lnTo>
                <a:cubicBezTo>
                  <a:pt x="1783466" y="307215"/>
                  <a:pt x="1786515" y="311789"/>
                  <a:pt x="1785905" y="316036"/>
                </a:cubicBezTo>
                <a:cubicBezTo>
                  <a:pt x="1785601" y="318324"/>
                  <a:pt x="1784305" y="320202"/>
                  <a:pt x="1782515" y="321386"/>
                </a:cubicBezTo>
                <a:lnTo>
                  <a:pt x="1778373" y="322157"/>
                </a:lnTo>
                <a:lnTo>
                  <a:pt x="1775687" y="326369"/>
                </a:lnTo>
                <a:cubicBezTo>
                  <a:pt x="1774087" y="327471"/>
                  <a:pt x="1772029" y="327961"/>
                  <a:pt x="1769895" y="327471"/>
                </a:cubicBezTo>
                <a:cubicBezTo>
                  <a:pt x="1765630" y="326818"/>
                  <a:pt x="1762582" y="322897"/>
                  <a:pt x="1763191" y="318977"/>
                </a:cubicBezTo>
                <a:cubicBezTo>
                  <a:pt x="1763496" y="317016"/>
                  <a:pt x="1764639" y="315383"/>
                  <a:pt x="1766239" y="314321"/>
                </a:cubicBezTo>
                <a:lnTo>
                  <a:pt x="1769005" y="313736"/>
                </a:lnTo>
                <a:lnTo>
                  <a:pt x="1768837" y="313096"/>
                </a:lnTo>
                <a:lnTo>
                  <a:pt x="1771827" y="308438"/>
                </a:lnTo>
                <a:lnTo>
                  <a:pt x="1768482" y="309175"/>
                </a:lnTo>
                <a:cubicBezTo>
                  <a:pt x="1764519" y="308522"/>
                  <a:pt x="1761777" y="304928"/>
                  <a:pt x="1762385" y="301334"/>
                </a:cubicBezTo>
                <a:cubicBezTo>
                  <a:pt x="1762995" y="297414"/>
                  <a:pt x="1766653" y="294800"/>
                  <a:pt x="1770614" y="295780"/>
                </a:cubicBezTo>
                <a:close/>
                <a:moveTo>
                  <a:pt x="3268606" y="295453"/>
                </a:moveTo>
                <a:cubicBezTo>
                  <a:pt x="3272873" y="296106"/>
                  <a:pt x="3275918" y="300027"/>
                  <a:pt x="3275308" y="304274"/>
                </a:cubicBezTo>
                <a:cubicBezTo>
                  <a:pt x="3274702" y="308195"/>
                  <a:pt x="3270739" y="311135"/>
                  <a:pt x="3266476" y="310482"/>
                </a:cubicBezTo>
                <a:cubicBezTo>
                  <a:pt x="3262204" y="309829"/>
                  <a:pt x="3259156" y="305908"/>
                  <a:pt x="3259765" y="301661"/>
                </a:cubicBezTo>
                <a:cubicBezTo>
                  <a:pt x="3260375" y="297413"/>
                  <a:pt x="3264337" y="294800"/>
                  <a:pt x="3268606" y="295453"/>
                </a:cubicBezTo>
                <a:close/>
                <a:moveTo>
                  <a:pt x="5366235" y="295127"/>
                </a:moveTo>
                <a:cubicBezTo>
                  <a:pt x="5370504" y="295780"/>
                  <a:pt x="5373245" y="299700"/>
                  <a:pt x="5372637" y="303621"/>
                </a:cubicBezTo>
                <a:cubicBezTo>
                  <a:pt x="5372025" y="307541"/>
                  <a:pt x="5368064" y="310156"/>
                  <a:pt x="5363797" y="309502"/>
                </a:cubicBezTo>
                <a:cubicBezTo>
                  <a:pt x="5359526" y="308848"/>
                  <a:pt x="5356784" y="304928"/>
                  <a:pt x="5357396" y="301007"/>
                </a:cubicBezTo>
                <a:cubicBezTo>
                  <a:pt x="5358308" y="297087"/>
                  <a:pt x="5361967" y="294473"/>
                  <a:pt x="5366235" y="295127"/>
                </a:cubicBezTo>
                <a:close/>
                <a:moveTo>
                  <a:pt x="7936798" y="294800"/>
                </a:moveTo>
                <a:cubicBezTo>
                  <a:pt x="7941066" y="295453"/>
                  <a:pt x="7944114" y="299373"/>
                  <a:pt x="7943504" y="303621"/>
                </a:cubicBezTo>
                <a:cubicBezTo>
                  <a:pt x="7942894" y="307868"/>
                  <a:pt x="7938932" y="310482"/>
                  <a:pt x="7934665" y="309829"/>
                </a:cubicBezTo>
                <a:cubicBezTo>
                  <a:pt x="7930398" y="309175"/>
                  <a:pt x="7927350" y="305255"/>
                  <a:pt x="7927959" y="301007"/>
                </a:cubicBezTo>
                <a:cubicBezTo>
                  <a:pt x="7928569" y="296760"/>
                  <a:pt x="7932531" y="294146"/>
                  <a:pt x="7936798" y="294800"/>
                </a:cubicBezTo>
                <a:close/>
                <a:moveTo>
                  <a:pt x="5864452" y="294800"/>
                </a:moveTo>
                <a:cubicBezTo>
                  <a:pt x="5868414" y="295453"/>
                  <a:pt x="5871462" y="299047"/>
                  <a:pt x="5870853" y="302968"/>
                </a:cubicBezTo>
                <a:cubicBezTo>
                  <a:pt x="5870244" y="306888"/>
                  <a:pt x="5866585" y="309502"/>
                  <a:pt x="5862624" y="308522"/>
                </a:cubicBezTo>
                <a:cubicBezTo>
                  <a:pt x="5858661" y="307868"/>
                  <a:pt x="5855612" y="304274"/>
                  <a:pt x="5856223" y="300354"/>
                </a:cubicBezTo>
                <a:cubicBezTo>
                  <a:pt x="5856832" y="296433"/>
                  <a:pt x="5860489" y="294146"/>
                  <a:pt x="5864452" y="294800"/>
                </a:cubicBezTo>
                <a:close/>
                <a:moveTo>
                  <a:pt x="5589985" y="294800"/>
                </a:moveTo>
                <a:cubicBezTo>
                  <a:pt x="5594255" y="295453"/>
                  <a:pt x="5596998" y="299373"/>
                  <a:pt x="5596388" y="303294"/>
                </a:cubicBezTo>
                <a:cubicBezTo>
                  <a:pt x="5595779" y="307215"/>
                  <a:pt x="5591815" y="309829"/>
                  <a:pt x="5587547" y="309175"/>
                </a:cubicBezTo>
                <a:cubicBezTo>
                  <a:pt x="5583281" y="308522"/>
                  <a:pt x="5580538" y="304601"/>
                  <a:pt x="5581146" y="300681"/>
                </a:cubicBezTo>
                <a:cubicBezTo>
                  <a:pt x="5581755" y="296760"/>
                  <a:pt x="5585719" y="294146"/>
                  <a:pt x="5589985" y="294800"/>
                </a:cubicBezTo>
                <a:close/>
                <a:moveTo>
                  <a:pt x="1905332" y="294800"/>
                </a:moveTo>
                <a:cubicBezTo>
                  <a:pt x="1909293" y="295454"/>
                  <a:pt x="1912036" y="299047"/>
                  <a:pt x="1911428" y="302641"/>
                </a:cubicBezTo>
                <a:cubicBezTo>
                  <a:pt x="1910819" y="306235"/>
                  <a:pt x="1907161" y="308848"/>
                  <a:pt x="1903504" y="308195"/>
                </a:cubicBezTo>
                <a:cubicBezTo>
                  <a:pt x="1899540" y="307542"/>
                  <a:pt x="1896798" y="303948"/>
                  <a:pt x="1897408" y="300354"/>
                </a:cubicBezTo>
                <a:cubicBezTo>
                  <a:pt x="1898017" y="296760"/>
                  <a:pt x="1901370" y="294146"/>
                  <a:pt x="1905332" y="294800"/>
                </a:cubicBezTo>
                <a:close/>
                <a:moveTo>
                  <a:pt x="1632843" y="294473"/>
                </a:moveTo>
                <a:cubicBezTo>
                  <a:pt x="1636806" y="295126"/>
                  <a:pt x="1639548" y="298720"/>
                  <a:pt x="1638940" y="302641"/>
                </a:cubicBezTo>
                <a:cubicBezTo>
                  <a:pt x="1638330" y="306561"/>
                  <a:pt x="1634673" y="308848"/>
                  <a:pt x="1630711" y="308195"/>
                </a:cubicBezTo>
                <a:cubicBezTo>
                  <a:pt x="1626749" y="307541"/>
                  <a:pt x="1624005" y="303947"/>
                  <a:pt x="1624615" y="300027"/>
                </a:cubicBezTo>
                <a:cubicBezTo>
                  <a:pt x="1625224" y="296106"/>
                  <a:pt x="1628881" y="293819"/>
                  <a:pt x="1632843" y="294473"/>
                </a:cubicBezTo>
                <a:close/>
                <a:moveTo>
                  <a:pt x="8358644" y="294146"/>
                </a:moveTo>
                <a:cubicBezTo>
                  <a:pt x="8362607" y="294800"/>
                  <a:pt x="8365350" y="298393"/>
                  <a:pt x="8364740" y="302314"/>
                </a:cubicBezTo>
                <a:cubicBezTo>
                  <a:pt x="8364131" y="305908"/>
                  <a:pt x="8360473" y="308522"/>
                  <a:pt x="8356511" y="307868"/>
                </a:cubicBezTo>
                <a:cubicBezTo>
                  <a:pt x="8352548" y="307215"/>
                  <a:pt x="8349805" y="303621"/>
                  <a:pt x="8350415" y="299700"/>
                </a:cubicBezTo>
                <a:cubicBezTo>
                  <a:pt x="8351024" y="296106"/>
                  <a:pt x="8354682" y="293493"/>
                  <a:pt x="8358644" y="294146"/>
                </a:cubicBezTo>
                <a:close/>
                <a:moveTo>
                  <a:pt x="2258358" y="294146"/>
                </a:moveTo>
                <a:cubicBezTo>
                  <a:pt x="2262930" y="294800"/>
                  <a:pt x="2266282" y="299047"/>
                  <a:pt x="2265369" y="303621"/>
                </a:cubicBezTo>
                <a:cubicBezTo>
                  <a:pt x="2264758" y="307868"/>
                  <a:pt x="2260492" y="310809"/>
                  <a:pt x="2255920" y="310156"/>
                </a:cubicBezTo>
                <a:cubicBezTo>
                  <a:pt x="2253634" y="309829"/>
                  <a:pt x="2251653" y="308604"/>
                  <a:pt x="2250358" y="306888"/>
                </a:cubicBezTo>
                <a:lnTo>
                  <a:pt x="2249824" y="304599"/>
                </a:lnTo>
                <a:lnTo>
                  <a:pt x="2247214" y="308644"/>
                </a:lnTo>
                <a:cubicBezTo>
                  <a:pt x="2245767" y="309665"/>
                  <a:pt x="2243939" y="310156"/>
                  <a:pt x="2242110" y="309829"/>
                </a:cubicBezTo>
                <a:cubicBezTo>
                  <a:pt x="2238147" y="309175"/>
                  <a:pt x="2235404" y="305581"/>
                  <a:pt x="2236013" y="301988"/>
                </a:cubicBezTo>
                <a:cubicBezTo>
                  <a:pt x="2236319" y="298393"/>
                  <a:pt x="2239976" y="295780"/>
                  <a:pt x="2243937" y="296433"/>
                </a:cubicBezTo>
                <a:lnTo>
                  <a:pt x="2249626" y="303750"/>
                </a:lnTo>
                <a:lnTo>
                  <a:pt x="2248910" y="300681"/>
                </a:lnTo>
                <a:cubicBezTo>
                  <a:pt x="2249519" y="296107"/>
                  <a:pt x="2253787" y="293166"/>
                  <a:pt x="2258358" y="294146"/>
                </a:cubicBezTo>
                <a:close/>
                <a:moveTo>
                  <a:pt x="8558594" y="293493"/>
                </a:moveTo>
                <a:cubicBezTo>
                  <a:pt x="8563166" y="294146"/>
                  <a:pt x="8566214" y="298394"/>
                  <a:pt x="8565604" y="302641"/>
                </a:cubicBezTo>
                <a:cubicBezTo>
                  <a:pt x="8564995" y="306888"/>
                  <a:pt x="8560728" y="309829"/>
                  <a:pt x="8556156" y="309175"/>
                </a:cubicBezTo>
                <a:cubicBezTo>
                  <a:pt x="8551584" y="308522"/>
                  <a:pt x="8548536" y="304275"/>
                  <a:pt x="8549145" y="300027"/>
                </a:cubicBezTo>
                <a:cubicBezTo>
                  <a:pt x="8549755" y="295454"/>
                  <a:pt x="8554022" y="292513"/>
                  <a:pt x="8558594" y="293493"/>
                </a:cubicBezTo>
                <a:close/>
                <a:moveTo>
                  <a:pt x="2788751" y="293493"/>
                </a:moveTo>
                <a:cubicBezTo>
                  <a:pt x="2793320" y="294146"/>
                  <a:pt x="2796368" y="298393"/>
                  <a:pt x="2795758" y="302641"/>
                </a:cubicBezTo>
                <a:cubicBezTo>
                  <a:pt x="2795148" y="306888"/>
                  <a:pt x="2790880" y="309829"/>
                  <a:pt x="2786619" y="308848"/>
                </a:cubicBezTo>
                <a:cubicBezTo>
                  <a:pt x="2782040" y="308195"/>
                  <a:pt x="2778994" y="303948"/>
                  <a:pt x="2779606" y="299700"/>
                </a:cubicBezTo>
                <a:cubicBezTo>
                  <a:pt x="2780209" y="295453"/>
                  <a:pt x="2784169" y="292839"/>
                  <a:pt x="2788751" y="293493"/>
                </a:cubicBezTo>
                <a:close/>
                <a:moveTo>
                  <a:pt x="5684510" y="293166"/>
                </a:moveTo>
                <a:cubicBezTo>
                  <a:pt x="5688777" y="293820"/>
                  <a:pt x="5691522" y="297740"/>
                  <a:pt x="5690911" y="301661"/>
                </a:cubicBezTo>
                <a:cubicBezTo>
                  <a:pt x="5690302" y="305581"/>
                  <a:pt x="5686338" y="308195"/>
                  <a:pt x="5682374" y="307541"/>
                </a:cubicBezTo>
                <a:cubicBezTo>
                  <a:pt x="5678411" y="306888"/>
                  <a:pt x="5675364" y="302968"/>
                  <a:pt x="5675974" y="299047"/>
                </a:cubicBezTo>
                <a:cubicBezTo>
                  <a:pt x="5676584" y="295127"/>
                  <a:pt x="5680545" y="292513"/>
                  <a:pt x="5684510" y="293166"/>
                </a:cubicBezTo>
                <a:close/>
                <a:moveTo>
                  <a:pt x="2304894" y="292513"/>
                </a:moveTo>
                <a:cubicBezTo>
                  <a:pt x="2308857" y="293166"/>
                  <a:pt x="2311295" y="296760"/>
                  <a:pt x="2310988" y="300354"/>
                </a:cubicBezTo>
                <a:cubicBezTo>
                  <a:pt x="2310380" y="303947"/>
                  <a:pt x="2307029" y="306561"/>
                  <a:pt x="2303066" y="305908"/>
                </a:cubicBezTo>
                <a:cubicBezTo>
                  <a:pt x="2299104" y="305254"/>
                  <a:pt x="2296666" y="301661"/>
                  <a:pt x="2296970" y="298066"/>
                </a:cubicBezTo>
                <a:cubicBezTo>
                  <a:pt x="2297580" y="294146"/>
                  <a:pt x="2300932" y="291859"/>
                  <a:pt x="2304894" y="292513"/>
                </a:cubicBezTo>
                <a:close/>
                <a:moveTo>
                  <a:pt x="3062526" y="291859"/>
                </a:moveTo>
                <a:cubicBezTo>
                  <a:pt x="3066790" y="292513"/>
                  <a:pt x="3069836" y="296433"/>
                  <a:pt x="3069228" y="300681"/>
                </a:cubicBezTo>
                <a:cubicBezTo>
                  <a:pt x="3068617" y="304928"/>
                  <a:pt x="3064658" y="307541"/>
                  <a:pt x="3060392" y="306888"/>
                </a:cubicBezTo>
                <a:cubicBezTo>
                  <a:pt x="3056122" y="306235"/>
                  <a:pt x="3053074" y="302314"/>
                  <a:pt x="3053685" y="298067"/>
                </a:cubicBezTo>
                <a:cubicBezTo>
                  <a:pt x="3054295" y="293820"/>
                  <a:pt x="3058254" y="291206"/>
                  <a:pt x="3062526" y="291859"/>
                </a:cubicBezTo>
                <a:close/>
                <a:moveTo>
                  <a:pt x="7165346" y="291532"/>
                </a:moveTo>
                <a:cubicBezTo>
                  <a:pt x="7169308" y="292186"/>
                  <a:pt x="7172051" y="295780"/>
                  <a:pt x="7171746" y="299700"/>
                </a:cubicBezTo>
                <a:cubicBezTo>
                  <a:pt x="7171137" y="303621"/>
                  <a:pt x="7167479" y="305908"/>
                  <a:pt x="7163516" y="305255"/>
                </a:cubicBezTo>
                <a:cubicBezTo>
                  <a:pt x="7159554" y="304601"/>
                  <a:pt x="7156811" y="301007"/>
                  <a:pt x="7157116" y="297087"/>
                </a:cubicBezTo>
                <a:cubicBezTo>
                  <a:pt x="7157726" y="293493"/>
                  <a:pt x="7161383" y="290879"/>
                  <a:pt x="7165346" y="291532"/>
                </a:cubicBezTo>
                <a:close/>
                <a:moveTo>
                  <a:pt x="7602736" y="291206"/>
                </a:moveTo>
                <a:cubicBezTo>
                  <a:pt x="7606699" y="291859"/>
                  <a:pt x="7609747" y="295780"/>
                  <a:pt x="7609136" y="299373"/>
                </a:cubicBezTo>
                <a:cubicBezTo>
                  <a:pt x="7608527" y="303295"/>
                  <a:pt x="7604869" y="305908"/>
                  <a:pt x="7600603" y="305255"/>
                </a:cubicBezTo>
                <a:cubicBezTo>
                  <a:pt x="7596335" y="304601"/>
                  <a:pt x="7593592" y="300681"/>
                  <a:pt x="7594202" y="297087"/>
                </a:cubicBezTo>
                <a:cubicBezTo>
                  <a:pt x="7594811" y="293166"/>
                  <a:pt x="7598774" y="290552"/>
                  <a:pt x="7602736" y="291206"/>
                </a:cubicBezTo>
                <a:close/>
                <a:moveTo>
                  <a:pt x="2927755" y="291206"/>
                </a:moveTo>
                <a:cubicBezTo>
                  <a:pt x="2932032" y="291859"/>
                  <a:pt x="2935386" y="296106"/>
                  <a:pt x="2934472" y="300027"/>
                </a:cubicBezTo>
                <a:lnTo>
                  <a:pt x="2932615" y="302997"/>
                </a:lnTo>
                <a:lnTo>
                  <a:pt x="2937111" y="301988"/>
                </a:lnTo>
                <a:lnTo>
                  <a:pt x="2939952" y="303698"/>
                </a:lnTo>
                <a:lnTo>
                  <a:pt x="2943896" y="302968"/>
                </a:lnTo>
                <a:cubicBezTo>
                  <a:pt x="2948469" y="303621"/>
                  <a:pt x="2951517" y="307868"/>
                  <a:pt x="2950908" y="312116"/>
                </a:cubicBezTo>
                <a:cubicBezTo>
                  <a:pt x="2950298" y="316363"/>
                  <a:pt x="2946031" y="319304"/>
                  <a:pt x="2941759" y="318324"/>
                </a:cubicBezTo>
                <a:lnTo>
                  <a:pt x="2940066" y="317319"/>
                </a:lnTo>
                <a:lnTo>
                  <a:pt x="2934669" y="318324"/>
                </a:lnTo>
                <a:cubicBezTo>
                  <a:pt x="2930088" y="317343"/>
                  <a:pt x="2926734" y="313096"/>
                  <a:pt x="2927345" y="308522"/>
                </a:cubicBezTo>
                <a:lnTo>
                  <a:pt x="2929437" y="305374"/>
                </a:lnTo>
                <a:lnTo>
                  <a:pt x="2925317" y="306234"/>
                </a:lnTo>
                <a:lnTo>
                  <a:pt x="2925007" y="306049"/>
                </a:lnTo>
                <a:lnTo>
                  <a:pt x="2926140" y="310155"/>
                </a:lnTo>
                <a:cubicBezTo>
                  <a:pt x="2925533" y="314729"/>
                  <a:pt x="2921264" y="317670"/>
                  <a:pt x="2916388" y="316690"/>
                </a:cubicBezTo>
                <a:cubicBezTo>
                  <a:pt x="2911819" y="316036"/>
                  <a:pt x="2908466" y="311788"/>
                  <a:pt x="2909074" y="307215"/>
                </a:cubicBezTo>
                <a:cubicBezTo>
                  <a:pt x="2909683" y="302641"/>
                  <a:pt x="2913949" y="299700"/>
                  <a:pt x="2918825" y="300680"/>
                </a:cubicBezTo>
                <a:lnTo>
                  <a:pt x="2919528" y="301090"/>
                </a:lnTo>
                <a:lnTo>
                  <a:pt x="2918608" y="297413"/>
                </a:lnTo>
                <a:cubicBezTo>
                  <a:pt x="2919215" y="293166"/>
                  <a:pt x="2923487" y="290552"/>
                  <a:pt x="2927755" y="291206"/>
                </a:cubicBezTo>
                <a:close/>
                <a:moveTo>
                  <a:pt x="10858018" y="290879"/>
                </a:moveTo>
                <a:cubicBezTo>
                  <a:pt x="10861980" y="291532"/>
                  <a:pt x="10864724" y="295127"/>
                  <a:pt x="10864114" y="299047"/>
                </a:cubicBezTo>
                <a:cubicBezTo>
                  <a:pt x="10863505" y="302968"/>
                  <a:pt x="10859846" y="305254"/>
                  <a:pt x="10855885" y="304601"/>
                </a:cubicBezTo>
                <a:cubicBezTo>
                  <a:pt x="10851922" y="303948"/>
                  <a:pt x="10849178" y="300354"/>
                  <a:pt x="10849788" y="296433"/>
                </a:cubicBezTo>
                <a:cubicBezTo>
                  <a:pt x="10850397" y="292513"/>
                  <a:pt x="10854055" y="290225"/>
                  <a:pt x="10858018" y="290879"/>
                </a:cubicBezTo>
                <a:close/>
                <a:moveTo>
                  <a:pt x="4698302" y="290879"/>
                </a:moveTo>
                <a:cubicBezTo>
                  <a:pt x="4702565" y="291532"/>
                  <a:pt x="4705308" y="295453"/>
                  <a:pt x="4704706" y="299373"/>
                </a:cubicBezTo>
                <a:cubicBezTo>
                  <a:pt x="4704092" y="303294"/>
                  <a:pt x="4700131" y="305908"/>
                  <a:pt x="4696169" y="305254"/>
                </a:cubicBezTo>
                <a:cubicBezTo>
                  <a:pt x="4691898" y="304601"/>
                  <a:pt x="4689150" y="300681"/>
                  <a:pt x="4689771" y="296760"/>
                </a:cubicBezTo>
                <a:cubicBezTo>
                  <a:pt x="4690372" y="292839"/>
                  <a:pt x="4694036" y="290225"/>
                  <a:pt x="4698302" y="290879"/>
                </a:cubicBezTo>
                <a:close/>
                <a:moveTo>
                  <a:pt x="2037301" y="290552"/>
                </a:moveTo>
                <a:cubicBezTo>
                  <a:pt x="2041263" y="291206"/>
                  <a:pt x="2043701" y="294800"/>
                  <a:pt x="2043397" y="298393"/>
                </a:cubicBezTo>
                <a:cubicBezTo>
                  <a:pt x="2042787" y="301988"/>
                  <a:pt x="2039434" y="304601"/>
                  <a:pt x="2035472" y="303948"/>
                </a:cubicBezTo>
                <a:cubicBezTo>
                  <a:pt x="2031511" y="303295"/>
                  <a:pt x="2029072" y="299700"/>
                  <a:pt x="2029378" y="296107"/>
                </a:cubicBezTo>
                <a:cubicBezTo>
                  <a:pt x="2029986" y="292513"/>
                  <a:pt x="2033644" y="289899"/>
                  <a:pt x="2037301" y="290552"/>
                </a:cubicBezTo>
                <a:close/>
                <a:moveTo>
                  <a:pt x="4881005" y="290226"/>
                </a:moveTo>
                <a:cubicBezTo>
                  <a:pt x="4884972" y="290879"/>
                  <a:pt x="4887716" y="294473"/>
                  <a:pt x="4887105" y="298067"/>
                </a:cubicBezTo>
                <a:cubicBezTo>
                  <a:pt x="4886497" y="301661"/>
                  <a:pt x="4882837" y="304275"/>
                  <a:pt x="4879180" y="303621"/>
                </a:cubicBezTo>
                <a:cubicBezTo>
                  <a:pt x="4875215" y="302968"/>
                  <a:pt x="4872475" y="299374"/>
                  <a:pt x="4873079" y="295780"/>
                </a:cubicBezTo>
                <a:cubicBezTo>
                  <a:pt x="4873688" y="291859"/>
                  <a:pt x="4877349" y="289572"/>
                  <a:pt x="4881005" y="290226"/>
                </a:cubicBezTo>
                <a:close/>
                <a:moveTo>
                  <a:pt x="6023559" y="289899"/>
                </a:moveTo>
                <a:cubicBezTo>
                  <a:pt x="6027521" y="290552"/>
                  <a:pt x="6030264" y="294146"/>
                  <a:pt x="6029655" y="298067"/>
                </a:cubicBezTo>
                <a:cubicBezTo>
                  <a:pt x="6029045" y="301988"/>
                  <a:pt x="6025388" y="304274"/>
                  <a:pt x="6021425" y="303621"/>
                </a:cubicBezTo>
                <a:cubicBezTo>
                  <a:pt x="6017462" y="302968"/>
                  <a:pt x="6014720" y="299373"/>
                  <a:pt x="6015329" y="295453"/>
                </a:cubicBezTo>
                <a:cubicBezTo>
                  <a:pt x="6015939" y="291532"/>
                  <a:pt x="6019596" y="289245"/>
                  <a:pt x="6023559" y="289899"/>
                </a:cubicBezTo>
                <a:close/>
                <a:moveTo>
                  <a:pt x="3857253" y="289899"/>
                </a:moveTo>
                <a:cubicBezTo>
                  <a:pt x="3861522" y="290552"/>
                  <a:pt x="3864268" y="294473"/>
                  <a:pt x="3863656" y="298393"/>
                </a:cubicBezTo>
                <a:cubicBezTo>
                  <a:pt x="3863049" y="302314"/>
                  <a:pt x="3859386" y="304928"/>
                  <a:pt x="3855118" y="304274"/>
                </a:cubicBezTo>
                <a:cubicBezTo>
                  <a:pt x="3850847" y="303621"/>
                  <a:pt x="3848110" y="299700"/>
                  <a:pt x="3848714" y="295780"/>
                </a:cubicBezTo>
                <a:cubicBezTo>
                  <a:pt x="3849320" y="291859"/>
                  <a:pt x="3853288" y="289245"/>
                  <a:pt x="3857253" y="289899"/>
                </a:cubicBezTo>
                <a:close/>
                <a:moveTo>
                  <a:pt x="3470387" y="289572"/>
                </a:moveTo>
                <a:cubicBezTo>
                  <a:pt x="3474655" y="290225"/>
                  <a:pt x="3477704" y="294146"/>
                  <a:pt x="3477093" y="298066"/>
                </a:cubicBezTo>
                <a:cubicBezTo>
                  <a:pt x="3476481" y="301987"/>
                  <a:pt x="3472523" y="304601"/>
                  <a:pt x="3468255" y="303947"/>
                </a:cubicBezTo>
                <a:cubicBezTo>
                  <a:pt x="3463987" y="303294"/>
                  <a:pt x="3460939" y="299373"/>
                  <a:pt x="3461549" y="295453"/>
                </a:cubicBezTo>
                <a:cubicBezTo>
                  <a:pt x="3462159" y="291532"/>
                  <a:pt x="3466120" y="288918"/>
                  <a:pt x="3470387" y="289572"/>
                </a:cubicBezTo>
                <a:close/>
                <a:moveTo>
                  <a:pt x="11126244" y="289245"/>
                </a:moveTo>
                <a:cubicBezTo>
                  <a:pt x="11130206" y="289899"/>
                  <a:pt x="11132950" y="293493"/>
                  <a:pt x="11132643" y="297413"/>
                </a:cubicBezTo>
                <a:cubicBezTo>
                  <a:pt x="11132035" y="301334"/>
                  <a:pt x="11128377" y="303948"/>
                  <a:pt x="11124414" y="302968"/>
                </a:cubicBezTo>
                <a:cubicBezTo>
                  <a:pt x="11120452" y="302314"/>
                  <a:pt x="11117709" y="298720"/>
                  <a:pt x="11118014" y="294800"/>
                </a:cubicBezTo>
                <a:cubicBezTo>
                  <a:pt x="11118623" y="291206"/>
                  <a:pt x="11122281" y="288592"/>
                  <a:pt x="11126244" y="289245"/>
                </a:cubicBezTo>
                <a:close/>
                <a:moveTo>
                  <a:pt x="3194231" y="288592"/>
                </a:moveTo>
                <a:cubicBezTo>
                  <a:pt x="3198502" y="289245"/>
                  <a:pt x="3201545" y="293166"/>
                  <a:pt x="3200938" y="297413"/>
                </a:cubicBezTo>
                <a:cubicBezTo>
                  <a:pt x="3200323" y="301334"/>
                  <a:pt x="3196365" y="304274"/>
                  <a:pt x="3192098" y="303294"/>
                </a:cubicBezTo>
                <a:cubicBezTo>
                  <a:pt x="3187830" y="302641"/>
                  <a:pt x="3184782" y="298720"/>
                  <a:pt x="3185393" y="294473"/>
                </a:cubicBezTo>
                <a:cubicBezTo>
                  <a:pt x="3186005" y="290552"/>
                  <a:pt x="3189965" y="287938"/>
                  <a:pt x="3194231" y="288592"/>
                </a:cubicBezTo>
                <a:close/>
                <a:moveTo>
                  <a:pt x="4852959" y="288265"/>
                </a:moveTo>
                <a:cubicBezTo>
                  <a:pt x="4856925" y="288919"/>
                  <a:pt x="4859665" y="292513"/>
                  <a:pt x="4859056" y="296106"/>
                </a:cubicBezTo>
                <a:cubicBezTo>
                  <a:pt x="4858453" y="299700"/>
                  <a:pt x="4854788" y="302314"/>
                  <a:pt x="4850823" y="301661"/>
                </a:cubicBezTo>
                <a:cubicBezTo>
                  <a:pt x="4846858" y="301007"/>
                  <a:pt x="4844114" y="297413"/>
                  <a:pt x="4844727" y="293820"/>
                </a:cubicBezTo>
                <a:cubicBezTo>
                  <a:pt x="4845333" y="290225"/>
                  <a:pt x="4848991" y="287612"/>
                  <a:pt x="4852959" y="288265"/>
                </a:cubicBezTo>
                <a:close/>
                <a:moveTo>
                  <a:pt x="6790439" y="287286"/>
                </a:moveTo>
                <a:cubicBezTo>
                  <a:pt x="6794706" y="287939"/>
                  <a:pt x="6797754" y="291859"/>
                  <a:pt x="6797145" y="295780"/>
                </a:cubicBezTo>
                <a:cubicBezTo>
                  <a:pt x="6796535" y="299700"/>
                  <a:pt x="6792573" y="302314"/>
                  <a:pt x="6788306" y="301661"/>
                </a:cubicBezTo>
                <a:cubicBezTo>
                  <a:pt x="6784038" y="301007"/>
                  <a:pt x="6780990" y="297087"/>
                  <a:pt x="6781600" y="293166"/>
                </a:cubicBezTo>
                <a:cubicBezTo>
                  <a:pt x="6782210" y="289246"/>
                  <a:pt x="6786172" y="286632"/>
                  <a:pt x="6790439" y="287286"/>
                </a:cubicBezTo>
                <a:close/>
                <a:moveTo>
                  <a:pt x="4731568" y="286959"/>
                </a:moveTo>
                <a:cubicBezTo>
                  <a:pt x="4735831" y="287612"/>
                  <a:pt x="4738578" y="291532"/>
                  <a:pt x="4737969" y="295453"/>
                </a:cubicBezTo>
                <a:cubicBezTo>
                  <a:pt x="4737362" y="299373"/>
                  <a:pt x="4733391" y="301988"/>
                  <a:pt x="4729429" y="301334"/>
                </a:cubicBezTo>
                <a:cubicBezTo>
                  <a:pt x="4725162" y="300681"/>
                  <a:pt x="4722414" y="296760"/>
                  <a:pt x="4723031" y="292839"/>
                </a:cubicBezTo>
                <a:cubicBezTo>
                  <a:pt x="4723331" y="288919"/>
                  <a:pt x="4727293" y="286305"/>
                  <a:pt x="4731568" y="286959"/>
                </a:cubicBezTo>
                <a:close/>
                <a:moveTo>
                  <a:pt x="2488806" y="286958"/>
                </a:moveTo>
                <a:cubicBezTo>
                  <a:pt x="2493378" y="287611"/>
                  <a:pt x="2496424" y="291859"/>
                  <a:pt x="2495811" y="296106"/>
                </a:cubicBezTo>
                <a:cubicBezTo>
                  <a:pt x="2495205" y="300354"/>
                  <a:pt x="2490941" y="303294"/>
                  <a:pt x="2486366" y="302641"/>
                </a:cubicBezTo>
                <a:cubicBezTo>
                  <a:pt x="2481796" y="301987"/>
                  <a:pt x="2478747" y="297740"/>
                  <a:pt x="2479357" y="293493"/>
                </a:cubicBezTo>
                <a:cubicBezTo>
                  <a:pt x="2479965" y="289245"/>
                  <a:pt x="2484232" y="286305"/>
                  <a:pt x="2488806" y="286958"/>
                </a:cubicBezTo>
                <a:close/>
                <a:moveTo>
                  <a:pt x="5316940" y="286632"/>
                </a:moveTo>
                <a:cubicBezTo>
                  <a:pt x="5320905" y="287286"/>
                  <a:pt x="5323648" y="290879"/>
                  <a:pt x="5323041" y="294800"/>
                </a:cubicBezTo>
                <a:lnTo>
                  <a:pt x="5317401" y="298606"/>
                </a:lnTo>
                <a:lnTo>
                  <a:pt x="5320990" y="300762"/>
                </a:lnTo>
                <a:cubicBezTo>
                  <a:pt x="5322135" y="302314"/>
                  <a:pt x="5322668" y="304274"/>
                  <a:pt x="5322363" y="306234"/>
                </a:cubicBezTo>
                <a:cubicBezTo>
                  <a:pt x="5321752" y="310155"/>
                  <a:pt x="5317788" y="312769"/>
                  <a:pt x="5313830" y="312115"/>
                </a:cubicBezTo>
                <a:cubicBezTo>
                  <a:pt x="5309558" y="311462"/>
                  <a:pt x="5306816" y="307541"/>
                  <a:pt x="5307423" y="303621"/>
                </a:cubicBezTo>
                <a:cubicBezTo>
                  <a:pt x="5307728" y="301661"/>
                  <a:pt x="5308872" y="300027"/>
                  <a:pt x="5310433" y="298965"/>
                </a:cubicBezTo>
                <a:lnTo>
                  <a:pt x="5313297" y="298330"/>
                </a:lnTo>
                <a:lnTo>
                  <a:pt x="5308713" y="292186"/>
                </a:lnTo>
                <a:cubicBezTo>
                  <a:pt x="5309322" y="288592"/>
                  <a:pt x="5312982" y="285979"/>
                  <a:pt x="5316940" y="286632"/>
                </a:cubicBezTo>
                <a:close/>
                <a:moveTo>
                  <a:pt x="1921695" y="285979"/>
                </a:moveTo>
                <a:cubicBezTo>
                  <a:pt x="1925962" y="286632"/>
                  <a:pt x="1928705" y="290552"/>
                  <a:pt x="1928095" y="294473"/>
                </a:cubicBezTo>
                <a:cubicBezTo>
                  <a:pt x="1927486" y="298394"/>
                  <a:pt x="1923523" y="301007"/>
                  <a:pt x="1919256" y="300354"/>
                </a:cubicBezTo>
                <a:cubicBezTo>
                  <a:pt x="1914989" y="299700"/>
                  <a:pt x="1912247" y="295780"/>
                  <a:pt x="1912857" y="291859"/>
                </a:cubicBezTo>
                <a:cubicBezTo>
                  <a:pt x="1913770" y="287939"/>
                  <a:pt x="1917733" y="284998"/>
                  <a:pt x="1921695" y="285979"/>
                </a:cubicBezTo>
                <a:close/>
                <a:moveTo>
                  <a:pt x="4823988" y="285652"/>
                </a:moveTo>
                <a:cubicBezTo>
                  <a:pt x="4827949" y="286305"/>
                  <a:pt x="4830688" y="289899"/>
                  <a:pt x="4830082" y="293820"/>
                </a:cubicBezTo>
                <a:cubicBezTo>
                  <a:pt x="4829470" y="297740"/>
                  <a:pt x="4825815" y="300027"/>
                  <a:pt x="4821851" y="299374"/>
                </a:cubicBezTo>
                <a:cubicBezTo>
                  <a:pt x="4817889" y="298720"/>
                  <a:pt x="4815147" y="295127"/>
                  <a:pt x="4815761" y="291206"/>
                </a:cubicBezTo>
                <a:cubicBezTo>
                  <a:pt x="4816367" y="287286"/>
                  <a:pt x="4820024" y="284671"/>
                  <a:pt x="4823988" y="285652"/>
                </a:cubicBezTo>
                <a:close/>
                <a:moveTo>
                  <a:pt x="4403253" y="285652"/>
                </a:moveTo>
                <a:cubicBezTo>
                  <a:pt x="4407211" y="286305"/>
                  <a:pt x="4410261" y="289898"/>
                  <a:pt x="4409659" y="293820"/>
                </a:cubicBezTo>
                <a:cubicBezTo>
                  <a:pt x="4409043" y="297740"/>
                  <a:pt x="4405384" y="300354"/>
                  <a:pt x="4401119" y="299700"/>
                </a:cubicBezTo>
                <a:cubicBezTo>
                  <a:pt x="4397159" y="299047"/>
                  <a:pt x="4394106" y="295453"/>
                  <a:pt x="4394711" y="291532"/>
                </a:cubicBezTo>
                <a:cubicBezTo>
                  <a:pt x="4395319" y="287612"/>
                  <a:pt x="4398988" y="284998"/>
                  <a:pt x="4403253" y="285652"/>
                </a:cubicBezTo>
                <a:close/>
                <a:moveTo>
                  <a:pt x="1991507" y="285325"/>
                </a:moveTo>
                <a:cubicBezTo>
                  <a:pt x="1995775" y="285979"/>
                  <a:pt x="1998517" y="289899"/>
                  <a:pt x="1997909" y="293820"/>
                </a:cubicBezTo>
                <a:cubicBezTo>
                  <a:pt x="1997298" y="297740"/>
                  <a:pt x="1993337" y="300354"/>
                  <a:pt x="1989374" y="299700"/>
                </a:cubicBezTo>
                <a:cubicBezTo>
                  <a:pt x="1985107" y="299047"/>
                  <a:pt x="1982364" y="295127"/>
                  <a:pt x="1982974" y="291206"/>
                </a:cubicBezTo>
                <a:cubicBezTo>
                  <a:pt x="1983584" y="287286"/>
                  <a:pt x="1987241" y="284671"/>
                  <a:pt x="1991507" y="285325"/>
                </a:cubicBezTo>
                <a:close/>
                <a:moveTo>
                  <a:pt x="8539087" y="284998"/>
                </a:moveTo>
                <a:cubicBezTo>
                  <a:pt x="8543659" y="285652"/>
                  <a:pt x="8546707" y="289899"/>
                  <a:pt x="8546097" y="294146"/>
                </a:cubicBezTo>
                <a:cubicBezTo>
                  <a:pt x="8545488" y="298393"/>
                  <a:pt x="8541220" y="301334"/>
                  <a:pt x="8536648" y="300354"/>
                </a:cubicBezTo>
                <a:cubicBezTo>
                  <a:pt x="8532076" y="299700"/>
                  <a:pt x="8529028" y="295453"/>
                  <a:pt x="8529638" y="291206"/>
                </a:cubicBezTo>
                <a:cubicBezTo>
                  <a:pt x="8530248" y="286959"/>
                  <a:pt x="8534515" y="284018"/>
                  <a:pt x="8539087" y="284998"/>
                </a:cubicBezTo>
                <a:close/>
                <a:moveTo>
                  <a:pt x="4439809" y="284998"/>
                </a:moveTo>
                <a:cubicBezTo>
                  <a:pt x="4444081" y="285652"/>
                  <a:pt x="4446828" y="289572"/>
                  <a:pt x="4446215" y="293493"/>
                </a:cubicBezTo>
                <a:lnTo>
                  <a:pt x="4444114" y="296863"/>
                </a:lnTo>
                <a:lnTo>
                  <a:pt x="4444649" y="297168"/>
                </a:lnTo>
                <a:cubicBezTo>
                  <a:pt x="4445863" y="298720"/>
                  <a:pt x="4446476" y="300681"/>
                  <a:pt x="4446170" y="302641"/>
                </a:cubicBezTo>
                <a:cubicBezTo>
                  <a:pt x="4445559" y="306561"/>
                  <a:pt x="4441598" y="309502"/>
                  <a:pt x="4437325" y="308522"/>
                </a:cubicBezTo>
                <a:cubicBezTo>
                  <a:pt x="4433058" y="307868"/>
                  <a:pt x="4430010" y="303948"/>
                  <a:pt x="4430621" y="300027"/>
                </a:cubicBezTo>
                <a:lnTo>
                  <a:pt x="4432981" y="296552"/>
                </a:lnTo>
                <a:lnTo>
                  <a:pt x="4432644" y="296352"/>
                </a:lnTo>
                <a:cubicBezTo>
                  <a:pt x="4431503" y="294800"/>
                  <a:pt x="4430975" y="292839"/>
                  <a:pt x="4431275" y="290879"/>
                </a:cubicBezTo>
                <a:cubicBezTo>
                  <a:pt x="4431882" y="286959"/>
                  <a:pt x="4435537" y="284345"/>
                  <a:pt x="4439809" y="284998"/>
                </a:cubicBezTo>
                <a:close/>
                <a:moveTo>
                  <a:pt x="4763289" y="284345"/>
                </a:moveTo>
                <a:cubicBezTo>
                  <a:pt x="4767245" y="284998"/>
                  <a:pt x="4770297" y="288919"/>
                  <a:pt x="4769690" y="292513"/>
                </a:cubicBezTo>
                <a:cubicBezTo>
                  <a:pt x="4769082" y="296434"/>
                  <a:pt x="4765421" y="299047"/>
                  <a:pt x="4761150" y="298394"/>
                </a:cubicBezTo>
                <a:cubicBezTo>
                  <a:pt x="4757194" y="297740"/>
                  <a:pt x="4754139" y="293820"/>
                  <a:pt x="4754753" y="290226"/>
                </a:cubicBezTo>
                <a:cubicBezTo>
                  <a:pt x="4755667" y="286305"/>
                  <a:pt x="4759321" y="283691"/>
                  <a:pt x="4763289" y="284345"/>
                </a:cubicBezTo>
                <a:close/>
                <a:moveTo>
                  <a:pt x="8376018" y="284345"/>
                </a:moveTo>
                <a:cubicBezTo>
                  <a:pt x="8379981" y="284998"/>
                  <a:pt x="8382724" y="288592"/>
                  <a:pt x="8382114" y="292513"/>
                </a:cubicBezTo>
                <a:cubicBezTo>
                  <a:pt x="8381504" y="296433"/>
                  <a:pt x="8377847" y="298720"/>
                  <a:pt x="8373885" y="298067"/>
                </a:cubicBezTo>
                <a:cubicBezTo>
                  <a:pt x="8369922" y="297413"/>
                  <a:pt x="8367179" y="293820"/>
                  <a:pt x="8367788" y="289899"/>
                </a:cubicBezTo>
                <a:cubicBezTo>
                  <a:pt x="8368398" y="286305"/>
                  <a:pt x="8372055" y="283691"/>
                  <a:pt x="8376018" y="284345"/>
                </a:cubicBezTo>
                <a:close/>
                <a:moveTo>
                  <a:pt x="6095492" y="284345"/>
                </a:moveTo>
                <a:cubicBezTo>
                  <a:pt x="6099454" y="284998"/>
                  <a:pt x="6102197" y="288592"/>
                  <a:pt x="6101588" y="292513"/>
                </a:cubicBezTo>
                <a:cubicBezTo>
                  <a:pt x="6100977" y="296433"/>
                  <a:pt x="6097321" y="298720"/>
                  <a:pt x="6093358" y="298067"/>
                </a:cubicBezTo>
                <a:cubicBezTo>
                  <a:pt x="6089395" y="297413"/>
                  <a:pt x="6086653" y="293820"/>
                  <a:pt x="6087262" y="289899"/>
                </a:cubicBezTo>
                <a:cubicBezTo>
                  <a:pt x="6087567" y="286305"/>
                  <a:pt x="6091529" y="283691"/>
                  <a:pt x="6095492" y="284345"/>
                </a:cubicBezTo>
                <a:close/>
                <a:moveTo>
                  <a:pt x="5442446" y="284018"/>
                </a:moveTo>
                <a:cubicBezTo>
                  <a:pt x="5446712" y="284671"/>
                  <a:pt x="5449457" y="288592"/>
                  <a:pt x="5448846" y="292513"/>
                </a:cubicBezTo>
                <a:cubicBezTo>
                  <a:pt x="5448236" y="296433"/>
                  <a:pt x="5444276" y="299047"/>
                  <a:pt x="5440007" y="298393"/>
                </a:cubicBezTo>
                <a:cubicBezTo>
                  <a:pt x="5435738" y="297740"/>
                  <a:pt x="5432996" y="293820"/>
                  <a:pt x="5433604" y="289899"/>
                </a:cubicBezTo>
                <a:cubicBezTo>
                  <a:pt x="5434212" y="285979"/>
                  <a:pt x="5438175" y="283364"/>
                  <a:pt x="5442446" y="284018"/>
                </a:cubicBezTo>
                <a:close/>
                <a:moveTo>
                  <a:pt x="5953454" y="283691"/>
                </a:moveTo>
                <a:cubicBezTo>
                  <a:pt x="5957416" y="284345"/>
                  <a:pt x="5960160" y="287938"/>
                  <a:pt x="5959550" y="291859"/>
                </a:cubicBezTo>
                <a:cubicBezTo>
                  <a:pt x="5958940" y="295780"/>
                  <a:pt x="5955283" y="298066"/>
                  <a:pt x="5951321" y="297413"/>
                </a:cubicBezTo>
                <a:cubicBezTo>
                  <a:pt x="5947358" y="296760"/>
                  <a:pt x="5944615" y="293166"/>
                  <a:pt x="5945225" y="289245"/>
                </a:cubicBezTo>
                <a:cubicBezTo>
                  <a:pt x="5945833" y="285325"/>
                  <a:pt x="5949492" y="283038"/>
                  <a:pt x="5953454" y="283691"/>
                </a:cubicBezTo>
                <a:close/>
                <a:moveTo>
                  <a:pt x="5517129" y="283691"/>
                </a:moveTo>
                <a:cubicBezTo>
                  <a:pt x="5521399" y="284345"/>
                  <a:pt x="5524143" y="288265"/>
                  <a:pt x="5523532" y="292186"/>
                </a:cubicBezTo>
                <a:cubicBezTo>
                  <a:pt x="5522922" y="296106"/>
                  <a:pt x="5518960" y="298720"/>
                  <a:pt x="5514692" y="298066"/>
                </a:cubicBezTo>
                <a:cubicBezTo>
                  <a:pt x="5510424" y="297413"/>
                  <a:pt x="5507681" y="293493"/>
                  <a:pt x="5508290" y="289572"/>
                </a:cubicBezTo>
                <a:cubicBezTo>
                  <a:pt x="5508899" y="285652"/>
                  <a:pt x="5512861" y="283038"/>
                  <a:pt x="5517129" y="283691"/>
                </a:cubicBezTo>
                <a:close/>
                <a:moveTo>
                  <a:pt x="4794402" y="283691"/>
                </a:moveTo>
                <a:cubicBezTo>
                  <a:pt x="4798362" y="284345"/>
                  <a:pt x="4801105" y="287939"/>
                  <a:pt x="4800797" y="291859"/>
                </a:cubicBezTo>
                <a:cubicBezTo>
                  <a:pt x="4800196" y="295780"/>
                  <a:pt x="4796531" y="298394"/>
                  <a:pt x="4792570" y="297414"/>
                </a:cubicBezTo>
                <a:cubicBezTo>
                  <a:pt x="4788608" y="296760"/>
                  <a:pt x="4785867" y="293166"/>
                  <a:pt x="4786170" y="289246"/>
                </a:cubicBezTo>
                <a:cubicBezTo>
                  <a:pt x="4786468" y="285652"/>
                  <a:pt x="4790436" y="283038"/>
                  <a:pt x="4794402" y="283691"/>
                </a:cubicBezTo>
                <a:close/>
                <a:moveTo>
                  <a:pt x="3667343" y="283691"/>
                </a:moveTo>
                <a:cubicBezTo>
                  <a:pt x="3671613" y="284345"/>
                  <a:pt x="3674347" y="288265"/>
                  <a:pt x="3673748" y="292186"/>
                </a:cubicBezTo>
                <a:cubicBezTo>
                  <a:pt x="3673129" y="296107"/>
                  <a:pt x="3669176" y="298720"/>
                  <a:pt x="3665204" y="298067"/>
                </a:cubicBezTo>
                <a:cubicBezTo>
                  <a:pt x="3661237" y="297413"/>
                  <a:pt x="3658189" y="293493"/>
                  <a:pt x="3658801" y="289572"/>
                </a:cubicBezTo>
                <a:cubicBezTo>
                  <a:pt x="3659410" y="285652"/>
                  <a:pt x="3663065" y="282711"/>
                  <a:pt x="3667343" y="283691"/>
                </a:cubicBezTo>
                <a:close/>
                <a:moveTo>
                  <a:pt x="2711931" y="283691"/>
                </a:moveTo>
                <a:cubicBezTo>
                  <a:pt x="2716503" y="284345"/>
                  <a:pt x="2719555" y="288592"/>
                  <a:pt x="2718945" y="292839"/>
                </a:cubicBezTo>
                <a:cubicBezTo>
                  <a:pt x="2718338" y="297086"/>
                  <a:pt x="2714064" y="300027"/>
                  <a:pt x="2709796" y="299047"/>
                </a:cubicBezTo>
                <a:cubicBezTo>
                  <a:pt x="2705223" y="298393"/>
                  <a:pt x="2702172" y="294146"/>
                  <a:pt x="2702785" y="289898"/>
                </a:cubicBezTo>
                <a:cubicBezTo>
                  <a:pt x="2703392" y="285978"/>
                  <a:pt x="2707661" y="283038"/>
                  <a:pt x="2711931" y="283691"/>
                </a:cubicBezTo>
                <a:close/>
                <a:moveTo>
                  <a:pt x="1850663" y="283691"/>
                </a:moveTo>
                <a:cubicBezTo>
                  <a:pt x="1854929" y="284345"/>
                  <a:pt x="1857977" y="288265"/>
                  <a:pt x="1857367" y="292186"/>
                </a:cubicBezTo>
                <a:cubicBezTo>
                  <a:pt x="1856758" y="296106"/>
                  <a:pt x="1852795" y="299047"/>
                  <a:pt x="1848529" y="298066"/>
                </a:cubicBezTo>
                <a:cubicBezTo>
                  <a:pt x="1844262" y="297413"/>
                  <a:pt x="1841214" y="293493"/>
                  <a:pt x="1841824" y="289572"/>
                </a:cubicBezTo>
                <a:cubicBezTo>
                  <a:pt x="1842434" y="285652"/>
                  <a:pt x="1846395" y="283038"/>
                  <a:pt x="1850663" y="283691"/>
                </a:cubicBezTo>
                <a:close/>
                <a:moveTo>
                  <a:pt x="7307688" y="283364"/>
                </a:moveTo>
                <a:cubicBezTo>
                  <a:pt x="7311650" y="284018"/>
                  <a:pt x="7314393" y="287612"/>
                  <a:pt x="7313784" y="291532"/>
                </a:cubicBezTo>
                <a:cubicBezTo>
                  <a:pt x="7313174" y="295453"/>
                  <a:pt x="7309517" y="297740"/>
                  <a:pt x="7305554" y="297087"/>
                </a:cubicBezTo>
                <a:cubicBezTo>
                  <a:pt x="7301591" y="296433"/>
                  <a:pt x="7298849" y="292839"/>
                  <a:pt x="7299458" y="288919"/>
                </a:cubicBezTo>
                <a:cubicBezTo>
                  <a:pt x="7300068" y="285325"/>
                  <a:pt x="7303725" y="282711"/>
                  <a:pt x="7307688" y="283364"/>
                </a:cubicBezTo>
                <a:close/>
                <a:moveTo>
                  <a:pt x="4226156" y="283364"/>
                </a:moveTo>
                <a:cubicBezTo>
                  <a:pt x="4230121" y="284018"/>
                  <a:pt x="4232864" y="287612"/>
                  <a:pt x="4232562" y="291532"/>
                </a:cubicBezTo>
                <a:cubicBezTo>
                  <a:pt x="4231946" y="295453"/>
                  <a:pt x="4228291" y="297740"/>
                  <a:pt x="4224331" y="297087"/>
                </a:cubicBezTo>
                <a:cubicBezTo>
                  <a:pt x="4220371" y="296433"/>
                  <a:pt x="4217623" y="292839"/>
                  <a:pt x="4217932" y="288919"/>
                </a:cubicBezTo>
                <a:cubicBezTo>
                  <a:pt x="4218536" y="284998"/>
                  <a:pt x="4222199" y="282384"/>
                  <a:pt x="4226156" y="283364"/>
                </a:cubicBezTo>
                <a:close/>
                <a:moveTo>
                  <a:pt x="8028544" y="283038"/>
                </a:moveTo>
                <a:cubicBezTo>
                  <a:pt x="8032811" y="283691"/>
                  <a:pt x="8035859" y="287612"/>
                  <a:pt x="8035249" y="291859"/>
                </a:cubicBezTo>
                <a:cubicBezTo>
                  <a:pt x="8034640" y="296107"/>
                  <a:pt x="8030677" y="298720"/>
                  <a:pt x="8026105" y="298067"/>
                </a:cubicBezTo>
                <a:cubicBezTo>
                  <a:pt x="8021838" y="297413"/>
                  <a:pt x="8018790" y="293493"/>
                  <a:pt x="8019400" y="289246"/>
                </a:cubicBezTo>
                <a:cubicBezTo>
                  <a:pt x="8020009" y="284998"/>
                  <a:pt x="8023972" y="282058"/>
                  <a:pt x="8028544" y="283038"/>
                </a:cubicBezTo>
                <a:close/>
                <a:moveTo>
                  <a:pt x="4591272" y="283038"/>
                </a:moveTo>
                <a:cubicBezTo>
                  <a:pt x="4595542" y="283691"/>
                  <a:pt x="4598588" y="287612"/>
                  <a:pt x="4597981" y="291532"/>
                </a:cubicBezTo>
                <a:cubicBezTo>
                  <a:pt x="4597373" y="295453"/>
                  <a:pt x="4593406" y="298393"/>
                  <a:pt x="4589140" y="297413"/>
                </a:cubicBezTo>
                <a:cubicBezTo>
                  <a:pt x="4584870" y="296760"/>
                  <a:pt x="4581828" y="292839"/>
                  <a:pt x="4582435" y="288919"/>
                </a:cubicBezTo>
                <a:cubicBezTo>
                  <a:pt x="4583041" y="284998"/>
                  <a:pt x="4587008" y="282384"/>
                  <a:pt x="4591272" y="283038"/>
                </a:cubicBezTo>
                <a:close/>
                <a:moveTo>
                  <a:pt x="4297191" y="282711"/>
                </a:moveTo>
                <a:cubicBezTo>
                  <a:pt x="4301159" y="283365"/>
                  <a:pt x="4303903" y="286959"/>
                  <a:pt x="4303598" y="290879"/>
                </a:cubicBezTo>
                <a:cubicBezTo>
                  <a:pt x="4302985" y="294800"/>
                  <a:pt x="4299324" y="297087"/>
                  <a:pt x="4295363" y="296434"/>
                </a:cubicBezTo>
                <a:cubicBezTo>
                  <a:pt x="4291388" y="295780"/>
                  <a:pt x="4288648" y="292186"/>
                  <a:pt x="4288952" y="288266"/>
                </a:cubicBezTo>
                <a:cubicBezTo>
                  <a:pt x="4289260" y="284671"/>
                  <a:pt x="4293224" y="282058"/>
                  <a:pt x="4297191" y="282711"/>
                </a:cubicBezTo>
                <a:close/>
                <a:moveTo>
                  <a:pt x="8313838" y="282711"/>
                </a:moveTo>
                <a:cubicBezTo>
                  <a:pt x="8318410" y="283364"/>
                  <a:pt x="8321459" y="287612"/>
                  <a:pt x="8320849" y="291859"/>
                </a:cubicBezTo>
                <a:cubicBezTo>
                  <a:pt x="8320239" y="296106"/>
                  <a:pt x="8315972" y="299047"/>
                  <a:pt x="8311400" y="298393"/>
                </a:cubicBezTo>
                <a:cubicBezTo>
                  <a:pt x="8306828" y="297740"/>
                  <a:pt x="8303780" y="293493"/>
                  <a:pt x="8304390" y="289245"/>
                </a:cubicBezTo>
                <a:cubicBezTo>
                  <a:pt x="8304999" y="284671"/>
                  <a:pt x="8309266" y="281730"/>
                  <a:pt x="8313838" y="282711"/>
                </a:cubicBezTo>
                <a:close/>
                <a:moveTo>
                  <a:pt x="8519275" y="282058"/>
                </a:moveTo>
                <a:cubicBezTo>
                  <a:pt x="8523846" y="282711"/>
                  <a:pt x="8526895" y="286959"/>
                  <a:pt x="8526285" y="291206"/>
                </a:cubicBezTo>
                <a:cubicBezTo>
                  <a:pt x="8525676" y="295453"/>
                  <a:pt x="8521408" y="298394"/>
                  <a:pt x="8517141" y="297413"/>
                </a:cubicBezTo>
                <a:cubicBezTo>
                  <a:pt x="8512569" y="296760"/>
                  <a:pt x="8509521" y="292513"/>
                  <a:pt x="8510131" y="288266"/>
                </a:cubicBezTo>
                <a:cubicBezTo>
                  <a:pt x="8510740" y="284018"/>
                  <a:pt x="8514703" y="281078"/>
                  <a:pt x="8519275" y="282058"/>
                </a:cubicBezTo>
                <a:close/>
                <a:moveTo>
                  <a:pt x="6350305" y="282058"/>
                </a:moveTo>
                <a:cubicBezTo>
                  <a:pt x="6354573" y="282711"/>
                  <a:pt x="6357316" y="286632"/>
                  <a:pt x="6356706" y="290552"/>
                </a:cubicBezTo>
                <a:cubicBezTo>
                  <a:pt x="6356097" y="294473"/>
                  <a:pt x="6352134" y="297087"/>
                  <a:pt x="6348172" y="296433"/>
                </a:cubicBezTo>
                <a:cubicBezTo>
                  <a:pt x="6344209" y="295780"/>
                  <a:pt x="6341161" y="291859"/>
                  <a:pt x="6341772" y="287939"/>
                </a:cubicBezTo>
                <a:cubicBezTo>
                  <a:pt x="6342076" y="284018"/>
                  <a:pt x="6346039" y="281404"/>
                  <a:pt x="6350305" y="282058"/>
                </a:cubicBezTo>
                <a:close/>
                <a:moveTo>
                  <a:pt x="3397246" y="282057"/>
                </a:moveTo>
                <a:cubicBezTo>
                  <a:pt x="3401515" y="282711"/>
                  <a:pt x="3404562" y="286631"/>
                  <a:pt x="3403953" y="290552"/>
                </a:cubicBezTo>
                <a:cubicBezTo>
                  <a:pt x="3403342" y="294473"/>
                  <a:pt x="3399380" y="297086"/>
                  <a:pt x="3395112" y="296433"/>
                </a:cubicBezTo>
                <a:cubicBezTo>
                  <a:pt x="3390847" y="295779"/>
                  <a:pt x="3387798" y="291859"/>
                  <a:pt x="3388409" y="287938"/>
                </a:cubicBezTo>
                <a:cubicBezTo>
                  <a:pt x="3389019" y="284018"/>
                  <a:pt x="3393285" y="281077"/>
                  <a:pt x="3397246" y="282057"/>
                </a:cubicBezTo>
                <a:close/>
                <a:moveTo>
                  <a:pt x="2059796" y="282057"/>
                </a:moveTo>
                <a:cubicBezTo>
                  <a:pt x="2063758" y="282711"/>
                  <a:pt x="2066805" y="286631"/>
                  <a:pt x="2066195" y="290225"/>
                </a:cubicBezTo>
                <a:cubicBezTo>
                  <a:pt x="2065586" y="293819"/>
                  <a:pt x="2061929" y="296759"/>
                  <a:pt x="2057663" y="296106"/>
                </a:cubicBezTo>
                <a:cubicBezTo>
                  <a:pt x="2053700" y="295453"/>
                  <a:pt x="2050652" y="291532"/>
                  <a:pt x="2051261" y="287938"/>
                </a:cubicBezTo>
                <a:cubicBezTo>
                  <a:pt x="2051872" y="284345"/>
                  <a:pt x="2055529" y="281404"/>
                  <a:pt x="2059796" y="282057"/>
                </a:cubicBezTo>
                <a:close/>
                <a:moveTo>
                  <a:pt x="2988151" y="281731"/>
                </a:moveTo>
                <a:cubicBezTo>
                  <a:pt x="2992422" y="282384"/>
                  <a:pt x="2995470" y="286305"/>
                  <a:pt x="2994863" y="290552"/>
                </a:cubicBezTo>
                <a:cubicBezTo>
                  <a:pt x="2994250" y="294800"/>
                  <a:pt x="2990290" y="297413"/>
                  <a:pt x="2986018" y="296760"/>
                </a:cubicBezTo>
                <a:cubicBezTo>
                  <a:pt x="2981751" y="296106"/>
                  <a:pt x="2978696" y="292186"/>
                  <a:pt x="2979304" y="287939"/>
                </a:cubicBezTo>
                <a:cubicBezTo>
                  <a:pt x="2979613" y="283691"/>
                  <a:pt x="2983579" y="280751"/>
                  <a:pt x="2988151" y="281731"/>
                </a:cubicBezTo>
                <a:close/>
                <a:moveTo>
                  <a:pt x="8499767" y="281405"/>
                </a:moveTo>
                <a:cubicBezTo>
                  <a:pt x="8504034" y="282058"/>
                  <a:pt x="8507082" y="286305"/>
                  <a:pt x="8506473" y="290226"/>
                </a:cubicBezTo>
                <a:cubicBezTo>
                  <a:pt x="8505863" y="294473"/>
                  <a:pt x="8501901" y="297087"/>
                  <a:pt x="8497329" y="296434"/>
                </a:cubicBezTo>
                <a:cubicBezTo>
                  <a:pt x="8493061" y="295780"/>
                  <a:pt x="8490013" y="291532"/>
                  <a:pt x="8490623" y="287612"/>
                </a:cubicBezTo>
                <a:cubicBezTo>
                  <a:pt x="8491232" y="283691"/>
                  <a:pt x="8495195" y="280751"/>
                  <a:pt x="8499767" y="281405"/>
                </a:cubicBezTo>
                <a:close/>
                <a:moveTo>
                  <a:pt x="2852177" y="280425"/>
                </a:moveTo>
                <a:cubicBezTo>
                  <a:pt x="2856449" y="281078"/>
                  <a:pt x="2859801" y="285325"/>
                  <a:pt x="2858885" y="289246"/>
                </a:cubicBezTo>
                <a:cubicBezTo>
                  <a:pt x="2857968" y="293166"/>
                  <a:pt x="2854311" y="296107"/>
                  <a:pt x="2849735" y="295454"/>
                </a:cubicBezTo>
                <a:cubicBezTo>
                  <a:pt x="2845476" y="294800"/>
                  <a:pt x="2842119" y="290552"/>
                  <a:pt x="2843033" y="286632"/>
                </a:cubicBezTo>
                <a:cubicBezTo>
                  <a:pt x="2843643" y="282711"/>
                  <a:pt x="2847912" y="279771"/>
                  <a:pt x="2852177" y="280425"/>
                </a:cubicBezTo>
                <a:close/>
                <a:moveTo>
                  <a:pt x="3120480" y="280424"/>
                </a:moveTo>
                <a:cubicBezTo>
                  <a:pt x="3124748" y="281077"/>
                  <a:pt x="3127788" y="284998"/>
                  <a:pt x="3127184" y="289245"/>
                </a:cubicBezTo>
                <a:cubicBezTo>
                  <a:pt x="3126571" y="293493"/>
                  <a:pt x="3122612" y="296106"/>
                  <a:pt x="3118341" y="295126"/>
                </a:cubicBezTo>
                <a:cubicBezTo>
                  <a:pt x="3114075" y="294473"/>
                  <a:pt x="3111027" y="290552"/>
                  <a:pt x="3111632" y="286305"/>
                </a:cubicBezTo>
                <a:cubicBezTo>
                  <a:pt x="3112243" y="282384"/>
                  <a:pt x="3116207" y="279770"/>
                  <a:pt x="3120480" y="280424"/>
                </a:cubicBezTo>
                <a:close/>
                <a:moveTo>
                  <a:pt x="1777496" y="280424"/>
                </a:moveTo>
                <a:cubicBezTo>
                  <a:pt x="1781763" y="281077"/>
                  <a:pt x="1784811" y="284998"/>
                  <a:pt x="1784201" y="289245"/>
                </a:cubicBezTo>
                <a:cubicBezTo>
                  <a:pt x="1783592" y="293493"/>
                  <a:pt x="1779629" y="296106"/>
                  <a:pt x="1775363" y="295453"/>
                </a:cubicBezTo>
                <a:cubicBezTo>
                  <a:pt x="1771095" y="294799"/>
                  <a:pt x="1768048" y="290879"/>
                  <a:pt x="1768657" y="286632"/>
                </a:cubicBezTo>
                <a:cubicBezTo>
                  <a:pt x="1769268" y="282384"/>
                  <a:pt x="1773229" y="279444"/>
                  <a:pt x="1777496" y="280424"/>
                </a:cubicBezTo>
                <a:close/>
                <a:moveTo>
                  <a:pt x="10932127" y="280403"/>
                </a:moveTo>
                <a:cubicBezTo>
                  <a:pt x="10936118" y="281088"/>
                  <a:pt x="10938898" y="284676"/>
                  <a:pt x="10938338" y="288417"/>
                </a:cubicBezTo>
                <a:cubicBezTo>
                  <a:pt x="10937780" y="292159"/>
                  <a:pt x="10934093" y="294637"/>
                  <a:pt x="10930104" y="293953"/>
                </a:cubicBezTo>
                <a:cubicBezTo>
                  <a:pt x="10926114" y="293268"/>
                  <a:pt x="10923334" y="289680"/>
                  <a:pt x="10923893" y="285938"/>
                </a:cubicBezTo>
                <a:cubicBezTo>
                  <a:pt x="10924451" y="282196"/>
                  <a:pt x="10928139" y="279718"/>
                  <a:pt x="10932127" y="280403"/>
                </a:cubicBezTo>
                <a:close/>
                <a:moveTo>
                  <a:pt x="6490210" y="279444"/>
                </a:moveTo>
                <a:cubicBezTo>
                  <a:pt x="6494477" y="280097"/>
                  <a:pt x="6497525" y="284018"/>
                  <a:pt x="6496915" y="287939"/>
                </a:cubicBezTo>
                <a:cubicBezTo>
                  <a:pt x="6496306" y="291859"/>
                  <a:pt x="6492343" y="294473"/>
                  <a:pt x="6488077" y="293820"/>
                </a:cubicBezTo>
                <a:cubicBezTo>
                  <a:pt x="6483809" y="293166"/>
                  <a:pt x="6480761" y="289245"/>
                  <a:pt x="6481370" y="285325"/>
                </a:cubicBezTo>
                <a:cubicBezTo>
                  <a:pt x="6482285" y="281404"/>
                  <a:pt x="6485942" y="278464"/>
                  <a:pt x="6490210" y="279444"/>
                </a:cubicBezTo>
                <a:close/>
                <a:moveTo>
                  <a:pt x="1624456" y="279117"/>
                </a:moveTo>
                <a:cubicBezTo>
                  <a:pt x="1629028" y="279770"/>
                  <a:pt x="1632076" y="284018"/>
                  <a:pt x="1631466" y="288265"/>
                </a:cubicBezTo>
                <a:cubicBezTo>
                  <a:pt x="1631162" y="290389"/>
                  <a:pt x="1629943" y="292186"/>
                  <a:pt x="1628267" y="293329"/>
                </a:cubicBezTo>
                <a:lnTo>
                  <a:pt x="1623365" y="294273"/>
                </a:lnTo>
                <a:lnTo>
                  <a:pt x="1624066" y="296760"/>
                </a:lnTo>
                <a:cubicBezTo>
                  <a:pt x="1623457" y="301334"/>
                  <a:pt x="1618885" y="304274"/>
                  <a:pt x="1614313" y="303294"/>
                </a:cubicBezTo>
                <a:cubicBezTo>
                  <a:pt x="1609741" y="302641"/>
                  <a:pt x="1606388" y="298066"/>
                  <a:pt x="1606997" y="293820"/>
                </a:cubicBezTo>
                <a:cubicBezTo>
                  <a:pt x="1607455" y="291696"/>
                  <a:pt x="1608751" y="289899"/>
                  <a:pt x="1610503" y="288715"/>
                </a:cubicBezTo>
                <a:lnTo>
                  <a:pt x="1615882" y="287484"/>
                </a:lnTo>
                <a:lnTo>
                  <a:pt x="1615313" y="285325"/>
                </a:lnTo>
                <a:cubicBezTo>
                  <a:pt x="1615922" y="281077"/>
                  <a:pt x="1619885" y="278464"/>
                  <a:pt x="1624456" y="279117"/>
                </a:cubicBezTo>
                <a:close/>
                <a:moveTo>
                  <a:pt x="7379316" y="278790"/>
                </a:moveTo>
                <a:cubicBezTo>
                  <a:pt x="7383279" y="279444"/>
                  <a:pt x="7386022" y="283038"/>
                  <a:pt x="7385412" y="286958"/>
                </a:cubicBezTo>
                <a:cubicBezTo>
                  <a:pt x="7384802" y="290879"/>
                  <a:pt x="7381145" y="293166"/>
                  <a:pt x="7377183" y="292513"/>
                </a:cubicBezTo>
                <a:cubicBezTo>
                  <a:pt x="7373220" y="291859"/>
                  <a:pt x="7370477" y="288265"/>
                  <a:pt x="7371087" y="284345"/>
                </a:cubicBezTo>
                <a:cubicBezTo>
                  <a:pt x="7371696" y="280750"/>
                  <a:pt x="7375353" y="278137"/>
                  <a:pt x="7379316" y="278790"/>
                </a:cubicBezTo>
                <a:close/>
                <a:moveTo>
                  <a:pt x="7526535" y="278464"/>
                </a:moveTo>
                <a:cubicBezTo>
                  <a:pt x="7530498" y="279117"/>
                  <a:pt x="7533241" y="282711"/>
                  <a:pt x="7532936" y="286632"/>
                </a:cubicBezTo>
                <a:cubicBezTo>
                  <a:pt x="7532632" y="290552"/>
                  <a:pt x="7528669" y="292839"/>
                  <a:pt x="7524706" y="292186"/>
                </a:cubicBezTo>
                <a:cubicBezTo>
                  <a:pt x="7520744" y="291532"/>
                  <a:pt x="7518001" y="287938"/>
                  <a:pt x="7518306" y="284018"/>
                </a:cubicBezTo>
                <a:cubicBezTo>
                  <a:pt x="7518610" y="280097"/>
                  <a:pt x="7522573" y="277810"/>
                  <a:pt x="7526535" y="278464"/>
                </a:cubicBezTo>
                <a:close/>
                <a:moveTo>
                  <a:pt x="2126254" y="278464"/>
                </a:moveTo>
                <a:cubicBezTo>
                  <a:pt x="2130217" y="279118"/>
                  <a:pt x="2132961" y="282711"/>
                  <a:pt x="2132655" y="286632"/>
                </a:cubicBezTo>
                <a:cubicBezTo>
                  <a:pt x="2132046" y="290552"/>
                  <a:pt x="2128389" y="293166"/>
                  <a:pt x="2124426" y="292186"/>
                </a:cubicBezTo>
                <a:cubicBezTo>
                  <a:pt x="2120465" y="291532"/>
                  <a:pt x="2117721" y="287939"/>
                  <a:pt x="2118026" y="284018"/>
                </a:cubicBezTo>
                <a:cubicBezTo>
                  <a:pt x="2118635" y="280098"/>
                  <a:pt x="2122293" y="277484"/>
                  <a:pt x="2126254" y="278464"/>
                </a:cubicBezTo>
                <a:close/>
                <a:moveTo>
                  <a:pt x="1702500" y="277811"/>
                </a:moveTo>
                <a:cubicBezTo>
                  <a:pt x="1706767" y="278464"/>
                  <a:pt x="1709815" y="282384"/>
                  <a:pt x="1709205" y="286632"/>
                </a:cubicBezTo>
                <a:cubicBezTo>
                  <a:pt x="1708900" y="288755"/>
                  <a:pt x="1707758" y="290471"/>
                  <a:pt x="1706119" y="291574"/>
                </a:cubicBezTo>
                <a:lnTo>
                  <a:pt x="1700456" y="292757"/>
                </a:lnTo>
                <a:lnTo>
                  <a:pt x="1704033" y="294922"/>
                </a:lnTo>
                <a:cubicBezTo>
                  <a:pt x="1705366" y="296679"/>
                  <a:pt x="1706052" y="298884"/>
                  <a:pt x="1705747" y="301007"/>
                </a:cubicBezTo>
                <a:cubicBezTo>
                  <a:pt x="1705138" y="305581"/>
                  <a:pt x="1700566" y="308522"/>
                  <a:pt x="1695995" y="307541"/>
                </a:cubicBezTo>
                <a:cubicBezTo>
                  <a:pt x="1691422" y="306888"/>
                  <a:pt x="1688070" y="302314"/>
                  <a:pt x="1688679" y="298067"/>
                </a:cubicBezTo>
                <a:cubicBezTo>
                  <a:pt x="1688984" y="295943"/>
                  <a:pt x="1690203" y="294146"/>
                  <a:pt x="1691956" y="292962"/>
                </a:cubicBezTo>
                <a:lnTo>
                  <a:pt x="1698009" y="291626"/>
                </a:lnTo>
                <a:lnTo>
                  <a:pt x="1694880" y="289777"/>
                </a:lnTo>
                <a:cubicBezTo>
                  <a:pt x="1693661" y="288184"/>
                  <a:pt x="1693052" y="286142"/>
                  <a:pt x="1693356" y="284018"/>
                </a:cubicBezTo>
                <a:cubicBezTo>
                  <a:pt x="1693967" y="279771"/>
                  <a:pt x="1697928" y="277157"/>
                  <a:pt x="1702500" y="277811"/>
                </a:cubicBezTo>
                <a:close/>
                <a:moveTo>
                  <a:pt x="2314645" y="277484"/>
                </a:moveTo>
                <a:cubicBezTo>
                  <a:pt x="2318608" y="278137"/>
                  <a:pt x="2321350" y="281730"/>
                  <a:pt x="2320741" y="285325"/>
                </a:cubicBezTo>
                <a:cubicBezTo>
                  <a:pt x="2320132" y="288918"/>
                  <a:pt x="2316475" y="291532"/>
                  <a:pt x="2312817" y="290879"/>
                </a:cubicBezTo>
                <a:cubicBezTo>
                  <a:pt x="2308854" y="290225"/>
                  <a:pt x="2306112" y="286632"/>
                  <a:pt x="2306721" y="283038"/>
                </a:cubicBezTo>
                <a:cubicBezTo>
                  <a:pt x="2307026" y="279117"/>
                  <a:pt x="2310683" y="276830"/>
                  <a:pt x="2314645" y="277484"/>
                </a:cubicBezTo>
                <a:close/>
                <a:moveTo>
                  <a:pt x="7237889" y="277157"/>
                </a:moveTo>
                <a:cubicBezTo>
                  <a:pt x="7241851" y="277811"/>
                  <a:pt x="7244594" y="281404"/>
                  <a:pt x="7243985" y="285325"/>
                </a:cubicBezTo>
                <a:cubicBezTo>
                  <a:pt x="7243374" y="289246"/>
                  <a:pt x="7239717" y="291532"/>
                  <a:pt x="7235754" y="290879"/>
                </a:cubicBezTo>
                <a:cubicBezTo>
                  <a:pt x="7231793" y="290226"/>
                  <a:pt x="7229049" y="286632"/>
                  <a:pt x="7229658" y="282711"/>
                </a:cubicBezTo>
                <a:cubicBezTo>
                  <a:pt x="7230268" y="278791"/>
                  <a:pt x="7233926" y="276504"/>
                  <a:pt x="7237889" y="277157"/>
                </a:cubicBezTo>
                <a:close/>
                <a:moveTo>
                  <a:pt x="5392477" y="277157"/>
                </a:moveTo>
                <a:cubicBezTo>
                  <a:pt x="5396742" y="277811"/>
                  <a:pt x="5399484" y="281731"/>
                  <a:pt x="5398879" y="285652"/>
                </a:cubicBezTo>
                <a:cubicBezTo>
                  <a:pt x="5398266" y="289572"/>
                  <a:pt x="5394303" y="292186"/>
                  <a:pt x="5390343" y="291532"/>
                </a:cubicBezTo>
                <a:cubicBezTo>
                  <a:pt x="5386074" y="290879"/>
                  <a:pt x="5383329" y="286959"/>
                  <a:pt x="5383941" y="283038"/>
                </a:cubicBezTo>
                <a:cubicBezTo>
                  <a:pt x="5384549" y="279118"/>
                  <a:pt x="5388511" y="276504"/>
                  <a:pt x="5392477" y="277157"/>
                </a:cubicBezTo>
                <a:close/>
                <a:moveTo>
                  <a:pt x="2374127" y="277157"/>
                </a:moveTo>
                <a:cubicBezTo>
                  <a:pt x="2378096" y="277811"/>
                  <a:pt x="2380534" y="281404"/>
                  <a:pt x="2380229" y="284998"/>
                </a:cubicBezTo>
                <a:cubicBezTo>
                  <a:pt x="2379613" y="288592"/>
                  <a:pt x="2376266" y="291206"/>
                  <a:pt x="2372305" y="290552"/>
                </a:cubicBezTo>
                <a:cubicBezTo>
                  <a:pt x="2368338" y="289899"/>
                  <a:pt x="2365907" y="286305"/>
                  <a:pt x="2366208" y="282711"/>
                </a:cubicBezTo>
                <a:cubicBezTo>
                  <a:pt x="2366815" y="279117"/>
                  <a:pt x="2370472" y="276504"/>
                  <a:pt x="2374127" y="277157"/>
                </a:cubicBezTo>
                <a:close/>
                <a:moveTo>
                  <a:pt x="6288126" y="276830"/>
                </a:moveTo>
                <a:cubicBezTo>
                  <a:pt x="6292089" y="277484"/>
                  <a:pt x="6295137" y="281404"/>
                  <a:pt x="6294527" y="285325"/>
                </a:cubicBezTo>
                <a:cubicBezTo>
                  <a:pt x="6293917" y="289245"/>
                  <a:pt x="6290260" y="291859"/>
                  <a:pt x="6285993" y="291206"/>
                </a:cubicBezTo>
                <a:cubicBezTo>
                  <a:pt x="6282030" y="290552"/>
                  <a:pt x="6278982" y="286632"/>
                  <a:pt x="6279591" y="282711"/>
                </a:cubicBezTo>
                <a:cubicBezTo>
                  <a:pt x="6280201" y="278464"/>
                  <a:pt x="6284164" y="275850"/>
                  <a:pt x="6288126" y="276830"/>
                </a:cubicBezTo>
                <a:close/>
                <a:moveTo>
                  <a:pt x="3324102" y="276504"/>
                </a:moveTo>
                <a:cubicBezTo>
                  <a:pt x="3328367" y="277157"/>
                  <a:pt x="3331417" y="281077"/>
                  <a:pt x="3330807" y="284998"/>
                </a:cubicBezTo>
                <a:cubicBezTo>
                  <a:pt x="3330193" y="288918"/>
                  <a:pt x="3326233" y="291532"/>
                  <a:pt x="3321967" y="290879"/>
                </a:cubicBezTo>
                <a:cubicBezTo>
                  <a:pt x="3317700" y="290225"/>
                  <a:pt x="3314651" y="286305"/>
                  <a:pt x="3315263" y="282384"/>
                </a:cubicBezTo>
                <a:cubicBezTo>
                  <a:pt x="3315869" y="278464"/>
                  <a:pt x="3319831" y="275850"/>
                  <a:pt x="3324102" y="276504"/>
                </a:cubicBezTo>
                <a:close/>
                <a:moveTo>
                  <a:pt x="2253684" y="276504"/>
                </a:moveTo>
                <a:cubicBezTo>
                  <a:pt x="2257646" y="277157"/>
                  <a:pt x="2260389" y="280751"/>
                  <a:pt x="2259779" y="284345"/>
                </a:cubicBezTo>
                <a:cubicBezTo>
                  <a:pt x="2259169" y="287939"/>
                  <a:pt x="2255512" y="290552"/>
                  <a:pt x="2251550" y="289899"/>
                </a:cubicBezTo>
                <a:cubicBezTo>
                  <a:pt x="2247587" y="289246"/>
                  <a:pt x="2244845" y="285652"/>
                  <a:pt x="2245454" y="282058"/>
                </a:cubicBezTo>
                <a:cubicBezTo>
                  <a:pt x="2246064" y="278464"/>
                  <a:pt x="2249722" y="275850"/>
                  <a:pt x="2253684" y="276504"/>
                </a:cubicBezTo>
                <a:close/>
                <a:moveTo>
                  <a:pt x="8444903" y="276177"/>
                </a:moveTo>
                <a:cubicBezTo>
                  <a:pt x="8449170" y="276830"/>
                  <a:pt x="8451913" y="280751"/>
                  <a:pt x="8451303" y="284671"/>
                </a:cubicBezTo>
                <a:cubicBezTo>
                  <a:pt x="8450694" y="288592"/>
                  <a:pt x="8446731" y="291206"/>
                  <a:pt x="8442464" y="290552"/>
                </a:cubicBezTo>
                <a:cubicBezTo>
                  <a:pt x="8438197" y="289899"/>
                  <a:pt x="8435454" y="285979"/>
                  <a:pt x="8436064" y="282058"/>
                </a:cubicBezTo>
                <a:cubicBezTo>
                  <a:pt x="8436673" y="278137"/>
                  <a:pt x="8440635" y="275523"/>
                  <a:pt x="8444903" y="276177"/>
                </a:cubicBezTo>
                <a:close/>
                <a:moveTo>
                  <a:pt x="8393391" y="276177"/>
                </a:moveTo>
                <a:lnTo>
                  <a:pt x="8394272" y="277301"/>
                </a:lnTo>
                <a:lnTo>
                  <a:pt x="8396744" y="276830"/>
                </a:lnTo>
                <a:cubicBezTo>
                  <a:pt x="8401316" y="277484"/>
                  <a:pt x="8404364" y="281731"/>
                  <a:pt x="8403755" y="285978"/>
                </a:cubicBezTo>
                <a:cubicBezTo>
                  <a:pt x="8403145" y="290225"/>
                  <a:pt x="8398878" y="293166"/>
                  <a:pt x="8394306" y="292513"/>
                </a:cubicBezTo>
                <a:cubicBezTo>
                  <a:pt x="8392020" y="292186"/>
                  <a:pt x="8390115" y="290961"/>
                  <a:pt x="8388858" y="289287"/>
                </a:cubicBezTo>
                <a:lnTo>
                  <a:pt x="8387728" y="285005"/>
                </a:lnTo>
                <a:lnTo>
                  <a:pt x="8385162" y="281730"/>
                </a:lnTo>
                <a:lnTo>
                  <a:pt x="8390442" y="278168"/>
                </a:lnTo>
                <a:lnTo>
                  <a:pt x="8390534" y="278015"/>
                </a:lnTo>
                <a:lnTo>
                  <a:pt x="8390721" y="277979"/>
                </a:lnTo>
                <a:close/>
                <a:moveTo>
                  <a:pt x="3974036" y="275850"/>
                </a:moveTo>
                <a:cubicBezTo>
                  <a:pt x="3978000" y="276504"/>
                  <a:pt x="3981051" y="280097"/>
                  <a:pt x="3980437" y="284018"/>
                </a:cubicBezTo>
                <a:cubicBezTo>
                  <a:pt x="3979833" y="287939"/>
                  <a:pt x="3976176" y="290552"/>
                  <a:pt x="3971903" y="289899"/>
                </a:cubicBezTo>
                <a:cubicBezTo>
                  <a:pt x="3967940" y="289245"/>
                  <a:pt x="3964892" y="285652"/>
                  <a:pt x="3965500" y="281731"/>
                </a:cubicBezTo>
                <a:cubicBezTo>
                  <a:pt x="3966116" y="277811"/>
                  <a:pt x="3969766" y="275196"/>
                  <a:pt x="3974036" y="275850"/>
                </a:cubicBezTo>
                <a:close/>
                <a:moveTo>
                  <a:pt x="4369131" y="275850"/>
                </a:moveTo>
                <a:cubicBezTo>
                  <a:pt x="4373094" y="276504"/>
                  <a:pt x="4375831" y="280097"/>
                  <a:pt x="4375524" y="284018"/>
                </a:cubicBezTo>
                <a:cubicBezTo>
                  <a:pt x="4374915" y="287938"/>
                  <a:pt x="4371273" y="290225"/>
                  <a:pt x="4367302" y="289572"/>
                </a:cubicBezTo>
                <a:cubicBezTo>
                  <a:pt x="4363341" y="288918"/>
                  <a:pt x="4360597" y="285325"/>
                  <a:pt x="4360898" y="281404"/>
                </a:cubicBezTo>
                <a:cubicBezTo>
                  <a:pt x="4361205" y="277810"/>
                  <a:pt x="4365168" y="275196"/>
                  <a:pt x="4369131" y="275850"/>
                </a:cubicBezTo>
                <a:close/>
                <a:moveTo>
                  <a:pt x="1542123" y="275850"/>
                </a:moveTo>
                <a:cubicBezTo>
                  <a:pt x="1546695" y="276503"/>
                  <a:pt x="1549743" y="280750"/>
                  <a:pt x="1549133" y="284998"/>
                </a:cubicBezTo>
                <a:lnTo>
                  <a:pt x="1546705" y="288826"/>
                </a:lnTo>
                <a:lnTo>
                  <a:pt x="1548735" y="290048"/>
                </a:lnTo>
                <a:cubicBezTo>
                  <a:pt x="1549996" y="291702"/>
                  <a:pt x="1550617" y="293794"/>
                  <a:pt x="1550297" y="295932"/>
                </a:cubicBezTo>
                <a:cubicBezTo>
                  <a:pt x="1549659" y="300208"/>
                  <a:pt x="1545503" y="303050"/>
                  <a:pt x="1541016" y="302279"/>
                </a:cubicBezTo>
                <a:lnTo>
                  <a:pt x="1540263" y="301826"/>
                </a:lnTo>
                <a:lnTo>
                  <a:pt x="1540860" y="303947"/>
                </a:lnTo>
                <a:cubicBezTo>
                  <a:pt x="1540251" y="308522"/>
                  <a:pt x="1535679" y="311462"/>
                  <a:pt x="1531107" y="310482"/>
                </a:cubicBezTo>
                <a:cubicBezTo>
                  <a:pt x="1526535" y="309828"/>
                  <a:pt x="1523183" y="305254"/>
                  <a:pt x="1523792" y="301007"/>
                </a:cubicBezTo>
                <a:cubicBezTo>
                  <a:pt x="1524401" y="296759"/>
                  <a:pt x="1528973" y="293493"/>
                  <a:pt x="1533546" y="294473"/>
                </a:cubicBezTo>
                <a:lnTo>
                  <a:pt x="1534563" y="295089"/>
                </a:lnTo>
                <a:lnTo>
                  <a:pt x="1534046" y="293142"/>
                </a:lnTo>
                <a:lnTo>
                  <a:pt x="1535261" y="291218"/>
                </a:lnTo>
                <a:lnTo>
                  <a:pt x="1531320" y="288919"/>
                </a:lnTo>
                <a:cubicBezTo>
                  <a:pt x="1529986" y="287204"/>
                  <a:pt x="1529301" y="284998"/>
                  <a:pt x="1529606" y="282711"/>
                </a:cubicBezTo>
                <a:cubicBezTo>
                  <a:pt x="1530214" y="278464"/>
                  <a:pt x="1534787" y="275523"/>
                  <a:pt x="1539358" y="276177"/>
                </a:cubicBezTo>
                <a:lnTo>
                  <a:pt x="1539739" y="276398"/>
                </a:lnTo>
                <a:close/>
                <a:moveTo>
                  <a:pt x="4156644" y="275523"/>
                </a:moveTo>
                <a:cubicBezTo>
                  <a:pt x="4160611" y="276177"/>
                  <a:pt x="4163356" y="279770"/>
                  <a:pt x="4163049" y="283691"/>
                </a:cubicBezTo>
                <a:cubicBezTo>
                  <a:pt x="4162442" y="287612"/>
                  <a:pt x="4158783" y="289898"/>
                  <a:pt x="4154815" y="289245"/>
                </a:cubicBezTo>
                <a:cubicBezTo>
                  <a:pt x="4150859" y="288592"/>
                  <a:pt x="4148118" y="284998"/>
                  <a:pt x="4148420" y="281077"/>
                </a:cubicBezTo>
                <a:cubicBezTo>
                  <a:pt x="4148729" y="277157"/>
                  <a:pt x="4152375" y="274870"/>
                  <a:pt x="4156644" y="275523"/>
                </a:cubicBezTo>
                <a:close/>
                <a:moveTo>
                  <a:pt x="6716678" y="274870"/>
                </a:moveTo>
                <a:cubicBezTo>
                  <a:pt x="6720945" y="275523"/>
                  <a:pt x="6723993" y="279444"/>
                  <a:pt x="6723383" y="283364"/>
                </a:cubicBezTo>
                <a:cubicBezTo>
                  <a:pt x="6722774" y="287285"/>
                  <a:pt x="6718811" y="289899"/>
                  <a:pt x="6714544" y="289245"/>
                </a:cubicBezTo>
                <a:cubicBezTo>
                  <a:pt x="6710277" y="288592"/>
                  <a:pt x="6707229" y="284671"/>
                  <a:pt x="6707838" y="280751"/>
                </a:cubicBezTo>
                <a:cubicBezTo>
                  <a:pt x="6708752" y="276830"/>
                  <a:pt x="6712410" y="274216"/>
                  <a:pt x="6716678" y="274870"/>
                </a:cubicBezTo>
                <a:close/>
                <a:moveTo>
                  <a:pt x="5341952" y="274870"/>
                </a:moveTo>
                <a:cubicBezTo>
                  <a:pt x="5345914" y="275523"/>
                  <a:pt x="5348659" y="279118"/>
                  <a:pt x="5348051" y="282711"/>
                </a:cubicBezTo>
                <a:lnTo>
                  <a:pt x="5346007" y="285831"/>
                </a:lnTo>
                <a:lnTo>
                  <a:pt x="5347116" y="286493"/>
                </a:lnTo>
                <a:cubicBezTo>
                  <a:pt x="5348286" y="288011"/>
                  <a:pt x="5348863" y="289929"/>
                  <a:pt x="5348572" y="291889"/>
                </a:cubicBezTo>
                <a:cubicBezTo>
                  <a:pt x="5347985" y="295809"/>
                  <a:pt x="5344142" y="298409"/>
                  <a:pt x="5339987" y="297696"/>
                </a:cubicBezTo>
                <a:cubicBezTo>
                  <a:pt x="5335830" y="296983"/>
                  <a:pt x="5332935" y="293228"/>
                  <a:pt x="5333521" y="289308"/>
                </a:cubicBezTo>
                <a:cubicBezTo>
                  <a:pt x="5333813" y="287348"/>
                  <a:pt x="5334921" y="285718"/>
                  <a:pt x="5336476" y="284668"/>
                </a:cubicBezTo>
                <a:lnTo>
                  <a:pt x="5336947" y="284570"/>
                </a:lnTo>
                <a:lnTo>
                  <a:pt x="5333723" y="280424"/>
                </a:lnTo>
                <a:cubicBezTo>
                  <a:pt x="5334329" y="276504"/>
                  <a:pt x="5337990" y="274216"/>
                  <a:pt x="5341952" y="274870"/>
                </a:cubicBezTo>
                <a:close/>
                <a:moveTo>
                  <a:pt x="4626963" y="274217"/>
                </a:moveTo>
                <a:cubicBezTo>
                  <a:pt x="4631236" y="274870"/>
                  <a:pt x="4633983" y="278791"/>
                  <a:pt x="4633374" y="282711"/>
                </a:cubicBezTo>
                <a:cubicBezTo>
                  <a:pt x="4632763" y="286632"/>
                  <a:pt x="4628800" y="289246"/>
                  <a:pt x="4624837" y="288592"/>
                </a:cubicBezTo>
                <a:cubicBezTo>
                  <a:pt x="4620569" y="287939"/>
                  <a:pt x="4617826" y="284018"/>
                  <a:pt x="4618429" y="280098"/>
                </a:cubicBezTo>
                <a:cubicBezTo>
                  <a:pt x="4618737" y="276177"/>
                  <a:pt x="4622702" y="273563"/>
                  <a:pt x="4626963" y="274217"/>
                </a:cubicBezTo>
                <a:close/>
                <a:moveTo>
                  <a:pt x="8122333" y="273996"/>
                </a:moveTo>
                <a:cubicBezTo>
                  <a:pt x="8126820" y="274767"/>
                  <a:pt x="8129941" y="278857"/>
                  <a:pt x="8129302" y="283134"/>
                </a:cubicBezTo>
                <a:cubicBezTo>
                  <a:pt x="8128663" y="287409"/>
                  <a:pt x="8124508" y="290251"/>
                  <a:pt x="8120019" y="289481"/>
                </a:cubicBezTo>
                <a:cubicBezTo>
                  <a:pt x="8115532" y="288711"/>
                  <a:pt x="8112411" y="284620"/>
                  <a:pt x="8113050" y="280344"/>
                </a:cubicBezTo>
                <a:cubicBezTo>
                  <a:pt x="8113689" y="276068"/>
                  <a:pt x="8117845" y="273226"/>
                  <a:pt x="8122333" y="273996"/>
                </a:cubicBezTo>
                <a:close/>
                <a:moveTo>
                  <a:pt x="6227470" y="273890"/>
                </a:moveTo>
                <a:cubicBezTo>
                  <a:pt x="6231433" y="274543"/>
                  <a:pt x="6234481" y="278137"/>
                  <a:pt x="6233871" y="282058"/>
                </a:cubicBezTo>
                <a:cubicBezTo>
                  <a:pt x="6233262" y="285979"/>
                  <a:pt x="6229604" y="288592"/>
                  <a:pt x="6225337" y="287939"/>
                </a:cubicBezTo>
                <a:cubicBezTo>
                  <a:pt x="6221374" y="287286"/>
                  <a:pt x="6218326" y="283691"/>
                  <a:pt x="6218936" y="279771"/>
                </a:cubicBezTo>
                <a:cubicBezTo>
                  <a:pt x="6219850" y="275523"/>
                  <a:pt x="6223508" y="273237"/>
                  <a:pt x="6227470" y="273890"/>
                </a:cubicBezTo>
                <a:close/>
                <a:moveTo>
                  <a:pt x="8427834" y="272583"/>
                </a:moveTo>
                <a:cubicBezTo>
                  <a:pt x="8432101" y="273236"/>
                  <a:pt x="8434845" y="277157"/>
                  <a:pt x="8434235" y="281077"/>
                </a:cubicBezTo>
                <a:cubicBezTo>
                  <a:pt x="8433625" y="284998"/>
                  <a:pt x="8429663" y="287612"/>
                  <a:pt x="8425700" y="286958"/>
                </a:cubicBezTo>
                <a:cubicBezTo>
                  <a:pt x="8421433" y="286305"/>
                  <a:pt x="8418690" y="282384"/>
                  <a:pt x="8419300" y="278464"/>
                </a:cubicBezTo>
                <a:cubicBezTo>
                  <a:pt x="8419909" y="274216"/>
                  <a:pt x="8423567" y="271603"/>
                  <a:pt x="8427834" y="272583"/>
                </a:cubicBezTo>
                <a:close/>
                <a:moveTo>
                  <a:pt x="8217521" y="272583"/>
                </a:moveTo>
                <a:cubicBezTo>
                  <a:pt x="8222093" y="273236"/>
                  <a:pt x="8225141" y="277484"/>
                  <a:pt x="8224532" y="281731"/>
                </a:cubicBezTo>
                <a:cubicBezTo>
                  <a:pt x="8223922" y="285978"/>
                  <a:pt x="8219655" y="288919"/>
                  <a:pt x="8215083" y="287938"/>
                </a:cubicBezTo>
                <a:cubicBezTo>
                  <a:pt x="8210510" y="287285"/>
                  <a:pt x="8207463" y="283038"/>
                  <a:pt x="8208072" y="278791"/>
                </a:cubicBezTo>
                <a:cubicBezTo>
                  <a:pt x="8208682" y="274543"/>
                  <a:pt x="8212949" y="271603"/>
                  <a:pt x="8217521" y="272583"/>
                </a:cubicBezTo>
                <a:close/>
                <a:moveTo>
                  <a:pt x="5614092" y="272583"/>
                </a:moveTo>
                <a:cubicBezTo>
                  <a:pt x="5618360" y="273236"/>
                  <a:pt x="5621103" y="277157"/>
                  <a:pt x="5620492" y="281077"/>
                </a:cubicBezTo>
                <a:cubicBezTo>
                  <a:pt x="5619884" y="284998"/>
                  <a:pt x="5615923" y="287612"/>
                  <a:pt x="5611960" y="286958"/>
                </a:cubicBezTo>
                <a:cubicBezTo>
                  <a:pt x="5607690" y="286305"/>
                  <a:pt x="5604948" y="282384"/>
                  <a:pt x="5605558" y="278464"/>
                </a:cubicBezTo>
                <a:cubicBezTo>
                  <a:pt x="5605863" y="274216"/>
                  <a:pt x="5609822" y="271603"/>
                  <a:pt x="5614092" y="272583"/>
                </a:cubicBezTo>
                <a:close/>
                <a:moveTo>
                  <a:pt x="1944718" y="272582"/>
                </a:moveTo>
                <a:cubicBezTo>
                  <a:pt x="1949290" y="273236"/>
                  <a:pt x="1952642" y="277484"/>
                  <a:pt x="1952033" y="282057"/>
                </a:cubicBezTo>
                <a:cubicBezTo>
                  <a:pt x="1951423" y="286632"/>
                  <a:pt x="1947156" y="289572"/>
                  <a:pt x="1942280" y="288592"/>
                </a:cubicBezTo>
                <a:cubicBezTo>
                  <a:pt x="1937708" y="287938"/>
                  <a:pt x="1934355" y="283691"/>
                  <a:pt x="1934964" y="279117"/>
                </a:cubicBezTo>
                <a:cubicBezTo>
                  <a:pt x="1935879" y="274543"/>
                  <a:pt x="1940146" y="271602"/>
                  <a:pt x="1944718" y="272582"/>
                </a:cubicBezTo>
                <a:close/>
                <a:moveTo>
                  <a:pt x="8410765" y="271930"/>
                </a:moveTo>
                <a:cubicBezTo>
                  <a:pt x="8414728" y="272583"/>
                  <a:pt x="8417775" y="276504"/>
                  <a:pt x="8417166" y="280097"/>
                </a:cubicBezTo>
                <a:cubicBezTo>
                  <a:pt x="8416556" y="284018"/>
                  <a:pt x="8412899" y="286632"/>
                  <a:pt x="8408631" y="285979"/>
                </a:cubicBezTo>
                <a:cubicBezTo>
                  <a:pt x="8404669" y="285325"/>
                  <a:pt x="8401621" y="281404"/>
                  <a:pt x="8402231" y="277811"/>
                </a:cubicBezTo>
                <a:cubicBezTo>
                  <a:pt x="8402841" y="273890"/>
                  <a:pt x="8406803" y="271276"/>
                  <a:pt x="8410765" y="271930"/>
                </a:cubicBezTo>
                <a:close/>
                <a:moveTo>
                  <a:pt x="6566499" y="271839"/>
                </a:moveTo>
                <a:cubicBezTo>
                  <a:pt x="6570655" y="272552"/>
                  <a:pt x="6573528" y="276452"/>
                  <a:pt x="6572916" y="280550"/>
                </a:cubicBezTo>
                <a:cubicBezTo>
                  <a:pt x="6572304" y="284648"/>
                  <a:pt x="6568440" y="287392"/>
                  <a:pt x="6564284" y="286679"/>
                </a:cubicBezTo>
                <a:cubicBezTo>
                  <a:pt x="6560129" y="285966"/>
                  <a:pt x="6557256" y="282067"/>
                  <a:pt x="6557868" y="277969"/>
                </a:cubicBezTo>
                <a:cubicBezTo>
                  <a:pt x="6558479" y="273871"/>
                  <a:pt x="6562344" y="271127"/>
                  <a:pt x="6566499" y="271839"/>
                </a:cubicBezTo>
                <a:close/>
                <a:moveTo>
                  <a:pt x="6642001" y="271603"/>
                </a:moveTo>
                <a:cubicBezTo>
                  <a:pt x="6646268" y="272256"/>
                  <a:pt x="6649316" y="276177"/>
                  <a:pt x="6648707" y="280097"/>
                </a:cubicBezTo>
                <a:cubicBezTo>
                  <a:pt x="6648097" y="284018"/>
                  <a:pt x="6644135" y="286632"/>
                  <a:pt x="6639867" y="285978"/>
                </a:cubicBezTo>
                <a:cubicBezTo>
                  <a:pt x="6635600" y="285325"/>
                  <a:pt x="6632552" y="281404"/>
                  <a:pt x="6633162" y="277484"/>
                </a:cubicBezTo>
                <a:cubicBezTo>
                  <a:pt x="6633771" y="273563"/>
                  <a:pt x="6637733" y="270949"/>
                  <a:pt x="6642001" y="271603"/>
                </a:cubicBezTo>
                <a:close/>
                <a:moveTo>
                  <a:pt x="5796177" y="271603"/>
                </a:moveTo>
                <a:cubicBezTo>
                  <a:pt x="5800139" y="272257"/>
                  <a:pt x="5803187" y="275850"/>
                  <a:pt x="5802578" y="279771"/>
                </a:cubicBezTo>
                <a:cubicBezTo>
                  <a:pt x="5801968" y="283691"/>
                  <a:pt x="5798311" y="286305"/>
                  <a:pt x="5794348" y="285325"/>
                </a:cubicBezTo>
                <a:cubicBezTo>
                  <a:pt x="5790385" y="284671"/>
                  <a:pt x="5788502" y="281078"/>
                  <a:pt x="5789061" y="277157"/>
                </a:cubicBezTo>
                <a:cubicBezTo>
                  <a:pt x="5789061" y="273563"/>
                  <a:pt x="5792214" y="270950"/>
                  <a:pt x="5796177" y="271603"/>
                </a:cubicBezTo>
                <a:close/>
                <a:moveTo>
                  <a:pt x="3250646" y="271276"/>
                </a:moveTo>
                <a:cubicBezTo>
                  <a:pt x="3254913" y="271929"/>
                  <a:pt x="3257963" y="275850"/>
                  <a:pt x="3257350" y="279770"/>
                </a:cubicBezTo>
                <a:cubicBezTo>
                  <a:pt x="3256744" y="283691"/>
                  <a:pt x="3252777" y="286305"/>
                  <a:pt x="3248515" y="285651"/>
                </a:cubicBezTo>
                <a:cubicBezTo>
                  <a:pt x="3244247" y="284998"/>
                  <a:pt x="3241196" y="281077"/>
                  <a:pt x="3241809" y="277157"/>
                </a:cubicBezTo>
                <a:cubicBezTo>
                  <a:pt x="3242418" y="273236"/>
                  <a:pt x="3246378" y="270622"/>
                  <a:pt x="3250646" y="271276"/>
                </a:cubicBezTo>
                <a:close/>
                <a:moveTo>
                  <a:pt x="2411997" y="271276"/>
                </a:moveTo>
                <a:cubicBezTo>
                  <a:pt x="2416570" y="271929"/>
                  <a:pt x="2419617" y="276177"/>
                  <a:pt x="2419005" y="280424"/>
                </a:cubicBezTo>
                <a:cubicBezTo>
                  <a:pt x="2418397" y="284671"/>
                  <a:pt x="2414129" y="287611"/>
                  <a:pt x="2409559" y="286958"/>
                </a:cubicBezTo>
                <a:cubicBezTo>
                  <a:pt x="2404985" y="286305"/>
                  <a:pt x="2401938" y="282057"/>
                  <a:pt x="2402549" y="277810"/>
                </a:cubicBezTo>
                <a:cubicBezTo>
                  <a:pt x="2403157" y="273563"/>
                  <a:pt x="2407425" y="270296"/>
                  <a:pt x="2411997" y="271276"/>
                </a:cubicBezTo>
                <a:close/>
                <a:moveTo>
                  <a:pt x="5707091" y="270949"/>
                </a:moveTo>
                <a:cubicBezTo>
                  <a:pt x="5711054" y="271602"/>
                  <a:pt x="5714103" y="275523"/>
                  <a:pt x="5713491" y="279443"/>
                </a:cubicBezTo>
                <a:cubicBezTo>
                  <a:pt x="5712881" y="283364"/>
                  <a:pt x="5709222" y="285978"/>
                  <a:pt x="5704958" y="285325"/>
                </a:cubicBezTo>
                <a:cubicBezTo>
                  <a:pt x="5700689" y="284671"/>
                  <a:pt x="5697945" y="280750"/>
                  <a:pt x="5698555" y="276830"/>
                </a:cubicBezTo>
                <a:cubicBezTo>
                  <a:pt x="5699164" y="272582"/>
                  <a:pt x="5702822" y="270296"/>
                  <a:pt x="5707091" y="270949"/>
                </a:cubicBezTo>
                <a:close/>
                <a:moveTo>
                  <a:pt x="2636034" y="270623"/>
                </a:moveTo>
                <a:cubicBezTo>
                  <a:pt x="2640608" y="271276"/>
                  <a:pt x="2643660" y="275523"/>
                  <a:pt x="2643049" y="279771"/>
                </a:cubicBezTo>
                <a:cubicBezTo>
                  <a:pt x="2642439" y="284018"/>
                  <a:pt x="2638171" y="286959"/>
                  <a:pt x="2633905" y="285979"/>
                </a:cubicBezTo>
                <a:cubicBezTo>
                  <a:pt x="2629333" y="285325"/>
                  <a:pt x="2626287" y="281078"/>
                  <a:pt x="2626894" y="276830"/>
                </a:cubicBezTo>
                <a:cubicBezTo>
                  <a:pt x="2627503" y="272583"/>
                  <a:pt x="2631463" y="269969"/>
                  <a:pt x="2636034" y="270623"/>
                </a:cubicBezTo>
                <a:close/>
                <a:moveTo>
                  <a:pt x="4477335" y="269969"/>
                </a:moveTo>
                <a:cubicBezTo>
                  <a:pt x="4481296" y="270623"/>
                  <a:pt x="4484352" y="274543"/>
                  <a:pt x="4483742" y="278137"/>
                </a:cubicBezTo>
                <a:lnTo>
                  <a:pt x="4481121" y="282355"/>
                </a:lnTo>
                <a:lnTo>
                  <a:pt x="4482931" y="283446"/>
                </a:lnTo>
                <a:cubicBezTo>
                  <a:pt x="4484067" y="284998"/>
                  <a:pt x="4484610" y="286958"/>
                  <a:pt x="4484300" y="288918"/>
                </a:cubicBezTo>
                <a:cubicBezTo>
                  <a:pt x="4483689" y="292839"/>
                  <a:pt x="4479727" y="295453"/>
                  <a:pt x="4475764" y="294799"/>
                </a:cubicBezTo>
                <a:cubicBezTo>
                  <a:pt x="4471811" y="294146"/>
                  <a:pt x="4468754" y="290225"/>
                  <a:pt x="4469365" y="286305"/>
                </a:cubicBezTo>
                <a:lnTo>
                  <a:pt x="4471976" y="282059"/>
                </a:lnTo>
                <a:lnTo>
                  <a:pt x="4470287" y="281037"/>
                </a:lnTo>
                <a:cubicBezTo>
                  <a:pt x="4469109" y="279526"/>
                  <a:pt x="4468497" y="277647"/>
                  <a:pt x="4468798" y="275850"/>
                </a:cubicBezTo>
                <a:cubicBezTo>
                  <a:pt x="4469414" y="271930"/>
                  <a:pt x="4473374" y="269316"/>
                  <a:pt x="4477335" y="269969"/>
                </a:cubicBezTo>
                <a:close/>
                <a:moveTo>
                  <a:pt x="6871821" y="269643"/>
                </a:moveTo>
                <a:cubicBezTo>
                  <a:pt x="6876088" y="270296"/>
                  <a:pt x="6878832" y="274216"/>
                  <a:pt x="6878223" y="278137"/>
                </a:cubicBezTo>
                <a:cubicBezTo>
                  <a:pt x="6877612" y="282057"/>
                  <a:pt x="6873650" y="284671"/>
                  <a:pt x="6869688" y="284018"/>
                </a:cubicBezTo>
                <a:cubicBezTo>
                  <a:pt x="6865420" y="283364"/>
                  <a:pt x="6862677" y="279444"/>
                  <a:pt x="6863287" y="275523"/>
                </a:cubicBezTo>
                <a:cubicBezTo>
                  <a:pt x="6863896" y="271603"/>
                  <a:pt x="6867859" y="268989"/>
                  <a:pt x="6871821" y="269643"/>
                </a:cubicBezTo>
                <a:close/>
                <a:moveTo>
                  <a:pt x="4661136" y="269643"/>
                </a:moveTo>
                <a:cubicBezTo>
                  <a:pt x="4665408" y="270296"/>
                  <a:pt x="4668149" y="274216"/>
                  <a:pt x="4667539" y="278137"/>
                </a:cubicBezTo>
                <a:cubicBezTo>
                  <a:pt x="4666933" y="282057"/>
                  <a:pt x="4662964" y="284671"/>
                  <a:pt x="4659003" y="284018"/>
                </a:cubicBezTo>
                <a:cubicBezTo>
                  <a:pt x="4654737" y="283364"/>
                  <a:pt x="4651995" y="279444"/>
                  <a:pt x="4652603" y="275523"/>
                </a:cubicBezTo>
                <a:cubicBezTo>
                  <a:pt x="4652909" y="271276"/>
                  <a:pt x="4656869" y="268662"/>
                  <a:pt x="4661136" y="269643"/>
                </a:cubicBezTo>
                <a:close/>
                <a:moveTo>
                  <a:pt x="2182163" y="269642"/>
                </a:moveTo>
                <a:cubicBezTo>
                  <a:pt x="2184448" y="269969"/>
                  <a:pt x="2186430" y="271194"/>
                  <a:pt x="2187725" y="272910"/>
                </a:cubicBezTo>
                <a:lnTo>
                  <a:pt x="2188604" y="276680"/>
                </a:lnTo>
                <a:lnTo>
                  <a:pt x="2190885" y="276177"/>
                </a:lnTo>
                <a:cubicBezTo>
                  <a:pt x="2194847" y="276830"/>
                  <a:pt x="2197590" y="280424"/>
                  <a:pt x="2196980" y="284345"/>
                </a:cubicBezTo>
                <a:cubicBezTo>
                  <a:pt x="2196371" y="288265"/>
                  <a:pt x="2192713" y="290552"/>
                  <a:pt x="2188752" y="289899"/>
                </a:cubicBezTo>
                <a:lnTo>
                  <a:pt x="2184774" y="284569"/>
                </a:lnTo>
                <a:lnTo>
                  <a:pt x="2179724" y="285652"/>
                </a:lnTo>
                <a:cubicBezTo>
                  <a:pt x="2175153" y="284998"/>
                  <a:pt x="2171800" y="280750"/>
                  <a:pt x="2172714" y="276177"/>
                </a:cubicBezTo>
                <a:cubicBezTo>
                  <a:pt x="2173324" y="271603"/>
                  <a:pt x="2177591" y="268662"/>
                  <a:pt x="2182163" y="269642"/>
                </a:cubicBezTo>
                <a:close/>
                <a:moveTo>
                  <a:pt x="3047012" y="269316"/>
                </a:moveTo>
                <a:cubicBezTo>
                  <a:pt x="3051281" y="269969"/>
                  <a:pt x="3054329" y="273889"/>
                  <a:pt x="3053719" y="278137"/>
                </a:cubicBezTo>
                <a:cubicBezTo>
                  <a:pt x="3053106" y="282057"/>
                  <a:pt x="3049142" y="284998"/>
                  <a:pt x="3044881" y="284018"/>
                </a:cubicBezTo>
                <a:cubicBezTo>
                  <a:pt x="3040607" y="283364"/>
                  <a:pt x="3037561" y="279444"/>
                  <a:pt x="3038168" y="275196"/>
                </a:cubicBezTo>
                <a:cubicBezTo>
                  <a:pt x="3038781" y="271276"/>
                  <a:pt x="3042747" y="268336"/>
                  <a:pt x="3047012" y="269316"/>
                </a:cubicBezTo>
                <a:close/>
                <a:moveTo>
                  <a:pt x="7760500" y="268719"/>
                </a:moveTo>
                <a:cubicBezTo>
                  <a:pt x="7764655" y="269432"/>
                  <a:pt x="7767549" y="273187"/>
                  <a:pt x="7766963" y="277108"/>
                </a:cubicBezTo>
                <a:cubicBezTo>
                  <a:pt x="7766378" y="281027"/>
                  <a:pt x="7762535" y="283626"/>
                  <a:pt x="7758379" y="282913"/>
                </a:cubicBezTo>
                <a:cubicBezTo>
                  <a:pt x="7754224" y="282200"/>
                  <a:pt x="7751330" y="278444"/>
                  <a:pt x="7751915" y="274525"/>
                </a:cubicBezTo>
                <a:cubicBezTo>
                  <a:pt x="7752501" y="270604"/>
                  <a:pt x="7756344" y="268006"/>
                  <a:pt x="7760500" y="268719"/>
                </a:cubicBezTo>
                <a:close/>
                <a:moveTo>
                  <a:pt x="3596290" y="268336"/>
                </a:moveTo>
                <a:cubicBezTo>
                  <a:pt x="3600560" y="268989"/>
                  <a:pt x="3603308" y="272909"/>
                  <a:pt x="3602697" y="276830"/>
                </a:cubicBezTo>
                <a:cubicBezTo>
                  <a:pt x="3602094" y="280750"/>
                  <a:pt x="3598131" y="283364"/>
                  <a:pt x="3594182" y="282711"/>
                </a:cubicBezTo>
                <a:cubicBezTo>
                  <a:pt x="3589911" y="282057"/>
                  <a:pt x="3587173" y="278137"/>
                  <a:pt x="3587774" y="274216"/>
                </a:cubicBezTo>
                <a:cubicBezTo>
                  <a:pt x="3588077" y="270296"/>
                  <a:pt x="3592045" y="267682"/>
                  <a:pt x="3596290" y="268336"/>
                </a:cubicBezTo>
                <a:close/>
                <a:moveTo>
                  <a:pt x="8460753" y="268009"/>
                </a:moveTo>
                <a:cubicBezTo>
                  <a:pt x="8465325" y="268662"/>
                  <a:pt x="8468373" y="272910"/>
                  <a:pt x="8467763" y="277157"/>
                </a:cubicBezTo>
                <a:lnTo>
                  <a:pt x="8465045" y="281408"/>
                </a:lnTo>
                <a:lnTo>
                  <a:pt x="8467458" y="282834"/>
                </a:lnTo>
                <a:lnTo>
                  <a:pt x="8468830" y="288018"/>
                </a:lnTo>
                <a:lnTo>
                  <a:pt x="8471916" y="283038"/>
                </a:lnTo>
                <a:cubicBezTo>
                  <a:pt x="8473630" y="281894"/>
                  <a:pt x="8475840" y="281404"/>
                  <a:pt x="8478126" y="281730"/>
                </a:cubicBezTo>
                <a:lnTo>
                  <a:pt x="8478381" y="281882"/>
                </a:lnTo>
                <a:lnTo>
                  <a:pt x="8480565" y="281404"/>
                </a:lnTo>
                <a:cubicBezTo>
                  <a:pt x="8484832" y="282057"/>
                  <a:pt x="8487880" y="285978"/>
                  <a:pt x="8487270" y="290225"/>
                </a:cubicBezTo>
                <a:cubicBezTo>
                  <a:pt x="8486966" y="292349"/>
                  <a:pt x="8485823" y="294064"/>
                  <a:pt x="8484222" y="295167"/>
                </a:cubicBezTo>
                <a:lnTo>
                  <a:pt x="8482125" y="295626"/>
                </a:lnTo>
                <a:lnTo>
                  <a:pt x="8481898" y="295984"/>
                </a:lnTo>
                <a:cubicBezTo>
                  <a:pt x="8480184" y="297168"/>
                  <a:pt x="8477974" y="297740"/>
                  <a:pt x="8475688" y="297413"/>
                </a:cubicBezTo>
                <a:cubicBezTo>
                  <a:pt x="8473402" y="297087"/>
                  <a:pt x="8471497" y="295862"/>
                  <a:pt x="8470239" y="294187"/>
                </a:cubicBezTo>
                <a:lnTo>
                  <a:pt x="8468827" y="288835"/>
                </a:lnTo>
                <a:lnTo>
                  <a:pt x="8465934" y="293371"/>
                </a:lnTo>
                <a:cubicBezTo>
                  <a:pt x="8464334" y="294473"/>
                  <a:pt x="8462276" y="294963"/>
                  <a:pt x="8460143" y="294473"/>
                </a:cubicBezTo>
                <a:cubicBezTo>
                  <a:pt x="8455876" y="293820"/>
                  <a:pt x="8452827" y="289899"/>
                  <a:pt x="8453437" y="285652"/>
                </a:cubicBezTo>
                <a:lnTo>
                  <a:pt x="8455878" y="281922"/>
                </a:lnTo>
                <a:lnTo>
                  <a:pt x="8452866" y="280138"/>
                </a:lnTo>
                <a:cubicBezTo>
                  <a:pt x="8451609" y="278464"/>
                  <a:pt x="8450999" y="276341"/>
                  <a:pt x="8451304" y="274217"/>
                </a:cubicBezTo>
                <a:cubicBezTo>
                  <a:pt x="8451913" y="269969"/>
                  <a:pt x="8456181" y="267029"/>
                  <a:pt x="8460753" y="268009"/>
                </a:cubicBezTo>
                <a:close/>
                <a:moveTo>
                  <a:pt x="2914070" y="267682"/>
                </a:moveTo>
                <a:cubicBezTo>
                  <a:pt x="2918332" y="268336"/>
                  <a:pt x="2921380" y="272256"/>
                  <a:pt x="2920767" y="276504"/>
                </a:cubicBezTo>
                <a:cubicBezTo>
                  <a:pt x="2920163" y="280751"/>
                  <a:pt x="2916198" y="283364"/>
                  <a:pt x="2911935" y="282711"/>
                </a:cubicBezTo>
                <a:cubicBezTo>
                  <a:pt x="2907667" y="282058"/>
                  <a:pt x="2904624" y="278137"/>
                  <a:pt x="2905230" y="273890"/>
                </a:cubicBezTo>
                <a:cubicBezTo>
                  <a:pt x="2905838" y="269643"/>
                  <a:pt x="2909799" y="267029"/>
                  <a:pt x="2914070" y="267682"/>
                </a:cubicBezTo>
                <a:close/>
                <a:moveTo>
                  <a:pt x="4815767" y="267682"/>
                </a:moveTo>
                <a:cubicBezTo>
                  <a:pt x="4819733" y="268336"/>
                  <a:pt x="4822474" y="271929"/>
                  <a:pt x="4821859" y="275523"/>
                </a:cubicBezTo>
                <a:cubicBezTo>
                  <a:pt x="4821255" y="279117"/>
                  <a:pt x="4817600" y="281730"/>
                  <a:pt x="4813937" y="281077"/>
                </a:cubicBezTo>
                <a:cubicBezTo>
                  <a:pt x="4809972" y="280424"/>
                  <a:pt x="4807232" y="276830"/>
                  <a:pt x="4807839" y="273236"/>
                </a:cubicBezTo>
                <a:cubicBezTo>
                  <a:pt x="4808451" y="269642"/>
                  <a:pt x="4812104" y="267028"/>
                  <a:pt x="4815767" y="267682"/>
                </a:cubicBezTo>
                <a:close/>
                <a:moveTo>
                  <a:pt x="11203053" y="267355"/>
                </a:moveTo>
                <a:cubicBezTo>
                  <a:pt x="11207017" y="268009"/>
                  <a:pt x="11209759" y="271603"/>
                  <a:pt x="11209454" y="275523"/>
                </a:cubicBezTo>
                <a:cubicBezTo>
                  <a:pt x="11208844" y="279444"/>
                  <a:pt x="11205187" y="282058"/>
                  <a:pt x="11201224" y="281078"/>
                </a:cubicBezTo>
                <a:cubicBezTo>
                  <a:pt x="11197263" y="280424"/>
                  <a:pt x="11194519" y="276830"/>
                  <a:pt x="11194824" y="272910"/>
                </a:cubicBezTo>
                <a:cubicBezTo>
                  <a:pt x="11195128" y="269316"/>
                  <a:pt x="11198787" y="266702"/>
                  <a:pt x="11203053" y="267355"/>
                </a:cubicBezTo>
                <a:close/>
                <a:moveTo>
                  <a:pt x="7844139" y="267355"/>
                </a:moveTo>
                <a:cubicBezTo>
                  <a:pt x="7848406" y="268009"/>
                  <a:pt x="7851149" y="271929"/>
                  <a:pt x="7850540" y="275850"/>
                </a:cubicBezTo>
                <a:cubicBezTo>
                  <a:pt x="7849930" y="279770"/>
                  <a:pt x="7845968" y="282384"/>
                  <a:pt x="7842005" y="281730"/>
                </a:cubicBezTo>
                <a:cubicBezTo>
                  <a:pt x="7837737" y="281077"/>
                  <a:pt x="7834994" y="277157"/>
                  <a:pt x="7835604" y="273236"/>
                </a:cubicBezTo>
                <a:cubicBezTo>
                  <a:pt x="7835909" y="269316"/>
                  <a:pt x="7839872" y="266702"/>
                  <a:pt x="7844139" y="267355"/>
                </a:cubicBezTo>
                <a:close/>
                <a:moveTo>
                  <a:pt x="6168949" y="267355"/>
                </a:moveTo>
                <a:cubicBezTo>
                  <a:pt x="6172911" y="268009"/>
                  <a:pt x="6175654" y="271603"/>
                  <a:pt x="6175045" y="275523"/>
                </a:cubicBezTo>
                <a:cubicBezTo>
                  <a:pt x="6174435" y="279444"/>
                  <a:pt x="6170778" y="281731"/>
                  <a:pt x="6166815" y="281078"/>
                </a:cubicBezTo>
                <a:cubicBezTo>
                  <a:pt x="6162853" y="280424"/>
                  <a:pt x="6160109" y="276830"/>
                  <a:pt x="6160719" y="272910"/>
                </a:cubicBezTo>
                <a:cubicBezTo>
                  <a:pt x="6161329" y="269316"/>
                  <a:pt x="6164986" y="266702"/>
                  <a:pt x="6168949" y="267355"/>
                </a:cubicBezTo>
                <a:close/>
                <a:moveTo>
                  <a:pt x="5884874" y="267355"/>
                </a:moveTo>
                <a:cubicBezTo>
                  <a:pt x="5888836" y="268009"/>
                  <a:pt x="5891579" y="271603"/>
                  <a:pt x="5890970" y="275523"/>
                </a:cubicBezTo>
                <a:cubicBezTo>
                  <a:pt x="5890360" y="279444"/>
                  <a:pt x="5886703" y="281731"/>
                  <a:pt x="5882741" y="281078"/>
                </a:cubicBezTo>
                <a:cubicBezTo>
                  <a:pt x="5878778" y="280424"/>
                  <a:pt x="5876034" y="276830"/>
                  <a:pt x="5876644" y="272910"/>
                </a:cubicBezTo>
                <a:cubicBezTo>
                  <a:pt x="5877253" y="269316"/>
                  <a:pt x="5880912" y="266702"/>
                  <a:pt x="5884874" y="267355"/>
                </a:cubicBezTo>
                <a:close/>
                <a:moveTo>
                  <a:pt x="4786804" y="267029"/>
                </a:moveTo>
                <a:cubicBezTo>
                  <a:pt x="4790768" y="267682"/>
                  <a:pt x="4793518" y="271277"/>
                  <a:pt x="4792903" y="274870"/>
                </a:cubicBezTo>
                <a:cubicBezTo>
                  <a:pt x="4792296" y="278464"/>
                  <a:pt x="4788632" y="281078"/>
                  <a:pt x="4784670" y="280424"/>
                </a:cubicBezTo>
                <a:cubicBezTo>
                  <a:pt x="4780712" y="279771"/>
                  <a:pt x="4777959" y="276177"/>
                  <a:pt x="4778575" y="272583"/>
                </a:cubicBezTo>
                <a:cubicBezTo>
                  <a:pt x="4779179" y="268662"/>
                  <a:pt x="4782848" y="266375"/>
                  <a:pt x="4786804" y="267029"/>
                </a:cubicBezTo>
                <a:close/>
                <a:moveTo>
                  <a:pt x="4694079" y="266049"/>
                </a:moveTo>
                <a:cubicBezTo>
                  <a:pt x="4698042" y="266702"/>
                  <a:pt x="4701091" y="270623"/>
                  <a:pt x="4700482" y="274217"/>
                </a:cubicBezTo>
                <a:cubicBezTo>
                  <a:pt x="4699875" y="278137"/>
                  <a:pt x="4696215" y="280751"/>
                  <a:pt x="4691948" y="280098"/>
                </a:cubicBezTo>
                <a:cubicBezTo>
                  <a:pt x="4687983" y="279444"/>
                  <a:pt x="4684942" y="275523"/>
                  <a:pt x="4685546" y="271930"/>
                </a:cubicBezTo>
                <a:cubicBezTo>
                  <a:pt x="4686154" y="268009"/>
                  <a:pt x="4690115" y="265395"/>
                  <a:pt x="4694079" y="266049"/>
                </a:cubicBezTo>
                <a:close/>
                <a:moveTo>
                  <a:pt x="2777495" y="266049"/>
                </a:moveTo>
                <a:cubicBezTo>
                  <a:pt x="2781756" y="266702"/>
                  <a:pt x="2784805" y="270950"/>
                  <a:pt x="2784195" y="274870"/>
                </a:cubicBezTo>
                <a:cubicBezTo>
                  <a:pt x="2783584" y="279118"/>
                  <a:pt x="2779624" y="281731"/>
                  <a:pt x="2775065" y="281078"/>
                </a:cubicBezTo>
                <a:cubicBezTo>
                  <a:pt x="2770798" y="280424"/>
                  <a:pt x="2767750" y="276177"/>
                  <a:pt x="2768356" y="272257"/>
                </a:cubicBezTo>
                <a:cubicBezTo>
                  <a:pt x="2768969" y="268009"/>
                  <a:pt x="2772929" y="265069"/>
                  <a:pt x="2777495" y="266049"/>
                </a:cubicBezTo>
                <a:close/>
                <a:moveTo>
                  <a:pt x="4441388" y="266048"/>
                </a:moveTo>
                <a:cubicBezTo>
                  <a:pt x="4445344" y="266702"/>
                  <a:pt x="4448090" y="270296"/>
                  <a:pt x="4447792" y="274216"/>
                </a:cubicBezTo>
                <a:cubicBezTo>
                  <a:pt x="4447174" y="278137"/>
                  <a:pt x="4443522" y="280424"/>
                  <a:pt x="4439553" y="279771"/>
                </a:cubicBezTo>
                <a:cubicBezTo>
                  <a:pt x="4435587" y="279117"/>
                  <a:pt x="4432844" y="275523"/>
                  <a:pt x="4433146" y="271603"/>
                </a:cubicBezTo>
                <a:cubicBezTo>
                  <a:pt x="4433761" y="267682"/>
                  <a:pt x="4437417" y="265068"/>
                  <a:pt x="4441388" y="266048"/>
                </a:cubicBezTo>
                <a:close/>
                <a:moveTo>
                  <a:pt x="7452469" y="265395"/>
                </a:moveTo>
                <a:cubicBezTo>
                  <a:pt x="7456431" y="266049"/>
                  <a:pt x="7459174" y="269643"/>
                  <a:pt x="7458565" y="273563"/>
                </a:cubicBezTo>
                <a:cubicBezTo>
                  <a:pt x="7457955" y="277484"/>
                  <a:pt x="7454298" y="279771"/>
                  <a:pt x="7450336" y="279118"/>
                </a:cubicBezTo>
                <a:cubicBezTo>
                  <a:pt x="7446372" y="278464"/>
                  <a:pt x="7443630" y="274870"/>
                  <a:pt x="7444239" y="270950"/>
                </a:cubicBezTo>
                <a:cubicBezTo>
                  <a:pt x="7444849" y="267355"/>
                  <a:pt x="7448506" y="264742"/>
                  <a:pt x="7452469" y="265395"/>
                </a:cubicBezTo>
                <a:close/>
                <a:moveTo>
                  <a:pt x="4756923" y="265068"/>
                </a:moveTo>
                <a:cubicBezTo>
                  <a:pt x="4760883" y="265722"/>
                  <a:pt x="4763629" y="269316"/>
                  <a:pt x="4763017" y="273236"/>
                </a:cubicBezTo>
                <a:cubicBezTo>
                  <a:pt x="4762408" y="277157"/>
                  <a:pt x="4758754" y="279444"/>
                  <a:pt x="4754790" y="278791"/>
                </a:cubicBezTo>
                <a:cubicBezTo>
                  <a:pt x="4750826" y="278137"/>
                  <a:pt x="4748082" y="274543"/>
                  <a:pt x="4748691" y="270623"/>
                </a:cubicBezTo>
                <a:cubicBezTo>
                  <a:pt x="4749301" y="267028"/>
                  <a:pt x="4752962" y="264415"/>
                  <a:pt x="4756923" y="265068"/>
                </a:cubicBezTo>
                <a:close/>
                <a:moveTo>
                  <a:pt x="7679356" y="264455"/>
                </a:moveTo>
                <a:cubicBezTo>
                  <a:pt x="7683511" y="265167"/>
                  <a:pt x="7686405" y="268923"/>
                  <a:pt x="7685820" y="272843"/>
                </a:cubicBezTo>
                <a:cubicBezTo>
                  <a:pt x="7685234" y="276763"/>
                  <a:pt x="7681391" y="279362"/>
                  <a:pt x="7677236" y="278648"/>
                </a:cubicBezTo>
                <a:cubicBezTo>
                  <a:pt x="7673080" y="277935"/>
                  <a:pt x="7670186" y="274180"/>
                  <a:pt x="7670772" y="270260"/>
                </a:cubicBezTo>
                <a:cubicBezTo>
                  <a:pt x="7671357" y="266340"/>
                  <a:pt x="7675200" y="263741"/>
                  <a:pt x="7679356" y="264455"/>
                </a:cubicBezTo>
                <a:close/>
                <a:moveTo>
                  <a:pt x="4726113" y="264415"/>
                </a:moveTo>
                <a:cubicBezTo>
                  <a:pt x="4730086" y="265068"/>
                  <a:pt x="4732828" y="268662"/>
                  <a:pt x="4732522" y="272583"/>
                </a:cubicBezTo>
                <a:cubicBezTo>
                  <a:pt x="4732219" y="276504"/>
                  <a:pt x="4728251" y="279117"/>
                  <a:pt x="4724289" y="278137"/>
                </a:cubicBezTo>
                <a:cubicBezTo>
                  <a:pt x="4720332" y="277157"/>
                  <a:pt x="4717579" y="273889"/>
                  <a:pt x="4717882" y="269969"/>
                </a:cubicBezTo>
                <a:cubicBezTo>
                  <a:pt x="4718185" y="266048"/>
                  <a:pt x="4722157" y="263761"/>
                  <a:pt x="4726113" y="264415"/>
                </a:cubicBezTo>
                <a:close/>
                <a:moveTo>
                  <a:pt x="3788665" y="264415"/>
                </a:moveTo>
                <a:cubicBezTo>
                  <a:pt x="3792940" y="265068"/>
                  <a:pt x="3795681" y="268989"/>
                  <a:pt x="3795079" y="272909"/>
                </a:cubicBezTo>
                <a:cubicBezTo>
                  <a:pt x="3794458" y="276830"/>
                  <a:pt x="3790799" y="279444"/>
                  <a:pt x="3786524" y="278790"/>
                </a:cubicBezTo>
                <a:cubicBezTo>
                  <a:pt x="3782254" y="278137"/>
                  <a:pt x="3779510" y="274216"/>
                  <a:pt x="3780119" y="270296"/>
                </a:cubicBezTo>
                <a:cubicBezTo>
                  <a:pt x="3780732" y="266375"/>
                  <a:pt x="3784395" y="263761"/>
                  <a:pt x="3788665" y="264415"/>
                </a:cubicBezTo>
                <a:close/>
                <a:moveTo>
                  <a:pt x="5468077" y="264089"/>
                </a:moveTo>
                <a:cubicBezTo>
                  <a:pt x="5472344" y="264742"/>
                  <a:pt x="5475090" y="268662"/>
                  <a:pt x="5474477" y="272583"/>
                </a:cubicBezTo>
                <a:cubicBezTo>
                  <a:pt x="5473868" y="276504"/>
                  <a:pt x="5469906" y="279118"/>
                  <a:pt x="5465943" y="278464"/>
                </a:cubicBezTo>
                <a:cubicBezTo>
                  <a:pt x="5461673" y="277811"/>
                  <a:pt x="5458929" y="273890"/>
                  <a:pt x="5459542" y="269969"/>
                </a:cubicBezTo>
                <a:cubicBezTo>
                  <a:pt x="5460150" y="266049"/>
                  <a:pt x="5463810" y="263435"/>
                  <a:pt x="5468077" y="264089"/>
                </a:cubicBezTo>
                <a:close/>
                <a:moveTo>
                  <a:pt x="3177495" y="264089"/>
                </a:moveTo>
                <a:cubicBezTo>
                  <a:pt x="3181761" y="264742"/>
                  <a:pt x="3184811" y="268662"/>
                  <a:pt x="3184197" y="272583"/>
                </a:cubicBezTo>
                <a:cubicBezTo>
                  <a:pt x="3183587" y="276504"/>
                  <a:pt x="3179625" y="279118"/>
                  <a:pt x="3175363" y="278464"/>
                </a:cubicBezTo>
                <a:cubicBezTo>
                  <a:pt x="3171093" y="277811"/>
                  <a:pt x="3168049" y="273890"/>
                  <a:pt x="3168660" y="269969"/>
                </a:cubicBezTo>
                <a:cubicBezTo>
                  <a:pt x="3169568" y="266049"/>
                  <a:pt x="3173228" y="263435"/>
                  <a:pt x="3177495" y="264089"/>
                </a:cubicBezTo>
                <a:close/>
                <a:moveTo>
                  <a:pt x="11006457" y="264088"/>
                </a:moveTo>
                <a:cubicBezTo>
                  <a:pt x="11010419" y="264742"/>
                  <a:pt x="11013162" y="268336"/>
                  <a:pt x="11012553" y="272256"/>
                </a:cubicBezTo>
                <a:cubicBezTo>
                  <a:pt x="11011943" y="276177"/>
                  <a:pt x="11008287" y="278464"/>
                  <a:pt x="11004323" y="277811"/>
                </a:cubicBezTo>
                <a:cubicBezTo>
                  <a:pt x="11000360" y="277157"/>
                  <a:pt x="10997618" y="273563"/>
                  <a:pt x="10998228" y="269643"/>
                </a:cubicBezTo>
                <a:cubicBezTo>
                  <a:pt x="10998837" y="266048"/>
                  <a:pt x="11002494" y="263435"/>
                  <a:pt x="11006457" y="264088"/>
                </a:cubicBezTo>
                <a:close/>
                <a:moveTo>
                  <a:pt x="6949851" y="262782"/>
                </a:moveTo>
                <a:cubicBezTo>
                  <a:pt x="6954118" y="263435"/>
                  <a:pt x="6956861" y="267355"/>
                  <a:pt x="6956251" y="271276"/>
                </a:cubicBezTo>
                <a:cubicBezTo>
                  <a:pt x="6955642" y="275196"/>
                  <a:pt x="6951984" y="277811"/>
                  <a:pt x="6947717" y="277157"/>
                </a:cubicBezTo>
                <a:cubicBezTo>
                  <a:pt x="6943450" y="276504"/>
                  <a:pt x="6940707" y="272583"/>
                  <a:pt x="6941317" y="268662"/>
                </a:cubicBezTo>
                <a:cubicBezTo>
                  <a:pt x="6941926" y="264742"/>
                  <a:pt x="6945889" y="262128"/>
                  <a:pt x="6949851" y="262782"/>
                </a:cubicBezTo>
                <a:close/>
                <a:moveTo>
                  <a:pt x="7097984" y="262781"/>
                </a:moveTo>
                <a:cubicBezTo>
                  <a:pt x="7101947" y="263435"/>
                  <a:pt x="7104690" y="267028"/>
                  <a:pt x="7104386" y="270949"/>
                </a:cubicBezTo>
                <a:cubicBezTo>
                  <a:pt x="7103776" y="274870"/>
                  <a:pt x="7100118" y="277157"/>
                  <a:pt x="7096156" y="276504"/>
                </a:cubicBezTo>
                <a:cubicBezTo>
                  <a:pt x="7092194" y="275850"/>
                  <a:pt x="7089450" y="272256"/>
                  <a:pt x="7089755" y="268336"/>
                </a:cubicBezTo>
                <a:cubicBezTo>
                  <a:pt x="7090060" y="264741"/>
                  <a:pt x="7094022" y="262128"/>
                  <a:pt x="7097984" y="262781"/>
                </a:cubicBezTo>
                <a:close/>
                <a:moveTo>
                  <a:pt x="7024832" y="262128"/>
                </a:moveTo>
                <a:cubicBezTo>
                  <a:pt x="7028795" y="262782"/>
                  <a:pt x="7031842" y="266375"/>
                  <a:pt x="7031233" y="270296"/>
                </a:cubicBezTo>
                <a:cubicBezTo>
                  <a:pt x="7030623" y="274217"/>
                  <a:pt x="7026965" y="276830"/>
                  <a:pt x="7022698" y="276177"/>
                </a:cubicBezTo>
                <a:cubicBezTo>
                  <a:pt x="7018736" y="275523"/>
                  <a:pt x="7015688" y="271930"/>
                  <a:pt x="7016297" y="268009"/>
                </a:cubicBezTo>
                <a:cubicBezTo>
                  <a:pt x="7017212" y="264089"/>
                  <a:pt x="7020870" y="261475"/>
                  <a:pt x="7024832" y="262128"/>
                </a:cubicBezTo>
                <a:close/>
                <a:moveTo>
                  <a:pt x="5541848" y="262128"/>
                </a:moveTo>
                <a:cubicBezTo>
                  <a:pt x="5546113" y="262782"/>
                  <a:pt x="5548859" y="266702"/>
                  <a:pt x="5548248" y="270623"/>
                </a:cubicBezTo>
                <a:cubicBezTo>
                  <a:pt x="5547641" y="274543"/>
                  <a:pt x="5543678" y="277157"/>
                  <a:pt x="5539713" y="276504"/>
                </a:cubicBezTo>
                <a:cubicBezTo>
                  <a:pt x="5535442" y="275850"/>
                  <a:pt x="5532703" y="271930"/>
                  <a:pt x="5533313" y="268009"/>
                </a:cubicBezTo>
                <a:cubicBezTo>
                  <a:pt x="5533921" y="264089"/>
                  <a:pt x="5537883" y="261475"/>
                  <a:pt x="5541848" y="262128"/>
                </a:cubicBezTo>
                <a:close/>
                <a:moveTo>
                  <a:pt x="2443626" y="261802"/>
                </a:moveTo>
                <a:cubicBezTo>
                  <a:pt x="2447592" y="262455"/>
                  <a:pt x="2450031" y="266049"/>
                  <a:pt x="2449723" y="269643"/>
                </a:cubicBezTo>
                <a:cubicBezTo>
                  <a:pt x="2449417" y="273236"/>
                  <a:pt x="2445759" y="275850"/>
                  <a:pt x="2441793" y="275196"/>
                </a:cubicBezTo>
                <a:cubicBezTo>
                  <a:pt x="2437834" y="274543"/>
                  <a:pt x="2435396" y="270950"/>
                  <a:pt x="2435701" y="267355"/>
                </a:cubicBezTo>
                <a:cubicBezTo>
                  <a:pt x="2436310" y="263435"/>
                  <a:pt x="2439658" y="261148"/>
                  <a:pt x="2443626" y="261802"/>
                </a:cubicBezTo>
                <a:close/>
                <a:moveTo>
                  <a:pt x="7930702" y="261475"/>
                </a:moveTo>
                <a:cubicBezTo>
                  <a:pt x="7934970" y="262128"/>
                  <a:pt x="7938018" y="266048"/>
                  <a:pt x="7937409" y="269969"/>
                </a:cubicBezTo>
                <a:cubicBezTo>
                  <a:pt x="7936799" y="273890"/>
                  <a:pt x="7932837" y="276830"/>
                  <a:pt x="7928569" y="275850"/>
                </a:cubicBezTo>
                <a:cubicBezTo>
                  <a:pt x="7924302" y="275196"/>
                  <a:pt x="7921254" y="271276"/>
                  <a:pt x="7921863" y="267355"/>
                </a:cubicBezTo>
                <a:cubicBezTo>
                  <a:pt x="7922778" y="263435"/>
                  <a:pt x="7926740" y="260494"/>
                  <a:pt x="7930702" y="261475"/>
                </a:cubicBezTo>
                <a:close/>
                <a:moveTo>
                  <a:pt x="5366339" y="261475"/>
                </a:moveTo>
                <a:cubicBezTo>
                  <a:pt x="5370301" y="262128"/>
                  <a:pt x="5373044" y="265722"/>
                  <a:pt x="5372436" y="269316"/>
                </a:cubicBezTo>
                <a:lnTo>
                  <a:pt x="5370563" y="272215"/>
                </a:lnTo>
                <a:lnTo>
                  <a:pt x="5373925" y="276504"/>
                </a:lnTo>
                <a:cubicBezTo>
                  <a:pt x="5373313" y="280424"/>
                  <a:pt x="5369660" y="283038"/>
                  <a:pt x="5365695" y="282058"/>
                </a:cubicBezTo>
                <a:cubicBezTo>
                  <a:pt x="5361733" y="281404"/>
                  <a:pt x="5358681" y="277811"/>
                  <a:pt x="5359295" y="273890"/>
                </a:cubicBezTo>
                <a:lnTo>
                  <a:pt x="5361329" y="270778"/>
                </a:lnTo>
                <a:lnTo>
                  <a:pt x="5358415" y="267029"/>
                </a:lnTo>
                <a:cubicBezTo>
                  <a:pt x="5358717" y="263435"/>
                  <a:pt x="5362378" y="260821"/>
                  <a:pt x="5366339" y="261475"/>
                </a:cubicBezTo>
                <a:close/>
                <a:moveTo>
                  <a:pt x="2067396" y="261148"/>
                </a:moveTo>
                <a:cubicBezTo>
                  <a:pt x="2071663" y="261801"/>
                  <a:pt x="2074407" y="265721"/>
                  <a:pt x="2073797" y="269642"/>
                </a:cubicBezTo>
                <a:cubicBezTo>
                  <a:pt x="2073188" y="273563"/>
                  <a:pt x="2069225" y="276177"/>
                  <a:pt x="2065263" y="275523"/>
                </a:cubicBezTo>
                <a:cubicBezTo>
                  <a:pt x="2061301" y="274870"/>
                  <a:pt x="2058253" y="270949"/>
                  <a:pt x="2058863" y="267028"/>
                </a:cubicBezTo>
                <a:cubicBezTo>
                  <a:pt x="2059473" y="262781"/>
                  <a:pt x="2063435" y="260168"/>
                  <a:pt x="2067396" y="261148"/>
                </a:cubicBezTo>
                <a:close/>
                <a:moveTo>
                  <a:pt x="1998803" y="261148"/>
                </a:moveTo>
                <a:cubicBezTo>
                  <a:pt x="2003070" y="261801"/>
                  <a:pt x="2005813" y="265721"/>
                  <a:pt x="2005203" y="269642"/>
                </a:cubicBezTo>
                <a:cubicBezTo>
                  <a:pt x="2004594" y="273563"/>
                  <a:pt x="2000632" y="276177"/>
                  <a:pt x="1996365" y="275523"/>
                </a:cubicBezTo>
                <a:cubicBezTo>
                  <a:pt x="1992098" y="274870"/>
                  <a:pt x="1989355" y="270949"/>
                  <a:pt x="1989965" y="267028"/>
                </a:cubicBezTo>
                <a:cubicBezTo>
                  <a:pt x="1990575" y="263108"/>
                  <a:pt x="1994536" y="260494"/>
                  <a:pt x="1998803" y="261148"/>
                </a:cubicBezTo>
                <a:close/>
                <a:moveTo>
                  <a:pt x="8442769" y="260168"/>
                </a:moveTo>
                <a:cubicBezTo>
                  <a:pt x="8447341" y="260821"/>
                  <a:pt x="8450389" y="265069"/>
                  <a:pt x="8449779" y="269316"/>
                </a:cubicBezTo>
                <a:cubicBezTo>
                  <a:pt x="8449170" y="273563"/>
                  <a:pt x="8444903" y="276504"/>
                  <a:pt x="8440635" y="275523"/>
                </a:cubicBezTo>
                <a:cubicBezTo>
                  <a:pt x="8436063" y="274870"/>
                  <a:pt x="8433015" y="270623"/>
                  <a:pt x="8433625" y="266375"/>
                </a:cubicBezTo>
                <a:cubicBezTo>
                  <a:pt x="8434235" y="262455"/>
                  <a:pt x="8438197" y="259514"/>
                  <a:pt x="8442769" y="260168"/>
                </a:cubicBezTo>
                <a:close/>
                <a:moveTo>
                  <a:pt x="5418106" y="260168"/>
                </a:moveTo>
                <a:cubicBezTo>
                  <a:pt x="5422070" y="260821"/>
                  <a:pt x="5425116" y="264741"/>
                  <a:pt x="5424507" y="268336"/>
                </a:cubicBezTo>
                <a:cubicBezTo>
                  <a:pt x="5423898" y="272256"/>
                  <a:pt x="5420240" y="274870"/>
                  <a:pt x="5415974" y="274216"/>
                </a:cubicBezTo>
                <a:cubicBezTo>
                  <a:pt x="5412007" y="273563"/>
                  <a:pt x="5408960" y="269642"/>
                  <a:pt x="5409571" y="266048"/>
                </a:cubicBezTo>
                <a:cubicBezTo>
                  <a:pt x="5410180" y="261801"/>
                  <a:pt x="5414142" y="259187"/>
                  <a:pt x="5418106" y="260168"/>
                </a:cubicBezTo>
                <a:close/>
                <a:moveTo>
                  <a:pt x="1975126" y="260168"/>
                </a:moveTo>
                <a:cubicBezTo>
                  <a:pt x="1979089" y="260821"/>
                  <a:pt x="1981526" y="264415"/>
                  <a:pt x="1981222" y="268009"/>
                </a:cubicBezTo>
                <a:cubicBezTo>
                  <a:pt x="1980611" y="271603"/>
                  <a:pt x="1977259" y="274216"/>
                  <a:pt x="1973297" y="273563"/>
                </a:cubicBezTo>
                <a:cubicBezTo>
                  <a:pt x="1969335" y="272910"/>
                  <a:pt x="1966898" y="269316"/>
                  <a:pt x="1967202" y="265722"/>
                </a:cubicBezTo>
                <a:cubicBezTo>
                  <a:pt x="1967506" y="262128"/>
                  <a:pt x="1971165" y="259514"/>
                  <a:pt x="1975126" y="260168"/>
                </a:cubicBezTo>
                <a:close/>
                <a:moveTo>
                  <a:pt x="4550799" y="259514"/>
                </a:moveTo>
                <a:cubicBezTo>
                  <a:pt x="4554765" y="260168"/>
                  <a:pt x="4557813" y="264088"/>
                  <a:pt x="4557197" y="267682"/>
                </a:cubicBezTo>
                <a:lnTo>
                  <a:pt x="4554694" y="271712"/>
                </a:lnTo>
                <a:lnTo>
                  <a:pt x="4558266" y="273845"/>
                </a:lnTo>
                <a:cubicBezTo>
                  <a:pt x="4559436" y="275363"/>
                  <a:pt x="4560011" y="277282"/>
                  <a:pt x="4559722" y="279242"/>
                </a:cubicBezTo>
                <a:cubicBezTo>
                  <a:pt x="4559131" y="283161"/>
                  <a:pt x="4555290" y="285760"/>
                  <a:pt x="4551138" y="285047"/>
                </a:cubicBezTo>
                <a:cubicBezTo>
                  <a:pt x="4546981" y="284333"/>
                  <a:pt x="4544084" y="280578"/>
                  <a:pt x="4544670" y="276659"/>
                </a:cubicBezTo>
                <a:lnTo>
                  <a:pt x="4547206" y="272677"/>
                </a:lnTo>
                <a:lnTo>
                  <a:pt x="4543749" y="270582"/>
                </a:lnTo>
                <a:cubicBezTo>
                  <a:pt x="4542571" y="269071"/>
                  <a:pt x="4541963" y="267192"/>
                  <a:pt x="4542266" y="265395"/>
                </a:cubicBezTo>
                <a:cubicBezTo>
                  <a:pt x="4543183" y="261475"/>
                  <a:pt x="4546841" y="258861"/>
                  <a:pt x="4550799" y="259514"/>
                </a:cubicBezTo>
                <a:close/>
                <a:moveTo>
                  <a:pt x="7169613" y="259514"/>
                </a:moveTo>
                <a:cubicBezTo>
                  <a:pt x="7173575" y="260168"/>
                  <a:pt x="7176318" y="263761"/>
                  <a:pt x="7175709" y="267682"/>
                </a:cubicBezTo>
                <a:cubicBezTo>
                  <a:pt x="7175099" y="271602"/>
                  <a:pt x="7171442" y="273889"/>
                  <a:pt x="7167480" y="273236"/>
                </a:cubicBezTo>
                <a:cubicBezTo>
                  <a:pt x="7163516" y="272582"/>
                  <a:pt x="7160774" y="268989"/>
                  <a:pt x="7161383" y="265068"/>
                </a:cubicBezTo>
                <a:cubicBezTo>
                  <a:pt x="7161993" y="261148"/>
                  <a:pt x="7165650" y="258534"/>
                  <a:pt x="7169613" y="259514"/>
                </a:cubicBezTo>
                <a:close/>
                <a:moveTo>
                  <a:pt x="3524385" y="258861"/>
                </a:moveTo>
                <a:cubicBezTo>
                  <a:pt x="3528659" y="259514"/>
                  <a:pt x="3531403" y="263435"/>
                  <a:pt x="3530790" y="267355"/>
                </a:cubicBezTo>
                <a:cubicBezTo>
                  <a:pt x="3530179" y="271276"/>
                  <a:pt x="3526219" y="273890"/>
                  <a:pt x="3522261" y="273236"/>
                </a:cubicBezTo>
                <a:cubicBezTo>
                  <a:pt x="3517988" y="272583"/>
                  <a:pt x="3515242" y="268662"/>
                  <a:pt x="3515857" y="264742"/>
                </a:cubicBezTo>
                <a:cubicBezTo>
                  <a:pt x="3516463" y="260821"/>
                  <a:pt x="3520119" y="258207"/>
                  <a:pt x="3524385" y="258861"/>
                </a:cubicBezTo>
                <a:close/>
                <a:moveTo>
                  <a:pt x="6042152" y="258861"/>
                </a:moveTo>
                <a:cubicBezTo>
                  <a:pt x="6046113" y="259514"/>
                  <a:pt x="6048857" y="263108"/>
                  <a:pt x="6048247" y="267028"/>
                </a:cubicBezTo>
                <a:cubicBezTo>
                  <a:pt x="6047638" y="270623"/>
                  <a:pt x="6043980" y="273236"/>
                  <a:pt x="6040018" y="272583"/>
                </a:cubicBezTo>
                <a:cubicBezTo>
                  <a:pt x="6036056" y="271929"/>
                  <a:pt x="6033312" y="268336"/>
                  <a:pt x="6033922" y="264415"/>
                </a:cubicBezTo>
                <a:cubicBezTo>
                  <a:pt x="6034531" y="260821"/>
                  <a:pt x="6038189" y="258207"/>
                  <a:pt x="6042152" y="258861"/>
                </a:cubicBezTo>
                <a:close/>
                <a:moveTo>
                  <a:pt x="2385405" y="258861"/>
                </a:moveTo>
                <a:cubicBezTo>
                  <a:pt x="2389371" y="259514"/>
                  <a:pt x="2392118" y="263108"/>
                  <a:pt x="2391505" y="266702"/>
                </a:cubicBezTo>
                <a:cubicBezTo>
                  <a:pt x="2390900" y="270296"/>
                  <a:pt x="2387241" y="272909"/>
                  <a:pt x="2383578" y="272256"/>
                </a:cubicBezTo>
                <a:cubicBezTo>
                  <a:pt x="2379613" y="271603"/>
                  <a:pt x="2376876" y="268009"/>
                  <a:pt x="2377482" y="264415"/>
                </a:cubicBezTo>
                <a:cubicBezTo>
                  <a:pt x="2377787" y="260494"/>
                  <a:pt x="2381445" y="257880"/>
                  <a:pt x="2385405" y="258861"/>
                </a:cubicBezTo>
                <a:close/>
                <a:moveTo>
                  <a:pt x="1928685" y="258861"/>
                </a:moveTo>
                <a:cubicBezTo>
                  <a:pt x="1932952" y="259514"/>
                  <a:pt x="1936000" y="263434"/>
                  <a:pt x="1935390" y="267682"/>
                </a:cubicBezTo>
                <a:cubicBezTo>
                  <a:pt x="1934781" y="271602"/>
                  <a:pt x="1930819" y="274543"/>
                  <a:pt x="1926552" y="273563"/>
                </a:cubicBezTo>
                <a:cubicBezTo>
                  <a:pt x="1922286" y="272909"/>
                  <a:pt x="1919238" y="268989"/>
                  <a:pt x="1919847" y="264741"/>
                </a:cubicBezTo>
                <a:cubicBezTo>
                  <a:pt x="1920456" y="260821"/>
                  <a:pt x="1924418" y="257880"/>
                  <a:pt x="1928685" y="258861"/>
                </a:cubicBezTo>
                <a:close/>
                <a:moveTo>
                  <a:pt x="4088058" y="258534"/>
                </a:moveTo>
                <a:cubicBezTo>
                  <a:pt x="4092025" y="259187"/>
                  <a:pt x="4094763" y="262781"/>
                  <a:pt x="4094465" y="266702"/>
                </a:cubicBezTo>
                <a:cubicBezTo>
                  <a:pt x="4093851" y="270622"/>
                  <a:pt x="4090193" y="272909"/>
                  <a:pt x="4086229" y="272256"/>
                </a:cubicBezTo>
                <a:cubicBezTo>
                  <a:pt x="4082262" y="271602"/>
                  <a:pt x="4079522" y="268009"/>
                  <a:pt x="4079824" y="264088"/>
                </a:cubicBezTo>
                <a:cubicBezTo>
                  <a:pt x="4080435" y="260494"/>
                  <a:pt x="4084095" y="257880"/>
                  <a:pt x="4088058" y="258534"/>
                </a:cubicBezTo>
                <a:close/>
                <a:moveTo>
                  <a:pt x="2134771" y="258207"/>
                </a:moveTo>
                <a:cubicBezTo>
                  <a:pt x="2138733" y="258861"/>
                  <a:pt x="2141781" y="262781"/>
                  <a:pt x="2141171" y="266375"/>
                </a:cubicBezTo>
                <a:cubicBezTo>
                  <a:pt x="2140561" y="270296"/>
                  <a:pt x="2136904" y="272909"/>
                  <a:pt x="2132637" y="272256"/>
                </a:cubicBezTo>
                <a:cubicBezTo>
                  <a:pt x="2128675" y="271602"/>
                  <a:pt x="2125627" y="267682"/>
                  <a:pt x="2126237" y="264088"/>
                </a:cubicBezTo>
                <a:cubicBezTo>
                  <a:pt x="2126847" y="260168"/>
                  <a:pt x="2130504" y="257553"/>
                  <a:pt x="2134771" y="258207"/>
                </a:cubicBezTo>
                <a:close/>
                <a:moveTo>
                  <a:pt x="4623355" y="257554"/>
                </a:moveTo>
                <a:cubicBezTo>
                  <a:pt x="4627328" y="258207"/>
                  <a:pt x="4630373" y="262128"/>
                  <a:pt x="4629764" y="265722"/>
                </a:cubicBezTo>
                <a:cubicBezTo>
                  <a:pt x="4629151" y="269643"/>
                  <a:pt x="4625494" y="272256"/>
                  <a:pt x="4621229" y="271603"/>
                </a:cubicBezTo>
                <a:cubicBezTo>
                  <a:pt x="4617260" y="270949"/>
                  <a:pt x="4614212" y="267028"/>
                  <a:pt x="4614826" y="263435"/>
                </a:cubicBezTo>
                <a:cubicBezTo>
                  <a:pt x="4615431" y="259514"/>
                  <a:pt x="4619097" y="256900"/>
                  <a:pt x="4623355" y="257554"/>
                </a:cubicBezTo>
                <a:close/>
                <a:moveTo>
                  <a:pt x="6428030" y="256574"/>
                </a:moveTo>
                <a:cubicBezTo>
                  <a:pt x="6432298" y="257227"/>
                  <a:pt x="6435041" y="261148"/>
                  <a:pt x="6434431" y="265069"/>
                </a:cubicBezTo>
                <a:cubicBezTo>
                  <a:pt x="6433821" y="268989"/>
                  <a:pt x="6429859" y="271603"/>
                  <a:pt x="6425896" y="270950"/>
                </a:cubicBezTo>
                <a:cubicBezTo>
                  <a:pt x="6421629" y="270296"/>
                  <a:pt x="6418886" y="266375"/>
                  <a:pt x="6419496" y="262455"/>
                </a:cubicBezTo>
                <a:cubicBezTo>
                  <a:pt x="6420106" y="258534"/>
                  <a:pt x="6424068" y="255594"/>
                  <a:pt x="6428030" y="256574"/>
                </a:cubicBezTo>
                <a:close/>
                <a:moveTo>
                  <a:pt x="4513933" y="256573"/>
                </a:moveTo>
                <a:cubicBezTo>
                  <a:pt x="4517898" y="257227"/>
                  <a:pt x="4520643" y="260821"/>
                  <a:pt x="4520341" y="264741"/>
                </a:cubicBezTo>
                <a:cubicBezTo>
                  <a:pt x="4520034" y="266702"/>
                  <a:pt x="4518967" y="268336"/>
                  <a:pt x="4517482" y="269356"/>
                </a:cubicBezTo>
                <a:lnTo>
                  <a:pt x="4515697" y="269669"/>
                </a:lnTo>
                <a:lnTo>
                  <a:pt x="4520144" y="272337"/>
                </a:lnTo>
                <a:cubicBezTo>
                  <a:pt x="4521281" y="273889"/>
                  <a:pt x="4521820" y="275850"/>
                  <a:pt x="4521513" y="277810"/>
                </a:cubicBezTo>
                <a:cubicBezTo>
                  <a:pt x="4521211" y="279770"/>
                  <a:pt x="4520144" y="281404"/>
                  <a:pt x="4518615" y="282466"/>
                </a:cubicBezTo>
                <a:lnTo>
                  <a:pt x="4518461" y="282499"/>
                </a:lnTo>
                <a:lnTo>
                  <a:pt x="4521768" y="284426"/>
                </a:lnTo>
                <a:cubicBezTo>
                  <a:pt x="4522988" y="285979"/>
                  <a:pt x="4523595" y="287939"/>
                  <a:pt x="4523296" y="289899"/>
                </a:cubicBezTo>
                <a:cubicBezTo>
                  <a:pt x="4522684" y="293820"/>
                  <a:pt x="4518716" y="296760"/>
                  <a:pt x="4514456" y="295780"/>
                </a:cubicBezTo>
                <a:cubicBezTo>
                  <a:pt x="4510183" y="295126"/>
                  <a:pt x="4507138" y="291206"/>
                  <a:pt x="4507753" y="287285"/>
                </a:cubicBezTo>
                <a:cubicBezTo>
                  <a:pt x="4508048" y="285325"/>
                  <a:pt x="4509191" y="283609"/>
                  <a:pt x="4510792" y="282507"/>
                </a:cubicBezTo>
                <a:lnTo>
                  <a:pt x="4510955" y="282476"/>
                </a:lnTo>
                <a:lnTo>
                  <a:pt x="4507942" y="280669"/>
                </a:lnTo>
                <a:cubicBezTo>
                  <a:pt x="4506807" y="279117"/>
                  <a:pt x="4506272" y="277157"/>
                  <a:pt x="4506577" y="275196"/>
                </a:cubicBezTo>
                <a:cubicBezTo>
                  <a:pt x="4506878" y="273236"/>
                  <a:pt x="4507942" y="271603"/>
                  <a:pt x="4509466" y="270541"/>
                </a:cubicBezTo>
                <a:lnTo>
                  <a:pt x="4511893" y="270016"/>
                </a:lnTo>
                <a:lnTo>
                  <a:pt x="4505709" y="262128"/>
                </a:lnTo>
                <a:cubicBezTo>
                  <a:pt x="4506009" y="258534"/>
                  <a:pt x="4509976" y="255920"/>
                  <a:pt x="4513933" y="256573"/>
                </a:cubicBezTo>
                <a:close/>
                <a:moveTo>
                  <a:pt x="8424786" y="256247"/>
                </a:moveTo>
                <a:cubicBezTo>
                  <a:pt x="8429053" y="256900"/>
                  <a:pt x="8432101" y="261148"/>
                  <a:pt x="8431492" y="265068"/>
                </a:cubicBezTo>
                <a:cubicBezTo>
                  <a:pt x="8430882" y="268989"/>
                  <a:pt x="8426920" y="271929"/>
                  <a:pt x="8422348" y="271276"/>
                </a:cubicBezTo>
                <a:cubicBezTo>
                  <a:pt x="8418081" y="270623"/>
                  <a:pt x="8415033" y="266375"/>
                  <a:pt x="8415642" y="262455"/>
                </a:cubicBezTo>
                <a:cubicBezTo>
                  <a:pt x="8416251" y="258207"/>
                  <a:pt x="8420519" y="255594"/>
                  <a:pt x="8424786" y="256247"/>
                </a:cubicBezTo>
                <a:close/>
                <a:moveTo>
                  <a:pt x="8308657" y="255920"/>
                </a:moveTo>
                <a:cubicBezTo>
                  <a:pt x="8312619" y="256574"/>
                  <a:pt x="8315363" y="260168"/>
                  <a:pt x="8314753" y="264088"/>
                </a:cubicBezTo>
                <a:cubicBezTo>
                  <a:pt x="8314143" y="268009"/>
                  <a:pt x="8310486" y="270296"/>
                  <a:pt x="8306523" y="269643"/>
                </a:cubicBezTo>
                <a:lnTo>
                  <a:pt x="8306003" y="268946"/>
                </a:lnTo>
                <a:lnTo>
                  <a:pt x="8304199" y="271766"/>
                </a:lnTo>
                <a:cubicBezTo>
                  <a:pt x="8302485" y="272910"/>
                  <a:pt x="8300275" y="273400"/>
                  <a:pt x="8297988" y="272909"/>
                </a:cubicBezTo>
                <a:lnTo>
                  <a:pt x="8292811" y="269844"/>
                </a:lnTo>
                <a:lnTo>
                  <a:pt x="8297989" y="276503"/>
                </a:lnTo>
                <a:cubicBezTo>
                  <a:pt x="8297379" y="280097"/>
                  <a:pt x="8293722" y="282711"/>
                  <a:pt x="8289759" y="282057"/>
                </a:cubicBezTo>
                <a:cubicBezTo>
                  <a:pt x="8285796" y="281404"/>
                  <a:pt x="8283054" y="277810"/>
                  <a:pt x="8283663" y="274216"/>
                </a:cubicBezTo>
                <a:cubicBezTo>
                  <a:pt x="8284272" y="270622"/>
                  <a:pt x="8287931" y="268009"/>
                  <a:pt x="8291893" y="268662"/>
                </a:cubicBezTo>
                <a:lnTo>
                  <a:pt x="8292465" y="269399"/>
                </a:lnTo>
                <a:lnTo>
                  <a:pt x="8290979" y="263762"/>
                </a:lnTo>
                <a:cubicBezTo>
                  <a:pt x="8291588" y="259514"/>
                  <a:pt x="8295855" y="256574"/>
                  <a:pt x="8300427" y="257554"/>
                </a:cubicBezTo>
                <a:lnTo>
                  <a:pt x="8302275" y="258649"/>
                </a:lnTo>
                <a:lnTo>
                  <a:pt x="8303285" y="257105"/>
                </a:lnTo>
                <a:cubicBezTo>
                  <a:pt x="8304771" y="256084"/>
                  <a:pt x="8306676" y="255594"/>
                  <a:pt x="8308657" y="255920"/>
                </a:cubicBezTo>
                <a:close/>
                <a:moveTo>
                  <a:pt x="2560141" y="255594"/>
                </a:moveTo>
                <a:cubicBezTo>
                  <a:pt x="2564722" y="256247"/>
                  <a:pt x="2567770" y="260494"/>
                  <a:pt x="2567158" y="264742"/>
                </a:cubicBezTo>
                <a:cubicBezTo>
                  <a:pt x="2566550" y="268989"/>
                  <a:pt x="2562281" y="271930"/>
                  <a:pt x="2558008" y="270950"/>
                </a:cubicBezTo>
                <a:cubicBezTo>
                  <a:pt x="2553445" y="270296"/>
                  <a:pt x="2550396" y="266049"/>
                  <a:pt x="2551005" y="261802"/>
                </a:cubicBezTo>
                <a:cubicBezTo>
                  <a:pt x="2551615" y="257554"/>
                  <a:pt x="2555571" y="254941"/>
                  <a:pt x="2560141" y="255594"/>
                </a:cubicBezTo>
                <a:close/>
                <a:moveTo>
                  <a:pt x="7601821" y="255593"/>
                </a:moveTo>
                <a:cubicBezTo>
                  <a:pt x="7605784" y="256247"/>
                  <a:pt x="7608527" y="259841"/>
                  <a:pt x="7608223" y="263761"/>
                </a:cubicBezTo>
                <a:cubicBezTo>
                  <a:pt x="7607612" y="267682"/>
                  <a:pt x="7603955" y="270296"/>
                  <a:pt x="7599992" y="269316"/>
                </a:cubicBezTo>
                <a:cubicBezTo>
                  <a:pt x="7596031" y="268662"/>
                  <a:pt x="7593287" y="265068"/>
                  <a:pt x="7593592" y="261148"/>
                </a:cubicBezTo>
                <a:cubicBezTo>
                  <a:pt x="7594201" y="257553"/>
                  <a:pt x="7597859" y="254940"/>
                  <a:pt x="7601821" y="255593"/>
                </a:cubicBezTo>
                <a:close/>
                <a:moveTo>
                  <a:pt x="2200315" y="254940"/>
                </a:moveTo>
                <a:cubicBezTo>
                  <a:pt x="2204278" y="255594"/>
                  <a:pt x="2207021" y="259187"/>
                  <a:pt x="2206715" y="263108"/>
                </a:cubicBezTo>
                <a:cubicBezTo>
                  <a:pt x="2206106" y="267028"/>
                  <a:pt x="2202448" y="269643"/>
                  <a:pt x="2198487" y="268662"/>
                </a:cubicBezTo>
                <a:cubicBezTo>
                  <a:pt x="2194525" y="268009"/>
                  <a:pt x="2191781" y="264415"/>
                  <a:pt x="2192086" y="260494"/>
                </a:cubicBezTo>
                <a:cubicBezTo>
                  <a:pt x="2192391" y="256574"/>
                  <a:pt x="2196353" y="253960"/>
                  <a:pt x="2200315" y="254940"/>
                </a:cubicBezTo>
                <a:close/>
                <a:moveTo>
                  <a:pt x="3451815" y="253960"/>
                </a:moveTo>
                <a:cubicBezTo>
                  <a:pt x="3456086" y="254614"/>
                  <a:pt x="3458830" y="258534"/>
                  <a:pt x="3458216" y="262455"/>
                </a:cubicBezTo>
                <a:cubicBezTo>
                  <a:pt x="3457608" y="266375"/>
                  <a:pt x="3453647" y="268989"/>
                  <a:pt x="3449686" y="268336"/>
                </a:cubicBezTo>
                <a:cubicBezTo>
                  <a:pt x="3445419" y="267682"/>
                  <a:pt x="3442676" y="263762"/>
                  <a:pt x="3443287" y="259841"/>
                </a:cubicBezTo>
                <a:cubicBezTo>
                  <a:pt x="3443592" y="255921"/>
                  <a:pt x="3447553" y="253307"/>
                  <a:pt x="3451815" y="253960"/>
                </a:cubicBezTo>
                <a:close/>
                <a:moveTo>
                  <a:pt x="8407107" y="253634"/>
                </a:moveTo>
                <a:cubicBezTo>
                  <a:pt x="8411374" y="254287"/>
                  <a:pt x="8414423" y="258207"/>
                  <a:pt x="8413813" y="262455"/>
                </a:cubicBezTo>
                <a:cubicBezTo>
                  <a:pt x="8413203" y="266702"/>
                  <a:pt x="8409241" y="269316"/>
                  <a:pt x="8404974" y="268662"/>
                </a:cubicBezTo>
                <a:cubicBezTo>
                  <a:pt x="8400707" y="268009"/>
                  <a:pt x="8397659" y="264089"/>
                  <a:pt x="8398268" y="259841"/>
                </a:cubicBezTo>
                <a:cubicBezTo>
                  <a:pt x="8398877" y="255594"/>
                  <a:pt x="8402840" y="252980"/>
                  <a:pt x="8407107" y="253634"/>
                </a:cubicBezTo>
                <a:close/>
                <a:moveTo>
                  <a:pt x="5972961" y="253634"/>
                </a:moveTo>
                <a:cubicBezTo>
                  <a:pt x="5976924" y="254287"/>
                  <a:pt x="5979666" y="257881"/>
                  <a:pt x="5979058" y="261802"/>
                </a:cubicBezTo>
                <a:cubicBezTo>
                  <a:pt x="5978448" y="265395"/>
                  <a:pt x="5974790" y="268009"/>
                  <a:pt x="5970828" y="267355"/>
                </a:cubicBezTo>
                <a:cubicBezTo>
                  <a:pt x="5966865" y="266702"/>
                  <a:pt x="5964122" y="263108"/>
                  <a:pt x="5964731" y="259187"/>
                </a:cubicBezTo>
                <a:cubicBezTo>
                  <a:pt x="5965341" y="255267"/>
                  <a:pt x="5968999" y="252980"/>
                  <a:pt x="5972961" y="253634"/>
                </a:cubicBezTo>
                <a:close/>
                <a:moveTo>
                  <a:pt x="4656611" y="253634"/>
                </a:moveTo>
                <a:cubicBezTo>
                  <a:pt x="4660574" y="254287"/>
                  <a:pt x="4663316" y="257881"/>
                  <a:pt x="4663009" y="261802"/>
                </a:cubicBezTo>
                <a:cubicBezTo>
                  <a:pt x="4662404" y="265722"/>
                  <a:pt x="4658740" y="268336"/>
                  <a:pt x="4654779" y="267355"/>
                </a:cubicBezTo>
                <a:cubicBezTo>
                  <a:pt x="4650823" y="266702"/>
                  <a:pt x="4648074" y="263108"/>
                  <a:pt x="4648385" y="259187"/>
                </a:cubicBezTo>
                <a:cubicBezTo>
                  <a:pt x="4648682" y="255267"/>
                  <a:pt x="4652348" y="252980"/>
                  <a:pt x="4656611" y="253634"/>
                </a:cubicBezTo>
                <a:close/>
                <a:moveTo>
                  <a:pt x="2264030" y="253634"/>
                </a:moveTo>
                <a:cubicBezTo>
                  <a:pt x="2267993" y="254287"/>
                  <a:pt x="2270736" y="257881"/>
                  <a:pt x="2270127" y="261802"/>
                </a:cubicBezTo>
                <a:cubicBezTo>
                  <a:pt x="2269517" y="265722"/>
                  <a:pt x="2265860" y="268009"/>
                  <a:pt x="2261898" y="267355"/>
                </a:cubicBezTo>
                <a:cubicBezTo>
                  <a:pt x="2257935" y="266702"/>
                  <a:pt x="2255193" y="263108"/>
                  <a:pt x="2255802" y="259187"/>
                </a:cubicBezTo>
                <a:cubicBezTo>
                  <a:pt x="2256106" y="255267"/>
                  <a:pt x="2260069" y="252980"/>
                  <a:pt x="2264030" y="253634"/>
                </a:cubicBezTo>
                <a:close/>
                <a:moveTo>
                  <a:pt x="1866694" y="253633"/>
                </a:moveTo>
                <a:cubicBezTo>
                  <a:pt x="1871265" y="254286"/>
                  <a:pt x="1874618" y="258534"/>
                  <a:pt x="1874009" y="263108"/>
                </a:cubicBezTo>
                <a:cubicBezTo>
                  <a:pt x="1873399" y="267682"/>
                  <a:pt x="1869132" y="270622"/>
                  <a:pt x="1864256" y="269642"/>
                </a:cubicBezTo>
                <a:lnTo>
                  <a:pt x="1860990" y="267737"/>
                </a:lnTo>
                <a:lnTo>
                  <a:pt x="1860395" y="268703"/>
                </a:lnTo>
                <a:cubicBezTo>
                  <a:pt x="1858795" y="269805"/>
                  <a:pt x="1856738" y="270296"/>
                  <a:pt x="1854605" y="269969"/>
                </a:cubicBezTo>
                <a:cubicBezTo>
                  <a:pt x="1852471" y="269643"/>
                  <a:pt x="1850642" y="268499"/>
                  <a:pt x="1849423" y="266906"/>
                </a:cubicBezTo>
                <a:lnTo>
                  <a:pt x="1849213" y="266111"/>
                </a:lnTo>
                <a:lnTo>
                  <a:pt x="1846434" y="270419"/>
                </a:lnTo>
                <a:cubicBezTo>
                  <a:pt x="1844986" y="271439"/>
                  <a:pt x="1843158" y="271930"/>
                  <a:pt x="1841329" y="271603"/>
                </a:cubicBezTo>
                <a:cubicBezTo>
                  <a:pt x="1837366" y="270950"/>
                  <a:pt x="1834624" y="267355"/>
                  <a:pt x="1835233" y="263762"/>
                </a:cubicBezTo>
                <a:cubicBezTo>
                  <a:pt x="1835843" y="260168"/>
                  <a:pt x="1839195" y="257554"/>
                  <a:pt x="1843157" y="258207"/>
                </a:cubicBezTo>
                <a:lnTo>
                  <a:pt x="1849167" y="265938"/>
                </a:lnTo>
                <a:lnTo>
                  <a:pt x="1847900" y="261148"/>
                </a:lnTo>
                <a:cubicBezTo>
                  <a:pt x="1848204" y="256900"/>
                  <a:pt x="1852471" y="254287"/>
                  <a:pt x="1856738" y="254940"/>
                </a:cubicBezTo>
                <a:lnTo>
                  <a:pt x="1859318" y="256465"/>
                </a:lnTo>
                <a:lnTo>
                  <a:pt x="1860218" y="255063"/>
                </a:lnTo>
                <a:cubicBezTo>
                  <a:pt x="1861970" y="253878"/>
                  <a:pt x="1864255" y="253307"/>
                  <a:pt x="1866694" y="253633"/>
                </a:cubicBezTo>
                <a:close/>
                <a:moveTo>
                  <a:pt x="8020314" y="253307"/>
                </a:moveTo>
                <a:cubicBezTo>
                  <a:pt x="8024581" y="253960"/>
                  <a:pt x="8027629" y="257880"/>
                  <a:pt x="8027020" y="262128"/>
                </a:cubicBezTo>
                <a:cubicBezTo>
                  <a:pt x="8026410" y="266375"/>
                  <a:pt x="8022448" y="268989"/>
                  <a:pt x="8018181" y="268336"/>
                </a:cubicBezTo>
                <a:cubicBezTo>
                  <a:pt x="8013913" y="267682"/>
                  <a:pt x="8010865" y="263762"/>
                  <a:pt x="8011475" y="259514"/>
                </a:cubicBezTo>
                <a:cubicBezTo>
                  <a:pt x="8012085" y="255267"/>
                  <a:pt x="8016047" y="252653"/>
                  <a:pt x="8020314" y="253307"/>
                </a:cubicBezTo>
                <a:close/>
                <a:moveTo>
                  <a:pt x="7310126" y="253307"/>
                </a:moveTo>
                <a:cubicBezTo>
                  <a:pt x="7314089" y="253960"/>
                  <a:pt x="7316832" y="257554"/>
                  <a:pt x="7316223" y="261148"/>
                </a:cubicBezTo>
                <a:cubicBezTo>
                  <a:pt x="7315613" y="264741"/>
                  <a:pt x="7311955" y="267355"/>
                  <a:pt x="7307993" y="266702"/>
                </a:cubicBezTo>
                <a:cubicBezTo>
                  <a:pt x="7304031" y="266048"/>
                  <a:pt x="7301287" y="262455"/>
                  <a:pt x="7301897" y="258861"/>
                </a:cubicBezTo>
                <a:cubicBezTo>
                  <a:pt x="7302506" y="254940"/>
                  <a:pt x="7306164" y="252653"/>
                  <a:pt x="7310126" y="253307"/>
                </a:cubicBezTo>
                <a:close/>
                <a:moveTo>
                  <a:pt x="2974465" y="253307"/>
                </a:moveTo>
                <a:cubicBezTo>
                  <a:pt x="2978729" y="253960"/>
                  <a:pt x="2981784" y="257880"/>
                  <a:pt x="2981168" y="262128"/>
                </a:cubicBezTo>
                <a:cubicBezTo>
                  <a:pt x="2980555" y="266048"/>
                  <a:pt x="2976596" y="268989"/>
                  <a:pt x="2972329" y="268009"/>
                </a:cubicBezTo>
                <a:cubicBezTo>
                  <a:pt x="2968064" y="267355"/>
                  <a:pt x="2965016" y="263435"/>
                  <a:pt x="2965627" y="259187"/>
                </a:cubicBezTo>
                <a:cubicBezTo>
                  <a:pt x="2966234" y="255267"/>
                  <a:pt x="2970199" y="252653"/>
                  <a:pt x="2974465" y="253307"/>
                </a:cubicBezTo>
                <a:close/>
                <a:moveTo>
                  <a:pt x="3105260" y="252980"/>
                </a:moveTo>
                <a:cubicBezTo>
                  <a:pt x="3109525" y="253634"/>
                  <a:pt x="3112582" y="257554"/>
                  <a:pt x="3111969" y="261475"/>
                </a:cubicBezTo>
                <a:cubicBezTo>
                  <a:pt x="3111356" y="265395"/>
                  <a:pt x="3107397" y="268009"/>
                  <a:pt x="3103130" y="267355"/>
                </a:cubicBezTo>
                <a:cubicBezTo>
                  <a:pt x="3098862" y="266702"/>
                  <a:pt x="3095815" y="262782"/>
                  <a:pt x="3096426" y="258861"/>
                </a:cubicBezTo>
                <a:cubicBezTo>
                  <a:pt x="3097033" y="254941"/>
                  <a:pt x="3100998" y="252326"/>
                  <a:pt x="3105260" y="252980"/>
                </a:cubicBezTo>
                <a:close/>
                <a:moveTo>
                  <a:pt x="5392845" y="252980"/>
                </a:moveTo>
                <a:cubicBezTo>
                  <a:pt x="5396808" y="253634"/>
                  <a:pt x="5399554" y="257227"/>
                  <a:pt x="5398941" y="261148"/>
                </a:cubicBezTo>
                <a:cubicBezTo>
                  <a:pt x="5398332" y="265068"/>
                  <a:pt x="5394674" y="267355"/>
                  <a:pt x="5390715" y="266702"/>
                </a:cubicBezTo>
                <a:cubicBezTo>
                  <a:pt x="5386748" y="266048"/>
                  <a:pt x="5384008" y="262455"/>
                  <a:pt x="5384614" y="258534"/>
                </a:cubicBezTo>
                <a:cubicBezTo>
                  <a:pt x="5384923" y="254940"/>
                  <a:pt x="5388579" y="252326"/>
                  <a:pt x="5392845" y="252980"/>
                </a:cubicBezTo>
                <a:close/>
                <a:moveTo>
                  <a:pt x="6113170" y="252653"/>
                </a:moveTo>
                <a:cubicBezTo>
                  <a:pt x="6117132" y="253307"/>
                  <a:pt x="6119876" y="256900"/>
                  <a:pt x="6119266" y="260821"/>
                </a:cubicBezTo>
                <a:cubicBezTo>
                  <a:pt x="6118657" y="264415"/>
                  <a:pt x="6114999" y="267028"/>
                  <a:pt x="6111037" y="266375"/>
                </a:cubicBezTo>
                <a:cubicBezTo>
                  <a:pt x="6107075" y="265721"/>
                  <a:pt x="6104330" y="262128"/>
                  <a:pt x="6104941" y="258207"/>
                </a:cubicBezTo>
                <a:cubicBezTo>
                  <a:pt x="6105550" y="254613"/>
                  <a:pt x="6109208" y="252000"/>
                  <a:pt x="6113170" y="252653"/>
                </a:cubicBezTo>
                <a:close/>
                <a:moveTo>
                  <a:pt x="4688634" y="251673"/>
                </a:moveTo>
                <a:cubicBezTo>
                  <a:pt x="4692596" y="252326"/>
                  <a:pt x="4695338" y="255921"/>
                  <a:pt x="4694731" y="259841"/>
                </a:cubicBezTo>
                <a:cubicBezTo>
                  <a:pt x="4694120" y="263762"/>
                  <a:pt x="4690461" y="266048"/>
                  <a:pt x="4686497" y="265395"/>
                </a:cubicBezTo>
                <a:cubicBezTo>
                  <a:pt x="4682536" y="264742"/>
                  <a:pt x="4679788" y="261148"/>
                  <a:pt x="4680399" y="257227"/>
                </a:cubicBezTo>
                <a:cubicBezTo>
                  <a:pt x="4681012" y="253307"/>
                  <a:pt x="4684663" y="251019"/>
                  <a:pt x="4688634" y="251673"/>
                </a:cubicBezTo>
                <a:close/>
                <a:moveTo>
                  <a:pt x="4585571" y="251673"/>
                </a:moveTo>
                <a:cubicBezTo>
                  <a:pt x="4589544" y="252326"/>
                  <a:pt x="4592279" y="255920"/>
                  <a:pt x="4591978" y="259841"/>
                </a:cubicBezTo>
                <a:lnTo>
                  <a:pt x="4589514" y="263815"/>
                </a:lnTo>
                <a:lnTo>
                  <a:pt x="4593915" y="266457"/>
                </a:lnTo>
                <a:cubicBezTo>
                  <a:pt x="4595058" y="268009"/>
                  <a:pt x="4595592" y="269969"/>
                  <a:pt x="4595282" y="271929"/>
                </a:cubicBezTo>
                <a:cubicBezTo>
                  <a:pt x="4594675" y="275850"/>
                  <a:pt x="4591014" y="278464"/>
                  <a:pt x="4586754" y="277810"/>
                </a:cubicBezTo>
                <a:cubicBezTo>
                  <a:pt x="4582484" y="277157"/>
                  <a:pt x="4579739" y="273236"/>
                  <a:pt x="4580351" y="269316"/>
                </a:cubicBezTo>
                <a:lnTo>
                  <a:pt x="4583212" y="264714"/>
                </a:lnTo>
                <a:lnTo>
                  <a:pt x="4577344" y="257227"/>
                </a:lnTo>
                <a:cubicBezTo>
                  <a:pt x="4577960" y="253307"/>
                  <a:pt x="4581609" y="250693"/>
                  <a:pt x="4585571" y="251673"/>
                </a:cubicBezTo>
                <a:close/>
                <a:moveTo>
                  <a:pt x="4338056" y="251346"/>
                </a:moveTo>
                <a:cubicBezTo>
                  <a:pt x="4342020" y="252000"/>
                  <a:pt x="4344773" y="255593"/>
                  <a:pt x="4344165" y="259514"/>
                </a:cubicBezTo>
                <a:cubicBezTo>
                  <a:pt x="4343547" y="263435"/>
                  <a:pt x="4339881" y="265722"/>
                  <a:pt x="4335920" y="265068"/>
                </a:cubicBezTo>
                <a:cubicBezTo>
                  <a:pt x="4331963" y="264415"/>
                  <a:pt x="4329220" y="260821"/>
                  <a:pt x="4329829" y="256900"/>
                </a:cubicBezTo>
                <a:cubicBezTo>
                  <a:pt x="4330438" y="252980"/>
                  <a:pt x="4334095" y="250693"/>
                  <a:pt x="4338056" y="251346"/>
                </a:cubicBezTo>
                <a:close/>
                <a:moveTo>
                  <a:pt x="3378985" y="251020"/>
                </a:moveTo>
                <a:cubicBezTo>
                  <a:pt x="3383249" y="251673"/>
                  <a:pt x="3385993" y="255594"/>
                  <a:pt x="3385381" y="259514"/>
                </a:cubicBezTo>
                <a:cubicBezTo>
                  <a:pt x="3384773" y="263435"/>
                  <a:pt x="3380812" y="266049"/>
                  <a:pt x="3376849" y="265395"/>
                </a:cubicBezTo>
                <a:cubicBezTo>
                  <a:pt x="3372578" y="264742"/>
                  <a:pt x="3369839" y="260821"/>
                  <a:pt x="3370444" y="256901"/>
                </a:cubicBezTo>
                <a:cubicBezTo>
                  <a:pt x="3371054" y="252980"/>
                  <a:pt x="3374715" y="250366"/>
                  <a:pt x="3378985" y="251020"/>
                </a:cubicBezTo>
                <a:close/>
                <a:moveTo>
                  <a:pt x="5637283" y="250693"/>
                </a:moveTo>
                <a:cubicBezTo>
                  <a:pt x="5641245" y="251346"/>
                  <a:pt x="5644296" y="255267"/>
                  <a:pt x="5643683" y="259187"/>
                </a:cubicBezTo>
                <a:cubicBezTo>
                  <a:pt x="5643075" y="263108"/>
                  <a:pt x="5639416" y="265722"/>
                  <a:pt x="5635150" y="265068"/>
                </a:cubicBezTo>
                <a:cubicBezTo>
                  <a:pt x="5631187" y="264415"/>
                  <a:pt x="5628139" y="260494"/>
                  <a:pt x="5628749" y="256574"/>
                </a:cubicBezTo>
                <a:cubicBezTo>
                  <a:pt x="5629358" y="252653"/>
                  <a:pt x="5633322" y="250039"/>
                  <a:pt x="5637283" y="250693"/>
                </a:cubicBezTo>
                <a:close/>
                <a:moveTo>
                  <a:pt x="4719739" y="250693"/>
                </a:moveTo>
                <a:cubicBezTo>
                  <a:pt x="4723701" y="251346"/>
                  <a:pt x="4726447" y="254940"/>
                  <a:pt x="4725841" y="258534"/>
                </a:cubicBezTo>
                <a:cubicBezTo>
                  <a:pt x="4725230" y="262128"/>
                  <a:pt x="4721563" y="264741"/>
                  <a:pt x="4717603" y="264088"/>
                </a:cubicBezTo>
                <a:cubicBezTo>
                  <a:pt x="4713641" y="263435"/>
                  <a:pt x="4710893" y="259841"/>
                  <a:pt x="4711502" y="256247"/>
                </a:cubicBezTo>
                <a:cubicBezTo>
                  <a:pt x="4712117" y="252653"/>
                  <a:pt x="4715774" y="250039"/>
                  <a:pt x="4719739" y="250693"/>
                </a:cubicBezTo>
                <a:close/>
                <a:moveTo>
                  <a:pt x="4408173" y="250693"/>
                </a:moveTo>
                <a:cubicBezTo>
                  <a:pt x="4412133" y="251346"/>
                  <a:pt x="4414881" y="254940"/>
                  <a:pt x="4414267" y="258861"/>
                </a:cubicBezTo>
                <a:cubicBezTo>
                  <a:pt x="4413660" y="262781"/>
                  <a:pt x="4410002" y="265068"/>
                  <a:pt x="4406034" y="264415"/>
                </a:cubicBezTo>
                <a:cubicBezTo>
                  <a:pt x="4402076" y="263761"/>
                  <a:pt x="4399338" y="260168"/>
                  <a:pt x="4399943" y="256247"/>
                </a:cubicBezTo>
                <a:cubicBezTo>
                  <a:pt x="4400555" y="252653"/>
                  <a:pt x="4404202" y="250039"/>
                  <a:pt x="4408173" y="250693"/>
                </a:cubicBezTo>
                <a:close/>
                <a:moveTo>
                  <a:pt x="1625634" y="250366"/>
                </a:moveTo>
                <a:cubicBezTo>
                  <a:pt x="1630205" y="251019"/>
                  <a:pt x="1633252" y="255267"/>
                  <a:pt x="1632643" y="259514"/>
                </a:cubicBezTo>
                <a:lnTo>
                  <a:pt x="1630283" y="263235"/>
                </a:lnTo>
                <a:lnTo>
                  <a:pt x="1631103" y="263721"/>
                </a:lnTo>
                <a:cubicBezTo>
                  <a:pt x="1632360" y="265395"/>
                  <a:pt x="1632969" y="267519"/>
                  <a:pt x="1632665" y="269643"/>
                </a:cubicBezTo>
                <a:cubicBezTo>
                  <a:pt x="1632054" y="273889"/>
                  <a:pt x="1627787" y="276830"/>
                  <a:pt x="1623216" y="275850"/>
                </a:cubicBezTo>
                <a:cubicBezTo>
                  <a:pt x="1620930" y="275523"/>
                  <a:pt x="1619026" y="274298"/>
                  <a:pt x="1617768" y="272624"/>
                </a:cubicBezTo>
                <a:lnTo>
                  <a:pt x="1617216" y="270530"/>
                </a:lnTo>
                <a:lnTo>
                  <a:pt x="1615135" y="269316"/>
                </a:lnTo>
                <a:cubicBezTo>
                  <a:pt x="1613801" y="267600"/>
                  <a:pt x="1613115" y="265395"/>
                  <a:pt x="1613420" y="263108"/>
                </a:cubicBezTo>
                <a:lnTo>
                  <a:pt x="1616528" y="258203"/>
                </a:lnTo>
                <a:lnTo>
                  <a:pt x="1616185" y="256901"/>
                </a:lnTo>
                <a:cubicBezTo>
                  <a:pt x="1616795" y="252653"/>
                  <a:pt x="1621061" y="249713"/>
                  <a:pt x="1625634" y="250366"/>
                </a:cubicBezTo>
                <a:close/>
                <a:moveTo>
                  <a:pt x="2840928" y="249713"/>
                </a:moveTo>
                <a:cubicBezTo>
                  <a:pt x="2845194" y="250366"/>
                  <a:pt x="2848242" y="254287"/>
                  <a:pt x="2847632" y="258534"/>
                </a:cubicBezTo>
                <a:cubicBezTo>
                  <a:pt x="2847022" y="262782"/>
                  <a:pt x="2843061" y="265395"/>
                  <a:pt x="2838793" y="264742"/>
                </a:cubicBezTo>
                <a:cubicBezTo>
                  <a:pt x="2834526" y="264088"/>
                  <a:pt x="2831480" y="260168"/>
                  <a:pt x="2832087" y="255921"/>
                </a:cubicBezTo>
                <a:cubicBezTo>
                  <a:pt x="2832394" y="251673"/>
                  <a:pt x="2836355" y="248733"/>
                  <a:pt x="2840928" y="249713"/>
                </a:cubicBezTo>
                <a:close/>
                <a:moveTo>
                  <a:pt x="4750229" y="249059"/>
                </a:moveTo>
                <a:cubicBezTo>
                  <a:pt x="4754188" y="249712"/>
                  <a:pt x="4756930" y="253307"/>
                  <a:pt x="4756323" y="256900"/>
                </a:cubicBezTo>
                <a:cubicBezTo>
                  <a:pt x="4755712" y="260494"/>
                  <a:pt x="4752055" y="263108"/>
                  <a:pt x="4748398" y="262454"/>
                </a:cubicBezTo>
                <a:cubicBezTo>
                  <a:pt x="4744439" y="261801"/>
                  <a:pt x="4741696" y="258207"/>
                  <a:pt x="4742301" y="254613"/>
                </a:cubicBezTo>
                <a:cubicBezTo>
                  <a:pt x="4742605" y="250693"/>
                  <a:pt x="4746267" y="248405"/>
                  <a:pt x="4750229" y="249059"/>
                </a:cubicBezTo>
                <a:close/>
                <a:moveTo>
                  <a:pt x="3906367" y="248733"/>
                </a:moveTo>
                <a:cubicBezTo>
                  <a:pt x="3910328" y="249386"/>
                  <a:pt x="3913375" y="252980"/>
                  <a:pt x="3912761" y="256900"/>
                </a:cubicBezTo>
                <a:cubicBezTo>
                  <a:pt x="3912150" y="260821"/>
                  <a:pt x="3908493" y="263435"/>
                  <a:pt x="3904221" y="262782"/>
                </a:cubicBezTo>
                <a:cubicBezTo>
                  <a:pt x="3900265" y="262128"/>
                  <a:pt x="3897213" y="258534"/>
                  <a:pt x="3897825" y="254614"/>
                </a:cubicBezTo>
                <a:cubicBezTo>
                  <a:pt x="3898433" y="250693"/>
                  <a:pt x="3902392" y="248079"/>
                  <a:pt x="3906367" y="248733"/>
                </a:cubicBezTo>
                <a:close/>
                <a:moveTo>
                  <a:pt x="2336409" y="248732"/>
                </a:moveTo>
                <a:cubicBezTo>
                  <a:pt x="2340977" y="249386"/>
                  <a:pt x="2344026" y="253634"/>
                  <a:pt x="2343418" y="257880"/>
                </a:cubicBezTo>
                <a:cubicBezTo>
                  <a:pt x="2342807" y="262128"/>
                  <a:pt x="2338542" y="265068"/>
                  <a:pt x="2333970" y="264415"/>
                </a:cubicBezTo>
                <a:lnTo>
                  <a:pt x="2331748" y="263100"/>
                </a:lnTo>
                <a:lnTo>
                  <a:pt x="2331753" y="263108"/>
                </a:lnTo>
                <a:cubicBezTo>
                  <a:pt x="2331145" y="266702"/>
                  <a:pt x="2327488" y="269316"/>
                  <a:pt x="2323477" y="268662"/>
                </a:cubicBezTo>
                <a:cubicBezTo>
                  <a:pt x="2319515" y="268009"/>
                  <a:pt x="2316772" y="264415"/>
                  <a:pt x="2317381" y="260821"/>
                </a:cubicBezTo>
                <a:cubicBezTo>
                  <a:pt x="2317990" y="257227"/>
                  <a:pt x="2321648" y="254614"/>
                  <a:pt x="2325610" y="255267"/>
                </a:cubicBezTo>
                <a:lnTo>
                  <a:pt x="2327640" y="257854"/>
                </a:lnTo>
                <a:lnTo>
                  <a:pt x="2326959" y="255267"/>
                </a:lnTo>
                <a:cubicBezTo>
                  <a:pt x="2327569" y="250693"/>
                  <a:pt x="2331835" y="247752"/>
                  <a:pt x="2336409" y="248732"/>
                </a:cubicBezTo>
                <a:close/>
                <a:moveTo>
                  <a:pt x="7380840" y="248406"/>
                </a:moveTo>
                <a:cubicBezTo>
                  <a:pt x="7384803" y="249060"/>
                  <a:pt x="7387546" y="252653"/>
                  <a:pt x="7386937" y="256247"/>
                </a:cubicBezTo>
                <a:cubicBezTo>
                  <a:pt x="7386327" y="259841"/>
                  <a:pt x="7382670" y="262455"/>
                  <a:pt x="7378707" y="261802"/>
                </a:cubicBezTo>
                <a:cubicBezTo>
                  <a:pt x="7374744" y="261148"/>
                  <a:pt x="7372001" y="257554"/>
                  <a:pt x="7372611" y="253960"/>
                </a:cubicBezTo>
                <a:cubicBezTo>
                  <a:pt x="7373220" y="250366"/>
                  <a:pt x="7376878" y="247753"/>
                  <a:pt x="7380840" y="248406"/>
                </a:cubicBezTo>
                <a:close/>
                <a:moveTo>
                  <a:pt x="3306140" y="248406"/>
                </a:moveTo>
                <a:cubicBezTo>
                  <a:pt x="3310408" y="249059"/>
                  <a:pt x="3313147" y="252980"/>
                  <a:pt x="3312543" y="256900"/>
                </a:cubicBezTo>
                <a:cubicBezTo>
                  <a:pt x="3311934" y="260821"/>
                  <a:pt x="3307968" y="263435"/>
                  <a:pt x="3304007" y="262781"/>
                </a:cubicBezTo>
                <a:cubicBezTo>
                  <a:pt x="3299741" y="262128"/>
                  <a:pt x="3296998" y="258207"/>
                  <a:pt x="3297606" y="254287"/>
                </a:cubicBezTo>
                <a:cubicBezTo>
                  <a:pt x="3298217" y="250039"/>
                  <a:pt x="3302174" y="247426"/>
                  <a:pt x="3306140" y="248406"/>
                </a:cubicBezTo>
                <a:close/>
                <a:moveTo>
                  <a:pt x="2703109" y="248406"/>
                </a:moveTo>
                <a:cubicBezTo>
                  <a:pt x="2707378" y="249059"/>
                  <a:pt x="2710427" y="253307"/>
                  <a:pt x="2709818" y="257227"/>
                </a:cubicBezTo>
                <a:cubicBezTo>
                  <a:pt x="2709205" y="261475"/>
                  <a:pt x="2705246" y="264088"/>
                  <a:pt x="2700672" y="263435"/>
                </a:cubicBezTo>
                <a:cubicBezTo>
                  <a:pt x="2696403" y="262781"/>
                  <a:pt x="2693357" y="258534"/>
                  <a:pt x="2693965" y="254614"/>
                </a:cubicBezTo>
                <a:cubicBezTo>
                  <a:pt x="2694575" y="250366"/>
                  <a:pt x="2698536" y="247426"/>
                  <a:pt x="2703109" y="248406"/>
                </a:cubicBezTo>
                <a:close/>
                <a:moveTo>
                  <a:pt x="8205634" y="248079"/>
                </a:moveTo>
                <a:cubicBezTo>
                  <a:pt x="8210206" y="248732"/>
                  <a:pt x="8213254" y="252980"/>
                  <a:pt x="8212644" y="257227"/>
                </a:cubicBezTo>
                <a:cubicBezTo>
                  <a:pt x="8212035" y="261474"/>
                  <a:pt x="8207768" y="264415"/>
                  <a:pt x="8203500" y="263434"/>
                </a:cubicBezTo>
                <a:cubicBezTo>
                  <a:pt x="8198928" y="262781"/>
                  <a:pt x="8195880" y="258534"/>
                  <a:pt x="8196490" y="254287"/>
                </a:cubicBezTo>
                <a:cubicBezTo>
                  <a:pt x="8197099" y="250039"/>
                  <a:pt x="8201062" y="247099"/>
                  <a:pt x="8205634" y="248079"/>
                </a:cubicBezTo>
                <a:close/>
                <a:moveTo>
                  <a:pt x="7241135" y="247855"/>
                </a:moveTo>
                <a:cubicBezTo>
                  <a:pt x="7245125" y="248539"/>
                  <a:pt x="7247906" y="252127"/>
                  <a:pt x="7247347" y="255869"/>
                </a:cubicBezTo>
                <a:cubicBezTo>
                  <a:pt x="7246787" y="259611"/>
                  <a:pt x="7243101" y="262089"/>
                  <a:pt x="7239111" y="261404"/>
                </a:cubicBezTo>
                <a:cubicBezTo>
                  <a:pt x="7235122" y="260720"/>
                  <a:pt x="7232342" y="257132"/>
                  <a:pt x="7232900" y="253389"/>
                </a:cubicBezTo>
                <a:cubicBezTo>
                  <a:pt x="7233459" y="249647"/>
                  <a:pt x="7237146" y="247170"/>
                  <a:pt x="7241135" y="247855"/>
                </a:cubicBezTo>
                <a:close/>
                <a:moveTo>
                  <a:pt x="4268793" y="247427"/>
                </a:moveTo>
                <a:cubicBezTo>
                  <a:pt x="4272787" y="248112"/>
                  <a:pt x="4275568" y="251700"/>
                  <a:pt x="4275012" y="255441"/>
                </a:cubicBezTo>
                <a:cubicBezTo>
                  <a:pt x="4274453" y="259182"/>
                  <a:pt x="4270760" y="261661"/>
                  <a:pt x="4266767" y="260977"/>
                </a:cubicBezTo>
                <a:cubicBezTo>
                  <a:pt x="4262786" y="260293"/>
                  <a:pt x="4260008" y="256704"/>
                  <a:pt x="4260567" y="252963"/>
                </a:cubicBezTo>
                <a:cubicBezTo>
                  <a:pt x="4261127" y="249221"/>
                  <a:pt x="4264808" y="246743"/>
                  <a:pt x="4268793" y="247427"/>
                </a:cubicBezTo>
                <a:close/>
                <a:moveTo>
                  <a:pt x="8112059" y="247426"/>
                </a:moveTo>
                <a:cubicBezTo>
                  <a:pt x="8116327" y="248079"/>
                  <a:pt x="8119375" y="252000"/>
                  <a:pt x="8118765" y="256247"/>
                </a:cubicBezTo>
                <a:cubicBezTo>
                  <a:pt x="8118155" y="260494"/>
                  <a:pt x="8114193" y="263108"/>
                  <a:pt x="8109621" y="262455"/>
                </a:cubicBezTo>
                <a:cubicBezTo>
                  <a:pt x="8105354" y="261802"/>
                  <a:pt x="8102306" y="257881"/>
                  <a:pt x="8102915" y="253634"/>
                </a:cubicBezTo>
                <a:cubicBezTo>
                  <a:pt x="8103525" y="249386"/>
                  <a:pt x="8107792" y="246773"/>
                  <a:pt x="8112059" y="247426"/>
                </a:cubicBezTo>
                <a:close/>
                <a:moveTo>
                  <a:pt x="4478903" y="247425"/>
                </a:moveTo>
                <a:cubicBezTo>
                  <a:pt x="4482865" y="248079"/>
                  <a:pt x="4485613" y="251673"/>
                  <a:pt x="4485001" y="255593"/>
                </a:cubicBezTo>
                <a:cubicBezTo>
                  <a:pt x="4484385" y="259514"/>
                  <a:pt x="4480724" y="261801"/>
                  <a:pt x="4476767" y="261148"/>
                </a:cubicBezTo>
                <a:cubicBezTo>
                  <a:pt x="4472808" y="260494"/>
                  <a:pt x="4470070" y="256900"/>
                  <a:pt x="4470675" y="252980"/>
                </a:cubicBezTo>
                <a:cubicBezTo>
                  <a:pt x="4470986" y="249386"/>
                  <a:pt x="4474942" y="246772"/>
                  <a:pt x="4478903" y="247425"/>
                </a:cubicBezTo>
                <a:close/>
                <a:moveTo>
                  <a:pt x="5729367" y="247099"/>
                </a:moveTo>
                <a:cubicBezTo>
                  <a:pt x="5733329" y="247752"/>
                  <a:pt x="5736376" y="251346"/>
                  <a:pt x="5735766" y="255267"/>
                </a:cubicBezTo>
                <a:cubicBezTo>
                  <a:pt x="5735159" y="259187"/>
                  <a:pt x="5731498" y="261801"/>
                  <a:pt x="5727536" y="260821"/>
                </a:cubicBezTo>
                <a:cubicBezTo>
                  <a:pt x="5723573" y="260168"/>
                  <a:pt x="5720526" y="256573"/>
                  <a:pt x="5721136" y="252653"/>
                </a:cubicBezTo>
                <a:cubicBezTo>
                  <a:pt x="5721440" y="248732"/>
                  <a:pt x="5725096" y="246445"/>
                  <a:pt x="5729367" y="247099"/>
                </a:cubicBezTo>
                <a:close/>
                <a:moveTo>
                  <a:pt x="8325421" y="246119"/>
                </a:moveTo>
                <a:cubicBezTo>
                  <a:pt x="8329383" y="246773"/>
                  <a:pt x="8332127" y="250366"/>
                  <a:pt x="8331822" y="254287"/>
                </a:cubicBezTo>
                <a:cubicBezTo>
                  <a:pt x="8331212" y="258207"/>
                  <a:pt x="8327555" y="260821"/>
                  <a:pt x="8323592" y="259841"/>
                </a:cubicBezTo>
                <a:cubicBezTo>
                  <a:pt x="8319630" y="259187"/>
                  <a:pt x="8316887" y="255594"/>
                  <a:pt x="8317191" y="251673"/>
                </a:cubicBezTo>
                <a:cubicBezTo>
                  <a:pt x="8317800" y="248079"/>
                  <a:pt x="8321459" y="245466"/>
                  <a:pt x="8325421" y="246119"/>
                </a:cubicBezTo>
                <a:close/>
                <a:moveTo>
                  <a:pt x="7526230" y="246119"/>
                </a:moveTo>
                <a:cubicBezTo>
                  <a:pt x="7530193" y="246772"/>
                  <a:pt x="7532936" y="250366"/>
                  <a:pt x="7532327" y="254287"/>
                </a:cubicBezTo>
                <a:cubicBezTo>
                  <a:pt x="7531717" y="258207"/>
                  <a:pt x="7528060" y="260494"/>
                  <a:pt x="7524097" y="259841"/>
                </a:cubicBezTo>
                <a:cubicBezTo>
                  <a:pt x="7520134" y="259187"/>
                  <a:pt x="7517391" y="255593"/>
                  <a:pt x="7518001" y="251673"/>
                </a:cubicBezTo>
                <a:cubicBezTo>
                  <a:pt x="7518610" y="247752"/>
                  <a:pt x="7522268" y="245465"/>
                  <a:pt x="7526230" y="246119"/>
                </a:cubicBezTo>
                <a:close/>
                <a:moveTo>
                  <a:pt x="6365851" y="245792"/>
                </a:moveTo>
                <a:cubicBezTo>
                  <a:pt x="6370118" y="246446"/>
                  <a:pt x="6372861" y="250366"/>
                  <a:pt x="6372252" y="254287"/>
                </a:cubicBezTo>
                <a:cubicBezTo>
                  <a:pt x="6371641" y="258207"/>
                  <a:pt x="6367984" y="260821"/>
                  <a:pt x="6363717" y="260168"/>
                </a:cubicBezTo>
                <a:cubicBezTo>
                  <a:pt x="6359449" y="259514"/>
                  <a:pt x="6356706" y="255594"/>
                  <a:pt x="6357316" y="251673"/>
                </a:cubicBezTo>
                <a:cubicBezTo>
                  <a:pt x="6357926" y="247753"/>
                  <a:pt x="6361888" y="245139"/>
                  <a:pt x="6365851" y="245792"/>
                </a:cubicBezTo>
                <a:close/>
                <a:moveTo>
                  <a:pt x="6801107" y="245792"/>
                </a:moveTo>
                <a:cubicBezTo>
                  <a:pt x="6805374" y="246445"/>
                  <a:pt x="6808118" y="250366"/>
                  <a:pt x="6807508" y="254287"/>
                </a:cubicBezTo>
                <a:cubicBezTo>
                  <a:pt x="6806898" y="258207"/>
                  <a:pt x="6802936" y="260821"/>
                  <a:pt x="6798974" y="260168"/>
                </a:cubicBezTo>
                <a:cubicBezTo>
                  <a:pt x="6794706" y="259514"/>
                  <a:pt x="6791963" y="255593"/>
                  <a:pt x="6792573" y="251673"/>
                </a:cubicBezTo>
                <a:cubicBezTo>
                  <a:pt x="6793182" y="247752"/>
                  <a:pt x="6796839" y="244812"/>
                  <a:pt x="6801107" y="245792"/>
                </a:cubicBezTo>
                <a:close/>
                <a:moveTo>
                  <a:pt x="5817512" y="245139"/>
                </a:moveTo>
                <a:cubicBezTo>
                  <a:pt x="5821475" y="245792"/>
                  <a:pt x="5824218" y="249386"/>
                  <a:pt x="5823609" y="253307"/>
                </a:cubicBezTo>
                <a:cubicBezTo>
                  <a:pt x="5822999" y="257227"/>
                  <a:pt x="5819341" y="259514"/>
                  <a:pt x="5815379" y="258861"/>
                </a:cubicBezTo>
                <a:cubicBezTo>
                  <a:pt x="5811416" y="258207"/>
                  <a:pt x="5808673" y="254613"/>
                  <a:pt x="5809282" y="250693"/>
                </a:cubicBezTo>
                <a:cubicBezTo>
                  <a:pt x="5809892" y="246772"/>
                  <a:pt x="5813245" y="244485"/>
                  <a:pt x="5817512" y="245139"/>
                </a:cubicBezTo>
                <a:close/>
                <a:moveTo>
                  <a:pt x="4619440" y="245139"/>
                </a:moveTo>
                <a:cubicBezTo>
                  <a:pt x="4623400" y="245792"/>
                  <a:pt x="4626146" y="249386"/>
                  <a:pt x="4625529" y="253307"/>
                </a:cubicBezTo>
                <a:cubicBezTo>
                  <a:pt x="4624923" y="257227"/>
                  <a:pt x="4621268" y="259514"/>
                  <a:pt x="4617303" y="258861"/>
                </a:cubicBezTo>
                <a:cubicBezTo>
                  <a:pt x="4613341" y="258207"/>
                  <a:pt x="4610595" y="254614"/>
                  <a:pt x="4611203" y="250693"/>
                </a:cubicBezTo>
                <a:cubicBezTo>
                  <a:pt x="4611813" y="247099"/>
                  <a:pt x="4615472" y="244485"/>
                  <a:pt x="4619440" y="245139"/>
                </a:cubicBezTo>
                <a:close/>
                <a:moveTo>
                  <a:pt x="5493094" y="244812"/>
                </a:moveTo>
                <a:cubicBezTo>
                  <a:pt x="5497056" y="245466"/>
                  <a:pt x="5500108" y="249386"/>
                  <a:pt x="5499498" y="252980"/>
                </a:cubicBezTo>
                <a:cubicBezTo>
                  <a:pt x="5498889" y="256901"/>
                  <a:pt x="5495230" y="259514"/>
                  <a:pt x="5490962" y="258861"/>
                </a:cubicBezTo>
                <a:cubicBezTo>
                  <a:pt x="5487000" y="258207"/>
                  <a:pt x="5483951" y="254287"/>
                  <a:pt x="5484559" y="250693"/>
                </a:cubicBezTo>
                <a:cubicBezTo>
                  <a:pt x="5485169" y="246773"/>
                  <a:pt x="5488828" y="244159"/>
                  <a:pt x="5493094" y="244812"/>
                </a:cubicBezTo>
                <a:close/>
                <a:moveTo>
                  <a:pt x="3719191" y="244812"/>
                </a:moveTo>
                <a:cubicBezTo>
                  <a:pt x="3723454" y="245466"/>
                  <a:pt x="3726194" y="249386"/>
                  <a:pt x="3725588" y="253307"/>
                </a:cubicBezTo>
                <a:cubicBezTo>
                  <a:pt x="3724978" y="257227"/>
                  <a:pt x="3721326" y="259841"/>
                  <a:pt x="3717039" y="259187"/>
                </a:cubicBezTo>
                <a:cubicBezTo>
                  <a:pt x="3712768" y="258534"/>
                  <a:pt x="3710042" y="254614"/>
                  <a:pt x="3710647" y="250693"/>
                </a:cubicBezTo>
                <a:cubicBezTo>
                  <a:pt x="3711249" y="246446"/>
                  <a:pt x="3714911" y="243832"/>
                  <a:pt x="3719191" y="244812"/>
                </a:cubicBezTo>
                <a:close/>
                <a:moveTo>
                  <a:pt x="4549314" y="244485"/>
                </a:moveTo>
                <a:cubicBezTo>
                  <a:pt x="4553280" y="245139"/>
                  <a:pt x="4556021" y="248732"/>
                  <a:pt x="4555417" y="252653"/>
                </a:cubicBezTo>
                <a:cubicBezTo>
                  <a:pt x="4554805" y="256574"/>
                  <a:pt x="4551139" y="258861"/>
                  <a:pt x="4547182" y="258207"/>
                </a:cubicBezTo>
                <a:cubicBezTo>
                  <a:pt x="4543222" y="257554"/>
                  <a:pt x="4540480" y="253960"/>
                  <a:pt x="4541088" y="250039"/>
                </a:cubicBezTo>
                <a:cubicBezTo>
                  <a:pt x="4541692" y="246119"/>
                  <a:pt x="4545354" y="243832"/>
                  <a:pt x="4549314" y="244485"/>
                </a:cubicBezTo>
                <a:close/>
                <a:moveTo>
                  <a:pt x="11081742" y="244159"/>
                </a:moveTo>
                <a:cubicBezTo>
                  <a:pt x="11085705" y="244812"/>
                  <a:pt x="11088448" y="248406"/>
                  <a:pt x="11087839" y="252326"/>
                </a:cubicBezTo>
                <a:cubicBezTo>
                  <a:pt x="11087229" y="256247"/>
                  <a:pt x="11083571" y="258534"/>
                  <a:pt x="11079609" y="257880"/>
                </a:cubicBezTo>
                <a:cubicBezTo>
                  <a:pt x="11075646" y="257227"/>
                  <a:pt x="11072903" y="253633"/>
                  <a:pt x="11073513" y="249712"/>
                </a:cubicBezTo>
                <a:cubicBezTo>
                  <a:pt x="11074123" y="245792"/>
                  <a:pt x="11077780" y="243505"/>
                  <a:pt x="11081742" y="244159"/>
                </a:cubicBezTo>
                <a:close/>
                <a:moveTo>
                  <a:pt x="2105663" y="244159"/>
                </a:moveTo>
                <a:cubicBezTo>
                  <a:pt x="2110235" y="244812"/>
                  <a:pt x="2113587" y="249060"/>
                  <a:pt x="2112673" y="253634"/>
                </a:cubicBezTo>
                <a:cubicBezTo>
                  <a:pt x="2112063" y="257881"/>
                  <a:pt x="2107796" y="260821"/>
                  <a:pt x="2103225" y="260168"/>
                </a:cubicBezTo>
                <a:cubicBezTo>
                  <a:pt x="2098653" y="259514"/>
                  <a:pt x="2095300" y="255267"/>
                  <a:pt x="2096214" y="250693"/>
                </a:cubicBezTo>
                <a:cubicBezTo>
                  <a:pt x="2096824" y="246119"/>
                  <a:pt x="2101091" y="243505"/>
                  <a:pt x="2105663" y="244159"/>
                </a:cubicBezTo>
                <a:close/>
                <a:moveTo>
                  <a:pt x="1786841" y="244158"/>
                </a:moveTo>
                <a:cubicBezTo>
                  <a:pt x="1791412" y="244812"/>
                  <a:pt x="1794765" y="249059"/>
                  <a:pt x="1794155" y="253633"/>
                </a:cubicBezTo>
                <a:cubicBezTo>
                  <a:pt x="1793851" y="255920"/>
                  <a:pt x="1792631" y="257799"/>
                  <a:pt x="1790879" y="258983"/>
                </a:cubicBezTo>
                <a:lnTo>
                  <a:pt x="1788876" y="259350"/>
                </a:lnTo>
                <a:lnTo>
                  <a:pt x="1789361" y="261148"/>
                </a:lnTo>
                <a:cubicBezTo>
                  <a:pt x="1788752" y="265395"/>
                  <a:pt x="1784790" y="268009"/>
                  <a:pt x="1780219" y="267355"/>
                </a:cubicBezTo>
                <a:cubicBezTo>
                  <a:pt x="1775952" y="266702"/>
                  <a:pt x="1772904" y="262455"/>
                  <a:pt x="1773514" y="258534"/>
                </a:cubicBezTo>
                <a:cubicBezTo>
                  <a:pt x="1773818" y="256410"/>
                  <a:pt x="1774961" y="254614"/>
                  <a:pt x="1776599" y="253470"/>
                </a:cubicBezTo>
                <a:lnTo>
                  <a:pt x="1777792" y="253245"/>
                </a:lnTo>
                <a:lnTo>
                  <a:pt x="1777087" y="250693"/>
                </a:lnTo>
                <a:cubicBezTo>
                  <a:pt x="1778002" y="246119"/>
                  <a:pt x="1782269" y="243178"/>
                  <a:pt x="1786841" y="244158"/>
                </a:cubicBezTo>
                <a:close/>
                <a:moveTo>
                  <a:pt x="3233900" y="242852"/>
                </a:moveTo>
                <a:cubicBezTo>
                  <a:pt x="3238171" y="243505"/>
                  <a:pt x="3240915" y="247426"/>
                  <a:pt x="3240305" y="251346"/>
                </a:cubicBezTo>
                <a:cubicBezTo>
                  <a:pt x="3239695" y="255267"/>
                  <a:pt x="3235733" y="257881"/>
                  <a:pt x="3231776" y="257227"/>
                </a:cubicBezTo>
                <a:cubicBezTo>
                  <a:pt x="3227505" y="256574"/>
                  <a:pt x="3224762" y="252653"/>
                  <a:pt x="3225372" y="248733"/>
                </a:cubicBezTo>
                <a:cubicBezTo>
                  <a:pt x="3225983" y="244812"/>
                  <a:pt x="3229640" y="242198"/>
                  <a:pt x="3233900" y="242852"/>
                </a:cubicBezTo>
                <a:close/>
                <a:moveTo>
                  <a:pt x="6304281" y="242525"/>
                </a:moveTo>
                <a:cubicBezTo>
                  <a:pt x="6308244" y="243178"/>
                  <a:pt x="6311291" y="246772"/>
                  <a:pt x="6310681" y="250693"/>
                </a:cubicBezTo>
                <a:cubicBezTo>
                  <a:pt x="6310072" y="254614"/>
                  <a:pt x="6306414" y="257227"/>
                  <a:pt x="6302147" y="256574"/>
                </a:cubicBezTo>
                <a:cubicBezTo>
                  <a:pt x="6298185" y="255920"/>
                  <a:pt x="6295137" y="252326"/>
                  <a:pt x="6295746" y="248406"/>
                </a:cubicBezTo>
                <a:cubicBezTo>
                  <a:pt x="6296661" y="244485"/>
                  <a:pt x="6300319" y="241871"/>
                  <a:pt x="6304281" y="242525"/>
                </a:cubicBezTo>
                <a:close/>
                <a:moveTo>
                  <a:pt x="5443124" y="242198"/>
                </a:moveTo>
                <a:cubicBezTo>
                  <a:pt x="5447087" y="242852"/>
                  <a:pt x="5450136" y="246446"/>
                  <a:pt x="5449527" y="250366"/>
                </a:cubicBezTo>
                <a:cubicBezTo>
                  <a:pt x="5448918" y="254287"/>
                  <a:pt x="5445258" y="256901"/>
                  <a:pt x="5441296" y="255921"/>
                </a:cubicBezTo>
                <a:cubicBezTo>
                  <a:pt x="5437333" y="255267"/>
                  <a:pt x="5434284" y="251673"/>
                  <a:pt x="5434893" y="247753"/>
                </a:cubicBezTo>
                <a:cubicBezTo>
                  <a:pt x="5435502" y="244159"/>
                  <a:pt x="5439161" y="241545"/>
                  <a:pt x="5443124" y="242198"/>
                </a:cubicBezTo>
                <a:close/>
                <a:moveTo>
                  <a:pt x="5565951" y="241545"/>
                </a:moveTo>
                <a:cubicBezTo>
                  <a:pt x="5569916" y="242198"/>
                  <a:pt x="5572963" y="246119"/>
                  <a:pt x="5572354" y="249713"/>
                </a:cubicBezTo>
                <a:cubicBezTo>
                  <a:pt x="5571742" y="253634"/>
                  <a:pt x="5568085" y="256247"/>
                  <a:pt x="5563818" y="255594"/>
                </a:cubicBezTo>
                <a:cubicBezTo>
                  <a:pt x="5559857" y="254940"/>
                  <a:pt x="5556806" y="251019"/>
                  <a:pt x="5557416" y="247426"/>
                </a:cubicBezTo>
                <a:cubicBezTo>
                  <a:pt x="5558330" y="243178"/>
                  <a:pt x="5561989" y="240565"/>
                  <a:pt x="5565951" y="241545"/>
                </a:cubicBezTo>
                <a:close/>
                <a:moveTo>
                  <a:pt x="2513732" y="241545"/>
                </a:moveTo>
                <a:cubicBezTo>
                  <a:pt x="2517695" y="242198"/>
                  <a:pt x="2520134" y="245792"/>
                  <a:pt x="2519830" y="249386"/>
                </a:cubicBezTo>
                <a:cubicBezTo>
                  <a:pt x="2519219" y="252980"/>
                  <a:pt x="2515868" y="255594"/>
                  <a:pt x="2511907" y="254940"/>
                </a:cubicBezTo>
                <a:cubicBezTo>
                  <a:pt x="2507936" y="254287"/>
                  <a:pt x="2505504" y="250693"/>
                  <a:pt x="2505805" y="247099"/>
                </a:cubicBezTo>
                <a:cubicBezTo>
                  <a:pt x="2506416" y="243178"/>
                  <a:pt x="2509771" y="240891"/>
                  <a:pt x="2513732" y="241545"/>
                </a:cubicBezTo>
                <a:close/>
                <a:moveTo>
                  <a:pt x="6244235" y="240891"/>
                </a:moveTo>
                <a:cubicBezTo>
                  <a:pt x="6248197" y="241544"/>
                  <a:pt x="6250940" y="245139"/>
                  <a:pt x="6250331" y="249059"/>
                </a:cubicBezTo>
                <a:cubicBezTo>
                  <a:pt x="6249721" y="252980"/>
                  <a:pt x="6246064" y="255266"/>
                  <a:pt x="6242102" y="254613"/>
                </a:cubicBezTo>
                <a:cubicBezTo>
                  <a:pt x="6238139" y="253960"/>
                  <a:pt x="6235395" y="250366"/>
                  <a:pt x="6236005" y="246445"/>
                </a:cubicBezTo>
                <a:cubicBezTo>
                  <a:pt x="6236310" y="242525"/>
                  <a:pt x="6240273" y="240237"/>
                  <a:pt x="6244235" y="240891"/>
                </a:cubicBezTo>
                <a:close/>
                <a:moveTo>
                  <a:pt x="4652064" y="239911"/>
                </a:moveTo>
                <a:cubicBezTo>
                  <a:pt x="4656030" y="240565"/>
                  <a:pt x="4658776" y="244159"/>
                  <a:pt x="4658160" y="247752"/>
                </a:cubicBezTo>
                <a:cubicBezTo>
                  <a:pt x="4657549" y="251346"/>
                  <a:pt x="4653890" y="253960"/>
                  <a:pt x="4649932" y="253307"/>
                </a:cubicBezTo>
                <a:cubicBezTo>
                  <a:pt x="4645971" y="252653"/>
                  <a:pt x="4643226" y="249059"/>
                  <a:pt x="4643835" y="245466"/>
                </a:cubicBezTo>
                <a:cubicBezTo>
                  <a:pt x="4644442" y="241871"/>
                  <a:pt x="4648106" y="239258"/>
                  <a:pt x="4652064" y="239911"/>
                </a:cubicBezTo>
                <a:close/>
                <a:moveTo>
                  <a:pt x="8286711" y="238605"/>
                </a:moveTo>
                <a:cubicBezTo>
                  <a:pt x="8291283" y="239258"/>
                  <a:pt x="8294331" y="243505"/>
                  <a:pt x="8293721" y="247752"/>
                </a:cubicBezTo>
                <a:cubicBezTo>
                  <a:pt x="8293112" y="252000"/>
                  <a:pt x="8288844" y="254940"/>
                  <a:pt x="8284577" y="253960"/>
                </a:cubicBezTo>
                <a:cubicBezTo>
                  <a:pt x="8280310" y="252980"/>
                  <a:pt x="8276957" y="249059"/>
                  <a:pt x="8277567" y="244812"/>
                </a:cubicBezTo>
                <a:cubicBezTo>
                  <a:pt x="8277872" y="240891"/>
                  <a:pt x="8282139" y="237951"/>
                  <a:pt x="8286711" y="238605"/>
                </a:cubicBezTo>
                <a:close/>
                <a:moveTo>
                  <a:pt x="6505145" y="238278"/>
                </a:moveTo>
                <a:cubicBezTo>
                  <a:pt x="6509412" y="238931"/>
                  <a:pt x="6512156" y="242851"/>
                  <a:pt x="6511546" y="246772"/>
                </a:cubicBezTo>
                <a:cubicBezTo>
                  <a:pt x="6510936" y="250693"/>
                  <a:pt x="6506974" y="253307"/>
                  <a:pt x="6503011" y="252653"/>
                </a:cubicBezTo>
                <a:cubicBezTo>
                  <a:pt x="6498744" y="252000"/>
                  <a:pt x="6496000" y="248079"/>
                  <a:pt x="6496610" y="244159"/>
                </a:cubicBezTo>
                <a:cubicBezTo>
                  <a:pt x="6497220" y="240238"/>
                  <a:pt x="6500878" y="237624"/>
                  <a:pt x="6505145" y="238278"/>
                </a:cubicBezTo>
                <a:close/>
                <a:moveTo>
                  <a:pt x="5905296" y="237951"/>
                </a:moveTo>
                <a:cubicBezTo>
                  <a:pt x="5909258" y="238605"/>
                  <a:pt x="5912001" y="242198"/>
                  <a:pt x="5911392" y="246119"/>
                </a:cubicBezTo>
                <a:cubicBezTo>
                  <a:pt x="5910781" y="249713"/>
                  <a:pt x="5907125" y="252326"/>
                  <a:pt x="5903162" y="251673"/>
                </a:cubicBezTo>
                <a:cubicBezTo>
                  <a:pt x="5899199" y="251019"/>
                  <a:pt x="5896456" y="247426"/>
                  <a:pt x="5897065" y="243505"/>
                </a:cubicBezTo>
                <a:cubicBezTo>
                  <a:pt x="5897676" y="239911"/>
                  <a:pt x="5901333" y="237298"/>
                  <a:pt x="5905296" y="237951"/>
                </a:cubicBezTo>
                <a:close/>
                <a:moveTo>
                  <a:pt x="5417248" y="236644"/>
                </a:moveTo>
                <a:cubicBezTo>
                  <a:pt x="5421210" y="237298"/>
                  <a:pt x="5423955" y="240891"/>
                  <a:pt x="5423346" y="244812"/>
                </a:cubicBezTo>
                <a:cubicBezTo>
                  <a:pt x="5422735" y="248406"/>
                  <a:pt x="5419076" y="251020"/>
                  <a:pt x="5415113" y="250366"/>
                </a:cubicBezTo>
                <a:cubicBezTo>
                  <a:pt x="5411151" y="249713"/>
                  <a:pt x="5408406" y="246119"/>
                  <a:pt x="5409017" y="242198"/>
                </a:cubicBezTo>
                <a:cubicBezTo>
                  <a:pt x="5409631" y="238278"/>
                  <a:pt x="5413285" y="235991"/>
                  <a:pt x="5417248" y="236644"/>
                </a:cubicBezTo>
                <a:close/>
                <a:moveTo>
                  <a:pt x="3033627" y="236644"/>
                </a:moveTo>
                <a:cubicBezTo>
                  <a:pt x="3037898" y="237298"/>
                  <a:pt x="3040946" y="241218"/>
                  <a:pt x="3040334" y="245139"/>
                </a:cubicBezTo>
                <a:cubicBezTo>
                  <a:pt x="3039725" y="249059"/>
                  <a:pt x="3035767" y="251673"/>
                  <a:pt x="3031494" y="251019"/>
                </a:cubicBezTo>
                <a:cubicBezTo>
                  <a:pt x="3027230" y="250366"/>
                  <a:pt x="3024181" y="246446"/>
                  <a:pt x="3024789" y="242525"/>
                </a:cubicBezTo>
                <a:cubicBezTo>
                  <a:pt x="3025404" y="238605"/>
                  <a:pt x="3029366" y="235991"/>
                  <a:pt x="3033627" y="236644"/>
                </a:cubicBezTo>
                <a:close/>
                <a:moveTo>
                  <a:pt x="8226032" y="236535"/>
                </a:moveTo>
                <a:cubicBezTo>
                  <a:pt x="8230021" y="237219"/>
                  <a:pt x="8232802" y="240807"/>
                  <a:pt x="8232244" y="244549"/>
                </a:cubicBezTo>
                <a:cubicBezTo>
                  <a:pt x="8231686" y="248291"/>
                  <a:pt x="8228000" y="250770"/>
                  <a:pt x="8224010" y="250087"/>
                </a:cubicBezTo>
                <a:cubicBezTo>
                  <a:pt x="8220020" y="249403"/>
                  <a:pt x="8217239" y="245815"/>
                  <a:pt x="8217797" y="242073"/>
                </a:cubicBezTo>
                <a:cubicBezTo>
                  <a:pt x="8218356" y="238331"/>
                  <a:pt x="8222042" y="235851"/>
                  <a:pt x="8226032" y="236535"/>
                </a:cubicBezTo>
                <a:close/>
                <a:moveTo>
                  <a:pt x="4200568" y="235991"/>
                </a:moveTo>
                <a:cubicBezTo>
                  <a:pt x="4204531" y="236644"/>
                  <a:pt x="4207269" y="240238"/>
                  <a:pt x="4206660" y="244159"/>
                </a:cubicBezTo>
                <a:cubicBezTo>
                  <a:pt x="4206055" y="248079"/>
                  <a:pt x="4202396" y="250366"/>
                  <a:pt x="4198438" y="249712"/>
                </a:cubicBezTo>
                <a:cubicBezTo>
                  <a:pt x="4194474" y="249059"/>
                  <a:pt x="4191730" y="245465"/>
                  <a:pt x="4192342" y="241544"/>
                </a:cubicBezTo>
                <a:cubicBezTo>
                  <a:pt x="4192950" y="237624"/>
                  <a:pt x="4196608" y="235337"/>
                  <a:pt x="4200568" y="235991"/>
                </a:cubicBezTo>
                <a:close/>
                <a:moveTo>
                  <a:pt x="8349500" y="235664"/>
                </a:moveTo>
                <a:cubicBezTo>
                  <a:pt x="8351634" y="235991"/>
                  <a:pt x="8353463" y="237216"/>
                  <a:pt x="8354682" y="238850"/>
                </a:cubicBezTo>
                <a:lnTo>
                  <a:pt x="8355640" y="242392"/>
                </a:lnTo>
                <a:lnTo>
                  <a:pt x="8358035" y="241872"/>
                </a:lnTo>
                <a:lnTo>
                  <a:pt x="8362759" y="244711"/>
                </a:lnTo>
                <a:lnTo>
                  <a:pt x="8365350" y="244159"/>
                </a:lnTo>
                <a:lnTo>
                  <a:pt x="8370035" y="246933"/>
                </a:lnTo>
                <a:lnTo>
                  <a:pt x="8373884" y="246119"/>
                </a:lnTo>
                <a:cubicBezTo>
                  <a:pt x="8378151" y="246772"/>
                  <a:pt x="8380895" y="250693"/>
                  <a:pt x="8380284" y="254613"/>
                </a:cubicBezTo>
                <a:lnTo>
                  <a:pt x="8378171" y="257841"/>
                </a:lnTo>
                <a:lnTo>
                  <a:pt x="8381504" y="257227"/>
                </a:lnTo>
                <a:lnTo>
                  <a:pt x="8381710" y="257349"/>
                </a:lnTo>
                <a:lnTo>
                  <a:pt x="8381504" y="256573"/>
                </a:lnTo>
                <a:cubicBezTo>
                  <a:pt x="8382114" y="252653"/>
                  <a:pt x="8386076" y="249712"/>
                  <a:pt x="8390343" y="250693"/>
                </a:cubicBezTo>
                <a:cubicBezTo>
                  <a:pt x="8394610" y="251346"/>
                  <a:pt x="8397659" y="255266"/>
                  <a:pt x="8397049" y="259514"/>
                </a:cubicBezTo>
                <a:cubicBezTo>
                  <a:pt x="8396744" y="261474"/>
                  <a:pt x="8395601" y="263189"/>
                  <a:pt x="8394001" y="264292"/>
                </a:cubicBezTo>
                <a:lnTo>
                  <a:pt x="8388254" y="265386"/>
                </a:lnTo>
                <a:lnTo>
                  <a:pt x="8388515" y="266375"/>
                </a:lnTo>
                <a:cubicBezTo>
                  <a:pt x="8387905" y="270622"/>
                  <a:pt x="8383638" y="273563"/>
                  <a:pt x="8379066" y="272583"/>
                </a:cubicBezTo>
                <a:cubicBezTo>
                  <a:pt x="8374494" y="271929"/>
                  <a:pt x="8371446" y="267682"/>
                  <a:pt x="8372055" y="263435"/>
                </a:cubicBezTo>
                <a:lnTo>
                  <a:pt x="8374326" y="259885"/>
                </a:lnTo>
                <a:lnTo>
                  <a:pt x="8371445" y="260494"/>
                </a:lnTo>
                <a:lnTo>
                  <a:pt x="8368215" y="258553"/>
                </a:lnTo>
                <a:lnTo>
                  <a:pt x="8363217" y="259514"/>
                </a:lnTo>
                <a:cubicBezTo>
                  <a:pt x="8360930" y="259187"/>
                  <a:pt x="8359025" y="257962"/>
                  <a:pt x="8357768" y="256288"/>
                </a:cubicBezTo>
                <a:lnTo>
                  <a:pt x="8357655" y="255858"/>
                </a:lnTo>
                <a:lnTo>
                  <a:pt x="8355901" y="256247"/>
                </a:lnTo>
                <a:cubicBezTo>
                  <a:pt x="8353768" y="255921"/>
                  <a:pt x="8352015" y="254777"/>
                  <a:pt x="8350872" y="253225"/>
                </a:cubicBezTo>
                <a:lnTo>
                  <a:pt x="8350079" y="250062"/>
                </a:lnTo>
                <a:lnTo>
                  <a:pt x="8347528" y="250596"/>
                </a:lnTo>
                <a:lnTo>
                  <a:pt x="8345385" y="254042"/>
                </a:lnTo>
                <a:cubicBezTo>
                  <a:pt x="8343861" y="255103"/>
                  <a:pt x="8341881" y="255594"/>
                  <a:pt x="8339747" y="255267"/>
                </a:cubicBezTo>
                <a:cubicBezTo>
                  <a:pt x="8335784" y="254614"/>
                  <a:pt x="8332736" y="250693"/>
                  <a:pt x="8333346" y="247099"/>
                </a:cubicBezTo>
                <a:lnTo>
                  <a:pt x="8340447" y="242207"/>
                </a:lnTo>
                <a:lnTo>
                  <a:pt x="8340356" y="241872"/>
                </a:lnTo>
                <a:cubicBezTo>
                  <a:pt x="8340966" y="237624"/>
                  <a:pt x="8344928" y="234684"/>
                  <a:pt x="8349500" y="235664"/>
                </a:cubicBezTo>
                <a:close/>
                <a:moveTo>
                  <a:pt x="7452774" y="235664"/>
                </a:moveTo>
                <a:cubicBezTo>
                  <a:pt x="7456736" y="236317"/>
                  <a:pt x="7459479" y="239911"/>
                  <a:pt x="7458870" y="243505"/>
                </a:cubicBezTo>
                <a:cubicBezTo>
                  <a:pt x="7458260" y="247099"/>
                  <a:pt x="7454603" y="249712"/>
                  <a:pt x="7450639" y="249059"/>
                </a:cubicBezTo>
                <a:cubicBezTo>
                  <a:pt x="7446678" y="248406"/>
                  <a:pt x="7443934" y="244812"/>
                  <a:pt x="7444544" y="241218"/>
                </a:cubicBezTo>
                <a:cubicBezTo>
                  <a:pt x="7445154" y="237624"/>
                  <a:pt x="7448811" y="235010"/>
                  <a:pt x="7452774" y="235664"/>
                </a:cubicBezTo>
                <a:close/>
                <a:moveTo>
                  <a:pt x="2485165" y="235337"/>
                </a:moveTo>
                <a:cubicBezTo>
                  <a:pt x="2489741" y="235991"/>
                  <a:pt x="2492788" y="240238"/>
                  <a:pt x="2492180" y="244485"/>
                </a:cubicBezTo>
                <a:cubicBezTo>
                  <a:pt x="2491568" y="248732"/>
                  <a:pt x="2487301" y="251673"/>
                  <a:pt x="2483033" y="250693"/>
                </a:cubicBezTo>
                <a:cubicBezTo>
                  <a:pt x="2478461" y="250039"/>
                  <a:pt x="2475415" y="245792"/>
                  <a:pt x="2476023" y="241545"/>
                </a:cubicBezTo>
                <a:cubicBezTo>
                  <a:pt x="2476632" y="237298"/>
                  <a:pt x="2480596" y="234357"/>
                  <a:pt x="2485165" y="235337"/>
                </a:cubicBezTo>
                <a:close/>
                <a:moveTo>
                  <a:pt x="2456936" y="235054"/>
                </a:moveTo>
                <a:cubicBezTo>
                  <a:pt x="2460758" y="235710"/>
                  <a:pt x="2463406" y="239274"/>
                  <a:pt x="2462848" y="243016"/>
                </a:cubicBezTo>
                <a:cubicBezTo>
                  <a:pt x="2462290" y="246757"/>
                  <a:pt x="2458736" y="249259"/>
                  <a:pt x="2454913" y="248604"/>
                </a:cubicBezTo>
                <a:cubicBezTo>
                  <a:pt x="2451089" y="247947"/>
                  <a:pt x="2448445" y="244383"/>
                  <a:pt x="2449004" y="240642"/>
                </a:cubicBezTo>
                <a:cubicBezTo>
                  <a:pt x="2449561" y="236900"/>
                  <a:pt x="2453113" y="234398"/>
                  <a:pt x="2456936" y="235054"/>
                </a:cubicBezTo>
                <a:close/>
                <a:moveTo>
                  <a:pt x="6186017" y="235010"/>
                </a:moveTo>
                <a:cubicBezTo>
                  <a:pt x="6189980" y="235664"/>
                  <a:pt x="6192723" y="239257"/>
                  <a:pt x="6192113" y="243178"/>
                </a:cubicBezTo>
                <a:cubicBezTo>
                  <a:pt x="6191504" y="247099"/>
                  <a:pt x="6187846" y="249386"/>
                  <a:pt x="6183884" y="248732"/>
                </a:cubicBezTo>
                <a:cubicBezTo>
                  <a:pt x="6179921" y="248079"/>
                  <a:pt x="6177178" y="244485"/>
                  <a:pt x="6177788" y="240564"/>
                </a:cubicBezTo>
                <a:cubicBezTo>
                  <a:pt x="6178397" y="236644"/>
                  <a:pt x="6182055" y="234357"/>
                  <a:pt x="6186017" y="235010"/>
                </a:cubicBezTo>
                <a:close/>
                <a:moveTo>
                  <a:pt x="4021022" y="234683"/>
                </a:moveTo>
                <a:cubicBezTo>
                  <a:pt x="4024977" y="235337"/>
                  <a:pt x="4027736" y="238931"/>
                  <a:pt x="4027128" y="242851"/>
                </a:cubicBezTo>
                <a:cubicBezTo>
                  <a:pt x="4026510" y="246772"/>
                  <a:pt x="4022842" y="249059"/>
                  <a:pt x="4018877" y="248406"/>
                </a:cubicBezTo>
                <a:cubicBezTo>
                  <a:pt x="4014916" y="247752"/>
                  <a:pt x="4012177" y="244159"/>
                  <a:pt x="4012788" y="240238"/>
                </a:cubicBezTo>
                <a:cubicBezTo>
                  <a:pt x="4013392" y="236644"/>
                  <a:pt x="4017059" y="234030"/>
                  <a:pt x="4021022" y="234683"/>
                </a:cubicBezTo>
                <a:close/>
                <a:moveTo>
                  <a:pt x="4684069" y="234030"/>
                </a:moveTo>
                <a:cubicBezTo>
                  <a:pt x="4688033" y="234683"/>
                  <a:pt x="4690769" y="238278"/>
                  <a:pt x="4690167" y="241871"/>
                </a:cubicBezTo>
                <a:cubicBezTo>
                  <a:pt x="4689549" y="245465"/>
                  <a:pt x="4685895" y="248079"/>
                  <a:pt x="4682235" y="247425"/>
                </a:cubicBezTo>
                <a:cubicBezTo>
                  <a:pt x="4678276" y="246772"/>
                  <a:pt x="4675530" y="243178"/>
                  <a:pt x="4676144" y="239584"/>
                </a:cubicBezTo>
                <a:cubicBezTo>
                  <a:pt x="4676444" y="235664"/>
                  <a:pt x="4680105" y="233376"/>
                  <a:pt x="4684069" y="234030"/>
                </a:cubicBezTo>
                <a:close/>
                <a:moveTo>
                  <a:pt x="4583520" y="233830"/>
                </a:moveTo>
                <a:cubicBezTo>
                  <a:pt x="4587508" y="234514"/>
                  <a:pt x="4590287" y="238102"/>
                  <a:pt x="4589724" y="241843"/>
                </a:cubicBezTo>
                <a:cubicBezTo>
                  <a:pt x="4589170" y="245585"/>
                  <a:pt x="4585480" y="248063"/>
                  <a:pt x="4581495" y="247379"/>
                </a:cubicBezTo>
                <a:cubicBezTo>
                  <a:pt x="4577510" y="246695"/>
                  <a:pt x="4574723" y="243107"/>
                  <a:pt x="4575281" y="239365"/>
                </a:cubicBezTo>
                <a:cubicBezTo>
                  <a:pt x="4575837" y="235624"/>
                  <a:pt x="4579530" y="233146"/>
                  <a:pt x="4583520" y="233830"/>
                </a:cubicBezTo>
                <a:close/>
                <a:moveTo>
                  <a:pt x="6728565" y="233377"/>
                </a:moveTo>
                <a:cubicBezTo>
                  <a:pt x="6732832" y="234030"/>
                  <a:pt x="6735575" y="237951"/>
                  <a:pt x="6734966" y="241871"/>
                </a:cubicBezTo>
                <a:cubicBezTo>
                  <a:pt x="6734355" y="245792"/>
                  <a:pt x="6730393" y="248406"/>
                  <a:pt x="6726431" y="247752"/>
                </a:cubicBezTo>
                <a:cubicBezTo>
                  <a:pt x="6722163" y="247099"/>
                  <a:pt x="6719420" y="243178"/>
                  <a:pt x="6720030" y="239258"/>
                </a:cubicBezTo>
                <a:cubicBezTo>
                  <a:pt x="6720640" y="235337"/>
                  <a:pt x="6724298" y="232723"/>
                  <a:pt x="6728565" y="233377"/>
                </a:cubicBezTo>
                <a:close/>
                <a:moveTo>
                  <a:pt x="2902513" y="233050"/>
                </a:moveTo>
                <a:cubicBezTo>
                  <a:pt x="2906782" y="233703"/>
                  <a:pt x="2909832" y="237624"/>
                  <a:pt x="2909223" y="241871"/>
                </a:cubicBezTo>
                <a:cubicBezTo>
                  <a:pt x="2908616" y="245792"/>
                  <a:pt x="2904651" y="248732"/>
                  <a:pt x="2900382" y="247752"/>
                </a:cubicBezTo>
                <a:cubicBezTo>
                  <a:pt x="2896112" y="247099"/>
                  <a:pt x="2893068" y="243178"/>
                  <a:pt x="2893677" y="238931"/>
                </a:cubicBezTo>
                <a:cubicBezTo>
                  <a:pt x="2894291" y="234683"/>
                  <a:pt x="2898247" y="232070"/>
                  <a:pt x="2902513" y="233050"/>
                </a:cubicBezTo>
                <a:close/>
                <a:moveTo>
                  <a:pt x="2076217" y="233050"/>
                </a:moveTo>
                <a:cubicBezTo>
                  <a:pt x="2080484" y="233703"/>
                  <a:pt x="2083227" y="237624"/>
                  <a:pt x="2082617" y="241545"/>
                </a:cubicBezTo>
                <a:cubicBezTo>
                  <a:pt x="2082007" y="245466"/>
                  <a:pt x="2078046" y="248079"/>
                  <a:pt x="2073779" y="247426"/>
                </a:cubicBezTo>
                <a:cubicBezTo>
                  <a:pt x="2069511" y="246772"/>
                  <a:pt x="2066769" y="242851"/>
                  <a:pt x="2067378" y="238931"/>
                </a:cubicBezTo>
                <a:cubicBezTo>
                  <a:pt x="2068293" y="235010"/>
                  <a:pt x="2072255" y="232070"/>
                  <a:pt x="2076217" y="233050"/>
                </a:cubicBezTo>
                <a:close/>
                <a:moveTo>
                  <a:pt x="7757576" y="232724"/>
                </a:moveTo>
                <a:cubicBezTo>
                  <a:pt x="7761537" y="233377"/>
                  <a:pt x="7764585" y="237298"/>
                  <a:pt x="7763976" y="240891"/>
                </a:cubicBezTo>
                <a:cubicBezTo>
                  <a:pt x="7763366" y="244485"/>
                  <a:pt x="7759709" y="247426"/>
                  <a:pt x="7755441" y="246773"/>
                </a:cubicBezTo>
                <a:cubicBezTo>
                  <a:pt x="7751479" y="246119"/>
                  <a:pt x="7748431" y="242198"/>
                  <a:pt x="7749041" y="238605"/>
                </a:cubicBezTo>
                <a:cubicBezTo>
                  <a:pt x="7749650" y="234684"/>
                  <a:pt x="7753308" y="232070"/>
                  <a:pt x="7757576" y="232724"/>
                </a:cubicBezTo>
                <a:close/>
                <a:moveTo>
                  <a:pt x="3162280" y="232724"/>
                </a:moveTo>
                <a:cubicBezTo>
                  <a:pt x="3166547" y="233377"/>
                  <a:pt x="3169290" y="237298"/>
                  <a:pt x="3168679" y="241218"/>
                </a:cubicBezTo>
                <a:cubicBezTo>
                  <a:pt x="3168076" y="245139"/>
                  <a:pt x="3164113" y="247753"/>
                  <a:pt x="3160146" y="247099"/>
                </a:cubicBezTo>
                <a:cubicBezTo>
                  <a:pt x="3155880" y="246446"/>
                  <a:pt x="3153134" y="242525"/>
                  <a:pt x="3153745" y="238605"/>
                </a:cubicBezTo>
                <a:cubicBezTo>
                  <a:pt x="3154357" y="234684"/>
                  <a:pt x="3158009" y="232070"/>
                  <a:pt x="3162280" y="232724"/>
                </a:cubicBezTo>
                <a:close/>
                <a:moveTo>
                  <a:pt x="2144200" y="232724"/>
                </a:moveTo>
                <a:cubicBezTo>
                  <a:pt x="2148468" y="233377"/>
                  <a:pt x="2151210" y="237298"/>
                  <a:pt x="2150600" y="241218"/>
                </a:cubicBezTo>
                <a:cubicBezTo>
                  <a:pt x="2149992" y="245139"/>
                  <a:pt x="2146029" y="247753"/>
                  <a:pt x="2142068" y="247099"/>
                </a:cubicBezTo>
                <a:cubicBezTo>
                  <a:pt x="2137800" y="246446"/>
                  <a:pt x="2135057" y="242525"/>
                  <a:pt x="2135667" y="238605"/>
                </a:cubicBezTo>
                <a:cubicBezTo>
                  <a:pt x="2135971" y="234684"/>
                  <a:pt x="2139933" y="232070"/>
                  <a:pt x="2144200" y="232724"/>
                </a:cubicBezTo>
                <a:close/>
                <a:moveTo>
                  <a:pt x="7102861" y="232070"/>
                </a:moveTo>
                <a:cubicBezTo>
                  <a:pt x="7106824" y="232723"/>
                  <a:pt x="7109567" y="236317"/>
                  <a:pt x="7108958" y="240238"/>
                </a:cubicBezTo>
                <a:cubicBezTo>
                  <a:pt x="7108348" y="244159"/>
                  <a:pt x="7104690" y="246445"/>
                  <a:pt x="7100728" y="245792"/>
                </a:cubicBezTo>
                <a:cubicBezTo>
                  <a:pt x="7096765" y="245139"/>
                  <a:pt x="7094022" y="241544"/>
                  <a:pt x="7094632" y="237624"/>
                </a:cubicBezTo>
                <a:cubicBezTo>
                  <a:pt x="7095241" y="233703"/>
                  <a:pt x="7098899" y="231416"/>
                  <a:pt x="7102861" y="232070"/>
                </a:cubicBezTo>
                <a:close/>
                <a:moveTo>
                  <a:pt x="7839872" y="231744"/>
                </a:moveTo>
                <a:cubicBezTo>
                  <a:pt x="7844139" y="232397"/>
                  <a:pt x="7846882" y="236317"/>
                  <a:pt x="7846273" y="240238"/>
                </a:cubicBezTo>
                <a:cubicBezTo>
                  <a:pt x="7845663" y="244159"/>
                  <a:pt x="7841701" y="246773"/>
                  <a:pt x="7837738" y="246119"/>
                </a:cubicBezTo>
                <a:cubicBezTo>
                  <a:pt x="7833776" y="245466"/>
                  <a:pt x="7830728" y="241545"/>
                  <a:pt x="7831337" y="237624"/>
                </a:cubicBezTo>
                <a:cubicBezTo>
                  <a:pt x="7831947" y="233704"/>
                  <a:pt x="7835604" y="231090"/>
                  <a:pt x="7839872" y="231744"/>
                </a:cubicBezTo>
                <a:close/>
                <a:moveTo>
                  <a:pt x="7173270" y="231743"/>
                </a:moveTo>
                <a:cubicBezTo>
                  <a:pt x="7177232" y="232397"/>
                  <a:pt x="7179976" y="235991"/>
                  <a:pt x="7179366" y="239584"/>
                </a:cubicBezTo>
                <a:cubicBezTo>
                  <a:pt x="7178756" y="243178"/>
                  <a:pt x="7175099" y="245792"/>
                  <a:pt x="7171137" y="245139"/>
                </a:cubicBezTo>
                <a:cubicBezTo>
                  <a:pt x="7167173" y="244485"/>
                  <a:pt x="7164431" y="240891"/>
                  <a:pt x="7165040" y="237298"/>
                </a:cubicBezTo>
                <a:cubicBezTo>
                  <a:pt x="7165650" y="233703"/>
                  <a:pt x="7169308" y="231090"/>
                  <a:pt x="7173270" y="231743"/>
                </a:cubicBezTo>
                <a:close/>
                <a:moveTo>
                  <a:pt x="3648762" y="231090"/>
                </a:moveTo>
                <a:cubicBezTo>
                  <a:pt x="3653027" y="231743"/>
                  <a:pt x="3655774" y="235664"/>
                  <a:pt x="3655163" y="239584"/>
                </a:cubicBezTo>
                <a:cubicBezTo>
                  <a:pt x="3654551" y="243505"/>
                  <a:pt x="3650898" y="246119"/>
                  <a:pt x="3646625" y="245465"/>
                </a:cubicBezTo>
                <a:cubicBezTo>
                  <a:pt x="3642349" y="244812"/>
                  <a:pt x="3639600" y="240891"/>
                  <a:pt x="3640212" y="236971"/>
                </a:cubicBezTo>
                <a:cubicBezTo>
                  <a:pt x="3640824" y="233050"/>
                  <a:pt x="3644485" y="230436"/>
                  <a:pt x="3648762" y="231090"/>
                </a:cubicBezTo>
                <a:close/>
                <a:moveTo>
                  <a:pt x="7677717" y="230763"/>
                </a:moveTo>
                <a:cubicBezTo>
                  <a:pt x="7681679" y="231416"/>
                  <a:pt x="7684423" y="235010"/>
                  <a:pt x="7684118" y="238931"/>
                </a:cubicBezTo>
                <a:cubicBezTo>
                  <a:pt x="7683509" y="242851"/>
                  <a:pt x="7679851" y="245465"/>
                  <a:pt x="7675888" y="244485"/>
                </a:cubicBezTo>
                <a:cubicBezTo>
                  <a:pt x="7671926" y="243832"/>
                  <a:pt x="7669183" y="240237"/>
                  <a:pt x="7669487" y="236317"/>
                </a:cubicBezTo>
                <a:cubicBezTo>
                  <a:pt x="7669792" y="232396"/>
                  <a:pt x="7673755" y="230109"/>
                  <a:pt x="7677717" y="230763"/>
                </a:cubicBezTo>
                <a:close/>
                <a:moveTo>
                  <a:pt x="6580431" y="230437"/>
                </a:moveTo>
                <a:cubicBezTo>
                  <a:pt x="6584698" y="231090"/>
                  <a:pt x="6587442" y="235010"/>
                  <a:pt x="6586832" y="238931"/>
                </a:cubicBezTo>
                <a:cubicBezTo>
                  <a:pt x="6586222" y="242851"/>
                  <a:pt x="6582260" y="245466"/>
                  <a:pt x="6578297" y="244812"/>
                </a:cubicBezTo>
                <a:cubicBezTo>
                  <a:pt x="6574030" y="244159"/>
                  <a:pt x="6571286" y="240238"/>
                  <a:pt x="6571897" y="236317"/>
                </a:cubicBezTo>
                <a:cubicBezTo>
                  <a:pt x="6572506" y="232070"/>
                  <a:pt x="6576164" y="229457"/>
                  <a:pt x="6580431" y="230437"/>
                </a:cubicBezTo>
                <a:close/>
                <a:moveTo>
                  <a:pt x="2007013" y="230437"/>
                </a:moveTo>
                <a:cubicBezTo>
                  <a:pt x="2011280" y="231090"/>
                  <a:pt x="2014328" y="235010"/>
                  <a:pt x="2013719" y="239258"/>
                </a:cubicBezTo>
                <a:cubicBezTo>
                  <a:pt x="2013108" y="243505"/>
                  <a:pt x="2009147" y="246119"/>
                  <a:pt x="2004880" y="245139"/>
                </a:cubicBezTo>
                <a:cubicBezTo>
                  <a:pt x="2000613" y="244485"/>
                  <a:pt x="1997565" y="240565"/>
                  <a:pt x="1998175" y="236317"/>
                </a:cubicBezTo>
                <a:cubicBezTo>
                  <a:pt x="1998784" y="232397"/>
                  <a:pt x="2002746" y="229783"/>
                  <a:pt x="2007013" y="230437"/>
                </a:cubicBezTo>
                <a:close/>
                <a:moveTo>
                  <a:pt x="6654803" y="230110"/>
                </a:moveTo>
                <a:cubicBezTo>
                  <a:pt x="6659070" y="230763"/>
                  <a:pt x="6661814" y="234683"/>
                  <a:pt x="6661203" y="238604"/>
                </a:cubicBezTo>
                <a:cubicBezTo>
                  <a:pt x="6660594" y="242525"/>
                  <a:pt x="6656631" y="245139"/>
                  <a:pt x="6652669" y="244485"/>
                </a:cubicBezTo>
                <a:cubicBezTo>
                  <a:pt x="6648402" y="243832"/>
                  <a:pt x="6645659" y="239911"/>
                  <a:pt x="6646269" y="235991"/>
                </a:cubicBezTo>
                <a:cubicBezTo>
                  <a:pt x="6646574" y="232070"/>
                  <a:pt x="6650535" y="229456"/>
                  <a:pt x="6654803" y="230110"/>
                </a:cubicBezTo>
                <a:close/>
                <a:moveTo>
                  <a:pt x="2210356" y="230110"/>
                </a:moveTo>
                <a:cubicBezTo>
                  <a:pt x="2214317" y="230763"/>
                  <a:pt x="2217365" y="234683"/>
                  <a:pt x="2216755" y="238278"/>
                </a:cubicBezTo>
                <a:cubicBezTo>
                  <a:pt x="2216146" y="242198"/>
                  <a:pt x="2212489" y="244812"/>
                  <a:pt x="2208222" y="244159"/>
                </a:cubicBezTo>
                <a:cubicBezTo>
                  <a:pt x="2204260" y="243505"/>
                  <a:pt x="2201212" y="239584"/>
                  <a:pt x="2201822" y="235991"/>
                </a:cubicBezTo>
                <a:cubicBezTo>
                  <a:pt x="2202430" y="231743"/>
                  <a:pt x="2206394" y="229130"/>
                  <a:pt x="2210356" y="230110"/>
                </a:cubicBezTo>
                <a:close/>
                <a:moveTo>
                  <a:pt x="6881271" y="229783"/>
                </a:moveTo>
                <a:cubicBezTo>
                  <a:pt x="6885538" y="230437"/>
                  <a:pt x="6888280" y="234357"/>
                  <a:pt x="6887671" y="238278"/>
                </a:cubicBezTo>
                <a:cubicBezTo>
                  <a:pt x="6887062" y="242198"/>
                  <a:pt x="6883404" y="244812"/>
                  <a:pt x="6879137" y="244159"/>
                </a:cubicBezTo>
                <a:cubicBezTo>
                  <a:pt x="6874870" y="243505"/>
                  <a:pt x="6872126" y="239585"/>
                  <a:pt x="6872736" y="235664"/>
                </a:cubicBezTo>
                <a:cubicBezTo>
                  <a:pt x="6873346" y="231744"/>
                  <a:pt x="6877308" y="229130"/>
                  <a:pt x="6881271" y="229783"/>
                </a:cubicBezTo>
                <a:close/>
                <a:moveTo>
                  <a:pt x="4515185" y="229783"/>
                </a:moveTo>
                <a:cubicBezTo>
                  <a:pt x="4519157" y="230436"/>
                  <a:pt x="4521892" y="234030"/>
                  <a:pt x="4521281" y="237624"/>
                </a:cubicBezTo>
                <a:cubicBezTo>
                  <a:pt x="4520670" y="241218"/>
                  <a:pt x="4517009" y="243832"/>
                  <a:pt x="4513053" y="243178"/>
                </a:cubicBezTo>
                <a:cubicBezTo>
                  <a:pt x="4509087" y="242525"/>
                  <a:pt x="4506344" y="238931"/>
                  <a:pt x="4506952" y="235337"/>
                </a:cubicBezTo>
                <a:cubicBezTo>
                  <a:pt x="4507561" y="231416"/>
                  <a:pt x="4511227" y="229129"/>
                  <a:pt x="4515185" y="229783"/>
                </a:cubicBezTo>
                <a:close/>
                <a:moveTo>
                  <a:pt x="2398202" y="229457"/>
                </a:moveTo>
                <a:cubicBezTo>
                  <a:pt x="2402163" y="230110"/>
                  <a:pt x="2404906" y="233704"/>
                  <a:pt x="2404294" y="237298"/>
                </a:cubicBezTo>
                <a:cubicBezTo>
                  <a:pt x="2403686" y="240891"/>
                  <a:pt x="2400036" y="243505"/>
                  <a:pt x="2396069" y="242851"/>
                </a:cubicBezTo>
                <a:cubicBezTo>
                  <a:pt x="2392101" y="242198"/>
                  <a:pt x="2389364" y="238605"/>
                  <a:pt x="2389977" y="235010"/>
                </a:cubicBezTo>
                <a:cubicBezTo>
                  <a:pt x="2390589" y="231090"/>
                  <a:pt x="2394241" y="228803"/>
                  <a:pt x="2398202" y="229457"/>
                </a:cubicBezTo>
                <a:close/>
                <a:moveTo>
                  <a:pt x="8333346" y="229130"/>
                </a:moveTo>
                <a:cubicBezTo>
                  <a:pt x="8337613" y="229783"/>
                  <a:pt x="8340661" y="233703"/>
                  <a:pt x="8340051" y="237951"/>
                </a:cubicBezTo>
                <a:cubicBezTo>
                  <a:pt x="8339442" y="242198"/>
                  <a:pt x="8335479" y="244812"/>
                  <a:pt x="8331212" y="244159"/>
                </a:cubicBezTo>
                <a:cubicBezTo>
                  <a:pt x="8326945" y="243505"/>
                  <a:pt x="8323897" y="239585"/>
                  <a:pt x="8324507" y="235337"/>
                </a:cubicBezTo>
                <a:cubicBezTo>
                  <a:pt x="8325116" y="231090"/>
                  <a:pt x="8329079" y="228476"/>
                  <a:pt x="8333346" y="229130"/>
                </a:cubicBezTo>
                <a:close/>
                <a:moveTo>
                  <a:pt x="2629040" y="229046"/>
                </a:moveTo>
                <a:cubicBezTo>
                  <a:pt x="2633361" y="229787"/>
                  <a:pt x="2636369" y="233710"/>
                  <a:pt x="2635756" y="237808"/>
                </a:cubicBezTo>
                <a:cubicBezTo>
                  <a:pt x="2635141" y="241906"/>
                  <a:pt x="2631145" y="244626"/>
                  <a:pt x="2626827" y="243885"/>
                </a:cubicBezTo>
                <a:cubicBezTo>
                  <a:pt x="2622506" y="243144"/>
                  <a:pt x="2619497" y="239221"/>
                  <a:pt x="2620109" y="235124"/>
                </a:cubicBezTo>
                <a:cubicBezTo>
                  <a:pt x="2620721" y="231026"/>
                  <a:pt x="2624722" y="228305"/>
                  <a:pt x="2629040" y="229046"/>
                </a:cubicBezTo>
                <a:close/>
                <a:moveTo>
                  <a:pt x="7924912" y="228803"/>
                </a:moveTo>
                <a:cubicBezTo>
                  <a:pt x="7929179" y="229457"/>
                  <a:pt x="7931922" y="233377"/>
                  <a:pt x="7931313" y="237298"/>
                </a:cubicBezTo>
                <a:cubicBezTo>
                  <a:pt x="7930702" y="241218"/>
                  <a:pt x="7926740" y="243832"/>
                  <a:pt x="7922778" y="243178"/>
                </a:cubicBezTo>
                <a:cubicBezTo>
                  <a:pt x="7918510" y="242525"/>
                  <a:pt x="7915767" y="238605"/>
                  <a:pt x="7916377" y="234684"/>
                </a:cubicBezTo>
                <a:cubicBezTo>
                  <a:pt x="7916682" y="230764"/>
                  <a:pt x="7920645" y="228149"/>
                  <a:pt x="7924912" y="228803"/>
                </a:cubicBezTo>
                <a:close/>
                <a:moveTo>
                  <a:pt x="2768083" y="228149"/>
                </a:moveTo>
                <a:cubicBezTo>
                  <a:pt x="2772346" y="228803"/>
                  <a:pt x="2775394" y="232723"/>
                  <a:pt x="2774787" y="236971"/>
                </a:cubicBezTo>
                <a:cubicBezTo>
                  <a:pt x="2774173" y="241218"/>
                  <a:pt x="2770212" y="243832"/>
                  <a:pt x="2765948" y="243178"/>
                </a:cubicBezTo>
                <a:cubicBezTo>
                  <a:pt x="2761682" y="242525"/>
                  <a:pt x="2758631" y="238605"/>
                  <a:pt x="2759242" y="234357"/>
                </a:cubicBezTo>
                <a:cubicBezTo>
                  <a:pt x="2759545" y="230110"/>
                  <a:pt x="2763816" y="227496"/>
                  <a:pt x="2768083" y="228149"/>
                </a:cubicBezTo>
                <a:close/>
                <a:moveTo>
                  <a:pt x="1708839" y="228149"/>
                </a:moveTo>
                <a:cubicBezTo>
                  <a:pt x="1713410" y="228803"/>
                  <a:pt x="1716458" y="233050"/>
                  <a:pt x="1715848" y="237297"/>
                </a:cubicBezTo>
                <a:lnTo>
                  <a:pt x="1714276" y="239775"/>
                </a:lnTo>
                <a:lnTo>
                  <a:pt x="1715260" y="243505"/>
                </a:lnTo>
                <a:cubicBezTo>
                  <a:pt x="1714955" y="245629"/>
                  <a:pt x="1713736" y="247426"/>
                  <a:pt x="1712021" y="248569"/>
                </a:cubicBezTo>
                <a:lnTo>
                  <a:pt x="1711444" y="248676"/>
                </a:lnTo>
                <a:lnTo>
                  <a:pt x="1713084" y="254613"/>
                </a:lnTo>
                <a:lnTo>
                  <a:pt x="1711530" y="257151"/>
                </a:lnTo>
                <a:lnTo>
                  <a:pt x="1712651" y="261400"/>
                </a:lnTo>
                <a:lnTo>
                  <a:pt x="1714232" y="263435"/>
                </a:lnTo>
                <a:cubicBezTo>
                  <a:pt x="1713623" y="267028"/>
                  <a:pt x="1709965" y="269642"/>
                  <a:pt x="1706004" y="268989"/>
                </a:cubicBezTo>
                <a:lnTo>
                  <a:pt x="1705262" y="268035"/>
                </a:lnTo>
                <a:lnTo>
                  <a:pt x="1703699" y="268336"/>
                </a:lnTo>
                <a:cubicBezTo>
                  <a:pt x="1699432" y="267355"/>
                  <a:pt x="1696080" y="263435"/>
                  <a:pt x="1696689" y="259187"/>
                </a:cubicBezTo>
                <a:lnTo>
                  <a:pt x="1697657" y="257617"/>
                </a:lnTo>
                <a:lnTo>
                  <a:pt x="1696016" y="251673"/>
                </a:lnTo>
                <a:cubicBezTo>
                  <a:pt x="1696474" y="249386"/>
                  <a:pt x="1697769" y="247507"/>
                  <a:pt x="1699521" y="246323"/>
                </a:cubicBezTo>
                <a:lnTo>
                  <a:pt x="1700283" y="246178"/>
                </a:lnTo>
                <a:lnTo>
                  <a:pt x="1698802" y="240565"/>
                </a:lnTo>
                <a:lnTo>
                  <a:pt x="1700316" y="238196"/>
                </a:lnTo>
                <a:lnTo>
                  <a:pt x="1699390" y="234683"/>
                </a:lnTo>
                <a:cubicBezTo>
                  <a:pt x="1700000" y="230110"/>
                  <a:pt x="1704267" y="227169"/>
                  <a:pt x="1708839" y="228149"/>
                </a:cubicBezTo>
                <a:close/>
                <a:moveTo>
                  <a:pt x="8193442" y="227823"/>
                </a:moveTo>
                <a:cubicBezTo>
                  <a:pt x="8197709" y="228476"/>
                  <a:pt x="8200756" y="232396"/>
                  <a:pt x="8200147" y="236644"/>
                </a:cubicBezTo>
                <a:cubicBezTo>
                  <a:pt x="8199538" y="240891"/>
                  <a:pt x="8195575" y="243505"/>
                  <a:pt x="8191003" y="242851"/>
                </a:cubicBezTo>
                <a:cubicBezTo>
                  <a:pt x="8186736" y="242198"/>
                  <a:pt x="8183688" y="238278"/>
                  <a:pt x="8184297" y="234030"/>
                </a:cubicBezTo>
                <a:cubicBezTo>
                  <a:pt x="8184907" y="229783"/>
                  <a:pt x="8189174" y="227169"/>
                  <a:pt x="8193442" y="227823"/>
                </a:cubicBezTo>
                <a:close/>
                <a:moveTo>
                  <a:pt x="7031537" y="227823"/>
                </a:moveTo>
                <a:cubicBezTo>
                  <a:pt x="7035500" y="228476"/>
                  <a:pt x="7038243" y="232070"/>
                  <a:pt x="7037634" y="235991"/>
                </a:cubicBezTo>
                <a:cubicBezTo>
                  <a:pt x="7037024" y="239911"/>
                  <a:pt x="7033367" y="242198"/>
                  <a:pt x="7029404" y="241545"/>
                </a:cubicBezTo>
                <a:cubicBezTo>
                  <a:pt x="7025441" y="240891"/>
                  <a:pt x="7022698" y="237298"/>
                  <a:pt x="7023308" y="233377"/>
                </a:cubicBezTo>
                <a:cubicBezTo>
                  <a:pt x="7023613" y="229783"/>
                  <a:pt x="7027575" y="227169"/>
                  <a:pt x="7031537" y="227823"/>
                </a:cubicBezTo>
                <a:close/>
                <a:moveTo>
                  <a:pt x="5660474" y="227496"/>
                </a:moveTo>
                <a:cubicBezTo>
                  <a:pt x="5664436" y="228149"/>
                  <a:pt x="5667483" y="231743"/>
                  <a:pt x="5666874" y="235664"/>
                </a:cubicBezTo>
                <a:cubicBezTo>
                  <a:pt x="5666266" y="239584"/>
                  <a:pt x="5662607" y="242198"/>
                  <a:pt x="5658645" y="241218"/>
                </a:cubicBezTo>
                <a:cubicBezTo>
                  <a:pt x="5654681" y="240564"/>
                  <a:pt x="5651633" y="236971"/>
                  <a:pt x="5652243" y="233050"/>
                </a:cubicBezTo>
                <a:cubicBezTo>
                  <a:pt x="5652547" y="229456"/>
                  <a:pt x="5656206" y="226842"/>
                  <a:pt x="5660474" y="227496"/>
                </a:cubicBezTo>
                <a:close/>
                <a:moveTo>
                  <a:pt x="6060744" y="227169"/>
                </a:moveTo>
                <a:cubicBezTo>
                  <a:pt x="6064707" y="227823"/>
                  <a:pt x="6067449" y="231417"/>
                  <a:pt x="6066841" y="235010"/>
                </a:cubicBezTo>
                <a:cubicBezTo>
                  <a:pt x="6066230" y="238605"/>
                  <a:pt x="6062574" y="241218"/>
                  <a:pt x="6058915" y="240565"/>
                </a:cubicBezTo>
                <a:cubicBezTo>
                  <a:pt x="6054953" y="239912"/>
                  <a:pt x="6052209" y="236317"/>
                  <a:pt x="6052820" y="232724"/>
                </a:cubicBezTo>
                <a:cubicBezTo>
                  <a:pt x="6053125" y="229130"/>
                  <a:pt x="6056782" y="226516"/>
                  <a:pt x="6060744" y="227169"/>
                </a:cubicBezTo>
                <a:close/>
                <a:moveTo>
                  <a:pt x="1936286" y="227169"/>
                </a:moveTo>
                <a:cubicBezTo>
                  <a:pt x="1940552" y="227823"/>
                  <a:pt x="1943600" y="231743"/>
                  <a:pt x="1942991" y="235991"/>
                </a:cubicBezTo>
                <a:cubicBezTo>
                  <a:pt x="1942381" y="240238"/>
                  <a:pt x="1938419" y="242851"/>
                  <a:pt x="1934152" y="242198"/>
                </a:cubicBezTo>
                <a:cubicBezTo>
                  <a:pt x="1929885" y="241545"/>
                  <a:pt x="1926838" y="237624"/>
                  <a:pt x="1927446" y="233377"/>
                </a:cubicBezTo>
                <a:cubicBezTo>
                  <a:pt x="1927751" y="229130"/>
                  <a:pt x="1931713" y="226516"/>
                  <a:pt x="1936286" y="227169"/>
                </a:cubicBezTo>
                <a:close/>
                <a:moveTo>
                  <a:pt x="4446287" y="226189"/>
                </a:moveTo>
                <a:cubicBezTo>
                  <a:pt x="4450250" y="226842"/>
                  <a:pt x="4452991" y="230436"/>
                  <a:pt x="4452382" y="234030"/>
                </a:cubicBezTo>
                <a:cubicBezTo>
                  <a:pt x="4451775" y="237624"/>
                  <a:pt x="4448114" y="240237"/>
                  <a:pt x="4444152" y="239584"/>
                </a:cubicBezTo>
                <a:cubicBezTo>
                  <a:pt x="4440192" y="238931"/>
                  <a:pt x="4437444" y="235337"/>
                  <a:pt x="4438052" y="231743"/>
                </a:cubicBezTo>
                <a:cubicBezTo>
                  <a:pt x="4438663" y="228149"/>
                  <a:pt x="4442327" y="225535"/>
                  <a:pt x="4446287" y="226189"/>
                </a:cubicBezTo>
                <a:close/>
                <a:moveTo>
                  <a:pt x="2337832" y="226189"/>
                </a:moveTo>
                <a:cubicBezTo>
                  <a:pt x="2341795" y="226842"/>
                  <a:pt x="2344533" y="230436"/>
                  <a:pt x="2343926" y="234357"/>
                </a:cubicBezTo>
                <a:cubicBezTo>
                  <a:pt x="2343317" y="238277"/>
                  <a:pt x="2339663" y="240564"/>
                  <a:pt x="2335699" y="239911"/>
                </a:cubicBezTo>
                <a:cubicBezTo>
                  <a:pt x="2331736" y="239257"/>
                  <a:pt x="2328995" y="235664"/>
                  <a:pt x="2329602" y="231743"/>
                </a:cubicBezTo>
                <a:cubicBezTo>
                  <a:pt x="2329907" y="228149"/>
                  <a:pt x="2333569" y="225535"/>
                  <a:pt x="2337832" y="226189"/>
                </a:cubicBezTo>
                <a:close/>
                <a:moveTo>
                  <a:pt x="8012389" y="225535"/>
                </a:moveTo>
                <a:cubicBezTo>
                  <a:pt x="8016657" y="226189"/>
                  <a:pt x="8019705" y="230109"/>
                  <a:pt x="8019095" y="234030"/>
                </a:cubicBezTo>
                <a:cubicBezTo>
                  <a:pt x="8018485" y="237951"/>
                  <a:pt x="8014523" y="240891"/>
                  <a:pt x="8010256" y="239911"/>
                </a:cubicBezTo>
                <a:cubicBezTo>
                  <a:pt x="8005989" y="239257"/>
                  <a:pt x="8002941" y="235337"/>
                  <a:pt x="8003550" y="231416"/>
                </a:cubicBezTo>
                <a:cubicBezTo>
                  <a:pt x="8004160" y="227496"/>
                  <a:pt x="8008122" y="224555"/>
                  <a:pt x="8012389" y="225535"/>
                </a:cubicBezTo>
                <a:close/>
                <a:moveTo>
                  <a:pt x="6957776" y="225209"/>
                </a:moveTo>
                <a:cubicBezTo>
                  <a:pt x="6961738" y="225862"/>
                  <a:pt x="6964786" y="229456"/>
                  <a:pt x="6964176" y="233377"/>
                </a:cubicBezTo>
                <a:cubicBezTo>
                  <a:pt x="6963567" y="237298"/>
                  <a:pt x="6959909" y="239911"/>
                  <a:pt x="6955642" y="239258"/>
                </a:cubicBezTo>
                <a:cubicBezTo>
                  <a:pt x="6951375" y="238604"/>
                  <a:pt x="6948631" y="235010"/>
                  <a:pt x="6949241" y="231090"/>
                </a:cubicBezTo>
                <a:cubicBezTo>
                  <a:pt x="6949851" y="227169"/>
                  <a:pt x="6953813" y="224555"/>
                  <a:pt x="6957776" y="225209"/>
                </a:cubicBezTo>
                <a:close/>
                <a:moveTo>
                  <a:pt x="7600603" y="224882"/>
                </a:moveTo>
                <a:cubicBezTo>
                  <a:pt x="7604565" y="225536"/>
                  <a:pt x="7607308" y="229130"/>
                  <a:pt x="7606699" y="233050"/>
                </a:cubicBezTo>
                <a:cubicBezTo>
                  <a:pt x="7606088" y="236971"/>
                  <a:pt x="7602431" y="239258"/>
                  <a:pt x="7598468" y="238605"/>
                </a:cubicBezTo>
                <a:cubicBezTo>
                  <a:pt x="7594507" y="237951"/>
                  <a:pt x="7591763" y="234357"/>
                  <a:pt x="7592372" y="230437"/>
                </a:cubicBezTo>
                <a:cubicBezTo>
                  <a:pt x="7592677" y="226842"/>
                  <a:pt x="7596640" y="224229"/>
                  <a:pt x="7600603" y="224882"/>
                </a:cubicBezTo>
                <a:close/>
                <a:moveTo>
                  <a:pt x="1863118" y="224882"/>
                </a:moveTo>
                <a:cubicBezTo>
                  <a:pt x="1867385" y="225535"/>
                  <a:pt x="1870433" y="229783"/>
                  <a:pt x="1869824" y="233703"/>
                </a:cubicBezTo>
                <a:cubicBezTo>
                  <a:pt x="1869214" y="237624"/>
                  <a:pt x="1865252" y="240564"/>
                  <a:pt x="1860680" y="239911"/>
                </a:cubicBezTo>
                <a:cubicBezTo>
                  <a:pt x="1856413" y="239257"/>
                  <a:pt x="1853366" y="235010"/>
                  <a:pt x="1853976" y="231090"/>
                </a:cubicBezTo>
                <a:cubicBezTo>
                  <a:pt x="1854585" y="226842"/>
                  <a:pt x="1858547" y="223902"/>
                  <a:pt x="1863118" y="224882"/>
                </a:cubicBezTo>
                <a:close/>
                <a:moveTo>
                  <a:pt x="8272385" y="224555"/>
                </a:moveTo>
                <a:cubicBezTo>
                  <a:pt x="8276652" y="225208"/>
                  <a:pt x="8279700" y="229456"/>
                  <a:pt x="8279091" y="233376"/>
                </a:cubicBezTo>
                <a:cubicBezTo>
                  <a:pt x="8278481" y="237624"/>
                  <a:pt x="8274519" y="240237"/>
                  <a:pt x="8269947" y="239584"/>
                </a:cubicBezTo>
                <a:cubicBezTo>
                  <a:pt x="8265680" y="238931"/>
                  <a:pt x="8262632" y="235010"/>
                  <a:pt x="8263241" y="230763"/>
                </a:cubicBezTo>
                <a:cubicBezTo>
                  <a:pt x="8264155" y="226516"/>
                  <a:pt x="8268118" y="223902"/>
                  <a:pt x="8272385" y="224555"/>
                </a:cubicBezTo>
                <a:close/>
                <a:moveTo>
                  <a:pt x="5517504" y="224555"/>
                </a:moveTo>
                <a:cubicBezTo>
                  <a:pt x="5521466" y="225209"/>
                  <a:pt x="5524518" y="228803"/>
                  <a:pt x="5523906" y="232723"/>
                </a:cubicBezTo>
                <a:cubicBezTo>
                  <a:pt x="5523297" y="236644"/>
                  <a:pt x="5519640" y="239258"/>
                  <a:pt x="5515677" y="238278"/>
                </a:cubicBezTo>
                <a:cubicBezTo>
                  <a:pt x="5511711" y="237624"/>
                  <a:pt x="5508665" y="234030"/>
                  <a:pt x="5509271" y="230110"/>
                </a:cubicBezTo>
                <a:cubicBezTo>
                  <a:pt x="5509579" y="226516"/>
                  <a:pt x="5513239" y="223902"/>
                  <a:pt x="5517504" y="224555"/>
                </a:cubicBezTo>
                <a:close/>
                <a:moveTo>
                  <a:pt x="8101860" y="224389"/>
                </a:moveTo>
                <a:cubicBezTo>
                  <a:pt x="8106182" y="225132"/>
                  <a:pt x="8109190" y="229055"/>
                  <a:pt x="8108578" y="233153"/>
                </a:cubicBezTo>
                <a:cubicBezTo>
                  <a:pt x="8107966" y="237251"/>
                  <a:pt x="8103966" y="239972"/>
                  <a:pt x="8099644" y="239230"/>
                </a:cubicBezTo>
                <a:cubicBezTo>
                  <a:pt x="8095323" y="238488"/>
                  <a:pt x="8092315" y="234565"/>
                  <a:pt x="8092927" y="230467"/>
                </a:cubicBezTo>
                <a:cubicBezTo>
                  <a:pt x="8093540" y="226369"/>
                  <a:pt x="8097539" y="223648"/>
                  <a:pt x="8101860" y="224389"/>
                </a:cubicBezTo>
                <a:close/>
                <a:moveTo>
                  <a:pt x="3838678" y="224229"/>
                </a:moveTo>
                <a:cubicBezTo>
                  <a:pt x="3842639" y="224882"/>
                  <a:pt x="3845685" y="228476"/>
                  <a:pt x="3845072" y="232397"/>
                </a:cubicBezTo>
                <a:cubicBezTo>
                  <a:pt x="3844465" y="236317"/>
                  <a:pt x="3840804" y="238931"/>
                  <a:pt x="3836539" y="238278"/>
                </a:cubicBezTo>
                <a:cubicBezTo>
                  <a:pt x="3832573" y="237624"/>
                  <a:pt x="3829525" y="234030"/>
                  <a:pt x="3830142" y="230110"/>
                </a:cubicBezTo>
                <a:cubicBezTo>
                  <a:pt x="3830748" y="225862"/>
                  <a:pt x="3834404" y="223576"/>
                  <a:pt x="3838678" y="224229"/>
                </a:cubicBezTo>
                <a:close/>
                <a:moveTo>
                  <a:pt x="3577464" y="223902"/>
                </a:moveTo>
                <a:cubicBezTo>
                  <a:pt x="3581733" y="224555"/>
                  <a:pt x="3584469" y="228476"/>
                  <a:pt x="3583859" y="232396"/>
                </a:cubicBezTo>
                <a:cubicBezTo>
                  <a:pt x="3583252" y="236317"/>
                  <a:pt x="3579599" y="238931"/>
                  <a:pt x="3575329" y="238277"/>
                </a:cubicBezTo>
                <a:cubicBezTo>
                  <a:pt x="3571066" y="237624"/>
                  <a:pt x="3568332" y="233703"/>
                  <a:pt x="3568934" y="229783"/>
                </a:cubicBezTo>
                <a:cubicBezTo>
                  <a:pt x="3569546" y="225862"/>
                  <a:pt x="3573501" y="223248"/>
                  <a:pt x="3577464" y="223902"/>
                </a:cubicBezTo>
                <a:close/>
                <a:moveTo>
                  <a:pt x="5467835" y="223248"/>
                </a:moveTo>
                <a:cubicBezTo>
                  <a:pt x="5471802" y="223902"/>
                  <a:pt x="5474545" y="227496"/>
                  <a:pt x="5473936" y="231416"/>
                </a:cubicBezTo>
                <a:cubicBezTo>
                  <a:pt x="5473326" y="235337"/>
                  <a:pt x="5469668" y="237624"/>
                  <a:pt x="5465702" y="236971"/>
                </a:cubicBezTo>
                <a:cubicBezTo>
                  <a:pt x="5461742" y="236317"/>
                  <a:pt x="5459000" y="232723"/>
                  <a:pt x="5459607" y="228803"/>
                </a:cubicBezTo>
                <a:cubicBezTo>
                  <a:pt x="5460217" y="225208"/>
                  <a:pt x="5463876" y="222595"/>
                  <a:pt x="5467835" y="223248"/>
                </a:cubicBezTo>
                <a:close/>
                <a:moveTo>
                  <a:pt x="8317800" y="222922"/>
                </a:moveTo>
                <a:cubicBezTo>
                  <a:pt x="8322068" y="223575"/>
                  <a:pt x="8325116" y="227496"/>
                  <a:pt x="8324507" y="231743"/>
                </a:cubicBezTo>
                <a:cubicBezTo>
                  <a:pt x="8323897" y="235664"/>
                  <a:pt x="8319935" y="238604"/>
                  <a:pt x="8315667" y="237624"/>
                </a:cubicBezTo>
                <a:cubicBezTo>
                  <a:pt x="8311400" y="236971"/>
                  <a:pt x="8308352" y="233050"/>
                  <a:pt x="8308962" y="228803"/>
                </a:cubicBezTo>
                <a:cubicBezTo>
                  <a:pt x="8309571" y="224882"/>
                  <a:pt x="8313533" y="222268"/>
                  <a:pt x="8317800" y="222922"/>
                </a:cubicBezTo>
                <a:close/>
                <a:moveTo>
                  <a:pt x="2261121" y="222921"/>
                </a:moveTo>
                <a:cubicBezTo>
                  <a:pt x="2263406" y="223248"/>
                  <a:pt x="2265312" y="224474"/>
                  <a:pt x="2266569" y="226148"/>
                </a:cubicBezTo>
                <a:lnTo>
                  <a:pt x="2267797" y="230805"/>
                </a:lnTo>
                <a:lnTo>
                  <a:pt x="2269614" y="228027"/>
                </a:lnTo>
                <a:cubicBezTo>
                  <a:pt x="2271099" y="227006"/>
                  <a:pt x="2273004" y="226516"/>
                  <a:pt x="2274985" y="226842"/>
                </a:cubicBezTo>
                <a:cubicBezTo>
                  <a:pt x="2278948" y="227496"/>
                  <a:pt x="2281690" y="231090"/>
                  <a:pt x="2281385" y="235010"/>
                </a:cubicBezTo>
                <a:cubicBezTo>
                  <a:pt x="2280776" y="238931"/>
                  <a:pt x="2277118" y="241545"/>
                  <a:pt x="2273157" y="240565"/>
                </a:cubicBezTo>
                <a:lnTo>
                  <a:pt x="2267402" y="233220"/>
                </a:lnTo>
                <a:lnTo>
                  <a:pt x="2264892" y="237175"/>
                </a:lnTo>
                <a:cubicBezTo>
                  <a:pt x="2263178" y="238359"/>
                  <a:pt x="2260968" y="238931"/>
                  <a:pt x="2258682" y="238604"/>
                </a:cubicBezTo>
                <a:cubicBezTo>
                  <a:pt x="2254111" y="237951"/>
                  <a:pt x="2251063" y="233703"/>
                  <a:pt x="2251673" y="229456"/>
                </a:cubicBezTo>
                <a:cubicBezTo>
                  <a:pt x="2252587" y="224882"/>
                  <a:pt x="2256549" y="221941"/>
                  <a:pt x="2261121" y="222921"/>
                </a:cubicBezTo>
                <a:close/>
                <a:moveTo>
                  <a:pt x="8242210" y="222595"/>
                </a:moveTo>
                <a:cubicBezTo>
                  <a:pt x="8246172" y="223249"/>
                  <a:pt x="8248916" y="226842"/>
                  <a:pt x="8248306" y="230763"/>
                </a:cubicBezTo>
                <a:cubicBezTo>
                  <a:pt x="8247696" y="234683"/>
                  <a:pt x="8244039" y="236971"/>
                  <a:pt x="8240076" y="236317"/>
                </a:cubicBezTo>
                <a:cubicBezTo>
                  <a:pt x="8236114" y="235664"/>
                  <a:pt x="8233371" y="232070"/>
                  <a:pt x="8233980" y="228149"/>
                </a:cubicBezTo>
                <a:cubicBezTo>
                  <a:pt x="8234590" y="224555"/>
                  <a:pt x="8238247" y="221942"/>
                  <a:pt x="8242210" y="222595"/>
                </a:cubicBezTo>
                <a:close/>
                <a:moveTo>
                  <a:pt x="2028858" y="222595"/>
                </a:moveTo>
                <a:cubicBezTo>
                  <a:pt x="2033430" y="223249"/>
                  <a:pt x="2036782" y="227496"/>
                  <a:pt x="2035868" y="232070"/>
                </a:cubicBezTo>
                <a:cubicBezTo>
                  <a:pt x="2035258" y="236317"/>
                  <a:pt x="2030992" y="239258"/>
                  <a:pt x="2026420" y="238605"/>
                </a:cubicBezTo>
                <a:cubicBezTo>
                  <a:pt x="2021848" y="237951"/>
                  <a:pt x="2018495" y="233703"/>
                  <a:pt x="2019410" y="229130"/>
                </a:cubicBezTo>
                <a:cubicBezTo>
                  <a:pt x="2020324" y="224556"/>
                  <a:pt x="2024286" y="221615"/>
                  <a:pt x="2028858" y="222595"/>
                </a:cubicBezTo>
                <a:close/>
                <a:moveTo>
                  <a:pt x="11157334" y="222269"/>
                </a:moveTo>
                <a:cubicBezTo>
                  <a:pt x="11161296" y="222922"/>
                  <a:pt x="11164040" y="226516"/>
                  <a:pt x="11163430" y="230437"/>
                </a:cubicBezTo>
                <a:cubicBezTo>
                  <a:pt x="11162820" y="234357"/>
                  <a:pt x="11159162" y="236644"/>
                  <a:pt x="11155201" y="235991"/>
                </a:cubicBezTo>
                <a:cubicBezTo>
                  <a:pt x="11151237" y="235337"/>
                  <a:pt x="11148495" y="231743"/>
                  <a:pt x="11149104" y="227823"/>
                </a:cubicBezTo>
                <a:cubicBezTo>
                  <a:pt x="11149713" y="223902"/>
                  <a:pt x="11153371" y="221615"/>
                  <a:pt x="11157334" y="222269"/>
                </a:cubicBezTo>
                <a:close/>
                <a:moveTo>
                  <a:pt x="4617303" y="222269"/>
                </a:moveTo>
                <a:cubicBezTo>
                  <a:pt x="4621275" y="222922"/>
                  <a:pt x="4624018" y="226516"/>
                  <a:pt x="4623400" y="230110"/>
                </a:cubicBezTo>
                <a:cubicBezTo>
                  <a:pt x="4622791" y="233703"/>
                  <a:pt x="4619141" y="236317"/>
                  <a:pt x="4615488" y="235664"/>
                </a:cubicBezTo>
                <a:cubicBezTo>
                  <a:pt x="4611519" y="235010"/>
                  <a:pt x="4608776" y="231417"/>
                  <a:pt x="4609383" y="227823"/>
                </a:cubicBezTo>
                <a:cubicBezTo>
                  <a:pt x="4609986" y="223902"/>
                  <a:pt x="4613347" y="221615"/>
                  <a:pt x="4617303" y="222269"/>
                </a:cubicBezTo>
                <a:close/>
                <a:moveTo>
                  <a:pt x="5992164" y="222268"/>
                </a:moveTo>
                <a:cubicBezTo>
                  <a:pt x="5996126" y="222922"/>
                  <a:pt x="5998870" y="226516"/>
                  <a:pt x="5998260" y="230109"/>
                </a:cubicBezTo>
                <a:cubicBezTo>
                  <a:pt x="5997650" y="233703"/>
                  <a:pt x="5993993" y="236317"/>
                  <a:pt x="5990335" y="235664"/>
                </a:cubicBezTo>
                <a:cubicBezTo>
                  <a:pt x="5986373" y="235010"/>
                  <a:pt x="5983629" y="231416"/>
                  <a:pt x="5984239" y="227823"/>
                </a:cubicBezTo>
                <a:cubicBezTo>
                  <a:pt x="5984544" y="224228"/>
                  <a:pt x="5988201" y="221615"/>
                  <a:pt x="5992164" y="222268"/>
                </a:cubicBezTo>
                <a:close/>
                <a:moveTo>
                  <a:pt x="3505516" y="221615"/>
                </a:moveTo>
                <a:cubicBezTo>
                  <a:pt x="3509782" y="222269"/>
                  <a:pt x="3512524" y="226189"/>
                  <a:pt x="3511917" y="230110"/>
                </a:cubicBezTo>
                <a:cubicBezTo>
                  <a:pt x="3511310" y="234030"/>
                  <a:pt x="3507647" y="236644"/>
                  <a:pt x="3503378" y="235991"/>
                </a:cubicBezTo>
                <a:cubicBezTo>
                  <a:pt x="3499105" y="235337"/>
                  <a:pt x="3496367" y="231417"/>
                  <a:pt x="3496972" y="227496"/>
                </a:cubicBezTo>
                <a:cubicBezTo>
                  <a:pt x="3497584" y="223576"/>
                  <a:pt x="3501248" y="220962"/>
                  <a:pt x="3505516" y="221615"/>
                </a:cubicBezTo>
                <a:close/>
                <a:moveTo>
                  <a:pt x="3433250" y="221615"/>
                </a:moveTo>
                <a:cubicBezTo>
                  <a:pt x="3437517" y="222269"/>
                  <a:pt x="3440260" y="226189"/>
                  <a:pt x="3439649" y="230110"/>
                </a:cubicBezTo>
                <a:cubicBezTo>
                  <a:pt x="3439038" y="234030"/>
                  <a:pt x="3435382" y="236644"/>
                  <a:pt x="3431115" y="235991"/>
                </a:cubicBezTo>
                <a:cubicBezTo>
                  <a:pt x="3426849" y="235337"/>
                  <a:pt x="3424107" y="231417"/>
                  <a:pt x="3424712" y="227496"/>
                </a:cubicBezTo>
                <a:cubicBezTo>
                  <a:pt x="3425327" y="223576"/>
                  <a:pt x="3428981" y="220962"/>
                  <a:pt x="3433250" y="221615"/>
                </a:cubicBezTo>
                <a:close/>
                <a:moveTo>
                  <a:pt x="3361022" y="221289"/>
                </a:moveTo>
                <a:cubicBezTo>
                  <a:pt x="3365284" y="221942"/>
                  <a:pt x="3368032" y="225862"/>
                  <a:pt x="3367419" y="229783"/>
                </a:cubicBezTo>
                <a:cubicBezTo>
                  <a:pt x="3366811" y="233703"/>
                  <a:pt x="3363153" y="236317"/>
                  <a:pt x="3358889" y="235664"/>
                </a:cubicBezTo>
                <a:cubicBezTo>
                  <a:pt x="3354619" y="235010"/>
                  <a:pt x="3351876" y="231090"/>
                  <a:pt x="3352489" y="227169"/>
                </a:cubicBezTo>
                <a:cubicBezTo>
                  <a:pt x="3353099" y="223249"/>
                  <a:pt x="3357059" y="220635"/>
                  <a:pt x="3361022" y="221289"/>
                </a:cubicBezTo>
                <a:close/>
                <a:moveTo>
                  <a:pt x="4377994" y="220962"/>
                </a:moveTo>
                <a:cubicBezTo>
                  <a:pt x="4381966" y="221615"/>
                  <a:pt x="4384708" y="225209"/>
                  <a:pt x="4384093" y="228803"/>
                </a:cubicBezTo>
                <a:cubicBezTo>
                  <a:pt x="4383492" y="232396"/>
                  <a:pt x="4379825" y="235010"/>
                  <a:pt x="4375860" y="234357"/>
                </a:cubicBezTo>
                <a:cubicBezTo>
                  <a:pt x="4371904" y="233703"/>
                  <a:pt x="4369160" y="230110"/>
                  <a:pt x="4369769" y="226516"/>
                </a:cubicBezTo>
                <a:cubicBezTo>
                  <a:pt x="4370381" y="222595"/>
                  <a:pt x="4374036" y="220308"/>
                  <a:pt x="4377994" y="220962"/>
                </a:cubicBezTo>
                <a:close/>
                <a:moveTo>
                  <a:pt x="6130849" y="220635"/>
                </a:moveTo>
                <a:cubicBezTo>
                  <a:pt x="6134811" y="221288"/>
                  <a:pt x="6137555" y="224882"/>
                  <a:pt x="6136945" y="228476"/>
                </a:cubicBezTo>
                <a:cubicBezTo>
                  <a:pt x="6136335" y="232069"/>
                  <a:pt x="6132678" y="234683"/>
                  <a:pt x="6129021" y="234030"/>
                </a:cubicBezTo>
                <a:cubicBezTo>
                  <a:pt x="6125058" y="233376"/>
                  <a:pt x="6122314" y="229783"/>
                  <a:pt x="6122924" y="226189"/>
                </a:cubicBezTo>
                <a:cubicBezTo>
                  <a:pt x="6123533" y="222268"/>
                  <a:pt x="6127191" y="219981"/>
                  <a:pt x="6130849" y="220635"/>
                </a:cubicBezTo>
                <a:close/>
                <a:moveTo>
                  <a:pt x="5751333" y="220635"/>
                </a:moveTo>
                <a:cubicBezTo>
                  <a:pt x="5755297" y="221288"/>
                  <a:pt x="5758041" y="224882"/>
                  <a:pt x="5757430" y="228803"/>
                </a:cubicBezTo>
                <a:cubicBezTo>
                  <a:pt x="5756823" y="232723"/>
                  <a:pt x="5753166" y="235010"/>
                  <a:pt x="5749200" y="234357"/>
                </a:cubicBezTo>
                <a:cubicBezTo>
                  <a:pt x="5745238" y="233703"/>
                  <a:pt x="5742495" y="230109"/>
                  <a:pt x="5743105" y="226189"/>
                </a:cubicBezTo>
                <a:cubicBezTo>
                  <a:pt x="5743714" y="222268"/>
                  <a:pt x="5747371" y="219981"/>
                  <a:pt x="5751333" y="220635"/>
                </a:cubicBezTo>
                <a:close/>
                <a:moveTo>
                  <a:pt x="5589750" y="219328"/>
                </a:moveTo>
                <a:cubicBezTo>
                  <a:pt x="5593717" y="219981"/>
                  <a:pt x="5596764" y="223575"/>
                  <a:pt x="5596154" y="227496"/>
                </a:cubicBezTo>
                <a:cubicBezTo>
                  <a:pt x="5595544" y="231416"/>
                  <a:pt x="5591886" y="234030"/>
                  <a:pt x="5587922" y="233050"/>
                </a:cubicBezTo>
                <a:cubicBezTo>
                  <a:pt x="5583961" y="232396"/>
                  <a:pt x="5580911" y="228803"/>
                  <a:pt x="5581520" y="224882"/>
                </a:cubicBezTo>
                <a:cubicBezTo>
                  <a:pt x="5582130" y="221288"/>
                  <a:pt x="5585786" y="218674"/>
                  <a:pt x="5589750" y="219328"/>
                </a:cubicBezTo>
                <a:close/>
                <a:moveTo>
                  <a:pt x="1914475" y="219001"/>
                </a:moveTo>
                <a:cubicBezTo>
                  <a:pt x="1918437" y="219655"/>
                  <a:pt x="1920876" y="223249"/>
                  <a:pt x="1920570" y="226842"/>
                </a:cubicBezTo>
                <a:cubicBezTo>
                  <a:pt x="1919962" y="230436"/>
                  <a:pt x="1916609" y="233050"/>
                  <a:pt x="1912647" y="232396"/>
                </a:cubicBezTo>
                <a:cubicBezTo>
                  <a:pt x="1908685" y="231743"/>
                  <a:pt x="1906247" y="228149"/>
                  <a:pt x="1906552" y="224555"/>
                </a:cubicBezTo>
                <a:cubicBezTo>
                  <a:pt x="1907162" y="220635"/>
                  <a:pt x="1910514" y="218348"/>
                  <a:pt x="1914475" y="219001"/>
                </a:cubicBezTo>
                <a:close/>
                <a:moveTo>
                  <a:pt x="6443270" y="218675"/>
                </a:moveTo>
                <a:cubicBezTo>
                  <a:pt x="6447537" y="219328"/>
                  <a:pt x="6450280" y="223249"/>
                  <a:pt x="6449671" y="227169"/>
                </a:cubicBezTo>
                <a:cubicBezTo>
                  <a:pt x="6449061" y="231090"/>
                  <a:pt x="6445404" y="233704"/>
                  <a:pt x="6441136" y="233050"/>
                </a:cubicBezTo>
                <a:cubicBezTo>
                  <a:pt x="6436869" y="232397"/>
                  <a:pt x="6434125" y="228476"/>
                  <a:pt x="6434736" y="224556"/>
                </a:cubicBezTo>
                <a:cubicBezTo>
                  <a:pt x="6435345" y="220635"/>
                  <a:pt x="6439003" y="218021"/>
                  <a:pt x="6443270" y="218675"/>
                </a:cubicBezTo>
                <a:close/>
                <a:moveTo>
                  <a:pt x="5441637" y="218674"/>
                </a:moveTo>
                <a:cubicBezTo>
                  <a:pt x="5445600" y="219328"/>
                  <a:pt x="5448341" y="222922"/>
                  <a:pt x="5447735" y="226516"/>
                </a:cubicBezTo>
                <a:cubicBezTo>
                  <a:pt x="5447121" y="230110"/>
                  <a:pt x="5443465" y="232723"/>
                  <a:pt x="5439803" y="232070"/>
                </a:cubicBezTo>
                <a:cubicBezTo>
                  <a:pt x="5436148" y="231417"/>
                  <a:pt x="5433100" y="227823"/>
                  <a:pt x="5433712" y="224229"/>
                </a:cubicBezTo>
                <a:cubicBezTo>
                  <a:pt x="5434010" y="220635"/>
                  <a:pt x="5437672" y="218021"/>
                  <a:pt x="5441637" y="218674"/>
                </a:cubicBezTo>
                <a:close/>
                <a:moveTo>
                  <a:pt x="7525621" y="218021"/>
                </a:moveTo>
                <a:cubicBezTo>
                  <a:pt x="7529584" y="218675"/>
                  <a:pt x="7532327" y="222269"/>
                  <a:pt x="7531717" y="225862"/>
                </a:cubicBezTo>
                <a:cubicBezTo>
                  <a:pt x="7531107" y="229457"/>
                  <a:pt x="7527450" y="232070"/>
                  <a:pt x="7523488" y="231417"/>
                </a:cubicBezTo>
                <a:cubicBezTo>
                  <a:pt x="7519525" y="230764"/>
                  <a:pt x="7516782" y="227169"/>
                  <a:pt x="7517391" y="223576"/>
                </a:cubicBezTo>
                <a:cubicBezTo>
                  <a:pt x="7518001" y="219981"/>
                  <a:pt x="7521658" y="217368"/>
                  <a:pt x="7525621" y="218021"/>
                </a:cubicBezTo>
                <a:close/>
                <a:moveTo>
                  <a:pt x="3289399" y="218021"/>
                </a:moveTo>
                <a:cubicBezTo>
                  <a:pt x="3293665" y="218674"/>
                  <a:pt x="3296407" y="222595"/>
                  <a:pt x="3295797" y="226516"/>
                </a:cubicBezTo>
                <a:cubicBezTo>
                  <a:pt x="3295191" y="230436"/>
                  <a:pt x="3291531" y="233050"/>
                  <a:pt x="3287266" y="232396"/>
                </a:cubicBezTo>
                <a:cubicBezTo>
                  <a:pt x="3283000" y="231743"/>
                  <a:pt x="3280252" y="227823"/>
                  <a:pt x="3280864" y="223902"/>
                </a:cubicBezTo>
                <a:cubicBezTo>
                  <a:pt x="3281472" y="219981"/>
                  <a:pt x="3285130" y="217367"/>
                  <a:pt x="3289399" y="218021"/>
                </a:cubicBezTo>
                <a:close/>
                <a:moveTo>
                  <a:pt x="4133197" y="217694"/>
                </a:moveTo>
                <a:cubicBezTo>
                  <a:pt x="4137154" y="218348"/>
                  <a:pt x="4139895" y="221942"/>
                  <a:pt x="4139284" y="225862"/>
                </a:cubicBezTo>
                <a:cubicBezTo>
                  <a:pt x="4138677" y="229783"/>
                  <a:pt x="4135028" y="232069"/>
                  <a:pt x="4131069" y="231416"/>
                </a:cubicBezTo>
                <a:cubicBezTo>
                  <a:pt x="4127101" y="230763"/>
                  <a:pt x="4124358" y="227169"/>
                  <a:pt x="4124972" y="223248"/>
                </a:cubicBezTo>
                <a:cubicBezTo>
                  <a:pt x="4125576" y="219328"/>
                  <a:pt x="4129240" y="217041"/>
                  <a:pt x="4133197" y="217694"/>
                </a:cubicBezTo>
                <a:close/>
                <a:moveTo>
                  <a:pt x="3091565" y="217041"/>
                </a:moveTo>
                <a:cubicBezTo>
                  <a:pt x="3095836" y="217694"/>
                  <a:pt x="3098583" y="221615"/>
                  <a:pt x="3097968" y="225535"/>
                </a:cubicBezTo>
                <a:cubicBezTo>
                  <a:pt x="3097361" y="229456"/>
                  <a:pt x="3093396" y="232070"/>
                  <a:pt x="3089438" y="231416"/>
                </a:cubicBezTo>
                <a:cubicBezTo>
                  <a:pt x="3085170" y="230763"/>
                  <a:pt x="3082423" y="226842"/>
                  <a:pt x="3083034" y="222922"/>
                </a:cubicBezTo>
                <a:cubicBezTo>
                  <a:pt x="3083650" y="219001"/>
                  <a:pt x="3087606" y="216387"/>
                  <a:pt x="3091565" y="217041"/>
                </a:cubicBezTo>
                <a:close/>
                <a:moveTo>
                  <a:pt x="8303271" y="216748"/>
                </a:moveTo>
                <a:cubicBezTo>
                  <a:pt x="8307426" y="217461"/>
                  <a:pt x="8310320" y="221217"/>
                  <a:pt x="8309734" y="225137"/>
                </a:cubicBezTo>
                <a:cubicBezTo>
                  <a:pt x="8309149" y="229056"/>
                  <a:pt x="8305306" y="231656"/>
                  <a:pt x="8301150" y="230942"/>
                </a:cubicBezTo>
                <a:cubicBezTo>
                  <a:pt x="8296995" y="230229"/>
                  <a:pt x="8294101" y="226474"/>
                  <a:pt x="8294686" y="222554"/>
                </a:cubicBezTo>
                <a:cubicBezTo>
                  <a:pt x="8295272" y="218634"/>
                  <a:pt x="8299115" y="216035"/>
                  <a:pt x="8303271" y="216748"/>
                </a:cubicBezTo>
                <a:close/>
                <a:moveTo>
                  <a:pt x="5838544" y="216060"/>
                </a:moveTo>
                <a:cubicBezTo>
                  <a:pt x="5842506" y="216714"/>
                  <a:pt x="5845249" y="220308"/>
                  <a:pt x="5844640" y="224228"/>
                </a:cubicBezTo>
                <a:cubicBezTo>
                  <a:pt x="5844030" y="227823"/>
                  <a:pt x="5840373" y="230436"/>
                  <a:pt x="5836411" y="229783"/>
                </a:cubicBezTo>
                <a:cubicBezTo>
                  <a:pt x="5832448" y="229129"/>
                  <a:pt x="5829704" y="225535"/>
                  <a:pt x="5830314" y="221615"/>
                </a:cubicBezTo>
                <a:cubicBezTo>
                  <a:pt x="5830924" y="217694"/>
                  <a:pt x="5834581" y="215080"/>
                  <a:pt x="5838544" y="216060"/>
                </a:cubicBezTo>
                <a:close/>
                <a:moveTo>
                  <a:pt x="2962910" y="215081"/>
                </a:moveTo>
                <a:cubicBezTo>
                  <a:pt x="2967180" y="215734"/>
                  <a:pt x="2969924" y="219655"/>
                  <a:pt x="2969618" y="223575"/>
                </a:cubicBezTo>
                <a:cubicBezTo>
                  <a:pt x="2969013" y="227496"/>
                  <a:pt x="2965045" y="230110"/>
                  <a:pt x="2960776" y="229456"/>
                </a:cubicBezTo>
                <a:cubicBezTo>
                  <a:pt x="2956516" y="228803"/>
                  <a:pt x="2953775" y="224882"/>
                  <a:pt x="2954077" y="220962"/>
                </a:cubicBezTo>
                <a:cubicBezTo>
                  <a:pt x="2954690" y="217041"/>
                  <a:pt x="2958645" y="214427"/>
                  <a:pt x="2962910" y="215081"/>
                </a:cubicBezTo>
                <a:close/>
                <a:moveTo>
                  <a:pt x="8258060" y="212467"/>
                </a:moveTo>
                <a:lnTo>
                  <a:pt x="8258751" y="213349"/>
                </a:lnTo>
                <a:lnTo>
                  <a:pt x="8263546" y="216184"/>
                </a:lnTo>
                <a:cubicBezTo>
                  <a:pt x="8264765" y="217776"/>
                  <a:pt x="8265375" y="219818"/>
                  <a:pt x="8265070" y="221942"/>
                </a:cubicBezTo>
                <a:cubicBezTo>
                  <a:pt x="8264460" y="226189"/>
                  <a:pt x="8260498" y="228803"/>
                  <a:pt x="8256231" y="228149"/>
                </a:cubicBezTo>
                <a:cubicBezTo>
                  <a:pt x="8251964" y="227496"/>
                  <a:pt x="8248916" y="223576"/>
                  <a:pt x="8249525" y="219328"/>
                </a:cubicBezTo>
                <a:lnTo>
                  <a:pt x="8250110" y="218379"/>
                </a:lnTo>
                <a:lnTo>
                  <a:pt x="8249830" y="218021"/>
                </a:lnTo>
                <a:lnTo>
                  <a:pt x="8250689" y="217442"/>
                </a:lnTo>
                <a:lnTo>
                  <a:pt x="8252573" y="214387"/>
                </a:lnTo>
                <a:lnTo>
                  <a:pt x="8256482" y="213532"/>
                </a:lnTo>
                <a:close/>
                <a:moveTo>
                  <a:pt x="4550542" y="212140"/>
                </a:moveTo>
                <a:cubicBezTo>
                  <a:pt x="4554509" y="212794"/>
                  <a:pt x="4557247" y="216387"/>
                  <a:pt x="4556639" y="219981"/>
                </a:cubicBezTo>
                <a:cubicBezTo>
                  <a:pt x="4556033" y="223575"/>
                  <a:pt x="4552373" y="226189"/>
                  <a:pt x="4548721" y="225535"/>
                </a:cubicBezTo>
                <a:cubicBezTo>
                  <a:pt x="4544754" y="224882"/>
                  <a:pt x="4542007" y="221288"/>
                  <a:pt x="4542618" y="217694"/>
                </a:cubicBezTo>
                <a:cubicBezTo>
                  <a:pt x="4542927" y="214100"/>
                  <a:pt x="4546580" y="211487"/>
                  <a:pt x="4550542" y="212140"/>
                </a:cubicBezTo>
                <a:close/>
                <a:moveTo>
                  <a:pt x="4310331" y="211487"/>
                </a:moveTo>
                <a:cubicBezTo>
                  <a:pt x="4314286" y="212140"/>
                  <a:pt x="4317027" y="215734"/>
                  <a:pt x="4316425" y="219328"/>
                </a:cubicBezTo>
                <a:cubicBezTo>
                  <a:pt x="4315814" y="222922"/>
                  <a:pt x="4312155" y="225535"/>
                  <a:pt x="4308193" y="224882"/>
                </a:cubicBezTo>
                <a:cubicBezTo>
                  <a:pt x="4304233" y="224229"/>
                  <a:pt x="4301485" y="220635"/>
                  <a:pt x="4302096" y="217041"/>
                </a:cubicBezTo>
                <a:cubicBezTo>
                  <a:pt x="4302702" y="213447"/>
                  <a:pt x="4306371" y="210833"/>
                  <a:pt x="4310331" y="211487"/>
                </a:cubicBezTo>
                <a:close/>
                <a:moveTo>
                  <a:pt x="2585360" y="211487"/>
                </a:moveTo>
                <a:cubicBezTo>
                  <a:pt x="2589323" y="212140"/>
                  <a:pt x="2591758" y="215734"/>
                  <a:pt x="2591456" y="219328"/>
                </a:cubicBezTo>
                <a:cubicBezTo>
                  <a:pt x="2590848" y="222922"/>
                  <a:pt x="2587497" y="225535"/>
                  <a:pt x="2583531" y="224882"/>
                </a:cubicBezTo>
                <a:cubicBezTo>
                  <a:pt x="2579574" y="224229"/>
                  <a:pt x="2577136" y="220635"/>
                  <a:pt x="2577441" y="217041"/>
                </a:cubicBezTo>
                <a:cubicBezTo>
                  <a:pt x="2578050" y="213121"/>
                  <a:pt x="2581397" y="210506"/>
                  <a:pt x="2585360" y="211487"/>
                </a:cubicBezTo>
                <a:close/>
                <a:moveTo>
                  <a:pt x="8181250" y="210506"/>
                </a:moveTo>
                <a:cubicBezTo>
                  <a:pt x="8185517" y="211160"/>
                  <a:pt x="8188565" y="215080"/>
                  <a:pt x="8187956" y="219328"/>
                </a:cubicBezTo>
                <a:cubicBezTo>
                  <a:pt x="8187346" y="223575"/>
                  <a:pt x="8183384" y="226189"/>
                  <a:pt x="8179116" y="225535"/>
                </a:cubicBezTo>
                <a:cubicBezTo>
                  <a:pt x="8174849" y="224882"/>
                  <a:pt x="8171801" y="220962"/>
                  <a:pt x="8172410" y="216714"/>
                </a:cubicBezTo>
                <a:cubicBezTo>
                  <a:pt x="8173020" y="212467"/>
                  <a:pt x="8176982" y="209853"/>
                  <a:pt x="8181250" y="210506"/>
                </a:cubicBezTo>
                <a:close/>
                <a:moveTo>
                  <a:pt x="6381396" y="210180"/>
                </a:moveTo>
                <a:cubicBezTo>
                  <a:pt x="6385357" y="210833"/>
                  <a:pt x="6388405" y="214427"/>
                  <a:pt x="6387796" y="218348"/>
                </a:cubicBezTo>
                <a:cubicBezTo>
                  <a:pt x="6387187" y="222269"/>
                  <a:pt x="6383529" y="224882"/>
                  <a:pt x="6379261" y="224229"/>
                </a:cubicBezTo>
                <a:cubicBezTo>
                  <a:pt x="6375300" y="223575"/>
                  <a:pt x="6372251" y="219981"/>
                  <a:pt x="6372861" y="216061"/>
                </a:cubicBezTo>
                <a:cubicBezTo>
                  <a:pt x="6373470" y="212140"/>
                  <a:pt x="6377128" y="209526"/>
                  <a:pt x="6381396" y="210180"/>
                </a:cubicBezTo>
                <a:close/>
                <a:moveTo>
                  <a:pt x="3218378" y="209853"/>
                </a:moveTo>
                <a:cubicBezTo>
                  <a:pt x="3222346" y="210506"/>
                  <a:pt x="3225394" y="214427"/>
                  <a:pt x="3224784" y="218348"/>
                </a:cubicBezTo>
                <a:cubicBezTo>
                  <a:pt x="3224175" y="222268"/>
                  <a:pt x="3220514" y="224882"/>
                  <a:pt x="3216243" y="224228"/>
                </a:cubicBezTo>
                <a:cubicBezTo>
                  <a:pt x="3212286" y="223575"/>
                  <a:pt x="3209238" y="219655"/>
                  <a:pt x="3209849" y="215734"/>
                </a:cubicBezTo>
                <a:cubicBezTo>
                  <a:pt x="3210459" y="211814"/>
                  <a:pt x="3214417" y="209199"/>
                  <a:pt x="3218378" y="209853"/>
                </a:cubicBezTo>
                <a:close/>
                <a:moveTo>
                  <a:pt x="2411104" y="209853"/>
                </a:moveTo>
                <a:cubicBezTo>
                  <a:pt x="2415672" y="210506"/>
                  <a:pt x="2418721" y="214754"/>
                  <a:pt x="2418112" y="219001"/>
                </a:cubicBezTo>
                <a:cubicBezTo>
                  <a:pt x="2417502" y="223249"/>
                  <a:pt x="2413235" y="226189"/>
                  <a:pt x="2408972" y="225209"/>
                </a:cubicBezTo>
                <a:cubicBezTo>
                  <a:pt x="2404397" y="224555"/>
                  <a:pt x="2401351" y="220308"/>
                  <a:pt x="2401959" y="216061"/>
                </a:cubicBezTo>
                <a:cubicBezTo>
                  <a:pt x="2402568" y="211814"/>
                  <a:pt x="2406530" y="209200"/>
                  <a:pt x="2411104" y="209853"/>
                </a:cubicBezTo>
                <a:close/>
                <a:moveTo>
                  <a:pt x="2831210" y="209200"/>
                </a:moveTo>
                <a:cubicBezTo>
                  <a:pt x="2835473" y="209853"/>
                  <a:pt x="2838518" y="213774"/>
                  <a:pt x="2837908" y="218021"/>
                </a:cubicBezTo>
                <a:cubicBezTo>
                  <a:pt x="2837301" y="221942"/>
                  <a:pt x="2833340" y="224882"/>
                  <a:pt x="2829071" y="223902"/>
                </a:cubicBezTo>
                <a:cubicBezTo>
                  <a:pt x="2824799" y="223249"/>
                  <a:pt x="2821751" y="219328"/>
                  <a:pt x="2822364" y="215081"/>
                </a:cubicBezTo>
                <a:cubicBezTo>
                  <a:pt x="2822969" y="211160"/>
                  <a:pt x="2826940" y="208546"/>
                  <a:pt x="2831210" y="209200"/>
                </a:cubicBezTo>
                <a:close/>
                <a:moveTo>
                  <a:pt x="1790541" y="208873"/>
                </a:moveTo>
                <a:cubicBezTo>
                  <a:pt x="1795112" y="209526"/>
                  <a:pt x="1798161" y="213774"/>
                  <a:pt x="1797551" y="218021"/>
                </a:cubicBezTo>
                <a:lnTo>
                  <a:pt x="1797202" y="218565"/>
                </a:lnTo>
                <a:lnTo>
                  <a:pt x="1797834" y="220962"/>
                </a:lnTo>
                <a:cubicBezTo>
                  <a:pt x="1797530" y="223085"/>
                  <a:pt x="1796310" y="224883"/>
                  <a:pt x="1794596" y="226067"/>
                </a:cubicBezTo>
                <a:lnTo>
                  <a:pt x="1789127" y="227326"/>
                </a:lnTo>
                <a:lnTo>
                  <a:pt x="1792656" y="229416"/>
                </a:lnTo>
                <a:cubicBezTo>
                  <a:pt x="1793913" y="231090"/>
                  <a:pt x="1794523" y="233214"/>
                  <a:pt x="1794219" y="235337"/>
                </a:cubicBezTo>
                <a:cubicBezTo>
                  <a:pt x="1793608" y="239584"/>
                  <a:pt x="1789342" y="242525"/>
                  <a:pt x="1785075" y="241544"/>
                </a:cubicBezTo>
                <a:cubicBezTo>
                  <a:pt x="1780504" y="240891"/>
                  <a:pt x="1777456" y="236644"/>
                  <a:pt x="1778065" y="232396"/>
                </a:cubicBezTo>
                <a:cubicBezTo>
                  <a:pt x="1778370" y="230436"/>
                  <a:pt x="1779513" y="228721"/>
                  <a:pt x="1781151" y="227578"/>
                </a:cubicBezTo>
                <a:lnTo>
                  <a:pt x="1786466" y="226360"/>
                </a:lnTo>
                <a:lnTo>
                  <a:pt x="1785730" y="225924"/>
                </a:lnTo>
                <a:lnTo>
                  <a:pt x="1785479" y="226312"/>
                </a:lnTo>
                <a:cubicBezTo>
                  <a:pt x="1784031" y="227333"/>
                  <a:pt x="1782203" y="227823"/>
                  <a:pt x="1780374" y="227496"/>
                </a:cubicBezTo>
                <a:cubicBezTo>
                  <a:pt x="1776412" y="226842"/>
                  <a:pt x="1773669" y="223249"/>
                  <a:pt x="1774278" y="219655"/>
                </a:cubicBezTo>
                <a:lnTo>
                  <a:pt x="1781349" y="214699"/>
                </a:lnTo>
                <a:lnTo>
                  <a:pt x="1784331" y="210262"/>
                </a:lnTo>
                <a:cubicBezTo>
                  <a:pt x="1786045" y="209118"/>
                  <a:pt x="1788255" y="208546"/>
                  <a:pt x="1790541" y="208873"/>
                </a:cubicBezTo>
                <a:close/>
                <a:moveTo>
                  <a:pt x="1951139" y="208873"/>
                </a:moveTo>
                <a:cubicBezTo>
                  <a:pt x="1955710" y="209526"/>
                  <a:pt x="1959063" y="213774"/>
                  <a:pt x="1958149" y="218348"/>
                </a:cubicBezTo>
                <a:cubicBezTo>
                  <a:pt x="1957539" y="222595"/>
                  <a:pt x="1953272" y="225535"/>
                  <a:pt x="1948701" y="224882"/>
                </a:cubicBezTo>
                <a:cubicBezTo>
                  <a:pt x="1944129" y="224228"/>
                  <a:pt x="1940776" y="219981"/>
                  <a:pt x="1941690" y="215407"/>
                </a:cubicBezTo>
                <a:cubicBezTo>
                  <a:pt x="1942300" y="210833"/>
                  <a:pt x="1946567" y="207892"/>
                  <a:pt x="1951139" y="208873"/>
                </a:cubicBezTo>
                <a:close/>
                <a:moveTo>
                  <a:pt x="6320130" y="208546"/>
                </a:moveTo>
                <a:cubicBezTo>
                  <a:pt x="6324093" y="209200"/>
                  <a:pt x="6326836" y="212794"/>
                  <a:pt x="6326226" y="216714"/>
                </a:cubicBezTo>
                <a:cubicBezTo>
                  <a:pt x="6325616" y="220635"/>
                  <a:pt x="6321959" y="222922"/>
                  <a:pt x="6317997" y="222269"/>
                </a:cubicBezTo>
                <a:cubicBezTo>
                  <a:pt x="6314034" y="221615"/>
                  <a:pt x="6311291" y="218021"/>
                  <a:pt x="6311901" y="214101"/>
                </a:cubicBezTo>
                <a:cubicBezTo>
                  <a:pt x="6312510" y="210506"/>
                  <a:pt x="6316168" y="207893"/>
                  <a:pt x="6320130" y="208546"/>
                </a:cubicBezTo>
                <a:close/>
                <a:moveTo>
                  <a:pt x="8273604" y="208220"/>
                </a:moveTo>
                <a:cubicBezTo>
                  <a:pt x="8275586" y="208547"/>
                  <a:pt x="8277338" y="209690"/>
                  <a:pt x="8278519" y="211201"/>
                </a:cubicBezTo>
                <a:lnTo>
                  <a:pt x="8279846" y="215835"/>
                </a:lnTo>
                <a:lnTo>
                  <a:pt x="8282711" y="211405"/>
                </a:lnTo>
                <a:cubicBezTo>
                  <a:pt x="8284272" y="210344"/>
                  <a:pt x="8286254" y="209853"/>
                  <a:pt x="8288235" y="210180"/>
                </a:cubicBezTo>
                <a:cubicBezTo>
                  <a:pt x="8292503" y="210833"/>
                  <a:pt x="8295246" y="214754"/>
                  <a:pt x="8294636" y="218674"/>
                </a:cubicBezTo>
                <a:cubicBezTo>
                  <a:pt x="8294026" y="222595"/>
                  <a:pt x="8290064" y="225209"/>
                  <a:pt x="8286101" y="224555"/>
                </a:cubicBezTo>
                <a:cubicBezTo>
                  <a:pt x="8283968" y="224229"/>
                  <a:pt x="8282215" y="223085"/>
                  <a:pt x="8281072" y="221533"/>
                </a:cubicBezTo>
                <a:lnTo>
                  <a:pt x="8279846" y="216643"/>
                </a:lnTo>
                <a:lnTo>
                  <a:pt x="8277109" y="221044"/>
                </a:lnTo>
                <a:cubicBezTo>
                  <a:pt x="8275586" y="222105"/>
                  <a:pt x="8273604" y="222596"/>
                  <a:pt x="8271470" y="222269"/>
                </a:cubicBezTo>
                <a:cubicBezTo>
                  <a:pt x="8267508" y="221615"/>
                  <a:pt x="8264460" y="217694"/>
                  <a:pt x="8265070" y="214101"/>
                </a:cubicBezTo>
                <a:cubicBezTo>
                  <a:pt x="8265680" y="209853"/>
                  <a:pt x="8269337" y="207240"/>
                  <a:pt x="8273604" y="208220"/>
                </a:cubicBezTo>
                <a:close/>
                <a:moveTo>
                  <a:pt x="6260389" y="207893"/>
                </a:moveTo>
                <a:cubicBezTo>
                  <a:pt x="6264351" y="208547"/>
                  <a:pt x="6267095" y="212140"/>
                  <a:pt x="6266485" y="216061"/>
                </a:cubicBezTo>
                <a:cubicBezTo>
                  <a:pt x="6265875" y="219981"/>
                  <a:pt x="6262218" y="222269"/>
                  <a:pt x="6258256" y="221615"/>
                </a:cubicBezTo>
                <a:cubicBezTo>
                  <a:pt x="6254292" y="220962"/>
                  <a:pt x="6251550" y="217368"/>
                  <a:pt x="6252159" y="213447"/>
                </a:cubicBezTo>
                <a:cubicBezTo>
                  <a:pt x="6252769" y="209853"/>
                  <a:pt x="6256427" y="207240"/>
                  <a:pt x="6260389" y="207893"/>
                </a:cubicBezTo>
                <a:close/>
                <a:moveTo>
                  <a:pt x="3954243" y="207893"/>
                </a:moveTo>
                <a:cubicBezTo>
                  <a:pt x="3958202" y="208547"/>
                  <a:pt x="3960948" y="212140"/>
                  <a:pt x="3960338" y="216061"/>
                </a:cubicBezTo>
                <a:cubicBezTo>
                  <a:pt x="3959731" y="219981"/>
                  <a:pt x="3956074" y="222269"/>
                  <a:pt x="3952110" y="221615"/>
                </a:cubicBezTo>
                <a:cubicBezTo>
                  <a:pt x="3948140" y="220962"/>
                  <a:pt x="3945401" y="217368"/>
                  <a:pt x="3946008" y="213447"/>
                </a:cubicBezTo>
                <a:cubicBezTo>
                  <a:pt x="3946619" y="209853"/>
                  <a:pt x="3950284" y="207240"/>
                  <a:pt x="3954243" y="207893"/>
                </a:cubicBezTo>
                <a:close/>
                <a:moveTo>
                  <a:pt x="5925108" y="207239"/>
                </a:moveTo>
                <a:cubicBezTo>
                  <a:pt x="5929070" y="207893"/>
                  <a:pt x="5931813" y="211487"/>
                  <a:pt x="5931204" y="215080"/>
                </a:cubicBezTo>
                <a:cubicBezTo>
                  <a:pt x="5930594" y="218674"/>
                  <a:pt x="5926936" y="221288"/>
                  <a:pt x="5923279" y="220635"/>
                </a:cubicBezTo>
                <a:cubicBezTo>
                  <a:pt x="5919316" y="219981"/>
                  <a:pt x="5916573" y="216387"/>
                  <a:pt x="5917182" y="212794"/>
                </a:cubicBezTo>
                <a:cubicBezTo>
                  <a:pt x="5917792" y="209199"/>
                  <a:pt x="5921449" y="206586"/>
                  <a:pt x="5925108" y="207239"/>
                </a:cubicBezTo>
                <a:close/>
                <a:moveTo>
                  <a:pt x="7107128" y="206586"/>
                </a:moveTo>
                <a:cubicBezTo>
                  <a:pt x="7111091" y="207239"/>
                  <a:pt x="7113834" y="210833"/>
                  <a:pt x="7113224" y="214427"/>
                </a:cubicBezTo>
                <a:cubicBezTo>
                  <a:pt x="7112615" y="218021"/>
                  <a:pt x="7108958" y="220635"/>
                  <a:pt x="7104995" y="219981"/>
                </a:cubicBezTo>
                <a:cubicBezTo>
                  <a:pt x="7101032" y="219328"/>
                  <a:pt x="7098289" y="215734"/>
                  <a:pt x="7098899" y="212140"/>
                </a:cubicBezTo>
                <a:cubicBezTo>
                  <a:pt x="7099813" y="208219"/>
                  <a:pt x="7103166" y="205932"/>
                  <a:pt x="7107128" y="206586"/>
                </a:cubicBezTo>
                <a:close/>
                <a:moveTo>
                  <a:pt x="6811471" y="206260"/>
                </a:moveTo>
                <a:cubicBezTo>
                  <a:pt x="6815738" y="206913"/>
                  <a:pt x="6818481" y="210833"/>
                  <a:pt x="6817871" y="214754"/>
                </a:cubicBezTo>
                <a:cubicBezTo>
                  <a:pt x="6817262" y="218674"/>
                  <a:pt x="6813604" y="221289"/>
                  <a:pt x="6809337" y="220635"/>
                </a:cubicBezTo>
                <a:cubicBezTo>
                  <a:pt x="6805070" y="219981"/>
                  <a:pt x="6802326" y="216061"/>
                  <a:pt x="6802936" y="212140"/>
                </a:cubicBezTo>
                <a:cubicBezTo>
                  <a:pt x="6803546" y="208220"/>
                  <a:pt x="6807204" y="205606"/>
                  <a:pt x="6811471" y="206260"/>
                </a:cubicBezTo>
                <a:close/>
                <a:moveTo>
                  <a:pt x="3769791" y="205279"/>
                </a:moveTo>
                <a:cubicBezTo>
                  <a:pt x="3773746" y="205933"/>
                  <a:pt x="3776791" y="209526"/>
                  <a:pt x="3776186" y="213447"/>
                </a:cubicBezTo>
                <a:cubicBezTo>
                  <a:pt x="3775573" y="217368"/>
                  <a:pt x="3771917" y="219981"/>
                  <a:pt x="3767655" y="219328"/>
                </a:cubicBezTo>
                <a:cubicBezTo>
                  <a:pt x="3763686" y="218674"/>
                  <a:pt x="3760641" y="215081"/>
                  <a:pt x="3761249" y="211160"/>
                </a:cubicBezTo>
                <a:cubicBezTo>
                  <a:pt x="3761861" y="207240"/>
                  <a:pt x="3765822" y="204626"/>
                  <a:pt x="3769791" y="205279"/>
                </a:cubicBezTo>
                <a:close/>
                <a:moveTo>
                  <a:pt x="2695514" y="205279"/>
                </a:moveTo>
                <a:cubicBezTo>
                  <a:pt x="2699783" y="205932"/>
                  <a:pt x="2702830" y="209853"/>
                  <a:pt x="2702221" y="214100"/>
                </a:cubicBezTo>
                <a:cubicBezTo>
                  <a:pt x="2701609" y="218348"/>
                  <a:pt x="2697649" y="220961"/>
                  <a:pt x="2693379" y="220308"/>
                </a:cubicBezTo>
                <a:cubicBezTo>
                  <a:pt x="2689112" y="219655"/>
                  <a:pt x="2686068" y="215734"/>
                  <a:pt x="2686678" y="211487"/>
                </a:cubicBezTo>
                <a:cubicBezTo>
                  <a:pt x="2687284" y="207239"/>
                  <a:pt x="2691246" y="204626"/>
                  <a:pt x="2695514" y="205279"/>
                </a:cubicBezTo>
                <a:close/>
                <a:moveTo>
                  <a:pt x="2555588" y="204626"/>
                </a:moveTo>
                <a:cubicBezTo>
                  <a:pt x="2559861" y="205279"/>
                  <a:pt x="2562911" y="209526"/>
                  <a:pt x="2562300" y="213447"/>
                </a:cubicBezTo>
                <a:cubicBezTo>
                  <a:pt x="2561688" y="217694"/>
                  <a:pt x="2557723" y="220308"/>
                  <a:pt x="2553158" y="219655"/>
                </a:cubicBezTo>
                <a:cubicBezTo>
                  <a:pt x="2548896" y="219001"/>
                  <a:pt x="2545845" y="214754"/>
                  <a:pt x="2546454" y="210833"/>
                </a:cubicBezTo>
                <a:cubicBezTo>
                  <a:pt x="2547370" y="206586"/>
                  <a:pt x="2551330" y="203972"/>
                  <a:pt x="2555588" y="204626"/>
                </a:cubicBezTo>
                <a:close/>
                <a:moveTo>
                  <a:pt x="6202782" y="202992"/>
                </a:moveTo>
                <a:cubicBezTo>
                  <a:pt x="6206744" y="203646"/>
                  <a:pt x="6209487" y="207240"/>
                  <a:pt x="6208877" y="210833"/>
                </a:cubicBezTo>
                <a:cubicBezTo>
                  <a:pt x="6208268" y="214427"/>
                  <a:pt x="6204610" y="217041"/>
                  <a:pt x="6200953" y="216387"/>
                </a:cubicBezTo>
                <a:cubicBezTo>
                  <a:pt x="6196990" y="215734"/>
                  <a:pt x="6194247" y="212140"/>
                  <a:pt x="6194857" y="208546"/>
                </a:cubicBezTo>
                <a:cubicBezTo>
                  <a:pt x="6195466" y="204626"/>
                  <a:pt x="6199124" y="202339"/>
                  <a:pt x="6202782" y="202992"/>
                </a:cubicBezTo>
                <a:close/>
                <a:moveTo>
                  <a:pt x="8244648" y="202665"/>
                </a:moveTo>
                <a:cubicBezTo>
                  <a:pt x="8248916" y="203319"/>
                  <a:pt x="8251964" y="207239"/>
                  <a:pt x="8251354" y="211160"/>
                </a:cubicBezTo>
                <a:cubicBezTo>
                  <a:pt x="8250745" y="215080"/>
                  <a:pt x="8246783" y="218021"/>
                  <a:pt x="8242515" y="217041"/>
                </a:cubicBezTo>
                <a:cubicBezTo>
                  <a:pt x="8238248" y="216387"/>
                  <a:pt x="8235200" y="212467"/>
                  <a:pt x="8235809" y="208546"/>
                </a:cubicBezTo>
                <a:cubicBezTo>
                  <a:pt x="8236419" y="204626"/>
                  <a:pt x="8240381" y="202012"/>
                  <a:pt x="8244648" y="202665"/>
                </a:cubicBezTo>
                <a:close/>
                <a:moveTo>
                  <a:pt x="5541609" y="202665"/>
                </a:moveTo>
                <a:cubicBezTo>
                  <a:pt x="5545574" y="203319"/>
                  <a:pt x="5548317" y="206913"/>
                  <a:pt x="5547705" y="210833"/>
                </a:cubicBezTo>
                <a:cubicBezTo>
                  <a:pt x="5547096" y="214754"/>
                  <a:pt x="5543439" y="217041"/>
                  <a:pt x="5539474" y="216388"/>
                </a:cubicBezTo>
                <a:cubicBezTo>
                  <a:pt x="5535511" y="215734"/>
                  <a:pt x="5532769" y="212140"/>
                  <a:pt x="5533379" y="208220"/>
                </a:cubicBezTo>
                <a:cubicBezTo>
                  <a:pt x="5533989" y="204299"/>
                  <a:pt x="5537645" y="201685"/>
                  <a:pt x="5541609" y="202665"/>
                </a:cubicBezTo>
                <a:close/>
                <a:moveTo>
                  <a:pt x="5492238" y="202665"/>
                </a:moveTo>
                <a:cubicBezTo>
                  <a:pt x="5496200" y="203319"/>
                  <a:pt x="5498946" y="206913"/>
                  <a:pt x="5498335" y="210833"/>
                </a:cubicBezTo>
                <a:cubicBezTo>
                  <a:pt x="5497724" y="214427"/>
                  <a:pt x="5494067" y="217041"/>
                  <a:pt x="5490103" y="216387"/>
                </a:cubicBezTo>
                <a:cubicBezTo>
                  <a:pt x="5486140" y="215734"/>
                  <a:pt x="5483399" y="212140"/>
                  <a:pt x="5484012" y="208219"/>
                </a:cubicBezTo>
                <a:cubicBezTo>
                  <a:pt x="5484617" y="204299"/>
                  <a:pt x="5488277" y="202012"/>
                  <a:pt x="5492238" y="202665"/>
                </a:cubicBezTo>
                <a:close/>
                <a:moveTo>
                  <a:pt x="8091943" y="202339"/>
                </a:moveTo>
                <a:cubicBezTo>
                  <a:pt x="8096210" y="202992"/>
                  <a:pt x="8099258" y="206913"/>
                  <a:pt x="8098648" y="210833"/>
                </a:cubicBezTo>
                <a:cubicBezTo>
                  <a:pt x="8098039" y="214754"/>
                  <a:pt x="8094076" y="217694"/>
                  <a:pt x="8089809" y="216714"/>
                </a:cubicBezTo>
                <a:cubicBezTo>
                  <a:pt x="8085542" y="216061"/>
                  <a:pt x="8082494" y="212140"/>
                  <a:pt x="8083103" y="208220"/>
                </a:cubicBezTo>
                <a:cubicBezTo>
                  <a:pt x="8083713" y="204299"/>
                  <a:pt x="8087675" y="201685"/>
                  <a:pt x="8091943" y="202339"/>
                </a:cubicBezTo>
                <a:close/>
                <a:moveTo>
                  <a:pt x="4483482" y="202339"/>
                </a:moveTo>
                <a:cubicBezTo>
                  <a:pt x="4487448" y="202992"/>
                  <a:pt x="4490184" y="206587"/>
                  <a:pt x="4489573" y="210180"/>
                </a:cubicBezTo>
                <a:cubicBezTo>
                  <a:pt x="4488965" y="213774"/>
                  <a:pt x="4485310" y="216388"/>
                  <a:pt x="4481651" y="215734"/>
                </a:cubicBezTo>
                <a:cubicBezTo>
                  <a:pt x="4477993" y="215081"/>
                  <a:pt x="4474951" y="211487"/>
                  <a:pt x="4475553" y="207893"/>
                </a:cubicBezTo>
                <a:cubicBezTo>
                  <a:pt x="4476165" y="203972"/>
                  <a:pt x="4479825" y="201685"/>
                  <a:pt x="4483482" y="202339"/>
                </a:cubicBezTo>
                <a:close/>
                <a:moveTo>
                  <a:pt x="7753918" y="202339"/>
                </a:moveTo>
                <a:cubicBezTo>
                  <a:pt x="7757880" y="202992"/>
                  <a:pt x="7760624" y="206586"/>
                  <a:pt x="7760319" y="210506"/>
                </a:cubicBezTo>
                <a:cubicBezTo>
                  <a:pt x="7760013" y="214427"/>
                  <a:pt x="7756052" y="217041"/>
                  <a:pt x="7752089" y="216061"/>
                </a:cubicBezTo>
                <a:cubicBezTo>
                  <a:pt x="7748127" y="215407"/>
                  <a:pt x="7745384" y="211814"/>
                  <a:pt x="7745688" y="207893"/>
                </a:cubicBezTo>
                <a:cubicBezTo>
                  <a:pt x="7746298" y="204299"/>
                  <a:pt x="7749956" y="201685"/>
                  <a:pt x="7753918" y="202339"/>
                </a:cubicBezTo>
                <a:close/>
                <a:moveTo>
                  <a:pt x="7674974" y="202012"/>
                </a:moveTo>
                <a:cubicBezTo>
                  <a:pt x="7678937" y="202665"/>
                  <a:pt x="7681680" y="206259"/>
                  <a:pt x="7681070" y="210180"/>
                </a:cubicBezTo>
                <a:cubicBezTo>
                  <a:pt x="7680460" y="214100"/>
                  <a:pt x="7676803" y="216387"/>
                  <a:pt x="7672841" y="215734"/>
                </a:cubicBezTo>
                <a:cubicBezTo>
                  <a:pt x="7668878" y="215080"/>
                  <a:pt x="7666135" y="211487"/>
                  <a:pt x="7666745" y="207566"/>
                </a:cubicBezTo>
                <a:cubicBezTo>
                  <a:pt x="7667354" y="203972"/>
                  <a:pt x="7671012" y="201358"/>
                  <a:pt x="7674974" y="202012"/>
                </a:cubicBezTo>
                <a:close/>
                <a:moveTo>
                  <a:pt x="5683358" y="201685"/>
                </a:moveTo>
                <a:cubicBezTo>
                  <a:pt x="5687321" y="202339"/>
                  <a:pt x="5690064" y="205933"/>
                  <a:pt x="5689452" y="209853"/>
                </a:cubicBezTo>
                <a:cubicBezTo>
                  <a:pt x="5688843" y="213774"/>
                  <a:pt x="5685187" y="216061"/>
                  <a:pt x="5681223" y="215408"/>
                </a:cubicBezTo>
                <a:cubicBezTo>
                  <a:pt x="5677259" y="214754"/>
                  <a:pt x="5674518" y="211160"/>
                  <a:pt x="5675127" y="207240"/>
                </a:cubicBezTo>
                <a:cubicBezTo>
                  <a:pt x="5675737" y="203646"/>
                  <a:pt x="5679395" y="201032"/>
                  <a:pt x="5683358" y="201685"/>
                </a:cubicBezTo>
                <a:close/>
                <a:moveTo>
                  <a:pt x="2529580" y="201685"/>
                </a:moveTo>
                <a:cubicBezTo>
                  <a:pt x="2533545" y="202339"/>
                  <a:pt x="2536287" y="205933"/>
                  <a:pt x="2535677" y="209526"/>
                </a:cubicBezTo>
                <a:cubicBezTo>
                  <a:pt x="2535068" y="213120"/>
                  <a:pt x="2531412" y="215734"/>
                  <a:pt x="2527753" y="215080"/>
                </a:cubicBezTo>
                <a:cubicBezTo>
                  <a:pt x="2523796" y="214427"/>
                  <a:pt x="2521051" y="210833"/>
                  <a:pt x="2521658" y="207239"/>
                </a:cubicBezTo>
                <a:cubicBezTo>
                  <a:pt x="2522271" y="203319"/>
                  <a:pt x="2525922" y="201031"/>
                  <a:pt x="2529580" y="201685"/>
                </a:cubicBezTo>
                <a:close/>
                <a:moveTo>
                  <a:pt x="7835300" y="200052"/>
                </a:moveTo>
                <a:cubicBezTo>
                  <a:pt x="7839261" y="200705"/>
                  <a:pt x="7842309" y="204626"/>
                  <a:pt x="7841700" y="208220"/>
                </a:cubicBezTo>
                <a:cubicBezTo>
                  <a:pt x="7841091" y="212140"/>
                  <a:pt x="7837433" y="214754"/>
                  <a:pt x="7833166" y="214101"/>
                </a:cubicBezTo>
                <a:cubicBezTo>
                  <a:pt x="7829204" y="213447"/>
                  <a:pt x="7826155" y="209526"/>
                  <a:pt x="7826765" y="205933"/>
                </a:cubicBezTo>
                <a:cubicBezTo>
                  <a:pt x="7827374" y="202012"/>
                  <a:pt x="7831337" y="199398"/>
                  <a:pt x="7835300" y="200052"/>
                </a:cubicBezTo>
                <a:close/>
                <a:moveTo>
                  <a:pt x="6519166" y="199725"/>
                </a:moveTo>
                <a:cubicBezTo>
                  <a:pt x="6523433" y="200378"/>
                  <a:pt x="6526177" y="204299"/>
                  <a:pt x="6525566" y="208219"/>
                </a:cubicBezTo>
                <a:cubicBezTo>
                  <a:pt x="6524957" y="212140"/>
                  <a:pt x="6521299" y="214754"/>
                  <a:pt x="6517033" y="214100"/>
                </a:cubicBezTo>
                <a:cubicBezTo>
                  <a:pt x="6512765" y="213447"/>
                  <a:pt x="6510022" y="209526"/>
                  <a:pt x="6510632" y="205606"/>
                </a:cubicBezTo>
                <a:cubicBezTo>
                  <a:pt x="6511241" y="201685"/>
                  <a:pt x="6514898" y="199071"/>
                  <a:pt x="6519166" y="199725"/>
                </a:cubicBezTo>
                <a:close/>
                <a:moveTo>
                  <a:pt x="8004465" y="198745"/>
                </a:moveTo>
                <a:cubicBezTo>
                  <a:pt x="8008732" y="199398"/>
                  <a:pt x="8011475" y="203319"/>
                  <a:pt x="8010865" y="207239"/>
                </a:cubicBezTo>
                <a:cubicBezTo>
                  <a:pt x="8010256" y="211160"/>
                  <a:pt x="8006293" y="213774"/>
                  <a:pt x="8002331" y="213120"/>
                </a:cubicBezTo>
                <a:cubicBezTo>
                  <a:pt x="7998064" y="212467"/>
                  <a:pt x="7995321" y="208546"/>
                  <a:pt x="7995931" y="204626"/>
                </a:cubicBezTo>
                <a:cubicBezTo>
                  <a:pt x="7996540" y="200705"/>
                  <a:pt x="8000503" y="198091"/>
                  <a:pt x="8004465" y="198745"/>
                </a:cubicBezTo>
                <a:close/>
                <a:moveTo>
                  <a:pt x="7598468" y="198745"/>
                </a:moveTo>
                <a:cubicBezTo>
                  <a:pt x="7602431" y="199399"/>
                  <a:pt x="7605174" y="202992"/>
                  <a:pt x="7604565" y="206586"/>
                </a:cubicBezTo>
                <a:cubicBezTo>
                  <a:pt x="7603955" y="210180"/>
                  <a:pt x="7600298" y="212794"/>
                  <a:pt x="7596335" y="212140"/>
                </a:cubicBezTo>
                <a:cubicBezTo>
                  <a:pt x="7592372" y="211487"/>
                  <a:pt x="7589629" y="207893"/>
                  <a:pt x="7590239" y="204299"/>
                </a:cubicBezTo>
                <a:cubicBezTo>
                  <a:pt x="7590848" y="200705"/>
                  <a:pt x="7594506" y="198092"/>
                  <a:pt x="7598468" y="198745"/>
                </a:cubicBezTo>
                <a:close/>
                <a:moveTo>
                  <a:pt x="2185840" y="198745"/>
                </a:moveTo>
                <a:cubicBezTo>
                  <a:pt x="2190412" y="199398"/>
                  <a:pt x="2193460" y="203646"/>
                  <a:pt x="2192850" y="207893"/>
                </a:cubicBezTo>
                <a:cubicBezTo>
                  <a:pt x="2192241" y="212140"/>
                  <a:pt x="2187973" y="215080"/>
                  <a:pt x="2183402" y="214427"/>
                </a:cubicBezTo>
                <a:cubicBezTo>
                  <a:pt x="2178830" y="213774"/>
                  <a:pt x="2175782" y="209526"/>
                  <a:pt x="2176392" y="205279"/>
                </a:cubicBezTo>
                <a:cubicBezTo>
                  <a:pt x="2177002" y="201031"/>
                  <a:pt x="2181269" y="197765"/>
                  <a:pt x="2185840" y="198745"/>
                </a:cubicBezTo>
                <a:close/>
                <a:moveTo>
                  <a:pt x="7037329" y="198418"/>
                </a:moveTo>
                <a:cubicBezTo>
                  <a:pt x="7041291" y="199071"/>
                  <a:pt x="7044034" y="202665"/>
                  <a:pt x="7043425" y="206586"/>
                </a:cubicBezTo>
                <a:cubicBezTo>
                  <a:pt x="7042815" y="210506"/>
                  <a:pt x="7039157" y="212793"/>
                  <a:pt x="7035195" y="212140"/>
                </a:cubicBezTo>
                <a:cubicBezTo>
                  <a:pt x="7031233" y="211487"/>
                  <a:pt x="7028489" y="207892"/>
                  <a:pt x="7029099" y="203972"/>
                </a:cubicBezTo>
                <a:cubicBezTo>
                  <a:pt x="7029708" y="200051"/>
                  <a:pt x="7033366" y="197764"/>
                  <a:pt x="7037329" y="198418"/>
                </a:cubicBezTo>
                <a:close/>
                <a:moveTo>
                  <a:pt x="7919120" y="198092"/>
                </a:moveTo>
                <a:cubicBezTo>
                  <a:pt x="7923387" y="198745"/>
                  <a:pt x="7926130" y="202665"/>
                  <a:pt x="7925520" y="206586"/>
                </a:cubicBezTo>
                <a:cubicBezTo>
                  <a:pt x="7924911" y="210506"/>
                  <a:pt x="7920949" y="213121"/>
                  <a:pt x="7916986" y="212467"/>
                </a:cubicBezTo>
                <a:cubicBezTo>
                  <a:pt x="7912719" y="211814"/>
                  <a:pt x="7909976" y="207893"/>
                  <a:pt x="7910586" y="203972"/>
                </a:cubicBezTo>
                <a:cubicBezTo>
                  <a:pt x="7910890" y="200052"/>
                  <a:pt x="7914852" y="197438"/>
                  <a:pt x="7919120" y="198092"/>
                </a:cubicBezTo>
                <a:close/>
                <a:moveTo>
                  <a:pt x="2154849" y="197765"/>
                </a:moveTo>
                <a:cubicBezTo>
                  <a:pt x="2159116" y="198418"/>
                  <a:pt x="2161860" y="202339"/>
                  <a:pt x="2161249" y="206259"/>
                </a:cubicBezTo>
                <a:cubicBezTo>
                  <a:pt x="2160640" y="210180"/>
                  <a:pt x="2156678" y="212794"/>
                  <a:pt x="2152411" y="212140"/>
                </a:cubicBezTo>
                <a:cubicBezTo>
                  <a:pt x="2148144" y="211487"/>
                  <a:pt x="2145401" y="207566"/>
                  <a:pt x="2146011" y="203646"/>
                </a:cubicBezTo>
                <a:cubicBezTo>
                  <a:pt x="2146925" y="199398"/>
                  <a:pt x="2150888" y="196785"/>
                  <a:pt x="2154849" y="197765"/>
                </a:cubicBezTo>
                <a:close/>
                <a:moveTo>
                  <a:pt x="4243565" y="197112"/>
                </a:moveTo>
                <a:cubicBezTo>
                  <a:pt x="4247517" y="197765"/>
                  <a:pt x="4250269" y="201359"/>
                  <a:pt x="4249667" y="204953"/>
                </a:cubicBezTo>
                <a:cubicBezTo>
                  <a:pt x="4249048" y="208546"/>
                  <a:pt x="4245397" y="211160"/>
                  <a:pt x="4241434" y="210506"/>
                </a:cubicBezTo>
                <a:cubicBezTo>
                  <a:pt x="4237470" y="209853"/>
                  <a:pt x="4234717" y="206260"/>
                  <a:pt x="4235333" y="202665"/>
                </a:cubicBezTo>
                <a:cubicBezTo>
                  <a:pt x="4235936" y="198745"/>
                  <a:pt x="4239602" y="196458"/>
                  <a:pt x="4243565" y="197112"/>
                </a:cubicBezTo>
                <a:close/>
                <a:moveTo>
                  <a:pt x="2221918" y="196785"/>
                </a:moveTo>
                <a:cubicBezTo>
                  <a:pt x="2226185" y="197438"/>
                  <a:pt x="2228928" y="201358"/>
                  <a:pt x="2228319" y="205279"/>
                </a:cubicBezTo>
                <a:cubicBezTo>
                  <a:pt x="2227709" y="209199"/>
                  <a:pt x="2223746" y="211814"/>
                  <a:pt x="2219785" y="211160"/>
                </a:cubicBezTo>
                <a:cubicBezTo>
                  <a:pt x="2215518" y="210506"/>
                  <a:pt x="2212775" y="206586"/>
                  <a:pt x="2213385" y="202665"/>
                </a:cubicBezTo>
                <a:cubicBezTo>
                  <a:pt x="2213994" y="198745"/>
                  <a:pt x="2217651" y="196131"/>
                  <a:pt x="2221918" y="196785"/>
                </a:cubicBezTo>
                <a:close/>
                <a:moveTo>
                  <a:pt x="2086561" y="196458"/>
                </a:moveTo>
                <a:cubicBezTo>
                  <a:pt x="2090827" y="197112"/>
                  <a:pt x="2093875" y="201032"/>
                  <a:pt x="2093265" y="205279"/>
                </a:cubicBezTo>
                <a:cubicBezTo>
                  <a:pt x="2092656" y="209200"/>
                  <a:pt x="2088694" y="212140"/>
                  <a:pt x="2084427" y="211160"/>
                </a:cubicBezTo>
                <a:cubicBezTo>
                  <a:pt x="2080160" y="210507"/>
                  <a:pt x="2077112" y="206587"/>
                  <a:pt x="2077722" y="202339"/>
                </a:cubicBezTo>
                <a:cubicBezTo>
                  <a:pt x="2078331" y="198419"/>
                  <a:pt x="2082294" y="195804"/>
                  <a:pt x="2086561" y="196458"/>
                </a:cubicBezTo>
                <a:close/>
                <a:moveTo>
                  <a:pt x="3021767" y="195478"/>
                </a:moveTo>
                <a:cubicBezTo>
                  <a:pt x="3026036" y="196131"/>
                  <a:pt x="3028779" y="200052"/>
                  <a:pt x="3028169" y="203972"/>
                </a:cubicBezTo>
                <a:cubicBezTo>
                  <a:pt x="3027559" y="207893"/>
                  <a:pt x="3023595" y="210507"/>
                  <a:pt x="3019639" y="209853"/>
                </a:cubicBezTo>
                <a:cubicBezTo>
                  <a:pt x="3015366" y="209200"/>
                  <a:pt x="3012629" y="205279"/>
                  <a:pt x="3013239" y="201359"/>
                </a:cubicBezTo>
                <a:cubicBezTo>
                  <a:pt x="3013846" y="197438"/>
                  <a:pt x="3017808" y="194824"/>
                  <a:pt x="3021767" y="195478"/>
                </a:cubicBezTo>
                <a:close/>
                <a:moveTo>
                  <a:pt x="3148583" y="195151"/>
                </a:moveTo>
                <a:cubicBezTo>
                  <a:pt x="3152548" y="195804"/>
                  <a:pt x="3155596" y="199725"/>
                  <a:pt x="3154985" y="203646"/>
                </a:cubicBezTo>
                <a:cubicBezTo>
                  <a:pt x="3154376" y="207566"/>
                  <a:pt x="3150717" y="210180"/>
                  <a:pt x="3146447" y="209526"/>
                </a:cubicBezTo>
                <a:cubicBezTo>
                  <a:pt x="3142489" y="208873"/>
                  <a:pt x="3139444" y="204953"/>
                  <a:pt x="3140049" y="201032"/>
                </a:cubicBezTo>
                <a:cubicBezTo>
                  <a:pt x="3140655" y="197112"/>
                  <a:pt x="3144315" y="194497"/>
                  <a:pt x="3148583" y="195151"/>
                </a:cubicBezTo>
                <a:close/>
                <a:moveTo>
                  <a:pt x="5613553" y="194824"/>
                </a:moveTo>
                <a:cubicBezTo>
                  <a:pt x="5617514" y="195478"/>
                  <a:pt x="5620258" y="199072"/>
                  <a:pt x="5619647" y="202992"/>
                </a:cubicBezTo>
                <a:cubicBezTo>
                  <a:pt x="5619037" y="206913"/>
                  <a:pt x="5615380" y="209200"/>
                  <a:pt x="5611417" y="208547"/>
                </a:cubicBezTo>
                <a:cubicBezTo>
                  <a:pt x="5607453" y="207893"/>
                  <a:pt x="5604709" y="204299"/>
                  <a:pt x="5605320" y="200379"/>
                </a:cubicBezTo>
                <a:cubicBezTo>
                  <a:pt x="5605931" y="196785"/>
                  <a:pt x="5609586" y="194171"/>
                  <a:pt x="5613553" y="194824"/>
                </a:cubicBezTo>
                <a:close/>
                <a:moveTo>
                  <a:pt x="2016442" y="194497"/>
                </a:moveTo>
                <a:cubicBezTo>
                  <a:pt x="2020709" y="195151"/>
                  <a:pt x="2023757" y="199071"/>
                  <a:pt x="2023146" y="203319"/>
                </a:cubicBezTo>
                <a:cubicBezTo>
                  <a:pt x="2022538" y="207566"/>
                  <a:pt x="2018576" y="210180"/>
                  <a:pt x="2014309" y="209526"/>
                </a:cubicBezTo>
                <a:cubicBezTo>
                  <a:pt x="2010041" y="208873"/>
                  <a:pt x="2006993" y="204953"/>
                  <a:pt x="2007604" y="200705"/>
                </a:cubicBezTo>
                <a:cubicBezTo>
                  <a:pt x="2008213" y="196458"/>
                  <a:pt x="2012175" y="193844"/>
                  <a:pt x="2016442" y="194497"/>
                </a:cubicBezTo>
                <a:close/>
                <a:moveTo>
                  <a:pt x="6739853" y="194490"/>
                </a:moveTo>
                <a:cubicBezTo>
                  <a:pt x="6744009" y="195203"/>
                  <a:pt x="6746903" y="198957"/>
                  <a:pt x="6746318" y="202877"/>
                </a:cubicBezTo>
                <a:cubicBezTo>
                  <a:pt x="6745733" y="206797"/>
                  <a:pt x="6741890" y="209397"/>
                  <a:pt x="6737734" y="208684"/>
                </a:cubicBezTo>
                <a:cubicBezTo>
                  <a:pt x="6733579" y="207971"/>
                  <a:pt x="6730685" y="204216"/>
                  <a:pt x="6731270" y="200296"/>
                </a:cubicBezTo>
                <a:cubicBezTo>
                  <a:pt x="6731855" y="196376"/>
                  <a:pt x="6735698" y="193777"/>
                  <a:pt x="6739853" y="194490"/>
                </a:cubicBezTo>
                <a:close/>
                <a:moveTo>
                  <a:pt x="1944075" y="194452"/>
                </a:moveTo>
                <a:cubicBezTo>
                  <a:pt x="1948396" y="195193"/>
                  <a:pt x="1951404" y="199116"/>
                  <a:pt x="1950792" y="203214"/>
                </a:cubicBezTo>
                <a:cubicBezTo>
                  <a:pt x="1950181" y="207312"/>
                  <a:pt x="1946181" y="210033"/>
                  <a:pt x="1941860" y="209291"/>
                </a:cubicBezTo>
                <a:cubicBezTo>
                  <a:pt x="1937539" y="208550"/>
                  <a:pt x="1934531" y="204627"/>
                  <a:pt x="1935143" y="200530"/>
                </a:cubicBezTo>
                <a:cubicBezTo>
                  <a:pt x="1935755" y="196432"/>
                  <a:pt x="1939754" y="193711"/>
                  <a:pt x="1944075" y="194452"/>
                </a:cubicBezTo>
                <a:close/>
                <a:moveTo>
                  <a:pt x="2472272" y="193844"/>
                </a:moveTo>
                <a:cubicBezTo>
                  <a:pt x="2476232" y="194497"/>
                  <a:pt x="2478979" y="198092"/>
                  <a:pt x="2478370" y="201685"/>
                </a:cubicBezTo>
                <a:cubicBezTo>
                  <a:pt x="2477755" y="205279"/>
                  <a:pt x="2474100" y="207893"/>
                  <a:pt x="2470141" y="207239"/>
                </a:cubicBezTo>
                <a:cubicBezTo>
                  <a:pt x="2466176" y="206586"/>
                  <a:pt x="2463428" y="202992"/>
                  <a:pt x="2464037" y="199398"/>
                </a:cubicBezTo>
                <a:cubicBezTo>
                  <a:pt x="2464649" y="195478"/>
                  <a:pt x="2468309" y="193190"/>
                  <a:pt x="2472272" y="193844"/>
                </a:cubicBezTo>
                <a:close/>
                <a:moveTo>
                  <a:pt x="4067044" y="193517"/>
                </a:moveTo>
                <a:cubicBezTo>
                  <a:pt x="4071002" y="194171"/>
                  <a:pt x="4073743" y="197765"/>
                  <a:pt x="4073139" y="201685"/>
                </a:cubicBezTo>
                <a:cubicBezTo>
                  <a:pt x="4072528" y="205606"/>
                  <a:pt x="4068866" y="207893"/>
                  <a:pt x="4064903" y="207240"/>
                </a:cubicBezTo>
                <a:cubicBezTo>
                  <a:pt x="4060944" y="206586"/>
                  <a:pt x="4058194" y="202992"/>
                  <a:pt x="4058806" y="199072"/>
                </a:cubicBezTo>
                <a:cubicBezTo>
                  <a:pt x="4059417" y="195478"/>
                  <a:pt x="4063081" y="192864"/>
                  <a:pt x="4067044" y="193517"/>
                </a:cubicBezTo>
                <a:close/>
                <a:moveTo>
                  <a:pt x="3700016" y="193517"/>
                </a:moveTo>
                <a:cubicBezTo>
                  <a:pt x="3703965" y="194171"/>
                  <a:pt x="3707015" y="197764"/>
                  <a:pt x="3706404" y="201685"/>
                </a:cubicBezTo>
                <a:cubicBezTo>
                  <a:pt x="3705796" y="205606"/>
                  <a:pt x="3702145" y="208219"/>
                  <a:pt x="3697868" y="207566"/>
                </a:cubicBezTo>
                <a:cubicBezTo>
                  <a:pt x="3693925" y="206912"/>
                  <a:pt x="3690873" y="203319"/>
                  <a:pt x="3691480" y="199398"/>
                </a:cubicBezTo>
                <a:cubicBezTo>
                  <a:pt x="3692394" y="195478"/>
                  <a:pt x="3696050" y="192863"/>
                  <a:pt x="3700016" y="193517"/>
                </a:cubicBezTo>
                <a:close/>
                <a:moveTo>
                  <a:pt x="3414683" y="193517"/>
                </a:moveTo>
                <a:cubicBezTo>
                  <a:pt x="3418640" y="194171"/>
                  <a:pt x="3421686" y="197764"/>
                  <a:pt x="3421080" y="201685"/>
                </a:cubicBezTo>
                <a:cubicBezTo>
                  <a:pt x="3420470" y="205606"/>
                  <a:pt x="3416811" y="208219"/>
                  <a:pt x="3412546" y="207566"/>
                </a:cubicBezTo>
                <a:cubicBezTo>
                  <a:pt x="3408583" y="206912"/>
                  <a:pt x="3405537" y="203319"/>
                  <a:pt x="3406146" y="199398"/>
                </a:cubicBezTo>
                <a:cubicBezTo>
                  <a:pt x="3406760" y="195478"/>
                  <a:pt x="3410717" y="192863"/>
                  <a:pt x="3414683" y="193517"/>
                </a:cubicBezTo>
                <a:close/>
                <a:moveTo>
                  <a:pt x="2287158" y="193517"/>
                </a:moveTo>
                <a:cubicBezTo>
                  <a:pt x="2291121" y="194171"/>
                  <a:pt x="2294168" y="198091"/>
                  <a:pt x="2293559" y="201685"/>
                </a:cubicBezTo>
                <a:cubicBezTo>
                  <a:pt x="2292949" y="205606"/>
                  <a:pt x="2289292" y="208219"/>
                  <a:pt x="2285025" y="207566"/>
                </a:cubicBezTo>
                <a:cubicBezTo>
                  <a:pt x="2281063" y="206912"/>
                  <a:pt x="2278015" y="202992"/>
                  <a:pt x="2278624" y="199398"/>
                </a:cubicBezTo>
                <a:cubicBezTo>
                  <a:pt x="2279539" y="195478"/>
                  <a:pt x="2283197" y="192863"/>
                  <a:pt x="2287158" y="193517"/>
                </a:cubicBezTo>
                <a:close/>
                <a:moveTo>
                  <a:pt x="6890110" y="192864"/>
                </a:moveTo>
                <a:cubicBezTo>
                  <a:pt x="6894072" y="193517"/>
                  <a:pt x="6897120" y="197111"/>
                  <a:pt x="6896510" y="201032"/>
                </a:cubicBezTo>
                <a:cubicBezTo>
                  <a:pt x="6895901" y="204953"/>
                  <a:pt x="6892243" y="207566"/>
                  <a:pt x="6887976" y="206913"/>
                </a:cubicBezTo>
                <a:cubicBezTo>
                  <a:pt x="6884013" y="206259"/>
                  <a:pt x="6880965" y="202665"/>
                  <a:pt x="6881575" y="198745"/>
                </a:cubicBezTo>
                <a:cubicBezTo>
                  <a:pt x="6882490" y="194824"/>
                  <a:pt x="6886147" y="192210"/>
                  <a:pt x="6890110" y="192864"/>
                </a:cubicBezTo>
                <a:close/>
                <a:moveTo>
                  <a:pt x="3343669" y="192864"/>
                </a:moveTo>
                <a:cubicBezTo>
                  <a:pt x="3347630" y="193517"/>
                  <a:pt x="3350677" y="197111"/>
                  <a:pt x="3350069" y="201032"/>
                </a:cubicBezTo>
                <a:cubicBezTo>
                  <a:pt x="3349458" y="204953"/>
                  <a:pt x="3345801" y="207566"/>
                  <a:pt x="3341533" y="206913"/>
                </a:cubicBezTo>
                <a:cubicBezTo>
                  <a:pt x="3337573" y="206259"/>
                  <a:pt x="3334527" y="202665"/>
                  <a:pt x="3335134" y="198745"/>
                </a:cubicBezTo>
                <a:cubicBezTo>
                  <a:pt x="3335746" y="194497"/>
                  <a:pt x="3339402" y="191884"/>
                  <a:pt x="3343669" y="192864"/>
                </a:cubicBezTo>
                <a:close/>
                <a:moveTo>
                  <a:pt x="8231237" y="192537"/>
                </a:moveTo>
                <a:cubicBezTo>
                  <a:pt x="8235504" y="193190"/>
                  <a:pt x="8238247" y="197111"/>
                  <a:pt x="8237638" y="201031"/>
                </a:cubicBezTo>
                <a:cubicBezTo>
                  <a:pt x="8237028" y="204952"/>
                  <a:pt x="8233066" y="207566"/>
                  <a:pt x="8228798" y="206912"/>
                </a:cubicBezTo>
                <a:cubicBezTo>
                  <a:pt x="8224531" y="206259"/>
                  <a:pt x="8221787" y="202339"/>
                  <a:pt x="8222398" y="198418"/>
                </a:cubicBezTo>
                <a:cubicBezTo>
                  <a:pt x="8223007" y="194497"/>
                  <a:pt x="8226970" y="191883"/>
                  <a:pt x="8231237" y="192537"/>
                </a:cubicBezTo>
                <a:close/>
                <a:moveTo>
                  <a:pt x="6965091" y="191884"/>
                </a:moveTo>
                <a:cubicBezTo>
                  <a:pt x="6969053" y="192537"/>
                  <a:pt x="6971796" y="196131"/>
                  <a:pt x="6971187" y="200052"/>
                </a:cubicBezTo>
                <a:cubicBezTo>
                  <a:pt x="6970577" y="203972"/>
                  <a:pt x="6966920" y="206259"/>
                  <a:pt x="6962956" y="205606"/>
                </a:cubicBezTo>
                <a:cubicBezTo>
                  <a:pt x="6958995" y="204953"/>
                  <a:pt x="6956251" y="201358"/>
                  <a:pt x="6956861" y="197438"/>
                </a:cubicBezTo>
                <a:cubicBezTo>
                  <a:pt x="6957471" y="193517"/>
                  <a:pt x="6961128" y="191230"/>
                  <a:pt x="6965091" y="191884"/>
                </a:cubicBezTo>
                <a:close/>
                <a:moveTo>
                  <a:pt x="5773295" y="191883"/>
                </a:moveTo>
                <a:cubicBezTo>
                  <a:pt x="5777258" y="192537"/>
                  <a:pt x="5780001" y="196131"/>
                  <a:pt x="5779391" y="200051"/>
                </a:cubicBezTo>
                <a:cubicBezTo>
                  <a:pt x="5778781" y="203646"/>
                  <a:pt x="5775123" y="206259"/>
                  <a:pt x="5771159" y="205606"/>
                </a:cubicBezTo>
                <a:cubicBezTo>
                  <a:pt x="5767198" y="204952"/>
                  <a:pt x="5764456" y="201358"/>
                  <a:pt x="5765065" y="197438"/>
                </a:cubicBezTo>
                <a:cubicBezTo>
                  <a:pt x="5765674" y="193517"/>
                  <a:pt x="5769334" y="190903"/>
                  <a:pt x="5773295" y="191883"/>
                </a:cubicBezTo>
                <a:close/>
                <a:moveTo>
                  <a:pt x="6593537" y="191231"/>
                </a:moveTo>
                <a:cubicBezTo>
                  <a:pt x="6597805" y="191884"/>
                  <a:pt x="6600548" y="195804"/>
                  <a:pt x="6599938" y="199725"/>
                </a:cubicBezTo>
                <a:cubicBezTo>
                  <a:pt x="6599329" y="203646"/>
                  <a:pt x="6595671" y="206260"/>
                  <a:pt x="6591404" y="205606"/>
                </a:cubicBezTo>
                <a:cubicBezTo>
                  <a:pt x="6587137" y="204953"/>
                  <a:pt x="6584393" y="201032"/>
                  <a:pt x="6585003" y="197112"/>
                </a:cubicBezTo>
                <a:cubicBezTo>
                  <a:pt x="6585613" y="193191"/>
                  <a:pt x="6589575" y="190577"/>
                  <a:pt x="6593537" y="191231"/>
                </a:cubicBezTo>
                <a:close/>
                <a:moveTo>
                  <a:pt x="3486329" y="191231"/>
                </a:moveTo>
                <a:cubicBezTo>
                  <a:pt x="3490298" y="191884"/>
                  <a:pt x="3493351" y="195478"/>
                  <a:pt x="3492734" y="199399"/>
                </a:cubicBezTo>
                <a:cubicBezTo>
                  <a:pt x="3492125" y="203319"/>
                  <a:pt x="3488466" y="205933"/>
                  <a:pt x="3484199" y="205279"/>
                </a:cubicBezTo>
                <a:cubicBezTo>
                  <a:pt x="3480209" y="204626"/>
                  <a:pt x="3477158" y="201032"/>
                  <a:pt x="3477764" y="197112"/>
                </a:cubicBezTo>
                <a:cubicBezTo>
                  <a:pt x="3478377" y="193191"/>
                  <a:pt x="3482365" y="190577"/>
                  <a:pt x="3486329" y="191231"/>
                </a:cubicBezTo>
                <a:close/>
                <a:moveTo>
                  <a:pt x="4417028" y="191230"/>
                </a:moveTo>
                <a:cubicBezTo>
                  <a:pt x="4420985" y="191884"/>
                  <a:pt x="4423722" y="195478"/>
                  <a:pt x="4423115" y="199071"/>
                </a:cubicBezTo>
                <a:cubicBezTo>
                  <a:pt x="4422507" y="202665"/>
                  <a:pt x="4418855" y="205279"/>
                  <a:pt x="4415195" y="204626"/>
                </a:cubicBezTo>
                <a:cubicBezTo>
                  <a:pt x="4411228" y="203972"/>
                  <a:pt x="4408488" y="200378"/>
                  <a:pt x="4409094" y="196785"/>
                </a:cubicBezTo>
                <a:cubicBezTo>
                  <a:pt x="4409707" y="193190"/>
                  <a:pt x="4413054" y="190577"/>
                  <a:pt x="4417028" y="191230"/>
                </a:cubicBezTo>
                <a:close/>
                <a:moveTo>
                  <a:pt x="6666995" y="190904"/>
                </a:moveTo>
                <a:cubicBezTo>
                  <a:pt x="6671262" y="191557"/>
                  <a:pt x="6674006" y="195478"/>
                  <a:pt x="6673395" y="199398"/>
                </a:cubicBezTo>
                <a:cubicBezTo>
                  <a:pt x="6672786" y="203319"/>
                  <a:pt x="6669128" y="205933"/>
                  <a:pt x="6664861" y="205279"/>
                </a:cubicBezTo>
                <a:cubicBezTo>
                  <a:pt x="6660594" y="204626"/>
                  <a:pt x="6657851" y="200705"/>
                  <a:pt x="6658461" y="196785"/>
                </a:cubicBezTo>
                <a:cubicBezTo>
                  <a:pt x="6659070" y="192864"/>
                  <a:pt x="6662727" y="190250"/>
                  <a:pt x="6666995" y="190904"/>
                </a:cubicBezTo>
                <a:close/>
                <a:moveTo>
                  <a:pt x="2892495" y="190251"/>
                </a:moveTo>
                <a:cubicBezTo>
                  <a:pt x="2896756" y="190904"/>
                  <a:pt x="2899500" y="194824"/>
                  <a:pt x="2899194" y="198745"/>
                </a:cubicBezTo>
                <a:cubicBezTo>
                  <a:pt x="2898582" y="202665"/>
                  <a:pt x="2894623" y="205279"/>
                  <a:pt x="2890357" y="204626"/>
                </a:cubicBezTo>
                <a:cubicBezTo>
                  <a:pt x="2886095" y="203972"/>
                  <a:pt x="2883348" y="200052"/>
                  <a:pt x="2883651" y="196131"/>
                </a:cubicBezTo>
                <a:cubicBezTo>
                  <a:pt x="2884567" y="192211"/>
                  <a:pt x="2888529" y="189597"/>
                  <a:pt x="2892495" y="190251"/>
                </a:cubicBezTo>
                <a:close/>
                <a:moveTo>
                  <a:pt x="2351222" y="190250"/>
                </a:moveTo>
                <a:cubicBezTo>
                  <a:pt x="2355184" y="190904"/>
                  <a:pt x="2358234" y="194497"/>
                  <a:pt x="2357623" y="198418"/>
                </a:cubicBezTo>
                <a:cubicBezTo>
                  <a:pt x="2357014" y="202339"/>
                  <a:pt x="2353356" y="204953"/>
                  <a:pt x="2349391" y="203972"/>
                </a:cubicBezTo>
                <a:cubicBezTo>
                  <a:pt x="2345432" y="203319"/>
                  <a:pt x="2342688" y="199725"/>
                  <a:pt x="2342994" y="195804"/>
                </a:cubicBezTo>
                <a:cubicBezTo>
                  <a:pt x="2343299" y="191884"/>
                  <a:pt x="2346956" y="189270"/>
                  <a:pt x="2351222" y="190250"/>
                </a:cubicBezTo>
                <a:close/>
                <a:moveTo>
                  <a:pt x="2412810" y="189597"/>
                </a:moveTo>
                <a:cubicBezTo>
                  <a:pt x="2416776" y="190250"/>
                  <a:pt x="2419519" y="193844"/>
                  <a:pt x="2418910" y="197765"/>
                </a:cubicBezTo>
                <a:cubicBezTo>
                  <a:pt x="2418301" y="201685"/>
                  <a:pt x="2414644" y="203972"/>
                  <a:pt x="2410683" y="203319"/>
                </a:cubicBezTo>
                <a:cubicBezTo>
                  <a:pt x="2406715" y="202665"/>
                  <a:pt x="2403974" y="199071"/>
                  <a:pt x="2404585" y="195151"/>
                </a:cubicBezTo>
                <a:cubicBezTo>
                  <a:pt x="2405193" y="191230"/>
                  <a:pt x="2408856" y="188943"/>
                  <a:pt x="2412810" y="189597"/>
                </a:cubicBezTo>
                <a:close/>
                <a:moveTo>
                  <a:pt x="8175763" y="188944"/>
                </a:moveTo>
                <a:cubicBezTo>
                  <a:pt x="8179726" y="189597"/>
                  <a:pt x="8182469" y="193191"/>
                  <a:pt x="8181859" y="197112"/>
                </a:cubicBezTo>
                <a:lnTo>
                  <a:pt x="8175529" y="201384"/>
                </a:lnTo>
                <a:lnTo>
                  <a:pt x="8176068" y="203319"/>
                </a:lnTo>
                <a:cubicBezTo>
                  <a:pt x="8175459" y="207239"/>
                  <a:pt x="8171496" y="210180"/>
                  <a:pt x="8167229" y="209199"/>
                </a:cubicBezTo>
                <a:lnTo>
                  <a:pt x="8163789" y="207194"/>
                </a:lnTo>
                <a:lnTo>
                  <a:pt x="8166619" y="210833"/>
                </a:lnTo>
                <a:cubicBezTo>
                  <a:pt x="8166010" y="214427"/>
                  <a:pt x="8162352" y="217041"/>
                  <a:pt x="8158390" y="216387"/>
                </a:cubicBezTo>
                <a:cubicBezTo>
                  <a:pt x="8154427" y="215734"/>
                  <a:pt x="8151683" y="212140"/>
                  <a:pt x="8152293" y="208546"/>
                </a:cubicBezTo>
                <a:cubicBezTo>
                  <a:pt x="8153207" y="204952"/>
                  <a:pt x="8156560" y="202339"/>
                  <a:pt x="8160523" y="202992"/>
                </a:cubicBezTo>
                <a:lnTo>
                  <a:pt x="8161516" y="204269"/>
                </a:lnTo>
                <a:lnTo>
                  <a:pt x="8160523" y="200705"/>
                </a:lnTo>
                <a:cubicBezTo>
                  <a:pt x="8160828" y="198745"/>
                  <a:pt x="8161971" y="197112"/>
                  <a:pt x="8163571" y="196049"/>
                </a:cubicBezTo>
                <a:lnTo>
                  <a:pt x="8167994" y="195114"/>
                </a:lnTo>
                <a:lnTo>
                  <a:pt x="8167533" y="194497"/>
                </a:lnTo>
                <a:cubicBezTo>
                  <a:pt x="8168143" y="190577"/>
                  <a:pt x="8171800" y="188290"/>
                  <a:pt x="8175763" y="188944"/>
                </a:cubicBezTo>
                <a:close/>
                <a:moveTo>
                  <a:pt x="3557979" y="188617"/>
                </a:moveTo>
                <a:cubicBezTo>
                  <a:pt x="3561948" y="189270"/>
                  <a:pt x="3565006" y="192863"/>
                  <a:pt x="3564394" y="196785"/>
                </a:cubicBezTo>
                <a:cubicBezTo>
                  <a:pt x="3563783" y="200705"/>
                  <a:pt x="3560125" y="203319"/>
                  <a:pt x="3555849" y="202665"/>
                </a:cubicBezTo>
                <a:cubicBezTo>
                  <a:pt x="3551884" y="202012"/>
                  <a:pt x="3548837" y="198418"/>
                  <a:pt x="3549437" y="194497"/>
                </a:cubicBezTo>
                <a:cubicBezTo>
                  <a:pt x="3550048" y="190577"/>
                  <a:pt x="3554018" y="187963"/>
                  <a:pt x="3557979" y="188617"/>
                </a:cubicBezTo>
                <a:close/>
                <a:moveTo>
                  <a:pt x="3629562" y="188290"/>
                </a:moveTo>
                <a:cubicBezTo>
                  <a:pt x="3633524" y="188944"/>
                  <a:pt x="3636574" y="192537"/>
                  <a:pt x="3635971" y="196458"/>
                </a:cubicBezTo>
                <a:cubicBezTo>
                  <a:pt x="3635360" y="200379"/>
                  <a:pt x="3631698" y="202992"/>
                  <a:pt x="3627436" y="202339"/>
                </a:cubicBezTo>
                <a:cubicBezTo>
                  <a:pt x="3623457" y="201685"/>
                  <a:pt x="3620419" y="198092"/>
                  <a:pt x="3621030" y="194171"/>
                </a:cubicBezTo>
                <a:cubicBezTo>
                  <a:pt x="3621642" y="190251"/>
                  <a:pt x="3625292" y="187637"/>
                  <a:pt x="3629562" y="188290"/>
                </a:cubicBezTo>
                <a:close/>
                <a:moveTo>
                  <a:pt x="1872222" y="187963"/>
                </a:moveTo>
                <a:cubicBezTo>
                  <a:pt x="1876793" y="188617"/>
                  <a:pt x="1879841" y="192864"/>
                  <a:pt x="1879232" y="197111"/>
                </a:cubicBezTo>
                <a:cubicBezTo>
                  <a:pt x="1878927" y="199235"/>
                  <a:pt x="1877707" y="201032"/>
                  <a:pt x="1875993" y="202175"/>
                </a:cubicBezTo>
                <a:lnTo>
                  <a:pt x="1874548" y="202441"/>
                </a:lnTo>
                <a:lnTo>
                  <a:pt x="1875809" y="207222"/>
                </a:lnTo>
                <a:lnTo>
                  <a:pt x="1877459" y="208179"/>
                </a:lnTo>
                <a:cubicBezTo>
                  <a:pt x="1878754" y="209853"/>
                  <a:pt x="1879364" y="211977"/>
                  <a:pt x="1878906" y="214101"/>
                </a:cubicBezTo>
                <a:cubicBezTo>
                  <a:pt x="1878297" y="218348"/>
                  <a:pt x="1874030" y="221289"/>
                  <a:pt x="1869458" y="220635"/>
                </a:cubicBezTo>
                <a:cubicBezTo>
                  <a:pt x="1864887" y="219981"/>
                  <a:pt x="1861534" y="215734"/>
                  <a:pt x="1862447" y="211487"/>
                </a:cubicBezTo>
                <a:lnTo>
                  <a:pt x="1862570" y="211295"/>
                </a:lnTo>
                <a:lnTo>
                  <a:pt x="1861308" y="210547"/>
                </a:lnTo>
                <a:cubicBezTo>
                  <a:pt x="1860051" y="208873"/>
                  <a:pt x="1859441" y="206749"/>
                  <a:pt x="1859746" y="204626"/>
                </a:cubicBezTo>
                <a:cubicBezTo>
                  <a:pt x="1860051" y="202502"/>
                  <a:pt x="1861194" y="200705"/>
                  <a:pt x="1862832" y="199562"/>
                </a:cubicBezTo>
                <a:lnTo>
                  <a:pt x="1864131" y="199317"/>
                </a:lnTo>
                <a:lnTo>
                  <a:pt x="1862774" y="194171"/>
                </a:lnTo>
                <a:cubicBezTo>
                  <a:pt x="1863688" y="190250"/>
                  <a:pt x="1867650" y="187310"/>
                  <a:pt x="1872222" y="187963"/>
                </a:cubicBezTo>
                <a:close/>
                <a:moveTo>
                  <a:pt x="3273266" y="186330"/>
                </a:moveTo>
                <a:cubicBezTo>
                  <a:pt x="3277223" y="186983"/>
                  <a:pt x="3280273" y="190577"/>
                  <a:pt x="3279664" y="194498"/>
                </a:cubicBezTo>
                <a:cubicBezTo>
                  <a:pt x="3279054" y="198419"/>
                  <a:pt x="3275397" y="201032"/>
                  <a:pt x="3271127" y="200379"/>
                </a:cubicBezTo>
                <a:cubicBezTo>
                  <a:pt x="3267168" y="199725"/>
                  <a:pt x="3264122" y="196131"/>
                  <a:pt x="3264732" y="192211"/>
                </a:cubicBezTo>
                <a:cubicBezTo>
                  <a:pt x="3265341" y="188290"/>
                  <a:pt x="3269300" y="185676"/>
                  <a:pt x="3273266" y="186330"/>
                </a:cubicBezTo>
                <a:close/>
                <a:moveTo>
                  <a:pt x="5859270" y="185349"/>
                </a:moveTo>
                <a:cubicBezTo>
                  <a:pt x="5863232" y="186003"/>
                  <a:pt x="5865976" y="189597"/>
                  <a:pt x="5865366" y="193190"/>
                </a:cubicBezTo>
                <a:cubicBezTo>
                  <a:pt x="5864757" y="196785"/>
                  <a:pt x="5861099" y="199398"/>
                  <a:pt x="5857442" y="198745"/>
                </a:cubicBezTo>
                <a:cubicBezTo>
                  <a:pt x="5853479" y="198092"/>
                  <a:pt x="5850735" y="194497"/>
                  <a:pt x="5851345" y="190904"/>
                </a:cubicBezTo>
                <a:cubicBezTo>
                  <a:pt x="5851955" y="187310"/>
                  <a:pt x="5855612" y="184696"/>
                  <a:pt x="5859270" y="185349"/>
                </a:cubicBezTo>
                <a:close/>
                <a:moveTo>
                  <a:pt x="2760187" y="184043"/>
                </a:moveTo>
                <a:cubicBezTo>
                  <a:pt x="2764456" y="184696"/>
                  <a:pt x="2767503" y="188617"/>
                  <a:pt x="2766890" y="192864"/>
                </a:cubicBezTo>
                <a:cubicBezTo>
                  <a:pt x="2766280" y="196785"/>
                  <a:pt x="2762318" y="199725"/>
                  <a:pt x="2758052" y="198745"/>
                </a:cubicBezTo>
                <a:cubicBezTo>
                  <a:pt x="2753783" y="198092"/>
                  <a:pt x="2750735" y="194171"/>
                  <a:pt x="2751342" y="189924"/>
                </a:cubicBezTo>
                <a:cubicBezTo>
                  <a:pt x="2751957" y="185676"/>
                  <a:pt x="2755610" y="183390"/>
                  <a:pt x="2760187" y="184043"/>
                </a:cubicBezTo>
                <a:close/>
                <a:moveTo>
                  <a:pt x="3887185" y="183716"/>
                </a:moveTo>
                <a:cubicBezTo>
                  <a:pt x="3891145" y="184370"/>
                  <a:pt x="3893887" y="187963"/>
                  <a:pt x="3893281" y="191884"/>
                </a:cubicBezTo>
                <a:cubicBezTo>
                  <a:pt x="3892674" y="195804"/>
                  <a:pt x="3889008" y="198092"/>
                  <a:pt x="3885042" y="197438"/>
                </a:cubicBezTo>
                <a:cubicBezTo>
                  <a:pt x="3881083" y="196785"/>
                  <a:pt x="3878333" y="193191"/>
                  <a:pt x="3878948" y="189270"/>
                </a:cubicBezTo>
                <a:cubicBezTo>
                  <a:pt x="3879553" y="185676"/>
                  <a:pt x="3883211" y="183063"/>
                  <a:pt x="3887185" y="183716"/>
                </a:cubicBezTo>
                <a:close/>
                <a:moveTo>
                  <a:pt x="2337038" y="183389"/>
                </a:moveTo>
                <a:cubicBezTo>
                  <a:pt x="2341610" y="184042"/>
                  <a:pt x="2344656" y="188290"/>
                  <a:pt x="2344048" y="192537"/>
                </a:cubicBezTo>
                <a:cubicBezTo>
                  <a:pt x="2343437" y="196785"/>
                  <a:pt x="2339170" y="199725"/>
                  <a:pt x="2334906" y="198745"/>
                </a:cubicBezTo>
                <a:cubicBezTo>
                  <a:pt x="2330333" y="198091"/>
                  <a:pt x="2327284" y="193844"/>
                  <a:pt x="2327893" y="189597"/>
                </a:cubicBezTo>
                <a:cubicBezTo>
                  <a:pt x="2328503" y="185349"/>
                  <a:pt x="2332769" y="182736"/>
                  <a:pt x="2337038" y="183389"/>
                </a:cubicBezTo>
                <a:close/>
                <a:moveTo>
                  <a:pt x="8218130" y="183063"/>
                </a:moveTo>
                <a:cubicBezTo>
                  <a:pt x="8222398" y="183716"/>
                  <a:pt x="8225141" y="187637"/>
                  <a:pt x="8224531" y="191557"/>
                </a:cubicBezTo>
                <a:cubicBezTo>
                  <a:pt x="8223922" y="195478"/>
                  <a:pt x="8219959" y="198092"/>
                  <a:pt x="8215997" y="197438"/>
                </a:cubicBezTo>
                <a:cubicBezTo>
                  <a:pt x="8211730" y="196785"/>
                  <a:pt x="8208986" y="192864"/>
                  <a:pt x="8209596" y="188944"/>
                </a:cubicBezTo>
                <a:cubicBezTo>
                  <a:pt x="8210206" y="185023"/>
                  <a:pt x="8213863" y="182409"/>
                  <a:pt x="8218130" y="183063"/>
                </a:cubicBezTo>
                <a:close/>
                <a:moveTo>
                  <a:pt x="6457596" y="182083"/>
                </a:moveTo>
                <a:cubicBezTo>
                  <a:pt x="6461558" y="182736"/>
                  <a:pt x="6464606" y="186329"/>
                  <a:pt x="6463996" y="190251"/>
                </a:cubicBezTo>
                <a:cubicBezTo>
                  <a:pt x="6463387" y="194171"/>
                  <a:pt x="6459729" y="196785"/>
                  <a:pt x="6455462" y="196131"/>
                </a:cubicBezTo>
                <a:cubicBezTo>
                  <a:pt x="6451500" y="195478"/>
                  <a:pt x="6448452" y="191884"/>
                  <a:pt x="6449061" y="187963"/>
                </a:cubicBezTo>
                <a:cubicBezTo>
                  <a:pt x="6449976" y="184043"/>
                  <a:pt x="6453634" y="181429"/>
                  <a:pt x="6457596" y="182083"/>
                </a:cubicBezTo>
                <a:close/>
                <a:moveTo>
                  <a:pt x="8082189" y="181429"/>
                </a:moveTo>
                <a:cubicBezTo>
                  <a:pt x="8086456" y="182082"/>
                  <a:pt x="8089199" y="186003"/>
                  <a:pt x="8088589" y="189923"/>
                </a:cubicBezTo>
                <a:cubicBezTo>
                  <a:pt x="8087980" y="193844"/>
                  <a:pt x="8084017" y="196458"/>
                  <a:pt x="8079751" y="195804"/>
                </a:cubicBezTo>
                <a:cubicBezTo>
                  <a:pt x="8075483" y="195151"/>
                  <a:pt x="8072740" y="191230"/>
                  <a:pt x="8073350" y="187310"/>
                </a:cubicBezTo>
                <a:cubicBezTo>
                  <a:pt x="8074264" y="183389"/>
                  <a:pt x="8078227" y="180775"/>
                  <a:pt x="8082189" y="181429"/>
                </a:cubicBezTo>
                <a:close/>
                <a:moveTo>
                  <a:pt x="2109646" y="180775"/>
                </a:moveTo>
                <a:cubicBezTo>
                  <a:pt x="2114217" y="181429"/>
                  <a:pt x="2117265" y="185676"/>
                  <a:pt x="2116655" y="189923"/>
                </a:cubicBezTo>
                <a:cubicBezTo>
                  <a:pt x="2116046" y="194171"/>
                  <a:pt x="2111778" y="197111"/>
                  <a:pt x="2107207" y="196458"/>
                </a:cubicBezTo>
                <a:cubicBezTo>
                  <a:pt x="2102635" y="195804"/>
                  <a:pt x="2099587" y="191557"/>
                  <a:pt x="2100197" y="187310"/>
                </a:cubicBezTo>
                <a:cubicBezTo>
                  <a:pt x="2101112" y="182736"/>
                  <a:pt x="2105074" y="179795"/>
                  <a:pt x="2109646" y="180775"/>
                </a:cubicBezTo>
                <a:close/>
                <a:moveTo>
                  <a:pt x="5516014" y="180449"/>
                </a:moveTo>
                <a:cubicBezTo>
                  <a:pt x="5519977" y="181102"/>
                  <a:pt x="5522724" y="184696"/>
                  <a:pt x="5522110" y="188290"/>
                </a:cubicBezTo>
                <a:cubicBezTo>
                  <a:pt x="5521504" y="191884"/>
                  <a:pt x="5517847" y="194497"/>
                  <a:pt x="5514186" y="193844"/>
                </a:cubicBezTo>
                <a:cubicBezTo>
                  <a:pt x="5510221" y="193191"/>
                  <a:pt x="5507481" y="189597"/>
                  <a:pt x="5508089" y="186003"/>
                </a:cubicBezTo>
                <a:cubicBezTo>
                  <a:pt x="5508702" y="182409"/>
                  <a:pt x="5512359" y="179795"/>
                  <a:pt x="5516014" y="180449"/>
                </a:cubicBezTo>
                <a:close/>
                <a:moveTo>
                  <a:pt x="8157780" y="179795"/>
                </a:moveTo>
                <a:cubicBezTo>
                  <a:pt x="8162047" y="180449"/>
                  <a:pt x="8164790" y="184369"/>
                  <a:pt x="8164180" y="188290"/>
                </a:cubicBezTo>
                <a:cubicBezTo>
                  <a:pt x="8163571" y="192210"/>
                  <a:pt x="8159608" y="194824"/>
                  <a:pt x="8155341" y="194171"/>
                </a:cubicBezTo>
                <a:cubicBezTo>
                  <a:pt x="8151074" y="193517"/>
                  <a:pt x="8148331" y="189597"/>
                  <a:pt x="8148941" y="185676"/>
                </a:cubicBezTo>
                <a:cubicBezTo>
                  <a:pt x="8149855" y="181756"/>
                  <a:pt x="8153513" y="179142"/>
                  <a:pt x="8157780" y="179795"/>
                </a:cubicBezTo>
                <a:close/>
                <a:moveTo>
                  <a:pt x="8190698" y="179795"/>
                </a:moveTo>
                <a:cubicBezTo>
                  <a:pt x="8194661" y="180449"/>
                  <a:pt x="8197404" y="184042"/>
                  <a:pt x="8197099" y="187963"/>
                </a:cubicBezTo>
                <a:cubicBezTo>
                  <a:pt x="8196490" y="191883"/>
                  <a:pt x="8192831" y="194497"/>
                  <a:pt x="8188870" y="193517"/>
                </a:cubicBezTo>
                <a:cubicBezTo>
                  <a:pt x="8184907" y="192863"/>
                  <a:pt x="8182164" y="189270"/>
                  <a:pt x="8182469" y="185349"/>
                </a:cubicBezTo>
                <a:cubicBezTo>
                  <a:pt x="8182774" y="181755"/>
                  <a:pt x="8186431" y="179142"/>
                  <a:pt x="8190698" y="179795"/>
                </a:cubicBezTo>
                <a:close/>
                <a:moveTo>
                  <a:pt x="2623587" y="178815"/>
                </a:moveTo>
                <a:cubicBezTo>
                  <a:pt x="2627855" y="179469"/>
                  <a:pt x="2630898" y="183389"/>
                  <a:pt x="2630292" y="187637"/>
                </a:cubicBezTo>
                <a:cubicBezTo>
                  <a:pt x="2629682" y="191884"/>
                  <a:pt x="2625720" y="194497"/>
                  <a:pt x="2621455" y="193844"/>
                </a:cubicBezTo>
                <a:cubicBezTo>
                  <a:pt x="2617188" y="193190"/>
                  <a:pt x="2614138" y="189270"/>
                  <a:pt x="2614750" y="185023"/>
                </a:cubicBezTo>
                <a:cubicBezTo>
                  <a:pt x="2615359" y="180776"/>
                  <a:pt x="2619319" y="177835"/>
                  <a:pt x="2623587" y="178815"/>
                </a:cubicBezTo>
                <a:close/>
                <a:moveTo>
                  <a:pt x="7671621" y="178815"/>
                </a:moveTo>
                <a:cubicBezTo>
                  <a:pt x="7675584" y="179469"/>
                  <a:pt x="7678327" y="183062"/>
                  <a:pt x="7677717" y="186656"/>
                </a:cubicBezTo>
                <a:cubicBezTo>
                  <a:pt x="7677107" y="190250"/>
                  <a:pt x="7673450" y="192863"/>
                  <a:pt x="7669488" y="192210"/>
                </a:cubicBezTo>
                <a:cubicBezTo>
                  <a:pt x="7665525" y="191557"/>
                  <a:pt x="7662782" y="187963"/>
                  <a:pt x="7663391" y="184369"/>
                </a:cubicBezTo>
                <a:cubicBezTo>
                  <a:pt x="7664001" y="180775"/>
                  <a:pt x="7667659" y="178161"/>
                  <a:pt x="7671621" y="178815"/>
                </a:cubicBezTo>
                <a:close/>
                <a:moveTo>
                  <a:pt x="5565703" y="178488"/>
                </a:moveTo>
                <a:cubicBezTo>
                  <a:pt x="5569665" y="179142"/>
                  <a:pt x="5572412" y="182736"/>
                  <a:pt x="5571801" y="186656"/>
                </a:cubicBezTo>
                <a:cubicBezTo>
                  <a:pt x="5571188" y="190250"/>
                  <a:pt x="5567532" y="192863"/>
                  <a:pt x="5563569" y="192210"/>
                </a:cubicBezTo>
                <a:cubicBezTo>
                  <a:pt x="5559600" y="191557"/>
                  <a:pt x="5556863" y="187963"/>
                  <a:pt x="5557471" y="184042"/>
                </a:cubicBezTo>
                <a:cubicBezTo>
                  <a:pt x="5558080" y="180122"/>
                  <a:pt x="5561738" y="177835"/>
                  <a:pt x="5565703" y="178488"/>
                </a:cubicBezTo>
                <a:close/>
                <a:moveTo>
                  <a:pt x="8204720" y="177835"/>
                </a:moveTo>
                <a:cubicBezTo>
                  <a:pt x="8208682" y="178488"/>
                  <a:pt x="8211730" y="182409"/>
                  <a:pt x="8211120" y="186003"/>
                </a:cubicBezTo>
                <a:cubicBezTo>
                  <a:pt x="8210510" y="189924"/>
                  <a:pt x="8206853" y="192537"/>
                  <a:pt x="8202586" y="191884"/>
                </a:cubicBezTo>
                <a:cubicBezTo>
                  <a:pt x="8198623" y="191230"/>
                  <a:pt x="8195575" y="187310"/>
                  <a:pt x="8196185" y="183716"/>
                </a:cubicBezTo>
                <a:cubicBezTo>
                  <a:pt x="8196794" y="179795"/>
                  <a:pt x="8200451" y="177181"/>
                  <a:pt x="8204720" y="177835"/>
                </a:cubicBezTo>
                <a:close/>
                <a:moveTo>
                  <a:pt x="7749650" y="177508"/>
                </a:moveTo>
                <a:cubicBezTo>
                  <a:pt x="7753613" y="178162"/>
                  <a:pt x="7756356" y="181756"/>
                  <a:pt x="7755746" y="185676"/>
                </a:cubicBezTo>
                <a:cubicBezTo>
                  <a:pt x="7755136" y="189597"/>
                  <a:pt x="7751479" y="191884"/>
                  <a:pt x="7747517" y="191231"/>
                </a:cubicBezTo>
                <a:cubicBezTo>
                  <a:pt x="7743554" y="190577"/>
                  <a:pt x="7740811" y="186983"/>
                  <a:pt x="7741421" y="183063"/>
                </a:cubicBezTo>
                <a:cubicBezTo>
                  <a:pt x="7742030" y="179469"/>
                  <a:pt x="7745688" y="176855"/>
                  <a:pt x="7749650" y="177508"/>
                </a:cubicBezTo>
                <a:close/>
                <a:moveTo>
                  <a:pt x="2483052" y="177182"/>
                </a:moveTo>
                <a:cubicBezTo>
                  <a:pt x="2487320" y="177835"/>
                  <a:pt x="2490369" y="182083"/>
                  <a:pt x="2489758" y="186003"/>
                </a:cubicBezTo>
                <a:cubicBezTo>
                  <a:pt x="2489149" y="190251"/>
                  <a:pt x="2485185" y="192864"/>
                  <a:pt x="2480612" y="192211"/>
                </a:cubicBezTo>
                <a:cubicBezTo>
                  <a:pt x="2476042" y="191557"/>
                  <a:pt x="2473301" y="187310"/>
                  <a:pt x="2473908" y="183389"/>
                </a:cubicBezTo>
                <a:cubicBezTo>
                  <a:pt x="2474519" y="179469"/>
                  <a:pt x="2478480" y="176528"/>
                  <a:pt x="2483052" y="177182"/>
                </a:cubicBezTo>
                <a:close/>
                <a:moveTo>
                  <a:pt x="4350877" y="177181"/>
                </a:moveTo>
                <a:cubicBezTo>
                  <a:pt x="4354834" y="177835"/>
                  <a:pt x="4357573" y="181429"/>
                  <a:pt x="4356966" y="185022"/>
                </a:cubicBezTo>
                <a:cubicBezTo>
                  <a:pt x="4356358" y="188617"/>
                  <a:pt x="4352698" y="191230"/>
                  <a:pt x="4349047" y="190577"/>
                </a:cubicBezTo>
                <a:cubicBezTo>
                  <a:pt x="4345078" y="189924"/>
                  <a:pt x="4342333" y="186329"/>
                  <a:pt x="4342944" y="182736"/>
                </a:cubicBezTo>
                <a:cubicBezTo>
                  <a:pt x="4343248" y="179142"/>
                  <a:pt x="4346914" y="176528"/>
                  <a:pt x="4350877" y="177181"/>
                </a:cubicBezTo>
                <a:close/>
                <a:moveTo>
                  <a:pt x="4177409" y="177181"/>
                </a:moveTo>
                <a:cubicBezTo>
                  <a:pt x="4181365" y="177835"/>
                  <a:pt x="4184116" y="181429"/>
                  <a:pt x="4183505" y="185022"/>
                </a:cubicBezTo>
                <a:cubicBezTo>
                  <a:pt x="4182893" y="188616"/>
                  <a:pt x="4179237" y="191230"/>
                  <a:pt x="4175277" y="190576"/>
                </a:cubicBezTo>
                <a:cubicBezTo>
                  <a:pt x="4171311" y="189923"/>
                  <a:pt x="4168567" y="186329"/>
                  <a:pt x="4169178" y="182735"/>
                </a:cubicBezTo>
                <a:cubicBezTo>
                  <a:pt x="4169786" y="178815"/>
                  <a:pt x="4173437" y="176528"/>
                  <a:pt x="4177409" y="177181"/>
                </a:cubicBezTo>
                <a:close/>
                <a:moveTo>
                  <a:pt x="6276430" y="176368"/>
                </a:moveTo>
                <a:cubicBezTo>
                  <a:pt x="6280419" y="177053"/>
                  <a:pt x="6283200" y="180640"/>
                  <a:pt x="6282641" y="184382"/>
                </a:cubicBezTo>
                <a:cubicBezTo>
                  <a:pt x="6282082" y="188124"/>
                  <a:pt x="6278395" y="190602"/>
                  <a:pt x="6274406" y="189918"/>
                </a:cubicBezTo>
                <a:cubicBezTo>
                  <a:pt x="6270417" y="189233"/>
                  <a:pt x="6267636" y="185645"/>
                  <a:pt x="6268195" y="181903"/>
                </a:cubicBezTo>
                <a:cubicBezTo>
                  <a:pt x="6268754" y="178161"/>
                  <a:pt x="6272440" y="175683"/>
                  <a:pt x="6276430" y="176368"/>
                </a:cubicBezTo>
                <a:close/>
                <a:moveTo>
                  <a:pt x="6396330" y="175875"/>
                </a:moveTo>
                <a:cubicBezTo>
                  <a:pt x="6400293" y="176528"/>
                  <a:pt x="6403036" y="180122"/>
                  <a:pt x="6402427" y="184043"/>
                </a:cubicBezTo>
                <a:cubicBezTo>
                  <a:pt x="6401817" y="187963"/>
                  <a:pt x="6398160" y="190250"/>
                  <a:pt x="6394197" y="189597"/>
                </a:cubicBezTo>
                <a:cubicBezTo>
                  <a:pt x="6390234" y="188944"/>
                  <a:pt x="6387492" y="185349"/>
                  <a:pt x="6388101" y="181429"/>
                </a:cubicBezTo>
                <a:cubicBezTo>
                  <a:pt x="6388405" y="177508"/>
                  <a:pt x="6392368" y="175221"/>
                  <a:pt x="6396330" y="175875"/>
                </a:cubicBezTo>
                <a:close/>
                <a:moveTo>
                  <a:pt x="6335370" y="175875"/>
                </a:moveTo>
                <a:cubicBezTo>
                  <a:pt x="6339333" y="176528"/>
                  <a:pt x="6342076" y="180122"/>
                  <a:pt x="6341467" y="184043"/>
                </a:cubicBezTo>
                <a:cubicBezTo>
                  <a:pt x="6340857" y="187963"/>
                  <a:pt x="6337200" y="190250"/>
                  <a:pt x="6333237" y="189597"/>
                </a:cubicBezTo>
                <a:cubicBezTo>
                  <a:pt x="6329274" y="188944"/>
                  <a:pt x="6326531" y="185349"/>
                  <a:pt x="6327141" y="181429"/>
                </a:cubicBezTo>
                <a:cubicBezTo>
                  <a:pt x="6327750" y="177508"/>
                  <a:pt x="6331408" y="175221"/>
                  <a:pt x="6335370" y="175875"/>
                </a:cubicBezTo>
                <a:close/>
                <a:moveTo>
                  <a:pt x="7041901" y="175221"/>
                </a:moveTo>
                <a:cubicBezTo>
                  <a:pt x="7045863" y="175874"/>
                  <a:pt x="7048606" y="179469"/>
                  <a:pt x="7047997" y="183062"/>
                </a:cubicBezTo>
                <a:cubicBezTo>
                  <a:pt x="7047387" y="186656"/>
                  <a:pt x="7043729" y="189270"/>
                  <a:pt x="7039767" y="188616"/>
                </a:cubicBezTo>
                <a:cubicBezTo>
                  <a:pt x="7035805" y="187963"/>
                  <a:pt x="7033061" y="184369"/>
                  <a:pt x="7033671" y="180775"/>
                </a:cubicBezTo>
                <a:cubicBezTo>
                  <a:pt x="7034585" y="176854"/>
                  <a:pt x="7038243" y="174567"/>
                  <a:pt x="7041901" y="175221"/>
                </a:cubicBezTo>
                <a:close/>
                <a:moveTo>
                  <a:pt x="3079703" y="174242"/>
                </a:moveTo>
                <a:cubicBezTo>
                  <a:pt x="3083664" y="174895"/>
                  <a:pt x="3086720" y="178815"/>
                  <a:pt x="3086107" y="182736"/>
                </a:cubicBezTo>
                <a:cubicBezTo>
                  <a:pt x="3085492" y="186656"/>
                  <a:pt x="3081839" y="189270"/>
                  <a:pt x="3077567" y="188617"/>
                </a:cubicBezTo>
                <a:cubicBezTo>
                  <a:pt x="3073296" y="187963"/>
                  <a:pt x="3070549" y="184043"/>
                  <a:pt x="3071160" y="180122"/>
                </a:cubicBezTo>
                <a:cubicBezTo>
                  <a:pt x="3071773" y="176202"/>
                  <a:pt x="3075435" y="173588"/>
                  <a:pt x="3079703" y="174242"/>
                </a:cubicBezTo>
                <a:close/>
                <a:moveTo>
                  <a:pt x="7830118" y="174241"/>
                </a:moveTo>
                <a:cubicBezTo>
                  <a:pt x="7834080" y="174894"/>
                  <a:pt x="7836824" y="178488"/>
                  <a:pt x="7836519" y="182409"/>
                </a:cubicBezTo>
                <a:cubicBezTo>
                  <a:pt x="7835910" y="186329"/>
                  <a:pt x="7832252" y="188943"/>
                  <a:pt x="7828290" y="187963"/>
                </a:cubicBezTo>
                <a:cubicBezTo>
                  <a:pt x="7824327" y="187310"/>
                  <a:pt x="7821584" y="183715"/>
                  <a:pt x="7821888" y="179795"/>
                </a:cubicBezTo>
                <a:cubicBezTo>
                  <a:pt x="7822498" y="175874"/>
                  <a:pt x="7826156" y="173587"/>
                  <a:pt x="7830118" y="174241"/>
                </a:cubicBezTo>
                <a:close/>
                <a:moveTo>
                  <a:pt x="5706231" y="173588"/>
                </a:moveTo>
                <a:cubicBezTo>
                  <a:pt x="5710196" y="174241"/>
                  <a:pt x="5712937" y="177835"/>
                  <a:pt x="5712328" y="181756"/>
                </a:cubicBezTo>
                <a:cubicBezTo>
                  <a:pt x="5711719" y="185349"/>
                  <a:pt x="5708061" y="187963"/>
                  <a:pt x="5704101" y="187310"/>
                </a:cubicBezTo>
                <a:cubicBezTo>
                  <a:pt x="5700135" y="186656"/>
                  <a:pt x="5697394" y="183062"/>
                  <a:pt x="5698003" y="179142"/>
                </a:cubicBezTo>
                <a:cubicBezTo>
                  <a:pt x="5698611" y="175221"/>
                  <a:pt x="5702268" y="172934"/>
                  <a:pt x="5706231" y="173588"/>
                </a:cubicBezTo>
                <a:close/>
                <a:moveTo>
                  <a:pt x="7996845" y="173261"/>
                </a:moveTo>
                <a:cubicBezTo>
                  <a:pt x="8001112" y="173914"/>
                  <a:pt x="8003855" y="177835"/>
                  <a:pt x="8003245" y="181755"/>
                </a:cubicBezTo>
                <a:cubicBezTo>
                  <a:pt x="8002636" y="185676"/>
                  <a:pt x="7998673" y="188290"/>
                  <a:pt x="7994711" y="187636"/>
                </a:cubicBezTo>
                <a:cubicBezTo>
                  <a:pt x="7990444" y="186983"/>
                  <a:pt x="7987701" y="183062"/>
                  <a:pt x="7988311" y="179142"/>
                </a:cubicBezTo>
                <a:cubicBezTo>
                  <a:pt x="7988920" y="175221"/>
                  <a:pt x="7992577" y="172607"/>
                  <a:pt x="7996845" y="173261"/>
                </a:cubicBezTo>
                <a:close/>
                <a:moveTo>
                  <a:pt x="3204073" y="172934"/>
                </a:moveTo>
                <a:cubicBezTo>
                  <a:pt x="3208038" y="173588"/>
                  <a:pt x="3211085" y="177181"/>
                  <a:pt x="3210477" y="181102"/>
                </a:cubicBezTo>
                <a:cubicBezTo>
                  <a:pt x="3209866" y="185023"/>
                  <a:pt x="3206206" y="187637"/>
                  <a:pt x="3201938" y="186983"/>
                </a:cubicBezTo>
                <a:cubicBezTo>
                  <a:pt x="3197976" y="186329"/>
                  <a:pt x="3194929" y="182736"/>
                  <a:pt x="3195540" y="178815"/>
                </a:cubicBezTo>
                <a:cubicBezTo>
                  <a:pt x="3196453" y="174895"/>
                  <a:pt x="3200111" y="172281"/>
                  <a:pt x="3204073" y="172934"/>
                </a:cubicBezTo>
                <a:close/>
                <a:moveTo>
                  <a:pt x="1950266" y="172608"/>
                </a:moveTo>
                <a:cubicBezTo>
                  <a:pt x="1952551" y="172934"/>
                  <a:pt x="1954456" y="174160"/>
                  <a:pt x="1955713" y="175834"/>
                </a:cubicBezTo>
                <a:lnTo>
                  <a:pt x="1955925" y="176634"/>
                </a:lnTo>
                <a:lnTo>
                  <a:pt x="1958436" y="178121"/>
                </a:lnTo>
                <a:cubicBezTo>
                  <a:pt x="1959693" y="179795"/>
                  <a:pt x="1960302" y="181919"/>
                  <a:pt x="1959998" y="184042"/>
                </a:cubicBezTo>
                <a:cubicBezTo>
                  <a:pt x="1959389" y="188290"/>
                  <a:pt x="1955122" y="191230"/>
                  <a:pt x="1950550" y="190250"/>
                </a:cubicBezTo>
                <a:cubicBezTo>
                  <a:pt x="1948264" y="189924"/>
                  <a:pt x="1946359" y="188699"/>
                  <a:pt x="1945102" y="187024"/>
                </a:cubicBezTo>
                <a:lnTo>
                  <a:pt x="1944834" y="186010"/>
                </a:lnTo>
                <a:lnTo>
                  <a:pt x="1942685" y="184737"/>
                </a:lnTo>
                <a:cubicBezTo>
                  <a:pt x="1941427" y="183062"/>
                  <a:pt x="1940818" y="180938"/>
                  <a:pt x="1941123" y="178815"/>
                </a:cubicBezTo>
                <a:cubicBezTo>
                  <a:pt x="1941732" y="174894"/>
                  <a:pt x="1945694" y="171954"/>
                  <a:pt x="1950266" y="172608"/>
                </a:cubicBezTo>
                <a:close/>
                <a:moveTo>
                  <a:pt x="8094686" y="171954"/>
                </a:moveTo>
                <a:cubicBezTo>
                  <a:pt x="8098648" y="172608"/>
                  <a:pt x="8101391" y="176202"/>
                  <a:pt x="8100782" y="179795"/>
                </a:cubicBezTo>
                <a:cubicBezTo>
                  <a:pt x="8100172" y="183389"/>
                  <a:pt x="8096515" y="186003"/>
                  <a:pt x="8092552" y="185349"/>
                </a:cubicBezTo>
                <a:cubicBezTo>
                  <a:pt x="8088589" y="184696"/>
                  <a:pt x="8085847" y="181102"/>
                  <a:pt x="8086456" y="177508"/>
                </a:cubicBezTo>
                <a:cubicBezTo>
                  <a:pt x="8087371" y="173588"/>
                  <a:pt x="8090723" y="171301"/>
                  <a:pt x="8094686" y="171954"/>
                </a:cubicBezTo>
                <a:close/>
                <a:moveTo>
                  <a:pt x="2658511" y="171954"/>
                </a:moveTo>
                <a:cubicBezTo>
                  <a:pt x="2662475" y="172608"/>
                  <a:pt x="2664915" y="176202"/>
                  <a:pt x="2664610" y="179795"/>
                </a:cubicBezTo>
                <a:cubicBezTo>
                  <a:pt x="2663995" y="183389"/>
                  <a:pt x="2660646" y="186003"/>
                  <a:pt x="2656681" y="185349"/>
                </a:cubicBezTo>
                <a:cubicBezTo>
                  <a:pt x="2652722" y="184696"/>
                  <a:pt x="2650287" y="181102"/>
                  <a:pt x="2650589" y="177508"/>
                </a:cubicBezTo>
                <a:cubicBezTo>
                  <a:pt x="2651198" y="173588"/>
                  <a:pt x="2654550" y="171301"/>
                  <a:pt x="2658511" y="171954"/>
                </a:cubicBezTo>
                <a:close/>
                <a:moveTo>
                  <a:pt x="7912720" y="171301"/>
                </a:moveTo>
                <a:cubicBezTo>
                  <a:pt x="7916682" y="171954"/>
                  <a:pt x="7919730" y="175874"/>
                  <a:pt x="7919120" y="179469"/>
                </a:cubicBezTo>
                <a:cubicBezTo>
                  <a:pt x="7918510" y="183389"/>
                  <a:pt x="7914853" y="186003"/>
                  <a:pt x="7910586" y="185349"/>
                </a:cubicBezTo>
                <a:cubicBezTo>
                  <a:pt x="7906623" y="184696"/>
                  <a:pt x="7903575" y="180775"/>
                  <a:pt x="7904185" y="177181"/>
                </a:cubicBezTo>
                <a:cubicBezTo>
                  <a:pt x="7904794" y="173261"/>
                  <a:pt x="7908757" y="170647"/>
                  <a:pt x="7912720" y="171301"/>
                </a:cubicBezTo>
                <a:close/>
                <a:moveTo>
                  <a:pt x="1854740" y="171301"/>
                </a:moveTo>
                <a:cubicBezTo>
                  <a:pt x="1858702" y="171954"/>
                  <a:pt x="1861140" y="175548"/>
                  <a:pt x="1860836" y="179142"/>
                </a:cubicBezTo>
                <a:cubicBezTo>
                  <a:pt x="1860224" y="182735"/>
                  <a:pt x="1856874" y="185349"/>
                  <a:pt x="1852911" y="184696"/>
                </a:cubicBezTo>
                <a:cubicBezTo>
                  <a:pt x="1848949" y="184042"/>
                  <a:pt x="1846510" y="180449"/>
                  <a:pt x="1846816" y="176854"/>
                </a:cubicBezTo>
                <a:cubicBezTo>
                  <a:pt x="1847425" y="172934"/>
                  <a:pt x="1851082" y="170647"/>
                  <a:pt x="1854740" y="171301"/>
                </a:cubicBezTo>
                <a:close/>
                <a:moveTo>
                  <a:pt x="2952574" y="169994"/>
                </a:moveTo>
                <a:cubicBezTo>
                  <a:pt x="2956844" y="170647"/>
                  <a:pt x="2959577" y="174568"/>
                  <a:pt x="2958974" y="178488"/>
                </a:cubicBezTo>
                <a:cubicBezTo>
                  <a:pt x="2958366" y="182409"/>
                  <a:pt x="2954403" y="185023"/>
                  <a:pt x="2950444" y="184369"/>
                </a:cubicBezTo>
                <a:cubicBezTo>
                  <a:pt x="2946169" y="183716"/>
                  <a:pt x="2943427" y="179795"/>
                  <a:pt x="2944031" y="175875"/>
                </a:cubicBezTo>
                <a:cubicBezTo>
                  <a:pt x="2944647" y="171954"/>
                  <a:pt x="2948608" y="169340"/>
                  <a:pt x="2952574" y="169994"/>
                </a:cubicBezTo>
                <a:close/>
                <a:moveTo>
                  <a:pt x="6821224" y="169667"/>
                </a:moveTo>
                <a:cubicBezTo>
                  <a:pt x="6825187" y="170320"/>
                  <a:pt x="6828234" y="173914"/>
                  <a:pt x="6827625" y="177835"/>
                </a:cubicBezTo>
                <a:cubicBezTo>
                  <a:pt x="6827015" y="181756"/>
                  <a:pt x="6823358" y="184369"/>
                  <a:pt x="6819090" y="183716"/>
                </a:cubicBezTo>
                <a:cubicBezTo>
                  <a:pt x="6815128" y="183062"/>
                  <a:pt x="6812080" y="179469"/>
                  <a:pt x="6812690" y="175548"/>
                </a:cubicBezTo>
                <a:cubicBezTo>
                  <a:pt x="6813299" y="171627"/>
                  <a:pt x="6817262" y="169013"/>
                  <a:pt x="6821224" y="169667"/>
                </a:cubicBezTo>
                <a:close/>
                <a:moveTo>
                  <a:pt x="5637034" y="168360"/>
                </a:moveTo>
                <a:cubicBezTo>
                  <a:pt x="5640996" y="169013"/>
                  <a:pt x="5643742" y="172608"/>
                  <a:pt x="5643131" y="176528"/>
                </a:cubicBezTo>
                <a:cubicBezTo>
                  <a:pt x="5642522" y="180122"/>
                  <a:pt x="5638861" y="182735"/>
                  <a:pt x="5634901" y="182082"/>
                </a:cubicBezTo>
                <a:cubicBezTo>
                  <a:pt x="5630940" y="181429"/>
                  <a:pt x="5628193" y="177835"/>
                  <a:pt x="5628804" y="173914"/>
                </a:cubicBezTo>
                <a:cubicBezTo>
                  <a:pt x="5629416" y="169994"/>
                  <a:pt x="5633071" y="167706"/>
                  <a:pt x="5637034" y="168360"/>
                </a:cubicBezTo>
                <a:close/>
                <a:moveTo>
                  <a:pt x="4001219" y="167053"/>
                </a:moveTo>
                <a:cubicBezTo>
                  <a:pt x="4005186" y="167707"/>
                  <a:pt x="4007923" y="171301"/>
                  <a:pt x="4007313" y="175221"/>
                </a:cubicBezTo>
                <a:cubicBezTo>
                  <a:pt x="4006701" y="179142"/>
                  <a:pt x="4003050" y="181429"/>
                  <a:pt x="3999086" y="180776"/>
                </a:cubicBezTo>
                <a:cubicBezTo>
                  <a:pt x="3995118" y="180122"/>
                  <a:pt x="3992365" y="176528"/>
                  <a:pt x="3992979" y="172608"/>
                </a:cubicBezTo>
                <a:cubicBezTo>
                  <a:pt x="3993593" y="169013"/>
                  <a:pt x="3997251" y="166400"/>
                  <a:pt x="4001219" y="167053"/>
                </a:cubicBezTo>
                <a:close/>
                <a:moveTo>
                  <a:pt x="8146502" y="165747"/>
                </a:moveTo>
                <a:cubicBezTo>
                  <a:pt x="8150770" y="166400"/>
                  <a:pt x="8153513" y="170320"/>
                  <a:pt x="8152903" y="174241"/>
                </a:cubicBezTo>
                <a:cubicBezTo>
                  <a:pt x="8152293" y="178161"/>
                  <a:pt x="8148331" y="180776"/>
                  <a:pt x="8144368" y="180122"/>
                </a:cubicBezTo>
                <a:cubicBezTo>
                  <a:pt x="8140101" y="179469"/>
                  <a:pt x="8137358" y="175548"/>
                  <a:pt x="8137968" y="171627"/>
                </a:cubicBezTo>
                <a:cubicBezTo>
                  <a:pt x="8138272" y="167380"/>
                  <a:pt x="8142235" y="164767"/>
                  <a:pt x="8146502" y="165747"/>
                </a:cubicBezTo>
                <a:close/>
                <a:moveTo>
                  <a:pt x="3819515" y="165746"/>
                </a:moveTo>
                <a:cubicBezTo>
                  <a:pt x="3823471" y="166400"/>
                  <a:pt x="3826199" y="169994"/>
                  <a:pt x="3825597" y="173914"/>
                </a:cubicBezTo>
                <a:cubicBezTo>
                  <a:pt x="3824982" y="177835"/>
                  <a:pt x="3821339" y="180122"/>
                  <a:pt x="3817379" y="179469"/>
                </a:cubicBezTo>
                <a:cubicBezTo>
                  <a:pt x="3813418" y="178815"/>
                  <a:pt x="3810680" y="175221"/>
                  <a:pt x="3811291" y="171301"/>
                </a:cubicBezTo>
                <a:cubicBezTo>
                  <a:pt x="3811589" y="167706"/>
                  <a:pt x="3815254" y="165093"/>
                  <a:pt x="3819515" y="165746"/>
                </a:cubicBezTo>
                <a:close/>
                <a:moveTo>
                  <a:pt x="3396717" y="165420"/>
                </a:moveTo>
                <a:cubicBezTo>
                  <a:pt x="3400681" y="166074"/>
                  <a:pt x="3403425" y="169667"/>
                  <a:pt x="3402811" y="173588"/>
                </a:cubicBezTo>
                <a:cubicBezTo>
                  <a:pt x="3402208" y="177508"/>
                  <a:pt x="3398545" y="179795"/>
                  <a:pt x="3394585" y="179142"/>
                </a:cubicBezTo>
                <a:cubicBezTo>
                  <a:pt x="3390624" y="178488"/>
                  <a:pt x="3387881" y="174895"/>
                  <a:pt x="3388491" y="170974"/>
                </a:cubicBezTo>
                <a:cubicBezTo>
                  <a:pt x="3389100" y="167380"/>
                  <a:pt x="3392762" y="164767"/>
                  <a:pt x="3396717" y="165420"/>
                </a:cubicBezTo>
                <a:close/>
                <a:moveTo>
                  <a:pt x="2822702" y="163786"/>
                </a:moveTo>
                <a:cubicBezTo>
                  <a:pt x="2826975" y="164440"/>
                  <a:pt x="2829716" y="168360"/>
                  <a:pt x="2829413" y="172281"/>
                </a:cubicBezTo>
                <a:cubicBezTo>
                  <a:pt x="2828802" y="176201"/>
                  <a:pt x="2824837" y="178815"/>
                  <a:pt x="2820569" y="178161"/>
                </a:cubicBezTo>
                <a:cubicBezTo>
                  <a:pt x="2816301" y="177508"/>
                  <a:pt x="2813563" y="173588"/>
                  <a:pt x="2813864" y="169667"/>
                </a:cubicBezTo>
                <a:cubicBezTo>
                  <a:pt x="2814472" y="165747"/>
                  <a:pt x="2818432" y="163133"/>
                  <a:pt x="2822702" y="163786"/>
                </a:cubicBezTo>
                <a:close/>
                <a:moveTo>
                  <a:pt x="6971796" y="163786"/>
                </a:moveTo>
                <a:cubicBezTo>
                  <a:pt x="6975759" y="164440"/>
                  <a:pt x="6978502" y="168033"/>
                  <a:pt x="6977893" y="171954"/>
                </a:cubicBezTo>
                <a:cubicBezTo>
                  <a:pt x="6977283" y="175874"/>
                  <a:pt x="6973625" y="178161"/>
                  <a:pt x="6969663" y="177508"/>
                </a:cubicBezTo>
                <a:cubicBezTo>
                  <a:pt x="6965701" y="176854"/>
                  <a:pt x="6962957" y="173261"/>
                  <a:pt x="6963567" y="169340"/>
                </a:cubicBezTo>
                <a:cubicBezTo>
                  <a:pt x="6964176" y="165746"/>
                  <a:pt x="6967834" y="163133"/>
                  <a:pt x="6971796" y="163786"/>
                </a:cubicBezTo>
                <a:close/>
                <a:moveTo>
                  <a:pt x="3467117" y="163786"/>
                </a:moveTo>
                <a:cubicBezTo>
                  <a:pt x="3471081" y="164440"/>
                  <a:pt x="3473826" y="168033"/>
                  <a:pt x="3473215" y="171954"/>
                </a:cubicBezTo>
                <a:cubicBezTo>
                  <a:pt x="3472606" y="175874"/>
                  <a:pt x="3468946" y="178161"/>
                  <a:pt x="3464986" y="177508"/>
                </a:cubicBezTo>
                <a:cubicBezTo>
                  <a:pt x="3461020" y="176854"/>
                  <a:pt x="3458281" y="173261"/>
                  <a:pt x="3458889" y="169340"/>
                </a:cubicBezTo>
                <a:cubicBezTo>
                  <a:pt x="3459500" y="165746"/>
                  <a:pt x="3463158" y="163133"/>
                  <a:pt x="3467117" y="163786"/>
                </a:cubicBezTo>
                <a:close/>
                <a:moveTo>
                  <a:pt x="6532882" y="162806"/>
                </a:moveTo>
                <a:cubicBezTo>
                  <a:pt x="6536845" y="163459"/>
                  <a:pt x="6539892" y="167053"/>
                  <a:pt x="6539282" y="170974"/>
                </a:cubicBezTo>
                <a:cubicBezTo>
                  <a:pt x="6538673" y="174895"/>
                  <a:pt x="6535015" y="177508"/>
                  <a:pt x="6530748" y="176855"/>
                </a:cubicBezTo>
                <a:cubicBezTo>
                  <a:pt x="6526786" y="176201"/>
                  <a:pt x="6523738" y="172608"/>
                  <a:pt x="6524347" y="168687"/>
                </a:cubicBezTo>
                <a:cubicBezTo>
                  <a:pt x="6524956" y="164767"/>
                  <a:pt x="6528614" y="162152"/>
                  <a:pt x="6532882" y="162806"/>
                </a:cubicBezTo>
                <a:close/>
                <a:moveTo>
                  <a:pt x="8072740" y="161826"/>
                </a:moveTo>
                <a:cubicBezTo>
                  <a:pt x="8077007" y="162479"/>
                  <a:pt x="8079751" y="166400"/>
                  <a:pt x="8079142" y="170320"/>
                </a:cubicBezTo>
                <a:cubicBezTo>
                  <a:pt x="8078531" y="174241"/>
                  <a:pt x="8074569" y="176855"/>
                  <a:pt x="8070607" y="176201"/>
                </a:cubicBezTo>
                <a:cubicBezTo>
                  <a:pt x="8066339" y="175548"/>
                  <a:pt x="8063596" y="171627"/>
                  <a:pt x="8064206" y="167707"/>
                </a:cubicBezTo>
                <a:cubicBezTo>
                  <a:pt x="8064815" y="163786"/>
                  <a:pt x="8068473" y="161172"/>
                  <a:pt x="8072740" y="161826"/>
                </a:cubicBezTo>
                <a:close/>
                <a:moveTo>
                  <a:pt x="5793738" y="161499"/>
                </a:moveTo>
                <a:cubicBezTo>
                  <a:pt x="5797700" y="162153"/>
                  <a:pt x="5800444" y="165747"/>
                  <a:pt x="5799834" y="169340"/>
                </a:cubicBezTo>
                <a:cubicBezTo>
                  <a:pt x="5799225" y="172934"/>
                  <a:pt x="5795567" y="175548"/>
                  <a:pt x="5791909" y="174895"/>
                </a:cubicBezTo>
                <a:cubicBezTo>
                  <a:pt x="5789061" y="174242"/>
                  <a:pt x="5786402" y="170647"/>
                  <a:pt x="5787011" y="167054"/>
                </a:cubicBezTo>
                <a:cubicBezTo>
                  <a:pt x="5787621" y="163459"/>
                  <a:pt x="5790081" y="160846"/>
                  <a:pt x="5793738" y="161499"/>
                </a:cubicBezTo>
                <a:close/>
                <a:moveTo>
                  <a:pt x="3327230" y="161172"/>
                </a:moveTo>
                <a:cubicBezTo>
                  <a:pt x="3331192" y="161826"/>
                  <a:pt x="3333937" y="165420"/>
                  <a:pt x="3333330" y="169340"/>
                </a:cubicBezTo>
                <a:cubicBezTo>
                  <a:pt x="3332719" y="173261"/>
                  <a:pt x="3329059" y="175548"/>
                  <a:pt x="3325097" y="174895"/>
                </a:cubicBezTo>
                <a:cubicBezTo>
                  <a:pt x="3321137" y="174241"/>
                  <a:pt x="3318391" y="170647"/>
                  <a:pt x="3319002" y="166727"/>
                </a:cubicBezTo>
                <a:cubicBezTo>
                  <a:pt x="3319308" y="162806"/>
                  <a:pt x="3322964" y="160192"/>
                  <a:pt x="3327230" y="161172"/>
                </a:cubicBezTo>
                <a:close/>
                <a:moveTo>
                  <a:pt x="2262665" y="161172"/>
                </a:moveTo>
                <a:cubicBezTo>
                  <a:pt x="2267236" y="161826"/>
                  <a:pt x="2270284" y="166073"/>
                  <a:pt x="2269675" y="170320"/>
                </a:cubicBezTo>
                <a:cubicBezTo>
                  <a:pt x="2269065" y="174567"/>
                  <a:pt x="2264798" y="177508"/>
                  <a:pt x="2260532" y="176528"/>
                </a:cubicBezTo>
                <a:cubicBezTo>
                  <a:pt x="2255959" y="175874"/>
                  <a:pt x="2252911" y="171627"/>
                  <a:pt x="2253521" y="167380"/>
                </a:cubicBezTo>
                <a:cubicBezTo>
                  <a:pt x="2254131" y="163133"/>
                  <a:pt x="2258093" y="160192"/>
                  <a:pt x="2262665" y="161172"/>
                </a:cubicBezTo>
                <a:close/>
                <a:moveTo>
                  <a:pt x="2096904" y="160519"/>
                </a:moveTo>
                <a:cubicBezTo>
                  <a:pt x="2101171" y="161172"/>
                  <a:pt x="2104219" y="165093"/>
                  <a:pt x="2103609" y="169340"/>
                </a:cubicBezTo>
                <a:cubicBezTo>
                  <a:pt x="2102999" y="173588"/>
                  <a:pt x="2099038" y="176201"/>
                  <a:pt x="2094771" y="175548"/>
                </a:cubicBezTo>
                <a:cubicBezTo>
                  <a:pt x="2090503" y="174894"/>
                  <a:pt x="2087455" y="170974"/>
                  <a:pt x="2088065" y="166726"/>
                </a:cubicBezTo>
                <a:cubicBezTo>
                  <a:pt x="2088675" y="162806"/>
                  <a:pt x="2092636" y="159865"/>
                  <a:pt x="2096904" y="160519"/>
                </a:cubicBezTo>
                <a:close/>
                <a:moveTo>
                  <a:pt x="8108707" y="159865"/>
                </a:moveTo>
                <a:cubicBezTo>
                  <a:pt x="8112669" y="160519"/>
                  <a:pt x="8115412" y="164113"/>
                  <a:pt x="8114803" y="168033"/>
                </a:cubicBezTo>
                <a:cubicBezTo>
                  <a:pt x="8114193" y="171954"/>
                  <a:pt x="8110535" y="174241"/>
                  <a:pt x="8106573" y="173588"/>
                </a:cubicBezTo>
                <a:cubicBezTo>
                  <a:pt x="8102611" y="172934"/>
                  <a:pt x="8099867" y="169340"/>
                  <a:pt x="8100477" y="165420"/>
                </a:cubicBezTo>
                <a:cubicBezTo>
                  <a:pt x="8101086" y="161826"/>
                  <a:pt x="8104744" y="159212"/>
                  <a:pt x="8108707" y="159865"/>
                </a:cubicBezTo>
                <a:close/>
                <a:moveTo>
                  <a:pt x="6898339" y="159865"/>
                </a:moveTo>
                <a:cubicBezTo>
                  <a:pt x="6902301" y="160519"/>
                  <a:pt x="6905044" y="164113"/>
                  <a:pt x="6904435" y="168033"/>
                </a:cubicBezTo>
                <a:cubicBezTo>
                  <a:pt x="6903825" y="171954"/>
                  <a:pt x="6900168" y="174241"/>
                  <a:pt x="6896206" y="173588"/>
                </a:cubicBezTo>
                <a:cubicBezTo>
                  <a:pt x="6892242" y="172934"/>
                  <a:pt x="6889500" y="169340"/>
                  <a:pt x="6890109" y="165420"/>
                </a:cubicBezTo>
                <a:cubicBezTo>
                  <a:pt x="6890719" y="161826"/>
                  <a:pt x="6894376" y="159212"/>
                  <a:pt x="6898339" y="159865"/>
                </a:cubicBezTo>
                <a:close/>
                <a:moveTo>
                  <a:pt x="2603952" y="159538"/>
                </a:moveTo>
                <a:cubicBezTo>
                  <a:pt x="2607915" y="160192"/>
                  <a:pt x="2610658" y="163786"/>
                  <a:pt x="2610048" y="167379"/>
                </a:cubicBezTo>
                <a:cubicBezTo>
                  <a:pt x="2609441" y="170974"/>
                  <a:pt x="2605780" y="173587"/>
                  <a:pt x="2602127" y="172934"/>
                </a:cubicBezTo>
                <a:cubicBezTo>
                  <a:pt x="2598164" y="172281"/>
                  <a:pt x="2595419" y="168686"/>
                  <a:pt x="2596032" y="165093"/>
                </a:cubicBezTo>
                <a:cubicBezTo>
                  <a:pt x="2596638" y="161499"/>
                  <a:pt x="2599993" y="158885"/>
                  <a:pt x="2603952" y="159538"/>
                </a:cubicBezTo>
                <a:close/>
                <a:moveTo>
                  <a:pt x="4285345" y="159435"/>
                </a:moveTo>
                <a:cubicBezTo>
                  <a:pt x="4289165" y="160090"/>
                  <a:pt x="4291812" y="163655"/>
                  <a:pt x="4291254" y="167397"/>
                </a:cubicBezTo>
                <a:cubicBezTo>
                  <a:pt x="4290691" y="171138"/>
                  <a:pt x="4287140" y="173640"/>
                  <a:pt x="4283321" y="172985"/>
                </a:cubicBezTo>
                <a:cubicBezTo>
                  <a:pt x="4279499" y="172330"/>
                  <a:pt x="4276854" y="168766"/>
                  <a:pt x="4277416" y="165023"/>
                </a:cubicBezTo>
                <a:cubicBezTo>
                  <a:pt x="4277969" y="161281"/>
                  <a:pt x="4281520" y="158780"/>
                  <a:pt x="4285345" y="159435"/>
                </a:cubicBezTo>
                <a:close/>
                <a:moveTo>
                  <a:pt x="3538491" y="159212"/>
                </a:moveTo>
                <a:cubicBezTo>
                  <a:pt x="3542451" y="159865"/>
                  <a:pt x="3545198" y="163459"/>
                  <a:pt x="3544594" y="167380"/>
                </a:cubicBezTo>
                <a:cubicBezTo>
                  <a:pt x="3543990" y="171301"/>
                  <a:pt x="3540327" y="173587"/>
                  <a:pt x="3536355" y="172934"/>
                </a:cubicBezTo>
                <a:cubicBezTo>
                  <a:pt x="3532389" y="172281"/>
                  <a:pt x="3529642" y="168686"/>
                  <a:pt x="3530252" y="164766"/>
                </a:cubicBezTo>
                <a:cubicBezTo>
                  <a:pt x="3530562" y="160845"/>
                  <a:pt x="3534528" y="158558"/>
                  <a:pt x="3538491" y="159212"/>
                </a:cubicBezTo>
                <a:close/>
                <a:moveTo>
                  <a:pt x="2166412" y="159212"/>
                </a:moveTo>
                <a:cubicBezTo>
                  <a:pt x="2170679" y="159865"/>
                  <a:pt x="2173727" y="163786"/>
                  <a:pt x="2173117" y="168033"/>
                </a:cubicBezTo>
                <a:cubicBezTo>
                  <a:pt x="2172508" y="171954"/>
                  <a:pt x="2168546" y="174894"/>
                  <a:pt x="2164279" y="173914"/>
                </a:cubicBezTo>
                <a:cubicBezTo>
                  <a:pt x="2160012" y="173261"/>
                  <a:pt x="2156964" y="169340"/>
                  <a:pt x="2157573" y="165093"/>
                </a:cubicBezTo>
                <a:cubicBezTo>
                  <a:pt x="2158183" y="161172"/>
                  <a:pt x="2162145" y="158558"/>
                  <a:pt x="2166412" y="159212"/>
                </a:cubicBezTo>
                <a:close/>
                <a:moveTo>
                  <a:pt x="7745078" y="158886"/>
                </a:moveTo>
                <a:cubicBezTo>
                  <a:pt x="7749041" y="159539"/>
                  <a:pt x="7751784" y="163133"/>
                  <a:pt x="7751174" y="166727"/>
                </a:cubicBezTo>
                <a:cubicBezTo>
                  <a:pt x="7750564" y="170320"/>
                  <a:pt x="7746907" y="172934"/>
                  <a:pt x="7742945" y="172281"/>
                </a:cubicBezTo>
                <a:cubicBezTo>
                  <a:pt x="7738982" y="171627"/>
                  <a:pt x="7736239" y="168034"/>
                  <a:pt x="7736849" y="164440"/>
                </a:cubicBezTo>
                <a:cubicBezTo>
                  <a:pt x="7737458" y="160519"/>
                  <a:pt x="7741116" y="158232"/>
                  <a:pt x="7745078" y="158886"/>
                </a:cubicBezTo>
                <a:close/>
                <a:moveTo>
                  <a:pt x="2234396" y="158232"/>
                </a:moveTo>
                <a:cubicBezTo>
                  <a:pt x="2238663" y="158885"/>
                  <a:pt x="2241406" y="162806"/>
                  <a:pt x="2240796" y="166726"/>
                </a:cubicBezTo>
                <a:cubicBezTo>
                  <a:pt x="2240186" y="170647"/>
                  <a:pt x="2236224" y="173261"/>
                  <a:pt x="2231958" y="172607"/>
                </a:cubicBezTo>
                <a:cubicBezTo>
                  <a:pt x="2227690" y="171954"/>
                  <a:pt x="2224948" y="168033"/>
                  <a:pt x="2225558" y="164113"/>
                </a:cubicBezTo>
                <a:cubicBezTo>
                  <a:pt x="2226167" y="160192"/>
                  <a:pt x="2230129" y="157578"/>
                  <a:pt x="2234396" y="158232"/>
                </a:cubicBezTo>
                <a:close/>
                <a:moveTo>
                  <a:pt x="6750511" y="157579"/>
                </a:moveTo>
                <a:cubicBezTo>
                  <a:pt x="6754473" y="158232"/>
                  <a:pt x="6757521" y="161826"/>
                  <a:pt x="6756911" y="165747"/>
                </a:cubicBezTo>
                <a:cubicBezTo>
                  <a:pt x="6756302" y="169667"/>
                  <a:pt x="6752644" y="172281"/>
                  <a:pt x="6748377" y="171627"/>
                </a:cubicBezTo>
                <a:cubicBezTo>
                  <a:pt x="6744414" y="170974"/>
                  <a:pt x="6741366" y="167380"/>
                  <a:pt x="6741975" y="163459"/>
                </a:cubicBezTo>
                <a:cubicBezTo>
                  <a:pt x="6742890" y="159539"/>
                  <a:pt x="6746548" y="156925"/>
                  <a:pt x="6750511" y="157579"/>
                </a:cubicBezTo>
                <a:close/>
                <a:moveTo>
                  <a:pt x="2689446" y="155945"/>
                </a:moveTo>
                <a:cubicBezTo>
                  <a:pt x="2693712" y="156599"/>
                  <a:pt x="2696762" y="160519"/>
                  <a:pt x="2696151" y="164767"/>
                </a:cubicBezTo>
                <a:cubicBezTo>
                  <a:pt x="2695544" y="168687"/>
                  <a:pt x="2691578" y="171627"/>
                  <a:pt x="2687313" y="170647"/>
                </a:cubicBezTo>
                <a:cubicBezTo>
                  <a:pt x="2683047" y="169994"/>
                  <a:pt x="2680001" y="166074"/>
                  <a:pt x="2680610" y="161826"/>
                </a:cubicBezTo>
                <a:cubicBezTo>
                  <a:pt x="2681223" y="157906"/>
                  <a:pt x="2685179" y="155292"/>
                  <a:pt x="2689446" y="155945"/>
                </a:cubicBezTo>
                <a:close/>
                <a:moveTo>
                  <a:pt x="2300550" y="155618"/>
                </a:moveTo>
                <a:cubicBezTo>
                  <a:pt x="2304818" y="156272"/>
                  <a:pt x="2307560" y="160192"/>
                  <a:pt x="2306951" y="164113"/>
                </a:cubicBezTo>
                <a:cubicBezTo>
                  <a:pt x="2306342" y="168033"/>
                  <a:pt x="2302380" y="170647"/>
                  <a:pt x="2298418" y="169994"/>
                </a:cubicBezTo>
                <a:cubicBezTo>
                  <a:pt x="2294151" y="169340"/>
                  <a:pt x="2291408" y="165420"/>
                  <a:pt x="2292017" y="161499"/>
                </a:cubicBezTo>
                <a:cubicBezTo>
                  <a:pt x="2292322" y="157579"/>
                  <a:pt x="2296284" y="154965"/>
                  <a:pt x="2300550" y="155618"/>
                </a:cubicBezTo>
                <a:close/>
                <a:moveTo>
                  <a:pt x="3750301" y="155292"/>
                </a:moveTo>
                <a:cubicBezTo>
                  <a:pt x="3754262" y="155945"/>
                  <a:pt x="3757009" y="159539"/>
                  <a:pt x="3756395" y="163459"/>
                </a:cubicBezTo>
                <a:cubicBezTo>
                  <a:pt x="3755786" y="167380"/>
                  <a:pt x="3752136" y="169667"/>
                  <a:pt x="3748164" y="169014"/>
                </a:cubicBezTo>
                <a:cubicBezTo>
                  <a:pt x="3744213" y="168360"/>
                  <a:pt x="3741482" y="164767"/>
                  <a:pt x="3742083" y="160846"/>
                </a:cubicBezTo>
                <a:cubicBezTo>
                  <a:pt x="3742700" y="157252"/>
                  <a:pt x="3746350" y="154638"/>
                  <a:pt x="3750301" y="155292"/>
                </a:cubicBezTo>
                <a:close/>
                <a:moveTo>
                  <a:pt x="7824327" y="154965"/>
                </a:moveTo>
                <a:cubicBezTo>
                  <a:pt x="7828289" y="155618"/>
                  <a:pt x="7831032" y="159212"/>
                  <a:pt x="7830423" y="163133"/>
                </a:cubicBezTo>
                <a:cubicBezTo>
                  <a:pt x="7829813" y="167053"/>
                  <a:pt x="7826156" y="169340"/>
                  <a:pt x="7822193" y="168687"/>
                </a:cubicBezTo>
                <a:cubicBezTo>
                  <a:pt x="7818230" y="168033"/>
                  <a:pt x="7815488" y="164440"/>
                  <a:pt x="7816097" y="160519"/>
                </a:cubicBezTo>
                <a:cubicBezTo>
                  <a:pt x="7816707" y="156925"/>
                  <a:pt x="7820364" y="154311"/>
                  <a:pt x="7824327" y="154965"/>
                </a:cubicBezTo>
                <a:close/>
                <a:moveTo>
                  <a:pt x="8122118" y="154311"/>
                </a:moveTo>
                <a:lnTo>
                  <a:pt x="8127067" y="160626"/>
                </a:lnTo>
                <a:lnTo>
                  <a:pt x="8129091" y="157497"/>
                </a:lnTo>
                <a:cubicBezTo>
                  <a:pt x="8130653" y="156435"/>
                  <a:pt x="8132634" y="155945"/>
                  <a:pt x="8134615" y="156272"/>
                </a:cubicBezTo>
                <a:cubicBezTo>
                  <a:pt x="8138578" y="156925"/>
                  <a:pt x="8141626" y="160845"/>
                  <a:pt x="8141016" y="164439"/>
                </a:cubicBezTo>
                <a:cubicBezTo>
                  <a:pt x="8140406" y="168033"/>
                  <a:pt x="8136749" y="170974"/>
                  <a:pt x="8132482" y="170320"/>
                </a:cubicBezTo>
                <a:cubicBezTo>
                  <a:pt x="8130500" y="169994"/>
                  <a:pt x="8128748" y="168850"/>
                  <a:pt x="8127567" y="167339"/>
                </a:cubicBezTo>
                <a:lnTo>
                  <a:pt x="8126916" y="165068"/>
                </a:lnTo>
                <a:lnTo>
                  <a:pt x="8125662" y="167094"/>
                </a:lnTo>
                <a:cubicBezTo>
                  <a:pt x="8124176" y="168115"/>
                  <a:pt x="8122270" y="168524"/>
                  <a:pt x="8120290" y="168034"/>
                </a:cubicBezTo>
                <a:cubicBezTo>
                  <a:pt x="8116327" y="167380"/>
                  <a:pt x="8113583" y="163786"/>
                  <a:pt x="8113888" y="159866"/>
                </a:cubicBezTo>
                <a:cubicBezTo>
                  <a:pt x="8114193" y="156272"/>
                  <a:pt x="8118155" y="153658"/>
                  <a:pt x="8122118" y="154311"/>
                </a:cubicBezTo>
                <a:close/>
                <a:moveTo>
                  <a:pt x="6606339" y="154311"/>
                </a:moveTo>
                <a:cubicBezTo>
                  <a:pt x="6610301" y="154965"/>
                  <a:pt x="6613349" y="158558"/>
                  <a:pt x="6612739" y="162479"/>
                </a:cubicBezTo>
                <a:cubicBezTo>
                  <a:pt x="6612130" y="166400"/>
                  <a:pt x="6608473" y="169013"/>
                  <a:pt x="6604205" y="168360"/>
                </a:cubicBezTo>
                <a:cubicBezTo>
                  <a:pt x="6600242" y="167706"/>
                  <a:pt x="6597194" y="164113"/>
                  <a:pt x="6597805" y="160192"/>
                </a:cubicBezTo>
                <a:cubicBezTo>
                  <a:pt x="6598414" y="156272"/>
                  <a:pt x="6602377" y="153658"/>
                  <a:pt x="6606339" y="154311"/>
                </a:cubicBezTo>
                <a:close/>
                <a:moveTo>
                  <a:pt x="6678882" y="153985"/>
                </a:moveTo>
                <a:cubicBezTo>
                  <a:pt x="6682845" y="154638"/>
                  <a:pt x="6685892" y="158232"/>
                  <a:pt x="6685283" y="162152"/>
                </a:cubicBezTo>
                <a:cubicBezTo>
                  <a:pt x="6684673" y="166074"/>
                  <a:pt x="6681015" y="168687"/>
                  <a:pt x="6676748" y="168034"/>
                </a:cubicBezTo>
                <a:cubicBezTo>
                  <a:pt x="6672786" y="167380"/>
                  <a:pt x="6669738" y="163786"/>
                  <a:pt x="6670347" y="159866"/>
                </a:cubicBezTo>
                <a:cubicBezTo>
                  <a:pt x="6670958" y="155945"/>
                  <a:pt x="6674615" y="153331"/>
                  <a:pt x="6678882" y="153985"/>
                </a:cubicBezTo>
                <a:close/>
                <a:moveTo>
                  <a:pt x="3609468" y="153984"/>
                </a:moveTo>
                <a:cubicBezTo>
                  <a:pt x="3613438" y="154638"/>
                  <a:pt x="3616166" y="158232"/>
                  <a:pt x="3615564" y="162152"/>
                </a:cubicBezTo>
                <a:cubicBezTo>
                  <a:pt x="3614953" y="166073"/>
                  <a:pt x="3611303" y="168360"/>
                  <a:pt x="3607342" y="167707"/>
                </a:cubicBezTo>
                <a:cubicBezTo>
                  <a:pt x="3603372" y="167053"/>
                  <a:pt x="3600642" y="163459"/>
                  <a:pt x="3601253" y="159539"/>
                </a:cubicBezTo>
                <a:cubicBezTo>
                  <a:pt x="3601857" y="155945"/>
                  <a:pt x="3605508" y="153331"/>
                  <a:pt x="3609468" y="153984"/>
                </a:cubicBezTo>
                <a:close/>
                <a:moveTo>
                  <a:pt x="2030727" y="153658"/>
                </a:moveTo>
                <a:cubicBezTo>
                  <a:pt x="2035299" y="154311"/>
                  <a:pt x="2038346" y="158559"/>
                  <a:pt x="2037737" y="162806"/>
                </a:cubicBezTo>
                <a:cubicBezTo>
                  <a:pt x="2037432" y="164929"/>
                  <a:pt x="2036213" y="166727"/>
                  <a:pt x="2034537" y="167870"/>
                </a:cubicBezTo>
                <a:lnTo>
                  <a:pt x="2030418" y="168662"/>
                </a:lnTo>
                <a:lnTo>
                  <a:pt x="2031444" y="172458"/>
                </a:lnTo>
                <a:lnTo>
                  <a:pt x="2032231" y="172281"/>
                </a:lnTo>
                <a:cubicBezTo>
                  <a:pt x="2036803" y="172934"/>
                  <a:pt x="2039851" y="177182"/>
                  <a:pt x="2039240" y="181429"/>
                </a:cubicBezTo>
                <a:cubicBezTo>
                  <a:pt x="2038631" y="185676"/>
                  <a:pt x="2034364" y="188617"/>
                  <a:pt x="2029792" y="187637"/>
                </a:cubicBezTo>
                <a:cubicBezTo>
                  <a:pt x="2027506" y="187310"/>
                  <a:pt x="2025602" y="186085"/>
                  <a:pt x="2024345" y="184410"/>
                </a:cubicBezTo>
                <a:lnTo>
                  <a:pt x="2023014" y="179365"/>
                </a:lnTo>
                <a:lnTo>
                  <a:pt x="2022518" y="179469"/>
                </a:lnTo>
                <a:cubicBezTo>
                  <a:pt x="2018251" y="178815"/>
                  <a:pt x="2015204" y="174568"/>
                  <a:pt x="2015812" y="170647"/>
                </a:cubicBezTo>
                <a:cubicBezTo>
                  <a:pt x="2016118" y="168524"/>
                  <a:pt x="2017260" y="166727"/>
                  <a:pt x="2018898" y="165583"/>
                </a:cubicBezTo>
                <a:lnTo>
                  <a:pt x="2022893" y="164829"/>
                </a:lnTo>
                <a:lnTo>
                  <a:pt x="2021584" y="159866"/>
                </a:lnTo>
                <a:cubicBezTo>
                  <a:pt x="2022192" y="155618"/>
                  <a:pt x="2026155" y="152678"/>
                  <a:pt x="2030727" y="153658"/>
                </a:cubicBezTo>
                <a:close/>
                <a:moveTo>
                  <a:pt x="3136111" y="153005"/>
                </a:moveTo>
                <a:cubicBezTo>
                  <a:pt x="3140071" y="153658"/>
                  <a:pt x="3143115" y="157252"/>
                  <a:pt x="3142506" y="161172"/>
                </a:cubicBezTo>
                <a:cubicBezTo>
                  <a:pt x="3141898" y="165093"/>
                  <a:pt x="3138246" y="167707"/>
                  <a:pt x="3133981" y="167054"/>
                </a:cubicBezTo>
                <a:cubicBezTo>
                  <a:pt x="3129715" y="166400"/>
                  <a:pt x="3126970" y="162806"/>
                  <a:pt x="3127576" y="158886"/>
                </a:cubicBezTo>
                <a:cubicBezTo>
                  <a:pt x="3128189" y="154965"/>
                  <a:pt x="3131844" y="152351"/>
                  <a:pt x="3136111" y="153005"/>
                </a:cubicBezTo>
                <a:close/>
                <a:moveTo>
                  <a:pt x="7988615" y="152677"/>
                </a:moveTo>
                <a:cubicBezTo>
                  <a:pt x="7992577" y="153331"/>
                  <a:pt x="7995625" y="157251"/>
                  <a:pt x="7995016" y="160845"/>
                </a:cubicBezTo>
                <a:cubicBezTo>
                  <a:pt x="7994406" y="164766"/>
                  <a:pt x="7990749" y="167379"/>
                  <a:pt x="7986481" y="166726"/>
                </a:cubicBezTo>
                <a:cubicBezTo>
                  <a:pt x="7982519" y="166073"/>
                  <a:pt x="7979471" y="162152"/>
                  <a:pt x="7980081" y="158558"/>
                </a:cubicBezTo>
                <a:cubicBezTo>
                  <a:pt x="7980690" y="154965"/>
                  <a:pt x="7984653" y="152024"/>
                  <a:pt x="7988615" y="152677"/>
                </a:cubicBezTo>
                <a:close/>
                <a:moveTo>
                  <a:pt x="5589176" y="152677"/>
                </a:moveTo>
                <a:cubicBezTo>
                  <a:pt x="5593140" y="153331"/>
                  <a:pt x="5595880" y="156925"/>
                  <a:pt x="5595270" y="160518"/>
                </a:cubicBezTo>
                <a:cubicBezTo>
                  <a:pt x="5594665" y="164113"/>
                  <a:pt x="5591005" y="166726"/>
                  <a:pt x="5587344" y="166073"/>
                </a:cubicBezTo>
                <a:cubicBezTo>
                  <a:pt x="5583387" y="165420"/>
                  <a:pt x="5580641" y="161826"/>
                  <a:pt x="5581252" y="158232"/>
                </a:cubicBezTo>
                <a:cubicBezTo>
                  <a:pt x="5581860" y="154638"/>
                  <a:pt x="5585212" y="152024"/>
                  <a:pt x="5589176" y="152677"/>
                </a:cubicBezTo>
                <a:close/>
                <a:moveTo>
                  <a:pt x="4111868" y="152677"/>
                </a:moveTo>
                <a:cubicBezTo>
                  <a:pt x="4115828" y="153331"/>
                  <a:pt x="4118570" y="156925"/>
                  <a:pt x="4117964" y="160518"/>
                </a:cubicBezTo>
                <a:cubicBezTo>
                  <a:pt x="4117357" y="164113"/>
                  <a:pt x="4113698" y="166726"/>
                  <a:pt x="4109736" y="166073"/>
                </a:cubicBezTo>
                <a:cubicBezTo>
                  <a:pt x="4105767" y="165420"/>
                  <a:pt x="4103023" y="161826"/>
                  <a:pt x="4103637" y="158232"/>
                </a:cubicBezTo>
                <a:cubicBezTo>
                  <a:pt x="4104551" y="154638"/>
                  <a:pt x="4108216" y="152024"/>
                  <a:pt x="4111868" y="152677"/>
                </a:cubicBezTo>
                <a:close/>
                <a:moveTo>
                  <a:pt x="3680520" y="152024"/>
                </a:moveTo>
                <a:cubicBezTo>
                  <a:pt x="3684488" y="152677"/>
                  <a:pt x="3687244" y="156272"/>
                  <a:pt x="3686629" y="160192"/>
                </a:cubicBezTo>
                <a:cubicBezTo>
                  <a:pt x="3686022" y="164113"/>
                  <a:pt x="3682345" y="166399"/>
                  <a:pt x="3678394" y="165746"/>
                </a:cubicBezTo>
                <a:cubicBezTo>
                  <a:pt x="3674422" y="165093"/>
                  <a:pt x="3671679" y="161499"/>
                  <a:pt x="3672290" y="157578"/>
                </a:cubicBezTo>
                <a:cubicBezTo>
                  <a:pt x="3672598" y="153658"/>
                  <a:pt x="3676250" y="151370"/>
                  <a:pt x="3680520" y="152024"/>
                </a:cubicBezTo>
                <a:close/>
                <a:moveTo>
                  <a:pt x="7905709" y="151371"/>
                </a:moveTo>
                <a:cubicBezTo>
                  <a:pt x="7909671" y="152024"/>
                  <a:pt x="7912415" y="155618"/>
                  <a:pt x="7912110" y="159539"/>
                </a:cubicBezTo>
                <a:cubicBezTo>
                  <a:pt x="7911501" y="163459"/>
                  <a:pt x="7907842" y="166073"/>
                  <a:pt x="7903881" y="165093"/>
                </a:cubicBezTo>
                <a:cubicBezTo>
                  <a:pt x="7899918" y="164440"/>
                  <a:pt x="7897174" y="160845"/>
                  <a:pt x="7897479" y="156925"/>
                </a:cubicBezTo>
                <a:cubicBezTo>
                  <a:pt x="7897784" y="153004"/>
                  <a:pt x="7901746" y="150717"/>
                  <a:pt x="7905709" y="151371"/>
                </a:cubicBezTo>
                <a:close/>
                <a:moveTo>
                  <a:pt x="2365224" y="151371"/>
                </a:moveTo>
                <a:cubicBezTo>
                  <a:pt x="2369187" y="152024"/>
                  <a:pt x="2372239" y="155945"/>
                  <a:pt x="2371626" y="159538"/>
                </a:cubicBezTo>
                <a:cubicBezTo>
                  <a:pt x="2371012" y="163459"/>
                  <a:pt x="2367355" y="166073"/>
                  <a:pt x="2363091" y="165420"/>
                </a:cubicBezTo>
                <a:cubicBezTo>
                  <a:pt x="2359128" y="164766"/>
                  <a:pt x="2356078" y="160845"/>
                  <a:pt x="2356690" y="157252"/>
                </a:cubicBezTo>
                <a:cubicBezTo>
                  <a:pt x="2357299" y="153331"/>
                  <a:pt x="2360955" y="150717"/>
                  <a:pt x="2365224" y="151371"/>
                </a:cubicBezTo>
                <a:close/>
                <a:moveTo>
                  <a:pt x="2410206" y="151044"/>
                </a:moveTo>
                <a:cubicBezTo>
                  <a:pt x="2414472" y="151697"/>
                  <a:pt x="2417523" y="155945"/>
                  <a:pt x="2416914" y="159865"/>
                </a:cubicBezTo>
                <a:cubicBezTo>
                  <a:pt x="2416302" y="164113"/>
                  <a:pt x="2412339" y="166726"/>
                  <a:pt x="2407770" y="166073"/>
                </a:cubicBezTo>
                <a:cubicBezTo>
                  <a:pt x="2403501" y="165419"/>
                  <a:pt x="2400456" y="161172"/>
                  <a:pt x="2401063" y="157252"/>
                </a:cubicBezTo>
                <a:cubicBezTo>
                  <a:pt x="2401672" y="153004"/>
                  <a:pt x="2405636" y="150064"/>
                  <a:pt x="2410206" y="151044"/>
                </a:cubicBezTo>
                <a:close/>
                <a:moveTo>
                  <a:pt x="2552269" y="150064"/>
                </a:moveTo>
                <a:cubicBezTo>
                  <a:pt x="2556525" y="150717"/>
                  <a:pt x="2559578" y="154638"/>
                  <a:pt x="2558966" y="158885"/>
                </a:cubicBezTo>
                <a:cubicBezTo>
                  <a:pt x="2558356" y="163133"/>
                  <a:pt x="2554391" y="165746"/>
                  <a:pt x="2550139" y="165093"/>
                </a:cubicBezTo>
                <a:lnTo>
                  <a:pt x="2547651" y="163624"/>
                </a:lnTo>
                <a:lnTo>
                  <a:pt x="2545426" y="164113"/>
                </a:lnTo>
                <a:cubicBezTo>
                  <a:pt x="2541462" y="163459"/>
                  <a:pt x="2538713" y="159866"/>
                  <a:pt x="2539326" y="155945"/>
                </a:cubicBezTo>
                <a:cubicBezTo>
                  <a:pt x="2539937" y="152351"/>
                  <a:pt x="2543592" y="149738"/>
                  <a:pt x="2547570" y="150391"/>
                </a:cubicBezTo>
                <a:lnTo>
                  <a:pt x="2547991" y="150963"/>
                </a:lnTo>
                <a:close/>
                <a:moveTo>
                  <a:pt x="3258656" y="149411"/>
                </a:moveTo>
                <a:cubicBezTo>
                  <a:pt x="3262618" y="150064"/>
                  <a:pt x="3265360" y="153658"/>
                  <a:pt x="3264750" y="157579"/>
                </a:cubicBezTo>
                <a:cubicBezTo>
                  <a:pt x="3264140" y="161499"/>
                  <a:pt x="3260485" y="163786"/>
                  <a:pt x="3256519" y="163133"/>
                </a:cubicBezTo>
                <a:cubicBezTo>
                  <a:pt x="3252558" y="162479"/>
                  <a:pt x="3249811" y="158885"/>
                  <a:pt x="3250423" y="154965"/>
                </a:cubicBezTo>
                <a:cubicBezTo>
                  <a:pt x="3250730" y="151044"/>
                  <a:pt x="3254690" y="148757"/>
                  <a:pt x="3258656" y="149411"/>
                </a:cubicBezTo>
                <a:close/>
                <a:moveTo>
                  <a:pt x="3011428" y="149411"/>
                </a:moveTo>
                <a:cubicBezTo>
                  <a:pt x="3015385" y="150064"/>
                  <a:pt x="3018440" y="153984"/>
                  <a:pt x="3017830" y="157905"/>
                </a:cubicBezTo>
                <a:cubicBezTo>
                  <a:pt x="3017220" y="161826"/>
                  <a:pt x="3013561" y="164440"/>
                  <a:pt x="3009294" y="163786"/>
                </a:cubicBezTo>
                <a:cubicBezTo>
                  <a:pt x="3005334" y="163133"/>
                  <a:pt x="3002282" y="159212"/>
                  <a:pt x="3002886" y="155292"/>
                </a:cubicBezTo>
                <a:cubicBezTo>
                  <a:pt x="3003498" y="151044"/>
                  <a:pt x="3007158" y="148757"/>
                  <a:pt x="3011428" y="149411"/>
                </a:cubicBezTo>
                <a:close/>
                <a:moveTo>
                  <a:pt x="8027934" y="148104"/>
                </a:moveTo>
                <a:cubicBezTo>
                  <a:pt x="8031897" y="148757"/>
                  <a:pt x="8034640" y="152351"/>
                  <a:pt x="8034031" y="155945"/>
                </a:cubicBezTo>
                <a:cubicBezTo>
                  <a:pt x="8033421" y="159538"/>
                  <a:pt x="8029763" y="162152"/>
                  <a:pt x="8025801" y="161499"/>
                </a:cubicBezTo>
                <a:cubicBezTo>
                  <a:pt x="8021838" y="160845"/>
                  <a:pt x="8019095" y="157252"/>
                  <a:pt x="8019705" y="153658"/>
                </a:cubicBezTo>
                <a:cubicBezTo>
                  <a:pt x="8020314" y="149737"/>
                  <a:pt x="8023972" y="147450"/>
                  <a:pt x="8027934" y="148104"/>
                </a:cubicBezTo>
                <a:close/>
                <a:moveTo>
                  <a:pt x="6471616" y="147450"/>
                </a:moveTo>
                <a:cubicBezTo>
                  <a:pt x="6475579" y="148104"/>
                  <a:pt x="6478322" y="151697"/>
                  <a:pt x="6477713" y="155618"/>
                </a:cubicBezTo>
                <a:cubicBezTo>
                  <a:pt x="6477103" y="159538"/>
                  <a:pt x="6473446" y="161826"/>
                  <a:pt x="6469483" y="161172"/>
                </a:cubicBezTo>
                <a:cubicBezTo>
                  <a:pt x="6465520" y="160518"/>
                  <a:pt x="6462778" y="156925"/>
                  <a:pt x="6463387" y="153004"/>
                </a:cubicBezTo>
                <a:cubicBezTo>
                  <a:pt x="6463996" y="149410"/>
                  <a:pt x="6467654" y="146797"/>
                  <a:pt x="6471616" y="147450"/>
                </a:cubicBezTo>
                <a:close/>
                <a:moveTo>
                  <a:pt x="2428040" y="147124"/>
                </a:moveTo>
                <a:cubicBezTo>
                  <a:pt x="2431998" y="147777"/>
                  <a:pt x="2435045" y="151371"/>
                  <a:pt x="2434434" y="155292"/>
                </a:cubicBezTo>
                <a:cubicBezTo>
                  <a:pt x="2433825" y="159212"/>
                  <a:pt x="2430172" y="161826"/>
                  <a:pt x="2426210" y="160846"/>
                </a:cubicBezTo>
                <a:cubicBezTo>
                  <a:pt x="2422242" y="160192"/>
                  <a:pt x="2419194" y="156599"/>
                  <a:pt x="2419802" y="152678"/>
                </a:cubicBezTo>
                <a:cubicBezTo>
                  <a:pt x="2420413" y="149084"/>
                  <a:pt x="2424074" y="146470"/>
                  <a:pt x="2428040" y="147124"/>
                </a:cubicBezTo>
                <a:close/>
                <a:moveTo>
                  <a:pt x="2187079" y="147124"/>
                </a:moveTo>
                <a:cubicBezTo>
                  <a:pt x="2191651" y="147777"/>
                  <a:pt x="2194699" y="152024"/>
                  <a:pt x="2194089" y="156272"/>
                </a:cubicBezTo>
                <a:cubicBezTo>
                  <a:pt x="2193479" y="160519"/>
                  <a:pt x="2189212" y="163459"/>
                  <a:pt x="2184945" y="162479"/>
                </a:cubicBezTo>
                <a:cubicBezTo>
                  <a:pt x="2180374" y="161826"/>
                  <a:pt x="2177326" y="157579"/>
                  <a:pt x="2177935" y="153331"/>
                </a:cubicBezTo>
                <a:cubicBezTo>
                  <a:pt x="2178545" y="149084"/>
                  <a:pt x="2182507" y="146470"/>
                  <a:pt x="2187079" y="147124"/>
                </a:cubicBezTo>
                <a:close/>
                <a:moveTo>
                  <a:pt x="2489019" y="146143"/>
                </a:moveTo>
                <a:cubicBezTo>
                  <a:pt x="2492979" y="146797"/>
                  <a:pt x="2495718" y="150391"/>
                  <a:pt x="2495113" y="154311"/>
                </a:cubicBezTo>
                <a:cubicBezTo>
                  <a:pt x="2494506" y="158232"/>
                  <a:pt x="2490850" y="160519"/>
                  <a:pt x="2486880" y="159866"/>
                </a:cubicBezTo>
                <a:cubicBezTo>
                  <a:pt x="2482919" y="159212"/>
                  <a:pt x="2480177" y="155618"/>
                  <a:pt x="2480789" y="151698"/>
                </a:cubicBezTo>
                <a:cubicBezTo>
                  <a:pt x="2481398" y="148104"/>
                  <a:pt x="2485054" y="145490"/>
                  <a:pt x="2489019" y="146143"/>
                </a:cubicBezTo>
                <a:close/>
                <a:moveTo>
                  <a:pt x="6350305" y="145163"/>
                </a:moveTo>
                <a:cubicBezTo>
                  <a:pt x="6354268" y="145816"/>
                  <a:pt x="6357012" y="149411"/>
                  <a:pt x="6356402" y="153004"/>
                </a:cubicBezTo>
                <a:cubicBezTo>
                  <a:pt x="6355792" y="156598"/>
                  <a:pt x="6352135" y="159212"/>
                  <a:pt x="6348172" y="158558"/>
                </a:cubicBezTo>
                <a:cubicBezTo>
                  <a:pt x="6344209" y="157905"/>
                  <a:pt x="6341467" y="154311"/>
                  <a:pt x="6342076" y="150717"/>
                </a:cubicBezTo>
                <a:cubicBezTo>
                  <a:pt x="6342685" y="146797"/>
                  <a:pt x="6346343" y="144509"/>
                  <a:pt x="6350305" y="145163"/>
                </a:cubicBezTo>
                <a:close/>
                <a:moveTo>
                  <a:pt x="5728485" y="143856"/>
                </a:moveTo>
                <a:cubicBezTo>
                  <a:pt x="5732449" y="144510"/>
                  <a:pt x="5735190" y="148104"/>
                  <a:pt x="5734582" y="151697"/>
                </a:cubicBezTo>
                <a:cubicBezTo>
                  <a:pt x="5733973" y="155292"/>
                  <a:pt x="5730313" y="157905"/>
                  <a:pt x="5726653" y="157252"/>
                </a:cubicBezTo>
                <a:cubicBezTo>
                  <a:pt x="5722693" y="156599"/>
                  <a:pt x="5719951" y="153004"/>
                  <a:pt x="5720559" y="149411"/>
                </a:cubicBezTo>
                <a:cubicBezTo>
                  <a:pt x="5721166" y="145816"/>
                  <a:pt x="5724826" y="143203"/>
                  <a:pt x="5728485" y="143856"/>
                </a:cubicBezTo>
                <a:close/>
                <a:moveTo>
                  <a:pt x="2883678" y="143530"/>
                </a:moveTo>
                <a:cubicBezTo>
                  <a:pt x="2887949" y="144183"/>
                  <a:pt x="2890689" y="148104"/>
                  <a:pt x="2890078" y="152025"/>
                </a:cubicBezTo>
                <a:cubicBezTo>
                  <a:pt x="2889474" y="155945"/>
                  <a:pt x="2885506" y="158559"/>
                  <a:pt x="2881543" y="157906"/>
                </a:cubicBezTo>
                <a:cubicBezTo>
                  <a:pt x="2877282" y="157252"/>
                  <a:pt x="2874536" y="153331"/>
                  <a:pt x="2875148" y="149411"/>
                </a:cubicBezTo>
                <a:cubicBezTo>
                  <a:pt x="2875755" y="145490"/>
                  <a:pt x="2879717" y="142550"/>
                  <a:pt x="2883678" y="143530"/>
                </a:cubicBezTo>
                <a:close/>
                <a:moveTo>
                  <a:pt x="6410656" y="143529"/>
                </a:moveTo>
                <a:cubicBezTo>
                  <a:pt x="6414619" y="144183"/>
                  <a:pt x="6417362" y="147777"/>
                  <a:pt x="6416753" y="151697"/>
                </a:cubicBezTo>
                <a:cubicBezTo>
                  <a:pt x="6416143" y="155618"/>
                  <a:pt x="6412486" y="157905"/>
                  <a:pt x="6408523" y="157252"/>
                </a:cubicBezTo>
                <a:cubicBezTo>
                  <a:pt x="6404560" y="156598"/>
                  <a:pt x="6401817" y="153004"/>
                  <a:pt x="6402427" y="149084"/>
                </a:cubicBezTo>
                <a:cubicBezTo>
                  <a:pt x="6403036" y="145163"/>
                  <a:pt x="6406694" y="142549"/>
                  <a:pt x="6410656" y="143529"/>
                </a:cubicBezTo>
                <a:close/>
                <a:moveTo>
                  <a:pt x="3935060" y="143203"/>
                </a:moveTo>
                <a:cubicBezTo>
                  <a:pt x="3939024" y="143857"/>
                  <a:pt x="3941766" y="147450"/>
                  <a:pt x="3941155" y="151371"/>
                </a:cubicBezTo>
                <a:cubicBezTo>
                  <a:pt x="3940549" y="155292"/>
                  <a:pt x="3936893" y="157579"/>
                  <a:pt x="3932927" y="156925"/>
                </a:cubicBezTo>
                <a:cubicBezTo>
                  <a:pt x="3928957" y="156272"/>
                  <a:pt x="3926224" y="152678"/>
                  <a:pt x="3926830" y="148757"/>
                </a:cubicBezTo>
                <a:cubicBezTo>
                  <a:pt x="3927437" y="145163"/>
                  <a:pt x="3931099" y="142550"/>
                  <a:pt x="3935060" y="143203"/>
                </a:cubicBezTo>
                <a:close/>
                <a:moveTo>
                  <a:pt x="7817621" y="142223"/>
                </a:moveTo>
                <a:cubicBezTo>
                  <a:pt x="7821583" y="142877"/>
                  <a:pt x="7824327" y="146470"/>
                  <a:pt x="7823717" y="150064"/>
                </a:cubicBezTo>
                <a:cubicBezTo>
                  <a:pt x="7823108" y="153658"/>
                  <a:pt x="7819450" y="156272"/>
                  <a:pt x="7815488" y="155618"/>
                </a:cubicBezTo>
                <a:cubicBezTo>
                  <a:pt x="7811525" y="154965"/>
                  <a:pt x="7808781" y="151371"/>
                  <a:pt x="7809391" y="147777"/>
                </a:cubicBezTo>
                <a:cubicBezTo>
                  <a:pt x="7810001" y="144183"/>
                  <a:pt x="7813658" y="141570"/>
                  <a:pt x="7817621" y="142223"/>
                </a:cubicBezTo>
                <a:close/>
                <a:moveTo>
                  <a:pt x="6977283" y="142223"/>
                </a:moveTo>
                <a:cubicBezTo>
                  <a:pt x="6981245" y="142877"/>
                  <a:pt x="6983988" y="146470"/>
                  <a:pt x="6983379" y="150064"/>
                </a:cubicBezTo>
                <a:cubicBezTo>
                  <a:pt x="6982769" y="153658"/>
                  <a:pt x="6979112" y="156272"/>
                  <a:pt x="6975148" y="155618"/>
                </a:cubicBezTo>
                <a:cubicBezTo>
                  <a:pt x="6971187" y="154965"/>
                  <a:pt x="6968443" y="151371"/>
                  <a:pt x="6969053" y="147777"/>
                </a:cubicBezTo>
                <a:cubicBezTo>
                  <a:pt x="6969663" y="144183"/>
                  <a:pt x="6973320" y="141570"/>
                  <a:pt x="6977283" y="142223"/>
                </a:cubicBezTo>
                <a:close/>
                <a:moveTo>
                  <a:pt x="5660200" y="140263"/>
                </a:moveTo>
                <a:cubicBezTo>
                  <a:pt x="5664165" y="140916"/>
                  <a:pt x="5666906" y="144510"/>
                  <a:pt x="5666297" y="148104"/>
                </a:cubicBezTo>
                <a:cubicBezTo>
                  <a:pt x="5665689" y="151697"/>
                  <a:pt x="5662032" y="154311"/>
                  <a:pt x="5658372" y="153658"/>
                </a:cubicBezTo>
                <a:cubicBezTo>
                  <a:pt x="5654410" y="153004"/>
                  <a:pt x="5651667" y="149411"/>
                  <a:pt x="5652277" y="145816"/>
                </a:cubicBezTo>
                <a:cubicBezTo>
                  <a:pt x="5652582" y="141896"/>
                  <a:pt x="5656236" y="139609"/>
                  <a:pt x="5660200" y="140263"/>
                </a:cubicBezTo>
                <a:close/>
                <a:moveTo>
                  <a:pt x="8052013" y="139936"/>
                </a:moveTo>
                <a:lnTo>
                  <a:pt x="8058392" y="148075"/>
                </a:lnTo>
                <a:lnTo>
                  <a:pt x="8062682" y="147124"/>
                </a:lnTo>
                <a:cubicBezTo>
                  <a:pt x="8066644" y="147777"/>
                  <a:pt x="8069692" y="151697"/>
                  <a:pt x="8069082" y="155292"/>
                </a:cubicBezTo>
                <a:cubicBezTo>
                  <a:pt x="8068473" y="159212"/>
                  <a:pt x="8064815" y="161826"/>
                  <a:pt x="8060548" y="161172"/>
                </a:cubicBezTo>
                <a:cubicBezTo>
                  <a:pt x="8056585" y="160518"/>
                  <a:pt x="8053537" y="156598"/>
                  <a:pt x="8054147" y="153004"/>
                </a:cubicBezTo>
                <a:lnTo>
                  <a:pt x="8054175" y="152960"/>
                </a:lnTo>
                <a:lnTo>
                  <a:pt x="8050185" y="153658"/>
                </a:lnTo>
                <a:lnTo>
                  <a:pt x="8046408" y="148838"/>
                </a:lnTo>
                <a:lnTo>
                  <a:pt x="8038297" y="154311"/>
                </a:lnTo>
                <a:cubicBezTo>
                  <a:pt x="8034334" y="153658"/>
                  <a:pt x="8031592" y="150064"/>
                  <a:pt x="8032201" y="146143"/>
                </a:cubicBezTo>
                <a:cubicBezTo>
                  <a:pt x="8032506" y="142223"/>
                  <a:pt x="8036469" y="139936"/>
                  <a:pt x="8040431" y="140590"/>
                </a:cubicBezTo>
                <a:lnTo>
                  <a:pt x="8043986" y="145353"/>
                </a:lnTo>
                <a:close/>
                <a:moveTo>
                  <a:pt x="2105113" y="139282"/>
                </a:moveTo>
                <a:cubicBezTo>
                  <a:pt x="2107247" y="139609"/>
                  <a:pt x="2109075" y="140834"/>
                  <a:pt x="2110294" y="142468"/>
                </a:cubicBezTo>
                <a:lnTo>
                  <a:pt x="2111071" y="145343"/>
                </a:lnTo>
                <a:lnTo>
                  <a:pt x="2115114" y="147736"/>
                </a:lnTo>
                <a:cubicBezTo>
                  <a:pt x="2116371" y="149411"/>
                  <a:pt x="2116981" y="151534"/>
                  <a:pt x="2116676" y="153658"/>
                </a:cubicBezTo>
                <a:cubicBezTo>
                  <a:pt x="2116065" y="157906"/>
                  <a:pt x="2111799" y="160846"/>
                  <a:pt x="2107532" y="159866"/>
                </a:cubicBezTo>
                <a:cubicBezTo>
                  <a:pt x="2105246" y="159539"/>
                  <a:pt x="2103341" y="158314"/>
                  <a:pt x="2102084" y="156639"/>
                </a:cubicBezTo>
                <a:lnTo>
                  <a:pt x="2101237" y="153427"/>
                </a:lnTo>
                <a:lnTo>
                  <a:pt x="2097494" y="151126"/>
                </a:lnTo>
                <a:cubicBezTo>
                  <a:pt x="2096274" y="149492"/>
                  <a:pt x="2095665" y="147450"/>
                  <a:pt x="2095970" y="145490"/>
                </a:cubicBezTo>
                <a:cubicBezTo>
                  <a:pt x="2096579" y="141243"/>
                  <a:pt x="2100846" y="138629"/>
                  <a:pt x="2105113" y="139282"/>
                </a:cubicBezTo>
                <a:close/>
                <a:moveTo>
                  <a:pt x="4220092" y="138302"/>
                </a:moveTo>
                <a:cubicBezTo>
                  <a:pt x="4224053" y="138956"/>
                  <a:pt x="4226794" y="142550"/>
                  <a:pt x="4226183" y="146143"/>
                </a:cubicBezTo>
                <a:cubicBezTo>
                  <a:pt x="4225576" y="149737"/>
                  <a:pt x="4221927" y="152351"/>
                  <a:pt x="4218257" y="151697"/>
                </a:cubicBezTo>
                <a:cubicBezTo>
                  <a:pt x="4214603" y="151044"/>
                  <a:pt x="4211551" y="147450"/>
                  <a:pt x="4212160" y="143856"/>
                </a:cubicBezTo>
                <a:cubicBezTo>
                  <a:pt x="4212769" y="139936"/>
                  <a:pt x="4216436" y="137649"/>
                  <a:pt x="4220092" y="138302"/>
                </a:cubicBezTo>
                <a:close/>
                <a:moveTo>
                  <a:pt x="6830368" y="136995"/>
                </a:moveTo>
                <a:cubicBezTo>
                  <a:pt x="6834330" y="137649"/>
                  <a:pt x="6837074" y="141243"/>
                  <a:pt x="6836464" y="145163"/>
                </a:cubicBezTo>
                <a:cubicBezTo>
                  <a:pt x="6835854" y="149084"/>
                  <a:pt x="6832197" y="151371"/>
                  <a:pt x="6828235" y="150718"/>
                </a:cubicBezTo>
                <a:cubicBezTo>
                  <a:pt x="6824272" y="150064"/>
                  <a:pt x="6821529" y="146470"/>
                  <a:pt x="6822138" y="142550"/>
                </a:cubicBezTo>
                <a:cubicBezTo>
                  <a:pt x="6822443" y="138956"/>
                  <a:pt x="6826406" y="136342"/>
                  <a:pt x="6830368" y="136995"/>
                </a:cubicBezTo>
                <a:close/>
                <a:moveTo>
                  <a:pt x="2752986" y="135150"/>
                </a:moveTo>
                <a:cubicBezTo>
                  <a:pt x="2757140" y="135862"/>
                  <a:pt x="2760011" y="139762"/>
                  <a:pt x="2759398" y="143860"/>
                </a:cubicBezTo>
                <a:cubicBezTo>
                  <a:pt x="2758791" y="147958"/>
                  <a:pt x="2754925" y="150702"/>
                  <a:pt x="2750768" y="149990"/>
                </a:cubicBezTo>
                <a:cubicBezTo>
                  <a:pt x="2746610" y="149277"/>
                  <a:pt x="2743739" y="145378"/>
                  <a:pt x="2744354" y="141280"/>
                </a:cubicBezTo>
                <a:cubicBezTo>
                  <a:pt x="2744961" y="137182"/>
                  <a:pt x="2748825" y="134438"/>
                  <a:pt x="2752986" y="135150"/>
                </a:cubicBezTo>
                <a:close/>
                <a:moveTo>
                  <a:pt x="3449157" y="134709"/>
                </a:moveTo>
                <a:cubicBezTo>
                  <a:pt x="3453115" y="135362"/>
                  <a:pt x="3455859" y="138956"/>
                  <a:pt x="3455248" y="142877"/>
                </a:cubicBezTo>
                <a:cubicBezTo>
                  <a:pt x="3454641" y="146797"/>
                  <a:pt x="3450983" y="149084"/>
                  <a:pt x="3447022" y="148431"/>
                </a:cubicBezTo>
                <a:cubicBezTo>
                  <a:pt x="3443060" y="147777"/>
                  <a:pt x="3440320" y="144183"/>
                  <a:pt x="3440926" y="140263"/>
                </a:cubicBezTo>
                <a:cubicBezTo>
                  <a:pt x="3441538" y="136342"/>
                  <a:pt x="3445191" y="134055"/>
                  <a:pt x="3449157" y="134709"/>
                </a:cubicBezTo>
                <a:close/>
                <a:moveTo>
                  <a:pt x="7889249" y="133402"/>
                </a:moveTo>
                <a:lnTo>
                  <a:pt x="7894206" y="139776"/>
                </a:lnTo>
                <a:lnTo>
                  <a:pt x="7898089" y="138956"/>
                </a:lnTo>
                <a:cubicBezTo>
                  <a:pt x="7902051" y="139609"/>
                  <a:pt x="7904795" y="143203"/>
                  <a:pt x="7904185" y="147124"/>
                </a:cubicBezTo>
                <a:cubicBezTo>
                  <a:pt x="7903575" y="151044"/>
                  <a:pt x="7899918" y="153331"/>
                  <a:pt x="7895956" y="152678"/>
                </a:cubicBezTo>
                <a:lnTo>
                  <a:pt x="7890937" y="145954"/>
                </a:lnTo>
                <a:lnTo>
                  <a:pt x="7887116" y="146797"/>
                </a:lnTo>
                <a:cubicBezTo>
                  <a:pt x="7883154" y="146143"/>
                  <a:pt x="7880410" y="142550"/>
                  <a:pt x="7881020" y="138956"/>
                </a:cubicBezTo>
                <a:cubicBezTo>
                  <a:pt x="7881629" y="135035"/>
                  <a:pt x="7885287" y="132748"/>
                  <a:pt x="7889249" y="133402"/>
                </a:cubicBezTo>
                <a:close/>
                <a:moveTo>
                  <a:pt x="7970022" y="133401"/>
                </a:moveTo>
                <a:lnTo>
                  <a:pt x="7974960" y="140017"/>
                </a:lnTo>
                <a:lnTo>
                  <a:pt x="7979775" y="138956"/>
                </a:lnTo>
                <a:cubicBezTo>
                  <a:pt x="7983738" y="139609"/>
                  <a:pt x="7986481" y="143203"/>
                  <a:pt x="7986177" y="147124"/>
                </a:cubicBezTo>
                <a:cubicBezTo>
                  <a:pt x="7985566" y="151044"/>
                  <a:pt x="7981909" y="153658"/>
                  <a:pt x="7977946" y="152678"/>
                </a:cubicBezTo>
                <a:lnTo>
                  <a:pt x="7971620" y="144605"/>
                </a:lnTo>
                <a:lnTo>
                  <a:pt x="7967889" y="147124"/>
                </a:lnTo>
                <a:lnTo>
                  <a:pt x="7964995" y="143245"/>
                </a:lnTo>
                <a:lnTo>
                  <a:pt x="7962593" y="146919"/>
                </a:lnTo>
                <a:cubicBezTo>
                  <a:pt x="7961107" y="147940"/>
                  <a:pt x="7959201" y="148430"/>
                  <a:pt x="7957221" y="148104"/>
                </a:cubicBezTo>
                <a:cubicBezTo>
                  <a:pt x="7953258" y="147450"/>
                  <a:pt x="7950515" y="143856"/>
                  <a:pt x="7951124" y="140263"/>
                </a:cubicBezTo>
                <a:cubicBezTo>
                  <a:pt x="7952038" y="136668"/>
                  <a:pt x="7955696" y="134055"/>
                  <a:pt x="7959354" y="134708"/>
                </a:cubicBezTo>
                <a:lnTo>
                  <a:pt x="7962187" y="138352"/>
                </a:lnTo>
                <a:lnTo>
                  <a:pt x="7964650" y="134585"/>
                </a:lnTo>
                <a:cubicBezTo>
                  <a:pt x="7966136" y="133565"/>
                  <a:pt x="7968041" y="133074"/>
                  <a:pt x="7970022" y="133401"/>
                </a:cubicBezTo>
                <a:close/>
                <a:moveTo>
                  <a:pt x="6905654" y="132748"/>
                </a:moveTo>
                <a:cubicBezTo>
                  <a:pt x="6909616" y="133402"/>
                  <a:pt x="6912360" y="136995"/>
                  <a:pt x="6911751" y="140916"/>
                </a:cubicBezTo>
                <a:cubicBezTo>
                  <a:pt x="6911140" y="144836"/>
                  <a:pt x="6907483" y="147124"/>
                  <a:pt x="6903520" y="146470"/>
                </a:cubicBezTo>
                <a:cubicBezTo>
                  <a:pt x="6899559" y="145816"/>
                  <a:pt x="6896815" y="142223"/>
                  <a:pt x="6897424" y="138302"/>
                </a:cubicBezTo>
                <a:cubicBezTo>
                  <a:pt x="6898034" y="134708"/>
                  <a:pt x="6901692" y="132095"/>
                  <a:pt x="6905654" y="132748"/>
                </a:cubicBezTo>
                <a:close/>
                <a:moveTo>
                  <a:pt x="3379979" y="132748"/>
                </a:moveTo>
                <a:cubicBezTo>
                  <a:pt x="3383939" y="133401"/>
                  <a:pt x="3386682" y="136995"/>
                  <a:pt x="3386072" y="140916"/>
                </a:cubicBezTo>
                <a:cubicBezTo>
                  <a:pt x="3385464" y="144836"/>
                  <a:pt x="3381805" y="147123"/>
                  <a:pt x="3377846" y="146470"/>
                </a:cubicBezTo>
                <a:cubicBezTo>
                  <a:pt x="3373883" y="145816"/>
                  <a:pt x="3371136" y="142222"/>
                  <a:pt x="3371745" y="138302"/>
                </a:cubicBezTo>
                <a:cubicBezTo>
                  <a:pt x="3372356" y="134381"/>
                  <a:pt x="3376014" y="132094"/>
                  <a:pt x="3379979" y="132748"/>
                </a:cubicBezTo>
                <a:close/>
                <a:moveTo>
                  <a:pt x="3519304" y="130788"/>
                </a:moveTo>
                <a:cubicBezTo>
                  <a:pt x="3523260" y="131441"/>
                  <a:pt x="3526012" y="135035"/>
                  <a:pt x="3525400" y="138956"/>
                </a:cubicBezTo>
                <a:cubicBezTo>
                  <a:pt x="3524790" y="142876"/>
                  <a:pt x="3521129" y="145163"/>
                  <a:pt x="3517170" y="144510"/>
                </a:cubicBezTo>
                <a:cubicBezTo>
                  <a:pt x="3513204" y="143856"/>
                  <a:pt x="3510458" y="140263"/>
                  <a:pt x="3511073" y="136342"/>
                </a:cubicBezTo>
                <a:cubicBezTo>
                  <a:pt x="3511682" y="132748"/>
                  <a:pt x="3515339" y="130134"/>
                  <a:pt x="3519304" y="130788"/>
                </a:cubicBezTo>
                <a:close/>
                <a:moveTo>
                  <a:pt x="2336448" y="130788"/>
                </a:moveTo>
                <a:cubicBezTo>
                  <a:pt x="2340714" y="131441"/>
                  <a:pt x="2343765" y="135688"/>
                  <a:pt x="2343153" y="139609"/>
                </a:cubicBezTo>
                <a:cubicBezTo>
                  <a:pt x="2342542" y="143856"/>
                  <a:pt x="2338582" y="146470"/>
                  <a:pt x="2334012" y="145816"/>
                </a:cubicBezTo>
                <a:cubicBezTo>
                  <a:pt x="2329742" y="145163"/>
                  <a:pt x="2326696" y="140916"/>
                  <a:pt x="2327302" y="136995"/>
                </a:cubicBezTo>
                <a:cubicBezTo>
                  <a:pt x="2327915" y="132748"/>
                  <a:pt x="2331876" y="130134"/>
                  <a:pt x="2336448" y="130788"/>
                </a:cubicBezTo>
                <a:close/>
                <a:moveTo>
                  <a:pt x="3191297" y="130461"/>
                </a:moveTo>
                <a:cubicBezTo>
                  <a:pt x="3195256" y="131114"/>
                  <a:pt x="3198000" y="134708"/>
                  <a:pt x="3197388" y="138629"/>
                </a:cubicBezTo>
                <a:cubicBezTo>
                  <a:pt x="3196782" y="142549"/>
                  <a:pt x="3193125" y="144836"/>
                  <a:pt x="3189158" y="144183"/>
                </a:cubicBezTo>
                <a:cubicBezTo>
                  <a:pt x="3185195" y="143529"/>
                  <a:pt x="3182453" y="139936"/>
                  <a:pt x="3183066" y="136015"/>
                </a:cubicBezTo>
                <a:cubicBezTo>
                  <a:pt x="3183371" y="132421"/>
                  <a:pt x="3187029" y="129807"/>
                  <a:pt x="3191297" y="130461"/>
                </a:cubicBezTo>
                <a:close/>
                <a:moveTo>
                  <a:pt x="6545989" y="128501"/>
                </a:moveTo>
                <a:cubicBezTo>
                  <a:pt x="6549951" y="129154"/>
                  <a:pt x="6552694" y="132748"/>
                  <a:pt x="6552085" y="136669"/>
                </a:cubicBezTo>
                <a:cubicBezTo>
                  <a:pt x="6551474" y="140590"/>
                  <a:pt x="6547817" y="142876"/>
                  <a:pt x="6543854" y="142223"/>
                </a:cubicBezTo>
                <a:cubicBezTo>
                  <a:pt x="6539893" y="141570"/>
                  <a:pt x="6537149" y="137975"/>
                  <a:pt x="6537758" y="134055"/>
                </a:cubicBezTo>
                <a:cubicBezTo>
                  <a:pt x="6538063" y="130134"/>
                  <a:pt x="6542026" y="127847"/>
                  <a:pt x="6545989" y="128501"/>
                </a:cubicBezTo>
                <a:close/>
                <a:moveTo>
                  <a:pt x="3068745" y="128501"/>
                </a:moveTo>
                <a:cubicBezTo>
                  <a:pt x="3072712" y="129154"/>
                  <a:pt x="3075759" y="132748"/>
                  <a:pt x="3075148" y="136669"/>
                </a:cubicBezTo>
                <a:cubicBezTo>
                  <a:pt x="3074539" y="140590"/>
                  <a:pt x="3070871" y="143203"/>
                  <a:pt x="3066613" y="142550"/>
                </a:cubicBezTo>
                <a:cubicBezTo>
                  <a:pt x="3062653" y="141896"/>
                  <a:pt x="3059601" y="138302"/>
                  <a:pt x="3060214" y="134382"/>
                </a:cubicBezTo>
                <a:cubicBezTo>
                  <a:pt x="3060827" y="130134"/>
                  <a:pt x="3064476" y="127521"/>
                  <a:pt x="3068745" y="128501"/>
                </a:cubicBezTo>
                <a:close/>
                <a:moveTo>
                  <a:pt x="2619041" y="127194"/>
                </a:moveTo>
                <a:cubicBezTo>
                  <a:pt x="2623306" y="127847"/>
                  <a:pt x="2626359" y="131768"/>
                  <a:pt x="2625747" y="136015"/>
                </a:cubicBezTo>
                <a:cubicBezTo>
                  <a:pt x="2625137" y="139936"/>
                  <a:pt x="2621175" y="142876"/>
                  <a:pt x="2616909" y="141896"/>
                </a:cubicBezTo>
                <a:cubicBezTo>
                  <a:pt x="2612643" y="141243"/>
                  <a:pt x="2609594" y="137322"/>
                  <a:pt x="2610203" y="133075"/>
                </a:cubicBezTo>
                <a:cubicBezTo>
                  <a:pt x="2610813" y="129154"/>
                  <a:pt x="2614777" y="126214"/>
                  <a:pt x="2619041" y="127194"/>
                </a:cubicBezTo>
                <a:close/>
                <a:moveTo>
                  <a:pt x="2732289" y="127193"/>
                </a:moveTo>
                <a:cubicBezTo>
                  <a:pt x="2736254" y="127847"/>
                  <a:pt x="2738696" y="131441"/>
                  <a:pt x="2738387" y="135034"/>
                </a:cubicBezTo>
                <a:cubicBezTo>
                  <a:pt x="2737780" y="138629"/>
                  <a:pt x="2734421" y="141242"/>
                  <a:pt x="2730455" y="140589"/>
                </a:cubicBezTo>
                <a:cubicBezTo>
                  <a:pt x="2726490" y="139936"/>
                  <a:pt x="2724055" y="136341"/>
                  <a:pt x="2724358" y="132748"/>
                </a:cubicBezTo>
                <a:cubicBezTo>
                  <a:pt x="2724961" y="129154"/>
                  <a:pt x="2728627" y="126540"/>
                  <a:pt x="2732289" y="127193"/>
                </a:cubicBezTo>
                <a:close/>
                <a:moveTo>
                  <a:pt x="4046936" y="126540"/>
                </a:moveTo>
                <a:cubicBezTo>
                  <a:pt x="4050889" y="127194"/>
                  <a:pt x="4053637" y="130788"/>
                  <a:pt x="4053017" y="134381"/>
                </a:cubicBezTo>
                <a:cubicBezTo>
                  <a:pt x="4052416" y="137975"/>
                  <a:pt x="4048765" y="140589"/>
                  <a:pt x="4044810" y="139936"/>
                </a:cubicBezTo>
                <a:cubicBezTo>
                  <a:pt x="4040868" y="139282"/>
                  <a:pt x="4038121" y="135688"/>
                  <a:pt x="4038723" y="132095"/>
                </a:cubicBezTo>
                <a:cubicBezTo>
                  <a:pt x="4039335" y="128500"/>
                  <a:pt x="4042985" y="125887"/>
                  <a:pt x="4046936" y="126540"/>
                </a:cubicBezTo>
                <a:close/>
                <a:moveTo>
                  <a:pt x="3867984" y="125560"/>
                </a:moveTo>
                <a:cubicBezTo>
                  <a:pt x="3871945" y="126214"/>
                  <a:pt x="3874697" y="129807"/>
                  <a:pt x="3874087" y="133728"/>
                </a:cubicBezTo>
                <a:cubicBezTo>
                  <a:pt x="3873475" y="137649"/>
                  <a:pt x="3869814" y="139936"/>
                  <a:pt x="3865856" y="139282"/>
                </a:cubicBezTo>
                <a:cubicBezTo>
                  <a:pt x="3861890" y="138629"/>
                  <a:pt x="3859143" y="135035"/>
                  <a:pt x="3859755" y="131114"/>
                </a:cubicBezTo>
                <a:cubicBezTo>
                  <a:pt x="3860363" y="127520"/>
                  <a:pt x="3864025" y="124907"/>
                  <a:pt x="3867984" y="125560"/>
                </a:cubicBezTo>
                <a:close/>
                <a:moveTo>
                  <a:pt x="6760569" y="124907"/>
                </a:moveTo>
                <a:cubicBezTo>
                  <a:pt x="6764531" y="125560"/>
                  <a:pt x="6767274" y="129154"/>
                  <a:pt x="6766665" y="133075"/>
                </a:cubicBezTo>
                <a:cubicBezTo>
                  <a:pt x="6766055" y="136995"/>
                  <a:pt x="6762398" y="139282"/>
                  <a:pt x="6758436" y="138629"/>
                </a:cubicBezTo>
                <a:cubicBezTo>
                  <a:pt x="6754472" y="137975"/>
                  <a:pt x="6751730" y="134381"/>
                  <a:pt x="6752339" y="130461"/>
                </a:cubicBezTo>
                <a:cubicBezTo>
                  <a:pt x="6752949" y="126540"/>
                  <a:pt x="6756606" y="124253"/>
                  <a:pt x="6760569" y="124907"/>
                </a:cubicBezTo>
                <a:close/>
                <a:moveTo>
                  <a:pt x="2246264" y="124907"/>
                </a:moveTo>
                <a:cubicBezTo>
                  <a:pt x="2250531" y="125560"/>
                  <a:pt x="2253578" y="129481"/>
                  <a:pt x="2252969" y="133728"/>
                </a:cubicBezTo>
                <a:cubicBezTo>
                  <a:pt x="2252359" y="137649"/>
                  <a:pt x="2248398" y="140589"/>
                  <a:pt x="2244130" y="139609"/>
                </a:cubicBezTo>
                <a:cubicBezTo>
                  <a:pt x="2239863" y="138956"/>
                  <a:pt x="2236816" y="135035"/>
                  <a:pt x="2237425" y="130788"/>
                </a:cubicBezTo>
                <a:cubicBezTo>
                  <a:pt x="2238035" y="126867"/>
                  <a:pt x="2241997" y="124253"/>
                  <a:pt x="2246264" y="124907"/>
                </a:cubicBezTo>
                <a:close/>
                <a:moveTo>
                  <a:pt x="2480331" y="124580"/>
                </a:moveTo>
                <a:cubicBezTo>
                  <a:pt x="2484598" y="125234"/>
                  <a:pt x="2487647" y="129154"/>
                  <a:pt x="2487038" y="133402"/>
                </a:cubicBezTo>
                <a:cubicBezTo>
                  <a:pt x="2486424" y="137649"/>
                  <a:pt x="2482465" y="140263"/>
                  <a:pt x="2478198" y="139609"/>
                </a:cubicBezTo>
                <a:cubicBezTo>
                  <a:pt x="2473933" y="138956"/>
                  <a:pt x="2470883" y="135035"/>
                  <a:pt x="2471495" y="130788"/>
                </a:cubicBezTo>
                <a:cubicBezTo>
                  <a:pt x="2471799" y="126541"/>
                  <a:pt x="2475761" y="123600"/>
                  <a:pt x="2480331" y="124580"/>
                </a:cubicBezTo>
                <a:close/>
                <a:moveTo>
                  <a:pt x="3589703" y="123927"/>
                </a:moveTo>
                <a:cubicBezTo>
                  <a:pt x="3593642" y="124580"/>
                  <a:pt x="3596391" y="128174"/>
                  <a:pt x="3595778" y="132095"/>
                </a:cubicBezTo>
                <a:cubicBezTo>
                  <a:pt x="3595168" y="136015"/>
                  <a:pt x="3591518" y="138302"/>
                  <a:pt x="3587581" y="137649"/>
                </a:cubicBezTo>
                <a:cubicBezTo>
                  <a:pt x="3583617" y="136995"/>
                  <a:pt x="3580882" y="133401"/>
                  <a:pt x="3581482" y="129481"/>
                </a:cubicBezTo>
                <a:cubicBezTo>
                  <a:pt x="3582093" y="125560"/>
                  <a:pt x="3585751" y="123273"/>
                  <a:pt x="3589703" y="123927"/>
                </a:cubicBezTo>
                <a:close/>
                <a:moveTo>
                  <a:pt x="2184050" y="123927"/>
                </a:moveTo>
                <a:cubicBezTo>
                  <a:pt x="2188318" y="124580"/>
                  <a:pt x="2191365" y="128827"/>
                  <a:pt x="2190756" y="132748"/>
                </a:cubicBezTo>
                <a:cubicBezTo>
                  <a:pt x="2190451" y="134872"/>
                  <a:pt x="2189308" y="136587"/>
                  <a:pt x="2187670" y="137689"/>
                </a:cubicBezTo>
                <a:lnTo>
                  <a:pt x="2183282" y="138607"/>
                </a:lnTo>
                <a:lnTo>
                  <a:pt x="2183461" y="139282"/>
                </a:lnTo>
                <a:cubicBezTo>
                  <a:pt x="2182851" y="143530"/>
                  <a:pt x="2178889" y="146143"/>
                  <a:pt x="2174622" y="145490"/>
                </a:cubicBezTo>
                <a:cubicBezTo>
                  <a:pt x="2170355" y="144836"/>
                  <a:pt x="2167307" y="140916"/>
                  <a:pt x="2167917" y="136668"/>
                </a:cubicBezTo>
                <a:cubicBezTo>
                  <a:pt x="2168222" y="134708"/>
                  <a:pt x="2169365" y="132993"/>
                  <a:pt x="2170965" y="131849"/>
                </a:cubicBezTo>
                <a:lnTo>
                  <a:pt x="2175103" y="130857"/>
                </a:lnTo>
                <a:lnTo>
                  <a:pt x="2174907" y="130134"/>
                </a:lnTo>
                <a:cubicBezTo>
                  <a:pt x="2175517" y="126213"/>
                  <a:pt x="2179784" y="123273"/>
                  <a:pt x="2184050" y="123927"/>
                </a:cubicBezTo>
                <a:close/>
                <a:moveTo>
                  <a:pt x="3312011" y="122947"/>
                </a:moveTo>
                <a:cubicBezTo>
                  <a:pt x="3315977" y="123600"/>
                  <a:pt x="3318716" y="127194"/>
                  <a:pt x="3318104" y="131114"/>
                </a:cubicBezTo>
                <a:cubicBezTo>
                  <a:pt x="3317499" y="135035"/>
                  <a:pt x="3313840" y="137322"/>
                  <a:pt x="3309874" y="136669"/>
                </a:cubicBezTo>
                <a:cubicBezTo>
                  <a:pt x="3305914" y="136015"/>
                  <a:pt x="3303170" y="132422"/>
                  <a:pt x="3303778" y="128501"/>
                </a:cubicBezTo>
                <a:cubicBezTo>
                  <a:pt x="3304390" y="124907"/>
                  <a:pt x="3308047" y="122293"/>
                  <a:pt x="3312011" y="122947"/>
                </a:cubicBezTo>
                <a:close/>
                <a:moveTo>
                  <a:pt x="2943445" y="122947"/>
                </a:moveTo>
                <a:cubicBezTo>
                  <a:pt x="2947407" y="123600"/>
                  <a:pt x="2950455" y="127520"/>
                  <a:pt x="2949853" y="131441"/>
                </a:cubicBezTo>
                <a:cubicBezTo>
                  <a:pt x="2949234" y="135361"/>
                  <a:pt x="2945581" y="137975"/>
                  <a:pt x="2941307" y="137322"/>
                </a:cubicBezTo>
                <a:cubicBezTo>
                  <a:pt x="2937358" y="136668"/>
                  <a:pt x="2934302" y="132748"/>
                  <a:pt x="2934912" y="128827"/>
                </a:cubicBezTo>
                <a:cubicBezTo>
                  <a:pt x="2935521" y="124907"/>
                  <a:pt x="2939178" y="122293"/>
                  <a:pt x="2943445" y="122947"/>
                </a:cubicBezTo>
                <a:close/>
                <a:moveTo>
                  <a:pt x="2313334" y="120660"/>
                </a:moveTo>
                <a:cubicBezTo>
                  <a:pt x="2317600" y="121313"/>
                  <a:pt x="2320343" y="125234"/>
                  <a:pt x="2319733" y="129154"/>
                </a:cubicBezTo>
                <a:cubicBezTo>
                  <a:pt x="2319124" y="133075"/>
                  <a:pt x="2315161" y="135689"/>
                  <a:pt x="2310895" y="135035"/>
                </a:cubicBezTo>
                <a:cubicBezTo>
                  <a:pt x="2306627" y="134382"/>
                  <a:pt x="2303884" y="130461"/>
                  <a:pt x="2304495" y="126541"/>
                </a:cubicBezTo>
                <a:cubicBezTo>
                  <a:pt x="2305410" y="122620"/>
                  <a:pt x="2309066" y="120006"/>
                  <a:pt x="2313334" y="120660"/>
                </a:cubicBezTo>
                <a:close/>
                <a:moveTo>
                  <a:pt x="6689855" y="120659"/>
                </a:moveTo>
                <a:cubicBezTo>
                  <a:pt x="6693817" y="121313"/>
                  <a:pt x="6696560" y="124907"/>
                  <a:pt x="6695951" y="128827"/>
                </a:cubicBezTo>
                <a:cubicBezTo>
                  <a:pt x="6695342" y="132748"/>
                  <a:pt x="6691684" y="135035"/>
                  <a:pt x="6687722" y="134382"/>
                </a:cubicBezTo>
                <a:cubicBezTo>
                  <a:pt x="6683759" y="133728"/>
                  <a:pt x="6681015" y="130134"/>
                  <a:pt x="6681625" y="126214"/>
                </a:cubicBezTo>
                <a:cubicBezTo>
                  <a:pt x="6681930" y="122620"/>
                  <a:pt x="6685892" y="120006"/>
                  <a:pt x="6689855" y="120659"/>
                </a:cubicBezTo>
                <a:close/>
                <a:moveTo>
                  <a:pt x="6618531" y="120332"/>
                </a:moveTo>
                <a:cubicBezTo>
                  <a:pt x="6622493" y="120986"/>
                  <a:pt x="6625237" y="124580"/>
                  <a:pt x="6624627" y="128500"/>
                </a:cubicBezTo>
                <a:cubicBezTo>
                  <a:pt x="6624017" y="132421"/>
                  <a:pt x="6620360" y="134708"/>
                  <a:pt x="6616398" y="134055"/>
                </a:cubicBezTo>
                <a:cubicBezTo>
                  <a:pt x="6612434" y="133401"/>
                  <a:pt x="6609692" y="129807"/>
                  <a:pt x="6610301" y="125887"/>
                </a:cubicBezTo>
                <a:cubicBezTo>
                  <a:pt x="6610606" y="122293"/>
                  <a:pt x="6614569" y="119679"/>
                  <a:pt x="6618531" y="120332"/>
                </a:cubicBezTo>
                <a:close/>
                <a:moveTo>
                  <a:pt x="3660406" y="117066"/>
                </a:moveTo>
                <a:cubicBezTo>
                  <a:pt x="3664378" y="117720"/>
                  <a:pt x="3667131" y="121313"/>
                  <a:pt x="3666514" y="125234"/>
                </a:cubicBezTo>
                <a:cubicBezTo>
                  <a:pt x="3665907" y="129154"/>
                  <a:pt x="3662241" y="131441"/>
                  <a:pt x="3658283" y="130788"/>
                </a:cubicBezTo>
                <a:cubicBezTo>
                  <a:pt x="3654314" y="130134"/>
                  <a:pt x="3651566" y="126541"/>
                  <a:pt x="3652176" y="122620"/>
                </a:cubicBezTo>
                <a:cubicBezTo>
                  <a:pt x="3652783" y="119026"/>
                  <a:pt x="3656450" y="116412"/>
                  <a:pt x="3660406" y="117066"/>
                </a:cubicBezTo>
                <a:close/>
                <a:moveTo>
                  <a:pt x="6485028" y="115759"/>
                </a:moveTo>
                <a:cubicBezTo>
                  <a:pt x="6488990" y="116412"/>
                  <a:pt x="6491734" y="120006"/>
                  <a:pt x="6491125" y="123927"/>
                </a:cubicBezTo>
                <a:cubicBezTo>
                  <a:pt x="6490514" y="127847"/>
                  <a:pt x="6486857" y="130134"/>
                  <a:pt x="6482894" y="129481"/>
                </a:cubicBezTo>
                <a:cubicBezTo>
                  <a:pt x="6478933" y="128827"/>
                  <a:pt x="6476189" y="125234"/>
                  <a:pt x="6476798" y="121313"/>
                </a:cubicBezTo>
                <a:cubicBezTo>
                  <a:pt x="6477408" y="117719"/>
                  <a:pt x="6481066" y="115105"/>
                  <a:pt x="6485028" y="115759"/>
                </a:cubicBezTo>
                <a:close/>
                <a:moveTo>
                  <a:pt x="3799709" y="115759"/>
                </a:moveTo>
                <a:cubicBezTo>
                  <a:pt x="3803683" y="116412"/>
                  <a:pt x="3806422" y="120006"/>
                  <a:pt x="3805804" y="123927"/>
                </a:cubicBezTo>
                <a:cubicBezTo>
                  <a:pt x="3805197" y="127847"/>
                  <a:pt x="3801535" y="130134"/>
                  <a:pt x="3797576" y="129481"/>
                </a:cubicBezTo>
                <a:cubicBezTo>
                  <a:pt x="3793611" y="128827"/>
                  <a:pt x="3790866" y="125234"/>
                  <a:pt x="3791476" y="121313"/>
                </a:cubicBezTo>
                <a:cubicBezTo>
                  <a:pt x="3792091" y="117719"/>
                  <a:pt x="3795738" y="115105"/>
                  <a:pt x="3799709" y="115759"/>
                </a:cubicBezTo>
                <a:close/>
                <a:moveTo>
                  <a:pt x="2378916" y="115759"/>
                </a:moveTo>
                <a:cubicBezTo>
                  <a:pt x="2383180" y="116412"/>
                  <a:pt x="2385923" y="120332"/>
                  <a:pt x="2385315" y="124253"/>
                </a:cubicBezTo>
                <a:cubicBezTo>
                  <a:pt x="2384704" y="128174"/>
                  <a:pt x="2380743" y="130788"/>
                  <a:pt x="2376783" y="130134"/>
                </a:cubicBezTo>
                <a:cubicBezTo>
                  <a:pt x="2372815" y="129481"/>
                  <a:pt x="2369766" y="125560"/>
                  <a:pt x="2370381" y="121639"/>
                </a:cubicBezTo>
                <a:cubicBezTo>
                  <a:pt x="2370986" y="117719"/>
                  <a:pt x="2374643" y="115105"/>
                  <a:pt x="2378916" y="115759"/>
                </a:cubicBezTo>
                <a:close/>
                <a:moveTo>
                  <a:pt x="2815111" y="115105"/>
                </a:moveTo>
                <a:cubicBezTo>
                  <a:pt x="2819373" y="115759"/>
                  <a:pt x="2822119" y="119679"/>
                  <a:pt x="2821509" y="123600"/>
                </a:cubicBezTo>
                <a:cubicBezTo>
                  <a:pt x="2820898" y="127520"/>
                  <a:pt x="2816939" y="130134"/>
                  <a:pt x="2812983" y="129481"/>
                </a:cubicBezTo>
                <a:cubicBezTo>
                  <a:pt x="2808716" y="128827"/>
                  <a:pt x="2805968" y="124907"/>
                  <a:pt x="2806579" y="120986"/>
                </a:cubicBezTo>
                <a:cubicBezTo>
                  <a:pt x="2807189" y="117066"/>
                  <a:pt x="2811149" y="114452"/>
                  <a:pt x="2815111" y="115105"/>
                </a:cubicBezTo>
                <a:close/>
                <a:moveTo>
                  <a:pt x="6423998" y="113972"/>
                </a:moveTo>
                <a:cubicBezTo>
                  <a:pt x="6427987" y="114657"/>
                  <a:pt x="6430768" y="118245"/>
                  <a:pt x="6430209" y="121988"/>
                </a:cubicBezTo>
                <a:cubicBezTo>
                  <a:pt x="6429650" y="125729"/>
                  <a:pt x="6425963" y="128207"/>
                  <a:pt x="6421974" y="127523"/>
                </a:cubicBezTo>
                <a:cubicBezTo>
                  <a:pt x="6417985" y="126838"/>
                  <a:pt x="6415204" y="123250"/>
                  <a:pt x="6415763" y="119508"/>
                </a:cubicBezTo>
                <a:cubicBezTo>
                  <a:pt x="6416321" y="115766"/>
                  <a:pt x="6420009" y="113288"/>
                  <a:pt x="6423998" y="113972"/>
                </a:cubicBezTo>
                <a:close/>
                <a:moveTo>
                  <a:pt x="3730287" y="113808"/>
                </a:moveTo>
                <a:cubicBezTo>
                  <a:pt x="3734254" y="114492"/>
                  <a:pt x="3737038" y="118081"/>
                  <a:pt x="3736484" y="121822"/>
                </a:cubicBezTo>
                <a:cubicBezTo>
                  <a:pt x="3735919" y="125564"/>
                  <a:pt x="3732237" y="128041"/>
                  <a:pt x="3728261" y="127357"/>
                </a:cubicBezTo>
                <a:cubicBezTo>
                  <a:pt x="3724248" y="126673"/>
                  <a:pt x="3721479" y="123086"/>
                  <a:pt x="3722038" y="119344"/>
                </a:cubicBezTo>
                <a:cubicBezTo>
                  <a:pt x="3722596" y="115603"/>
                  <a:pt x="3726285" y="113124"/>
                  <a:pt x="3730287" y="113808"/>
                </a:cubicBezTo>
                <a:close/>
                <a:moveTo>
                  <a:pt x="4155758" y="113798"/>
                </a:moveTo>
                <a:cubicBezTo>
                  <a:pt x="4159725" y="114452"/>
                  <a:pt x="4162473" y="118046"/>
                  <a:pt x="4161861" y="121639"/>
                </a:cubicBezTo>
                <a:cubicBezTo>
                  <a:pt x="4161252" y="125233"/>
                  <a:pt x="4157591" y="127847"/>
                  <a:pt x="4153926" y="127193"/>
                </a:cubicBezTo>
                <a:cubicBezTo>
                  <a:pt x="4149967" y="126540"/>
                  <a:pt x="4147228" y="122947"/>
                  <a:pt x="4147836" y="119352"/>
                </a:cubicBezTo>
                <a:cubicBezTo>
                  <a:pt x="4148151" y="115432"/>
                  <a:pt x="4151800" y="113145"/>
                  <a:pt x="4155758" y="113798"/>
                </a:cubicBezTo>
                <a:close/>
                <a:moveTo>
                  <a:pt x="6911751" y="112164"/>
                </a:moveTo>
                <a:cubicBezTo>
                  <a:pt x="6915713" y="112818"/>
                  <a:pt x="6918456" y="116412"/>
                  <a:pt x="6917847" y="120006"/>
                </a:cubicBezTo>
                <a:cubicBezTo>
                  <a:pt x="6917236" y="123600"/>
                  <a:pt x="6913579" y="126213"/>
                  <a:pt x="6909616" y="125560"/>
                </a:cubicBezTo>
                <a:cubicBezTo>
                  <a:pt x="6905655" y="124907"/>
                  <a:pt x="6902911" y="121313"/>
                  <a:pt x="6903521" y="117719"/>
                </a:cubicBezTo>
                <a:cubicBezTo>
                  <a:pt x="6904131" y="114125"/>
                  <a:pt x="6907788" y="111511"/>
                  <a:pt x="6911751" y="112164"/>
                </a:cubicBezTo>
                <a:close/>
                <a:moveTo>
                  <a:pt x="6838598" y="109878"/>
                </a:moveTo>
                <a:cubicBezTo>
                  <a:pt x="6842560" y="110532"/>
                  <a:pt x="6845304" y="114125"/>
                  <a:pt x="6844694" y="118046"/>
                </a:cubicBezTo>
                <a:cubicBezTo>
                  <a:pt x="6844084" y="121966"/>
                  <a:pt x="6840427" y="124254"/>
                  <a:pt x="6836464" y="123600"/>
                </a:cubicBezTo>
                <a:cubicBezTo>
                  <a:pt x="6832502" y="122947"/>
                  <a:pt x="6829758" y="119353"/>
                  <a:pt x="6830368" y="115432"/>
                </a:cubicBezTo>
                <a:cubicBezTo>
                  <a:pt x="6830978" y="111838"/>
                  <a:pt x="6834635" y="109225"/>
                  <a:pt x="6838598" y="109878"/>
                </a:cubicBezTo>
                <a:close/>
                <a:moveTo>
                  <a:pt x="2442948" y="109878"/>
                </a:moveTo>
                <a:cubicBezTo>
                  <a:pt x="2446914" y="110531"/>
                  <a:pt x="2449958" y="114452"/>
                  <a:pt x="2449353" y="118046"/>
                </a:cubicBezTo>
                <a:cubicBezTo>
                  <a:pt x="2448742" y="121966"/>
                  <a:pt x="2445082" y="124580"/>
                  <a:pt x="2440812" y="123927"/>
                </a:cubicBezTo>
                <a:cubicBezTo>
                  <a:pt x="2436851" y="123273"/>
                  <a:pt x="2433804" y="119352"/>
                  <a:pt x="2434416" y="115759"/>
                </a:cubicBezTo>
                <a:cubicBezTo>
                  <a:pt x="2435021" y="111511"/>
                  <a:pt x="2438987" y="108898"/>
                  <a:pt x="2442948" y="109878"/>
                </a:cubicBezTo>
                <a:close/>
                <a:moveTo>
                  <a:pt x="2255389" y="109552"/>
                </a:moveTo>
                <a:cubicBezTo>
                  <a:pt x="2259655" y="110205"/>
                  <a:pt x="2262703" y="114125"/>
                  <a:pt x="2262093" y="118373"/>
                </a:cubicBezTo>
                <a:lnTo>
                  <a:pt x="2260370" y="121167"/>
                </a:lnTo>
                <a:lnTo>
                  <a:pt x="2261160" y="120986"/>
                </a:lnTo>
                <a:cubicBezTo>
                  <a:pt x="2265428" y="121639"/>
                  <a:pt x="2268475" y="125887"/>
                  <a:pt x="2267865" y="129807"/>
                </a:cubicBezTo>
                <a:cubicBezTo>
                  <a:pt x="2267256" y="134055"/>
                  <a:pt x="2263294" y="136668"/>
                  <a:pt x="2258722" y="136015"/>
                </a:cubicBezTo>
                <a:cubicBezTo>
                  <a:pt x="2254456" y="135361"/>
                  <a:pt x="2251408" y="131114"/>
                  <a:pt x="2252017" y="127193"/>
                </a:cubicBezTo>
                <a:lnTo>
                  <a:pt x="2253761" y="124470"/>
                </a:lnTo>
                <a:lnTo>
                  <a:pt x="2253254" y="124580"/>
                </a:lnTo>
                <a:cubicBezTo>
                  <a:pt x="2248987" y="123927"/>
                  <a:pt x="2245940" y="120006"/>
                  <a:pt x="2246550" y="115759"/>
                </a:cubicBezTo>
                <a:cubicBezTo>
                  <a:pt x="2247159" y="111838"/>
                  <a:pt x="2251121" y="108898"/>
                  <a:pt x="2255389" y="109552"/>
                </a:cubicBezTo>
                <a:close/>
                <a:moveTo>
                  <a:pt x="2407180" y="106937"/>
                </a:moveTo>
                <a:cubicBezTo>
                  <a:pt x="2411446" y="107591"/>
                  <a:pt x="2414494" y="111511"/>
                  <a:pt x="2413884" y="115759"/>
                </a:cubicBezTo>
                <a:cubicBezTo>
                  <a:pt x="2413273" y="120006"/>
                  <a:pt x="2409315" y="122620"/>
                  <a:pt x="2405044" y="121966"/>
                </a:cubicBezTo>
                <a:cubicBezTo>
                  <a:pt x="2400780" y="121313"/>
                  <a:pt x="2397733" y="117393"/>
                  <a:pt x="2398340" y="113145"/>
                </a:cubicBezTo>
                <a:cubicBezTo>
                  <a:pt x="2398954" y="108898"/>
                  <a:pt x="2402912" y="106284"/>
                  <a:pt x="2407180" y="106937"/>
                </a:cubicBezTo>
                <a:close/>
                <a:moveTo>
                  <a:pt x="3124559" y="106611"/>
                </a:moveTo>
                <a:cubicBezTo>
                  <a:pt x="3128515" y="107264"/>
                  <a:pt x="3131256" y="110858"/>
                  <a:pt x="3130649" y="114779"/>
                </a:cubicBezTo>
                <a:cubicBezTo>
                  <a:pt x="3130039" y="118699"/>
                  <a:pt x="3126383" y="120986"/>
                  <a:pt x="3122425" y="120333"/>
                </a:cubicBezTo>
                <a:cubicBezTo>
                  <a:pt x="3118458" y="119679"/>
                  <a:pt x="3115711" y="116086"/>
                  <a:pt x="3116322" y="112165"/>
                </a:cubicBezTo>
                <a:cubicBezTo>
                  <a:pt x="3116935" y="108571"/>
                  <a:pt x="3120597" y="105957"/>
                  <a:pt x="3124559" y="106611"/>
                </a:cubicBezTo>
                <a:close/>
                <a:moveTo>
                  <a:pt x="2683689" y="106611"/>
                </a:moveTo>
                <a:cubicBezTo>
                  <a:pt x="2687956" y="107264"/>
                  <a:pt x="2690698" y="111184"/>
                  <a:pt x="2690394" y="115105"/>
                </a:cubicBezTo>
                <a:cubicBezTo>
                  <a:pt x="2690089" y="117065"/>
                  <a:pt x="2688943" y="118698"/>
                  <a:pt x="2687346" y="119761"/>
                </a:cubicBezTo>
                <a:lnTo>
                  <a:pt x="2684101" y="120447"/>
                </a:lnTo>
                <a:lnTo>
                  <a:pt x="2685030" y="121639"/>
                </a:lnTo>
                <a:cubicBezTo>
                  <a:pt x="2684417" y="125234"/>
                  <a:pt x="2680760" y="127847"/>
                  <a:pt x="2677102" y="127194"/>
                </a:cubicBezTo>
                <a:cubicBezTo>
                  <a:pt x="2673138" y="126541"/>
                  <a:pt x="2670398" y="122947"/>
                  <a:pt x="2671008" y="119353"/>
                </a:cubicBezTo>
                <a:cubicBezTo>
                  <a:pt x="2671313" y="117555"/>
                  <a:pt x="2672304" y="116004"/>
                  <a:pt x="2673713" y="114983"/>
                </a:cubicBezTo>
                <a:lnTo>
                  <a:pt x="2675477" y="114582"/>
                </a:lnTo>
                <a:lnTo>
                  <a:pt x="2674851" y="112491"/>
                </a:lnTo>
                <a:cubicBezTo>
                  <a:pt x="2675459" y="108571"/>
                  <a:pt x="2679423" y="105957"/>
                  <a:pt x="2683689" y="106611"/>
                </a:cubicBezTo>
                <a:close/>
                <a:moveTo>
                  <a:pt x="3245124" y="106137"/>
                </a:moveTo>
                <a:cubicBezTo>
                  <a:pt x="3249117" y="106821"/>
                  <a:pt x="3251901" y="110409"/>
                  <a:pt x="3251340" y="114150"/>
                </a:cubicBezTo>
                <a:cubicBezTo>
                  <a:pt x="3250780" y="117892"/>
                  <a:pt x="3247093" y="120370"/>
                  <a:pt x="3243103" y="119686"/>
                </a:cubicBezTo>
                <a:cubicBezTo>
                  <a:pt x="3239113" y="119002"/>
                  <a:pt x="3236333" y="115415"/>
                  <a:pt x="3236888" y="111672"/>
                </a:cubicBezTo>
                <a:cubicBezTo>
                  <a:pt x="3237447" y="107931"/>
                  <a:pt x="3241140" y="105453"/>
                  <a:pt x="3245124" y="106137"/>
                </a:cubicBezTo>
                <a:close/>
                <a:moveTo>
                  <a:pt x="2623448" y="104977"/>
                </a:moveTo>
                <a:cubicBezTo>
                  <a:pt x="2627415" y="105630"/>
                  <a:pt x="2630157" y="109224"/>
                  <a:pt x="2629549" y="113145"/>
                </a:cubicBezTo>
                <a:cubicBezTo>
                  <a:pt x="2628941" y="116739"/>
                  <a:pt x="2625279" y="119352"/>
                  <a:pt x="2621318" y="118699"/>
                </a:cubicBezTo>
                <a:cubicBezTo>
                  <a:pt x="2617348" y="118045"/>
                  <a:pt x="2614612" y="114452"/>
                  <a:pt x="2615223" y="110531"/>
                </a:cubicBezTo>
                <a:cubicBezTo>
                  <a:pt x="2615828" y="106937"/>
                  <a:pt x="2619487" y="104323"/>
                  <a:pt x="2623448" y="104977"/>
                </a:cubicBezTo>
                <a:close/>
                <a:moveTo>
                  <a:pt x="2505151" y="103997"/>
                </a:moveTo>
                <a:cubicBezTo>
                  <a:pt x="2509116" y="104650"/>
                  <a:pt x="2512163" y="108245"/>
                  <a:pt x="2511557" y="112165"/>
                </a:cubicBezTo>
                <a:cubicBezTo>
                  <a:pt x="2510944" y="116086"/>
                  <a:pt x="2507286" y="118699"/>
                  <a:pt x="2503324" y="117719"/>
                </a:cubicBezTo>
                <a:cubicBezTo>
                  <a:pt x="2499364" y="117066"/>
                  <a:pt x="2496308" y="113471"/>
                  <a:pt x="2496925" y="109551"/>
                </a:cubicBezTo>
                <a:cubicBezTo>
                  <a:pt x="2497530" y="105630"/>
                  <a:pt x="2501193" y="103343"/>
                  <a:pt x="2505151" y="103997"/>
                </a:cubicBezTo>
                <a:close/>
                <a:moveTo>
                  <a:pt x="3981705" y="103016"/>
                </a:moveTo>
                <a:cubicBezTo>
                  <a:pt x="3985672" y="103670"/>
                  <a:pt x="3988411" y="107264"/>
                  <a:pt x="3987805" y="110857"/>
                </a:cubicBezTo>
                <a:cubicBezTo>
                  <a:pt x="3987197" y="114452"/>
                  <a:pt x="3983534" y="117065"/>
                  <a:pt x="3979571" y="116412"/>
                </a:cubicBezTo>
                <a:cubicBezTo>
                  <a:pt x="3975609" y="115759"/>
                  <a:pt x="3972869" y="112164"/>
                  <a:pt x="3973478" y="108571"/>
                </a:cubicBezTo>
                <a:cubicBezTo>
                  <a:pt x="3974082" y="104977"/>
                  <a:pt x="3977744" y="102363"/>
                  <a:pt x="3981705" y="103016"/>
                </a:cubicBezTo>
                <a:close/>
                <a:moveTo>
                  <a:pt x="2547885" y="102621"/>
                </a:moveTo>
                <a:cubicBezTo>
                  <a:pt x="2552203" y="103363"/>
                  <a:pt x="2555204" y="107286"/>
                  <a:pt x="2554600" y="111384"/>
                </a:cubicBezTo>
                <a:cubicBezTo>
                  <a:pt x="2553986" y="115481"/>
                  <a:pt x="2549989" y="118202"/>
                  <a:pt x="2545668" y="117460"/>
                </a:cubicBezTo>
                <a:cubicBezTo>
                  <a:pt x="2541342" y="116719"/>
                  <a:pt x="2538332" y="112795"/>
                  <a:pt x="2538945" y="108698"/>
                </a:cubicBezTo>
                <a:cubicBezTo>
                  <a:pt x="2539558" y="104600"/>
                  <a:pt x="2543560" y="101879"/>
                  <a:pt x="2547885" y="102621"/>
                </a:cubicBezTo>
                <a:close/>
                <a:moveTo>
                  <a:pt x="3001388" y="102363"/>
                </a:moveTo>
                <a:cubicBezTo>
                  <a:pt x="3005352" y="103017"/>
                  <a:pt x="3008403" y="106611"/>
                  <a:pt x="3007790" y="110531"/>
                </a:cubicBezTo>
                <a:cubicBezTo>
                  <a:pt x="3007180" y="114452"/>
                  <a:pt x="3003521" y="117066"/>
                  <a:pt x="2999257" y="116086"/>
                </a:cubicBezTo>
                <a:cubicBezTo>
                  <a:pt x="2995297" y="115432"/>
                  <a:pt x="2992250" y="111838"/>
                  <a:pt x="2992858" y="107918"/>
                </a:cubicBezTo>
                <a:cubicBezTo>
                  <a:pt x="2993776" y="104323"/>
                  <a:pt x="2997428" y="101710"/>
                  <a:pt x="3001388" y="102363"/>
                </a:cubicBezTo>
                <a:close/>
                <a:moveTo>
                  <a:pt x="2565527" y="101710"/>
                </a:moveTo>
                <a:cubicBezTo>
                  <a:pt x="2569487" y="102363"/>
                  <a:pt x="2572230" y="105957"/>
                  <a:pt x="2571624" y="109878"/>
                </a:cubicBezTo>
                <a:cubicBezTo>
                  <a:pt x="2571014" y="113798"/>
                  <a:pt x="2567358" y="116085"/>
                  <a:pt x="2563396" y="115432"/>
                </a:cubicBezTo>
                <a:cubicBezTo>
                  <a:pt x="2559429" y="114779"/>
                  <a:pt x="2556680" y="111184"/>
                  <a:pt x="2557293" y="107264"/>
                </a:cubicBezTo>
                <a:cubicBezTo>
                  <a:pt x="2557902" y="103343"/>
                  <a:pt x="2561565" y="101056"/>
                  <a:pt x="2565527" y="101710"/>
                </a:cubicBezTo>
                <a:close/>
                <a:moveTo>
                  <a:pt x="3432099" y="101383"/>
                </a:moveTo>
                <a:cubicBezTo>
                  <a:pt x="3436061" y="102037"/>
                  <a:pt x="3438805" y="105630"/>
                  <a:pt x="3438196" y="109224"/>
                </a:cubicBezTo>
                <a:cubicBezTo>
                  <a:pt x="3437584" y="112818"/>
                  <a:pt x="3433929" y="115432"/>
                  <a:pt x="3429965" y="114779"/>
                </a:cubicBezTo>
                <a:cubicBezTo>
                  <a:pt x="3426005" y="114125"/>
                  <a:pt x="3423261" y="110531"/>
                  <a:pt x="3423870" y="106937"/>
                </a:cubicBezTo>
                <a:cubicBezTo>
                  <a:pt x="3424480" y="103343"/>
                  <a:pt x="3428443" y="100730"/>
                  <a:pt x="3432099" y="101383"/>
                </a:cubicBezTo>
                <a:close/>
                <a:moveTo>
                  <a:pt x="3501013" y="100730"/>
                </a:moveTo>
                <a:cubicBezTo>
                  <a:pt x="3504978" y="101384"/>
                  <a:pt x="3507721" y="104977"/>
                  <a:pt x="3507107" y="108571"/>
                </a:cubicBezTo>
                <a:cubicBezTo>
                  <a:pt x="3506501" y="112165"/>
                  <a:pt x="3502850" y="114779"/>
                  <a:pt x="3498881" y="114125"/>
                </a:cubicBezTo>
                <a:cubicBezTo>
                  <a:pt x="3494919" y="113472"/>
                  <a:pt x="3492172" y="109878"/>
                  <a:pt x="3492782" y="106284"/>
                </a:cubicBezTo>
                <a:cubicBezTo>
                  <a:pt x="3493386" y="102690"/>
                  <a:pt x="3497052" y="100077"/>
                  <a:pt x="3501013" y="100730"/>
                </a:cubicBezTo>
                <a:close/>
                <a:moveTo>
                  <a:pt x="2324592" y="99423"/>
                </a:moveTo>
                <a:lnTo>
                  <a:pt x="2329120" y="102095"/>
                </a:lnTo>
                <a:lnTo>
                  <a:pt x="2332504" y="101383"/>
                </a:lnTo>
                <a:cubicBezTo>
                  <a:pt x="2336774" y="102036"/>
                  <a:pt x="2339822" y="105957"/>
                  <a:pt x="2339210" y="110204"/>
                </a:cubicBezTo>
                <a:cubicBezTo>
                  <a:pt x="2338600" y="114452"/>
                  <a:pt x="2334638" y="117065"/>
                  <a:pt x="2330371" y="116412"/>
                </a:cubicBezTo>
                <a:lnTo>
                  <a:pt x="2325512" y="113543"/>
                </a:lnTo>
                <a:lnTo>
                  <a:pt x="2322458" y="114125"/>
                </a:lnTo>
                <a:cubicBezTo>
                  <a:pt x="2318191" y="113471"/>
                  <a:pt x="2315144" y="109551"/>
                  <a:pt x="2315753" y="105304"/>
                </a:cubicBezTo>
                <a:cubicBezTo>
                  <a:pt x="2316364" y="101383"/>
                  <a:pt x="2320324" y="98443"/>
                  <a:pt x="2324592" y="99423"/>
                </a:cubicBezTo>
                <a:close/>
                <a:moveTo>
                  <a:pt x="6558181" y="97789"/>
                </a:moveTo>
                <a:cubicBezTo>
                  <a:pt x="6562143" y="98443"/>
                  <a:pt x="6564886" y="102037"/>
                  <a:pt x="6564277" y="105957"/>
                </a:cubicBezTo>
                <a:cubicBezTo>
                  <a:pt x="6563666" y="109878"/>
                  <a:pt x="6560009" y="112164"/>
                  <a:pt x="6556046" y="111511"/>
                </a:cubicBezTo>
                <a:cubicBezTo>
                  <a:pt x="6552085" y="110858"/>
                  <a:pt x="6549341" y="107264"/>
                  <a:pt x="6549951" y="103343"/>
                </a:cubicBezTo>
                <a:cubicBezTo>
                  <a:pt x="6550560" y="99423"/>
                  <a:pt x="6554218" y="97136"/>
                  <a:pt x="6558181" y="97789"/>
                </a:cubicBezTo>
                <a:close/>
                <a:moveTo>
                  <a:pt x="6769713" y="97136"/>
                </a:moveTo>
                <a:cubicBezTo>
                  <a:pt x="6773675" y="97789"/>
                  <a:pt x="6776418" y="101384"/>
                  <a:pt x="6775809" y="105304"/>
                </a:cubicBezTo>
                <a:cubicBezTo>
                  <a:pt x="6775199" y="109225"/>
                  <a:pt x="6771542" y="111511"/>
                  <a:pt x="6767579" y="110858"/>
                </a:cubicBezTo>
                <a:cubicBezTo>
                  <a:pt x="6763616" y="110205"/>
                  <a:pt x="6760874" y="106611"/>
                  <a:pt x="6761483" y="102690"/>
                </a:cubicBezTo>
                <a:cubicBezTo>
                  <a:pt x="6762093" y="98769"/>
                  <a:pt x="6765750" y="96482"/>
                  <a:pt x="6769713" y="97136"/>
                </a:cubicBezTo>
                <a:close/>
                <a:moveTo>
                  <a:pt x="2875473" y="95176"/>
                </a:moveTo>
                <a:cubicBezTo>
                  <a:pt x="2879433" y="95829"/>
                  <a:pt x="2882479" y="99750"/>
                  <a:pt x="2881868" y="103670"/>
                </a:cubicBezTo>
                <a:cubicBezTo>
                  <a:pt x="2881263" y="107591"/>
                  <a:pt x="2877607" y="110205"/>
                  <a:pt x="2873342" y="109551"/>
                </a:cubicBezTo>
                <a:cubicBezTo>
                  <a:pt x="2869379" y="108898"/>
                  <a:pt x="2866332" y="104977"/>
                  <a:pt x="2866946" y="101057"/>
                </a:cubicBezTo>
                <a:cubicBezTo>
                  <a:pt x="2867552" y="97136"/>
                  <a:pt x="2871510" y="94522"/>
                  <a:pt x="2875473" y="95176"/>
                </a:cubicBezTo>
                <a:close/>
                <a:moveTo>
                  <a:pt x="3570530" y="94522"/>
                </a:moveTo>
                <a:cubicBezTo>
                  <a:pt x="3574495" y="95175"/>
                  <a:pt x="3577237" y="98769"/>
                  <a:pt x="3576618" y="102363"/>
                </a:cubicBezTo>
                <a:cubicBezTo>
                  <a:pt x="3576022" y="105957"/>
                  <a:pt x="3572359" y="108571"/>
                  <a:pt x="3568395" y="107917"/>
                </a:cubicBezTo>
                <a:cubicBezTo>
                  <a:pt x="3564439" y="107264"/>
                  <a:pt x="3561687" y="103670"/>
                  <a:pt x="3562302" y="100076"/>
                </a:cubicBezTo>
                <a:cubicBezTo>
                  <a:pt x="3562906" y="96155"/>
                  <a:pt x="3566570" y="93868"/>
                  <a:pt x="3570530" y="94522"/>
                </a:cubicBezTo>
                <a:close/>
                <a:moveTo>
                  <a:pt x="3364747" y="94522"/>
                </a:moveTo>
                <a:cubicBezTo>
                  <a:pt x="3368711" y="95176"/>
                  <a:pt x="3371451" y="98769"/>
                  <a:pt x="3370840" y="102363"/>
                </a:cubicBezTo>
                <a:cubicBezTo>
                  <a:pt x="3370233" y="105957"/>
                  <a:pt x="3366578" y="108571"/>
                  <a:pt x="3362920" y="107918"/>
                </a:cubicBezTo>
                <a:cubicBezTo>
                  <a:pt x="3358958" y="107264"/>
                  <a:pt x="3356213" y="103670"/>
                  <a:pt x="3356825" y="100077"/>
                </a:cubicBezTo>
                <a:cubicBezTo>
                  <a:pt x="3357131" y="96482"/>
                  <a:pt x="3360786" y="93869"/>
                  <a:pt x="3364747" y="94522"/>
                </a:cubicBezTo>
                <a:close/>
                <a:moveTo>
                  <a:pt x="6699914" y="92235"/>
                </a:moveTo>
                <a:cubicBezTo>
                  <a:pt x="6703876" y="92889"/>
                  <a:pt x="6706619" y="96483"/>
                  <a:pt x="6706010" y="100403"/>
                </a:cubicBezTo>
                <a:cubicBezTo>
                  <a:pt x="6705399" y="104324"/>
                  <a:pt x="6701742" y="106611"/>
                  <a:pt x="6697779" y="105957"/>
                </a:cubicBezTo>
                <a:cubicBezTo>
                  <a:pt x="6693818" y="105304"/>
                  <a:pt x="6691074" y="101710"/>
                  <a:pt x="6691684" y="97789"/>
                </a:cubicBezTo>
                <a:cubicBezTo>
                  <a:pt x="6692293" y="93869"/>
                  <a:pt x="6695951" y="91582"/>
                  <a:pt x="6699914" y="92235"/>
                </a:cubicBezTo>
                <a:close/>
                <a:moveTo>
                  <a:pt x="6629809" y="90602"/>
                </a:moveTo>
                <a:cubicBezTo>
                  <a:pt x="6633771" y="91255"/>
                  <a:pt x="6636515" y="94849"/>
                  <a:pt x="6635905" y="98769"/>
                </a:cubicBezTo>
                <a:cubicBezTo>
                  <a:pt x="6635295" y="102690"/>
                  <a:pt x="6631638" y="104977"/>
                  <a:pt x="6627675" y="104324"/>
                </a:cubicBezTo>
                <a:cubicBezTo>
                  <a:pt x="6623713" y="103670"/>
                  <a:pt x="6620970" y="100077"/>
                  <a:pt x="6621579" y="96156"/>
                </a:cubicBezTo>
                <a:cubicBezTo>
                  <a:pt x="6622189" y="92562"/>
                  <a:pt x="6625846" y="89948"/>
                  <a:pt x="6629809" y="90602"/>
                </a:cubicBezTo>
                <a:close/>
                <a:moveTo>
                  <a:pt x="6845608" y="89621"/>
                </a:moveTo>
                <a:cubicBezTo>
                  <a:pt x="6849571" y="90275"/>
                  <a:pt x="6852314" y="93869"/>
                  <a:pt x="6851704" y="97462"/>
                </a:cubicBezTo>
                <a:cubicBezTo>
                  <a:pt x="6851094" y="101056"/>
                  <a:pt x="6847437" y="103670"/>
                  <a:pt x="6843475" y="103016"/>
                </a:cubicBezTo>
                <a:cubicBezTo>
                  <a:pt x="6839512" y="102363"/>
                  <a:pt x="6836769" y="98769"/>
                  <a:pt x="6837379" y="95175"/>
                </a:cubicBezTo>
                <a:cubicBezTo>
                  <a:pt x="6837988" y="91255"/>
                  <a:pt x="6841646" y="88968"/>
                  <a:pt x="6845608" y="89621"/>
                </a:cubicBezTo>
                <a:close/>
                <a:moveTo>
                  <a:pt x="6497830" y="88314"/>
                </a:moveTo>
                <a:cubicBezTo>
                  <a:pt x="6501792" y="88968"/>
                  <a:pt x="6504536" y="92562"/>
                  <a:pt x="6503926" y="96155"/>
                </a:cubicBezTo>
                <a:cubicBezTo>
                  <a:pt x="6503317" y="99749"/>
                  <a:pt x="6499659" y="102363"/>
                  <a:pt x="6495697" y="101709"/>
                </a:cubicBezTo>
                <a:cubicBezTo>
                  <a:pt x="6491734" y="101056"/>
                  <a:pt x="6488990" y="97462"/>
                  <a:pt x="6489600" y="93868"/>
                </a:cubicBezTo>
                <a:cubicBezTo>
                  <a:pt x="6490210" y="89948"/>
                  <a:pt x="6493867" y="87661"/>
                  <a:pt x="6497830" y="88314"/>
                </a:cubicBezTo>
                <a:close/>
                <a:moveTo>
                  <a:pt x="4091444" y="87988"/>
                </a:moveTo>
                <a:cubicBezTo>
                  <a:pt x="4095405" y="88641"/>
                  <a:pt x="4098149" y="92235"/>
                  <a:pt x="4097540" y="95829"/>
                </a:cubicBezTo>
                <a:cubicBezTo>
                  <a:pt x="4096928" y="99423"/>
                  <a:pt x="4093275" y="102037"/>
                  <a:pt x="4089610" y="101383"/>
                </a:cubicBezTo>
                <a:cubicBezTo>
                  <a:pt x="4085643" y="100730"/>
                  <a:pt x="4082901" y="97136"/>
                  <a:pt x="4083512" y="93542"/>
                </a:cubicBezTo>
                <a:cubicBezTo>
                  <a:pt x="4084122" y="89621"/>
                  <a:pt x="4087471" y="87334"/>
                  <a:pt x="4091444" y="87988"/>
                </a:cubicBezTo>
                <a:close/>
                <a:moveTo>
                  <a:pt x="2746529" y="87988"/>
                </a:moveTo>
                <a:cubicBezTo>
                  <a:pt x="2750796" y="88641"/>
                  <a:pt x="2753545" y="92562"/>
                  <a:pt x="2752930" y="96483"/>
                </a:cubicBezTo>
                <a:cubicBezTo>
                  <a:pt x="2752322" y="100403"/>
                  <a:pt x="2748354" y="103017"/>
                  <a:pt x="2744395" y="102364"/>
                </a:cubicBezTo>
                <a:cubicBezTo>
                  <a:pt x="2740131" y="101710"/>
                  <a:pt x="2737385" y="97789"/>
                  <a:pt x="2737994" y="93869"/>
                </a:cubicBezTo>
                <a:cubicBezTo>
                  <a:pt x="2738604" y="89948"/>
                  <a:pt x="2742266" y="87008"/>
                  <a:pt x="2746529" y="87988"/>
                </a:cubicBezTo>
                <a:close/>
                <a:moveTo>
                  <a:pt x="2475477" y="87988"/>
                </a:moveTo>
                <a:cubicBezTo>
                  <a:pt x="2479747" y="88641"/>
                  <a:pt x="2482793" y="92562"/>
                  <a:pt x="2482182" y="96809"/>
                </a:cubicBezTo>
                <a:cubicBezTo>
                  <a:pt x="2481576" y="100730"/>
                  <a:pt x="2477611" y="103670"/>
                  <a:pt x="2473348" y="102690"/>
                </a:cubicBezTo>
                <a:cubicBezTo>
                  <a:pt x="2469079" y="102037"/>
                  <a:pt x="2466028" y="98116"/>
                  <a:pt x="2466639" y="93869"/>
                </a:cubicBezTo>
                <a:cubicBezTo>
                  <a:pt x="2467248" y="89948"/>
                  <a:pt x="2471211" y="87008"/>
                  <a:pt x="2475477" y="87988"/>
                </a:cubicBezTo>
                <a:close/>
                <a:moveTo>
                  <a:pt x="2401107" y="86355"/>
                </a:moveTo>
                <a:cubicBezTo>
                  <a:pt x="2405371" y="87008"/>
                  <a:pt x="2408421" y="90928"/>
                  <a:pt x="2407812" y="95176"/>
                </a:cubicBezTo>
                <a:cubicBezTo>
                  <a:pt x="2407202" y="99423"/>
                  <a:pt x="2403240" y="102037"/>
                  <a:pt x="2398975" y="101057"/>
                </a:cubicBezTo>
                <a:lnTo>
                  <a:pt x="2397342" y="100092"/>
                </a:lnTo>
                <a:lnTo>
                  <a:pt x="2394729" y="104079"/>
                </a:lnTo>
                <a:cubicBezTo>
                  <a:pt x="2393133" y="105140"/>
                  <a:pt x="2391080" y="105630"/>
                  <a:pt x="2388946" y="105304"/>
                </a:cubicBezTo>
                <a:cubicBezTo>
                  <a:pt x="2384674" y="104650"/>
                  <a:pt x="2381933" y="100730"/>
                  <a:pt x="2382540" y="96809"/>
                </a:cubicBezTo>
                <a:cubicBezTo>
                  <a:pt x="2383150" y="92889"/>
                  <a:pt x="2387114" y="90275"/>
                  <a:pt x="2391383" y="90928"/>
                </a:cubicBezTo>
                <a:lnTo>
                  <a:pt x="2392632" y="91680"/>
                </a:lnTo>
                <a:lnTo>
                  <a:pt x="2395315" y="87580"/>
                </a:lnTo>
                <a:cubicBezTo>
                  <a:pt x="2396917" y="86518"/>
                  <a:pt x="2398975" y="86028"/>
                  <a:pt x="2401107" y="86355"/>
                </a:cubicBezTo>
                <a:close/>
                <a:moveTo>
                  <a:pt x="3915244" y="85701"/>
                </a:moveTo>
                <a:cubicBezTo>
                  <a:pt x="3919212" y="86354"/>
                  <a:pt x="3921957" y="89948"/>
                  <a:pt x="3921345" y="93542"/>
                </a:cubicBezTo>
                <a:cubicBezTo>
                  <a:pt x="3920732" y="97136"/>
                  <a:pt x="3917071" y="99750"/>
                  <a:pt x="3913116" y="99096"/>
                </a:cubicBezTo>
                <a:cubicBezTo>
                  <a:pt x="3909147" y="98443"/>
                  <a:pt x="3906410" y="94849"/>
                  <a:pt x="3907021" y="91255"/>
                </a:cubicBezTo>
                <a:cubicBezTo>
                  <a:pt x="3907934" y="87334"/>
                  <a:pt x="3911590" y="85047"/>
                  <a:pt x="3915244" y="85701"/>
                </a:cubicBezTo>
                <a:close/>
                <a:moveTo>
                  <a:pt x="3640285" y="85701"/>
                </a:moveTo>
                <a:cubicBezTo>
                  <a:pt x="3644254" y="86355"/>
                  <a:pt x="3647005" y="89948"/>
                  <a:pt x="3646384" y="93542"/>
                </a:cubicBezTo>
                <a:cubicBezTo>
                  <a:pt x="3645778" y="97136"/>
                  <a:pt x="3642113" y="99750"/>
                  <a:pt x="3638151" y="99096"/>
                </a:cubicBezTo>
                <a:cubicBezTo>
                  <a:pt x="3634182" y="98443"/>
                  <a:pt x="3631442" y="94849"/>
                  <a:pt x="3632054" y="91255"/>
                </a:cubicBezTo>
                <a:cubicBezTo>
                  <a:pt x="3632666" y="87661"/>
                  <a:pt x="3636319" y="85048"/>
                  <a:pt x="3640285" y="85701"/>
                </a:cubicBezTo>
                <a:close/>
                <a:moveTo>
                  <a:pt x="3179429" y="84067"/>
                </a:moveTo>
                <a:cubicBezTo>
                  <a:pt x="3183390" y="84721"/>
                  <a:pt x="3186128" y="88315"/>
                  <a:pt x="3185521" y="92235"/>
                </a:cubicBezTo>
                <a:cubicBezTo>
                  <a:pt x="3184910" y="95829"/>
                  <a:pt x="3181250" y="98443"/>
                  <a:pt x="3177294" y="97789"/>
                </a:cubicBezTo>
                <a:cubicBezTo>
                  <a:pt x="3173329" y="97136"/>
                  <a:pt x="3170587" y="93542"/>
                  <a:pt x="3171198" y="89621"/>
                </a:cubicBezTo>
                <a:cubicBezTo>
                  <a:pt x="3171805" y="85701"/>
                  <a:pt x="3175467" y="83414"/>
                  <a:pt x="3179429" y="84067"/>
                </a:cubicBezTo>
                <a:close/>
                <a:moveTo>
                  <a:pt x="2613282" y="84067"/>
                </a:moveTo>
                <a:cubicBezTo>
                  <a:pt x="2617546" y="84721"/>
                  <a:pt x="2620291" y="88641"/>
                  <a:pt x="2619681" y="92562"/>
                </a:cubicBezTo>
                <a:cubicBezTo>
                  <a:pt x="2619072" y="96482"/>
                  <a:pt x="2615112" y="99096"/>
                  <a:pt x="2610840" y="98443"/>
                </a:cubicBezTo>
                <a:cubicBezTo>
                  <a:pt x="2606576" y="97789"/>
                  <a:pt x="2603830" y="93869"/>
                  <a:pt x="2604443" y="89948"/>
                </a:cubicBezTo>
                <a:cubicBezTo>
                  <a:pt x="2605053" y="86028"/>
                  <a:pt x="2609013" y="83414"/>
                  <a:pt x="2613282" y="84067"/>
                </a:cubicBezTo>
                <a:close/>
                <a:moveTo>
                  <a:pt x="2456335" y="83087"/>
                </a:moveTo>
                <a:cubicBezTo>
                  <a:pt x="2460599" y="83741"/>
                  <a:pt x="2463345" y="87661"/>
                  <a:pt x="2462736" y="91582"/>
                </a:cubicBezTo>
                <a:cubicBezTo>
                  <a:pt x="2462122" y="95502"/>
                  <a:pt x="2458162" y="98116"/>
                  <a:pt x="2454200" y="97462"/>
                </a:cubicBezTo>
                <a:cubicBezTo>
                  <a:pt x="2449931" y="96809"/>
                  <a:pt x="2447193" y="92889"/>
                  <a:pt x="2447800" y="88968"/>
                </a:cubicBezTo>
                <a:cubicBezTo>
                  <a:pt x="2448407" y="85048"/>
                  <a:pt x="2452367" y="82434"/>
                  <a:pt x="2456335" y="83087"/>
                </a:cubicBezTo>
                <a:close/>
                <a:moveTo>
                  <a:pt x="3058097" y="81780"/>
                </a:moveTo>
                <a:cubicBezTo>
                  <a:pt x="3062063" y="82434"/>
                  <a:pt x="3064804" y="86027"/>
                  <a:pt x="3064192" y="89948"/>
                </a:cubicBezTo>
                <a:cubicBezTo>
                  <a:pt x="3063586" y="93868"/>
                  <a:pt x="3059930" y="96155"/>
                  <a:pt x="3055963" y="95502"/>
                </a:cubicBezTo>
                <a:cubicBezTo>
                  <a:pt x="3052004" y="94848"/>
                  <a:pt x="3049261" y="91255"/>
                  <a:pt x="3049866" y="87334"/>
                </a:cubicBezTo>
                <a:cubicBezTo>
                  <a:pt x="3050478" y="83740"/>
                  <a:pt x="3054135" y="81127"/>
                  <a:pt x="3058097" y="81780"/>
                </a:cubicBezTo>
                <a:close/>
                <a:moveTo>
                  <a:pt x="3298307" y="80146"/>
                </a:moveTo>
                <a:cubicBezTo>
                  <a:pt x="3302266" y="80800"/>
                  <a:pt x="3305013" y="84394"/>
                  <a:pt x="3304401" y="87987"/>
                </a:cubicBezTo>
                <a:cubicBezTo>
                  <a:pt x="3303790" y="91582"/>
                  <a:pt x="3300132" y="94195"/>
                  <a:pt x="3296480" y="93542"/>
                </a:cubicBezTo>
                <a:cubicBezTo>
                  <a:pt x="3292515" y="92889"/>
                  <a:pt x="3289774" y="89294"/>
                  <a:pt x="3290382" y="85701"/>
                </a:cubicBezTo>
                <a:cubicBezTo>
                  <a:pt x="3290991" y="82107"/>
                  <a:pt x="3294345" y="79493"/>
                  <a:pt x="3298307" y="80146"/>
                </a:cubicBezTo>
                <a:close/>
                <a:moveTo>
                  <a:pt x="3710134" y="77833"/>
                </a:moveTo>
                <a:cubicBezTo>
                  <a:pt x="3714124" y="78517"/>
                  <a:pt x="3716904" y="82105"/>
                  <a:pt x="3716346" y="85846"/>
                </a:cubicBezTo>
                <a:cubicBezTo>
                  <a:pt x="3715787" y="89588"/>
                  <a:pt x="3712082" y="92066"/>
                  <a:pt x="3708108" y="91382"/>
                </a:cubicBezTo>
                <a:cubicBezTo>
                  <a:pt x="3704119" y="90698"/>
                  <a:pt x="3701342" y="87111"/>
                  <a:pt x="3701899" y="83368"/>
                </a:cubicBezTo>
                <a:cubicBezTo>
                  <a:pt x="3702456" y="79627"/>
                  <a:pt x="3706139" y="77149"/>
                  <a:pt x="3710134" y="77833"/>
                </a:cubicBezTo>
                <a:close/>
                <a:moveTo>
                  <a:pt x="2934320" y="75900"/>
                </a:moveTo>
                <a:cubicBezTo>
                  <a:pt x="2938285" y="76553"/>
                  <a:pt x="2941329" y="80147"/>
                  <a:pt x="2940721" y="84067"/>
                </a:cubicBezTo>
                <a:cubicBezTo>
                  <a:pt x="2940113" y="87988"/>
                  <a:pt x="2936463" y="90602"/>
                  <a:pt x="2932189" y="89621"/>
                </a:cubicBezTo>
                <a:cubicBezTo>
                  <a:pt x="2928218" y="88968"/>
                  <a:pt x="2925170" y="85374"/>
                  <a:pt x="2925781" y="81453"/>
                </a:cubicBezTo>
                <a:cubicBezTo>
                  <a:pt x="2926694" y="77533"/>
                  <a:pt x="2930354" y="75246"/>
                  <a:pt x="2934320" y="75900"/>
                </a:cubicBezTo>
                <a:close/>
                <a:moveTo>
                  <a:pt x="6777942" y="75899"/>
                </a:moveTo>
                <a:cubicBezTo>
                  <a:pt x="6781905" y="76553"/>
                  <a:pt x="6784648" y="80146"/>
                  <a:pt x="6784038" y="83740"/>
                </a:cubicBezTo>
                <a:cubicBezTo>
                  <a:pt x="6783428" y="87334"/>
                  <a:pt x="6779771" y="89948"/>
                  <a:pt x="6775809" y="89294"/>
                </a:cubicBezTo>
                <a:cubicBezTo>
                  <a:pt x="6771846" y="88641"/>
                  <a:pt x="6769103" y="85047"/>
                  <a:pt x="6769713" y="81453"/>
                </a:cubicBezTo>
                <a:cubicBezTo>
                  <a:pt x="6770322" y="77859"/>
                  <a:pt x="6773980" y="75246"/>
                  <a:pt x="6777942" y="75899"/>
                </a:cubicBezTo>
                <a:close/>
                <a:moveTo>
                  <a:pt x="3847865" y="75573"/>
                </a:moveTo>
                <a:cubicBezTo>
                  <a:pt x="3851833" y="76226"/>
                  <a:pt x="3854572" y="79820"/>
                  <a:pt x="3853963" y="83414"/>
                </a:cubicBezTo>
                <a:cubicBezTo>
                  <a:pt x="3853354" y="87008"/>
                  <a:pt x="3849693" y="89621"/>
                  <a:pt x="3845730" y="88968"/>
                </a:cubicBezTo>
                <a:cubicBezTo>
                  <a:pt x="3841767" y="88315"/>
                  <a:pt x="3839025" y="84721"/>
                  <a:pt x="3839632" y="81127"/>
                </a:cubicBezTo>
                <a:cubicBezTo>
                  <a:pt x="3840549" y="77533"/>
                  <a:pt x="3844200" y="74919"/>
                  <a:pt x="3847865" y="75573"/>
                </a:cubicBezTo>
                <a:close/>
                <a:moveTo>
                  <a:pt x="2519762" y="74919"/>
                </a:moveTo>
                <a:cubicBezTo>
                  <a:pt x="2523725" y="75573"/>
                  <a:pt x="2526773" y="79493"/>
                  <a:pt x="2526167" y="83087"/>
                </a:cubicBezTo>
                <a:cubicBezTo>
                  <a:pt x="2525554" y="87008"/>
                  <a:pt x="2521895" y="89621"/>
                  <a:pt x="2517628" y="88968"/>
                </a:cubicBezTo>
                <a:cubicBezTo>
                  <a:pt x="2513668" y="88314"/>
                  <a:pt x="2510619" y="84394"/>
                  <a:pt x="2511230" y="80800"/>
                </a:cubicBezTo>
                <a:cubicBezTo>
                  <a:pt x="2511838" y="76880"/>
                  <a:pt x="2515801" y="74266"/>
                  <a:pt x="2519762" y="74919"/>
                </a:cubicBezTo>
                <a:close/>
                <a:moveTo>
                  <a:pt x="2467581" y="73939"/>
                </a:moveTo>
                <a:cubicBezTo>
                  <a:pt x="2471851" y="74592"/>
                  <a:pt x="2474590" y="78513"/>
                  <a:pt x="2473981" y="82434"/>
                </a:cubicBezTo>
                <a:cubicBezTo>
                  <a:pt x="2473373" y="86354"/>
                  <a:pt x="2469411" y="88968"/>
                  <a:pt x="2465144" y="88314"/>
                </a:cubicBezTo>
                <a:cubicBezTo>
                  <a:pt x="2460875" y="87661"/>
                  <a:pt x="2458130" y="83741"/>
                  <a:pt x="2458741" y="79820"/>
                </a:cubicBezTo>
                <a:cubicBezTo>
                  <a:pt x="2459350" y="75900"/>
                  <a:pt x="2463313" y="73285"/>
                  <a:pt x="2467581" y="73939"/>
                </a:cubicBezTo>
                <a:close/>
                <a:moveTo>
                  <a:pt x="3779583" y="73612"/>
                </a:moveTo>
                <a:cubicBezTo>
                  <a:pt x="3783548" y="74266"/>
                  <a:pt x="3786292" y="77860"/>
                  <a:pt x="3785677" y="81453"/>
                </a:cubicBezTo>
                <a:cubicBezTo>
                  <a:pt x="3785077" y="85047"/>
                  <a:pt x="3781408" y="87661"/>
                  <a:pt x="3777452" y="87007"/>
                </a:cubicBezTo>
                <a:cubicBezTo>
                  <a:pt x="3773484" y="86354"/>
                  <a:pt x="3770746" y="82760"/>
                  <a:pt x="3771354" y="79166"/>
                </a:cubicBezTo>
                <a:cubicBezTo>
                  <a:pt x="3771965" y="75246"/>
                  <a:pt x="3775622" y="72959"/>
                  <a:pt x="3779583" y="73612"/>
                </a:cubicBezTo>
                <a:close/>
                <a:moveTo>
                  <a:pt x="6569763" y="71979"/>
                </a:moveTo>
                <a:cubicBezTo>
                  <a:pt x="6573725" y="72632"/>
                  <a:pt x="6576469" y="76226"/>
                  <a:pt x="6575859" y="79820"/>
                </a:cubicBezTo>
                <a:cubicBezTo>
                  <a:pt x="6575249" y="83414"/>
                  <a:pt x="6571592" y="86028"/>
                  <a:pt x="6567629" y="85374"/>
                </a:cubicBezTo>
                <a:cubicBezTo>
                  <a:pt x="6563666" y="84721"/>
                  <a:pt x="6560924" y="81127"/>
                  <a:pt x="6561533" y="77533"/>
                </a:cubicBezTo>
                <a:cubicBezTo>
                  <a:pt x="6562143" y="73612"/>
                  <a:pt x="6565801" y="71325"/>
                  <a:pt x="6569763" y="71979"/>
                </a:cubicBezTo>
                <a:close/>
                <a:moveTo>
                  <a:pt x="2753325" y="70998"/>
                </a:moveTo>
                <a:cubicBezTo>
                  <a:pt x="2757292" y="71652"/>
                  <a:pt x="2760030" y="75246"/>
                  <a:pt x="2759420" y="78839"/>
                </a:cubicBezTo>
                <a:cubicBezTo>
                  <a:pt x="2758814" y="82434"/>
                  <a:pt x="2755150" y="85047"/>
                  <a:pt x="2751493" y="84394"/>
                </a:cubicBezTo>
                <a:cubicBezTo>
                  <a:pt x="2747533" y="83741"/>
                  <a:pt x="2744789" y="80146"/>
                  <a:pt x="2745397" y="76553"/>
                </a:cubicBezTo>
                <a:cubicBezTo>
                  <a:pt x="2746007" y="72959"/>
                  <a:pt x="2749667" y="70345"/>
                  <a:pt x="2753325" y="70998"/>
                </a:cubicBezTo>
                <a:close/>
                <a:moveTo>
                  <a:pt x="6709057" y="69365"/>
                </a:moveTo>
                <a:cubicBezTo>
                  <a:pt x="6713019" y="70019"/>
                  <a:pt x="6715763" y="73612"/>
                  <a:pt x="6715154" y="77206"/>
                </a:cubicBezTo>
                <a:cubicBezTo>
                  <a:pt x="6714543" y="80800"/>
                  <a:pt x="6710886" y="83414"/>
                  <a:pt x="6706923" y="82760"/>
                </a:cubicBezTo>
                <a:cubicBezTo>
                  <a:pt x="6702962" y="82107"/>
                  <a:pt x="6700218" y="78513"/>
                  <a:pt x="6700827" y="74919"/>
                </a:cubicBezTo>
                <a:cubicBezTo>
                  <a:pt x="6701742" y="71325"/>
                  <a:pt x="6705095" y="68712"/>
                  <a:pt x="6709057" y="69365"/>
                </a:cubicBezTo>
                <a:close/>
                <a:moveTo>
                  <a:pt x="2807513" y="69365"/>
                </a:moveTo>
                <a:cubicBezTo>
                  <a:pt x="2811477" y="70018"/>
                  <a:pt x="2814522" y="73939"/>
                  <a:pt x="2813909" y="77859"/>
                </a:cubicBezTo>
                <a:cubicBezTo>
                  <a:pt x="2813610" y="79819"/>
                  <a:pt x="2812540" y="81453"/>
                  <a:pt x="2811021" y="82515"/>
                </a:cubicBezTo>
                <a:lnTo>
                  <a:pt x="2806179" y="83567"/>
                </a:lnTo>
                <a:lnTo>
                  <a:pt x="2812150" y="91255"/>
                </a:lnTo>
                <a:cubicBezTo>
                  <a:pt x="2811542" y="94849"/>
                  <a:pt x="2808191" y="97462"/>
                  <a:pt x="2804224" y="96809"/>
                </a:cubicBezTo>
                <a:cubicBezTo>
                  <a:pt x="2800262" y="96156"/>
                  <a:pt x="2797830" y="92562"/>
                  <a:pt x="2798128" y="88968"/>
                </a:cubicBezTo>
                <a:cubicBezTo>
                  <a:pt x="2798435" y="87171"/>
                  <a:pt x="2799499" y="85619"/>
                  <a:pt x="2800944" y="84598"/>
                </a:cubicBezTo>
                <a:lnTo>
                  <a:pt x="2805183" y="83617"/>
                </a:lnTo>
                <a:lnTo>
                  <a:pt x="2800457" y="80718"/>
                </a:lnTo>
                <a:cubicBezTo>
                  <a:pt x="2799280" y="79166"/>
                  <a:pt x="2798670" y="77206"/>
                  <a:pt x="2798973" y="75246"/>
                </a:cubicBezTo>
                <a:cubicBezTo>
                  <a:pt x="2799585" y="71325"/>
                  <a:pt x="2803553" y="68711"/>
                  <a:pt x="2807513" y="69365"/>
                </a:cubicBezTo>
                <a:close/>
                <a:moveTo>
                  <a:pt x="3483327" y="68385"/>
                </a:moveTo>
                <a:cubicBezTo>
                  <a:pt x="3487290" y="69038"/>
                  <a:pt x="3489730" y="72632"/>
                  <a:pt x="3489430" y="76226"/>
                </a:cubicBezTo>
                <a:cubicBezTo>
                  <a:pt x="3488818" y="79819"/>
                  <a:pt x="3485157" y="82434"/>
                  <a:pt x="3481503" y="81780"/>
                </a:cubicBezTo>
                <a:cubicBezTo>
                  <a:pt x="3477513" y="81127"/>
                  <a:pt x="3475075" y="77533"/>
                  <a:pt x="3475382" y="73939"/>
                </a:cubicBezTo>
                <a:cubicBezTo>
                  <a:pt x="3475987" y="70018"/>
                  <a:pt x="3479647" y="67731"/>
                  <a:pt x="3483327" y="68385"/>
                </a:cubicBezTo>
                <a:close/>
                <a:moveTo>
                  <a:pt x="2676710" y="67078"/>
                </a:moveTo>
                <a:cubicBezTo>
                  <a:pt x="2680975" y="67732"/>
                  <a:pt x="2683717" y="71652"/>
                  <a:pt x="2683111" y="75573"/>
                </a:cubicBezTo>
                <a:cubicBezTo>
                  <a:pt x="2682501" y="79493"/>
                  <a:pt x="2678538" y="82107"/>
                  <a:pt x="2674571" y="81453"/>
                </a:cubicBezTo>
                <a:cubicBezTo>
                  <a:pt x="2670312" y="80800"/>
                  <a:pt x="2667564" y="76880"/>
                  <a:pt x="2668175" y="72959"/>
                </a:cubicBezTo>
                <a:cubicBezTo>
                  <a:pt x="2668785" y="69039"/>
                  <a:pt x="2672747" y="66425"/>
                  <a:pt x="2676710" y="67078"/>
                </a:cubicBezTo>
                <a:close/>
                <a:moveTo>
                  <a:pt x="2581660" y="67078"/>
                </a:moveTo>
                <a:cubicBezTo>
                  <a:pt x="2585621" y="67732"/>
                  <a:pt x="2588666" y="71325"/>
                  <a:pt x="2588059" y="75246"/>
                </a:cubicBezTo>
                <a:cubicBezTo>
                  <a:pt x="2587448" y="79166"/>
                  <a:pt x="2583792" y="81780"/>
                  <a:pt x="2579831" y="80800"/>
                </a:cubicBezTo>
                <a:cubicBezTo>
                  <a:pt x="2575868" y="80146"/>
                  <a:pt x="2572822" y="76553"/>
                  <a:pt x="2573433" y="72632"/>
                </a:cubicBezTo>
                <a:cubicBezTo>
                  <a:pt x="2573737" y="68712"/>
                  <a:pt x="2577396" y="66098"/>
                  <a:pt x="2581660" y="67078"/>
                </a:cubicBezTo>
                <a:close/>
                <a:moveTo>
                  <a:pt x="6640172" y="66425"/>
                </a:moveTo>
                <a:cubicBezTo>
                  <a:pt x="6644135" y="67078"/>
                  <a:pt x="6646878" y="70672"/>
                  <a:pt x="6646269" y="74266"/>
                </a:cubicBezTo>
                <a:cubicBezTo>
                  <a:pt x="6645659" y="77860"/>
                  <a:pt x="6642002" y="80473"/>
                  <a:pt x="6638039" y="79820"/>
                </a:cubicBezTo>
                <a:cubicBezTo>
                  <a:pt x="6634076" y="79167"/>
                  <a:pt x="6631333" y="75573"/>
                  <a:pt x="6631943" y="71979"/>
                </a:cubicBezTo>
                <a:cubicBezTo>
                  <a:pt x="6632552" y="68385"/>
                  <a:pt x="6636210" y="65771"/>
                  <a:pt x="6640172" y="66425"/>
                </a:cubicBezTo>
                <a:close/>
                <a:moveTo>
                  <a:pt x="3416252" y="65117"/>
                </a:moveTo>
                <a:cubicBezTo>
                  <a:pt x="3420214" y="65771"/>
                  <a:pt x="3422655" y="69365"/>
                  <a:pt x="3422350" y="72959"/>
                </a:cubicBezTo>
                <a:cubicBezTo>
                  <a:pt x="3421738" y="76552"/>
                  <a:pt x="3418078" y="79166"/>
                  <a:pt x="3414426" y="78512"/>
                </a:cubicBezTo>
                <a:cubicBezTo>
                  <a:pt x="3410464" y="77859"/>
                  <a:pt x="3408027" y="74266"/>
                  <a:pt x="3408331" y="70671"/>
                </a:cubicBezTo>
                <a:cubicBezTo>
                  <a:pt x="3408943" y="66751"/>
                  <a:pt x="3412296" y="64464"/>
                  <a:pt x="3416252" y="65117"/>
                </a:cubicBezTo>
                <a:close/>
                <a:moveTo>
                  <a:pt x="4026848" y="64464"/>
                </a:moveTo>
                <a:cubicBezTo>
                  <a:pt x="4030811" y="65117"/>
                  <a:pt x="4033558" y="68712"/>
                  <a:pt x="4032953" y="72305"/>
                </a:cubicBezTo>
                <a:cubicBezTo>
                  <a:pt x="4032342" y="75899"/>
                  <a:pt x="4028667" y="78513"/>
                  <a:pt x="4025017" y="77859"/>
                </a:cubicBezTo>
                <a:cubicBezTo>
                  <a:pt x="4021058" y="77206"/>
                  <a:pt x="4018301" y="73612"/>
                  <a:pt x="4018914" y="70018"/>
                </a:cubicBezTo>
                <a:cubicBezTo>
                  <a:pt x="4019519" y="66098"/>
                  <a:pt x="4023179" y="63810"/>
                  <a:pt x="4026848" y="64464"/>
                </a:cubicBezTo>
                <a:close/>
                <a:moveTo>
                  <a:pt x="3551628" y="64464"/>
                </a:moveTo>
                <a:cubicBezTo>
                  <a:pt x="3555592" y="65118"/>
                  <a:pt x="3558030" y="68712"/>
                  <a:pt x="3557729" y="72305"/>
                </a:cubicBezTo>
                <a:cubicBezTo>
                  <a:pt x="3557116" y="75900"/>
                  <a:pt x="3553450" y="78513"/>
                  <a:pt x="3549796" y="77860"/>
                </a:cubicBezTo>
                <a:cubicBezTo>
                  <a:pt x="3545834" y="77207"/>
                  <a:pt x="3543392" y="73612"/>
                  <a:pt x="3543708" y="70019"/>
                </a:cubicBezTo>
                <a:cubicBezTo>
                  <a:pt x="3544000" y="66425"/>
                  <a:pt x="3547968" y="63811"/>
                  <a:pt x="3551628" y="64464"/>
                </a:cubicBezTo>
                <a:close/>
                <a:moveTo>
                  <a:pt x="2698431" y="63811"/>
                </a:moveTo>
                <a:cubicBezTo>
                  <a:pt x="2702387" y="64464"/>
                  <a:pt x="2705132" y="68058"/>
                  <a:pt x="2704527" y="71979"/>
                </a:cubicBezTo>
                <a:cubicBezTo>
                  <a:pt x="2703920" y="75573"/>
                  <a:pt x="2700259" y="78186"/>
                  <a:pt x="2696291" y="77533"/>
                </a:cubicBezTo>
                <a:cubicBezTo>
                  <a:pt x="2692330" y="76880"/>
                  <a:pt x="2689591" y="73285"/>
                  <a:pt x="2690197" y="69365"/>
                </a:cubicBezTo>
                <a:cubicBezTo>
                  <a:pt x="2690810" y="65444"/>
                  <a:pt x="2694466" y="63157"/>
                  <a:pt x="2698431" y="63811"/>
                </a:cubicBezTo>
                <a:close/>
                <a:moveTo>
                  <a:pt x="2531929" y="62831"/>
                </a:moveTo>
                <a:cubicBezTo>
                  <a:pt x="2536194" y="63484"/>
                  <a:pt x="2538939" y="67405"/>
                  <a:pt x="2538327" y="71325"/>
                </a:cubicBezTo>
                <a:lnTo>
                  <a:pt x="2537346" y="72841"/>
                </a:lnTo>
                <a:lnTo>
                  <a:pt x="2541342" y="71979"/>
                </a:lnTo>
                <a:cubicBezTo>
                  <a:pt x="2545614" y="72632"/>
                  <a:pt x="2548360" y="76553"/>
                  <a:pt x="2547751" y="80473"/>
                </a:cubicBezTo>
                <a:cubicBezTo>
                  <a:pt x="2547141" y="84394"/>
                  <a:pt x="2543173" y="87008"/>
                  <a:pt x="2538902" y="86354"/>
                </a:cubicBezTo>
                <a:cubicBezTo>
                  <a:pt x="2534635" y="85701"/>
                  <a:pt x="2531895" y="81780"/>
                  <a:pt x="2532503" y="77860"/>
                </a:cubicBezTo>
                <a:lnTo>
                  <a:pt x="2533506" y="76382"/>
                </a:lnTo>
                <a:lnTo>
                  <a:pt x="2529795" y="77206"/>
                </a:lnTo>
                <a:cubicBezTo>
                  <a:pt x="2525530" y="76553"/>
                  <a:pt x="2522784" y="72632"/>
                  <a:pt x="2523391" y="68712"/>
                </a:cubicBezTo>
                <a:cubicBezTo>
                  <a:pt x="2524008" y="64791"/>
                  <a:pt x="2527965" y="62177"/>
                  <a:pt x="2531929" y="62831"/>
                </a:cubicBezTo>
                <a:close/>
                <a:moveTo>
                  <a:pt x="2641111" y="62504"/>
                </a:moveTo>
                <a:cubicBezTo>
                  <a:pt x="2645077" y="63158"/>
                  <a:pt x="2647817" y="66751"/>
                  <a:pt x="2647214" y="70672"/>
                </a:cubicBezTo>
                <a:cubicBezTo>
                  <a:pt x="2646600" y="74592"/>
                  <a:pt x="2642941" y="76880"/>
                  <a:pt x="2638979" y="76226"/>
                </a:cubicBezTo>
                <a:cubicBezTo>
                  <a:pt x="2635011" y="75573"/>
                  <a:pt x="2632272" y="71979"/>
                  <a:pt x="2632882" y="68058"/>
                </a:cubicBezTo>
                <a:cubicBezTo>
                  <a:pt x="2633491" y="64464"/>
                  <a:pt x="2637149" y="61851"/>
                  <a:pt x="2641111" y="62504"/>
                </a:cubicBezTo>
                <a:close/>
                <a:moveTo>
                  <a:pt x="3232774" y="60871"/>
                </a:moveTo>
                <a:cubicBezTo>
                  <a:pt x="3236740" y="61524"/>
                  <a:pt x="3239479" y="65118"/>
                  <a:pt x="3238873" y="68712"/>
                </a:cubicBezTo>
                <a:cubicBezTo>
                  <a:pt x="3238261" y="72305"/>
                  <a:pt x="3234607" y="74919"/>
                  <a:pt x="3230951" y="74266"/>
                </a:cubicBezTo>
                <a:cubicBezTo>
                  <a:pt x="3227289" y="73612"/>
                  <a:pt x="3224244" y="70019"/>
                  <a:pt x="3224851" y="66425"/>
                </a:cubicBezTo>
                <a:cubicBezTo>
                  <a:pt x="3225463" y="62504"/>
                  <a:pt x="3228821" y="60217"/>
                  <a:pt x="3232774" y="60871"/>
                </a:cubicBezTo>
                <a:close/>
                <a:moveTo>
                  <a:pt x="3113598" y="60871"/>
                </a:moveTo>
                <a:cubicBezTo>
                  <a:pt x="3117565" y="61524"/>
                  <a:pt x="3120308" y="65118"/>
                  <a:pt x="3119695" y="69039"/>
                </a:cubicBezTo>
                <a:cubicBezTo>
                  <a:pt x="3119088" y="72632"/>
                  <a:pt x="3115423" y="75246"/>
                  <a:pt x="3111462" y="74592"/>
                </a:cubicBezTo>
                <a:cubicBezTo>
                  <a:pt x="3107501" y="73939"/>
                  <a:pt x="3104756" y="70345"/>
                  <a:pt x="3105370" y="66425"/>
                </a:cubicBezTo>
                <a:cubicBezTo>
                  <a:pt x="3105975" y="62504"/>
                  <a:pt x="3109635" y="60217"/>
                  <a:pt x="3113598" y="60871"/>
                </a:cubicBezTo>
                <a:close/>
                <a:moveTo>
                  <a:pt x="2991964" y="56623"/>
                </a:moveTo>
                <a:cubicBezTo>
                  <a:pt x="2995925" y="57276"/>
                  <a:pt x="2998668" y="60870"/>
                  <a:pt x="2998057" y="64791"/>
                </a:cubicBezTo>
                <a:cubicBezTo>
                  <a:pt x="2997446" y="68711"/>
                  <a:pt x="2993800" y="70998"/>
                  <a:pt x="2989828" y="70345"/>
                </a:cubicBezTo>
                <a:cubicBezTo>
                  <a:pt x="2985861" y="69691"/>
                  <a:pt x="2983121" y="66098"/>
                  <a:pt x="2983726" y="62177"/>
                </a:cubicBezTo>
                <a:cubicBezTo>
                  <a:pt x="2984036" y="58583"/>
                  <a:pt x="2987692" y="55969"/>
                  <a:pt x="2991964" y="56623"/>
                </a:cubicBezTo>
                <a:close/>
                <a:moveTo>
                  <a:pt x="3620766" y="55969"/>
                </a:moveTo>
                <a:cubicBezTo>
                  <a:pt x="3624726" y="56623"/>
                  <a:pt x="3627172" y="60217"/>
                  <a:pt x="3626862" y="63810"/>
                </a:cubicBezTo>
                <a:cubicBezTo>
                  <a:pt x="3626560" y="67405"/>
                  <a:pt x="3622600" y="70018"/>
                  <a:pt x="3618950" y="69365"/>
                </a:cubicBezTo>
                <a:cubicBezTo>
                  <a:pt x="3614971" y="68712"/>
                  <a:pt x="3612535" y="65117"/>
                  <a:pt x="3612845" y="61524"/>
                </a:cubicBezTo>
                <a:cubicBezTo>
                  <a:pt x="3613456" y="57930"/>
                  <a:pt x="3616814" y="55316"/>
                  <a:pt x="3620766" y="55969"/>
                </a:cubicBezTo>
                <a:close/>
                <a:moveTo>
                  <a:pt x="3350121" y="54336"/>
                </a:moveTo>
                <a:cubicBezTo>
                  <a:pt x="3354080" y="54989"/>
                  <a:pt x="3356523" y="58583"/>
                  <a:pt x="3356213" y="62177"/>
                </a:cubicBezTo>
                <a:cubicBezTo>
                  <a:pt x="3355606" y="65771"/>
                  <a:pt x="3351950" y="68385"/>
                  <a:pt x="3348293" y="67731"/>
                </a:cubicBezTo>
                <a:cubicBezTo>
                  <a:pt x="3344329" y="67078"/>
                  <a:pt x="3341894" y="63484"/>
                  <a:pt x="3342197" y="59890"/>
                </a:cubicBezTo>
                <a:cubicBezTo>
                  <a:pt x="3342805" y="55969"/>
                  <a:pt x="3346462" y="53682"/>
                  <a:pt x="3350121" y="54336"/>
                </a:cubicBezTo>
                <a:close/>
                <a:moveTo>
                  <a:pt x="2595046" y="52049"/>
                </a:moveTo>
                <a:cubicBezTo>
                  <a:pt x="2597029" y="52375"/>
                  <a:pt x="2598783" y="53519"/>
                  <a:pt x="2599962" y="55071"/>
                </a:cubicBezTo>
                <a:lnTo>
                  <a:pt x="2600921" y="58594"/>
                </a:lnTo>
                <a:lnTo>
                  <a:pt x="2605389" y="57603"/>
                </a:lnTo>
                <a:cubicBezTo>
                  <a:pt x="2609651" y="58257"/>
                  <a:pt x="2612397" y="62177"/>
                  <a:pt x="2611784" y="66098"/>
                </a:cubicBezTo>
                <a:cubicBezTo>
                  <a:pt x="2611177" y="70018"/>
                  <a:pt x="2607215" y="72632"/>
                  <a:pt x="2603254" y="71978"/>
                </a:cubicBezTo>
                <a:cubicBezTo>
                  <a:pt x="2601122" y="71651"/>
                  <a:pt x="2599369" y="70508"/>
                  <a:pt x="2598222" y="68957"/>
                </a:cubicBezTo>
                <a:lnTo>
                  <a:pt x="2597348" y="65460"/>
                </a:lnTo>
                <a:lnTo>
                  <a:pt x="2592915" y="66424"/>
                </a:lnTo>
                <a:cubicBezTo>
                  <a:pt x="2588954" y="65771"/>
                  <a:pt x="2585902" y="61850"/>
                  <a:pt x="2586515" y="57930"/>
                </a:cubicBezTo>
                <a:cubicBezTo>
                  <a:pt x="2587126" y="54009"/>
                  <a:pt x="2590782" y="51395"/>
                  <a:pt x="2595046" y="52049"/>
                </a:cubicBezTo>
                <a:close/>
                <a:moveTo>
                  <a:pt x="2867270" y="51723"/>
                </a:moveTo>
                <a:cubicBezTo>
                  <a:pt x="2871230" y="52376"/>
                  <a:pt x="2874274" y="55970"/>
                  <a:pt x="2873658" y="59890"/>
                </a:cubicBezTo>
                <a:cubicBezTo>
                  <a:pt x="2873057" y="63811"/>
                  <a:pt x="2869398" y="66425"/>
                  <a:pt x="2865440" y="65444"/>
                </a:cubicBezTo>
                <a:cubicBezTo>
                  <a:pt x="2861475" y="64791"/>
                  <a:pt x="2858434" y="61197"/>
                  <a:pt x="2859033" y="57276"/>
                </a:cubicBezTo>
                <a:cubicBezTo>
                  <a:pt x="2859343" y="53356"/>
                  <a:pt x="2863006" y="51069"/>
                  <a:pt x="2867270" y="51723"/>
                </a:cubicBezTo>
                <a:close/>
                <a:moveTo>
                  <a:pt x="2738626" y="50742"/>
                </a:moveTo>
                <a:cubicBezTo>
                  <a:pt x="2742587" y="51396"/>
                  <a:pt x="2745639" y="55316"/>
                  <a:pt x="2745026" y="59237"/>
                </a:cubicBezTo>
                <a:cubicBezTo>
                  <a:pt x="2744421" y="63157"/>
                  <a:pt x="2740760" y="65771"/>
                  <a:pt x="2736490" y="65117"/>
                </a:cubicBezTo>
                <a:cubicBezTo>
                  <a:pt x="2732526" y="64464"/>
                  <a:pt x="2729473" y="60544"/>
                  <a:pt x="2730081" y="56623"/>
                </a:cubicBezTo>
                <a:cubicBezTo>
                  <a:pt x="2730695" y="52703"/>
                  <a:pt x="2734356" y="50089"/>
                  <a:pt x="2738626" y="50742"/>
                </a:cubicBezTo>
                <a:close/>
                <a:moveTo>
                  <a:pt x="3961581" y="46494"/>
                </a:moveTo>
                <a:cubicBezTo>
                  <a:pt x="3965549" y="47148"/>
                  <a:pt x="3968295" y="50742"/>
                  <a:pt x="3967677" y="54335"/>
                </a:cubicBezTo>
                <a:cubicBezTo>
                  <a:pt x="3967069" y="57930"/>
                  <a:pt x="3963416" y="60543"/>
                  <a:pt x="3959749" y="59890"/>
                </a:cubicBezTo>
                <a:cubicBezTo>
                  <a:pt x="3955790" y="59237"/>
                  <a:pt x="3953053" y="55642"/>
                  <a:pt x="3953660" y="52049"/>
                </a:cubicBezTo>
                <a:cubicBezTo>
                  <a:pt x="3954268" y="48455"/>
                  <a:pt x="3957618" y="45841"/>
                  <a:pt x="3961581" y="46494"/>
                </a:cubicBezTo>
                <a:close/>
                <a:moveTo>
                  <a:pt x="3690006" y="45842"/>
                </a:moveTo>
                <a:cubicBezTo>
                  <a:pt x="3693968" y="46495"/>
                  <a:pt x="3696397" y="50089"/>
                  <a:pt x="3696098" y="53683"/>
                </a:cubicBezTo>
                <a:cubicBezTo>
                  <a:pt x="3695486" y="57276"/>
                  <a:pt x="3691833" y="59890"/>
                  <a:pt x="3688169" y="59237"/>
                </a:cubicBezTo>
                <a:cubicBezTo>
                  <a:pt x="3684214" y="58583"/>
                  <a:pt x="3681761" y="54990"/>
                  <a:pt x="3682065" y="51396"/>
                </a:cubicBezTo>
                <a:cubicBezTo>
                  <a:pt x="3682675" y="47475"/>
                  <a:pt x="3686350" y="45188"/>
                  <a:pt x="3690006" y="45842"/>
                </a:cubicBezTo>
                <a:close/>
                <a:moveTo>
                  <a:pt x="2879196" y="45514"/>
                </a:moveTo>
                <a:cubicBezTo>
                  <a:pt x="2883155" y="46168"/>
                  <a:pt x="2885598" y="49762"/>
                  <a:pt x="2885290" y="53355"/>
                </a:cubicBezTo>
                <a:cubicBezTo>
                  <a:pt x="2884685" y="56949"/>
                  <a:pt x="2881330" y="59563"/>
                  <a:pt x="2877372" y="58910"/>
                </a:cubicBezTo>
                <a:cubicBezTo>
                  <a:pt x="2873408" y="58257"/>
                  <a:pt x="2870968" y="54662"/>
                  <a:pt x="2871277" y="51069"/>
                </a:cubicBezTo>
                <a:cubicBezTo>
                  <a:pt x="2871886" y="47474"/>
                  <a:pt x="2875235" y="44861"/>
                  <a:pt x="2879196" y="45514"/>
                </a:cubicBezTo>
                <a:close/>
                <a:moveTo>
                  <a:pt x="2656025" y="41594"/>
                </a:moveTo>
                <a:lnTo>
                  <a:pt x="2660714" y="47578"/>
                </a:lnTo>
                <a:lnTo>
                  <a:pt x="2662256" y="45106"/>
                </a:lnTo>
                <a:cubicBezTo>
                  <a:pt x="2663777" y="44044"/>
                  <a:pt x="2665760" y="43555"/>
                  <a:pt x="2667895" y="43881"/>
                </a:cubicBezTo>
                <a:cubicBezTo>
                  <a:pt x="2671854" y="44535"/>
                  <a:pt x="2674903" y="48455"/>
                  <a:pt x="2674293" y="52376"/>
                </a:cubicBezTo>
                <a:cubicBezTo>
                  <a:pt x="2673681" y="56296"/>
                  <a:pt x="2670027" y="58910"/>
                  <a:pt x="2665760" y="58257"/>
                </a:cubicBezTo>
                <a:cubicBezTo>
                  <a:pt x="2663777" y="57930"/>
                  <a:pt x="2662029" y="56787"/>
                  <a:pt x="2660846" y="55235"/>
                </a:cubicBezTo>
                <a:lnTo>
                  <a:pt x="2660295" y="53208"/>
                </a:lnTo>
                <a:lnTo>
                  <a:pt x="2659573" y="54377"/>
                </a:lnTo>
                <a:cubicBezTo>
                  <a:pt x="2658086" y="55398"/>
                  <a:pt x="2656180" y="55806"/>
                  <a:pt x="2654195" y="55316"/>
                </a:cubicBezTo>
                <a:cubicBezTo>
                  <a:pt x="2650238" y="54662"/>
                  <a:pt x="2647188" y="51069"/>
                  <a:pt x="2647800" y="47148"/>
                </a:cubicBezTo>
                <a:cubicBezTo>
                  <a:pt x="2648407" y="43554"/>
                  <a:pt x="2652064" y="40940"/>
                  <a:pt x="2656025" y="41594"/>
                </a:cubicBezTo>
                <a:close/>
                <a:moveTo>
                  <a:pt x="3167551" y="40287"/>
                </a:moveTo>
                <a:cubicBezTo>
                  <a:pt x="3171512" y="40941"/>
                  <a:pt x="3174251" y="44535"/>
                  <a:pt x="3173644" y="48128"/>
                </a:cubicBezTo>
                <a:cubicBezTo>
                  <a:pt x="3173036" y="51723"/>
                  <a:pt x="3169381" y="54336"/>
                  <a:pt x="3165726" y="53683"/>
                </a:cubicBezTo>
                <a:cubicBezTo>
                  <a:pt x="3161757" y="53030"/>
                  <a:pt x="3159018" y="49435"/>
                  <a:pt x="3159624" y="45842"/>
                </a:cubicBezTo>
                <a:cubicBezTo>
                  <a:pt x="3159935" y="42247"/>
                  <a:pt x="3163588" y="39634"/>
                  <a:pt x="3167551" y="40287"/>
                </a:cubicBezTo>
                <a:close/>
                <a:moveTo>
                  <a:pt x="3284896" y="38326"/>
                </a:moveTo>
                <a:cubicBezTo>
                  <a:pt x="3288860" y="38980"/>
                  <a:pt x="3291299" y="42574"/>
                  <a:pt x="3290995" y="46167"/>
                </a:cubicBezTo>
                <a:cubicBezTo>
                  <a:pt x="3290382" y="49762"/>
                  <a:pt x="3286728" y="52375"/>
                  <a:pt x="3283068" y="51722"/>
                </a:cubicBezTo>
                <a:cubicBezTo>
                  <a:pt x="3279104" y="51069"/>
                  <a:pt x="3276664" y="47474"/>
                  <a:pt x="3276973" y="43881"/>
                </a:cubicBezTo>
                <a:cubicBezTo>
                  <a:pt x="3277278" y="40287"/>
                  <a:pt x="3281240" y="37673"/>
                  <a:pt x="3284896" y="38326"/>
                </a:cubicBezTo>
                <a:close/>
                <a:moveTo>
                  <a:pt x="3047754" y="38326"/>
                </a:moveTo>
                <a:cubicBezTo>
                  <a:pt x="3051714" y="38980"/>
                  <a:pt x="3054457" y="42574"/>
                  <a:pt x="3053848" y="46494"/>
                </a:cubicBezTo>
                <a:cubicBezTo>
                  <a:pt x="3053243" y="50089"/>
                  <a:pt x="3049581" y="52702"/>
                  <a:pt x="3045625" y="52049"/>
                </a:cubicBezTo>
                <a:cubicBezTo>
                  <a:pt x="3041662" y="51395"/>
                  <a:pt x="3038915" y="47801"/>
                  <a:pt x="3039523" y="43881"/>
                </a:cubicBezTo>
                <a:cubicBezTo>
                  <a:pt x="3040136" y="40287"/>
                  <a:pt x="3043792" y="37673"/>
                  <a:pt x="3047754" y="38326"/>
                </a:cubicBezTo>
                <a:close/>
                <a:moveTo>
                  <a:pt x="3759169" y="37020"/>
                </a:moveTo>
                <a:cubicBezTo>
                  <a:pt x="3763123" y="37674"/>
                  <a:pt x="3765560" y="41267"/>
                  <a:pt x="3765256" y="44861"/>
                </a:cubicBezTo>
                <a:cubicBezTo>
                  <a:pt x="3764654" y="48455"/>
                  <a:pt x="3760988" y="51069"/>
                  <a:pt x="3757335" y="50415"/>
                </a:cubicBezTo>
                <a:cubicBezTo>
                  <a:pt x="3753368" y="49762"/>
                  <a:pt x="3750938" y="46168"/>
                  <a:pt x="3751242" y="42574"/>
                </a:cubicBezTo>
                <a:cubicBezTo>
                  <a:pt x="3751850" y="38980"/>
                  <a:pt x="3755503" y="36367"/>
                  <a:pt x="3759169" y="37020"/>
                </a:cubicBezTo>
                <a:close/>
                <a:moveTo>
                  <a:pt x="3895132" y="36040"/>
                </a:moveTo>
                <a:cubicBezTo>
                  <a:pt x="3899096" y="36693"/>
                  <a:pt x="3901825" y="40287"/>
                  <a:pt x="3901220" y="43881"/>
                </a:cubicBezTo>
                <a:cubicBezTo>
                  <a:pt x="3900615" y="47474"/>
                  <a:pt x="3896958" y="50089"/>
                  <a:pt x="3893303" y="49435"/>
                </a:cubicBezTo>
                <a:cubicBezTo>
                  <a:pt x="3889338" y="48782"/>
                  <a:pt x="3886596" y="45188"/>
                  <a:pt x="3887201" y="41594"/>
                </a:cubicBezTo>
                <a:cubicBezTo>
                  <a:pt x="3887810" y="37673"/>
                  <a:pt x="3891469" y="35386"/>
                  <a:pt x="3895132" y="36040"/>
                </a:cubicBezTo>
                <a:close/>
                <a:moveTo>
                  <a:pt x="2826779" y="36040"/>
                </a:moveTo>
                <a:cubicBezTo>
                  <a:pt x="2830743" y="36694"/>
                  <a:pt x="2833489" y="40287"/>
                  <a:pt x="2832877" y="43881"/>
                </a:cubicBezTo>
                <a:cubicBezTo>
                  <a:pt x="2832267" y="47475"/>
                  <a:pt x="2828609" y="50089"/>
                  <a:pt x="2824949" y="49435"/>
                </a:cubicBezTo>
                <a:cubicBezTo>
                  <a:pt x="2820989" y="48782"/>
                  <a:pt x="2818246" y="45188"/>
                  <a:pt x="2818852" y="41594"/>
                </a:cubicBezTo>
                <a:cubicBezTo>
                  <a:pt x="2819464" y="38000"/>
                  <a:pt x="2822821" y="35387"/>
                  <a:pt x="2826779" y="36040"/>
                </a:cubicBezTo>
                <a:close/>
                <a:moveTo>
                  <a:pt x="2798688" y="35060"/>
                </a:moveTo>
                <a:cubicBezTo>
                  <a:pt x="2802657" y="35713"/>
                  <a:pt x="2805703" y="39307"/>
                  <a:pt x="2805097" y="43228"/>
                </a:cubicBezTo>
                <a:cubicBezTo>
                  <a:pt x="2804488" y="47148"/>
                  <a:pt x="2800821" y="49762"/>
                  <a:pt x="2796860" y="48782"/>
                </a:cubicBezTo>
                <a:cubicBezTo>
                  <a:pt x="2792896" y="48128"/>
                  <a:pt x="2789849" y="44535"/>
                  <a:pt x="2790451" y="40614"/>
                </a:cubicBezTo>
                <a:cubicBezTo>
                  <a:pt x="2790757" y="37020"/>
                  <a:pt x="2794722" y="34406"/>
                  <a:pt x="2798688" y="35060"/>
                </a:cubicBezTo>
                <a:close/>
                <a:moveTo>
                  <a:pt x="2925192" y="34733"/>
                </a:moveTo>
                <a:cubicBezTo>
                  <a:pt x="2929155" y="35387"/>
                  <a:pt x="2931900" y="38981"/>
                  <a:pt x="2931292" y="42901"/>
                </a:cubicBezTo>
                <a:cubicBezTo>
                  <a:pt x="2930680" y="46822"/>
                  <a:pt x="2927019" y="49108"/>
                  <a:pt x="2923049" y="48455"/>
                </a:cubicBezTo>
                <a:cubicBezTo>
                  <a:pt x="2919089" y="47802"/>
                  <a:pt x="2916350" y="44208"/>
                  <a:pt x="2916957" y="40287"/>
                </a:cubicBezTo>
                <a:cubicBezTo>
                  <a:pt x="2917565" y="36367"/>
                  <a:pt x="2920920" y="34080"/>
                  <a:pt x="2925192" y="34733"/>
                </a:cubicBezTo>
                <a:close/>
                <a:moveTo>
                  <a:pt x="2715179" y="34406"/>
                </a:moveTo>
                <a:cubicBezTo>
                  <a:pt x="2719147" y="35060"/>
                  <a:pt x="2721894" y="38653"/>
                  <a:pt x="2721278" y="42574"/>
                </a:cubicBezTo>
                <a:cubicBezTo>
                  <a:pt x="2720673" y="46494"/>
                  <a:pt x="2717007" y="48782"/>
                  <a:pt x="2713044" y="48128"/>
                </a:cubicBezTo>
                <a:cubicBezTo>
                  <a:pt x="2709078" y="47474"/>
                  <a:pt x="2706336" y="43881"/>
                  <a:pt x="2706944" y="39960"/>
                </a:cubicBezTo>
                <a:cubicBezTo>
                  <a:pt x="2707556" y="36040"/>
                  <a:pt x="2711217" y="33426"/>
                  <a:pt x="2715179" y="34406"/>
                </a:cubicBezTo>
                <a:close/>
                <a:moveTo>
                  <a:pt x="3827751" y="33099"/>
                </a:moveTo>
                <a:cubicBezTo>
                  <a:pt x="3831711" y="33753"/>
                  <a:pt x="3834148" y="37347"/>
                  <a:pt x="3833842" y="40940"/>
                </a:cubicBezTo>
                <a:cubicBezTo>
                  <a:pt x="3833537" y="44535"/>
                  <a:pt x="3829576" y="47148"/>
                  <a:pt x="3825925" y="46495"/>
                </a:cubicBezTo>
                <a:cubicBezTo>
                  <a:pt x="3821974" y="45842"/>
                  <a:pt x="3819531" y="42247"/>
                  <a:pt x="3819839" y="38654"/>
                </a:cubicBezTo>
                <a:cubicBezTo>
                  <a:pt x="3820147" y="35060"/>
                  <a:pt x="3823789" y="32446"/>
                  <a:pt x="3827751" y="33099"/>
                </a:cubicBezTo>
                <a:close/>
                <a:moveTo>
                  <a:pt x="2772212" y="32119"/>
                </a:moveTo>
                <a:cubicBezTo>
                  <a:pt x="2776174" y="32773"/>
                  <a:pt x="2778912" y="36367"/>
                  <a:pt x="2778308" y="40287"/>
                </a:cubicBezTo>
                <a:cubicBezTo>
                  <a:pt x="2777702" y="43881"/>
                  <a:pt x="2774046" y="46495"/>
                  <a:pt x="2770082" y="45842"/>
                </a:cubicBezTo>
                <a:cubicBezTo>
                  <a:pt x="2766118" y="45188"/>
                  <a:pt x="2763379" y="41594"/>
                  <a:pt x="2763985" y="37674"/>
                </a:cubicBezTo>
                <a:cubicBezTo>
                  <a:pt x="2764601" y="34080"/>
                  <a:pt x="2768251" y="31466"/>
                  <a:pt x="2772212" y="32119"/>
                </a:cubicBezTo>
                <a:close/>
                <a:moveTo>
                  <a:pt x="2728581" y="30812"/>
                </a:moveTo>
                <a:cubicBezTo>
                  <a:pt x="2732546" y="31466"/>
                  <a:pt x="2735596" y="35060"/>
                  <a:pt x="2734988" y="38980"/>
                </a:cubicBezTo>
                <a:cubicBezTo>
                  <a:pt x="2734377" y="42901"/>
                  <a:pt x="2730714" y="45515"/>
                  <a:pt x="2726747" y="44535"/>
                </a:cubicBezTo>
                <a:cubicBezTo>
                  <a:pt x="2722785" y="43881"/>
                  <a:pt x="2719738" y="40287"/>
                  <a:pt x="2720344" y="36367"/>
                </a:cubicBezTo>
                <a:cubicBezTo>
                  <a:pt x="2720651" y="32772"/>
                  <a:pt x="2724307" y="30159"/>
                  <a:pt x="2728581" y="30812"/>
                </a:cubicBezTo>
                <a:close/>
                <a:moveTo>
                  <a:pt x="3102026" y="21664"/>
                </a:moveTo>
                <a:cubicBezTo>
                  <a:pt x="3105990" y="22317"/>
                  <a:pt x="3108726" y="25912"/>
                  <a:pt x="3108117" y="29505"/>
                </a:cubicBezTo>
                <a:cubicBezTo>
                  <a:pt x="3107513" y="33099"/>
                  <a:pt x="3103855" y="35713"/>
                  <a:pt x="3100191" y="35059"/>
                </a:cubicBezTo>
                <a:cubicBezTo>
                  <a:pt x="3096233" y="34406"/>
                  <a:pt x="3093487" y="30812"/>
                  <a:pt x="3094103" y="27218"/>
                </a:cubicBezTo>
                <a:cubicBezTo>
                  <a:pt x="3094401" y="23297"/>
                  <a:pt x="3098064" y="21010"/>
                  <a:pt x="3102026" y="21664"/>
                </a:cubicBezTo>
                <a:close/>
                <a:moveTo>
                  <a:pt x="3219976" y="21337"/>
                </a:moveTo>
                <a:cubicBezTo>
                  <a:pt x="3223939" y="21991"/>
                  <a:pt x="3226377" y="25585"/>
                  <a:pt x="3226072" y="29178"/>
                </a:cubicBezTo>
                <a:cubicBezTo>
                  <a:pt x="3225463" y="32772"/>
                  <a:pt x="3222108" y="35386"/>
                  <a:pt x="3218145" y="34733"/>
                </a:cubicBezTo>
                <a:cubicBezTo>
                  <a:pt x="3214184" y="34080"/>
                  <a:pt x="3211742" y="30485"/>
                  <a:pt x="3212048" y="26892"/>
                </a:cubicBezTo>
                <a:cubicBezTo>
                  <a:pt x="3212659" y="23297"/>
                  <a:pt x="3216010" y="20684"/>
                  <a:pt x="3219976" y="21337"/>
                </a:cubicBezTo>
                <a:close/>
                <a:moveTo>
                  <a:pt x="2856924" y="21337"/>
                </a:moveTo>
                <a:cubicBezTo>
                  <a:pt x="2860887" y="21991"/>
                  <a:pt x="2863635" y="25585"/>
                  <a:pt x="2863026" y="29505"/>
                </a:cubicBezTo>
                <a:cubicBezTo>
                  <a:pt x="2862415" y="33426"/>
                  <a:pt x="2858757" y="35713"/>
                  <a:pt x="2854798" y="35060"/>
                </a:cubicBezTo>
                <a:cubicBezTo>
                  <a:pt x="2850829" y="34406"/>
                  <a:pt x="2848085" y="30812"/>
                  <a:pt x="2848699" y="26892"/>
                </a:cubicBezTo>
                <a:cubicBezTo>
                  <a:pt x="2849310" y="23297"/>
                  <a:pt x="2852964" y="20684"/>
                  <a:pt x="2856924" y="21337"/>
                </a:cubicBezTo>
                <a:close/>
                <a:moveTo>
                  <a:pt x="2787125" y="20357"/>
                </a:moveTo>
                <a:cubicBezTo>
                  <a:pt x="2791080" y="21011"/>
                  <a:pt x="2793830" y="24604"/>
                  <a:pt x="2793216" y="28525"/>
                </a:cubicBezTo>
                <a:cubicBezTo>
                  <a:pt x="2792611" y="32446"/>
                  <a:pt x="2788951" y="34733"/>
                  <a:pt x="2784987" y="34080"/>
                </a:cubicBezTo>
                <a:cubicBezTo>
                  <a:pt x="2781026" y="33426"/>
                  <a:pt x="2778287" y="29832"/>
                  <a:pt x="2778898" y="25912"/>
                </a:cubicBezTo>
                <a:cubicBezTo>
                  <a:pt x="2779506" y="22317"/>
                  <a:pt x="2783157" y="19704"/>
                  <a:pt x="2787125" y="20357"/>
                </a:cubicBezTo>
                <a:close/>
                <a:moveTo>
                  <a:pt x="2981308" y="20031"/>
                </a:moveTo>
                <a:cubicBezTo>
                  <a:pt x="2985272" y="20685"/>
                  <a:pt x="2988013" y="24278"/>
                  <a:pt x="2987411" y="28199"/>
                </a:cubicBezTo>
                <a:cubicBezTo>
                  <a:pt x="2986796" y="31793"/>
                  <a:pt x="2983135" y="34406"/>
                  <a:pt x="2979168" y="33753"/>
                </a:cubicBezTo>
                <a:cubicBezTo>
                  <a:pt x="2975212" y="33099"/>
                  <a:pt x="2972466" y="29506"/>
                  <a:pt x="2973074" y="25585"/>
                </a:cubicBezTo>
                <a:cubicBezTo>
                  <a:pt x="2973685" y="21991"/>
                  <a:pt x="2977341" y="19378"/>
                  <a:pt x="2981308" y="20031"/>
                </a:cubicBezTo>
                <a:close/>
                <a:moveTo>
                  <a:pt x="2950552" y="18048"/>
                </a:moveTo>
                <a:cubicBezTo>
                  <a:pt x="2954387" y="18704"/>
                  <a:pt x="2957032" y="22270"/>
                  <a:pt x="2956468" y="26011"/>
                </a:cubicBezTo>
                <a:cubicBezTo>
                  <a:pt x="2955908" y="29752"/>
                  <a:pt x="2952359" y="32254"/>
                  <a:pt x="2948522" y="31598"/>
                </a:cubicBezTo>
                <a:cubicBezTo>
                  <a:pt x="2944708" y="30941"/>
                  <a:pt x="2942054" y="27376"/>
                  <a:pt x="2942617" y="23635"/>
                </a:cubicBezTo>
                <a:cubicBezTo>
                  <a:pt x="2943177" y="19894"/>
                  <a:pt x="2946731" y="17392"/>
                  <a:pt x="2950552" y="18048"/>
                </a:cubicBezTo>
                <a:close/>
                <a:moveTo>
                  <a:pt x="2843841" y="14149"/>
                </a:moveTo>
                <a:cubicBezTo>
                  <a:pt x="2847798" y="14803"/>
                  <a:pt x="2850544" y="18397"/>
                  <a:pt x="2849938" y="22317"/>
                </a:cubicBezTo>
                <a:cubicBezTo>
                  <a:pt x="2849323" y="25912"/>
                  <a:pt x="2845665" y="28525"/>
                  <a:pt x="2841707" y="27872"/>
                </a:cubicBezTo>
                <a:cubicBezTo>
                  <a:pt x="2837740" y="27218"/>
                  <a:pt x="2835004" y="23624"/>
                  <a:pt x="2835611" y="19704"/>
                </a:cubicBezTo>
                <a:cubicBezTo>
                  <a:pt x="2836218" y="16110"/>
                  <a:pt x="2839871" y="13496"/>
                  <a:pt x="2843841" y="14149"/>
                </a:cubicBezTo>
                <a:close/>
                <a:moveTo>
                  <a:pt x="2898397" y="13497"/>
                </a:moveTo>
                <a:cubicBezTo>
                  <a:pt x="2902357" y="14150"/>
                  <a:pt x="2905102" y="17744"/>
                  <a:pt x="2904490" y="21338"/>
                </a:cubicBezTo>
                <a:cubicBezTo>
                  <a:pt x="2903881" y="24931"/>
                  <a:pt x="2900224" y="27545"/>
                  <a:pt x="2896570" y="26892"/>
                </a:cubicBezTo>
                <a:cubicBezTo>
                  <a:pt x="2892606" y="26238"/>
                  <a:pt x="2889863" y="22645"/>
                  <a:pt x="2890476" y="19051"/>
                </a:cubicBezTo>
                <a:cubicBezTo>
                  <a:pt x="2890776" y="15130"/>
                  <a:pt x="2894437" y="12843"/>
                  <a:pt x="2898397" y="13497"/>
                </a:cubicBezTo>
                <a:close/>
                <a:moveTo>
                  <a:pt x="2913627" y="10883"/>
                </a:moveTo>
                <a:cubicBezTo>
                  <a:pt x="2917585" y="11536"/>
                  <a:pt x="2920331" y="15130"/>
                  <a:pt x="2919713" y="19051"/>
                </a:cubicBezTo>
                <a:cubicBezTo>
                  <a:pt x="2919109" y="22644"/>
                  <a:pt x="2915453" y="25258"/>
                  <a:pt x="2911494" y="24604"/>
                </a:cubicBezTo>
                <a:cubicBezTo>
                  <a:pt x="2907531" y="23951"/>
                  <a:pt x="2904790" y="20357"/>
                  <a:pt x="2905401" y="16437"/>
                </a:cubicBezTo>
                <a:cubicBezTo>
                  <a:pt x="2906009" y="12516"/>
                  <a:pt x="2909665" y="10229"/>
                  <a:pt x="2913627" y="10883"/>
                </a:cubicBezTo>
                <a:close/>
                <a:moveTo>
                  <a:pt x="3035567" y="8269"/>
                </a:moveTo>
                <a:cubicBezTo>
                  <a:pt x="3039534" y="8922"/>
                  <a:pt x="3042275" y="12516"/>
                  <a:pt x="3041669" y="16110"/>
                </a:cubicBezTo>
                <a:cubicBezTo>
                  <a:pt x="3041058" y="19704"/>
                  <a:pt x="3037398" y="22317"/>
                  <a:pt x="3033744" y="21664"/>
                </a:cubicBezTo>
                <a:cubicBezTo>
                  <a:pt x="3029782" y="21011"/>
                  <a:pt x="3027037" y="17417"/>
                  <a:pt x="3027650" y="13823"/>
                </a:cubicBezTo>
                <a:cubicBezTo>
                  <a:pt x="3028258" y="10229"/>
                  <a:pt x="3031607" y="7615"/>
                  <a:pt x="3035567" y="8269"/>
                </a:cubicBezTo>
                <a:close/>
                <a:moveTo>
                  <a:pt x="3154447" y="7615"/>
                </a:moveTo>
                <a:cubicBezTo>
                  <a:pt x="3158408" y="8269"/>
                  <a:pt x="3160843" y="11863"/>
                  <a:pt x="3160542" y="15456"/>
                </a:cubicBezTo>
                <a:cubicBezTo>
                  <a:pt x="3160237" y="19050"/>
                  <a:pt x="3156580" y="21664"/>
                  <a:pt x="3152620" y="21010"/>
                </a:cubicBezTo>
                <a:cubicBezTo>
                  <a:pt x="3148652" y="20357"/>
                  <a:pt x="3146209" y="16763"/>
                  <a:pt x="3146518" y="13169"/>
                </a:cubicBezTo>
                <a:cubicBezTo>
                  <a:pt x="3147131" y="9249"/>
                  <a:pt x="3150789" y="6961"/>
                  <a:pt x="3154447" y="7615"/>
                </a:cubicBezTo>
                <a:close/>
                <a:moveTo>
                  <a:pt x="2967903" y="4675"/>
                </a:moveTo>
                <a:cubicBezTo>
                  <a:pt x="2971870" y="5328"/>
                  <a:pt x="2974607" y="8922"/>
                  <a:pt x="2974000" y="12516"/>
                </a:cubicBezTo>
                <a:cubicBezTo>
                  <a:pt x="2973387" y="16110"/>
                  <a:pt x="2969732" y="18724"/>
                  <a:pt x="2966076" y="18070"/>
                </a:cubicBezTo>
                <a:cubicBezTo>
                  <a:pt x="2962100" y="17417"/>
                  <a:pt x="2959364" y="13823"/>
                  <a:pt x="2959979" y="10229"/>
                </a:cubicBezTo>
                <a:cubicBezTo>
                  <a:pt x="2960277" y="6308"/>
                  <a:pt x="2963941" y="4021"/>
                  <a:pt x="2967903" y="4675"/>
                </a:cubicBezTo>
                <a:close/>
                <a:moveTo>
                  <a:pt x="3020340" y="3041"/>
                </a:moveTo>
                <a:cubicBezTo>
                  <a:pt x="3024295" y="3695"/>
                  <a:pt x="3026737" y="7288"/>
                  <a:pt x="3026431" y="10882"/>
                </a:cubicBezTo>
                <a:cubicBezTo>
                  <a:pt x="3025824" y="14476"/>
                  <a:pt x="3022465" y="17090"/>
                  <a:pt x="3018507" y="16437"/>
                </a:cubicBezTo>
                <a:cubicBezTo>
                  <a:pt x="3014545" y="15783"/>
                  <a:pt x="3012108" y="12189"/>
                  <a:pt x="3012412" y="8595"/>
                </a:cubicBezTo>
                <a:cubicBezTo>
                  <a:pt x="3012722" y="5001"/>
                  <a:pt x="3016375" y="2388"/>
                  <a:pt x="3020340" y="3041"/>
                </a:cubicBezTo>
                <a:close/>
                <a:moveTo>
                  <a:pt x="3088311" y="101"/>
                </a:moveTo>
                <a:cubicBezTo>
                  <a:pt x="3092270" y="754"/>
                  <a:pt x="3094707" y="4348"/>
                  <a:pt x="3094401" y="7942"/>
                </a:cubicBezTo>
                <a:cubicBezTo>
                  <a:pt x="3093794" y="11536"/>
                  <a:pt x="3090436" y="14149"/>
                  <a:pt x="3086477" y="13496"/>
                </a:cubicBezTo>
                <a:cubicBezTo>
                  <a:pt x="3082515" y="12843"/>
                  <a:pt x="3080073" y="9249"/>
                  <a:pt x="3080379" y="5655"/>
                </a:cubicBezTo>
                <a:cubicBezTo>
                  <a:pt x="3080688" y="2061"/>
                  <a:pt x="3084348" y="-553"/>
                  <a:pt x="3088311" y="101"/>
                </a:cubicBezTo>
                <a:close/>
              </a:path>
            </a:pathLst>
          </a:custGeom>
          <a:solidFill>
            <a:srgbClr val="337CC0"/>
          </a:solidFill>
          <a:ln w="553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 name="任意多边形: 形状 16"/>
          <p:cNvSpPr/>
          <p:nvPr>
            <p:custDataLst>
              <p:tags r:id="rId6"/>
            </p:custDataLst>
          </p:nvPr>
        </p:nvSpPr>
        <p:spPr>
          <a:xfrm flipH="1">
            <a:off x="0" y="3139647"/>
            <a:ext cx="12192000" cy="877122"/>
          </a:xfrm>
          <a:custGeom>
            <a:avLst/>
            <a:gdLst>
              <a:gd name="connsiteX0" fmla="*/ 0 w 16344900"/>
              <a:gd name="connsiteY0" fmla="*/ 800253 h 877122"/>
              <a:gd name="connsiteX1" fmla="*/ 3162300 w 16344900"/>
              <a:gd name="connsiteY1" fmla="*/ 190653 h 877122"/>
              <a:gd name="connsiteX2" fmla="*/ 6781800 w 16344900"/>
              <a:gd name="connsiteY2" fmla="*/ 800253 h 877122"/>
              <a:gd name="connsiteX3" fmla="*/ 9925050 w 16344900"/>
              <a:gd name="connsiteY3" fmla="*/ 153 h 877122"/>
              <a:gd name="connsiteX4" fmla="*/ 13639800 w 16344900"/>
              <a:gd name="connsiteY4" fmla="*/ 876453 h 877122"/>
              <a:gd name="connsiteX5" fmla="*/ 16344900 w 16344900"/>
              <a:gd name="connsiteY5" fmla="*/ 114453 h 87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4900" h="877122">
                <a:moveTo>
                  <a:pt x="0" y="800253"/>
                </a:moveTo>
                <a:cubicBezTo>
                  <a:pt x="1016000" y="495453"/>
                  <a:pt x="2032000" y="190653"/>
                  <a:pt x="3162300" y="190653"/>
                </a:cubicBezTo>
                <a:cubicBezTo>
                  <a:pt x="4292600" y="190653"/>
                  <a:pt x="5654675" y="832003"/>
                  <a:pt x="6781800" y="800253"/>
                </a:cubicBezTo>
                <a:cubicBezTo>
                  <a:pt x="7908925" y="768503"/>
                  <a:pt x="8782050" y="-12547"/>
                  <a:pt x="9925050" y="153"/>
                </a:cubicBezTo>
                <a:cubicBezTo>
                  <a:pt x="11068050" y="12853"/>
                  <a:pt x="12569825" y="857403"/>
                  <a:pt x="13639800" y="876453"/>
                </a:cubicBezTo>
                <a:cubicBezTo>
                  <a:pt x="14709775" y="895503"/>
                  <a:pt x="15527337" y="504978"/>
                  <a:pt x="16344900" y="114453"/>
                </a:cubicBezTo>
              </a:path>
            </a:pathLst>
          </a:custGeom>
          <a:noFill/>
          <a:ln>
            <a:solidFill>
              <a:srgbClr val="2AC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 name="任意多边形: 形状 10"/>
          <p:cNvSpPr/>
          <p:nvPr/>
        </p:nvSpPr>
        <p:spPr>
          <a:xfrm>
            <a:off x="0" y="3028797"/>
            <a:ext cx="12192000" cy="877122"/>
          </a:xfrm>
          <a:custGeom>
            <a:avLst/>
            <a:gdLst>
              <a:gd name="connsiteX0" fmla="*/ 0 w 16344900"/>
              <a:gd name="connsiteY0" fmla="*/ 800253 h 877122"/>
              <a:gd name="connsiteX1" fmla="*/ 3162300 w 16344900"/>
              <a:gd name="connsiteY1" fmla="*/ 190653 h 877122"/>
              <a:gd name="connsiteX2" fmla="*/ 6781800 w 16344900"/>
              <a:gd name="connsiteY2" fmla="*/ 800253 h 877122"/>
              <a:gd name="connsiteX3" fmla="*/ 9925050 w 16344900"/>
              <a:gd name="connsiteY3" fmla="*/ 153 h 877122"/>
              <a:gd name="connsiteX4" fmla="*/ 13639800 w 16344900"/>
              <a:gd name="connsiteY4" fmla="*/ 876453 h 877122"/>
              <a:gd name="connsiteX5" fmla="*/ 16344900 w 16344900"/>
              <a:gd name="connsiteY5" fmla="*/ 114453 h 87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4900" h="877122">
                <a:moveTo>
                  <a:pt x="0" y="800253"/>
                </a:moveTo>
                <a:cubicBezTo>
                  <a:pt x="1016000" y="495453"/>
                  <a:pt x="2032000" y="190653"/>
                  <a:pt x="3162300" y="190653"/>
                </a:cubicBezTo>
                <a:cubicBezTo>
                  <a:pt x="4292600" y="190653"/>
                  <a:pt x="5654675" y="832003"/>
                  <a:pt x="6781800" y="800253"/>
                </a:cubicBezTo>
                <a:cubicBezTo>
                  <a:pt x="7908925" y="768503"/>
                  <a:pt x="8782050" y="-12547"/>
                  <a:pt x="9925050" y="153"/>
                </a:cubicBezTo>
                <a:cubicBezTo>
                  <a:pt x="11068050" y="12853"/>
                  <a:pt x="12569825" y="857403"/>
                  <a:pt x="13639800" y="876453"/>
                </a:cubicBezTo>
                <a:cubicBezTo>
                  <a:pt x="14709775" y="895503"/>
                  <a:pt x="15527337" y="504978"/>
                  <a:pt x="16344900" y="114453"/>
                </a:cubicBezTo>
              </a:path>
            </a:pathLst>
          </a:custGeom>
          <a:noFill/>
          <a:ln>
            <a:solidFill>
              <a:srgbClr val="45A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7" name="任意多边形: 形状 17"/>
          <p:cNvSpPr/>
          <p:nvPr/>
        </p:nvSpPr>
        <p:spPr>
          <a:xfrm flipV="1">
            <a:off x="0" y="3152727"/>
            <a:ext cx="12192000" cy="877122"/>
          </a:xfrm>
          <a:custGeom>
            <a:avLst/>
            <a:gdLst>
              <a:gd name="connsiteX0" fmla="*/ 0 w 16344900"/>
              <a:gd name="connsiteY0" fmla="*/ 800253 h 877122"/>
              <a:gd name="connsiteX1" fmla="*/ 3162300 w 16344900"/>
              <a:gd name="connsiteY1" fmla="*/ 190653 h 877122"/>
              <a:gd name="connsiteX2" fmla="*/ 6781800 w 16344900"/>
              <a:gd name="connsiteY2" fmla="*/ 800253 h 877122"/>
              <a:gd name="connsiteX3" fmla="*/ 9925050 w 16344900"/>
              <a:gd name="connsiteY3" fmla="*/ 153 h 877122"/>
              <a:gd name="connsiteX4" fmla="*/ 13639800 w 16344900"/>
              <a:gd name="connsiteY4" fmla="*/ 876453 h 877122"/>
              <a:gd name="connsiteX5" fmla="*/ 16344900 w 16344900"/>
              <a:gd name="connsiteY5" fmla="*/ 114453 h 87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4900" h="877122">
                <a:moveTo>
                  <a:pt x="0" y="800253"/>
                </a:moveTo>
                <a:cubicBezTo>
                  <a:pt x="1016000" y="495453"/>
                  <a:pt x="2032000" y="190653"/>
                  <a:pt x="3162300" y="190653"/>
                </a:cubicBezTo>
                <a:cubicBezTo>
                  <a:pt x="4292600" y="190653"/>
                  <a:pt x="5654675" y="832003"/>
                  <a:pt x="6781800" y="800253"/>
                </a:cubicBezTo>
                <a:cubicBezTo>
                  <a:pt x="7908925" y="768503"/>
                  <a:pt x="8782050" y="-12547"/>
                  <a:pt x="9925050" y="153"/>
                </a:cubicBezTo>
                <a:cubicBezTo>
                  <a:pt x="11068050" y="12853"/>
                  <a:pt x="12569825" y="857403"/>
                  <a:pt x="13639800" y="876453"/>
                </a:cubicBezTo>
                <a:cubicBezTo>
                  <a:pt x="14709775" y="895503"/>
                  <a:pt x="15527337" y="504978"/>
                  <a:pt x="16344900" y="114453"/>
                </a:cubicBezTo>
              </a:path>
            </a:pathLst>
          </a:custGeom>
          <a:noFill/>
          <a:ln>
            <a:solidFill>
              <a:srgbClr val="69A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nvGrpSpPr>
          <p:cNvPr id="8" name="组合 7"/>
          <p:cNvGrpSpPr/>
          <p:nvPr/>
        </p:nvGrpSpPr>
        <p:grpSpPr>
          <a:xfrm>
            <a:off x="1447181" y="3171984"/>
            <a:ext cx="264820" cy="264818"/>
            <a:chOff x="1835694" y="5307003"/>
            <a:chExt cx="264820" cy="264818"/>
          </a:xfrm>
          <a:solidFill>
            <a:srgbClr val="45AAFF"/>
          </a:solidFill>
        </p:grpSpPr>
        <p:sp>
          <p:nvSpPr>
            <p:cNvPr id="22" name="椭圆 21"/>
            <p:cNvSpPr/>
            <p:nvPr/>
          </p:nvSpPr>
          <p:spPr>
            <a:xfrm rot="16200000">
              <a:off x="1931195" y="5400974"/>
              <a:ext cx="73818" cy="73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3" name="Oval 12_10"/>
            <p:cNvSpPr/>
            <p:nvPr/>
          </p:nvSpPr>
          <p:spPr>
            <a:xfrm>
              <a:off x="1835694" y="5307003"/>
              <a:ext cx="264820" cy="264818"/>
            </a:xfrm>
            <a:prstGeom prst="ellipse">
              <a:avLst/>
            </a:prstGeom>
            <a:solidFill>
              <a:srgbClr val="45AA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1" name="组合 30"/>
          <p:cNvGrpSpPr/>
          <p:nvPr/>
        </p:nvGrpSpPr>
        <p:grpSpPr>
          <a:xfrm>
            <a:off x="3611576" y="3637179"/>
            <a:ext cx="264820" cy="264818"/>
            <a:chOff x="1835694" y="5307003"/>
            <a:chExt cx="264820" cy="264818"/>
          </a:xfrm>
          <a:solidFill>
            <a:srgbClr val="2AC8D8"/>
          </a:solidFill>
        </p:grpSpPr>
        <p:sp>
          <p:nvSpPr>
            <p:cNvPr id="34" name="椭圆 33"/>
            <p:cNvSpPr/>
            <p:nvPr/>
          </p:nvSpPr>
          <p:spPr>
            <a:xfrm rot="16200000">
              <a:off x="1931195" y="5400974"/>
              <a:ext cx="73818" cy="73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5" name="Oval 12_10"/>
            <p:cNvSpPr/>
            <p:nvPr/>
          </p:nvSpPr>
          <p:spPr>
            <a:xfrm>
              <a:off x="1835694" y="5307003"/>
              <a:ext cx="264820" cy="264818"/>
            </a:xfrm>
            <a:prstGeom prst="ellipse">
              <a:avLst/>
            </a:prstGeom>
            <a:solidFill>
              <a:srgbClr val="2AC8D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grpSp>
        <p:nvGrpSpPr>
          <p:cNvPr id="36" name="组合 35"/>
          <p:cNvGrpSpPr/>
          <p:nvPr/>
        </p:nvGrpSpPr>
        <p:grpSpPr>
          <a:xfrm>
            <a:off x="8433701" y="3201164"/>
            <a:ext cx="264820" cy="264818"/>
            <a:chOff x="1835694" y="5307003"/>
            <a:chExt cx="264820" cy="264818"/>
          </a:xfrm>
          <a:solidFill>
            <a:srgbClr val="69AF6C"/>
          </a:solidFill>
        </p:grpSpPr>
        <p:sp>
          <p:nvSpPr>
            <p:cNvPr id="37" name="椭圆 36"/>
            <p:cNvSpPr/>
            <p:nvPr/>
          </p:nvSpPr>
          <p:spPr>
            <a:xfrm rot="16200000">
              <a:off x="1931195" y="5400974"/>
              <a:ext cx="73818" cy="73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38" name="Oval 12_10"/>
            <p:cNvSpPr/>
            <p:nvPr/>
          </p:nvSpPr>
          <p:spPr>
            <a:xfrm>
              <a:off x="1835694" y="5307003"/>
              <a:ext cx="264820" cy="264818"/>
            </a:xfrm>
            <a:prstGeom prst="ellipse">
              <a:avLst/>
            </a:prstGeom>
            <a:solidFill>
              <a:srgbClr val="69AF6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sp>
        <p:nvSpPr>
          <p:cNvPr id="39" name="椭圆 38"/>
          <p:cNvSpPr/>
          <p:nvPr/>
        </p:nvSpPr>
        <p:spPr>
          <a:xfrm rot="16200000">
            <a:off x="10442842" y="3730965"/>
            <a:ext cx="73818" cy="73818"/>
          </a:xfrm>
          <a:prstGeom prst="ellipse">
            <a:avLst/>
          </a:prstGeom>
          <a:solidFill>
            <a:srgbClr val="4DC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0" name="Oval 12_10"/>
          <p:cNvSpPr/>
          <p:nvPr/>
        </p:nvSpPr>
        <p:spPr>
          <a:xfrm>
            <a:off x="10347341" y="3636994"/>
            <a:ext cx="264820" cy="264818"/>
          </a:xfrm>
          <a:prstGeom prst="ellipse">
            <a:avLst/>
          </a:prstGeom>
          <a:solidFill>
            <a:srgbClr val="4DC4D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cxnSp>
        <p:nvCxnSpPr>
          <p:cNvPr id="41" name="直接连接符 40"/>
          <p:cNvCxnSpPr/>
          <p:nvPr/>
        </p:nvCxnSpPr>
        <p:spPr>
          <a:xfrm>
            <a:off x="1579591" y="3302863"/>
            <a:ext cx="0" cy="1087856"/>
          </a:xfrm>
          <a:prstGeom prst="line">
            <a:avLst/>
          </a:prstGeom>
          <a:ln>
            <a:solidFill>
              <a:srgbClr val="45AAFF"/>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743986" y="2712893"/>
            <a:ext cx="0" cy="1087856"/>
          </a:xfrm>
          <a:prstGeom prst="line">
            <a:avLst/>
          </a:prstGeom>
          <a:ln>
            <a:solidFill>
              <a:srgbClr val="01CD98"/>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562936" y="2881236"/>
            <a:ext cx="0" cy="441283"/>
          </a:xfrm>
          <a:prstGeom prst="line">
            <a:avLst/>
          </a:prstGeom>
          <a:ln>
            <a:solidFill>
              <a:srgbClr val="69AF6C"/>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53" idx="0"/>
          </p:cNvCxnSpPr>
          <p:nvPr/>
        </p:nvCxnSpPr>
        <p:spPr>
          <a:xfrm>
            <a:off x="10482926" y="3713546"/>
            <a:ext cx="7998" cy="560269"/>
          </a:xfrm>
          <a:prstGeom prst="line">
            <a:avLst/>
          </a:prstGeom>
          <a:ln>
            <a:solidFill>
              <a:srgbClr val="4DC4D8"/>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029670" y="3220160"/>
            <a:ext cx="264820" cy="264818"/>
            <a:chOff x="1835694" y="5307003"/>
            <a:chExt cx="264820" cy="264818"/>
          </a:xfrm>
          <a:solidFill>
            <a:srgbClr val="45AAFF"/>
          </a:solidFill>
        </p:grpSpPr>
        <p:sp>
          <p:nvSpPr>
            <p:cNvPr id="46" name="椭圆 45"/>
            <p:cNvSpPr/>
            <p:nvPr/>
          </p:nvSpPr>
          <p:spPr>
            <a:xfrm rot="16200000">
              <a:off x="1931195" y="5400974"/>
              <a:ext cx="73818" cy="738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47" name="Oval 12_10"/>
            <p:cNvSpPr/>
            <p:nvPr/>
          </p:nvSpPr>
          <p:spPr>
            <a:xfrm>
              <a:off x="1835694" y="5307003"/>
              <a:ext cx="264820" cy="264818"/>
            </a:xfrm>
            <a:prstGeom prst="ellipse">
              <a:avLst/>
            </a:prstGeom>
            <a:solidFill>
              <a:srgbClr val="45AA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dirty="0">
                <a:ln>
                  <a:noFill/>
                </a:ln>
                <a:solidFill>
                  <a:srgbClr val="DA568F"/>
                </a:solidFill>
                <a:effectLst/>
                <a:uLnTx/>
                <a:uFillTx/>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grpSp>
      <p:cxnSp>
        <p:nvCxnSpPr>
          <p:cNvPr id="48" name="直接连接符 47"/>
          <p:cNvCxnSpPr>
            <a:endCxn id="51" idx="0"/>
          </p:cNvCxnSpPr>
          <p:nvPr/>
        </p:nvCxnSpPr>
        <p:spPr>
          <a:xfrm>
            <a:off x="6162080" y="3296316"/>
            <a:ext cx="1" cy="977499"/>
          </a:xfrm>
          <a:prstGeom prst="line">
            <a:avLst/>
          </a:prstGeom>
          <a:ln>
            <a:solidFill>
              <a:srgbClr val="45AAFF"/>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5108458" y="4273815"/>
            <a:ext cx="2107245" cy="368300"/>
          </a:xfrm>
          <a:prstGeom prst="rect">
            <a:avLst/>
          </a:prstGeom>
          <a:noFill/>
        </p:spPr>
        <p:txBody>
          <a:bodyPr wrap="square" rtlCol="0">
            <a:spAutoFit/>
          </a:bodyPr>
          <a:lstStyle>
            <a:defPPr>
              <a:defRPr lang="zh-CN"/>
            </a:defPPr>
            <a:lvl1pPr algn="ct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dirty="0">
                <a:sym typeface="汉仪润圆-65简" panose="00020600040101010101" pitchFamily="18" charset="-122"/>
              </a:rPr>
              <a:t>最小二乘法</a:t>
            </a:r>
            <a:endParaRPr dirty="0">
              <a:sym typeface="汉仪润圆-65简" panose="00020600040101010101" pitchFamily="18" charset="-122"/>
            </a:endParaRPr>
          </a:p>
        </p:txBody>
      </p:sp>
      <p:sp>
        <p:nvSpPr>
          <p:cNvPr id="52" name="文本框 51"/>
          <p:cNvSpPr txBox="1"/>
          <p:nvPr/>
        </p:nvSpPr>
        <p:spPr>
          <a:xfrm>
            <a:off x="4987710" y="4583965"/>
            <a:ext cx="2348740" cy="818515"/>
          </a:xfrm>
          <a:prstGeom prst="rect">
            <a:avLst/>
          </a:prstGeom>
        </p:spPr>
        <p:txBody>
          <a:bodyPr vert="horz" wrap="square" lIns="91440" tIns="45720" rIns="91440" bIns="45720" rtlCol="0">
            <a:spAutoFit/>
          </a:bodyPr>
          <a:lstStyle>
            <a:defPPr>
              <a:defRPr lang="zh-CN"/>
            </a:defPPr>
            <a:lvl1pPr algn="ctr">
              <a:lnSpc>
                <a:spcPct val="150000"/>
              </a:lnSpc>
              <a:spcBef>
                <a:spcPts val="1000"/>
              </a:spcBef>
              <a:buFont typeface="汉仪润圆-65简" panose="00020600040101010101" pitchFamily="18" charset="-122"/>
              <a:buNone/>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找到一组回归系数，使得所有数据点到回归直线的距离之和最小。预测未来的用电需求</a:t>
            </a:r>
            <a:endParaRPr lang="zh-CN" altLang="en-US" dirty="0">
              <a:sym typeface="汉仪润圆-65简" panose="00020600040101010101" pitchFamily="18" charset="-122"/>
            </a:endParaRPr>
          </a:p>
        </p:txBody>
      </p:sp>
      <p:sp>
        <p:nvSpPr>
          <p:cNvPr id="53" name="文本框 52"/>
          <p:cNvSpPr txBox="1"/>
          <p:nvPr/>
        </p:nvSpPr>
        <p:spPr>
          <a:xfrm>
            <a:off x="9437301" y="4273815"/>
            <a:ext cx="2107245" cy="368300"/>
          </a:xfrm>
          <a:prstGeom prst="rect">
            <a:avLst/>
          </a:prstGeom>
          <a:noFill/>
        </p:spPr>
        <p:txBody>
          <a:bodyPr wrap="square" rtlCol="0">
            <a:spAutoFit/>
          </a:bodyPr>
          <a:lstStyle>
            <a:defPPr>
              <a:defRPr lang="zh-CN"/>
            </a:defPPr>
            <a:lvl1pPr algn="ct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dirty="0">
                <a:sym typeface="汉仪润圆-65简" panose="00020600040101010101" pitchFamily="18" charset="-122"/>
              </a:rPr>
              <a:t>分支定界法</a:t>
            </a:r>
            <a:endParaRPr dirty="0">
              <a:sym typeface="汉仪润圆-65简" panose="00020600040101010101" pitchFamily="18" charset="-122"/>
            </a:endParaRPr>
          </a:p>
        </p:txBody>
      </p:sp>
      <p:sp>
        <p:nvSpPr>
          <p:cNvPr id="54" name="文本框 53"/>
          <p:cNvSpPr txBox="1"/>
          <p:nvPr/>
        </p:nvSpPr>
        <p:spPr>
          <a:xfrm>
            <a:off x="9316553" y="4555390"/>
            <a:ext cx="2348740" cy="1060450"/>
          </a:xfrm>
          <a:prstGeom prst="rect">
            <a:avLst/>
          </a:prstGeom>
        </p:spPr>
        <p:txBody>
          <a:bodyPr vert="horz" wrap="square" lIns="91440" tIns="45720" rIns="91440" bIns="45720" rtlCol="0">
            <a:spAutoFit/>
          </a:bodyPr>
          <a:lstStyle>
            <a:defPPr>
              <a:defRPr lang="zh-CN"/>
            </a:defPPr>
            <a:lvl1pPr algn="ctr">
              <a:lnSpc>
                <a:spcPct val="150000"/>
              </a:lnSpc>
              <a:spcBef>
                <a:spcPts val="1000"/>
              </a:spcBef>
              <a:buFont typeface="汉仪润圆-65简" panose="00020600040101010101" pitchFamily="18" charset="-122"/>
              <a:buNone/>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通过不断地将问题分解为子问题，并对每个子问题进行求解，最终得到整数规划问题的最优解。求解小规模的整数规划问题。</a:t>
            </a:r>
            <a:endParaRPr lang="zh-CN" altLang="en-US" dirty="0">
              <a:sym typeface="汉仪润圆-65简" panose="00020600040101010101" pitchFamily="18" charset="-122"/>
            </a:endParaRPr>
          </a:p>
        </p:txBody>
      </p:sp>
      <p:sp>
        <p:nvSpPr>
          <p:cNvPr id="55" name="文本框 54"/>
          <p:cNvSpPr txBox="1"/>
          <p:nvPr/>
        </p:nvSpPr>
        <p:spPr>
          <a:xfrm>
            <a:off x="361315" y="4391025"/>
            <a:ext cx="2683510" cy="368300"/>
          </a:xfrm>
          <a:prstGeom prst="rect">
            <a:avLst/>
          </a:prstGeom>
          <a:noFill/>
        </p:spPr>
        <p:txBody>
          <a:bodyPr wrap="square" rtlCol="0">
            <a:spAutoFit/>
          </a:bodyPr>
          <a:lstStyle>
            <a:defPPr>
              <a:defRPr lang="zh-CN"/>
            </a:defPPr>
            <a:lvl1pPr algn="ct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dirty="0">
                <a:sym typeface="汉仪润圆-65简" panose="00020600040101010101" pitchFamily="18" charset="-122"/>
              </a:rPr>
              <a:t>多元线性回归方法</a:t>
            </a:r>
            <a:endParaRPr dirty="0">
              <a:sym typeface="汉仪润圆-65简" panose="00020600040101010101" pitchFamily="18" charset="-122"/>
            </a:endParaRPr>
          </a:p>
        </p:txBody>
      </p:sp>
      <p:sp>
        <p:nvSpPr>
          <p:cNvPr id="56" name="文本框 55"/>
          <p:cNvSpPr txBox="1"/>
          <p:nvPr/>
        </p:nvSpPr>
        <p:spPr>
          <a:xfrm>
            <a:off x="554126" y="4672617"/>
            <a:ext cx="2348740" cy="1303020"/>
          </a:xfrm>
          <a:prstGeom prst="rect">
            <a:avLst/>
          </a:prstGeom>
        </p:spPr>
        <p:txBody>
          <a:bodyPr vert="horz" wrap="square" lIns="91440" tIns="45720" rIns="91440" bIns="45720" rtlCol="0">
            <a:spAutoFit/>
          </a:bodyPr>
          <a:lstStyle>
            <a:defPPr>
              <a:defRPr lang="zh-CN"/>
            </a:defPPr>
            <a:lvl1pPr algn="ctr">
              <a:lnSpc>
                <a:spcPct val="150000"/>
              </a:lnSpc>
              <a:spcBef>
                <a:spcPts val="1000"/>
              </a:spcBef>
              <a:buFont typeface="汉仪润圆-65简" panose="00020600040101010101" pitchFamily="18" charset="-122"/>
              <a:buNone/>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建立一个多元线性回归模型，将企业的生产情况视为自变量，将电力需求视为因变量，找到最佳的自变量系数和截距，使得模型的预测值与实际值的差距最小。</a:t>
            </a:r>
            <a:endParaRPr lang="zh-CN" altLang="en-US" dirty="0">
              <a:sym typeface="汉仪润圆-65简" panose="00020600040101010101" pitchFamily="18" charset="-122"/>
            </a:endParaRPr>
          </a:p>
        </p:txBody>
      </p:sp>
      <p:sp>
        <p:nvSpPr>
          <p:cNvPr id="57" name="文本框 56"/>
          <p:cNvSpPr txBox="1"/>
          <p:nvPr/>
        </p:nvSpPr>
        <p:spPr>
          <a:xfrm>
            <a:off x="2301240" y="1724025"/>
            <a:ext cx="2745105" cy="337185"/>
          </a:xfrm>
          <a:prstGeom prst="rect">
            <a:avLst/>
          </a:prstGeom>
          <a:noFill/>
        </p:spPr>
        <p:txBody>
          <a:bodyPr wrap="square" rtlCol="0">
            <a:spAutoFit/>
          </a:bodyPr>
          <a:lstStyle>
            <a:defPPr>
              <a:defRPr lang="zh-CN"/>
            </a:defPPr>
            <a:lvl1pPr algn="ct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sz="1600" dirty="0">
                <a:sym typeface="汉仪润圆-65简" panose="00020600040101010101" pitchFamily="18" charset="-122"/>
              </a:rPr>
              <a:t>GLPK</a:t>
            </a:r>
            <a:r>
              <a:rPr lang="zh-CN" sz="1600" dirty="0">
                <a:sym typeface="汉仪润圆-65简" panose="00020600040101010101" pitchFamily="18" charset="-122"/>
              </a:rPr>
              <a:t>、</a:t>
            </a:r>
            <a:r>
              <a:rPr sz="1600" dirty="0">
                <a:sym typeface="汉仪润圆-65简" panose="00020600040101010101" pitchFamily="18" charset="-122"/>
              </a:rPr>
              <a:t>CPLEX整数规划求解器</a:t>
            </a:r>
            <a:endParaRPr sz="1600" dirty="0">
              <a:sym typeface="汉仪润圆-65简" panose="00020600040101010101" pitchFamily="18" charset="-122"/>
            </a:endParaRPr>
          </a:p>
        </p:txBody>
      </p:sp>
      <p:sp>
        <p:nvSpPr>
          <p:cNvPr id="58" name="文本框 57"/>
          <p:cNvSpPr txBox="1"/>
          <p:nvPr/>
        </p:nvSpPr>
        <p:spPr>
          <a:xfrm>
            <a:off x="2362200" y="2061210"/>
            <a:ext cx="2625725" cy="575945"/>
          </a:xfrm>
          <a:prstGeom prst="rect">
            <a:avLst/>
          </a:prstGeom>
        </p:spPr>
        <p:txBody>
          <a:bodyPr vert="horz" wrap="square" lIns="91440" tIns="45720" rIns="91440" bIns="45720" rtlCol="0">
            <a:spAutoFit/>
          </a:bodyPr>
          <a:lstStyle>
            <a:defPPr>
              <a:defRPr lang="zh-CN"/>
            </a:defPPr>
            <a:lvl1pPr algn="ctr">
              <a:lnSpc>
                <a:spcPct val="150000"/>
              </a:lnSpc>
              <a:spcBef>
                <a:spcPts val="1000"/>
              </a:spcBef>
              <a:buFont typeface="汉仪润圆-65简" panose="00020600040101010101" pitchFamily="18" charset="-122"/>
              <a:buNone/>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整数规划求解器会根据定义的目标函数和约束条件，搜索可行的解，并选择最优解</a:t>
            </a:r>
            <a:endParaRPr lang="zh-CN" altLang="en-US" dirty="0">
              <a:sym typeface="汉仪润圆-65简" panose="00020600040101010101" pitchFamily="18" charset="-122"/>
            </a:endParaRPr>
          </a:p>
        </p:txBody>
      </p:sp>
      <p:sp>
        <p:nvSpPr>
          <p:cNvPr id="60" name="矩形 59"/>
          <p:cNvSpPr/>
          <p:nvPr>
            <p:custDataLst>
              <p:tags r:id="rId7"/>
            </p:custDataLst>
          </p:nvPr>
        </p:nvSpPr>
        <p:spPr>
          <a:xfrm>
            <a:off x="5323994" y="799513"/>
            <a:ext cx="1544012" cy="398780"/>
          </a:xfrm>
          <a:prstGeom prst="rect">
            <a:avLst/>
          </a:prstGeom>
          <a:noFill/>
        </p:spPr>
        <p:txBody>
          <a:bodyPr wrap="square" rtlCol="0">
            <a:spAutoFit/>
          </a:bodyPr>
          <a:p>
            <a:pPr algn="ct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算法</a:t>
            </a: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加持</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61" name="矩形 60"/>
          <p:cNvSpPr/>
          <p:nvPr>
            <p:custDataLst>
              <p:tags r:id="rId8"/>
            </p:custDataLst>
          </p:nvPr>
        </p:nvSpPr>
        <p:spPr>
          <a:xfrm>
            <a:off x="3407261" y="1155751"/>
            <a:ext cx="5377478" cy="414020"/>
          </a:xfrm>
          <a:prstGeom prst="rect">
            <a:avLst/>
          </a:prstGeom>
        </p:spPr>
        <p:txBody>
          <a:bodyPr wrap="square">
            <a:spAutoFit/>
          </a:bodyPr>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计算出企业最优的各类电力比例购买方案</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62" name="文本框 61"/>
          <p:cNvSpPr txBox="1"/>
          <p:nvPr>
            <p:custDataLst>
              <p:tags r:id="rId9"/>
            </p:custDataLst>
          </p:nvPr>
        </p:nvSpPr>
        <p:spPr>
          <a:xfrm>
            <a:off x="6977380" y="1692910"/>
            <a:ext cx="3463290" cy="368300"/>
          </a:xfrm>
          <a:prstGeom prst="rect">
            <a:avLst/>
          </a:prstGeom>
          <a:noFill/>
        </p:spPr>
        <p:txBody>
          <a:bodyPr wrap="square" rtlCol="0">
            <a:spAutoFit/>
          </a:bodyPr>
          <a:lstStyle>
            <a:defPPr>
              <a:defRPr lang="zh-CN"/>
            </a:defPPr>
            <a:lvl1pPr algn="ctr">
              <a:defRPr b="1">
                <a:solidFill>
                  <a:schemeClr val="tx1">
                    <a:lumMod val="75000"/>
                    <a:lumOff val="25000"/>
                  </a:schemeClr>
                </a:solidFill>
                <a:latin typeface="汉仪润圆-65简" panose="00020600040101010101" pitchFamily="18" charset="-122"/>
                <a:ea typeface="汉仪润圆-65简" panose="00020600040101010101" pitchFamily="18" charset="-122"/>
                <a:cs typeface="+mn-ea"/>
              </a:defRPr>
            </a:lvl1pPr>
          </a:lstStyle>
          <a:p>
            <a:r>
              <a:rPr dirty="0">
                <a:sym typeface="汉仪润圆-65简" panose="00020600040101010101" pitchFamily="18" charset="-122"/>
              </a:rPr>
              <a:t>CNN-LSTM混合神经网络</a:t>
            </a:r>
            <a:endParaRPr dirty="0">
              <a:sym typeface="汉仪润圆-65简" panose="00020600040101010101" pitchFamily="18" charset="-122"/>
            </a:endParaRPr>
          </a:p>
        </p:txBody>
      </p:sp>
      <p:sp>
        <p:nvSpPr>
          <p:cNvPr id="63" name="文本框 62"/>
          <p:cNvSpPr txBox="1"/>
          <p:nvPr>
            <p:custDataLst>
              <p:tags r:id="rId10"/>
            </p:custDataLst>
          </p:nvPr>
        </p:nvSpPr>
        <p:spPr>
          <a:xfrm>
            <a:off x="7216140" y="2070100"/>
            <a:ext cx="3127375" cy="818515"/>
          </a:xfrm>
          <a:prstGeom prst="rect">
            <a:avLst/>
          </a:prstGeom>
        </p:spPr>
        <p:txBody>
          <a:bodyPr vert="horz" wrap="square" lIns="91440" tIns="45720" rIns="91440" bIns="45720" rtlCol="0">
            <a:spAutoFit/>
          </a:bodyPr>
          <a:lstStyle>
            <a:defPPr>
              <a:defRPr lang="zh-CN"/>
            </a:defPPr>
            <a:lvl1pPr algn="ctr">
              <a:lnSpc>
                <a:spcPct val="150000"/>
              </a:lnSpc>
              <a:spcBef>
                <a:spcPts val="1000"/>
              </a:spcBef>
              <a:buFont typeface="汉仪润圆-65简" panose="00020600040101010101" pitchFamily="18" charset="-122"/>
              <a:buNone/>
              <a:defRPr sz="1050">
                <a:solidFill>
                  <a:schemeClr val="tx1">
                    <a:lumMod val="50000"/>
                    <a:lumOff val="50000"/>
                  </a:schemeClr>
                </a:solidFill>
                <a:latin typeface="汉仪润圆-65简" panose="00020600040101010101" pitchFamily="18" charset="-122"/>
                <a:ea typeface="汉仪润圆-65简" panose="00020600040101010101" pitchFamily="18" charset="-122"/>
                <a:cs typeface="+mn-ea"/>
              </a:defRPr>
            </a:lvl1pPr>
          </a:lstStyle>
          <a:p>
            <a:r>
              <a:rPr lang="zh-CN" altLang="en-US" dirty="0">
                <a:sym typeface="汉仪润圆-65简" panose="00020600040101010101" pitchFamily="18" charset="-122"/>
              </a:rPr>
              <a:t>对时间序列数据进行有效的特征提取和建模，通过在混合神经网络中进行反向传播算法，可以优化模型参数，从而使其能够更准确地预测时间序列数据。</a:t>
            </a:r>
            <a:endParaRPr lang="zh-CN" altLang="en-US" dirty="0">
              <a:sym typeface="汉仪润圆-65简" panose="00020600040101010101" pitchFamily="18" charset="-122"/>
            </a:endParaRPr>
          </a:p>
        </p:txBody>
      </p:sp>
      <p:grpSp>
        <p:nvGrpSpPr>
          <p:cNvPr id="64" name="组合 63"/>
          <p:cNvGrpSpPr/>
          <p:nvPr/>
        </p:nvGrpSpPr>
        <p:grpSpPr>
          <a:xfrm>
            <a:off x="10905490" y="6235065"/>
            <a:ext cx="590550" cy="76200"/>
            <a:chOff x="17174" y="9819"/>
            <a:chExt cx="930" cy="120"/>
          </a:xfrm>
        </p:grpSpPr>
        <p:sp>
          <p:nvSpPr>
            <p:cNvPr id="65" name="椭圆 64"/>
            <p:cNvSpPr/>
            <p:nvPr>
              <p:custDataLst>
                <p:tags r:id="rId11"/>
              </p:custDataLst>
            </p:nvPr>
          </p:nvSpPr>
          <p:spPr>
            <a:xfrm>
              <a:off x="1798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6" name="椭圆 65"/>
            <p:cNvSpPr/>
            <p:nvPr>
              <p:custDataLst>
                <p:tags r:id="rId12"/>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7" name="椭圆 66"/>
            <p:cNvSpPr/>
            <p:nvPr>
              <p:custDataLst>
                <p:tags r:id="rId13"/>
              </p:custDataLst>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68" name="椭圆 67"/>
            <p:cNvSpPr/>
            <p:nvPr>
              <p:custDataLst>
                <p:tags r:id="rId14"/>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b="15625"/>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a:gsLst>
              <a:gs pos="25000">
                <a:schemeClr val="bg1">
                  <a:alpha val="91000"/>
                </a:schemeClr>
              </a:gs>
              <a:gs pos="69000">
                <a:srgbClr val="FFFFFF">
                  <a:alpha val="53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flipH="1">
            <a:off x="4891" y="0"/>
            <a:ext cx="12192000" cy="6858000"/>
          </a:xfrm>
          <a:prstGeom prst="rect">
            <a:avLst/>
          </a:prstGeom>
          <a:gradFill>
            <a:gsLst>
              <a:gs pos="25000">
                <a:schemeClr val="bg1">
                  <a:alpha val="44000"/>
                </a:schemeClr>
              </a:gs>
              <a:gs pos="69000">
                <a:srgbClr val="FFFFFF">
                  <a:alpha val="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835" y="3644265"/>
            <a:ext cx="5710555" cy="1060450"/>
          </a:xfrm>
          <a:prstGeom prst="rect">
            <a:avLst/>
          </a:prstGeom>
        </p:spPr>
        <p:txBody>
          <a:bodyPr wrap="square">
            <a:spAutoFit/>
          </a:bodyPr>
          <a:lstStyle/>
          <a:p>
            <a:pPr fontAlgn="t">
              <a:lnSpc>
                <a:spcPct val="150000"/>
              </a:lnSpc>
            </a:pP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全球气候变化显著，各国家和地区陆续提出</a:t>
            </a:r>
            <a:r>
              <a:rPr lang="en-US" altLang="zh-CN"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碳边境税</a:t>
            </a:r>
            <a:r>
              <a:rPr lang="en-US" altLang="zh-CN"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，我国出口企业压力空前增加。企业既要符合国内碳排放相关规则，也需要符合国内外进出境监管</a:t>
            </a:r>
            <a:r>
              <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rPr>
              <a:t>条件才能避免风险，进行正常贸易。总而言之，出口企业应对以碳关税为主的绿色贸易壁垒的需求，加强企业的碳资产管理，采取适当途径实现碳中和，已是大势所趋。</a:t>
            </a:r>
            <a:endParaRPr lang="zh-CN" altLang="en-US" sz="1050" spc="120" dirty="0" smtClean="0">
              <a:solidFill>
                <a:schemeClr val="bg1">
                  <a:lumMod val="50000"/>
                  <a:alpha val="60000"/>
                </a:schemeClr>
              </a:solidFill>
              <a:latin typeface="思源黑体 CN Regular" panose="020B0500000000000000" pitchFamily="34" charset="-122"/>
              <a:ea typeface="思源黑体 CN Regular" panose="020B0500000000000000" pitchFamily="34" charset="-122"/>
              <a:sym typeface="+mn-ea"/>
            </a:endParaRPr>
          </a:p>
        </p:txBody>
      </p:sp>
      <p:sp>
        <p:nvSpPr>
          <p:cNvPr id="7" name="矩形 6"/>
          <p:cNvSpPr/>
          <p:nvPr/>
        </p:nvSpPr>
        <p:spPr>
          <a:xfrm>
            <a:off x="584689" y="1722653"/>
            <a:ext cx="2972703" cy="461665"/>
          </a:xfrm>
          <a:prstGeom prst="rect">
            <a:avLst/>
          </a:prstGeom>
          <a:noFill/>
        </p:spPr>
        <p:txBody>
          <a:bodyPr wrap="square" rtlCol="0">
            <a:spAutoFit/>
          </a:bodyPr>
          <a:lstStyle/>
          <a:p>
            <a:r>
              <a:rPr lang="en-US" altLang="zh-CN" sz="2400" b="1" spc="120" dirty="0" smtClean="0">
                <a:solidFill>
                  <a:srgbClr val="1E27DC"/>
                </a:solidFill>
                <a:latin typeface="思源黑体 CN Medium" panose="020B0600000000000000" pitchFamily="34" charset="-122"/>
                <a:ea typeface="思源黑体 CN Medium" panose="020B0600000000000000" pitchFamily="34" charset="-122"/>
              </a:rPr>
              <a:t>PART O1</a:t>
            </a:r>
            <a:endParaRPr lang="zh-CN" altLang="en-US" sz="2400" b="1" spc="120" dirty="0">
              <a:solidFill>
                <a:srgbClr val="1E27DC"/>
              </a:solidFill>
              <a:latin typeface="思源黑体 CN Medium" panose="020B0600000000000000" pitchFamily="34" charset="-122"/>
              <a:ea typeface="思源黑体 CN Medium" panose="020B0600000000000000" pitchFamily="34" charset="-122"/>
            </a:endParaRPr>
          </a:p>
        </p:txBody>
      </p:sp>
      <p:sp>
        <p:nvSpPr>
          <p:cNvPr id="8" name="平行四边形 7"/>
          <p:cNvSpPr/>
          <p:nvPr/>
        </p:nvSpPr>
        <p:spPr>
          <a:xfrm>
            <a:off x="622300" y="5105400"/>
            <a:ext cx="1443355" cy="315595"/>
          </a:xfrm>
          <a:prstGeom prst="parallelogram">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739775" y="5105400"/>
            <a:ext cx="1231265" cy="306705"/>
          </a:xfrm>
          <a:prstGeom prst="rect">
            <a:avLst/>
          </a:prstGeom>
          <a:noFill/>
        </p:spPr>
        <p:txBody>
          <a:bodyPr wrap="square" rtlCol="0">
            <a:spAutoFit/>
          </a:bodyPr>
          <a:lstStyle/>
          <a:p>
            <a:pPr algn="ctr"/>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“碳边境税”</a:t>
            </a:r>
            <a:endPar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endParaRPr>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3" name="文本框 12"/>
          <p:cNvSpPr txBox="1"/>
          <p:nvPr/>
        </p:nvSpPr>
        <p:spPr>
          <a:xfrm>
            <a:off x="584835" y="2207260"/>
            <a:ext cx="6579870" cy="1014730"/>
          </a:xfrm>
          <a:prstGeom prst="rect">
            <a:avLst/>
          </a:prstGeom>
          <a:noFill/>
        </p:spPr>
        <p:txBody>
          <a:bodyPr wrap="square" rtlCol="0">
            <a:spAutoFit/>
          </a:bodyPr>
          <a:lstStyle>
            <a:defPPr>
              <a:defRPr lang="zh-CN"/>
            </a:defPPr>
            <a:lvl1pPr>
              <a:defRPr sz="6000" spc="12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defRPr>
            </a:lvl1pPr>
          </a:lstStyle>
          <a:p>
            <a:r>
              <a:rPr lang="zh-CN" altLang="en-US" dirty="0">
                <a:sym typeface="+mn-ea"/>
              </a:rPr>
              <a:t>现状与国内外背景</a:t>
            </a:r>
            <a:endParaRPr lang="zh-CN" altLang="en-US" dirty="0"/>
          </a:p>
        </p:txBody>
      </p:sp>
      <p:sp>
        <p:nvSpPr>
          <p:cNvPr id="14" name="矩形 13"/>
          <p:cNvSpPr/>
          <p:nvPr/>
        </p:nvSpPr>
        <p:spPr>
          <a:xfrm>
            <a:off x="608965" y="3119120"/>
            <a:ext cx="5915025" cy="506730"/>
          </a:xfrm>
          <a:prstGeom prst="rect">
            <a:avLst/>
          </a:prstGeom>
        </p:spPr>
        <p:txBody>
          <a:bodyPr wrap="square">
            <a:spAutoFit/>
          </a:bodyPr>
          <a:lstStyle/>
          <a:p>
            <a:pPr algn="dist" fontAlgn="t">
              <a:lnSpc>
                <a:spcPct val="150000"/>
              </a:lnSpc>
            </a:pPr>
            <a:r>
              <a:rPr lang="en-US" altLang="zh-CN"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Situation and Background</a:t>
            </a:r>
            <a:endParaRPr lang="zh-CN" altLang="en-US"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6085256" y="491504"/>
            <a:ext cx="1339523"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现状与国内外背景</a:t>
            </a:r>
            <a:endParaRPr lang="zh-CN" altLang="en-US" dirty="0">
              <a:solidFill>
                <a:schemeClr val="bg1">
                  <a:lumMod val="65000"/>
                </a:schemeClr>
              </a:solidFill>
            </a:endParaRPr>
          </a:p>
        </p:txBody>
      </p:sp>
      <p:sp>
        <p:nvSpPr>
          <p:cNvPr id="16" name="文本框 15"/>
          <p:cNvSpPr txBox="1"/>
          <p:nvPr/>
        </p:nvSpPr>
        <p:spPr>
          <a:xfrm>
            <a:off x="7584954" y="491504"/>
            <a:ext cx="1325727" cy="246221"/>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olidFill>
                  <a:schemeClr val="bg1">
                    <a:lumMod val="65000"/>
                  </a:schemeClr>
                </a:solidFill>
              </a:rPr>
              <a:t>业务数据分析</a:t>
            </a:r>
            <a:endParaRPr lang="zh-CN" altLang="en-US" dirty="0">
              <a:solidFill>
                <a:schemeClr val="bg1">
                  <a:lumMod val="65000"/>
                </a:schemeClr>
              </a:solidFill>
            </a:endParaRPr>
          </a:p>
        </p:txBody>
      </p:sp>
      <p:sp>
        <p:nvSpPr>
          <p:cNvPr id="17" name="文本框 16"/>
          <p:cNvSpPr txBox="1"/>
          <p:nvPr/>
        </p:nvSpPr>
        <p:spPr>
          <a:xfrm>
            <a:off x="9070856" y="491504"/>
            <a:ext cx="146272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3755" y="491504"/>
            <a:ext cx="1045548"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应用场景</a:t>
            </a:r>
            <a:endParaRPr lang="zh-CN" altLang="en-US" dirty="0">
              <a:solidFill>
                <a:schemeClr val="bg1">
                  <a:lumMod val="65000"/>
                </a:schemeClr>
              </a:solidFill>
            </a:endParaRPr>
          </a:p>
        </p:txBody>
      </p:sp>
      <p:sp>
        <p:nvSpPr>
          <p:cNvPr id="20" name="矩形 19"/>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
        <p:nvSpPr>
          <p:cNvPr id="21" name="矩形 20"/>
          <p:cNvSpPr/>
          <p:nvPr/>
        </p:nvSpPr>
        <p:spPr>
          <a:xfrm>
            <a:off x="7461338" y="1015074"/>
            <a:ext cx="4212197" cy="1569660"/>
          </a:xfrm>
          <a:prstGeom prst="rect">
            <a:avLst/>
          </a:prstGeom>
          <a:noFill/>
        </p:spPr>
        <p:txBody>
          <a:bodyPr wrap="square" rtlCol="0">
            <a:spAutoFit/>
          </a:bodyPr>
          <a:lstStyle/>
          <a:p>
            <a:pPr algn="r"/>
            <a:r>
              <a:rPr lang="en-US" altLang="zh-CN" sz="9600" b="1" spc="120" dirty="0" smtClean="0">
                <a:solidFill>
                  <a:srgbClr val="1E27DC">
                    <a:alpha val="8000"/>
                  </a:srgbClr>
                </a:solidFill>
                <a:latin typeface="思源黑体 CN Medium" panose="020B0600000000000000" pitchFamily="34" charset="-122"/>
                <a:ea typeface="思源黑体 CN Medium" panose="020B0600000000000000" pitchFamily="34" charset="-122"/>
              </a:rPr>
              <a:t>ONE</a:t>
            </a:r>
            <a:endParaRPr lang="zh-CN" altLang="en-US" sz="9600" b="1" spc="120" dirty="0">
              <a:solidFill>
                <a:srgbClr val="1E27DC">
                  <a:alpha val="8000"/>
                </a:srgbClr>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34" name="矩形 33"/>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8701" y="461210"/>
            <a:ext cx="209339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sym typeface="+mn-ea"/>
              </a:rPr>
              <a:t>应用场景</a:t>
            </a:r>
            <a:endParaRPr lang="zh-CN" altLang="en-US" dirty="0"/>
          </a:p>
        </p:txBody>
      </p:sp>
      <p:sp>
        <p:nvSpPr>
          <p:cNvPr id="5" name="圆角矩形 4"/>
          <p:cNvSpPr/>
          <p:nvPr/>
        </p:nvSpPr>
        <p:spPr>
          <a:xfrm>
            <a:off x="853403" y="2869929"/>
            <a:ext cx="2537609" cy="787215"/>
          </a:xfrm>
          <a:prstGeom prst="roundRect">
            <a:avLst>
              <a:gd name="adj" fmla="val 50000"/>
            </a:avLst>
          </a:prstGeom>
          <a:gradFill>
            <a:gsLst>
              <a:gs pos="98000">
                <a:srgbClr val="1E27DC"/>
              </a:gs>
              <a:gs pos="12000">
                <a:srgbClr val="464EEA"/>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燕尾形 8"/>
          <p:cNvSpPr/>
          <p:nvPr/>
        </p:nvSpPr>
        <p:spPr>
          <a:xfrm>
            <a:off x="3902794" y="3075826"/>
            <a:ext cx="412620" cy="412620"/>
          </a:xfrm>
          <a:prstGeom prst="chevron">
            <a:avLst/>
          </a:prstGeom>
          <a:solidFill>
            <a:srgbClr val="464EEA">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 name="圆角矩形 9"/>
          <p:cNvSpPr/>
          <p:nvPr/>
        </p:nvSpPr>
        <p:spPr>
          <a:xfrm>
            <a:off x="4827195" y="2869929"/>
            <a:ext cx="2537609" cy="787215"/>
          </a:xfrm>
          <a:prstGeom prst="roundRect">
            <a:avLst>
              <a:gd name="adj" fmla="val 50000"/>
            </a:avLst>
          </a:prstGeom>
          <a:gradFill>
            <a:gsLst>
              <a:gs pos="98000">
                <a:srgbClr val="1E27DC"/>
              </a:gs>
              <a:gs pos="12000">
                <a:srgbClr val="464EEA"/>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1" name="燕尾形 10"/>
          <p:cNvSpPr/>
          <p:nvPr/>
        </p:nvSpPr>
        <p:spPr>
          <a:xfrm>
            <a:off x="7876586" y="3075826"/>
            <a:ext cx="412620" cy="412620"/>
          </a:xfrm>
          <a:prstGeom prst="chevron">
            <a:avLst/>
          </a:prstGeom>
          <a:solidFill>
            <a:srgbClr val="464EEA">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2" name="圆角矩形 11"/>
          <p:cNvSpPr/>
          <p:nvPr/>
        </p:nvSpPr>
        <p:spPr>
          <a:xfrm>
            <a:off x="8800987" y="2869929"/>
            <a:ext cx="2537609" cy="787215"/>
          </a:xfrm>
          <a:prstGeom prst="roundRect">
            <a:avLst>
              <a:gd name="adj" fmla="val 50000"/>
            </a:avLst>
          </a:prstGeom>
          <a:gradFill>
            <a:gsLst>
              <a:gs pos="98000">
                <a:srgbClr val="1E27DC"/>
              </a:gs>
              <a:gs pos="12000">
                <a:srgbClr val="464EEA"/>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3" name="iconfont-1187-868319"/>
          <p:cNvSpPr>
            <a:spLocks noChangeAspect="1"/>
          </p:cNvSpPr>
          <p:nvPr/>
        </p:nvSpPr>
        <p:spPr bwMode="auto">
          <a:xfrm>
            <a:off x="5828518" y="3025009"/>
            <a:ext cx="533769" cy="542163"/>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sp>
      <p:sp>
        <p:nvSpPr>
          <p:cNvPr id="14" name="iconfont-11920-5700803"/>
          <p:cNvSpPr>
            <a:spLocks noChangeAspect="1"/>
          </p:cNvSpPr>
          <p:nvPr/>
        </p:nvSpPr>
        <p:spPr bwMode="auto">
          <a:xfrm>
            <a:off x="9840349" y="3025381"/>
            <a:ext cx="458884" cy="466489"/>
          </a:xfrm>
          <a:custGeom>
            <a:avLst/>
            <a:gdLst>
              <a:gd name="T0" fmla="*/ 0 w 11200"/>
              <a:gd name="T1" fmla="*/ 0 h 11200"/>
              <a:gd name="T2" fmla="*/ 4800 w 11200"/>
              <a:gd name="T3" fmla="*/ 0 h 11200"/>
              <a:gd name="T4" fmla="*/ 4800 w 11200"/>
              <a:gd name="T5" fmla="*/ 4800 h 11200"/>
              <a:gd name="T6" fmla="*/ 0 w 11200"/>
              <a:gd name="T7" fmla="*/ 4800 h 11200"/>
              <a:gd name="T8" fmla="*/ 0 w 11200"/>
              <a:gd name="T9" fmla="*/ 0 h 11200"/>
              <a:gd name="T10" fmla="*/ 0 w 11200"/>
              <a:gd name="T11" fmla="*/ 6400 h 11200"/>
              <a:gd name="T12" fmla="*/ 4800 w 11200"/>
              <a:gd name="T13" fmla="*/ 6400 h 11200"/>
              <a:gd name="T14" fmla="*/ 4800 w 11200"/>
              <a:gd name="T15" fmla="*/ 11200 h 11200"/>
              <a:gd name="T16" fmla="*/ 0 w 11200"/>
              <a:gd name="T17" fmla="*/ 11200 h 11200"/>
              <a:gd name="T18" fmla="*/ 0 w 11200"/>
              <a:gd name="T19" fmla="*/ 6400 h 11200"/>
              <a:gd name="T20" fmla="*/ 6400 w 11200"/>
              <a:gd name="T21" fmla="*/ 6400 h 11200"/>
              <a:gd name="T22" fmla="*/ 11200 w 11200"/>
              <a:gd name="T23" fmla="*/ 6400 h 11200"/>
              <a:gd name="T24" fmla="*/ 11200 w 11200"/>
              <a:gd name="T25" fmla="*/ 11200 h 11200"/>
              <a:gd name="T26" fmla="*/ 6400 w 11200"/>
              <a:gd name="T27" fmla="*/ 11200 h 11200"/>
              <a:gd name="T28" fmla="*/ 6400 w 11200"/>
              <a:gd name="T29" fmla="*/ 6400 h 11200"/>
              <a:gd name="T30" fmla="*/ 8800 w 11200"/>
              <a:gd name="T31" fmla="*/ 4800 h 11200"/>
              <a:gd name="T32" fmla="*/ 11200 w 11200"/>
              <a:gd name="T33" fmla="*/ 2400 h 11200"/>
              <a:gd name="T34" fmla="*/ 8800 w 11200"/>
              <a:gd name="T35" fmla="*/ 0 h 11200"/>
              <a:gd name="T36" fmla="*/ 6400 w 11200"/>
              <a:gd name="T37" fmla="*/ 2400 h 11200"/>
              <a:gd name="T38" fmla="*/ 8800 w 11200"/>
              <a:gd name="T39" fmla="*/ 48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00" h="11200">
                <a:moveTo>
                  <a:pt x="0" y="0"/>
                </a:moveTo>
                <a:lnTo>
                  <a:pt x="4800" y="0"/>
                </a:lnTo>
                <a:lnTo>
                  <a:pt x="4800" y="4800"/>
                </a:lnTo>
                <a:lnTo>
                  <a:pt x="0" y="4800"/>
                </a:lnTo>
                <a:lnTo>
                  <a:pt x="0" y="0"/>
                </a:lnTo>
                <a:close/>
                <a:moveTo>
                  <a:pt x="0" y="6400"/>
                </a:moveTo>
                <a:lnTo>
                  <a:pt x="4800" y="6400"/>
                </a:lnTo>
                <a:lnTo>
                  <a:pt x="4800" y="11200"/>
                </a:lnTo>
                <a:lnTo>
                  <a:pt x="0" y="11200"/>
                </a:lnTo>
                <a:lnTo>
                  <a:pt x="0" y="6400"/>
                </a:lnTo>
                <a:close/>
                <a:moveTo>
                  <a:pt x="6400" y="6400"/>
                </a:moveTo>
                <a:lnTo>
                  <a:pt x="11200" y="6400"/>
                </a:lnTo>
                <a:lnTo>
                  <a:pt x="11200" y="11200"/>
                </a:lnTo>
                <a:lnTo>
                  <a:pt x="6400" y="11200"/>
                </a:lnTo>
                <a:lnTo>
                  <a:pt x="6400" y="6400"/>
                </a:lnTo>
                <a:close/>
                <a:moveTo>
                  <a:pt x="8800" y="4800"/>
                </a:moveTo>
                <a:cubicBezTo>
                  <a:pt x="10125" y="4800"/>
                  <a:pt x="11200" y="3725"/>
                  <a:pt x="11200" y="2400"/>
                </a:cubicBezTo>
                <a:cubicBezTo>
                  <a:pt x="11200" y="1075"/>
                  <a:pt x="10125" y="0"/>
                  <a:pt x="8800" y="0"/>
                </a:cubicBezTo>
                <a:cubicBezTo>
                  <a:pt x="7475" y="0"/>
                  <a:pt x="6400" y="1075"/>
                  <a:pt x="6400" y="2400"/>
                </a:cubicBezTo>
                <a:cubicBezTo>
                  <a:pt x="6400" y="3725"/>
                  <a:pt x="7475" y="4800"/>
                  <a:pt x="8800" y="4800"/>
                </a:cubicBezTo>
                <a:close/>
              </a:path>
            </a:pathLst>
          </a:custGeom>
          <a:solidFill>
            <a:schemeClr val="bg1"/>
          </a:solidFill>
          <a:ln>
            <a:noFill/>
          </a:ln>
        </p:spPr>
      </p:sp>
      <p:sp>
        <p:nvSpPr>
          <p:cNvPr id="15" name="iconfont-1191-866883"/>
          <p:cNvSpPr>
            <a:spLocks noChangeAspect="1"/>
          </p:cNvSpPr>
          <p:nvPr/>
        </p:nvSpPr>
        <p:spPr bwMode="auto">
          <a:xfrm>
            <a:off x="1856068" y="3021007"/>
            <a:ext cx="495372" cy="498384"/>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sp>
      <p:sp>
        <p:nvSpPr>
          <p:cNvPr id="16" name="矩形 15"/>
          <p:cNvSpPr/>
          <p:nvPr/>
        </p:nvSpPr>
        <p:spPr>
          <a:xfrm>
            <a:off x="5047615" y="4126230"/>
            <a:ext cx="2247900" cy="398780"/>
          </a:xfrm>
          <a:prstGeom prst="rect">
            <a:avLst/>
          </a:prstGeom>
          <a:noFill/>
        </p:spPr>
        <p:txBody>
          <a:bodyPr wrap="square" rtlCol="0">
            <a:spAutoFit/>
          </a:bodyPr>
          <a:lstStyle/>
          <a:p>
            <a:pPr algn="ct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制定碳交易策略</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17" name="矩形 16"/>
          <p:cNvSpPr/>
          <p:nvPr/>
        </p:nvSpPr>
        <p:spPr>
          <a:xfrm>
            <a:off x="805275" y="4415360"/>
            <a:ext cx="2628864" cy="1060450"/>
          </a:xfrm>
          <a:prstGeom prst="rect">
            <a:avLst/>
          </a:prstGeom>
        </p:spPr>
        <p:txBody>
          <a:bodyPr wrap="square">
            <a:spAutoFit/>
          </a:bodyPr>
          <a:lstStyle/>
          <a:p>
            <a:pPr marL="0" marR="0" lvl="0" indent="0" algn="ct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基于市场的供需情况、宏观经济环境、政策法规等因素对碳市场价格进行预测。</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18" name="矩形 17"/>
          <p:cNvSpPr/>
          <p:nvPr/>
        </p:nvSpPr>
        <p:spPr>
          <a:xfrm>
            <a:off x="1120140" y="4120515"/>
            <a:ext cx="1917700" cy="398780"/>
          </a:xfrm>
          <a:prstGeom prst="rect">
            <a:avLst/>
          </a:prstGeom>
          <a:noFill/>
        </p:spPr>
        <p:txBody>
          <a:bodyPr wrap="square" rtlCol="0">
            <a:spAutoFit/>
          </a:bodyPr>
          <a:lstStyle/>
          <a:p>
            <a:pPr algn="ct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市场价格预测</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19" name="矩形 18"/>
          <p:cNvSpPr/>
          <p:nvPr/>
        </p:nvSpPr>
        <p:spPr>
          <a:xfrm>
            <a:off x="4779067" y="4456575"/>
            <a:ext cx="2628864" cy="1060450"/>
          </a:xfrm>
          <a:prstGeom prst="rect">
            <a:avLst/>
          </a:prstGeom>
        </p:spPr>
        <p:txBody>
          <a:bodyPr wrap="square">
            <a:spAutoFit/>
          </a:bodyPr>
          <a:lstStyle/>
          <a:p>
            <a:pPr marL="0" marR="0" lvl="0" indent="0" algn="ct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根据市场价格</a:t>
            </a: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预测，帮助企业更好地规划用电成本，并最大化经济效益。</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20" name="矩形 19"/>
          <p:cNvSpPr/>
          <p:nvPr/>
        </p:nvSpPr>
        <p:spPr>
          <a:xfrm>
            <a:off x="9297784" y="4130040"/>
            <a:ext cx="1544013" cy="398780"/>
          </a:xfrm>
          <a:prstGeom prst="rect">
            <a:avLst/>
          </a:prstGeom>
          <a:noFill/>
        </p:spPr>
        <p:txBody>
          <a:bodyPr wrap="square" rtlCol="0">
            <a:spAutoFit/>
          </a:bodyPr>
          <a:lstStyle/>
          <a:p>
            <a:pPr algn="ct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节能减排</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21" name="矩形 20"/>
          <p:cNvSpPr/>
          <p:nvPr/>
        </p:nvSpPr>
        <p:spPr>
          <a:xfrm>
            <a:off x="8752858" y="4456575"/>
            <a:ext cx="2628864" cy="1060450"/>
          </a:xfrm>
          <a:prstGeom prst="rect">
            <a:avLst/>
          </a:prstGeom>
        </p:spPr>
        <p:txBody>
          <a:bodyPr wrap="square">
            <a:spAutoFit/>
          </a:bodyPr>
          <a:lstStyle/>
          <a:p>
            <a:pPr marL="0" marR="0" lvl="0" indent="0" algn="ct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通过碳交易、分析报告等一系列方法辅助企业日常生产生活，达到节能减排的目的。</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22" name="矩形 21"/>
          <p:cNvSpPr/>
          <p:nvPr/>
        </p:nvSpPr>
        <p:spPr>
          <a:xfrm>
            <a:off x="5326484" y="1537074"/>
            <a:ext cx="1544013" cy="398780"/>
          </a:xfrm>
          <a:prstGeom prst="rect">
            <a:avLst/>
          </a:prstGeom>
          <a:noFill/>
        </p:spPr>
        <p:txBody>
          <a:bodyPr wrap="square" rtlCol="0">
            <a:spAutoFit/>
          </a:bodyPr>
          <a:lstStyle/>
          <a:p>
            <a:pPr algn="ct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层层嵌套</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2433536" y="1908813"/>
            <a:ext cx="7324928" cy="349250"/>
          </a:xfrm>
          <a:prstGeom prst="rect">
            <a:avLst/>
          </a:prstGeom>
        </p:spPr>
        <p:txBody>
          <a:bodyPr wrap="square">
            <a:spAutoFit/>
          </a:bodyPr>
          <a:lstStyle/>
          <a:p>
            <a:pPr marL="0" marR="0" lvl="0" indent="0" algn="ctr" defTabSz="914400" rtl="0" eaLnBrk="1" fontAlgn="t" latinLnBrk="0" hangingPunct="1">
              <a:lnSpc>
                <a:spcPct val="12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rPr>
              <a:t>提供多功能模块辅助企业</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endParaRPr>
          </a:p>
        </p:txBody>
      </p:sp>
      <p:sp>
        <p:nvSpPr>
          <p:cNvPr id="31" name="平行四边形 30"/>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2" name="矩形 31"/>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3" name="图片 2"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grpSp>
        <p:nvGrpSpPr>
          <p:cNvPr id="6" name="组合 5"/>
          <p:cNvGrpSpPr/>
          <p:nvPr/>
        </p:nvGrpSpPr>
        <p:grpSpPr>
          <a:xfrm>
            <a:off x="10905490" y="6235065"/>
            <a:ext cx="590550" cy="76200"/>
            <a:chOff x="17174" y="9819"/>
            <a:chExt cx="930" cy="120"/>
          </a:xfrm>
        </p:grpSpPr>
        <p:sp>
          <p:nvSpPr>
            <p:cNvPr id="2" name="椭圆 1"/>
            <p:cNvSpPr/>
            <p:nvPr>
              <p:custDataLst>
                <p:tags r:id="rId5"/>
              </p:custDataLst>
            </p:nvPr>
          </p:nvSpPr>
          <p:spPr>
            <a:xfrm>
              <a:off x="1798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4" name="椭圆 3"/>
            <p:cNvSpPr/>
            <p:nvPr>
              <p:custDataLst>
                <p:tags r:id="rId6"/>
              </p:custDataLst>
            </p:nvPr>
          </p:nvSpPr>
          <p:spPr>
            <a:xfrm>
              <a:off x="1744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4" name="椭圆 23"/>
            <p:cNvSpPr/>
            <p:nvPr>
              <p:custDataLst>
                <p:tags r:id="rId7"/>
              </p:custDataLst>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p:cNvSpPr/>
            <p:nvPr>
              <p:custDataLst>
                <p:tags r:id="rId8"/>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33" name="矩形 32"/>
          <p:cNvSpPr/>
          <p:nvPr>
            <p:custDataLst>
              <p:tags r:id="rId9"/>
            </p:custDataLst>
          </p:nvPr>
        </p:nvSpPr>
        <p:spPr>
          <a:xfrm>
            <a:off x="608965" y="869950"/>
            <a:ext cx="1322705" cy="275590"/>
          </a:xfrm>
          <a:prstGeom prst="rect">
            <a:avLst/>
          </a:prstGeom>
        </p:spPr>
        <p:txBody>
          <a:bodyPr wrap="square">
            <a:spAutoFit/>
          </a:bodyPr>
          <a:p>
            <a:pPr algn="dist" fontAlgn="t">
              <a:lnSpc>
                <a:spcPct val="150000"/>
              </a:lnSpc>
            </a:pPr>
            <a:r>
              <a:rPr lang="en-US" altLang="zh-CN"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rPr>
              <a:t>SOLUTIONS</a:t>
            </a: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t="11698" b="11698"/>
          <a:stretch>
            <a:fillRect/>
          </a:stretch>
        </p:blipFill>
        <p:spPr>
          <a:xfrm>
            <a:off x="0" y="0"/>
            <a:ext cx="12207905" cy="6858000"/>
          </a:xfrm>
          <a:prstGeom prst="rect">
            <a:avLst/>
          </a:prstGeom>
        </p:spPr>
      </p:pic>
      <p:sp>
        <p:nvSpPr>
          <p:cNvPr id="5" name="矩形 4"/>
          <p:cNvSpPr/>
          <p:nvPr/>
        </p:nvSpPr>
        <p:spPr>
          <a:xfrm>
            <a:off x="0" y="0"/>
            <a:ext cx="12192000" cy="6858000"/>
          </a:xfrm>
          <a:prstGeom prst="rect">
            <a:avLst/>
          </a:prstGeom>
          <a:gradFill>
            <a:gsLst>
              <a:gs pos="25000">
                <a:schemeClr val="bg1">
                  <a:alpha val="97000"/>
                </a:schemeClr>
              </a:gs>
              <a:gs pos="70000">
                <a:srgbClr val="FFFFFF">
                  <a:alpha val="62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nvSpPr>
        <p:spPr>
          <a:xfrm>
            <a:off x="577234" y="2199133"/>
            <a:ext cx="7516441" cy="1107996"/>
          </a:xfrm>
          <a:prstGeom prst="rect">
            <a:avLst/>
          </a:prstGeom>
          <a:noFill/>
        </p:spPr>
        <p:txBody>
          <a:bodyPr wrap="square" rtlCol="0">
            <a:spAutoFit/>
          </a:bodyPr>
          <a:lstStyle>
            <a:defPPr>
              <a:defRPr lang="zh-CN"/>
            </a:defPPr>
            <a:lvl1pPr>
              <a:defRPr sz="6000" spc="120">
                <a:gradFill>
                  <a:gsLst>
                    <a:gs pos="100000">
                      <a:srgbClr val="009B74"/>
                    </a:gs>
                    <a:gs pos="30000">
                      <a:srgbClr val="00D097"/>
                    </a:gs>
                  </a:gsLst>
                  <a:lin ang="2700000" scaled="0"/>
                </a:gradFill>
                <a:latin typeface="思源黑体 CN Bold" panose="020B0800000000000000" pitchFamily="34" charset="-122"/>
                <a:ea typeface="思源黑体 CN Bold" panose="020B0800000000000000" pitchFamily="34" charset="-122"/>
              </a:defRPr>
            </a:lvl1pPr>
          </a:lstStyle>
          <a:p>
            <a:r>
              <a:rPr lang="zh-CN" altLang="en-US" sz="6600" dirty="0" smtClean="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rPr>
              <a:t>汇报完毕谢谢观看</a:t>
            </a:r>
            <a:endParaRPr lang="zh-CN" altLang="en-US" sz="6600" dirty="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endParaRPr>
          </a:p>
        </p:txBody>
      </p:sp>
      <p:sp>
        <p:nvSpPr>
          <p:cNvPr id="12" name="矩形 11"/>
          <p:cNvSpPr/>
          <p:nvPr/>
        </p:nvSpPr>
        <p:spPr>
          <a:xfrm>
            <a:off x="584689" y="3290737"/>
            <a:ext cx="5475853" cy="369332"/>
          </a:xfrm>
          <a:prstGeom prst="rect">
            <a:avLst/>
          </a:prstGeom>
        </p:spPr>
        <p:txBody>
          <a:bodyPr wrap="square">
            <a:spAutoFit/>
          </a:bodyPr>
          <a:lstStyle/>
          <a:p>
            <a:pPr algn="dist"/>
            <a:r>
              <a:rPr lang="en-US" altLang="zh-CN" spc="120" dirty="0" smtClean="0">
                <a:solidFill>
                  <a:schemeClr val="tx1">
                    <a:lumMod val="65000"/>
                    <a:lumOff val="35000"/>
                  </a:schemeClr>
                </a:solidFill>
                <a:latin typeface="思源黑体 CN Regular" panose="020B0500000000000000" pitchFamily="34" charset="-122"/>
                <a:ea typeface="思源黑体 CN Regular" panose="020B0500000000000000" pitchFamily="34" charset="-122"/>
              </a:rPr>
              <a:t>THANK YOU FOR WATCHING</a:t>
            </a:r>
            <a:endParaRPr lang="zh-CN" altLang="en-US"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6085256" y="491504"/>
            <a:ext cx="1339523"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现状与国内外背景</a:t>
            </a:r>
            <a:endParaRPr lang="zh-CN" altLang="en-US" dirty="0">
              <a:solidFill>
                <a:schemeClr val="bg1">
                  <a:lumMod val="65000"/>
                </a:schemeClr>
              </a:solidFill>
            </a:endParaRPr>
          </a:p>
        </p:txBody>
      </p:sp>
      <p:sp>
        <p:nvSpPr>
          <p:cNvPr id="15" name="文本框 14"/>
          <p:cNvSpPr txBox="1"/>
          <p:nvPr/>
        </p:nvSpPr>
        <p:spPr>
          <a:xfrm>
            <a:off x="7584954" y="491504"/>
            <a:ext cx="1325727"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开发思路</a:t>
            </a:r>
            <a:endParaRPr lang="zh-CN" altLang="en-US" dirty="0">
              <a:solidFill>
                <a:schemeClr val="bg1">
                  <a:lumMod val="65000"/>
                </a:schemeClr>
              </a:solidFill>
            </a:endParaRPr>
          </a:p>
        </p:txBody>
      </p:sp>
      <p:sp>
        <p:nvSpPr>
          <p:cNvPr id="16" name="文本框 15"/>
          <p:cNvSpPr txBox="1"/>
          <p:nvPr/>
        </p:nvSpPr>
        <p:spPr>
          <a:xfrm>
            <a:off x="9070856" y="491504"/>
            <a:ext cx="146272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3755" y="491504"/>
            <a:ext cx="1045548"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应用场景</a:t>
            </a:r>
            <a:endParaRPr lang="zh-CN" altLang="en-US" dirty="0">
              <a:sym typeface="+mn-ea"/>
            </a:endParaRPr>
          </a:p>
        </p:txBody>
      </p:sp>
      <p:sp>
        <p:nvSpPr>
          <p:cNvPr id="17" name="矩形 16"/>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48" name="矩形 47"/>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4675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生态现状</a:t>
            </a:r>
            <a:endParaRPr lang="zh-CN" altLang="en-US" b="1" dirty="0"/>
          </a:p>
        </p:txBody>
      </p:sp>
      <p:sp>
        <p:nvSpPr>
          <p:cNvPr id="5" name="矩形 4"/>
          <p:cNvSpPr/>
          <p:nvPr/>
        </p:nvSpPr>
        <p:spPr>
          <a:xfrm>
            <a:off x="596265" y="870585"/>
            <a:ext cx="2494915"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ECOLOGICAL SITUATION </a:t>
            </a:r>
            <a:endParaRPr lang="zh-CN" altLang="en-US" sz="800" dirty="0">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grpSp>
        <p:nvGrpSpPr>
          <p:cNvPr id="260" name="Group 261"/>
          <p:cNvGrpSpPr/>
          <p:nvPr/>
        </p:nvGrpSpPr>
        <p:grpSpPr>
          <a:xfrm>
            <a:off x="1646614" y="1797595"/>
            <a:ext cx="8913741" cy="3965371"/>
            <a:chOff x="4782995" y="3698539"/>
            <a:chExt cx="13672981" cy="6082568"/>
          </a:xfrm>
          <a:solidFill>
            <a:schemeClr val="bg1">
              <a:lumMod val="95000"/>
            </a:schemeClr>
          </a:solidFill>
        </p:grpSpPr>
        <p:grpSp>
          <p:nvGrpSpPr>
            <p:cNvPr id="261" name="Group 2"/>
            <p:cNvGrpSpPr/>
            <p:nvPr/>
          </p:nvGrpSpPr>
          <p:grpSpPr>
            <a:xfrm>
              <a:off x="4782995" y="3698539"/>
              <a:ext cx="13672981" cy="6082568"/>
              <a:chOff x="354013" y="731838"/>
              <a:chExt cx="7053262" cy="3136900"/>
            </a:xfrm>
            <a:grpFill/>
          </p:grpSpPr>
          <p:sp>
            <p:nvSpPr>
              <p:cNvPr id="262" name="Freeform 1"/>
              <p:cNvSpPr>
                <a:spLocks noChangeArrowheads="1"/>
              </p:cNvSpPr>
              <p:nvPr>
                <p:custDataLst>
                  <p:tags r:id="rId3"/>
                </p:custDataLst>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3" name="Freeform 2"/>
              <p:cNvSpPr>
                <a:spLocks noChangeArrowheads="1"/>
              </p:cNvSpPr>
              <p:nvPr>
                <p:custDataLst>
                  <p:tags r:id="rId4"/>
                </p:custDataLst>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4" name="Freeform 3"/>
              <p:cNvSpPr>
                <a:spLocks noChangeArrowheads="1"/>
              </p:cNvSpPr>
              <p:nvPr>
                <p:custDataLst>
                  <p:tags r:id="rId5"/>
                </p:custDataLst>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5" name="Freeform 4"/>
              <p:cNvSpPr>
                <a:spLocks noChangeArrowheads="1"/>
              </p:cNvSpPr>
              <p:nvPr>
                <p:custDataLst>
                  <p:tags r:id="rId6"/>
                </p:custDataLst>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6" name="Freeform 5"/>
              <p:cNvSpPr>
                <a:spLocks noChangeArrowheads="1"/>
              </p:cNvSpPr>
              <p:nvPr>
                <p:custDataLst>
                  <p:tags r:id="rId7"/>
                </p:custDataLst>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7" name="Freeform 6"/>
              <p:cNvSpPr>
                <a:spLocks noChangeArrowheads="1"/>
              </p:cNvSpPr>
              <p:nvPr>
                <p:custDataLst>
                  <p:tags r:id="rId8"/>
                </p:custDataLst>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8" name="Freeform 7"/>
              <p:cNvSpPr>
                <a:spLocks noChangeArrowheads="1"/>
              </p:cNvSpPr>
              <p:nvPr>
                <p:custDataLst>
                  <p:tags r:id="rId9"/>
                </p:custDataLst>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69" name="Freeform 8"/>
              <p:cNvSpPr>
                <a:spLocks noChangeArrowheads="1"/>
              </p:cNvSpPr>
              <p:nvPr>
                <p:custDataLst>
                  <p:tags r:id="rId10"/>
                </p:custDataLst>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0" name="Freeform 9"/>
              <p:cNvSpPr>
                <a:spLocks noChangeArrowheads="1"/>
              </p:cNvSpPr>
              <p:nvPr>
                <p:custDataLst>
                  <p:tags r:id="rId11"/>
                </p:custDataLst>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1" name="Freeform 10"/>
              <p:cNvSpPr>
                <a:spLocks noChangeArrowheads="1"/>
              </p:cNvSpPr>
              <p:nvPr>
                <p:custDataLst>
                  <p:tags r:id="rId12"/>
                </p:custDataLst>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2" name="Freeform 11"/>
              <p:cNvSpPr>
                <a:spLocks noChangeArrowheads="1"/>
              </p:cNvSpPr>
              <p:nvPr>
                <p:custDataLst>
                  <p:tags r:id="rId13"/>
                </p:custDataLst>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3" name="Freeform 12"/>
              <p:cNvSpPr>
                <a:spLocks noChangeArrowheads="1"/>
              </p:cNvSpPr>
              <p:nvPr>
                <p:custDataLst>
                  <p:tags r:id="rId14"/>
                </p:custDataLst>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4" name="Freeform 13"/>
              <p:cNvSpPr>
                <a:spLocks noChangeArrowheads="1"/>
              </p:cNvSpPr>
              <p:nvPr>
                <p:custDataLst>
                  <p:tags r:id="rId15"/>
                </p:custDataLst>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5" name="Freeform 14"/>
              <p:cNvSpPr>
                <a:spLocks noChangeArrowheads="1"/>
              </p:cNvSpPr>
              <p:nvPr>
                <p:custDataLst>
                  <p:tags r:id="rId16"/>
                </p:custDataLst>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6" name="Freeform 15"/>
              <p:cNvSpPr>
                <a:spLocks noChangeArrowheads="1"/>
              </p:cNvSpPr>
              <p:nvPr>
                <p:custDataLst>
                  <p:tags r:id="rId17"/>
                </p:custDataLst>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7" name="Freeform 16"/>
              <p:cNvSpPr>
                <a:spLocks noChangeArrowheads="1"/>
              </p:cNvSpPr>
              <p:nvPr>
                <p:custDataLst>
                  <p:tags r:id="rId18"/>
                </p:custDataLst>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8" name="Freeform 17"/>
              <p:cNvSpPr>
                <a:spLocks noChangeArrowheads="1"/>
              </p:cNvSpPr>
              <p:nvPr>
                <p:custDataLst>
                  <p:tags r:id="rId19"/>
                </p:custDataLst>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79" name="Freeform 18"/>
              <p:cNvSpPr>
                <a:spLocks noChangeArrowheads="1"/>
              </p:cNvSpPr>
              <p:nvPr>
                <p:custDataLst>
                  <p:tags r:id="rId20"/>
                </p:custDataLst>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0" name="Freeform 19"/>
              <p:cNvSpPr>
                <a:spLocks noChangeArrowheads="1"/>
              </p:cNvSpPr>
              <p:nvPr>
                <p:custDataLst>
                  <p:tags r:id="rId21"/>
                </p:custDataLst>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1" name="Freeform 20"/>
              <p:cNvSpPr>
                <a:spLocks noChangeArrowheads="1"/>
              </p:cNvSpPr>
              <p:nvPr>
                <p:custDataLst>
                  <p:tags r:id="rId22"/>
                </p:custDataLst>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2" name="Freeform 21"/>
              <p:cNvSpPr>
                <a:spLocks noChangeArrowheads="1"/>
              </p:cNvSpPr>
              <p:nvPr>
                <p:custDataLst>
                  <p:tags r:id="rId23"/>
                </p:custDataLst>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3" name="Freeform 22"/>
              <p:cNvSpPr>
                <a:spLocks noChangeArrowheads="1"/>
              </p:cNvSpPr>
              <p:nvPr>
                <p:custDataLst>
                  <p:tags r:id="rId24"/>
                </p:custDataLst>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4" name="Freeform 23"/>
              <p:cNvSpPr>
                <a:spLocks noChangeArrowheads="1"/>
              </p:cNvSpPr>
              <p:nvPr>
                <p:custDataLst>
                  <p:tags r:id="rId25"/>
                </p:custDataLst>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5" name="Freeform 24"/>
              <p:cNvSpPr>
                <a:spLocks noChangeArrowheads="1"/>
              </p:cNvSpPr>
              <p:nvPr>
                <p:custDataLst>
                  <p:tags r:id="rId26"/>
                </p:custDataLst>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6" name="Freeform 25"/>
              <p:cNvSpPr>
                <a:spLocks noChangeArrowheads="1"/>
              </p:cNvSpPr>
              <p:nvPr>
                <p:custDataLst>
                  <p:tags r:id="rId27"/>
                </p:custDataLst>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7" name="Freeform 26"/>
              <p:cNvSpPr>
                <a:spLocks noChangeArrowheads="1"/>
              </p:cNvSpPr>
              <p:nvPr>
                <p:custDataLst>
                  <p:tags r:id="rId28"/>
                </p:custDataLst>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8" name="Freeform 27"/>
              <p:cNvSpPr>
                <a:spLocks noChangeArrowheads="1"/>
              </p:cNvSpPr>
              <p:nvPr>
                <p:custDataLst>
                  <p:tags r:id="rId29"/>
                </p:custDataLst>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89" name="Freeform 28"/>
              <p:cNvSpPr>
                <a:spLocks noChangeArrowheads="1"/>
              </p:cNvSpPr>
              <p:nvPr>
                <p:custDataLst>
                  <p:tags r:id="rId30"/>
                </p:custDataLst>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0" name="Freeform 29"/>
              <p:cNvSpPr>
                <a:spLocks noChangeArrowheads="1"/>
              </p:cNvSpPr>
              <p:nvPr>
                <p:custDataLst>
                  <p:tags r:id="rId31"/>
                </p:custDataLst>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1" name="Freeform 30"/>
              <p:cNvSpPr>
                <a:spLocks noChangeArrowheads="1"/>
              </p:cNvSpPr>
              <p:nvPr>
                <p:custDataLst>
                  <p:tags r:id="rId32"/>
                </p:custDataLst>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2" name="Freeform 31"/>
              <p:cNvSpPr>
                <a:spLocks noChangeArrowheads="1"/>
              </p:cNvSpPr>
              <p:nvPr>
                <p:custDataLst>
                  <p:tags r:id="rId33"/>
                </p:custDataLst>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3" name="Freeform 32"/>
              <p:cNvSpPr>
                <a:spLocks noChangeArrowheads="1"/>
              </p:cNvSpPr>
              <p:nvPr>
                <p:custDataLst>
                  <p:tags r:id="rId34"/>
                </p:custDataLst>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4" name="Freeform 33"/>
              <p:cNvSpPr>
                <a:spLocks noChangeArrowheads="1"/>
              </p:cNvSpPr>
              <p:nvPr>
                <p:custDataLst>
                  <p:tags r:id="rId35"/>
                </p:custDataLst>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5" name="Freeform 34"/>
              <p:cNvSpPr>
                <a:spLocks noChangeArrowheads="1"/>
              </p:cNvSpPr>
              <p:nvPr>
                <p:custDataLst>
                  <p:tags r:id="rId36"/>
                </p:custDataLst>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6" name="Freeform 35"/>
              <p:cNvSpPr>
                <a:spLocks noChangeArrowheads="1"/>
              </p:cNvSpPr>
              <p:nvPr>
                <p:custDataLst>
                  <p:tags r:id="rId37"/>
                </p:custDataLst>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7" name="Freeform 36"/>
              <p:cNvSpPr>
                <a:spLocks noChangeArrowheads="1"/>
              </p:cNvSpPr>
              <p:nvPr>
                <p:custDataLst>
                  <p:tags r:id="rId38"/>
                </p:custDataLst>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8" name="Freeform 37"/>
              <p:cNvSpPr>
                <a:spLocks noChangeArrowheads="1"/>
              </p:cNvSpPr>
              <p:nvPr>
                <p:custDataLst>
                  <p:tags r:id="rId39"/>
                </p:custDataLst>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299" name="Freeform 38"/>
              <p:cNvSpPr>
                <a:spLocks noChangeArrowheads="1"/>
              </p:cNvSpPr>
              <p:nvPr>
                <p:custDataLst>
                  <p:tags r:id="rId40"/>
                </p:custDataLst>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0" name="Freeform 39"/>
              <p:cNvSpPr>
                <a:spLocks noChangeArrowheads="1"/>
              </p:cNvSpPr>
              <p:nvPr>
                <p:custDataLst>
                  <p:tags r:id="rId41"/>
                </p:custDataLst>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1" name="Freeform 40"/>
              <p:cNvSpPr>
                <a:spLocks noChangeArrowheads="1"/>
              </p:cNvSpPr>
              <p:nvPr>
                <p:custDataLst>
                  <p:tags r:id="rId42"/>
                </p:custDataLst>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2" name="Freeform 41"/>
              <p:cNvSpPr>
                <a:spLocks noChangeArrowheads="1"/>
              </p:cNvSpPr>
              <p:nvPr>
                <p:custDataLst>
                  <p:tags r:id="rId43"/>
                </p:custDataLst>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3" name="Freeform 42"/>
              <p:cNvSpPr>
                <a:spLocks noChangeArrowheads="1"/>
              </p:cNvSpPr>
              <p:nvPr>
                <p:custDataLst>
                  <p:tags r:id="rId44"/>
                </p:custDataLst>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4" name="Freeform 43"/>
              <p:cNvSpPr>
                <a:spLocks noChangeArrowheads="1"/>
              </p:cNvSpPr>
              <p:nvPr>
                <p:custDataLst>
                  <p:tags r:id="rId45"/>
                </p:custDataLst>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5" name="Freeform 44"/>
              <p:cNvSpPr>
                <a:spLocks noChangeArrowheads="1"/>
              </p:cNvSpPr>
              <p:nvPr>
                <p:custDataLst>
                  <p:tags r:id="rId46"/>
                </p:custDataLst>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6" name="Freeform 45"/>
              <p:cNvSpPr>
                <a:spLocks noChangeArrowheads="1"/>
              </p:cNvSpPr>
              <p:nvPr>
                <p:custDataLst>
                  <p:tags r:id="rId47"/>
                </p:custDataLst>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7" name="Freeform 46"/>
              <p:cNvSpPr>
                <a:spLocks noChangeArrowheads="1"/>
              </p:cNvSpPr>
              <p:nvPr>
                <p:custDataLst>
                  <p:tags r:id="rId48"/>
                </p:custDataLst>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8" name="Freeform 47"/>
              <p:cNvSpPr>
                <a:spLocks noChangeArrowheads="1"/>
              </p:cNvSpPr>
              <p:nvPr>
                <p:custDataLst>
                  <p:tags r:id="rId49"/>
                </p:custDataLst>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09" name="Freeform 48"/>
              <p:cNvSpPr>
                <a:spLocks noChangeArrowheads="1"/>
              </p:cNvSpPr>
              <p:nvPr>
                <p:custDataLst>
                  <p:tags r:id="rId50"/>
                </p:custDataLst>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0" name="Freeform 49"/>
              <p:cNvSpPr>
                <a:spLocks noChangeArrowheads="1"/>
              </p:cNvSpPr>
              <p:nvPr>
                <p:custDataLst>
                  <p:tags r:id="rId51"/>
                </p:custDataLst>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1" name="Freeform 50"/>
              <p:cNvSpPr>
                <a:spLocks noChangeArrowheads="1"/>
              </p:cNvSpPr>
              <p:nvPr>
                <p:custDataLst>
                  <p:tags r:id="rId52"/>
                </p:custDataLst>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2" name="Freeform 51"/>
              <p:cNvSpPr>
                <a:spLocks noChangeArrowheads="1"/>
              </p:cNvSpPr>
              <p:nvPr>
                <p:custDataLst>
                  <p:tags r:id="rId53"/>
                </p:custDataLst>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3" name="Freeform 52"/>
              <p:cNvSpPr>
                <a:spLocks noChangeArrowheads="1"/>
              </p:cNvSpPr>
              <p:nvPr>
                <p:custDataLst>
                  <p:tags r:id="rId54"/>
                </p:custDataLst>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4" name="Freeform 53"/>
              <p:cNvSpPr>
                <a:spLocks noChangeArrowheads="1"/>
              </p:cNvSpPr>
              <p:nvPr>
                <p:custDataLst>
                  <p:tags r:id="rId55"/>
                </p:custDataLst>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5" name="Freeform 54"/>
              <p:cNvSpPr>
                <a:spLocks noChangeArrowheads="1"/>
              </p:cNvSpPr>
              <p:nvPr>
                <p:custDataLst>
                  <p:tags r:id="rId56"/>
                </p:custDataLst>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6" name="Freeform 55"/>
              <p:cNvSpPr>
                <a:spLocks noChangeArrowheads="1"/>
              </p:cNvSpPr>
              <p:nvPr>
                <p:custDataLst>
                  <p:tags r:id="rId57"/>
                </p:custDataLst>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7" name="Freeform 56"/>
              <p:cNvSpPr>
                <a:spLocks noChangeArrowheads="1"/>
              </p:cNvSpPr>
              <p:nvPr>
                <p:custDataLst>
                  <p:tags r:id="rId58"/>
                </p:custDataLst>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8" name="Freeform 57"/>
              <p:cNvSpPr>
                <a:spLocks noChangeArrowheads="1"/>
              </p:cNvSpPr>
              <p:nvPr>
                <p:custDataLst>
                  <p:tags r:id="rId59"/>
                </p:custDataLst>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19" name="Freeform 58"/>
              <p:cNvSpPr>
                <a:spLocks noChangeArrowheads="1"/>
              </p:cNvSpPr>
              <p:nvPr>
                <p:custDataLst>
                  <p:tags r:id="rId60"/>
                </p:custDataLst>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0" name="Freeform 59"/>
              <p:cNvSpPr>
                <a:spLocks noChangeArrowheads="1"/>
              </p:cNvSpPr>
              <p:nvPr>
                <p:custDataLst>
                  <p:tags r:id="rId61"/>
                </p:custDataLst>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1" name="Freeform 60"/>
              <p:cNvSpPr>
                <a:spLocks noChangeArrowheads="1"/>
              </p:cNvSpPr>
              <p:nvPr>
                <p:custDataLst>
                  <p:tags r:id="rId62"/>
                </p:custDataLst>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2" name="Freeform 61"/>
              <p:cNvSpPr>
                <a:spLocks noChangeArrowheads="1"/>
              </p:cNvSpPr>
              <p:nvPr>
                <p:custDataLst>
                  <p:tags r:id="rId63"/>
                </p:custDataLst>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3" name="Freeform 62"/>
              <p:cNvSpPr>
                <a:spLocks noChangeArrowheads="1"/>
              </p:cNvSpPr>
              <p:nvPr>
                <p:custDataLst>
                  <p:tags r:id="rId64"/>
                </p:custDataLst>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4" name="Freeform 63"/>
              <p:cNvSpPr>
                <a:spLocks noChangeArrowheads="1"/>
              </p:cNvSpPr>
              <p:nvPr>
                <p:custDataLst>
                  <p:tags r:id="rId65"/>
                </p:custDataLst>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5" name="Freeform 64"/>
              <p:cNvSpPr>
                <a:spLocks noChangeArrowheads="1"/>
              </p:cNvSpPr>
              <p:nvPr>
                <p:custDataLst>
                  <p:tags r:id="rId66"/>
                </p:custDataLst>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6" name="Freeform 65"/>
              <p:cNvSpPr>
                <a:spLocks noChangeArrowheads="1"/>
              </p:cNvSpPr>
              <p:nvPr>
                <p:custDataLst>
                  <p:tags r:id="rId67"/>
                </p:custDataLst>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7" name="Freeform 66"/>
              <p:cNvSpPr>
                <a:spLocks noChangeArrowheads="1"/>
              </p:cNvSpPr>
              <p:nvPr>
                <p:custDataLst>
                  <p:tags r:id="rId68"/>
                </p:custDataLst>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8" name="Freeform 67"/>
              <p:cNvSpPr>
                <a:spLocks noChangeArrowheads="1"/>
              </p:cNvSpPr>
              <p:nvPr>
                <p:custDataLst>
                  <p:tags r:id="rId69"/>
                </p:custDataLst>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29" name="Freeform 68"/>
              <p:cNvSpPr>
                <a:spLocks noChangeArrowheads="1"/>
              </p:cNvSpPr>
              <p:nvPr>
                <p:custDataLst>
                  <p:tags r:id="rId70"/>
                </p:custDataLst>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0" name="Freeform 69"/>
              <p:cNvSpPr>
                <a:spLocks noChangeArrowheads="1"/>
              </p:cNvSpPr>
              <p:nvPr>
                <p:custDataLst>
                  <p:tags r:id="rId71"/>
                </p:custDataLst>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1" name="Freeform 70"/>
              <p:cNvSpPr>
                <a:spLocks noChangeArrowheads="1"/>
              </p:cNvSpPr>
              <p:nvPr>
                <p:custDataLst>
                  <p:tags r:id="rId72"/>
                </p:custDataLst>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2" name="Freeform 71"/>
              <p:cNvSpPr>
                <a:spLocks noChangeArrowheads="1"/>
              </p:cNvSpPr>
              <p:nvPr>
                <p:custDataLst>
                  <p:tags r:id="rId73"/>
                </p:custDataLst>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3" name="Freeform 72"/>
              <p:cNvSpPr>
                <a:spLocks noChangeArrowheads="1"/>
              </p:cNvSpPr>
              <p:nvPr>
                <p:custDataLst>
                  <p:tags r:id="rId74"/>
                </p:custDataLst>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4" name="Freeform 73"/>
              <p:cNvSpPr>
                <a:spLocks noChangeArrowheads="1"/>
              </p:cNvSpPr>
              <p:nvPr>
                <p:custDataLst>
                  <p:tags r:id="rId75"/>
                </p:custDataLst>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5" name="Freeform 74"/>
              <p:cNvSpPr>
                <a:spLocks noChangeArrowheads="1"/>
              </p:cNvSpPr>
              <p:nvPr>
                <p:custDataLst>
                  <p:tags r:id="rId76"/>
                </p:custDataLst>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6" name="Freeform 75"/>
              <p:cNvSpPr>
                <a:spLocks noChangeArrowheads="1"/>
              </p:cNvSpPr>
              <p:nvPr>
                <p:custDataLst>
                  <p:tags r:id="rId77"/>
                </p:custDataLst>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7" name="Freeform 76"/>
              <p:cNvSpPr>
                <a:spLocks noChangeArrowheads="1"/>
              </p:cNvSpPr>
              <p:nvPr>
                <p:custDataLst>
                  <p:tags r:id="rId78"/>
                </p:custDataLst>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8" name="Freeform 77"/>
              <p:cNvSpPr>
                <a:spLocks noChangeArrowheads="1"/>
              </p:cNvSpPr>
              <p:nvPr>
                <p:custDataLst>
                  <p:tags r:id="rId79"/>
                </p:custDataLst>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39" name="Freeform 78"/>
              <p:cNvSpPr>
                <a:spLocks noChangeArrowheads="1"/>
              </p:cNvSpPr>
              <p:nvPr>
                <p:custDataLst>
                  <p:tags r:id="rId80"/>
                </p:custDataLst>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0" name="Freeform 79"/>
              <p:cNvSpPr>
                <a:spLocks noChangeArrowheads="1"/>
              </p:cNvSpPr>
              <p:nvPr>
                <p:custDataLst>
                  <p:tags r:id="rId81"/>
                </p:custDataLst>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1" name="Freeform 80"/>
              <p:cNvSpPr>
                <a:spLocks noChangeArrowheads="1"/>
              </p:cNvSpPr>
              <p:nvPr>
                <p:custDataLst>
                  <p:tags r:id="rId82"/>
                </p:custDataLst>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2" name="Freeform 81"/>
              <p:cNvSpPr>
                <a:spLocks noChangeArrowheads="1"/>
              </p:cNvSpPr>
              <p:nvPr>
                <p:custDataLst>
                  <p:tags r:id="rId83"/>
                </p:custDataLst>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3" name="Freeform 82"/>
              <p:cNvSpPr>
                <a:spLocks noChangeArrowheads="1"/>
              </p:cNvSpPr>
              <p:nvPr>
                <p:custDataLst>
                  <p:tags r:id="rId84"/>
                </p:custDataLst>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4" name="Freeform 83"/>
              <p:cNvSpPr>
                <a:spLocks noChangeArrowheads="1"/>
              </p:cNvSpPr>
              <p:nvPr>
                <p:custDataLst>
                  <p:tags r:id="rId85"/>
                </p:custDataLst>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5" name="Freeform 84"/>
              <p:cNvSpPr>
                <a:spLocks noChangeArrowheads="1"/>
              </p:cNvSpPr>
              <p:nvPr>
                <p:custDataLst>
                  <p:tags r:id="rId86"/>
                </p:custDataLst>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6" name="Freeform 85"/>
              <p:cNvSpPr>
                <a:spLocks noChangeArrowheads="1"/>
              </p:cNvSpPr>
              <p:nvPr>
                <p:custDataLst>
                  <p:tags r:id="rId87"/>
                </p:custDataLst>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7" name="Freeform 86"/>
              <p:cNvSpPr>
                <a:spLocks noChangeArrowheads="1"/>
              </p:cNvSpPr>
              <p:nvPr>
                <p:custDataLst>
                  <p:tags r:id="rId88"/>
                </p:custDataLst>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8" name="Freeform 87"/>
              <p:cNvSpPr>
                <a:spLocks noChangeArrowheads="1"/>
              </p:cNvSpPr>
              <p:nvPr>
                <p:custDataLst>
                  <p:tags r:id="rId89"/>
                </p:custDataLst>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49" name="Freeform 88"/>
              <p:cNvSpPr>
                <a:spLocks noChangeArrowheads="1"/>
              </p:cNvSpPr>
              <p:nvPr>
                <p:custDataLst>
                  <p:tags r:id="rId90"/>
                </p:custDataLst>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0" name="Freeform 89"/>
              <p:cNvSpPr>
                <a:spLocks noChangeArrowheads="1"/>
              </p:cNvSpPr>
              <p:nvPr>
                <p:custDataLst>
                  <p:tags r:id="rId91"/>
                </p:custDataLst>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1" name="Freeform 90"/>
              <p:cNvSpPr>
                <a:spLocks noChangeArrowheads="1"/>
              </p:cNvSpPr>
              <p:nvPr>
                <p:custDataLst>
                  <p:tags r:id="rId92"/>
                </p:custDataLst>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2" name="Freeform 91"/>
              <p:cNvSpPr>
                <a:spLocks noChangeArrowheads="1"/>
              </p:cNvSpPr>
              <p:nvPr>
                <p:custDataLst>
                  <p:tags r:id="rId93"/>
                </p:custDataLst>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3" name="Freeform 92"/>
              <p:cNvSpPr>
                <a:spLocks noChangeArrowheads="1"/>
              </p:cNvSpPr>
              <p:nvPr>
                <p:custDataLst>
                  <p:tags r:id="rId94"/>
                </p:custDataLst>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4" name="Freeform 93"/>
              <p:cNvSpPr>
                <a:spLocks noChangeArrowheads="1"/>
              </p:cNvSpPr>
              <p:nvPr>
                <p:custDataLst>
                  <p:tags r:id="rId95"/>
                </p:custDataLst>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5" name="Freeform 94"/>
              <p:cNvSpPr>
                <a:spLocks noChangeArrowheads="1"/>
              </p:cNvSpPr>
              <p:nvPr>
                <p:custDataLst>
                  <p:tags r:id="rId96"/>
                </p:custDataLst>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6" name="Freeform 95"/>
              <p:cNvSpPr>
                <a:spLocks noChangeArrowheads="1"/>
              </p:cNvSpPr>
              <p:nvPr>
                <p:custDataLst>
                  <p:tags r:id="rId97"/>
                </p:custDataLst>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7" name="Freeform 96"/>
              <p:cNvSpPr>
                <a:spLocks noChangeArrowheads="1"/>
              </p:cNvSpPr>
              <p:nvPr>
                <p:custDataLst>
                  <p:tags r:id="rId98"/>
                </p:custDataLst>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8" name="Freeform 97"/>
              <p:cNvSpPr>
                <a:spLocks noChangeArrowheads="1"/>
              </p:cNvSpPr>
              <p:nvPr>
                <p:custDataLst>
                  <p:tags r:id="rId99"/>
                </p:custDataLst>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59" name="Freeform 98"/>
              <p:cNvSpPr>
                <a:spLocks noChangeArrowheads="1"/>
              </p:cNvSpPr>
              <p:nvPr>
                <p:custDataLst>
                  <p:tags r:id="rId100"/>
                </p:custDataLst>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0" name="Freeform 99"/>
              <p:cNvSpPr>
                <a:spLocks noChangeArrowheads="1"/>
              </p:cNvSpPr>
              <p:nvPr>
                <p:custDataLst>
                  <p:tags r:id="rId101"/>
                </p:custDataLst>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1" name="Freeform 100"/>
              <p:cNvSpPr>
                <a:spLocks noChangeArrowheads="1"/>
              </p:cNvSpPr>
              <p:nvPr>
                <p:custDataLst>
                  <p:tags r:id="rId102"/>
                </p:custDataLst>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2" name="Freeform 101"/>
              <p:cNvSpPr>
                <a:spLocks noChangeArrowheads="1"/>
              </p:cNvSpPr>
              <p:nvPr>
                <p:custDataLst>
                  <p:tags r:id="rId103"/>
                </p:custDataLst>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3" name="Freeform 102"/>
              <p:cNvSpPr>
                <a:spLocks noChangeArrowheads="1"/>
              </p:cNvSpPr>
              <p:nvPr>
                <p:custDataLst>
                  <p:tags r:id="rId104"/>
                </p:custDataLst>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4" name="Freeform 103"/>
              <p:cNvSpPr>
                <a:spLocks noChangeArrowheads="1"/>
              </p:cNvSpPr>
              <p:nvPr>
                <p:custDataLst>
                  <p:tags r:id="rId105"/>
                </p:custDataLst>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5" name="Freeform 104"/>
              <p:cNvSpPr>
                <a:spLocks noChangeArrowheads="1"/>
              </p:cNvSpPr>
              <p:nvPr>
                <p:custDataLst>
                  <p:tags r:id="rId106"/>
                </p:custDataLst>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6" name="Freeform 105"/>
              <p:cNvSpPr>
                <a:spLocks noChangeArrowheads="1"/>
              </p:cNvSpPr>
              <p:nvPr>
                <p:custDataLst>
                  <p:tags r:id="rId107"/>
                </p:custDataLst>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7" name="Freeform 106"/>
              <p:cNvSpPr>
                <a:spLocks noChangeArrowheads="1"/>
              </p:cNvSpPr>
              <p:nvPr>
                <p:custDataLst>
                  <p:tags r:id="rId108"/>
                </p:custDataLst>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8" name="Freeform 107"/>
              <p:cNvSpPr>
                <a:spLocks noChangeArrowheads="1"/>
              </p:cNvSpPr>
              <p:nvPr>
                <p:custDataLst>
                  <p:tags r:id="rId109"/>
                </p:custDataLst>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69" name="Freeform 108"/>
              <p:cNvSpPr>
                <a:spLocks noChangeArrowheads="1"/>
              </p:cNvSpPr>
              <p:nvPr>
                <p:custDataLst>
                  <p:tags r:id="rId110"/>
                </p:custDataLst>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0" name="Freeform 109"/>
              <p:cNvSpPr>
                <a:spLocks noChangeArrowheads="1"/>
              </p:cNvSpPr>
              <p:nvPr>
                <p:custDataLst>
                  <p:tags r:id="rId111"/>
                </p:custDataLst>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1" name="Freeform 110"/>
              <p:cNvSpPr>
                <a:spLocks noChangeArrowheads="1"/>
              </p:cNvSpPr>
              <p:nvPr>
                <p:custDataLst>
                  <p:tags r:id="rId112"/>
                </p:custDataLst>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2" name="Freeform 111"/>
              <p:cNvSpPr>
                <a:spLocks noChangeArrowheads="1"/>
              </p:cNvSpPr>
              <p:nvPr>
                <p:custDataLst>
                  <p:tags r:id="rId113"/>
                </p:custDataLst>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3" name="Freeform 112"/>
              <p:cNvSpPr>
                <a:spLocks noChangeArrowheads="1"/>
              </p:cNvSpPr>
              <p:nvPr>
                <p:custDataLst>
                  <p:tags r:id="rId114"/>
                </p:custDataLst>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4" name="Freeform 113"/>
              <p:cNvSpPr>
                <a:spLocks noChangeArrowheads="1"/>
              </p:cNvSpPr>
              <p:nvPr>
                <p:custDataLst>
                  <p:tags r:id="rId115"/>
                </p:custDataLst>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5" name="Freeform 114"/>
              <p:cNvSpPr>
                <a:spLocks noChangeArrowheads="1"/>
              </p:cNvSpPr>
              <p:nvPr>
                <p:custDataLst>
                  <p:tags r:id="rId116"/>
                </p:custDataLst>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6" name="Freeform 115"/>
              <p:cNvSpPr>
                <a:spLocks noChangeArrowheads="1"/>
              </p:cNvSpPr>
              <p:nvPr>
                <p:custDataLst>
                  <p:tags r:id="rId117"/>
                </p:custDataLst>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7" name="Freeform 116"/>
              <p:cNvSpPr>
                <a:spLocks noChangeArrowheads="1"/>
              </p:cNvSpPr>
              <p:nvPr>
                <p:custDataLst>
                  <p:tags r:id="rId118"/>
                </p:custDataLst>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8" name="Freeform 117"/>
              <p:cNvSpPr>
                <a:spLocks noChangeArrowheads="1"/>
              </p:cNvSpPr>
              <p:nvPr>
                <p:custDataLst>
                  <p:tags r:id="rId119"/>
                </p:custDataLst>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79" name="Freeform 118"/>
              <p:cNvSpPr>
                <a:spLocks noChangeArrowheads="1"/>
              </p:cNvSpPr>
              <p:nvPr>
                <p:custDataLst>
                  <p:tags r:id="rId120"/>
                </p:custDataLst>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0" name="Freeform 119"/>
              <p:cNvSpPr>
                <a:spLocks noChangeArrowheads="1"/>
              </p:cNvSpPr>
              <p:nvPr>
                <p:custDataLst>
                  <p:tags r:id="rId121"/>
                </p:custDataLst>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1" name="Freeform 120"/>
              <p:cNvSpPr>
                <a:spLocks noChangeArrowheads="1"/>
              </p:cNvSpPr>
              <p:nvPr>
                <p:custDataLst>
                  <p:tags r:id="rId122"/>
                </p:custDataLst>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2" name="Freeform 121"/>
              <p:cNvSpPr>
                <a:spLocks noChangeArrowheads="1"/>
              </p:cNvSpPr>
              <p:nvPr>
                <p:custDataLst>
                  <p:tags r:id="rId123"/>
                </p:custDataLst>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3" name="Freeform 122"/>
              <p:cNvSpPr>
                <a:spLocks noChangeArrowheads="1"/>
              </p:cNvSpPr>
              <p:nvPr>
                <p:custDataLst>
                  <p:tags r:id="rId124"/>
                </p:custDataLst>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4" name="Freeform 123"/>
              <p:cNvSpPr>
                <a:spLocks noChangeArrowheads="1"/>
              </p:cNvSpPr>
              <p:nvPr>
                <p:custDataLst>
                  <p:tags r:id="rId125"/>
                </p:custDataLst>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5" name="Freeform 124"/>
              <p:cNvSpPr>
                <a:spLocks noChangeArrowheads="1"/>
              </p:cNvSpPr>
              <p:nvPr>
                <p:custDataLst>
                  <p:tags r:id="rId126"/>
                </p:custDataLst>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6" name="Freeform 125"/>
              <p:cNvSpPr>
                <a:spLocks noChangeArrowheads="1"/>
              </p:cNvSpPr>
              <p:nvPr>
                <p:custDataLst>
                  <p:tags r:id="rId127"/>
                </p:custDataLst>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7" name="Freeform 126"/>
              <p:cNvSpPr>
                <a:spLocks noChangeArrowheads="1"/>
              </p:cNvSpPr>
              <p:nvPr>
                <p:custDataLst>
                  <p:tags r:id="rId128"/>
                </p:custDataLst>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8" name="Freeform 127"/>
              <p:cNvSpPr>
                <a:spLocks noChangeArrowheads="1"/>
              </p:cNvSpPr>
              <p:nvPr>
                <p:custDataLst>
                  <p:tags r:id="rId129"/>
                </p:custDataLst>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89" name="Freeform 128"/>
              <p:cNvSpPr>
                <a:spLocks noChangeArrowheads="1"/>
              </p:cNvSpPr>
              <p:nvPr>
                <p:custDataLst>
                  <p:tags r:id="rId130"/>
                </p:custDataLst>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0" name="Freeform 129"/>
              <p:cNvSpPr>
                <a:spLocks noChangeArrowheads="1"/>
              </p:cNvSpPr>
              <p:nvPr>
                <p:custDataLst>
                  <p:tags r:id="rId131"/>
                </p:custDataLst>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1" name="Freeform 130"/>
              <p:cNvSpPr>
                <a:spLocks noChangeArrowheads="1"/>
              </p:cNvSpPr>
              <p:nvPr>
                <p:custDataLst>
                  <p:tags r:id="rId132"/>
                </p:custDataLst>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2" name="Freeform 131"/>
              <p:cNvSpPr>
                <a:spLocks noChangeArrowheads="1"/>
              </p:cNvSpPr>
              <p:nvPr>
                <p:custDataLst>
                  <p:tags r:id="rId133"/>
                </p:custDataLst>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3" name="Freeform 132"/>
              <p:cNvSpPr>
                <a:spLocks noChangeArrowheads="1"/>
              </p:cNvSpPr>
              <p:nvPr>
                <p:custDataLst>
                  <p:tags r:id="rId134"/>
                </p:custDataLst>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4" name="Freeform 133"/>
              <p:cNvSpPr>
                <a:spLocks noChangeArrowheads="1"/>
              </p:cNvSpPr>
              <p:nvPr>
                <p:custDataLst>
                  <p:tags r:id="rId135"/>
                </p:custDataLst>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5" name="Freeform 134"/>
              <p:cNvSpPr>
                <a:spLocks noChangeArrowheads="1"/>
              </p:cNvSpPr>
              <p:nvPr>
                <p:custDataLst>
                  <p:tags r:id="rId136"/>
                </p:custDataLst>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6" name="Freeform 135"/>
              <p:cNvSpPr>
                <a:spLocks noChangeArrowheads="1"/>
              </p:cNvSpPr>
              <p:nvPr>
                <p:custDataLst>
                  <p:tags r:id="rId137"/>
                </p:custDataLst>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7" name="Freeform 136"/>
              <p:cNvSpPr>
                <a:spLocks noChangeArrowheads="1"/>
              </p:cNvSpPr>
              <p:nvPr>
                <p:custDataLst>
                  <p:tags r:id="rId138"/>
                </p:custDataLst>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8" name="Freeform 137"/>
              <p:cNvSpPr>
                <a:spLocks noChangeArrowheads="1"/>
              </p:cNvSpPr>
              <p:nvPr>
                <p:custDataLst>
                  <p:tags r:id="rId139"/>
                </p:custDataLst>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399" name="Freeform 138"/>
              <p:cNvSpPr>
                <a:spLocks noChangeArrowheads="1"/>
              </p:cNvSpPr>
              <p:nvPr>
                <p:custDataLst>
                  <p:tags r:id="rId140"/>
                </p:custDataLst>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0" name="Freeform 139"/>
              <p:cNvSpPr>
                <a:spLocks noChangeArrowheads="1"/>
              </p:cNvSpPr>
              <p:nvPr>
                <p:custDataLst>
                  <p:tags r:id="rId141"/>
                </p:custDataLst>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1" name="Freeform 140"/>
              <p:cNvSpPr>
                <a:spLocks noChangeArrowheads="1"/>
              </p:cNvSpPr>
              <p:nvPr>
                <p:custDataLst>
                  <p:tags r:id="rId142"/>
                </p:custDataLst>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2" name="Freeform 141"/>
              <p:cNvSpPr>
                <a:spLocks noChangeArrowheads="1"/>
              </p:cNvSpPr>
              <p:nvPr>
                <p:custDataLst>
                  <p:tags r:id="rId143"/>
                </p:custDataLst>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3" name="Freeform 142"/>
              <p:cNvSpPr>
                <a:spLocks noChangeArrowheads="1"/>
              </p:cNvSpPr>
              <p:nvPr>
                <p:custDataLst>
                  <p:tags r:id="rId144"/>
                </p:custDataLst>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4" name="Freeform 143"/>
              <p:cNvSpPr>
                <a:spLocks noChangeArrowheads="1"/>
              </p:cNvSpPr>
              <p:nvPr>
                <p:custDataLst>
                  <p:tags r:id="rId145"/>
                </p:custDataLst>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5" name="Freeform 144"/>
              <p:cNvSpPr>
                <a:spLocks noChangeArrowheads="1"/>
              </p:cNvSpPr>
              <p:nvPr>
                <p:custDataLst>
                  <p:tags r:id="rId146"/>
                </p:custDataLst>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6" name="Freeform 145"/>
              <p:cNvSpPr>
                <a:spLocks noChangeArrowheads="1"/>
              </p:cNvSpPr>
              <p:nvPr>
                <p:custDataLst>
                  <p:tags r:id="rId147"/>
                </p:custDataLst>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7" name="Freeform 146"/>
              <p:cNvSpPr>
                <a:spLocks noChangeArrowheads="1"/>
              </p:cNvSpPr>
              <p:nvPr>
                <p:custDataLst>
                  <p:tags r:id="rId148"/>
                </p:custDataLst>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8" name="Freeform 147"/>
              <p:cNvSpPr>
                <a:spLocks noChangeArrowheads="1"/>
              </p:cNvSpPr>
              <p:nvPr>
                <p:custDataLst>
                  <p:tags r:id="rId149"/>
                </p:custDataLst>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09" name="Freeform 148"/>
              <p:cNvSpPr>
                <a:spLocks noChangeArrowheads="1"/>
              </p:cNvSpPr>
              <p:nvPr>
                <p:custDataLst>
                  <p:tags r:id="rId150"/>
                </p:custDataLst>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0" name="Freeform 149"/>
              <p:cNvSpPr>
                <a:spLocks noChangeArrowheads="1"/>
              </p:cNvSpPr>
              <p:nvPr>
                <p:custDataLst>
                  <p:tags r:id="rId151"/>
                </p:custDataLst>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1" name="Freeform 150"/>
              <p:cNvSpPr>
                <a:spLocks noChangeArrowheads="1"/>
              </p:cNvSpPr>
              <p:nvPr>
                <p:custDataLst>
                  <p:tags r:id="rId152"/>
                </p:custDataLst>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2" name="Freeform 151"/>
              <p:cNvSpPr>
                <a:spLocks noChangeArrowheads="1"/>
              </p:cNvSpPr>
              <p:nvPr>
                <p:custDataLst>
                  <p:tags r:id="rId153"/>
                </p:custDataLst>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3" name="Freeform 152"/>
              <p:cNvSpPr>
                <a:spLocks noChangeArrowheads="1"/>
              </p:cNvSpPr>
              <p:nvPr>
                <p:custDataLst>
                  <p:tags r:id="rId154"/>
                </p:custDataLst>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4" name="Freeform 153"/>
              <p:cNvSpPr>
                <a:spLocks noChangeArrowheads="1"/>
              </p:cNvSpPr>
              <p:nvPr>
                <p:custDataLst>
                  <p:tags r:id="rId155"/>
                </p:custDataLst>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5" name="Freeform 154"/>
              <p:cNvSpPr>
                <a:spLocks noChangeArrowheads="1"/>
              </p:cNvSpPr>
              <p:nvPr>
                <p:custDataLst>
                  <p:tags r:id="rId156"/>
                </p:custDataLst>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6" name="Freeform 155"/>
              <p:cNvSpPr>
                <a:spLocks noChangeArrowheads="1"/>
              </p:cNvSpPr>
              <p:nvPr>
                <p:custDataLst>
                  <p:tags r:id="rId157"/>
                </p:custDataLst>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7" name="Freeform 156"/>
              <p:cNvSpPr>
                <a:spLocks noChangeArrowheads="1"/>
              </p:cNvSpPr>
              <p:nvPr>
                <p:custDataLst>
                  <p:tags r:id="rId158"/>
                </p:custDataLst>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8" name="Freeform 157"/>
              <p:cNvSpPr>
                <a:spLocks noChangeArrowheads="1"/>
              </p:cNvSpPr>
              <p:nvPr>
                <p:custDataLst>
                  <p:tags r:id="rId159"/>
                </p:custDataLst>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19" name="Freeform 158"/>
              <p:cNvSpPr>
                <a:spLocks noChangeArrowheads="1"/>
              </p:cNvSpPr>
              <p:nvPr>
                <p:custDataLst>
                  <p:tags r:id="rId160"/>
                </p:custDataLst>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0" name="Freeform 159"/>
              <p:cNvSpPr>
                <a:spLocks noChangeArrowheads="1"/>
              </p:cNvSpPr>
              <p:nvPr>
                <p:custDataLst>
                  <p:tags r:id="rId161"/>
                </p:custDataLst>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1" name="Freeform 160"/>
              <p:cNvSpPr>
                <a:spLocks noChangeArrowheads="1"/>
              </p:cNvSpPr>
              <p:nvPr>
                <p:custDataLst>
                  <p:tags r:id="rId162"/>
                </p:custDataLst>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2" name="Freeform 161"/>
              <p:cNvSpPr>
                <a:spLocks noChangeArrowheads="1"/>
              </p:cNvSpPr>
              <p:nvPr>
                <p:custDataLst>
                  <p:tags r:id="rId163"/>
                </p:custDataLst>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3" name="Freeform 162"/>
              <p:cNvSpPr>
                <a:spLocks noChangeArrowheads="1"/>
              </p:cNvSpPr>
              <p:nvPr>
                <p:custDataLst>
                  <p:tags r:id="rId164"/>
                </p:custDataLst>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4" name="Freeform 163"/>
              <p:cNvSpPr>
                <a:spLocks noChangeArrowheads="1"/>
              </p:cNvSpPr>
              <p:nvPr>
                <p:custDataLst>
                  <p:tags r:id="rId165"/>
                </p:custDataLst>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5" name="Freeform 164"/>
              <p:cNvSpPr>
                <a:spLocks noChangeArrowheads="1"/>
              </p:cNvSpPr>
              <p:nvPr>
                <p:custDataLst>
                  <p:tags r:id="rId166"/>
                </p:custDataLst>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6" name="Freeform 165"/>
              <p:cNvSpPr>
                <a:spLocks noChangeArrowheads="1"/>
              </p:cNvSpPr>
              <p:nvPr>
                <p:custDataLst>
                  <p:tags r:id="rId167"/>
                </p:custDataLst>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7" name="Freeform 166"/>
              <p:cNvSpPr>
                <a:spLocks noChangeArrowheads="1"/>
              </p:cNvSpPr>
              <p:nvPr>
                <p:custDataLst>
                  <p:tags r:id="rId168"/>
                </p:custDataLst>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8" name="Freeform 167"/>
              <p:cNvSpPr>
                <a:spLocks noChangeArrowheads="1"/>
              </p:cNvSpPr>
              <p:nvPr>
                <p:custDataLst>
                  <p:tags r:id="rId169"/>
                </p:custDataLst>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29" name="Freeform 168"/>
              <p:cNvSpPr>
                <a:spLocks noChangeArrowheads="1"/>
              </p:cNvSpPr>
              <p:nvPr>
                <p:custDataLst>
                  <p:tags r:id="rId170"/>
                </p:custDataLst>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0" name="Freeform 169"/>
              <p:cNvSpPr>
                <a:spLocks noChangeArrowheads="1"/>
              </p:cNvSpPr>
              <p:nvPr>
                <p:custDataLst>
                  <p:tags r:id="rId171"/>
                </p:custDataLst>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1" name="Freeform 170"/>
              <p:cNvSpPr>
                <a:spLocks noChangeArrowheads="1"/>
              </p:cNvSpPr>
              <p:nvPr>
                <p:custDataLst>
                  <p:tags r:id="rId172"/>
                </p:custDataLst>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2" name="Freeform 171"/>
              <p:cNvSpPr>
                <a:spLocks noChangeArrowheads="1"/>
              </p:cNvSpPr>
              <p:nvPr>
                <p:custDataLst>
                  <p:tags r:id="rId173"/>
                </p:custDataLst>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3" name="Freeform 172"/>
              <p:cNvSpPr>
                <a:spLocks noChangeArrowheads="1"/>
              </p:cNvSpPr>
              <p:nvPr>
                <p:custDataLst>
                  <p:tags r:id="rId174"/>
                </p:custDataLst>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4" name="Freeform 173"/>
              <p:cNvSpPr>
                <a:spLocks noChangeArrowheads="1"/>
              </p:cNvSpPr>
              <p:nvPr>
                <p:custDataLst>
                  <p:tags r:id="rId175"/>
                </p:custDataLst>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5" name="Freeform 174"/>
              <p:cNvSpPr>
                <a:spLocks noChangeArrowheads="1"/>
              </p:cNvSpPr>
              <p:nvPr>
                <p:custDataLst>
                  <p:tags r:id="rId176"/>
                </p:custDataLst>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6" name="Freeform 175"/>
              <p:cNvSpPr>
                <a:spLocks noChangeArrowheads="1"/>
              </p:cNvSpPr>
              <p:nvPr>
                <p:custDataLst>
                  <p:tags r:id="rId177"/>
                </p:custDataLst>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7" name="Freeform 176"/>
              <p:cNvSpPr>
                <a:spLocks noChangeArrowheads="1"/>
              </p:cNvSpPr>
              <p:nvPr>
                <p:custDataLst>
                  <p:tags r:id="rId178"/>
                </p:custDataLst>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8" name="Freeform 177"/>
              <p:cNvSpPr>
                <a:spLocks noChangeArrowheads="1"/>
              </p:cNvSpPr>
              <p:nvPr>
                <p:custDataLst>
                  <p:tags r:id="rId179"/>
                </p:custDataLst>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39" name="Freeform 178"/>
              <p:cNvSpPr>
                <a:spLocks noChangeArrowheads="1"/>
              </p:cNvSpPr>
              <p:nvPr>
                <p:custDataLst>
                  <p:tags r:id="rId180"/>
                </p:custDataLst>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0" name="Freeform 179"/>
              <p:cNvSpPr>
                <a:spLocks noChangeArrowheads="1"/>
              </p:cNvSpPr>
              <p:nvPr>
                <p:custDataLst>
                  <p:tags r:id="rId181"/>
                </p:custDataLst>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1" name="Freeform 180"/>
              <p:cNvSpPr>
                <a:spLocks noChangeArrowheads="1"/>
              </p:cNvSpPr>
              <p:nvPr>
                <p:custDataLst>
                  <p:tags r:id="rId182"/>
                </p:custDataLst>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2" name="Freeform 181"/>
              <p:cNvSpPr>
                <a:spLocks noChangeArrowheads="1"/>
              </p:cNvSpPr>
              <p:nvPr>
                <p:custDataLst>
                  <p:tags r:id="rId183"/>
                </p:custDataLst>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3" name="Freeform 182"/>
              <p:cNvSpPr>
                <a:spLocks noChangeArrowheads="1"/>
              </p:cNvSpPr>
              <p:nvPr>
                <p:custDataLst>
                  <p:tags r:id="rId184"/>
                </p:custDataLst>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4" name="Freeform 183"/>
              <p:cNvSpPr>
                <a:spLocks noChangeArrowheads="1"/>
              </p:cNvSpPr>
              <p:nvPr>
                <p:custDataLst>
                  <p:tags r:id="rId185"/>
                </p:custDataLst>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5" name="Freeform 184"/>
              <p:cNvSpPr>
                <a:spLocks noChangeArrowheads="1"/>
              </p:cNvSpPr>
              <p:nvPr>
                <p:custDataLst>
                  <p:tags r:id="rId186"/>
                </p:custDataLst>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6" name="Freeform 185"/>
              <p:cNvSpPr>
                <a:spLocks noChangeArrowheads="1"/>
              </p:cNvSpPr>
              <p:nvPr>
                <p:custDataLst>
                  <p:tags r:id="rId187"/>
                </p:custDataLst>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7" name="Freeform 186"/>
              <p:cNvSpPr>
                <a:spLocks noChangeArrowheads="1"/>
              </p:cNvSpPr>
              <p:nvPr>
                <p:custDataLst>
                  <p:tags r:id="rId188"/>
                </p:custDataLst>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8" name="Freeform 187"/>
              <p:cNvSpPr>
                <a:spLocks noChangeArrowheads="1"/>
              </p:cNvSpPr>
              <p:nvPr>
                <p:custDataLst>
                  <p:tags r:id="rId189"/>
                </p:custDataLst>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49" name="Freeform 188"/>
              <p:cNvSpPr>
                <a:spLocks noChangeArrowheads="1"/>
              </p:cNvSpPr>
              <p:nvPr>
                <p:custDataLst>
                  <p:tags r:id="rId190"/>
                </p:custDataLst>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0" name="Freeform 189"/>
              <p:cNvSpPr>
                <a:spLocks noChangeArrowheads="1"/>
              </p:cNvSpPr>
              <p:nvPr>
                <p:custDataLst>
                  <p:tags r:id="rId191"/>
                </p:custDataLst>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1" name="Freeform 190"/>
              <p:cNvSpPr>
                <a:spLocks noChangeArrowheads="1"/>
              </p:cNvSpPr>
              <p:nvPr>
                <p:custDataLst>
                  <p:tags r:id="rId192"/>
                </p:custDataLst>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2" name="Freeform 191"/>
              <p:cNvSpPr>
                <a:spLocks noChangeArrowheads="1"/>
              </p:cNvSpPr>
              <p:nvPr>
                <p:custDataLst>
                  <p:tags r:id="rId193"/>
                </p:custDataLst>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3" name="Freeform 192"/>
              <p:cNvSpPr>
                <a:spLocks noChangeArrowheads="1"/>
              </p:cNvSpPr>
              <p:nvPr>
                <p:custDataLst>
                  <p:tags r:id="rId194"/>
                </p:custDataLst>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4" name="Freeform 193"/>
              <p:cNvSpPr>
                <a:spLocks noChangeArrowheads="1"/>
              </p:cNvSpPr>
              <p:nvPr>
                <p:custDataLst>
                  <p:tags r:id="rId195"/>
                </p:custDataLst>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5" name="Freeform 194"/>
              <p:cNvSpPr>
                <a:spLocks noChangeArrowheads="1"/>
              </p:cNvSpPr>
              <p:nvPr>
                <p:custDataLst>
                  <p:tags r:id="rId196"/>
                </p:custDataLst>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6" name="Freeform 195"/>
              <p:cNvSpPr>
                <a:spLocks noChangeArrowheads="1"/>
              </p:cNvSpPr>
              <p:nvPr>
                <p:custDataLst>
                  <p:tags r:id="rId197"/>
                </p:custDataLst>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7" name="Freeform 196"/>
              <p:cNvSpPr>
                <a:spLocks noChangeArrowheads="1"/>
              </p:cNvSpPr>
              <p:nvPr>
                <p:custDataLst>
                  <p:tags r:id="rId198"/>
                </p:custDataLst>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8" name="Freeform 197"/>
              <p:cNvSpPr>
                <a:spLocks noChangeArrowheads="1"/>
              </p:cNvSpPr>
              <p:nvPr>
                <p:custDataLst>
                  <p:tags r:id="rId199"/>
                </p:custDataLst>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59" name="Freeform 198"/>
              <p:cNvSpPr>
                <a:spLocks noChangeArrowheads="1"/>
              </p:cNvSpPr>
              <p:nvPr>
                <p:custDataLst>
                  <p:tags r:id="rId200"/>
                </p:custDataLst>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0" name="Freeform 199"/>
              <p:cNvSpPr>
                <a:spLocks noChangeArrowheads="1"/>
              </p:cNvSpPr>
              <p:nvPr>
                <p:custDataLst>
                  <p:tags r:id="rId201"/>
                </p:custDataLst>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1" name="Freeform 200"/>
              <p:cNvSpPr>
                <a:spLocks noChangeArrowheads="1"/>
              </p:cNvSpPr>
              <p:nvPr>
                <p:custDataLst>
                  <p:tags r:id="rId202"/>
                </p:custDataLst>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2" name="Freeform 201"/>
              <p:cNvSpPr>
                <a:spLocks noChangeArrowheads="1"/>
              </p:cNvSpPr>
              <p:nvPr>
                <p:custDataLst>
                  <p:tags r:id="rId203"/>
                </p:custDataLst>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3" name="Freeform 202"/>
              <p:cNvSpPr>
                <a:spLocks noChangeArrowheads="1"/>
              </p:cNvSpPr>
              <p:nvPr>
                <p:custDataLst>
                  <p:tags r:id="rId204"/>
                </p:custDataLst>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4" name="Freeform 203"/>
              <p:cNvSpPr>
                <a:spLocks noChangeArrowheads="1"/>
              </p:cNvSpPr>
              <p:nvPr>
                <p:custDataLst>
                  <p:tags r:id="rId205"/>
                </p:custDataLst>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5" name="Freeform 204"/>
              <p:cNvSpPr>
                <a:spLocks noChangeArrowheads="1"/>
              </p:cNvSpPr>
              <p:nvPr>
                <p:custDataLst>
                  <p:tags r:id="rId206"/>
                </p:custDataLst>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6" name="Freeform 205"/>
              <p:cNvSpPr>
                <a:spLocks noChangeArrowheads="1"/>
              </p:cNvSpPr>
              <p:nvPr>
                <p:custDataLst>
                  <p:tags r:id="rId207"/>
                </p:custDataLst>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7" name="Freeform 206"/>
              <p:cNvSpPr>
                <a:spLocks noChangeArrowheads="1"/>
              </p:cNvSpPr>
              <p:nvPr>
                <p:custDataLst>
                  <p:tags r:id="rId208"/>
                </p:custDataLst>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8" name="Freeform 207"/>
              <p:cNvSpPr>
                <a:spLocks noChangeArrowheads="1"/>
              </p:cNvSpPr>
              <p:nvPr>
                <p:custDataLst>
                  <p:tags r:id="rId209"/>
                </p:custDataLst>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69" name="Freeform 208"/>
              <p:cNvSpPr>
                <a:spLocks noChangeArrowheads="1"/>
              </p:cNvSpPr>
              <p:nvPr>
                <p:custDataLst>
                  <p:tags r:id="rId210"/>
                </p:custDataLst>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0" name="Freeform 209"/>
              <p:cNvSpPr>
                <a:spLocks noChangeArrowheads="1"/>
              </p:cNvSpPr>
              <p:nvPr>
                <p:custDataLst>
                  <p:tags r:id="rId211"/>
                </p:custDataLst>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1" name="Freeform 210"/>
              <p:cNvSpPr>
                <a:spLocks noChangeArrowheads="1"/>
              </p:cNvSpPr>
              <p:nvPr>
                <p:custDataLst>
                  <p:tags r:id="rId212"/>
                </p:custDataLst>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2" name="Freeform 211"/>
              <p:cNvSpPr>
                <a:spLocks noChangeArrowheads="1"/>
              </p:cNvSpPr>
              <p:nvPr>
                <p:custDataLst>
                  <p:tags r:id="rId213"/>
                </p:custDataLst>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3" name="Freeform 212"/>
              <p:cNvSpPr>
                <a:spLocks noChangeArrowheads="1"/>
              </p:cNvSpPr>
              <p:nvPr>
                <p:custDataLst>
                  <p:tags r:id="rId214"/>
                </p:custDataLst>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4" name="Freeform 213"/>
              <p:cNvSpPr>
                <a:spLocks noChangeArrowheads="1"/>
              </p:cNvSpPr>
              <p:nvPr>
                <p:custDataLst>
                  <p:tags r:id="rId215"/>
                </p:custDataLst>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5" name="Freeform 214"/>
              <p:cNvSpPr>
                <a:spLocks noChangeArrowheads="1"/>
              </p:cNvSpPr>
              <p:nvPr>
                <p:custDataLst>
                  <p:tags r:id="rId216"/>
                </p:custDataLst>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6" name="Freeform 215"/>
              <p:cNvSpPr>
                <a:spLocks noChangeArrowheads="1"/>
              </p:cNvSpPr>
              <p:nvPr>
                <p:custDataLst>
                  <p:tags r:id="rId217"/>
                </p:custDataLst>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7" name="Freeform 216"/>
              <p:cNvSpPr>
                <a:spLocks noChangeArrowheads="1"/>
              </p:cNvSpPr>
              <p:nvPr>
                <p:custDataLst>
                  <p:tags r:id="rId218"/>
                </p:custDataLst>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sp>
            <p:nvSpPr>
              <p:cNvPr id="478" name="Freeform 217"/>
              <p:cNvSpPr>
                <a:spLocks noChangeArrowheads="1"/>
              </p:cNvSpPr>
              <p:nvPr>
                <p:custDataLst>
                  <p:tags r:id="rId219"/>
                </p:custDataLst>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p:spPr>
            <p:txBody>
              <a:bodyPr wrap="none" anchor="ctr"/>
              <a:p>
                <a:endParaRPr lang="en-US" dirty="0">
                  <a:solidFill>
                    <a:schemeClr val="tx1">
                      <a:lumMod val="65000"/>
                      <a:lumOff val="35000"/>
                    </a:schemeClr>
                  </a:solidFill>
                  <a:latin typeface="Calibri Light" panose="020F0302020204030204"/>
                </a:endParaRPr>
              </a:p>
            </p:txBody>
          </p:sp>
        </p:grpSp>
        <p:sp>
          <p:nvSpPr>
            <p:cNvPr id="479" name="Freeform 53"/>
            <p:cNvSpPr>
              <a:spLocks noChangeAspect="1"/>
            </p:cNvSpPr>
            <p:nvPr>
              <p:custDataLst>
                <p:tags r:id="rId220"/>
              </p:custDataLst>
            </p:nvPr>
          </p:nvSpPr>
          <p:spPr bwMode="gray">
            <a:xfrm>
              <a:off x="16665081" y="9223935"/>
              <a:ext cx="116470" cy="1375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p>
              <a:pPr>
                <a:defRPr/>
              </a:pPr>
              <a:endParaRPr lang="en-US" dirty="0">
                <a:solidFill>
                  <a:schemeClr val="tx1">
                    <a:lumMod val="65000"/>
                    <a:lumOff val="35000"/>
                  </a:schemeClr>
                </a:solidFill>
                <a:latin typeface="Calibri Light" panose="020F0302020204030204"/>
                <a:ea typeface="+mn-ea"/>
                <a:cs typeface="+mn-cs"/>
              </a:endParaRPr>
            </a:p>
          </p:txBody>
        </p:sp>
        <p:sp>
          <p:nvSpPr>
            <p:cNvPr id="480" name="Freeform 55"/>
            <p:cNvSpPr>
              <a:spLocks noChangeAspect="1"/>
            </p:cNvSpPr>
            <p:nvPr>
              <p:custDataLst>
                <p:tags r:id="rId221"/>
              </p:custDataLst>
            </p:nvPr>
          </p:nvSpPr>
          <p:spPr bwMode="gray">
            <a:xfrm>
              <a:off x="17358077" y="9220735"/>
              <a:ext cx="247501" cy="294238"/>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p>
              <a:pPr>
                <a:defRPr/>
              </a:pPr>
              <a:endParaRPr lang="en-US" dirty="0">
                <a:solidFill>
                  <a:schemeClr val="tx1">
                    <a:lumMod val="65000"/>
                    <a:lumOff val="35000"/>
                  </a:schemeClr>
                </a:solidFill>
                <a:latin typeface="Calibri Light" panose="020F0302020204030204"/>
                <a:ea typeface="+mn-ea"/>
                <a:cs typeface="+mn-cs"/>
              </a:endParaRPr>
            </a:p>
          </p:txBody>
        </p:sp>
        <p:sp>
          <p:nvSpPr>
            <p:cNvPr id="481" name="Freeform 56"/>
            <p:cNvSpPr>
              <a:spLocks noChangeAspect="1"/>
            </p:cNvSpPr>
            <p:nvPr>
              <p:custDataLst>
                <p:tags r:id="rId222"/>
              </p:custDataLst>
            </p:nvPr>
          </p:nvSpPr>
          <p:spPr bwMode="gray">
            <a:xfrm>
              <a:off x="17556077" y="8948886"/>
              <a:ext cx="183442" cy="31662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p>
              <a:pPr>
                <a:defRPr/>
              </a:pPr>
              <a:endParaRPr lang="en-US" dirty="0">
                <a:solidFill>
                  <a:schemeClr val="tx1">
                    <a:lumMod val="65000"/>
                    <a:lumOff val="35000"/>
                  </a:schemeClr>
                </a:solidFill>
                <a:latin typeface="Calibri Light" panose="020F0302020204030204"/>
                <a:ea typeface="+mn-ea"/>
                <a:cs typeface="+mn-cs"/>
              </a:endParaRPr>
            </a:p>
          </p:txBody>
        </p:sp>
        <p:sp>
          <p:nvSpPr>
            <p:cNvPr id="482" name="Freeform 57"/>
            <p:cNvSpPr>
              <a:spLocks noChangeAspect="1"/>
            </p:cNvSpPr>
            <p:nvPr>
              <p:custDataLst>
                <p:tags r:id="rId223"/>
              </p:custDataLst>
            </p:nvPr>
          </p:nvSpPr>
          <p:spPr bwMode="gray">
            <a:xfrm>
              <a:off x="17276548" y="8389194"/>
              <a:ext cx="93176" cy="83153"/>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p>
              <a:pPr>
                <a:defRPr/>
              </a:pPr>
              <a:endParaRPr lang="en-US" dirty="0">
                <a:solidFill>
                  <a:schemeClr val="tx1">
                    <a:lumMod val="65000"/>
                    <a:lumOff val="35000"/>
                  </a:schemeClr>
                </a:solidFill>
                <a:latin typeface="Calibri Light" panose="020F0302020204030204"/>
                <a:ea typeface="+mn-ea"/>
                <a:cs typeface="+mn-cs"/>
              </a:endParaRPr>
            </a:p>
          </p:txBody>
        </p:sp>
      </p:grpSp>
      <p:sp>
        <p:nvSpPr>
          <p:cNvPr id="7" name="文本框 6"/>
          <p:cNvSpPr txBox="1"/>
          <p:nvPr/>
        </p:nvSpPr>
        <p:spPr>
          <a:xfrm>
            <a:off x="1154430" y="3915410"/>
            <a:ext cx="1377950" cy="421005"/>
          </a:xfrm>
          <a:prstGeom prst="rect">
            <a:avLst/>
          </a:prstGeom>
          <a:noFill/>
        </p:spPr>
        <p:txBody>
          <a:bodyPr wrap="square" rtlCol="0">
            <a:no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latin typeface="思源黑体 Bold" panose="020B0800000000000000" pitchFamily="34" charset="-122"/>
                <a:ea typeface="思源黑体 Bold" panose="020B0800000000000000" pitchFamily="34" charset="-122"/>
                <a:sym typeface="+mn-ea"/>
              </a:rPr>
              <a:t>冰川融化</a:t>
            </a:r>
            <a:endParaRPr lang="zh-CN" altLang="en-US" dirty="0">
              <a:latin typeface="思源黑体 Bold" panose="020B0800000000000000" pitchFamily="34" charset="-122"/>
              <a:ea typeface="思源黑体 Bold" panose="020B0800000000000000" pitchFamily="34" charset="-122"/>
            </a:endParaRPr>
          </a:p>
          <a:p>
            <a:endParaRPr lang="zh-CN" altLang="en-US" dirty="0"/>
          </a:p>
        </p:txBody>
      </p:sp>
      <p:sp>
        <p:nvSpPr>
          <p:cNvPr id="8" name="矩形 7"/>
          <p:cNvSpPr/>
          <p:nvPr/>
        </p:nvSpPr>
        <p:spPr>
          <a:xfrm>
            <a:off x="796925" y="4476750"/>
            <a:ext cx="2293620" cy="1442085"/>
          </a:xfrm>
          <a:prstGeom prst="rect">
            <a:avLst/>
          </a:prstGeom>
        </p:spPr>
        <p:txBody>
          <a:bodyPr wrap="square">
            <a:noAutofit/>
          </a:bodyPr>
          <a:lstStyle/>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1.南极大陆西部，在过去50年中损失了约87%的冰川。</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2.自20世纪90年代起，北极变暖速度是地球其他地区的2倍。</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39" name="平行四边形 38"/>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4" name="组合 33"/>
          <p:cNvGrpSpPr/>
          <p:nvPr/>
        </p:nvGrpSpPr>
        <p:grpSpPr>
          <a:xfrm>
            <a:off x="10905433" y="6235240"/>
            <a:ext cx="591242" cy="77119"/>
            <a:chOff x="4296577" y="1118205"/>
            <a:chExt cx="591242" cy="77119"/>
          </a:xfrm>
        </p:grpSpPr>
        <p:sp>
          <p:nvSpPr>
            <p:cNvPr id="35" name="椭圆 34"/>
            <p:cNvSpPr/>
            <p:nvPr/>
          </p:nvSpPr>
          <p:spPr>
            <a:xfrm>
              <a:off x="4296577" y="1118205"/>
              <a:ext cx="77119" cy="77119"/>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6" name="椭圆 35"/>
            <p:cNvSpPr/>
            <p:nvPr/>
          </p:nvSpPr>
          <p:spPr>
            <a:xfrm>
              <a:off x="4467951"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7" name="椭圆 36"/>
            <p:cNvSpPr/>
            <p:nvPr/>
          </p:nvSpPr>
          <p:spPr>
            <a:xfrm>
              <a:off x="4639325"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8" name="椭圆 37"/>
            <p:cNvSpPr/>
            <p:nvPr/>
          </p:nvSpPr>
          <p:spPr>
            <a:xfrm>
              <a:off x="4810700"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46" name="矩形 45"/>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224"/>
            </p:custDataLst>
          </p:nvPr>
        </p:nvPicPr>
        <p:blipFill>
          <a:blip r:embed="rId225"/>
          <a:stretch>
            <a:fillRect/>
          </a:stretch>
        </p:blipFill>
        <p:spPr>
          <a:xfrm>
            <a:off x="10733405" y="421005"/>
            <a:ext cx="763270" cy="731520"/>
          </a:xfrm>
          <a:prstGeom prst="rect">
            <a:avLst/>
          </a:prstGeom>
        </p:spPr>
      </p:pic>
      <p:sp>
        <p:nvSpPr>
          <p:cNvPr id="483" name="文本框 482"/>
          <p:cNvSpPr txBox="1"/>
          <p:nvPr>
            <p:custDataLst>
              <p:tags r:id="rId226"/>
            </p:custDataLst>
          </p:nvPr>
        </p:nvSpPr>
        <p:spPr>
          <a:xfrm>
            <a:off x="4347845" y="3916045"/>
            <a:ext cx="1875790" cy="420370"/>
          </a:xfrm>
          <a:prstGeom prst="rect">
            <a:avLst/>
          </a:prstGeom>
          <a:noFill/>
        </p:spPr>
        <p:txBody>
          <a:bodyPr wrap="square" rtlCol="0">
            <a:no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latin typeface="思源黑体 Bold" panose="020B0800000000000000" pitchFamily="34" charset="-122"/>
                <a:ea typeface="思源黑体 Bold" panose="020B0800000000000000" pitchFamily="34" charset="-122"/>
                <a:sym typeface="+mn-ea"/>
              </a:rPr>
              <a:t>土地荒漠化</a:t>
            </a:r>
            <a:endParaRPr lang="zh-CN" altLang="en-US" dirty="0">
              <a:latin typeface="思源黑体 Bold" panose="020B0800000000000000" pitchFamily="34" charset="-122"/>
              <a:ea typeface="思源黑体 Bold" panose="020B0800000000000000" pitchFamily="34" charset="-122"/>
            </a:endParaRPr>
          </a:p>
          <a:p>
            <a:endParaRPr lang="zh-CN" altLang="en-US" dirty="0"/>
          </a:p>
        </p:txBody>
      </p:sp>
      <p:sp>
        <p:nvSpPr>
          <p:cNvPr id="484" name="文本框 483"/>
          <p:cNvSpPr txBox="1"/>
          <p:nvPr>
            <p:custDataLst>
              <p:tags r:id="rId227"/>
            </p:custDataLst>
          </p:nvPr>
        </p:nvSpPr>
        <p:spPr>
          <a:xfrm>
            <a:off x="7151370" y="3916045"/>
            <a:ext cx="1311275" cy="420370"/>
          </a:xfrm>
          <a:prstGeom prst="rect">
            <a:avLst/>
          </a:prstGeom>
          <a:noFill/>
        </p:spPr>
        <p:txBody>
          <a:bodyPr wrap="square" rtlCol="0">
            <a:no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latin typeface="思源黑体 Bold" panose="020B0800000000000000" pitchFamily="34" charset="-122"/>
                <a:ea typeface="思源黑体 Bold" panose="020B0800000000000000" pitchFamily="34" charset="-122"/>
                <a:sym typeface="+mn-ea"/>
              </a:rPr>
              <a:t>极端天气</a:t>
            </a:r>
            <a:endParaRPr lang="zh-CN" altLang="en-US" dirty="0">
              <a:latin typeface="思源黑体 Bold" panose="020B0800000000000000" pitchFamily="34" charset="-122"/>
              <a:ea typeface="思源黑体 Bold" panose="020B0800000000000000" pitchFamily="34" charset="-122"/>
            </a:endParaRPr>
          </a:p>
          <a:p>
            <a:endParaRPr lang="zh-CN" altLang="en-US" dirty="0"/>
          </a:p>
        </p:txBody>
      </p:sp>
      <p:sp>
        <p:nvSpPr>
          <p:cNvPr id="485" name="文本框 484"/>
          <p:cNvSpPr txBox="1"/>
          <p:nvPr>
            <p:custDataLst>
              <p:tags r:id="rId228"/>
            </p:custDataLst>
          </p:nvPr>
        </p:nvSpPr>
        <p:spPr>
          <a:xfrm>
            <a:off x="9806305" y="3914775"/>
            <a:ext cx="1311275" cy="420370"/>
          </a:xfrm>
          <a:prstGeom prst="rect">
            <a:avLst/>
          </a:prstGeom>
          <a:noFill/>
        </p:spPr>
        <p:txBody>
          <a:bodyPr wrap="square" rtlCol="0">
            <a:no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latin typeface="思源黑体 Bold" panose="020B0800000000000000" pitchFamily="34" charset="-122"/>
                <a:ea typeface="思源黑体 Bold" panose="020B0800000000000000" pitchFamily="34" charset="-122"/>
                <a:sym typeface="+mn-ea"/>
              </a:rPr>
              <a:t>病虫害</a:t>
            </a:r>
            <a:endParaRPr lang="zh-CN" altLang="en-US" dirty="0">
              <a:latin typeface="思源黑体 Bold" panose="020B0800000000000000" pitchFamily="34" charset="-122"/>
              <a:ea typeface="思源黑体 Bold" panose="020B0800000000000000" pitchFamily="34" charset="-122"/>
            </a:endParaRPr>
          </a:p>
          <a:p>
            <a:endParaRPr lang="zh-CN" altLang="en-US" dirty="0"/>
          </a:p>
        </p:txBody>
      </p:sp>
      <p:sp>
        <p:nvSpPr>
          <p:cNvPr id="486" name="矩形 485"/>
          <p:cNvSpPr/>
          <p:nvPr>
            <p:custDataLst>
              <p:tags r:id="rId229"/>
            </p:custDataLst>
          </p:nvPr>
        </p:nvSpPr>
        <p:spPr>
          <a:xfrm>
            <a:off x="3987800" y="4476750"/>
            <a:ext cx="2293620" cy="1442085"/>
          </a:xfrm>
          <a:prstGeom prst="rect">
            <a:avLst/>
          </a:prstGeom>
        </p:spPr>
        <p:txBody>
          <a:bodyPr wrap="square">
            <a:noAutofit/>
          </a:bodyPr>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中国荒漠化土地面积为262.2万平方公里，占国土面积的27.4%，近4亿人口受到荒漠化的影响。</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buClrTx/>
              <a:buSzTx/>
              <a:buNone/>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直接经济损失约为541亿人民币。</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87" name="矩形 486"/>
          <p:cNvSpPr/>
          <p:nvPr>
            <p:custDataLst>
              <p:tags r:id="rId230"/>
            </p:custDataLst>
          </p:nvPr>
        </p:nvSpPr>
        <p:spPr>
          <a:xfrm>
            <a:off x="7218045" y="4476750"/>
            <a:ext cx="1352550" cy="974090"/>
          </a:xfrm>
          <a:prstGeom prst="rect">
            <a:avLst/>
          </a:prstGeom>
        </p:spPr>
        <p:txBody>
          <a:bodyPr wrap="square">
            <a:noAutofit/>
          </a:bodyPr>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1. 极端高温</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2. 极端低温</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3. 极端干旱</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4. 极端降水</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buClrTx/>
              <a:buSzTx/>
              <a:buNone/>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88" name="矩形 487"/>
          <p:cNvSpPr/>
          <p:nvPr>
            <p:custDataLst>
              <p:tags r:id="rId231"/>
            </p:custDataLst>
          </p:nvPr>
        </p:nvSpPr>
        <p:spPr>
          <a:xfrm>
            <a:off x="9206230" y="4476750"/>
            <a:ext cx="2293620" cy="1442085"/>
          </a:xfrm>
          <a:prstGeom prst="rect">
            <a:avLst/>
          </a:prstGeom>
        </p:spPr>
        <p:txBody>
          <a:bodyPr wrap="square">
            <a:noAutofit/>
          </a:bodyPr>
          <a:p>
            <a:pPr algn="just"/>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近些年,我国每年发生的森林病虫害面积大约在870万平方米以上,经济损失880亿。</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algn="just"/>
            <a:endParaRPr lang="zh-CN" altLang="en-US" sz="1400" dirty="0">
              <a:latin typeface="+mn-ea"/>
            </a:endParaRPr>
          </a:p>
          <a:p>
            <a:pPr algn="just">
              <a:buClrTx/>
              <a:buSzTx/>
              <a:buNone/>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pic>
        <p:nvPicPr>
          <p:cNvPr id="489" name="图片 488"/>
          <p:cNvPicPr>
            <a:picLocks noChangeAspect="1"/>
          </p:cNvPicPr>
          <p:nvPr>
            <p:custDataLst>
              <p:tags r:id="rId232"/>
            </p:custDataLst>
          </p:nvPr>
        </p:nvPicPr>
        <p:blipFill>
          <a:blip r:embed="rId233"/>
          <a:stretch>
            <a:fillRect/>
          </a:stretch>
        </p:blipFill>
        <p:spPr>
          <a:xfrm>
            <a:off x="943740" y="1876867"/>
            <a:ext cx="1718060" cy="1638151"/>
          </a:xfrm>
          <a:prstGeom prst="rect">
            <a:avLst/>
          </a:prstGeom>
        </p:spPr>
      </p:pic>
      <p:pic>
        <p:nvPicPr>
          <p:cNvPr id="1028" name="Picture 4"/>
          <p:cNvPicPr>
            <a:picLocks noChangeAspect="1" noChangeArrowheads="1"/>
          </p:cNvPicPr>
          <p:nvPr>
            <p:custDataLst>
              <p:tags r:id="rId234"/>
            </p:custDataLst>
          </p:nvPr>
        </p:nvPicPr>
        <p:blipFill>
          <a:blip r:embed="rId235">
            <a:extLst>
              <a:ext uri="{28A0092B-C50C-407E-A947-70E740481C1C}">
                <a14:useLocalDpi xmlns:a14="http://schemas.microsoft.com/office/drawing/2010/main" val="0"/>
              </a:ext>
            </a:extLst>
          </a:blip>
          <a:srcRect/>
          <a:stretch>
            <a:fillRect/>
          </a:stretch>
        </p:blipFill>
        <p:spPr bwMode="auto">
          <a:xfrm>
            <a:off x="4203889" y="1881878"/>
            <a:ext cx="1624565" cy="16331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custDataLst>
              <p:tags r:id="rId236"/>
            </p:custDataLst>
          </p:nvPr>
        </p:nvPicPr>
        <p:blipFill>
          <a:blip r:embed="rId237">
            <a:extLst>
              <a:ext uri="{28A0092B-C50C-407E-A947-70E740481C1C}">
                <a14:useLocalDpi xmlns:a14="http://schemas.microsoft.com/office/drawing/2010/main" val="0"/>
              </a:ext>
            </a:extLst>
          </a:blip>
          <a:srcRect/>
          <a:stretch>
            <a:fillRect/>
          </a:stretch>
        </p:blipFill>
        <p:spPr bwMode="auto">
          <a:xfrm>
            <a:off x="6904889" y="1881327"/>
            <a:ext cx="1677220" cy="16255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custDataLst>
              <p:tags r:id="rId238"/>
            </p:custDataLst>
          </p:nvPr>
        </p:nvPicPr>
        <p:blipFill rotWithShape="1">
          <a:blip r:embed="rId239">
            <a:extLst>
              <a:ext uri="{28A0092B-C50C-407E-A947-70E740481C1C}">
                <a14:useLocalDpi xmlns:a14="http://schemas.microsoft.com/office/drawing/2010/main" val="0"/>
              </a:ext>
            </a:extLst>
          </a:blip>
          <a:srcRect r="28962"/>
          <a:stretch>
            <a:fillRect/>
          </a:stretch>
        </p:blipFill>
        <p:spPr bwMode="auto">
          <a:xfrm>
            <a:off x="9389569" y="1882150"/>
            <a:ext cx="1769623" cy="1629293"/>
          </a:xfrm>
          <a:prstGeom prst="rect">
            <a:avLst/>
          </a:prstGeom>
          <a:noFill/>
          <a:extLst>
            <a:ext uri="{909E8E84-426E-40DD-AFC4-6F175D3DCCD1}">
              <a14:hiddenFill xmlns:a14="http://schemas.microsoft.com/office/drawing/2010/main">
                <a:solidFill>
                  <a:srgbClr val="FFFFFF"/>
                </a:solidFill>
              </a14:hiddenFill>
            </a:ext>
          </a:extLst>
        </p:spPr>
      </p:pic>
      <p:sp>
        <p:nvSpPr>
          <p:cNvPr id="490" name="文本框 489"/>
          <p:cNvSpPr txBox="1"/>
          <p:nvPr>
            <p:custDataLst>
              <p:tags r:id="rId240"/>
            </p:custDataLst>
          </p:nvPr>
        </p:nvSpPr>
        <p:spPr>
          <a:xfrm>
            <a:off x="3156597" y="641132"/>
            <a:ext cx="5582432" cy="583565"/>
          </a:xfrm>
          <a:prstGeom prst="rect">
            <a:avLst/>
          </a:prstGeom>
          <a:noFill/>
        </p:spPr>
        <p:txBody>
          <a:bodyPr wrap="square" rtlCol="0">
            <a:spAutoFit/>
          </a:bodyPr>
          <a:p>
            <a:pPr algn="ctr"/>
            <a:r>
              <a:rPr lang="zh-CN" altLang="en-US" sz="2000" dirty="0">
                <a:latin typeface="思源黑体 Bold" panose="020B0800000000000000" pitchFamily="34" charset="-122"/>
                <a:ea typeface="思源黑体 Bold" panose="020B0800000000000000" pitchFamily="34" charset="-122"/>
              </a:rPr>
              <a:t>过度碳排放</a:t>
            </a:r>
            <a:r>
              <a:rPr lang="en-US" altLang="zh-CN" sz="2000" dirty="0">
                <a:latin typeface="思源黑体 Bold" panose="020B0800000000000000" pitchFamily="34" charset="-122"/>
                <a:ea typeface="思源黑体 Bold" panose="020B0800000000000000" pitchFamily="34" charset="-122"/>
              </a:rPr>
              <a:t>-&gt;</a:t>
            </a:r>
            <a:r>
              <a:rPr lang="zh-CN" altLang="en-US" sz="3200" spc="120" dirty="0">
                <a:gradFill>
                  <a:gsLst>
                    <a:gs pos="0">
                      <a:srgbClr val="464EEA">
                        <a:lumMod val="97000"/>
                        <a:lumOff val="3000"/>
                      </a:srgbClr>
                    </a:gs>
                    <a:gs pos="94000">
                      <a:srgbClr val="464EEA">
                        <a:lumMod val="80000"/>
                      </a:srgbClr>
                    </a:gs>
                  </a:gsLst>
                  <a:lin ang="2700000" scaled="0"/>
                </a:gradFill>
                <a:latin typeface="思源黑体 Bold" panose="020B0800000000000000" pitchFamily="34" charset="-122"/>
                <a:ea typeface="思源黑体 Bold" panose="020B0800000000000000" pitchFamily="34" charset="-122"/>
              </a:rPr>
              <a:t>温室效应</a:t>
            </a:r>
            <a:endParaRPr lang="zh-CN" altLang="en-US" sz="3200" b="1" spc="120" dirty="0">
              <a:gradFill>
                <a:gsLst>
                  <a:gs pos="0">
                    <a:srgbClr val="464EEA">
                      <a:lumMod val="97000"/>
                      <a:lumOff val="3000"/>
                    </a:srgbClr>
                  </a:gs>
                  <a:gs pos="94000">
                    <a:srgbClr val="464EEA">
                      <a:lumMod val="80000"/>
                    </a:srgbClr>
                  </a:gs>
                </a:gsLst>
                <a:lin ang="2700000" scaled="0"/>
              </a:gradFill>
              <a:latin typeface="思源黑体 Bold" panose="020B0800000000000000" pitchFamily="34" charset="-122"/>
              <a:ea typeface="思源黑体 Bold" panose="020B0800000000000000"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48" name="矩形 47"/>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24675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国内外背景</a:t>
            </a:r>
            <a:endParaRPr lang="zh-CN" altLang="en-US" b="1" dirty="0"/>
          </a:p>
        </p:txBody>
      </p:sp>
      <p:sp>
        <p:nvSpPr>
          <p:cNvPr id="5" name="矩形 4"/>
          <p:cNvSpPr/>
          <p:nvPr/>
        </p:nvSpPr>
        <p:spPr>
          <a:xfrm>
            <a:off x="596265" y="870585"/>
            <a:ext cx="2494915"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 </a:t>
            </a: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PROJCET BACKGROUND</a:t>
            </a:r>
            <a:endParaRPr lang="en-US" altLang="zh-CN" sz="800" dirty="0">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39" name="平行四边形 38"/>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4" name="组合 33"/>
          <p:cNvGrpSpPr/>
          <p:nvPr/>
        </p:nvGrpSpPr>
        <p:grpSpPr>
          <a:xfrm>
            <a:off x="10905433" y="6235240"/>
            <a:ext cx="591242" cy="77119"/>
            <a:chOff x="4296577" y="1118205"/>
            <a:chExt cx="591242" cy="77119"/>
          </a:xfrm>
        </p:grpSpPr>
        <p:sp>
          <p:nvSpPr>
            <p:cNvPr id="35" name="椭圆 34"/>
            <p:cNvSpPr/>
            <p:nvPr/>
          </p:nvSpPr>
          <p:spPr>
            <a:xfrm>
              <a:off x="4296577" y="1118205"/>
              <a:ext cx="77119" cy="77119"/>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6" name="椭圆 35"/>
            <p:cNvSpPr/>
            <p:nvPr/>
          </p:nvSpPr>
          <p:spPr>
            <a:xfrm>
              <a:off x="4467951"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7" name="椭圆 36"/>
            <p:cNvSpPr/>
            <p:nvPr/>
          </p:nvSpPr>
          <p:spPr>
            <a:xfrm>
              <a:off x="4639325"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8" name="椭圆 37"/>
            <p:cNvSpPr/>
            <p:nvPr/>
          </p:nvSpPr>
          <p:spPr>
            <a:xfrm>
              <a:off x="4810700"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46" name="矩形 45"/>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grpSp>
        <p:nvGrpSpPr>
          <p:cNvPr id="7" name="组合 6"/>
          <p:cNvGrpSpPr/>
          <p:nvPr/>
        </p:nvGrpSpPr>
        <p:grpSpPr>
          <a:xfrm>
            <a:off x="2898140" y="2601595"/>
            <a:ext cx="6568440" cy="1837055"/>
            <a:chOff x="4564" y="4097"/>
            <a:chExt cx="10344" cy="2893"/>
          </a:xfrm>
        </p:grpSpPr>
        <p:sp>
          <p:nvSpPr>
            <p:cNvPr id="6" name="MH_Other_3"/>
            <p:cNvSpPr/>
            <p:nvPr>
              <p:custDataLst>
                <p:tags r:id="rId5"/>
              </p:custDataLst>
            </p:nvPr>
          </p:nvSpPr>
          <p:spPr bwMode="auto">
            <a:xfrm rot="2160000">
              <a:off x="9338" y="4152"/>
              <a:ext cx="754" cy="2839"/>
            </a:xfrm>
            <a:custGeom>
              <a:avLst/>
              <a:gdLst/>
              <a:ahLst/>
              <a:cxnLst/>
              <a:rect l="l" t="t" r="r" b="b"/>
              <a:pathLst>
                <a:path w="450000" h="2254054">
                  <a:moveTo>
                    <a:pt x="450000" y="0"/>
                  </a:moveTo>
                  <a:lnTo>
                    <a:pt x="450000" y="1804054"/>
                  </a:lnTo>
                  <a:lnTo>
                    <a:pt x="0" y="2254054"/>
                  </a:lnTo>
                  <a:lnTo>
                    <a:pt x="0" y="450000"/>
                  </a:lnTo>
                  <a:close/>
                </a:path>
              </a:pathLst>
            </a:custGeom>
            <a:solidFill>
              <a:schemeClr val="accent5">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700" dirty="0">
                <a:solidFill>
                  <a:schemeClr val="accent1">
                    <a:lumMod val="75000"/>
                  </a:schemeClr>
                </a:solidFill>
                <a:latin typeface="思源黑体 Bold" panose="020B0800000000000000" pitchFamily="34" charset="-122"/>
                <a:ea typeface="思源黑体 Bold" panose="020B0800000000000000" pitchFamily="34" charset="-122"/>
                <a:cs typeface="+mn-ea"/>
                <a:sym typeface="+mn-lt"/>
              </a:endParaRPr>
            </a:p>
          </p:txBody>
        </p:sp>
        <p:sp>
          <p:nvSpPr>
            <p:cNvPr id="25" name="MH_Other_6"/>
            <p:cNvSpPr/>
            <p:nvPr>
              <p:custDataLst>
                <p:tags r:id="rId6"/>
              </p:custDataLst>
            </p:nvPr>
          </p:nvSpPr>
          <p:spPr bwMode="auto">
            <a:xfrm rot="2160000">
              <a:off x="9626" y="5436"/>
              <a:ext cx="4743" cy="776"/>
            </a:xfrm>
            <a:custGeom>
              <a:avLst/>
              <a:gdLst/>
              <a:ahLst/>
              <a:cxnLst/>
              <a:rect l="l" t="t" r="r" b="b"/>
              <a:pathLst>
                <a:path w="2824005" h="617272">
                  <a:moveTo>
                    <a:pt x="2515369" y="0"/>
                  </a:moveTo>
                  <a:lnTo>
                    <a:pt x="2824005" y="308636"/>
                  </a:lnTo>
                  <a:lnTo>
                    <a:pt x="2515369" y="617272"/>
                  </a:lnTo>
                  <a:lnTo>
                    <a:pt x="2515369" y="534388"/>
                  </a:lnTo>
                  <a:lnTo>
                    <a:pt x="0" y="534388"/>
                  </a:lnTo>
                  <a:lnTo>
                    <a:pt x="213019" y="321369"/>
                  </a:lnTo>
                  <a:lnTo>
                    <a:pt x="451504" y="82884"/>
                  </a:lnTo>
                  <a:lnTo>
                    <a:pt x="2515369" y="82884"/>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1000" b="1">
                <a:solidFill>
                  <a:schemeClr val="accent1">
                    <a:lumMod val="75000"/>
                  </a:schemeClr>
                </a:solidFill>
                <a:latin typeface="思源黑体 Bold" panose="020B0800000000000000" pitchFamily="34" charset="-122"/>
                <a:ea typeface="思源黑体 Bold" panose="020B0800000000000000" pitchFamily="34" charset="-122"/>
                <a:cs typeface="+mn-ea"/>
                <a:sym typeface="+mn-lt"/>
              </a:endParaRPr>
            </a:p>
          </p:txBody>
        </p:sp>
        <p:sp>
          <p:nvSpPr>
            <p:cNvPr id="26" name="MH_Other_7"/>
            <p:cNvSpPr/>
            <p:nvPr>
              <p:custDataLst>
                <p:tags r:id="rId7"/>
              </p:custDataLst>
            </p:nvPr>
          </p:nvSpPr>
          <p:spPr bwMode="auto">
            <a:xfrm rot="2160000" flipH="1">
              <a:off x="5065" y="4928"/>
              <a:ext cx="4746" cy="776"/>
            </a:xfrm>
            <a:custGeom>
              <a:avLst/>
              <a:gdLst/>
              <a:ahLst/>
              <a:cxnLst/>
              <a:rect l="l" t="t" r="r" b="b"/>
              <a:pathLst>
                <a:path w="2824833" h="617272">
                  <a:moveTo>
                    <a:pt x="2516197" y="0"/>
                  </a:moveTo>
                  <a:lnTo>
                    <a:pt x="2516197" y="82884"/>
                  </a:lnTo>
                  <a:lnTo>
                    <a:pt x="0" y="82884"/>
                  </a:lnTo>
                  <a:lnTo>
                    <a:pt x="0" y="86022"/>
                  </a:lnTo>
                  <a:lnTo>
                    <a:pt x="448366" y="534388"/>
                  </a:lnTo>
                  <a:lnTo>
                    <a:pt x="2516197" y="534388"/>
                  </a:lnTo>
                  <a:lnTo>
                    <a:pt x="2516197" y="617272"/>
                  </a:lnTo>
                  <a:lnTo>
                    <a:pt x="2824833" y="308636"/>
                  </a:lnTo>
                  <a:close/>
                </a:path>
              </a:pathLst>
            </a:cu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1000" b="1">
                <a:solidFill>
                  <a:schemeClr val="accent1">
                    <a:lumMod val="75000"/>
                  </a:schemeClr>
                </a:solidFill>
                <a:latin typeface="思源黑体 Bold" panose="020B0800000000000000" pitchFamily="34" charset="-122"/>
                <a:ea typeface="思源黑体 Bold" panose="020B0800000000000000" pitchFamily="34" charset="-122"/>
                <a:cs typeface="+mn-ea"/>
                <a:sym typeface="+mn-lt"/>
              </a:endParaRPr>
            </a:p>
          </p:txBody>
        </p:sp>
        <p:grpSp>
          <p:nvGrpSpPr>
            <p:cNvPr id="9" name="组合 8"/>
            <p:cNvGrpSpPr/>
            <p:nvPr/>
          </p:nvGrpSpPr>
          <p:grpSpPr>
            <a:xfrm>
              <a:off x="4564" y="4097"/>
              <a:ext cx="10344" cy="2892"/>
              <a:chOff x="2886394" y="2752224"/>
              <a:chExt cx="6568440" cy="1836420"/>
            </a:xfrm>
            <a:solidFill>
              <a:schemeClr val="accent1"/>
            </a:solidFill>
          </p:grpSpPr>
          <p:sp>
            <p:nvSpPr>
              <p:cNvPr id="10" name="MH_Other_1"/>
              <p:cNvSpPr/>
              <p:nvPr>
                <p:custDataLst>
                  <p:tags r:id="rId8"/>
                </p:custDataLst>
              </p:nvPr>
            </p:nvSpPr>
            <p:spPr bwMode="auto">
              <a:xfrm rot="2160000">
                <a:off x="4734244" y="2787149"/>
                <a:ext cx="478790" cy="1801495"/>
              </a:xfrm>
              <a:custGeom>
                <a:avLst/>
                <a:gdLst/>
                <a:ahLst/>
                <a:cxnLst/>
                <a:rect l="l" t="t" r="r" b="b"/>
                <a:pathLst>
                  <a:path w="450000" h="2254054">
                    <a:moveTo>
                      <a:pt x="450000" y="0"/>
                    </a:moveTo>
                    <a:lnTo>
                      <a:pt x="450000" y="1804054"/>
                    </a:lnTo>
                    <a:lnTo>
                      <a:pt x="0" y="2254054"/>
                    </a:lnTo>
                    <a:lnTo>
                      <a:pt x="0" y="45000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700" dirty="0">
                  <a:solidFill>
                    <a:schemeClr val="tx1"/>
                  </a:solidFill>
                  <a:latin typeface="思源黑体 Bold" panose="020B0800000000000000" pitchFamily="34" charset="-122"/>
                  <a:ea typeface="思源黑体 Bold" panose="020B0800000000000000" pitchFamily="34" charset="-122"/>
                  <a:cs typeface="+mn-ea"/>
                  <a:sym typeface="+mn-lt"/>
                </a:endParaRPr>
              </a:p>
            </p:txBody>
          </p:sp>
          <p:sp>
            <p:nvSpPr>
              <p:cNvPr id="11" name="MH_Other_2"/>
              <p:cNvSpPr/>
              <p:nvPr>
                <p:custDataLst>
                  <p:tags r:id="rId9"/>
                </p:custDataLst>
              </p:nvPr>
            </p:nvSpPr>
            <p:spPr bwMode="auto">
              <a:xfrm rot="2160000">
                <a:off x="7128829" y="2752224"/>
                <a:ext cx="478790" cy="1801495"/>
              </a:xfrm>
              <a:custGeom>
                <a:avLst/>
                <a:gdLst/>
                <a:ahLst/>
                <a:cxnLst/>
                <a:rect l="l" t="t" r="r" b="b"/>
                <a:pathLst>
                  <a:path w="450000" h="2254054">
                    <a:moveTo>
                      <a:pt x="450000" y="0"/>
                    </a:moveTo>
                    <a:lnTo>
                      <a:pt x="450000" y="1804054"/>
                    </a:lnTo>
                    <a:lnTo>
                      <a:pt x="0" y="2254054"/>
                    </a:lnTo>
                    <a:lnTo>
                      <a:pt x="0" y="450000"/>
                    </a:lnTo>
                    <a:close/>
                  </a:path>
                </a:pathLst>
              </a:custGeom>
              <a:grp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700" dirty="0">
                  <a:solidFill>
                    <a:schemeClr val="tx1"/>
                  </a:solidFill>
                  <a:latin typeface="思源黑体 Bold" panose="020B0800000000000000" pitchFamily="34" charset="-122"/>
                  <a:ea typeface="思源黑体 Bold" panose="020B0800000000000000" pitchFamily="34" charset="-122"/>
                  <a:cs typeface="+mn-ea"/>
                  <a:sym typeface="+mn-lt"/>
                </a:endParaRPr>
              </a:p>
            </p:txBody>
          </p:sp>
          <p:sp>
            <p:nvSpPr>
              <p:cNvPr id="12" name="MH_Other_4"/>
              <p:cNvSpPr/>
              <p:nvPr>
                <p:custDataLst>
                  <p:tags r:id="rId10"/>
                </p:custDataLst>
              </p:nvPr>
            </p:nvSpPr>
            <p:spPr bwMode="auto">
              <a:xfrm rot="2160000">
                <a:off x="7402514" y="3284989"/>
                <a:ext cx="2052320" cy="494665"/>
              </a:xfrm>
              <a:custGeom>
                <a:avLst/>
                <a:gdLst/>
                <a:ahLst/>
                <a:cxnLst/>
                <a:rect l="l" t="t" r="r" b="b"/>
                <a:pathLst>
                  <a:path w="1924394" h="617272">
                    <a:moveTo>
                      <a:pt x="1615758" y="0"/>
                    </a:moveTo>
                    <a:lnTo>
                      <a:pt x="1924394" y="308636"/>
                    </a:lnTo>
                    <a:lnTo>
                      <a:pt x="1615758" y="617272"/>
                    </a:lnTo>
                    <a:lnTo>
                      <a:pt x="1615758" y="534388"/>
                    </a:lnTo>
                    <a:lnTo>
                      <a:pt x="0" y="534388"/>
                    </a:lnTo>
                    <a:lnTo>
                      <a:pt x="451504" y="82884"/>
                    </a:lnTo>
                    <a:lnTo>
                      <a:pt x="1615758" y="82884"/>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1000" b="1">
                  <a:solidFill>
                    <a:schemeClr val="tx1"/>
                  </a:solidFill>
                  <a:latin typeface="思源黑体 Bold" panose="020B0800000000000000" pitchFamily="34" charset="-122"/>
                  <a:ea typeface="思源黑体 Bold" panose="020B0800000000000000" pitchFamily="34" charset="-122"/>
                  <a:cs typeface="+mn-ea"/>
                  <a:sym typeface="+mn-lt"/>
                </a:endParaRPr>
              </a:p>
            </p:txBody>
          </p:sp>
          <p:sp>
            <p:nvSpPr>
              <p:cNvPr id="13" name="MH_Other_5"/>
              <p:cNvSpPr/>
              <p:nvPr>
                <p:custDataLst>
                  <p:tags r:id="rId11"/>
                </p:custDataLst>
              </p:nvPr>
            </p:nvSpPr>
            <p:spPr bwMode="auto">
              <a:xfrm rot="2160000">
                <a:off x="4972369" y="3492634"/>
                <a:ext cx="2399665" cy="358775"/>
              </a:xfrm>
              <a:custGeom>
                <a:avLst/>
                <a:gdLst/>
                <a:ahLst/>
                <a:cxnLst/>
                <a:rect l="l" t="t" r="r" b="b"/>
                <a:pathLst>
                  <a:path w="2252059" h="450000">
                    <a:moveTo>
                      <a:pt x="448005" y="0"/>
                    </a:moveTo>
                    <a:lnTo>
                      <a:pt x="2252059" y="0"/>
                    </a:lnTo>
                    <a:lnTo>
                      <a:pt x="1802059" y="450000"/>
                    </a:lnTo>
                    <a:lnTo>
                      <a:pt x="0" y="450000"/>
                    </a:lnTo>
                    <a:lnTo>
                      <a:pt x="0" y="448005"/>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1000" b="1" dirty="0">
                  <a:solidFill>
                    <a:schemeClr val="tx1"/>
                  </a:solidFill>
                  <a:latin typeface="思源黑体 Bold" panose="020B0800000000000000" pitchFamily="34" charset="-122"/>
                  <a:ea typeface="思源黑体 Bold" panose="020B0800000000000000" pitchFamily="34" charset="-122"/>
                  <a:cs typeface="+mn-ea"/>
                  <a:sym typeface="+mn-lt"/>
                </a:endParaRPr>
              </a:p>
            </p:txBody>
          </p:sp>
          <p:sp>
            <p:nvSpPr>
              <p:cNvPr id="14" name="MH_Other_8"/>
              <p:cNvSpPr/>
              <p:nvPr>
                <p:custDataLst>
                  <p:tags r:id="rId12"/>
                </p:custDataLst>
              </p:nvPr>
            </p:nvSpPr>
            <p:spPr bwMode="auto">
              <a:xfrm rot="2160000" flipH="1">
                <a:off x="2886394" y="3563119"/>
                <a:ext cx="2056765" cy="494665"/>
              </a:xfrm>
              <a:custGeom>
                <a:avLst/>
                <a:gdLst/>
                <a:ahLst/>
                <a:cxnLst/>
                <a:rect l="l" t="t" r="r" b="b"/>
                <a:pathLst>
                  <a:path w="1926443" h="617272">
                    <a:moveTo>
                      <a:pt x="1617807" y="0"/>
                    </a:moveTo>
                    <a:lnTo>
                      <a:pt x="1617807" y="82884"/>
                    </a:lnTo>
                    <a:lnTo>
                      <a:pt x="0" y="82884"/>
                    </a:lnTo>
                    <a:lnTo>
                      <a:pt x="451504" y="534388"/>
                    </a:lnTo>
                    <a:lnTo>
                      <a:pt x="1617807" y="534388"/>
                    </a:lnTo>
                    <a:lnTo>
                      <a:pt x="1617807" y="617272"/>
                    </a:lnTo>
                    <a:lnTo>
                      <a:pt x="1926443" y="308636"/>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anchor="ctr"/>
              <a:p>
                <a:pPr algn="ctr">
                  <a:lnSpc>
                    <a:spcPct val="120000"/>
                  </a:lnSpc>
                  <a:defRPr/>
                </a:pPr>
                <a:endParaRPr lang="zh-CN" altLang="en-US" sz="1000" b="1">
                  <a:solidFill>
                    <a:schemeClr val="tx1"/>
                  </a:solidFill>
                  <a:latin typeface="思源黑体 Bold" panose="020B0800000000000000" pitchFamily="34" charset="-122"/>
                  <a:ea typeface="思源黑体 Bold" panose="020B0800000000000000" pitchFamily="34" charset="-122"/>
                  <a:cs typeface="+mn-ea"/>
                  <a:sym typeface="+mn-lt"/>
                </a:endParaRPr>
              </a:p>
            </p:txBody>
          </p:sp>
        </p:grpSp>
      </p:grpSp>
      <p:sp>
        <p:nvSpPr>
          <p:cNvPr id="15" name="文本框 14"/>
          <p:cNvSpPr txBox="1"/>
          <p:nvPr>
            <p:custDataLst>
              <p:tags r:id="rId13"/>
            </p:custDataLst>
          </p:nvPr>
        </p:nvSpPr>
        <p:spPr>
          <a:xfrm>
            <a:off x="624205" y="2081530"/>
            <a:ext cx="2052320" cy="645160"/>
          </a:xfrm>
          <a:prstGeom prst="rect">
            <a:avLst/>
          </a:prstGeom>
          <a:noFill/>
        </p:spPr>
        <p:txBody>
          <a:bodyPr wrap="square" rtlCol="0">
            <a:spAutoFit/>
          </a:bodyPr>
          <a:p>
            <a:pPr algn="ctr"/>
            <a:r>
              <a:rPr lang="zh-CN" altLang="en-US" sz="1200" dirty="0">
                <a:latin typeface="方正小标宋_GBK" panose="02000000000000000000" charset="-122"/>
                <a:ea typeface="方正小标宋_GBK" panose="02000000000000000000" charset="-122"/>
                <a:cs typeface="方正小标宋_GBK" panose="02000000000000000000" charset="-122"/>
              </a:rPr>
              <a:t>全球有超130个国家及地区</a:t>
            </a:r>
            <a:r>
              <a:rPr lang="en-US" altLang="zh-CN" sz="1200" dirty="0">
                <a:latin typeface="方正小标宋_GBK" panose="02000000000000000000" charset="-122"/>
                <a:ea typeface="方正小标宋_GBK" panose="02000000000000000000" charset="-122"/>
                <a:cs typeface="方正小标宋_GBK" panose="02000000000000000000" charset="-122"/>
              </a:rPr>
              <a:t>  </a:t>
            </a:r>
            <a:r>
              <a:rPr lang="zh-CN" altLang="en-US" sz="1200" dirty="0">
                <a:latin typeface="方正小标宋_GBK" panose="02000000000000000000" charset="-122"/>
                <a:ea typeface="方正小标宋_GBK" panose="02000000000000000000" charset="-122"/>
                <a:cs typeface="方正小标宋_GBK" panose="02000000000000000000" charset="-122"/>
              </a:rPr>
              <a:t>提出了“碳中和”/“零碳”的气候目标</a:t>
            </a:r>
            <a:endParaRPr lang="zh-CN" altLang="en-US" sz="1200" dirty="0">
              <a:latin typeface="方正小标宋_GBK" panose="02000000000000000000" charset="-122"/>
              <a:ea typeface="方正小标宋_GBK" panose="02000000000000000000" charset="-122"/>
              <a:cs typeface="方正小标宋_GBK" panose="02000000000000000000" charset="-122"/>
            </a:endParaRPr>
          </a:p>
        </p:txBody>
      </p:sp>
      <p:sp>
        <p:nvSpPr>
          <p:cNvPr id="16" name="文本框 15"/>
          <p:cNvSpPr txBox="1"/>
          <p:nvPr>
            <p:custDataLst>
              <p:tags r:id="rId14"/>
            </p:custDataLst>
          </p:nvPr>
        </p:nvSpPr>
        <p:spPr>
          <a:xfrm>
            <a:off x="347980" y="1725930"/>
            <a:ext cx="2601595" cy="368300"/>
          </a:xfrm>
          <a:prstGeom prst="rect">
            <a:avLst/>
          </a:prstGeom>
          <a:noFill/>
        </p:spPr>
        <p:txBody>
          <a:bodyPr wrap="square" rtlCol="0">
            <a:spAutoFit/>
          </a:bodyPr>
          <a:p>
            <a:pPr algn="ctr"/>
            <a:r>
              <a:rPr lang="en-US" altLang="zh-CN" b="1" dirty="0">
                <a:solidFill>
                  <a:srgbClr val="3039E2"/>
                </a:solidFill>
                <a:latin typeface="方正小标宋_GBK" panose="02000000000000000000" charset="-122"/>
                <a:ea typeface="方正小标宋_GBK" panose="02000000000000000000" charset="-122"/>
              </a:rPr>
              <a:t>碳中和已成为全球共识</a:t>
            </a:r>
            <a:endParaRPr lang="en-US" altLang="zh-CN" b="1" dirty="0">
              <a:solidFill>
                <a:srgbClr val="3039E2"/>
              </a:solidFill>
              <a:latin typeface="方正小标宋_GBK" panose="02000000000000000000" charset="-122"/>
              <a:ea typeface="方正小标宋_GBK" panose="02000000000000000000" charset="-122"/>
            </a:endParaRPr>
          </a:p>
        </p:txBody>
      </p:sp>
      <p:sp>
        <p:nvSpPr>
          <p:cNvPr id="17" name="文本框 16"/>
          <p:cNvSpPr txBox="1"/>
          <p:nvPr>
            <p:custDataLst>
              <p:tags r:id="rId15"/>
            </p:custDataLst>
          </p:nvPr>
        </p:nvSpPr>
        <p:spPr>
          <a:xfrm>
            <a:off x="1934210" y="5360670"/>
            <a:ext cx="2702560" cy="800100"/>
          </a:xfrm>
          <a:prstGeom prst="rect">
            <a:avLst/>
          </a:prstGeom>
          <a:noFill/>
        </p:spPr>
        <p:txBody>
          <a:bodyPr wrap="square" rtlCol="0">
            <a:noAutofit/>
          </a:bodyPr>
          <a:p>
            <a:pPr algn="ctr"/>
            <a:r>
              <a:rPr sz="1200" dirty="0">
                <a:latin typeface="方正小标宋_GBK" panose="02000000000000000000" charset="-122"/>
                <a:ea typeface="方正小标宋_GBK" panose="02000000000000000000" charset="-122"/>
                <a:cs typeface="方正小标宋_GBK" panose="02000000000000000000" charset="-122"/>
              </a:rPr>
              <a:t>此次在欧洲议会通过，意味着污染者无论在全球何处生产，只要产品进入欧洲，就必须为他们的二氧化碳排放付出代价</a:t>
            </a:r>
            <a:endParaRPr sz="1200" dirty="0">
              <a:latin typeface="方正小标宋_GBK" panose="02000000000000000000" charset="-122"/>
              <a:ea typeface="方正小标宋_GBK" panose="02000000000000000000" charset="-122"/>
              <a:cs typeface="方正小标宋_GBK" panose="02000000000000000000" charset="-122"/>
            </a:endParaRPr>
          </a:p>
        </p:txBody>
      </p:sp>
      <p:sp>
        <p:nvSpPr>
          <p:cNvPr id="18" name="文本框 17"/>
          <p:cNvSpPr txBox="1"/>
          <p:nvPr>
            <p:custDataLst>
              <p:tags r:id="rId16"/>
            </p:custDataLst>
          </p:nvPr>
        </p:nvSpPr>
        <p:spPr>
          <a:xfrm>
            <a:off x="1558290" y="4986020"/>
            <a:ext cx="3658870" cy="368300"/>
          </a:xfrm>
          <a:prstGeom prst="rect">
            <a:avLst/>
          </a:prstGeom>
          <a:noFill/>
        </p:spPr>
        <p:txBody>
          <a:bodyPr wrap="square" rtlCol="0">
            <a:spAutoFit/>
          </a:bodyPr>
          <a:p>
            <a:pPr algn="ctr"/>
            <a:r>
              <a:rPr lang="zh-CN" altLang="en-US" b="1" dirty="0">
                <a:solidFill>
                  <a:srgbClr val="2E36E1"/>
                </a:solidFill>
                <a:latin typeface="方正小标宋_GBK" panose="02000000000000000000" charset="-122"/>
                <a:ea typeface="方正小标宋_GBK" panose="02000000000000000000" charset="-122"/>
              </a:rPr>
              <a:t>欧盟碳边界调整机制（CBAM）</a:t>
            </a:r>
            <a:endParaRPr lang="zh-CN" altLang="en-US" b="1" dirty="0">
              <a:solidFill>
                <a:srgbClr val="2E36E1"/>
              </a:solidFill>
              <a:latin typeface="方正小标宋_GBK" panose="02000000000000000000" charset="-122"/>
              <a:ea typeface="方正小标宋_GBK" panose="02000000000000000000" charset="-122"/>
            </a:endParaRPr>
          </a:p>
        </p:txBody>
      </p:sp>
      <p:sp>
        <p:nvSpPr>
          <p:cNvPr id="19" name="文本框 18"/>
          <p:cNvSpPr txBox="1"/>
          <p:nvPr/>
        </p:nvSpPr>
        <p:spPr>
          <a:xfrm>
            <a:off x="6435725" y="1896745"/>
            <a:ext cx="2296795" cy="829945"/>
          </a:xfrm>
          <a:prstGeom prst="rect">
            <a:avLst/>
          </a:prstGeom>
          <a:noFill/>
        </p:spPr>
        <p:txBody>
          <a:bodyPr wrap="square" rtlCol="0">
            <a:spAutoFit/>
          </a:bodyPr>
          <a:p>
            <a:pPr algn="ctr"/>
            <a:r>
              <a:rPr lang="zh-CN" sz="1200" dirty="0">
                <a:latin typeface="方正小标宋_GBK" panose="02000000000000000000" charset="-122"/>
                <a:ea typeface="方正小标宋_GBK" panose="02000000000000000000" charset="-122"/>
              </a:rPr>
              <a:t>加快建立健全绿色低碳循环发展经济体系，促进经济社会发展全面绿色转型，确保实现碳达峰、碳中和目标。</a:t>
            </a:r>
            <a:endParaRPr lang="zh-CN" sz="1200" dirty="0">
              <a:latin typeface="方正小标宋_GBK" panose="02000000000000000000" charset="-122"/>
              <a:ea typeface="方正小标宋_GBK" panose="02000000000000000000" charset="-122"/>
            </a:endParaRPr>
          </a:p>
        </p:txBody>
      </p:sp>
      <p:sp>
        <p:nvSpPr>
          <p:cNvPr id="20" name="文本框 19"/>
          <p:cNvSpPr txBox="1"/>
          <p:nvPr>
            <p:custDataLst>
              <p:tags r:id="rId17"/>
            </p:custDataLst>
          </p:nvPr>
        </p:nvSpPr>
        <p:spPr>
          <a:xfrm>
            <a:off x="6086475" y="958215"/>
            <a:ext cx="2896235" cy="922020"/>
          </a:xfrm>
          <a:prstGeom prst="rect">
            <a:avLst/>
          </a:prstGeom>
          <a:noFill/>
        </p:spPr>
        <p:txBody>
          <a:bodyPr wrap="square" rtlCol="0">
            <a:spAutoFit/>
          </a:bodyPr>
          <a:p>
            <a:pPr algn="ctr"/>
            <a:r>
              <a:rPr b="1" dirty="0">
                <a:solidFill>
                  <a:srgbClr val="2E36E1"/>
                </a:solidFill>
                <a:latin typeface="方正小标宋_GBK" panose="02000000000000000000" charset="-122"/>
                <a:ea typeface="方正小标宋_GBK" panose="02000000000000000000" charset="-122"/>
                <a:cs typeface="方正小标宋_GBK" panose="02000000000000000000" charset="-122"/>
              </a:rPr>
              <a:t>国务院印发《关于加快建立健全绿色低碳循环发展经济体系的指导意见》</a:t>
            </a:r>
            <a:endParaRPr b="1" dirty="0">
              <a:solidFill>
                <a:srgbClr val="2E36E1"/>
              </a:solidFill>
              <a:latin typeface="方正小标宋_GBK" panose="02000000000000000000" charset="-122"/>
              <a:ea typeface="方正小标宋_GBK" panose="02000000000000000000" charset="-122"/>
              <a:cs typeface="方正小标宋_GBK" panose="02000000000000000000" charset="-122"/>
            </a:endParaRPr>
          </a:p>
        </p:txBody>
      </p:sp>
      <p:sp>
        <p:nvSpPr>
          <p:cNvPr id="21" name="文本框 20"/>
          <p:cNvSpPr txBox="1"/>
          <p:nvPr>
            <p:custDataLst>
              <p:tags r:id="rId18"/>
            </p:custDataLst>
          </p:nvPr>
        </p:nvSpPr>
        <p:spPr>
          <a:xfrm>
            <a:off x="5988685" y="5239385"/>
            <a:ext cx="3684270" cy="1198880"/>
          </a:xfrm>
          <a:prstGeom prst="rect">
            <a:avLst/>
          </a:prstGeom>
          <a:noFill/>
        </p:spPr>
        <p:txBody>
          <a:bodyPr wrap="square" rtlCol="0">
            <a:spAutoFit/>
          </a:bodyPr>
          <a:p>
            <a:pPr algn="ctr"/>
            <a:r>
              <a:rPr lang="zh-CN" sz="1200" dirty="0">
                <a:latin typeface="方正小标宋_GBK" panose="02000000000000000000" charset="-122"/>
                <a:ea typeface="方正小标宋_GBK" panose="02000000000000000000" charset="-122"/>
                <a:sym typeface="+mn-ea"/>
              </a:rPr>
              <a:t>远景与全球三大权威绿证签发机构APX和I-REC、GEC均已展开战略合作，同时也是APX在中国的唯一绿证核查机构（QRE）。基于“方舟”碳管理的智能物联和区块链技术，远景能够提供绿证注册、核发、交易、核销等一站式服务，打通整个价值链的流程，为企业购买可追溯、真实可靠的绿证。</a:t>
            </a:r>
            <a:endParaRPr lang="zh-CN" sz="1200" dirty="0">
              <a:latin typeface="方正小标宋_GBK" panose="02000000000000000000" charset="-122"/>
              <a:ea typeface="方正小标宋_GBK" panose="02000000000000000000" charset="-122"/>
              <a:sym typeface="+mn-ea"/>
            </a:endParaRPr>
          </a:p>
        </p:txBody>
      </p:sp>
      <p:sp>
        <p:nvSpPr>
          <p:cNvPr id="22" name="文本框 21"/>
          <p:cNvSpPr txBox="1"/>
          <p:nvPr>
            <p:custDataLst>
              <p:tags r:id="rId19"/>
            </p:custDataLst>
          </p:nvPr>
        </p:nvSpPr>
        <p:spPr>
          <a:xfrm>
            <a:off x="5988685" y="4827270"/>
            <a:ext cx="3539490" cy="368300"/>
          </a:xfrm>
          <a:prstGeom prst="rect">
            <a:avLst/>
          </a:prstGeom>
          <a:noFill/>
        </p:spPr>
        <p:txBody>
          <a:bodyPr wrap="square" rtlCol="0">
            <a:spAutoFit/>
          </a:bodyPr>
          <a:p>
            <a:pPr algn="ctr"/>
            <a:r>
              <a:rPr b="1" dirty="0">
                <a:solidFill>
                  <a:srgbClr val="3039E2"/>
                </a:solidFill>
                <a:latin typeface="方正小标宋_GBK" panose="02000000000000000000" charset="-122"/>
                <a:ea typeface="方正小标宋_GBK" panose="02000000000000000000" charset="-122"/>
                <a:cs typeface="方正小标宋_GBK" panose="02000000000000000000" charset="-122"/>
                <a:sym typeface="+mn-ea"/>
              </a:rPr>
              <a:t>远景科技集团（Envision Group）</a:t>
            </a:r>
            <a:endParaRPr b="1" dirty="0">
              <a:solidFill>
                <a:srgbClr val="3039E2"/>
              </a:solidFill>
              <a:latin typeface="方正小标宋_GBK" panose="02000000000000000000" charset="-122"/>
              <a:ea typeface="方正小标宋_GBK" panose="02000000000000000000" charset="-122"/>
              <a:cs typeface="方正小标宋_GBK" panose="02000000000000000000" charset="-122"/>
              <a:sym typeface="+mn-ea"/>
            </a:endParaRPr>
          </a:p>
        </p:txBody>
      </p:sp>
      <p:cxnSp>
        <p:nvCxnSpPr>
          <p:cNvPr id="3" name="直接连接符 2"/>
          <p:cNvCxnSpPr/>
          <p:nvPr>
            <p:custDataLst>
              <p:tags r:id="rId20"/>
            </p:custDataLst>
          </p:nvPr>
        </p:nvCxnSpPr>
        <p:spPr>
          <a:xfrm>
            <a:off x="5558908" y="727935"/>
            <a:ext cx="0" cy="168529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1"/>
            </p:custDataLst>
          </p:nvPr>
        </p:nvCxnSpPr>
        <p:spPr>
          <a:xfrm>
            <a:off x="5636168" y="4576841"/>
            <a:ext cx="0" cy="1685290"/>
          </a:xfrm>
          <a:prstGeom prst="line">
            <a:avLst/>
          </a:prstGeom>
          <a:ln w="28575">
            <a:solidFill>
              <a:srgbClr val="5B9BD5"/>
            </a:solidFill>
          </a:ln>
        </p:spPr>
        <p:style>
          <a:lnRef idx="1">
            <a:schemeClr val="accent1"/>
          </a:lnRef>
          <a:fillRef idx="0">
            <a:schemeClr val="accent1"/>
          </a:fillRef>
          <a:effectRef idx="0">
            <a:schemeClr val="accent1"/>
          </a:effectRef>
          <a:fontRef idx="minor">
            <a:schemeClr val="tx1"/>
          </a:fontRef>
        </p:style>
      </p:cxnSp>
      <p:pic>
        <p:nvPicPr>
          <p:cNvPr id="23" name="图片 22" descr="下载"/>
          <p:cNvPicPr>
            <a:picLocks noChangeAspect="1"/>
          </p:cNvPicPr>
          <p:nvPr>
            <p:custDataLst>
              <p:tags r:id="rId22"/>
            </p:custDataLst>
          </p:nvPr>
        </p:nvPicPr>
        <p:blipFill>
          <a:blip r:embed="rId23"/>
          <a:stretch>
            <a:fillRect/>
          </a:stretch>
        </p:blipFill>
        <p:spPr>
          <a:xfrm>
            <a:off x="302260" y="2901950"/>
            <a:ext cx="2613025" cy="1564005"/>
          </a:xfrm>
          <a:prstGeom prst="rect">
            <a:avLst/>
          </a:prstGeom>
        </p:spPr>
      </p:pic>
      <p:pic>
        <p:nvPicPr>
          <p:cNvPr id="30" name="图片 29" descr="联想截图_20230407191152"/>
          <p:cNvPicPr>
            <a:picLocks noChangeAspect="1"/>
          </p:cNvPicPr>
          <p:nvPr>
            <p:custDataLst>
              <p:tags r:id="rId24"/>
            </p:custDataLst>
          </p:nvPr>
        </p:nvPicPr>
        <p:blipFill>
          <a:blip r:embed="rId25"/>
          <a:stretch>
            <a:fillRect/>
          </a:stretch>
        </p:blipFill>
        <p:spPr>
          <a:xfrm>
            <a:off x="9241155" y="427355"/>
            <a:ext cx="2707640" cy="2725420"/>
          </a:xfrm>
          <a:prstGeom prst="rect">
            <a:avLst/>
          </a:prstGeom>
        </p:spPr>
      </p:pic>
      <p:pic>
        <p:nvPicPr>
          <p:cNvPr id="100" name="图片 99"/>
          <p:cNvPicPr/>
          <p:nvPr/>
        </p:nvPicPr>
        <p:blipFill>
          <a:blip r:embed="rId26"/>
          <a:srcRect t="13305"/>
          <a:stretch>
            <a:fillRect/>
          </a:stretch>
        </p:blipFill>
        <p:spPr>
          <a:xfrm>
            <a:off x="10071100" y="4088765"/>
            <a:ext cx="1556385" cy="14630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000" fill="hold">
                                          <p:stCondLst>
                                            <p:cond delay="0"/>
                                          </p:stCondLst>
                                        </p:cTn>
                                        <p:tgtEl>
                                          <p:spTgt spid="16"/>
                                        </p:tgtEl>
                                        <p:attrNameLst>
                                          <p:attrName>style.visibility</p:attrName>
                                        </p:attrNameLst>
                                      </p:cBhvr>
                                      <p:to>
                                        <p:strVal val="visible"/>
                                      </p:to>
                                    </p:set>
                                    <p:animEffect transition="in" filter="plus(in)">
                                      <p:cBhvr>
                                        <p:cTn id="13" dur="1000"/>
                                        <p:tgtEl>
                                          <p:spTgt spid="16"/>
                                        </p:tgtEl>
                                      </p:cBhvr>
                                    </p:animEffect>
                                  </p:childTnLst>
                                </p:cTn>
                              </p:par>
                              <p:par>
                                <p:cTn id="14" presetID="13" presetClass="entr" presetSubtype="16" fill="hold" grpId="0" nodeType="withEffect">
                                  <p:stCondLst>
                                    <p:cond delay="0"/>
                                  </p:stCondLst>
                                  <p:childTnLst>
                                    <p:set>
                                      <p:cBhvr>
                                        <p:cTn id="15" dur="1000" fill="hold">
                                          <p:stCondLst>
                                            <p:cond delay="0"/>
                                          </p:stCondLst>
                                        </p:cTn>
                                        <p:tgtEl>
                                          <p:spTgt spid="15"/>
                                        </p:tgtEl>
                                        <p:attrNameLst>
                                          <p:attrName>style.visibility</p:attrName>
                                        </p:attrNameLst>
                                      </p:cBhvr>
                                      <p:to>
                                        <p:strVal val="visible"/>
                                      </p:to>
                                    </p:set>
                                    <p:animEffect transition="in" filter="plus(in)">
                                      <p:cBhvr>
                                        <p:cTn id="16" dur="1000"/>
                                        <p:tgtEl>
                                          <p:spTgt spid="15"/>
                                        </p:tgtEl>
                                      </p:cBhvr>
                                    </p:animEffec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grpId="0" nodeType="clickEffect">
                                  <p:stCondLst>
                                    <p:cond delay="0"/>
                                  </p:stCondLst>
                                  <p:childTnLst>
                                    <p:set>
                                      <p:cBhvr>
                                        <p:cTn id="22" dur="1000" fill="hold">
                                          <p:stCondLst>
                                            <p:cond delay="0"/>
                                          </p:stCondLst>
                                        </p:cTn>
                                        <p:tgtEl>
                                          <p:spTgt spid="18"/>
                                        </p:tgtEl>
                                        <p:attrNameLst>
                                          <p:attrName>style.visibility</p:attrName>
                                        </p:attrNameLst>
                                      </p:cBhvr>
                                      <p:to>
                                        <p:strVal val="visible"/>
                                      </p:to>
                                    </p:set>
                                    <p:animEffect transition="in" filter="plus(in)">
                                      <p:cBhvr>
                                        <p:cTn id="23" dur="1000"/>
                                        <p:tgtEl>
                                          <p:spTgt spid="18"/>
                                        </p:tgtEl>
                                      </p:cBhvr>
                                    </p:animEffect>
                                  </p:childTnLst>
                                </p:cTn>
                              </p:par>
                              <p:par>
                                <p:cTn id="24" presetID="13" presetClass="entr" presetSubtype="16" fill="hold" grpId="0" nodeType="withEffect">
                                  <p:stCondLst>
                                    <p:cond delay="0"/>
                                  </p:stCondLst>
                                  <p:childTnLst>
                                    <p:set>
                                      <p:cBhvr>
                                        <p:cTn id="25" dur="1000" fill="hold">
                                          <p:stCondLst>
                                            <p:cond delay="0"/>
                                          </p:stCondLst>
                                        </p:cTn>
                                        <p:tgtEl>
                                          <p:spTgt spid="17"/>
                                        </p:tgtEl>
                                        <p:attrNameLst>
                                          <p:attrName>style.visibility</p:attrName>
                                        </p:attrNameLst>
                                      </p:cBhvr>
                                      <p:to>
                                        <p:strVal val="visible"/>
                                      </p:to>
                                    </p:set>
                                    <p:animEffect transition="in" filter="plus(in)">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3" presetClass="entr" presetSubtype="16" fill="hold" grpId="0" nodeType="clickEffect">
                                  <p:stCondLst>
                                    <p:cond delay="0"/>
                                  </p:stCondLst>
                                  <p:childTnLst>
                                    <p:set>
                                      <p:cBhvr>
                                        <p:cTn id="30" dur="1000" fill="hold">
                                          <p:stCondLst>
                                            <p:cond delay="0"/>
                                          </p:stCondLst>
                                        </p:cTn>
                                        <p:tgtEl>
                                          <p:spTgt spid="20"/>
                                        </p:tgtEl>
                                        <p:attrNameLst>
                                          <p:attrName>style.visibility</p:attrName>
                                        </p:attrNameLst>
                                      </p:cBhvr>
                                      <p:to>
                                        <p:strVal val="visible"/>
                                      </p:to>
                                    </p:set>
                                    <p:animEffect transition="in" filter="plus(in)">
                                      <p:cBhvr>
                                        <p:cTn id="31" dur="1000"/>
                                        <p:tgtEl>
                                          <p:spTgt spid="20"/>
                                        </p:tgtEl>
                                      </p:cBhvr>
                                    </p:animEffect>
                                  </p:childTnLst>
                                </p:cTn>
                              </p:par>
                              <p:par>
                                <p:cTn id="32" presetID="13" presetClass="entr" presetSubtype="16" fill="hold" grpId="0" nodeType="withEffect">
                                  <p:stCondLst>
                                    <p:cond delay="0"/>
                                  </p:stCondLst>
                                  <p:childTnLst>
                                    <p:set>
                                      <p:cBhvr>
                                        <p:cTn id="33" dur="1000" fill="hold">
                                          <p:stCondLst>
                                            <p:cond delay="0"/>
                                          </p:stCondLst>
                                        </p:cTn>
                                        <p:tgtEl>
                                          <p:spTgt spid="19"/>
                                        </p:tgtEl>
                                        <p:attrNameLst>
                                          <p:attrName>style.visibility</p:attrName>
                                        </p:attrNameLst>
                                      </p:cBhvr>
                                      <p:to>
                                        <p:strVal val="visible"/>
                                      </p:to>
                                    </p:set>
                                    <p:animEffect transition="in" filter="plus(in)">
                                      <p:cBhvr>
                                        <p:cTn id="34" dur="1000"/>
                                        <p:tgtEl>
                                          <p:spTgt spid="19"/>
                                        </p:tgtEl>
                                      </p:cBhvr>
                                    </p:animEffec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3" presetClass="entr" presetSubtype="16" fill="hold" grpId="0" nodeType="clickEffect">
                                  <p:stCondLst>
                                    <p:cond delay="0"/>
                                  </p:stCondLst>
                                  <p:childTnLst>
                                    <p:set>
                                      <p:cBhvr>
                                        <p:cTn id="40" dur="1000" fill="hold">
                                          <p:stCondLst>
                                            <p:cond delay="0"/>
                                          </p:stCondLst>
                                        </p:cTn>
                                        <p:tgtEl>
                                          <p:spTgt spid="22"/>
                                        </p:tgtEl>
                                        <p:attrNameLst>
                                          <p:attrName>style.visibility</p:attrName>
                                        </p:attrNameLst>
                                      </p:cBhvr>
                                      <p:to>
                                        <p:strVal val="visible"/>
                                      </p:to>
                                    </p:set>
                                    <p:animEffect transition="in" filter="plus(in)">
                                      <p:cBhvr>
                                        <p:cTn id="41" dur="1000"/>
                                        <p:tgtEl>
                                          <p:spTgt spid="22"/>
                                        </p:tgtEl>
                                      </p:cBhvr>
                                    </p:animEffect>
                                  </p:childTnLst>
                                </p:cTn>
                              </p:par>
                              <p:par>
                                <p:cTn id="42" presetID="13" presetClass="entr" presetSubtype="16" fill="hold" grpId="0" nodeType="withEffect">
                                  <p:stCondLst>
                                    <p:cond delay="0"/>
                                  </p:stCondLst>
                                  <p:childTnLst>
                                    <p:set>
                                      <p:cBhvr>
                                        <p:cTn id="43" dur="1000" fill="hold">
                                          <p:stCondLst>
                                            <p:cond delay="0"/>
                                          </p:stCondLst>
                                        </p:cTn>
                                        <p:tgtEl>
                                          <p:spTgt spid="21"/>
                                        </p:tgtEl>
                                        <p:attrNameLst>
                                          <p:attrName>style.visibility</p:attrName>
                                        </p:attrNameLst>
                                      </p:cBhvr>
                                      <p:to>
                                        <p:strVal val="visible"/>
                                      </p:to>
                                    </p:set>
                                    <p:animEffect transition="in" filter="plus(in)">
                                      <p:cBhvr>
                                        <p:cTn id="44" dur="1000"/>
                                        <p:tgtEl>
                                          <p:spTgt spid="21"/>
                                        </p:tgtEl>
                                      </p:cBhvr>
                                    </p:animEffect>
                                  </p:childTnLst>
                                </p:cTn>
                              </p:par>
                              <p:par>
                                <p:cTn id="45" presetID="1" presetClass="entr"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48" name="矩形 47"/>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4675" r="6525"/>
          <a:stretch>
            <a:fillRect/>
          </a:stretch>
        </p:blipFill>
        <p:spPr>
          <a:xfrm>
            <a:off x="700882" y="2083736"/>
            <a:ext cx="4929451" cy="3697811"/>
          </a:xfrm>
          <a:prstGeom prst="rect">
            <a:avLst/>
          </a:prstGeom>
        </p:spPr>
      </p:pic>
      <p:sp>
        <p:nvSpPr>
          <p:cNvPr id="4" name="文本框 3"/>
          <p:cNvSpPr txBox="1"/>
          <p:nvPr/>
        </p:nvSpPr>
        <p:spPr>
          <a:xfrm>
            <a:off x="596265" y="462280"/>
            <a:ext cx="4578985"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b="1" dirty="0">
                <a:latin typeface="思源黑体 Bold" panose="020B0800000000000000" pitchFamily="34" charset="-122"/>
                <a:ea typeface="思源黑体 Bold" panose="020B0800000000000000" pitchFamily="34" charset="-122"/>
                <a:sym typeface="+mn-ea"/>
              </a:rPr>
              <a:t>国内碳资产管理软件现状</a:t>
            </a:r>
            <a:endParaRPr lang="zh-CN" altLang="en-US" b="1" dirty="0">
              <a:latin typeface="思源黑体 Bold" panose="020B0800000000000000" pitchFamily="34" charset="-122"/>
              <a:ea typeface="思源黑体 Bold" panose="020B0800000000000000" pitchFamily="34" charset="-122"/>
              <a:sym typeface="+mn-ea"/>
            </a:endParaRPr>
          </a:p>
        </p:txBody>
      </p:sp>
      <p:sp>
        <p:nvSpPr>
          <p:cNvPr id="5" name="矩形 4"/>
          <p:cNvSpPr/>
          <p:nvPr/>
        </p:nvSpPr>
        <p:spPr>
          <a:xfrm>
            <a:off x="596265" y="870585"/>
            <a:ext cx="2494915"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 SITUATION </a:t>
            </a:r>
            <a:endParaRPr lang="zh-CN" altLang="en-US" sz="800" dirty="0">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7" name="文本框 6"/>
          <p:cNvSpPr txBox="1"/>
          <p:nvPr/>
        </p:nvSpPr>
        <p:spPr>
          <a:xfrm>
            <a:off x="6283960" y="1747520"/>
            <a:ext cx="414718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目前市面上的</a:t>
            </a:r>
            <a:r>
              <a:rPr lang="zh-CN" altLang="en-US" dirty="0"/>
              <a:t>软件存在的问题</a:t>
            </a:r>
            <a:endParaRPr lang="zh-CN" altLang="en-US" dirty="0"/>
          </a:p>
        </p:txBody>
      </p:sp>
      <p:sp>
        <p:nvSpPr>
          <p:cNvPr id="8" name="矩形 7"/>
          <p:cNvSpPr/>
          <p:nvPr/>
        </p:nvSpPr>
        <p:spPr>
          <a:xfrm>
            <a:off x="6283960" y="2131060"/>
            <a:ext cx="5041900" cy="2353310"/>
          </a:xfrm>
          <a:prstGeom prst="rect">
            <a:avLst/>
          </a:prstGeom>
        </p:spPr>
        <p:txBody>
          <a:bodyPr wrap="square">
            <a:spAutoFit/>
          </a:bodyPr>
          <a:lstStyle/>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1、碳资产管理软件的数据来源和质量可能存在问题，需要确保数据的真实性和准确性，避免误差和虚假报告。</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2、碳资产管理软件需要与企业的实际运营情况和管理模式相匹配，否则可能无法实现预期的效果。</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3、碳资产管理软件需要解决的技术和政策问题较为复杂，需要与相关机构和政策制定者密切合作，才能发挥更大的作用。</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9" name="椭圆 8"/>
          <p:cNvSpPr/>
          <p:nvPr/>
        </p:nvSpPr>
        <p:spPr>
          <a:xfrm>
            <a:off x="6566130" y="4682165"/>
            <a:ext cx="1061165" cy="1061165"/>
          </a:xfrm>
          <a:prstGeom prst="ellipse">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0" name="椭圆 9"/>
          <p:cNvSpPr/>
          <p:nvPr/>
        </p:nvSpPr>
        <p:spPr>
          <a:xfrm>
            <a:off x="8157363" y="4678355"/>
            <a:ext cx="1061165" cy="1061165"/>
          </a:xfrm>
          <a:prstGeom prst="ellipse">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1" name="椭圆 10"/>
          <p:cNvSpPr/>
          <p:nvPr/>
        </p:nvSpPr>
        <p:spPr>
          <a:xfrm>
            <a:off x="9749515" y="4682165"/>
            <a:ext cx="1061165" cy="1061165"/>
          </a:xfrm>
          <a:prstGeom prst="ellipse">
            <a:avLst/>
          </a:pr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grpSp>
        <p:nvGrpSpPr>
          <p:cNvPr id="12" name="Group 58"/>
          <p:cNvGrpSpPr/>
          <p:nvPr/>
        </p:nvGrpSpPr>
        <p:grpSpPr>
          <a:xfrm>
            <a:off x="10135448" y="4884849"/>
            <a:ext cx="310727" cy="457045"/>
            <a:chOff x="9209088" y="5059363"/>
            <a:chExt cx="300038" cy="441324"/>
          </a:xfrm>
          <a:solidFill>
            <a:schemeClr val="bg1"/>
          </a:solidFill>
        </p:grpSpPr>
        <p:sp>
          <p:nvSpPr>
            <p:cNvPr id="13"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4"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5"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6"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7"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18"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19" name="placeholder_286118"/>
          <p:cNvSpPr>
            <a:spLocks noChangeAspect="1"/>
          </p:cNvSpPr>
          <p:nvPr/>
        </p:nvSpPr>
        <p:spPr bwMode="auto">
          <a:xfrm>
            <a:off x="6908553" y="4895185"/>
            <a:ext cx="346668" cy="406695"/>
          </a:xfrm>
          <a:custGeom>
            <a:avLst/>
            <a:gdLst>
              <a:gd name="T0" fmla="*/ 4448 w 5811"/>
              <a:gd name="T1" fmla="*/ 4374 h 6827"/>
              <a:gd name="T2" fmla="*/ 4640 w 5811"/>
              <a:gd name="T3" fmla="*/ 4074 h 6827"/>
              <a:gd name="T4" fmla="*/ 5160 w 5811"/>
              <a:gd name="T5" fmla="*/ 2255 h 6827"/>
              <a:gd name="T6" fmla="*/ 2905 w 5811"/>
              <a:gd name="T7" fmla="*/ 0 h 6827"/>
              <a:gd name="T8" fmla="*/ 650 w 5811"/>
              <a:gd name="T9" fmla="*/ 2255 h 6827"/>
              <a:gd name="T10" fmla="*/ 1363 w 5811"/>
              <a:gd name="T11" fmla="*/ 4373 h 6827"/>
              <a:gd name="T12" fmla="*/ 0 w 5811"/>
              <a:gd name="T13" fmla="*/ 5506 h 6827"/>
              <a:gd name="T14" fmla="*/ 939 w 5811"/>
              <a:gd name="T15" fmla="*/ 6498 h 6827"/>
              <a:gd name="T16" fmla="*/ 2905 w 5811"/>
              <a:gd name="T17" fmla="*/ 6827 h 6827"/>
              <a:gd name="T18" fmla="*/ 4871 w 5811"/>
              <a:gd name="T19" fmla="*/ 6498 h 6827"/>
              <a:gd name="T20" fmla="*/ 5811 w 5811"/>
              <a:gd name="T21" fmla="*/ 5506 h 6827"/>
              <a:gd name="T22" fmla="*/ 4448 w 5811"/>
              <a:gd name="T23" fmla="*/ 4374 h 6827"/>
              <a:gd name="T24" fmla="*/ 2905 w 5811"/>
              <a:gd name="T25" fmla="*/ 1551 h 6827"/>
              <a:gd name="T26" fmla="*/ 3610 w 5811"/>
              <a:gd name="T27" fmla="*/ 2255 h 6827"/>
              <a:gd name="T28" fmla="*/ 2905 w 5811"/>
              <a:gd name="T29" fmla="*/ 2960 h 6827"/>
              <a:gd name="T30" fmla="*/ 2201 w 5811"/>
              <a:gd name="T31" fmla="*/ 2255 h 6827"/>
              <a:gd name="T32" fmla="*/ 2905 w 5811"/>
              <a:gd name="T33" fmla="*/ 1551 h 6827"/>
              <a:gd name="T34" fmla="*/ 4675 w 5811"/>
              <a:gd name="T35" fmla="*/ 6008 h 6827"/>
              <a:gd name="T36" fmla="*/ 2905 w 5811"/>
              <a:gd name="T37" fmla="*/ 6298 h 6827"/>
              <a:gd name="T38" fmla="*/ 1136 w 5811"/>
              <a:gd name="T39" fmla="*/ 6008 h 6827"/>
              <a:gd name="T40" fmla="*/ 528 w 5811"/>
              <a:gd name="T41" fmla="*/ 5506 h 6827"/>
              <a:gd name="T42" fmla="*/ 1719 w 5811"/>
              <a:gd name="T43" fmla="*/ 4831 h 6827"/>
              <a:gd name="T44" fmla="*/ 2761 w 5811"/>
              <a:gd name="T45" fmla="*/ 5768 h 6827"/>
              <a:gd name="T46" fmla="*/ 2905 w 5811"/>
              <a:gd name="T47" fmla="*/ 5812 h 6827"/>
              <a:gd name="T48" fmla="*/ 3050 w 5811"/>
              <a:gd name="T49" fmla="*/ 5768 h 6827"/>
              <a:gd name="T50" fmla="*/ 3666 w 5811"/>
              <a:gd name="T51" fmla="*/ 5270 h 6827"/>
              <a:gd name="T52" fmla="*/ 4092 w 5811"/>
              <a:gd name="T53" fmla="*/ 4831 h 6827"/>
              <a:gd name="T54" fmla="*/ 5283 w 5811"/>
              <a:gd name="T55" fmla="*/ 5506 h 6827"/>
              <a:gd name="T56" fmla="*/ 4675 w 5811"/>
              <a:gd name="T57" fmla="*/ 600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11" h="6827">
                <a:moveTo>
                  <a:pt x="4448" y="4374"/>
                </a:moveTo>
                <a:cubicBezTo>
                  <a:pt x="4517" y="4275"/>
                  <a:pt x="4581" y="4175"/>
                  <a:pt x="4640" y="4074"/>
                </a:cubicBezTo>
                <a:cubicBezTo>
                  <a:pt x="4985" y="3483"/>
                  <a:pt x="5160" y="2871"/>
                  <a:pt x="5160" y="2255"/>
                </a:cubicBezTo>
                <a:cubicBezTo>
                  <a:pt x="5160" y="1012"/>
                  <a:pt x="4149" y="0"/>
                  <a:pt x="2905" y="0"/>
                </a:cubicBezTo>
                <a:cubicBezTo>
                  <a:pt x="1662" y="0"/>
                  <a:pt x="650" y="1012"/>
                  <a:pt x="650" y="2255"/>
                </a:cubicBezTo>
                <a:cubicBezTo>
                  <a:pt x="650" y="2973"/>
                  <a:pt x="895" y="3696"/>
                  <a:pt x="1363" y="4373"/>
                </a:cubicBezTo>
                <a:cubicBezTo>
                  <a:pt x="501" y="4604"/>
                  <a:pt x="0" y="5014"/>
                  <a:pt x="0" y="5506"/>
                </a:cubicBezTo>
                <a:cubicBezTo>
                  <a:pt x="0" y="5903"/>
                  <a:pt x="333" y="6256"/>
                  <a:pt x="939" y="6498"/>
                </a:cubicBezTo>
                <a:cubicBezTo>
                  <a:pt x="1469" y="6710"/>
                  <a:pt x="2167" y="6827"/>
                  <a:pt x="2905" y="6827"/>
                </a:cubicBezTo>
                <a:cubicBezTo>
                  <a:pt x="3644" y="6827"/>
                  <a:pt x="4342" y="6710"/>
                  <a:pt x="4871" y="6498"/>
                </a:cubicBezTo>
                <a:cubicBezTo>
                  <a:pt x="5477" y="6256"/>
                  <a:pt x="5811" y="5903"/>
                  <a:pt x="5811" y="5506"/>
                </a:cubicBezTo>
                <a:cubicBezTo>
                  <a:pt x="5811" y="5014"/>
                  <a:pt x="5310" y="4604"/>
                  <a:pt x="4448" y="4374"/>
                </a:cubicBezTo>
                <a:close/>
                <a:moveTo>
                  <a:pt x="2905" y="1551"/>
                </a:moveTo>
                <a:cubicBezTo>
                  <a:pt x="3294" y="1551"/>
                  <a:pt x="3610" y="1866"/>
                  <a:pt x="3610" y="2255"/>
                </a:cubicBezTo>
                <a:cubicBezTo>
                  <a:pt x="3610" y="2644"/>
                  <a:pt x="3294" y="2960"/>
                  <a:pt x="2905" y="2960"/>
                </a:cubicBezTo>
                <a:cubicBezTo>
                  <a:pt x="2516" y="2960"/>
                  <a:pt x="2201" y="2644"/>
                  <a:pt x="2201" y="2255"/>
                </a:cubicBezTo>
                <a:cubicBezTo>
                  <a:pt x="2201" y="1866"/>
                  <a:pt x="2516" y="1551"/>
                  <a:pt x="2905" y="1551"/>
                </a:cubicBezTo>
                <a:close/>
                <a:moveTo>
                  <a:pt x="4675" y="6008"/>
                </a:moveTo>
                <a:cubicBezTo>
                  <a:pt x="4207" y="6195"/>
                  <a:pt x="3578" y="6298"/>
                  <a:pt x="2905" y="6298"/>
                </a:cubicBezTo>
                <a:cubicBezTo>
                  <a:pt x="2233" y="6298"/>
                  <a:pt x="1604" y="6195"/>
                  <a:pt x="1136" y="6008"/>
                </a:cubicBezTo>
                <a:cubicBezTo>
                  <a:pt x="766" y="5860"/>
                  <a:pt x="528" y="5663"/>
                  <a:pt x="528" y="5506"/>
                </a:cubicBezTo>
                <a:cubicBezTo>
                  <a:pt x="528" y="5295"/>
                  <a:pt x="944" y="4996"/>
                  <a:pt x="1719" y="4831"/>
                </a:cubicBezTo>
                <a:cubicBezTo>
                  <a:pt x="2232" y="5420"/>
                  <a:pt x="2739" y="5754"/>
                  <a:pt x="2761" y="5768"/>
                </a:cubicBezTo>
                <a:cubicBezTo>
                  <a:pt x="2805" y="5797"/>
                  <a:pt x="2855" y="5812"/>
                  <a:pt x="2905" y="5812"/>
                </a:cubicBezTo>
                <a:cubicBezTo>
                  <a:pt x="2956" y="5812"/>
                  <a:pt x="3006" y="5797"/>
                  <a:pt x="3050" y="5768"/>
                </a:cubicBezTo>
                <a:cubicBezTo>
                  <a:pt x="3061" y="5761"/>
                  <a:pt x="3327" y="5586"/>
                  <a:pt x="3666" y="5270"/>
                </a:cubicBezTo>
                <a:cubicBezTo>
                  <a:pt x="3819" y="5128"/>
                  <a:pt x="3961" y="4982"/>
                  <a:pt x="4092" y="4831"/>
                </a:cubicBezTo>
                <a:cubicBezTo>
                  <a:pt x="4866" y="4997"/>
                  <a:pt x="5283" y="5295"/>
                  <a:pt x="5283" y="5506"/>
                </a:cubicBezTo>
                <a:cubicBezTo>
                  <a:pt x="5283" y="5663"/>
                  <a:pt x="5044" y="5860"/>
                  <a:pt x="4675" y="6008"/>
                </a:cubicBezTo>
                <a:close/>
              </a:path>
            </a:pathLst>
          </a:custGeom>
          <a:solidFill>
            <a:schemeClr val="bg1"/>
          </a:solidFill>
          <a:ln>
            <a:noFill/>
          </a:ln>
        </p:spPr>
      </p:sp>
      <p:grpSp>
        <p:nvGrpSpPr>
          <p:cNvPr id="20" name="Group 51"/>
          <p:cNvGrpSpPr/>
          <p:nvPr/>
        </p:nvGrpSpPr>
        <p:grpSpPr>
          <a:xfrm>
            <a:off x="8498662" y="4896628"/>
            <a:ext cx="379245" cy="327995"/>
            <a:chOff x="2084388" y="3051175"/>
            <a:chExt cx="293688" cy="254001"/>
          </a:xfrm>
          <a:solidFill>
            <a:schemeClr val="bg1"/>
          </a:solidFill>
        </p:grpSpPr>
        <p:sp>
          <p:nvSpPr>
            <p:cNvPr id="21" name="Freeform 154"/>
            <p:cNvSpPr/>
            <p:nvPr/>
          </p:nvSpPr>
          <p:spPr bwMode="auto">
            <a:xfrm>
              <a:off x="2084388" y="3106738"/>
              <a:ext cx="36513" cy="198438"/>
            </a:xfrm>
            <a:custGeom>
              <a:avLst/>
              <a:gdLst/>
              <a:ahLst/>
              <a:cxnLst>
                <a:cxn ang="0">
                  <a:pos x="0" y="14"/>
                </a:cxn>
                <a:cxn ang="0">
                  <a:pos x="0" y="65"/>
                </a:cxn>
                <a:cxn ang="0">
                  <a:pos x="14" y="79"/>
                </a:cxn>
                <a:cxn ang="0">
                  <a:pos x="14" y="0"/>
                </a:cxn>
                <a:cxn ang="0">
                  <a:pos x="0" y="14"/>
                </a:cxn>
              </a:cxnLst>
              <a:rect l="0" t="0" r="r" b="b"/>
              <a:pathLst>
                <a:path w="14" h="79">
                  <a:moveTo>
                    <a:pt x="0" y="14"/>
                  </a:moveTo>
                  <a:cubicBezTo>
                    <a:pt x="0" y="65"/>
                    <a:pt x="0" y="65"/>
                    <a:pt x="0" y="65"/>
                  </a:cubicBezTo>
                  <a:cubicBezTo>
                    <a:pt x="0" y="73"/>
                    <a:pt x="6" y="79"/>
                    <a:pt x="14" y="79"/>
                  </a:cubicBezTo>
                  <a:cubicBezTo>
                    <a:pt x="14" y="0"/>
                    <a:pt x="14" y="0"/>
                    <a:pt x="14" y="0"/>
                  </a:cubicBezTo>
                  <a:cubicBezTo>
                    <a:pt x="6" y="0"/>
                    <a:pt x="0" y="6"/>
                    <a:pt x="0" y="14"/>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2" name="Freeform 155"/>
            <p:cNvSpPr>
              <a:spLocks noEditPoints="1"/>
            </p:cNvSpPr>
            <p:nvPr/>
          </p:nvSpPr>
          <p:spPr bwMode="auto">
            <a:xfrm>
              <a:off x="2139951" y="3051175"/>
              <a:ext cx="182563" cy="254000"/>
            </a:xfrm>
            <a:custGeom>
              <a:avLst/>
              <a:gdLst/>
              <a:ahLst/>
              <a:cxnLst>
                <a:cxn ang="0">
                  <a:pos x="58" y="7"/>
                </a:cxn>
                <a:cxn ang="0">
                  <a:pos x="50" y="0"/>
                </a:cxn>
                <a:cxn ang="0">
                  <a:pos x="21" y="0"/>
                </a:cxn>
                <a:cxn ang="0">
                  <a:pos x="14" y="7"/>
                </a:cxn>
                <a:cxn ang="0">
                  <a:pos x="14" y="22"/>
                </a:cxn>
                <a:cxn ang="0">
                  <a:pos x="0" y="22"/>
                </a:cxn>
                <a:cxn ang="0">
                  <a:pos x="0" y="101"/>
                </a:cxn>
                <a:cxn ang="0">
                  <a:pos x="72" y="101"/>
                </a:cxn>
                <a:cxn ang="0">
                  <a:pos x="72" y="22"/>
                </a:cxn>
                <a:cxn ang="0">
                  <a:pos x="58" y="22"/>
                </a:cxn>
                <a:cxn ang="0">
                  <a:pos x="58" y="7"/>
                </a:cxn>
                <a:cxn ang="0">
                  <a:pos x="50" y="22"/>
                </a:cxn>
                <a:cxn ang="0">
                  <a:pos x="21" y="22"/>
                </a:cxn>
                <a:cxn ang="0">
                  <a:pos x="21" y="7"/>
                </a:cxn>
                <a:cxn ang="0">
                  <a:pos x="50" y="7"/>
                </a:cxn>
                <a:cxn ang="0">
                  <a:pos x="50" y="22"/>
                </a:cxn>
              </a:cxnLst>
              <a:rect l="0" t="0" r="r" b="b"/>
              <a:pathLst>
                <a:path w="72" h="101">
                  <a:moveTo>
                    <a:pt x="58" y="7"/>
                  </a:moveTo>
                  <a:cubicBezTo>
                    <a:pt x="58" y="3"/>
                    <a:pt x="54" y="0"/>
                    <a:pt x="50" y="0"/>
                  </a:cubicBezTo>
                  <a:cubicBezTo>
                    <a:pt x="21" y="0"/>
                    <a:pt x="21" y="0"/>
                    <a:pt x="21" y="0"/>
                  </a:cubicBezTo>
                  <a:cubicBezTo>
                    <a:pt x="17" y="0"/>
                    <a:pt x="14" y="3"/>
                    <a:pt x="14" y="7"/>
                  </a:cubicBezTo>
                  <a:cubicBezTo>
                    <a:pt x="14" y="22"/>
                    <a:pt x="14" y="22"/>
                    <a:pt x="14" y="22"/>
                  </a:cubicBezTo>
                  <a:cubicBezTo>
                    <a:pt x="0" y="22"/>
                    <a:pt x="0" y="22"/>
                    <a:pt x="0" y="22"/>
                  </a:cubicBezTo>
                  <a:cubicBezTo>
                    <a:pt x="0" y="101"/>
                    <a:pt x="0" y="101"/>
                    <a:pt x="0" y="101"/>
                  </a:cubicBezTo>
                  <a:cubicBezTo>
                    <a:pt x="72" y="101"/>
                    <a:pt x="72" y="101"/>
                    <a:pt x="72" y="101"/>
                  </a:cubicBezTo>
                  <a:cubicBezTo>
                    <a:pt x="72" y="22"/>
                    <a:pt x="72" y="22"/>
                    <a:pt x="72" y="22"/>
                  </a:cubicBezTo>
                  <a:cubicBezTo>
                    <a:pt x="58" y="22"/>
                    <a:pt x="58" y="22"/>
                    <a:pt x="58" y="22"/>
                  </a:cubicBezTo>
                  <a:lnTo>
                    <a:pt x="58" y="7"/>
                  </a:lnTo>
                  <a:close/>
                  <a:moveTo>
                    <a:pt x="50" y="22"/>
                  </a:moveTo>
                  <a:cubicBezTo>
                    <a:pt x="21" y="22"/>
                    <a:pt x="21" y="22"/>
                    <a:pt x="21" y="22"/>
                  </a:cubicBezTo>
                  <a:cubicBezTo>
                    <a:pt x="21" y="7"/>
                    <a:pt x="21" y="7"/>
                    <a:pt x="21" y="7"/>
                  </a:cubicBezTo>
                  <a:cubicBezTo>
                    <a:pt x="50" y="7"/>
                    <a:pt x="50" y="7"/>
                    <a:pt x="50" y="7"/>
                  </a:cubicBezTo>
                  <a:lnTo>
                    <a:pt x="50" y="22"/>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3" name="Freeform 156"/>
            <p:cNvSpPr/>
            <p:nvPr/>
          </p:nvSpPr>
          <p:spPr bwMode="auto">
            <a:xfrm>
              <a:off x="2339976" y="3106738"/>
              <a:ext cx="38100" cy="198438"/>
            </a:xfrm>
            <a:custGeom>
              <a:avLst/>
              <a:gdLst/>
              <a:ahLst/>
              <a:cxnLst>
                <a:cxn ang="0">
                  <a:pos x="0" y="0"/>
                </a:cxn>
                <a:cxn ang="0">
                  <a:pos x="0" y="79"/>
                </a:cxn>
                <a:cxn ang="0">
                  <a:pos x="15" y="65"/>
                </a:cxn>
                <a:cxn ang="0">
                  <a:pos x="15" y="14"/>
                </a:cxn>
                <a:cxn ang="0">
                  <a:pos x="0" y="0"/>
                </a:cxn>
              </a:cxnLst>
              <a:rect l="0" t="0" r="r" b="b"/>
              <a:pathLst>
                <a:path w="15" h="79">
                  <a:moveTo>
                    <a:pt x="0" y="0"/>
                  </a:moveTo>
                  <a:cubicBezTo>
                    <a:pt x="0" y="79"/>
                    <a:pt x="0" y="79"/>
                    <a:pt x="0" y="79"/>
                  </a:cubicBezTo>
                  <a:cubicBezTo>
                    <a:pt x="8" y="79"/>
                    <a:pt x="15" y="73"/>
                    <a:pt x="15" y="65"/>
                  </a:cubicBezTo>
                  <a:cubicBezTo>
                    <a:pt x="15" y="14"/>
                    <a:pt x="15" y="14"/>
                    <a:pt x="15" y="14"/>
                  </a:cubicBezTo>
                  <a:cubicBezTo>
                    <a:pt x="15" y="6"/>
                    <a:pt x="8" y="0"/>
                    <a:pt x="0" y="0"/>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24" name="1"/>
          <p:cNvSpPr txBox="1">
            <a:spLocks noChangeArrowheads="1"/>
          </p:cNvSpPr>
          <p:nvPr/>
        </p:nvSpPr>
        <p:spPr bwMode="auto">
          <a:xfrm>
            <a:off x="6689801" y="5384287"/>
            <a:ext cx="82596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来源</a:t>
            </a:r>
            <a:r>
              <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真实</a:t>
            </a:r>
            <a:endPar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5" name="1"/>
          <p:cNvSpPr txBox="1">
            <a:spLocks noChangeArrowheads="1"/>
          </p:cNvSpPr>
          <p:nvPr/>
        </p:nvSpPr>
        <p:spPr bwMode="auto">
          <a:xfrm>
            <a:off x="8285978" y="5380477"/>
            <a:ext cx="82596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符合</a:t>
            </a:r>
            <a:r>
              <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实际</a:t>
            </a:r>
            <a:endPar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6" name="1"/>
          <p:cNvSpPr txBox="1">
            <a:spLocks noChangeArrowheads="1"/>
          </p:cNvSpPr>
          <p:nvPr/>
        </p:nvSpPr>
        <p:spPr bwMode="auto">
          <a:xfrm>
            <a:off x="9879520" y="5384287"/>
            <a:ext cx="82596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密切合作</a:t>
            </a:r>
            <a:endParaRPr kumimoji="0" lang="zh-CN" altLang="en-US" sz="1400" b="0" i="0" u="none" strike="noStrike" kern="1200" cap="none" spc="120" normalizeH="0" noProof="0" dirty="0" smtClean="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39" name="平行四边形 38"/>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34" name="组合 33"/>
          <p:cNvGrpSpPr/>
          <p:nvPr/>
        </p:nvGrpSpPr>
        <p:grpSpPr>
          <a:xfrm>
            <a:off x="10905433" y="6235240"/>
            <a:ext cx="591242" cy="77119"/>
            <a:chOff x="4296577" y="1118205"/>
            <a:chExt cx="591242" cy="77119"/>
          </a:xfrm>
        </p:grpSpPr>
        <p:sp>
          <p:nvSpPr>
            <p:cNvPr id="35" name="椭圆 34"/>
            <p:cNvSpPr/>
            <p:nvPr/>
          </p:nvSpPr>
          <p:spPr>
            <a:xfrm>
              <a:off x="4296577" y="1118205"/>
              <a:ext cx="77119" cy="77119"/>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6" name="椭圆 35"/>
            <p:cNvSpPr/>
            <p:nvPr/>
          </p:nvSpPr>
          <p:spPr>
            <a:xfrm>
              <a:off x="4467951"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7" name="椭圆 36"/>
            <p:cNvSpPr/>
            <p:nvPr/>
          </p:nvSpPr>
          <p:spPr>
            <a:xfrm>
              <a:off x="4639325"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38" name="椭圆 37"/>
            <p:cNvSpPr/>
            <p:nvPr/>
          </p:nvSpPr>
          <p:spPr>
            <a:xfrm>
              <a:off x="4810700" y="1118205"/>
              <a:ext cx="77119" cy="77119"/>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sp>
        <p:nvSpPr>
          <p:cNvPr id="46" name="矩形 45"/>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5"/>
            </p:custDataLst>
          </p:nvPr>
        </p:nvPicPr>
        <p:blipFill>
          <a:blip r:embed="rId6"/>
          <a:stretch>
            <a:fillRect/>
          </a:stretch>
        </p:blipFill>
        <p:spPr>
          <a:xfrm>
            <a:off x="10733405" y="421005"/>
            <a:ext cx="763270" cy="73152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b="15625"/>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a:gsLst>
              <a:gs pos="25000">
                <a:schemeClr val="bg1">
                  <a:alpha val="91000"/>
                </a:schemeClr>
              </a:gs>
              <a:gs pos="69000">
                <a:srgbClr val="FFFFFF">
                  <a:alpha val="53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flipH="1">
            <a:off x="4891" y="0"/>
            <a:ext cx="12192000" cy="6858000"/>
          </a:xfrm>
          <a:prstGeom prst="rect">
            <a:avLst/>
          </a:prstGeom>
          <a:gradFill>
            <a:gsLst>
              <a:gs pos="25000">
                <a:schemeClr val="bg1">
                  <a:alpha val="44000"/>
                </a:schemeClr>
              </a:gs>
              <a:gs pos="69000">
                <a:srgbClr val="FFFFFF">
                  <a:alpha val="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4689" y="3644221"/>
            <a:ext cx="5239914" cy="575945"/>
          </a:xfrm>
          <a:prstGeom prst="rect">
            <a:avLst/>
          </a:prstGeom>
        </p:spPr>
        <p:txBody>
          <a:bodyPr wrap="square">
            <a:spAutoFit/>
          </a:bodyPr>
          <a:lstStyle/>
          <a:p>
            <a:pPr fontAlgn="t">
              <a:lnSpc>
                <a:spcPct val="150000"/>
              </a:lnSpc>
            </a:pP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针对目前市场上软件的不足进行作为本产品优势，对于市场需求进行需求分析，更贴合实际，以满足不同的业务</a:t>
            </a:r>
            <a:r>
              <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rPr>
              <a:t>需求。</a:t>
            </a:r>
            <a:endParaRPr lang="zh-CN" altLang="en-US" sz="1050" spc="120" dirty="0">
              <a:solidFill>
                <a:schemeClr val="tx1">
                  <a:lumMod val="50000"/>
                  <a:lumOff val="50000"/>
                  <a:alpha val="60000"/>
                </a:schemeClr>
              </a:solidFill>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584689" y="1722653"/>
            <a:ext cx="2972703" cy="461665"/>
          </a:xfrm>
          <a:prstGeom prst="rect">
            <a:avLst/>
          </a:prstGeom>
          <a:noFill/>
        </p:spPr>
        <p:txBody>
          <a:bodyPr wrap="square" rtlCol="0">
            <a:spAutoFit/>
          </a:bodyPr>
          <a:lstStyle/>
          <a:p>
            <a:r>
              <a:rPr lang="en-US" altLang="zh-CN" sz="2400" b="1" spc="120" dirty="0" smtClean="0">
                <a:solidFill>
                  <a:srgbClr val="1E27DC"/>
                </a:solidFill>
                <a:latin typeface="思源黑体 CN Medium" panose="020B0600000000000000" pitchFamily="34" charset="-122"/>
                <a:ea typeface="思源黑体 CN Medium" panose="020B0600000000000000" pitchFamily="34" charset="-122"/>
              </a:rPr>
              <a:t>PART O2</a:t>
            </a:r>
            <a:endParaRPr lang="zh-CN" altLang="en-US" sz="2400" b="1" spc="120" dirty="0">
              <a:solidFill>
                <a:srgbClr val="1E27DC"/>
              </a:solidFill>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608718" y="516218"/>
            <a:ext cx="1803071" cy="245110"/>
          </a:xfrm>
          <a:prstGeom prst="rect">
            <a:avLst/>
          </a:prstGeom>
          <a:noFill/>
        </p:spPr>
        <p:txBody>
          <a:bodyPr wrap="square" rtlCol="0">
            <a:spAutoFit/>
          </a:bodyPr>
          <a:lstStyle/>
          <a:p>
            <a:r>
              <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sym typeface="+mn-ea"/>
              </a:rPr>
              <a:t>长沙理工大学</a:t>
            </a:r>
            <a:endParaRPr lang="zh-CN" altLang="en-US" sz="1000" spc="120" dirty="0">
              <a:solidFill>
                <a:schemeClr val="tx1">
                  <a:lumMod val="50000"/>
                  <a:lumOff val="50000"/>
                </a:schemeClr>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6085256" y="491504"/>
            <a:ext cx="1339523"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现状与国内外背景</a:t>
            </a:r>
            <a:endParaRPr lang="zh-CN" altLang="en-US" dirty="0">
              <a:solidFill>
                <a:schemeClr val="bg1">
                  <a:lumMod val="65000"/>
                </a:schemeClr>
              </a:solidFill>
            </a:endParaRPr>
          </a:p>
        </p:txBody>
      </p:sp>
      <p:sp>
        <p:nvSpPr>
          <p:cNvPr id="16" name="文本框 15"/>
          <p:cNvSpPr txBox="1"/>
          <p:nvPr/>
        </p:nvSpPr>
        <p:spPr>
          <a:xfrm>
            <a:off x="7584954" y="491504"/>
            <a:ext cx="1325727"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开发思路</a:t>
            </a:r>
            <a:endParaRPr lang="zh-CN" altLang="en-US" dirty="0">
              <a:solidFill>
                <a:schemeClr val="bg1">
                  <a:lumMod val="65000"/>
                </a:schemeClr>
              </a:solidFill>
            </a:endParaRPr>
          </a:p>
        </p:txBody>
      </p:sp>
      <p:sp>
        <p:nvSpPr>
          <p:cNvPr id="17" name="文本框 16"/>
          <p:cNvSpPr txBox="1"/>
          <p:nvPr/>
        </p:nvSpPr>
        <p:spPr>
          <a:xfrm>
            <a:off x="9070856" y="491504"/>
            <a:ext cx="1462725"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产品介绍</a:t>
            </a:r>
            <a:endParaRPr lang="zh-CN" altLang="en-US" dirty="0">
              <a:solidFill>
                <a:schemeClr val="bg1">
                  <a:lumMod val="65000"/>
                </a:schemeClr>
              </a:solidFill>
            </a:endParaRPr>
          </a:p>
        </p:txBody>
      </p:sp>
      <p:sp>
        <p:nvSpPr>
          <p:cNvPr id="18" name="文本框 17"/>
          <p:cNvSpPr txBox="1"/>
          <p:nvPr/>
        </p:nvSpPr>
        <p:spPr>
          <a:xfrm>
            <a:off x="10693755" y="491504"/>
            <a:ext cx="1045548" cy="245110"/>
          </a:xfrm>
          <a:prstGeom prst="rect">
            <a:avLst/>
          </a:prstGeom>
          <a:noFill/>
        </p:spPr>
        <p:txBody>
          <a:bodyPr wrap="square" rtlCol="0">
            <a:spAutoFit/>
          </a:bodyPr>
          <a:lstStyle>
            <a:defPPr>
              <a:defRPr lang="zh-CN"/>
            </a:defPPr>
            <a:lvl1pPr>
              <a:defRPr sz="1000" spc="120">
                <a:solidFill>
                  <a:schemeClr val="tx1">
                    <a:lumMod val="50000"/>
                    <a:lumOff val="50000"/>
                  </a:schemeClr>
                </a:solidFill>
                <a:latin typeface="思源黑体 CN Regular" panose="020B0500000000000000" pitchFamily="34" charset="-122"/>
                <a:ea typeface="思源黑体 CN Regular" panose="020B0500000000000000" pitchFamily="34" charset="-122"/>
              </a:defRPr>
            </a:lvl1pPr>
          </a:lstStyle>
          <a:p>
            <a:r>
              <a:rPr lang="zh-CN" altLang="en-US" dirty="0">
                <a:sym typeface="+mn-ea"/>
              </a:rPr>
              <a:t>应用场景</a:t>
            </a:r>
            <a:endParaRPr lang="zh-CN" altLang="en-US" dirty="0">
              <a:solidFill>
                <a:schemeClr val="bg1">
                  <a:lumMod val="65000"/>
                </a:schemeClr>
              </a:solidFill>
            </a:endParaRPr>
          </a:p>
        </p:txBody>
      </p:sp>
      <p:sp>
        <p:nvSpPr>
          <p:cNvPr id="19" name="文本框 18"/>
          <p:cNvSpPr txBox="1"/>
          <p:nvPr/>
        </p:nvSpPr>
        <p:spPr>
          <a:xfrm>
            <a:off x="584688" y="2252361"/>
            <a:ext cx="5914965" cy="1014730"/>
          </a:xfrm>
          <a:prstGeom prst="rect">
            <a:avLst/>
          </a:prstGeom>
          <a:noFill/>
        </p:spPr>
        <p:txBody>
          <a:bodyPr wrap="square" rtlCol="0">
            <a:spAutoFit/>
          </a:bodyPr>
          <a:lstStyle>
            <a:defPPr>
              <a:defRPr lang="zh-CN"/>
            </a:defPPr>
            <a:lvl1pPr>
              <a:defRPr sz="6000" spc="120">
                <a:gradFill>
                  <a:gsLst>
                    <a:gs pos="0">
                      <a:srgbClr val="464EEA">
                        <a:lumMod val="97000"/>
                        <a:lumOff val="3000"/>
                      </a:srgbClr>
                    </a:gs>
                    <a:gs pos="94000">
                      <a:srgbClr val="464EEA">
                        <a:lumMod val="80000"/>
                      </a:srgbClr>
                    </a:gs>
                  </a:gsLst>
                  <a:lin ang="2700000" scaled="0"/>
                </a:gradFill>
                <a:latin typeface="思源宋体 CN Heavy" panose="02020900000000000000" pitchFamily="18" charset="-122"/>
                <a:ea typeface="思源宋体 CN Heavy" panose="02020900000000000000" pitchFamily="18" charset="-122"/>
              </a:defRPr>
            </a:lvl1pPr>
          </a:lstStyle>
          <a:p>
            <a:r>
              <a:rPr lang="zh-CN" altLang="en-US" dirty="0">
                <a:sym typeface="+mn-ea"/>
              </a:rPr>
              <a:t>开发思路</a:t>
            </a:r>
            <a:endParaRPr lang="zh-CN" altLang="en-US" dirty="0"/>
          </a:p>
        </p:txBody>
      </p:sp>
      <p:sp>
        <p:nvSpPr>
          <p:cNvPr id="20" name="矩形 19"/>
          <p:cNvSpPr/>
          <p:nvPr/>
        </p:nvSpPr>
        <p:spPr>
          <a:xfrm>
            <a:off x="608718" y="3092313"/>
            <a:ext cx="4135549" cy="506730"/>
          </a:xfrm>
          <a:prstGeom prst="rect">
            <a:avLst/>
          </a:prstGeom>
        </p:spPr>
        <p:txBody>
          <a:bodyPr wrap="square">
            <a:spAutoFit/>
          </a:bodyPr>
          <a:lstStyle/>
          <a:p>
            <a:pPr algn="dist" fontAlgn="t">
              <a:lnSpc>
                <a:spcPct val="150000"/>
              </a:lnSpc>
            </a:pPr>
            <a:r>
              <a:rPr lang="en-US" altLang="zh-CN"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Development Concept</a:t>
            </a:r>
            <a:endParaRPr lang="zh-CN" altLang="en-US"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22" name="矩形 21"/>
          <p:cNvSpPr/>
          <p:nvPr/>
        </p:nvSpPr>
        <p:spPr>
          <a:xfrm>
            <a:off x="612977" y="6140849"/>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sp>
        <p:nvSpPr>
          <p:cNvPr id="23" name="矩形 22"/>
          <p:cNvSpPr/>
          <p:nvPr/>
        </p:nvSpPr>
        <p:spPr>
          <a:xfrm>
            <a:off x="6825775" y="1023012"/>
            <a:ext cx="4842391" cy="1569660"/>
          </a:xfrm>
          <a:prstGeom prst="rect">
            <a:avLst/>
          </a:prstGeom>
          <a:noFill/>
        </p:spPr>
        <p:txBody>
          <a:bodyPr wrap="square" rtlCol="0">
            <a:spAutoFit/>
          </a:bodyPr>
          <a:lstStyle/>
          <a:p>
            <a:pPr algn="r"/>
            <a:r>
              <a:rPr lang="en-US" altLang="zh-CN" sz="9600" b="1" spc="120" dirty="0">
                <a:solidFill>
                  <a:srgbClr val="1E27DC">
                    <a:alpha val="8000"/>
                  </a:srgbClr>
                </a:solidFill>
                <a:latin typeface="思源黑体 CN Medium" panose="020B0600000000000000" pitchFamily="34" charset="-122"/>
                <a:ea typeface="思源黑体 CN Medium" panose="020B0600000000000000" pitchFamily="34" charset="-122"/>
              </a:rPr>
              <a:t>TWO</a:t>
            </a:r>
            <a:endParaRPr lang="zh-CN" altLang="en-US" sz="9600" b="1" spc="120" dirty="0">
              <a:solidFill>
                <a:srgbClr val="1E27DC">
                  <a:alpha val="8000"/>
                </a:srgbClr>
              </a:solidFill>
              <a:latin typeface="思源黑体 CN Medium" panose="020B0600000000000000" pitchFamily="34" charset="-122"/>
              <a:ea typeface="思源黑体 CN Medium" panose="020B0600000000000000" pitchFamily="34" charset="-122"/>
            </a:endParaRPr>
          </a:p>
        </p:txBody>
      </p:sp>
      <p:sp>
        <p:nvSpPr>
          <p:cNvPr id="25" name="平行四边形 24"/>
          <p:cNvSpPr/>
          <p:nvPr/>
        </p:nvSpPr>
        <p:spPr>
          <a:xfrm>
            <a:off x="622548" y="5105146"/>
            <a:ext cx="1155353" cy="315664"/>
          </a:xfrm>
          <a:prstGeom prst="parallelogram">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6" name="文本框 25"/>
          <p:cNvSpPr txBox="1"/>
          <p:nvPr/>
        </p:nvSpPr>
        <p:spPr>
          <a:xfrm>
            <a:off x="713751" y="5109090"/>
            <a:ext cx="972947" cy="306705"/>
          </a:xfrm>
          <a:prstGeom prst="rect">
            <a:avLst/>
          </a:prstGeom>
          <a:noFill/>
        </p:spPr>
        <p:txBody>
          <a:bodyPr wrap="square" rtlCol="0">
            <a:spAutoFit/>
          </a:bodyPr>
          <a:lstStyle/>
          <a:p>
            <a:pPr algn="ctr"/>
            <a:r>
              <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rPr>
              <a:t>贴合实际</a:t>
            </a:r>
            <a:endParaRPr lang="zh-CN" altLang="en-US" sz="1400" spc="120" dirty="0">
              <a:solidFill>
                <a:schemeClr val="bg1">
                  <a:alpha val="89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74" name="矩形 73"/>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265" y="462280"/>
            <a:ext cx="3578860" cy="829945"/>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sz="2400" b="1" dirty="0">
                <a:latin typeface="思源黑体 Bold" panose="020B0800000000000000" pitchFamily="34" charset="-122"/>
                <a:ea typeface="思源黑体 Bold" panose="020B0800000000000000" pitchFamily="34" charset="-122"/>
                <a:sym typeface="+mn-ea"/>
              </a:rPr>
              <a:t>应用目标与解决思路</a:t>
            </a:r>
            <a:endParaRPr lang="zh-CN" altLang="en-US" sz="2400" b="1" dirty="0">
              <a:latin typeface="思源黑体 Bold" panose="020B0800000000000000" pitchFamily="34" charset="-122"/>
              <a:ea typeface="思源黑体 Bold" panose="020B0800000000000000" pitchFamily="34" charset="-122"/>
            </a:endParaRPr>
          </a:p>
          <a:p>
            <a:endParaRPr lang="zh-CN" altLang="en-US" sz="2400" b="1" dirty="0">
              <a:latin typeface="思源黑体 Bold" panose="020B0800000000000000" pitchFamily="34" charset="-122"/>
              <a:ea typeface="思源黑体 Bold" panose="020B0800000000000000" pitchFamily="34" charset="-122"/>
            </a:endParaRPr>
          </a:p>
        </p:txBody>
      </p:sp>
      <p:sp>
        <p:nvSpPr>
          <p:cNvPr id="5" name="矩形 4"/>
          <p:cNvSpPr/>
          <p:nvPr/>
        </p:nvSpPr>
        <p:spPr>
          <a:xfrm>
            <a:off x="596265" y="870585"/>
            <a:ext cx="2356485" cy="460375"/>
          </a:xfrm>
          <a:prstGeom prst="rect">
            <a:avLst/>
          </a:prstGeom>
        </p:spPr>
        <p:txBody>
          <a:bodyPr wrap="square">
            <a:spAutoFit/>
          </a:bodyPr>
          <a:lstStyle/>
          <a:p>
            <a:pPr algn="dist" fontAlgn="t">
              <a:lnSpc>
                <a:spcPct val="150000"/>
              </a:lnSpc>
            </a:pPr>
            <a:r>
              <a:rPr lang="en-US" altLang="zh-CN" sz="800" spc="120" dirty="0" smtClean="0">
                <a:solidFill>
                  <a:schemeClr val="tx1">
                    <a:lumMod val="75000"/>
                    <a:lumOff val="25000"/>
                    <a:alpha val="62000"/>
                  </a:schemeClr>
                </a:solidFill>
                <a:latin typeface="思源黑体 CN Regular" panose="020B0500000000000000" pitchFamily="34" charset="-122"/>
                <a:ea typeface="思源黑体 CN Regular" panose="020B0500000000000000" pitchFamily="34" charset="-122"/>
                <a:sym typeface="+mn-ea"/>
              </a:rPr>
              <a:t>APPLY GOALS AND SOLUTIONS</a:t>
            </a:r>
            <a:endParaRPr lang="zh-CN" altLang="en-US" sz="800" dirty="0">
              <a:latin typeface="思源黑体 Normal" panose="020B0400000000000000" pitchFamily="34" charset="-122"/>
              <a:ea typeface="思源黑体 Normal" panose="020B04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24" name="任意多边形 23"/>
          <p:cNvSpPr/>
          <p:nvPr/>
        </p:nvSpPr>
        <p:spPr>
          <a:xfrm>
            <a:off x="4269168" y="2018092"/>
            <a:ext cx="3691764" cy="3691764"/>
          </a:xfrm>
          <a:custGeom>
            <a:avLst/>
            <a:gdLst>
              <a:gd name="connsiteX0" fmla="*/ 0 w 1508124"/>
              <a:gd name="connsiteY0" fmla="*/ 754062 h 1508124"/>
              <a:gd name="connsiteX1" fmla="*/ 754062 w 1508124"/>
              <a:gd name="connsiteY1" fmla="*/ 0 h 1508124"/>
              <a:gd name="connsiteX2" fmla="*/ 1508124 w 1508124"/>
              <a:gd name="connsiteY2" fmla="*/ 754062 h 1508124"/>
              <a:gd name="connsiteX3" fmla="*/ 754062 w 1508124"/>
              <a:gd name="connsiteY3" fmla="*/ 1508124 h 1508124"/>
              <a:gd name="connsiteX4" fmla="*/ 0 w 1508124"/>
              <a:gd name="connsiteY4" fmla="*/ 754062 h 1508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24" h="1508124">
                <a:moveTo>
                  <a:pt x="0" y="754062"/>
                </a:moveTo>
                <a:cubicBezTo>
                  <a:pt x="0" y="337605"/>
                  <a:pt x="337605" y="0"/>
                  <a:pt x="754062" y="0"/>
                </a:cubicBezTo>
                <a:cubicBezTo>
                  <a:pt x="1170519" y="0"/>
                  <a:pt x="1508124" y="337605"/>
                  <a:pt x="1508124" y="754062"/>
                </a:cubicBezTo>
                <a:cubicBezTo>
                  <a:pt x="1508124" y="1170519"/>
                  <a:pt x="1170519" y="1508124"/>
                  <a:pt x="754062" y="1508124"/>
                </a:cubicBezTo>
                <a:cubicBezTo>
                  <a:pt x="337605" y="1508124"/>
                  <a:pt x="0" y="1170519"/>
                  <a:pt x="0" y="754062"/>
                </a:cubicBezTo>
                <a:close/>
              </a:path>
            </a:pathLst>
          </a:cu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5" name="任意多边形 24"/>
          <p:cNvSpPr/>
          <p:nvPr/>
        </p:nvSpPr>
        <p:spPr>
          <a:xfrm>
            <a:off x="7694339" y="5186618"/>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26" name="任意多边形 25"/>
          <p:cNvSpPr/>
          <p:nvPr/>
        </p:nvSpPr>
        <p:spPr>
          <a:xfrm>
            <a:off x="3782532" y="5186618"/>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8588713" y="5010700"/>
            <a:ext cx="1544012" cy="398780"/>
          </a:xfrm>
          <a:prstGeom prst="rect">
            <a:avLst/>
          </a:prstGeom>
          <a:noFill/>
        </p:spPr>
        <p:txBody>
          <a:bodyPr wrap="square" rtlCol="0">
            <a:spAutoFit/>
          </a:bodyPr>
          <a:lstStyle/>
          <a:p>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sym typeface="+mn-ea"/>
              </a:rPr>
              <a:t>结合政策</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28" name="矩形 27"/>
          <p:cNvSpPr/>
          <p:nvPr/>
        </p:nvSpPr>
        <p:spPr>
          <a:xfrm>
            <a:off x="8588713" y="5352905"/>
            <a:ext cx="2317986" cy="737235"/>
          </a:xfrm>
          <a:prstGeom prst="rect">
            <a:avLst/>
          </a:prstGeom>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实时更新相关碳管政策，以确保更好实现碳管目标。</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9" name="矩形 28"/>
          <p:cNvSpPr/>
          <p:nvPr/>
        </p:nvSpPr>
        <p:spPr>
          <a:xfrm>
            <a:off x="2046257" y="5010700"/>
            <a:ext cx="1544012" cy="398780"/>
          </a:xfrm>
          <a:prstGeom prst="rect">
            <a:avLst/>
          </a:prstGeom>
          <a:noFill/>
        </p:spPr>
        <p:txBody>
          <a:bodyPr wrap="square" rtlCol="0">
            <a:spAutoFit/>
          </a:bodyPr>
          <a:lstStyle/>
          <a:p>
            <a:pPr algn="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sym typeface="+mn-ea"/>
              </a:rPr>
              <a:t>灵活变通</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30" name="矩形 29"/>
          <p:cNvSpPr/>
          <p:nvPr/>
        </p:nvSpPr>
        <p:spPr>
          <a:xfrm>
            <a:off x="1031240" y="5353050"/>
            <a:ext cx="2559050" cy="1060450"/>
          </a:xfrm>
          <a:prstGeom prst="rect">
            <a:avLst/>
          </a:prstGeom>
        </p:spPr>
        <p:txBody>
          <a:bodyPr wrap="square">
            <a:spAutoFit/>
          </a:bodyPr>
          <a:lstStyle/>
          <a:p>
            <a:pPr marL="0" marR="0" lvl="0" indent="0" algn="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根据企业的碳排放结果分析，结合企业实际运营情况，为企业提供最优的绿电购买比。</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1" name="任意多边形 30"/>
          <p:cNvSpPr/>
          <p:nvPr/>
        </p:nvSpPr>
        <p:spPr>
          <a:xfrm>
            <a:off x="8507822" y="3485667"/>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32" name="任意多边形 31"/>
          <p:cNvSpPr/>
          <p:nvPr/>
        </p:nvSpPr>
        <p:spPr>
          <a:xfrm>
            <a:off x="2953007" y="3485667"/>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33" name="矩形 32"/>
          <p:cNvSpPr/>
          <p:nvPr/>
        </p:nvSpPr>
        <p:spPr>
          <a:xfrm>
            <a:off x="9337675" y="3361690"/>
            <a:ext cx="2646045" cy="398780"/>
          </a:xfrm>
          <a:prstGeom prst="rect">
            <a:avLst/>
          </a:prstGeom>
          <a:noFill/>
        </p:spPr>
        <p:txBody>
          <a:bodyPr wrap="square" rtlCol="0">
            <a:spAutoFit/>
          </a:bodyPr>
          <a:lstStyle/>
          <a:p>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技术成熟</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34" name="矩形 33"/>
          <p:cNvSpPr/>
          <p:nvPr/>
        </p:nvSpPr>
        <p:spPr>
          <a:xfrm>
            <a:off x="9476782" y="3703717"/>
            <a:ext cx="2317986" cy="414020"/>
          </a:xfrm>
          <a:prstGeom prst="rect">
            <a:avLst/>
          </a:prstGeom>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集成市面上的成熟技术。</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5" name="矩形 34"/>
          <p:cNvSpPr/>
          <p:nvPr/>
        </p:nvSpPr>
        <p:spPr>
          <a:xfrm>
            <a:off x="135255" y="3361690"/>
            <a:ext cx="2817495" cy="398780"/>
          </a:xfrm>
          <a:prstGeom prst="rect">
            <a:avLst/>
          </a:prstGeom>
          <a:noFill/>
        </p:spPr>
        <p:txBody>
          <a:bodyPr wrap="square" rtlCol="0">
            <a:spAutoFit/>
          </a:bodyPr>
          <a:lstStyle/>
          <a:p>
            <a:pPr algn="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数据可靠</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36" name="矩形 35"/>
          <p:cNvSpPr/>
          <p:nvPr/>
        </p:nvSpPr>
        <p:spPr>
          <a:xfrm>
            <a:off x="487680" y="3703955"/>
            <a:ext cx="2348865" cy="1060450"/>
          </a:xfrm>
          <a:prstGeom prst="rect">
            <a:avLst/>
          </a:prstGeom>
        </p:spPr>
        <p:txBody>
          <a:bodyPr wrap="square">
            <a:spAutoFit/>
          </a:bodyPr>
          <a:lstStyle/>
          <a:p>
            <a:pPr marL="0" marR="0" lvl="0" indent="0" algn="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数据全部由用户输入，真实可靠，后台根据用户输入的相关数据进行分析。</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7" name="任意多边形 36"/>
          <p:cNvSpPr/>
          <p:nvPr/>
        </p:nvSpPr>
        <p:spPr>
          <a:xfrm>
            <a:off x="7694339" y="1784284"/>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prstClr val="white"/>
              </a:solidFill>
              <a:latin typeface="思源黑体 CN Regular" panose="020B0500000000000000" pitchFamily="34" charset="-122"/>
              <a:ea typeface="思源黑体 CN Regular" panose="020B0500000000000000" pitchFamily="34" charset="-122"/>
            </a:endParaRPr>
          </a:p>
          <a:p>
            <a:pPr algn="ctr"/>
            <a:endParaRPr lang="en-US" altLang="zh-CN" dirty="0">
              <a:solidFill>
                <a:prstClr val="white"/>
              </a:solidFill>
              <a:latin typeface="思源黑体 CN Regular" panose="020B0500000000000000" pitchFamily="34" charset="-122"/>
              <a:ea typeface="思源黑体 CN Regular" panose="020B0500000000000000" pitchFamily="34" charset="-122"/>
            </a:endParaRPr>
          </a:p>
          <a:p>
            <a:pPr algn="ctr"/>
            <a:endParaRPr lang="en-US" altLang="zh-CN" dirty="0">
              <a:solidFill>
                <a:prstClr val="white"/>
              </a:solidFill>
              <a:latin typeface="思源黑体 CN Regular" panose="020B0500000000000000" pitchFamily="34" charset="-122"/>
              <a:ea typeface="思源黑体 CN Regular" panose="020B0500000000000000" pitchFamily="34" charset="-122"/>
            </a:endParaRPr>
          </a:p>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38" name="任意多边形 37"/>
          <p:cNvSpPr/>
          <p:nvPr/>
        </p:nvSpPr>
        <p:spPr>
          <a:xfrm>
            <a:off x="3782532" y="1784284"/>
            <a:ext cx="731171" cy="731171"/>
          </a:xfrm>
          <a:custGeom>
            <a:avLst/>
            <a:gdLst>
              <a:gd name="connsiteX0" fmla="*/ 0 w 1055687"/>
              <a:gd name="connsiteY0" fmla="*/ 527844 h 1055687"/>
              <a:gd name="connsiteX1" fmla="*/ 527844 w 1055687"/>
              <a:gd name="connsiteY1" fmla="*/ 0 h 1055687"/>
              <a:gd name="connsiteX2" fmla="*/ 1055688 w 1055687"/>
              <a:gd name="connsiteY2" fmla="*/ 527844 h 1055687"/>
              <a:gd name="connsiteX3" fmla="*/ 527844 w 1055687"/>
              <a:gd name="connsiteY3" fmla="*/ 1055688 h 1055687"/>
              <a:gd name="connsiteX4" fmla="*/ 0 w 1055687"/>
              <a:gd name="connsiteY4" fmla="*/ 527844 h 10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687" h="1055687">
                <a:moveTo>
                  <a:pt x="0" y="527844"/>
                </a:moveTo>
                <a:cubicBezTo>
                  <a:pt x="0" y="236324"/>
                  <a:pt x="236324" y="0"/>
                  <a:pt x="527844" y="0"/>
                </a:cubicBezTo>
                <a:cubicBezTo>
                  <a:pt x="819364" y="0"/>
                  <a:pt x="1055688" y="236324"/>
                  <a:pt x="1055688" y="527844"/>
                </a:cubicBezTo>
                <a:cubicBezTo>
                  <a:pt x="1055688" y="819364"/>
                  <a:pt x="819364" y="1055688"/>
                  <a:pt x="527844" y="1055688"/>
                </a:cubicBezTo>
                <a:cubicBezTo>
                  <a:pt x="236324" y="1055688"/>
                  <a:pt x="0" y="819364"/>
                  <a:pt x="0" y="527844"/>
                </a:cubicBezTo>
                <a:close/>
              </a:path>
            </a:pathLst>
          </a:custGeom>
          <a:gradFill>
            <a:gsLst>
              <a:gs pos="98000">
                <a:srgbClr val="1E27DC"/>
              </a:gs>
              <a:gs pos="12000">
                <a:srgbClr val="464EEA"/>
              </a:gs>
            </a:gsLst>
            <a:lin ang="27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思源黑体 CN Regular" panose="020B0500000000000000" pitchFamily="34" charset="-122"/>
              <a:ea typeface="思源黑体 CN Regular" panose="020B0500000000000000" pitchFamily="34" charset="-122"/>
            </a:endParaRPr>
          </a:p>
        </p:txBody>
      </p:sp>
      <p:sp>
        <p:nvSpPr>
          <p:cNvPr id="39" name="矩形 38"/>
          <p:cNvSpPr/>
          <p:nvPr/>
        </p:nvSpPr>
        <p:spPr>
          <a:xfrm>
            <a:off x="8589010" y="1712595"/>
            <a:ext cx="2907030" cy="398780"/>
          </a:xfrm>
          <a:prstGeom prst="rect">
            <a:avLst/>
          </a:prstGeom>
          <a:noFill/>
        </p:spPr>
        <p:txBody>
          <a:bodyPr wrap="square" rtlCol="0">
            <a:spAutoFit/>
          </a:bodyPr>
          <a:lstStyle/>
          <a:p>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界面简洁、操作简单</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40" name="矩形 39"/>
          <p:cNvSpPr/>
          <p:nvPr/>
        </p:nvSpPr>
        <p:spPr>
          <a:xfrm>
            <a:off x="8588713" y="2054528"/>
            <a:ext cx="2317986" cy="737235"/>
          </a:xfrm>
          <a:prstGeom prst="rect">
            <a:avLst/>
          </a:prstGeom>
        </p:spPr>
        <p:txBody>
          <a:bodyPr wrap="square">
            <a:spAutoFit/>
          </a:bodyPr>
          <a:lstStyle/>
          <a:p>
            <a:pPr marL="0" marR="0" lvl="0" indent="0" algn="l"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根据提示完成相应操作即可满足相应需求。</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1" name="矩形 40"/>
          <p:cNvSpPr/>
          <p:nvPr/>
        </p:nvSpPr>
        <p:spPr>
          <a:xfrm>
            <a:off x="1614170" y="1712595"/>
            <a:ext cx="1976120" cy="398780"/>
          </a:xfrm>
          <a:prstGeom prst="rect">
            <a:avLst/>
          </a:prstGeom>
          <a:noFill/>
        </p:spPr>
        <p:txBody>
          <a:bodyPr wrap="square" rtlCol="0">
            <a:spAutoFit/>
          </a:bodyPr>
          <a:lstStyle/>
          <a:p>
            <a:pPr algn="r"/>
            <a:r>
              <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rPr>
              <a:t>服务客户集中</a:t>
            </a:r>
            <a:endParaRPr lang="zh-CN" altLang="en-US" sz="2000" spc="120" dirty="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endParaRPr>
          </a:p>
        </p:txBody>
      </p:sp>
      <p:sp>
        <p:nvSpPr>
          <p:cNvPr id="42" name="矩形 41"/>
          <p:cNvSpPr/>
          <p:nvPr/>
        </p:nvSpPr>
        <p:spPr>
          <a:xfrm>
            <a:off x="805815" y="2054225"/>
            <a:ext cx="2877820" cy="1060450"/>
          </a:xfrm>
          <a:prstGeom prst="rect">
            <a:avLst/>
          </a:prstGeom>
        </p:spPr>
        <p:txBody>
          <a:bodyPr wrap="square">
            <a:spAutoFit/>
          </a:bodyPr>
          <a:lstStyle/>
          <a:p>
            <a:pPr marL="0" marR="0" lvl="0" indent="0" algn="r" defTabSz="914400" rtl="0" eaLnBrk="1" fontAlgn="t" latinLnBrk="0" hangingPunct="1">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rPr>
              <a:t>集中为出口型企业，服务客户集中，面向该类企业的专一碳资产管理软件，弥补市场需求。</a:t>
            </a:r>
            <a:endParaRPr kumimoji="0" lang="zh-CN" altLang="en-US" sz="1400" b="0" i="0" u="none" strike="noStrike" kern="1200" cap="none" spc="120" normalizeH="0" baseline="0" noProof="0" dirty="0">
              <a:ln>
                <a:noFill/>
              </a:ln>
              <a:solidFill>
                <a:schemeClr val="tx1">
                  <a:lumMod val="65000"/>
                  <a:lumOff val="35000"/>
                </a:schemeClr>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3" name="Freeform 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a:spLocks noEditPoints="1"/>
          </p:cNvSpPr>
          <p:nvPr/>
        </p:nvSpPr>
        <p:spPr bwMode="auto">
          <a:xfrm>
            <a:off x="4004570" y="5429771"/>
            <a:ext cx="287094" cy="244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nvGrpSpPr>
          <p:cNvPr id="44" name="Group 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4024940" y="2006269"/>
            <a:ext cx="246354" cy="287201"/>
            <a:chOff x="2492" y="1167"/>
            <a:chExt cx="778" cy="907"/>
          </a:xfrm>
          <a:solidFill>
            <a:schemeClr val="bg1"/>
          </a:solidFill>
        </p:grpSpPr>
        <p:sp>
          <p:nvSpPr>
            <p:cNvPr id="45"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46"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47"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48"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grpSp>
        <p:nvGrpSpPr>
          <p:cNvPr id="49" name="Group 15"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7890538" y="2006671"/>
            <a:ext cx="338773" cy="286397"/>
            <a:chOff x="2425" y="1235"/>
            <a:chExt cx="912" cy="771"/>
          </a:xfrm>
          <a:solidFill>
            <a:schemeClr val="bg1"/>
          </a:solidFill>
        </p:grpSpPr>
        <p:sp>
          <p:nvSpPr>
            <p:cNvPr id="50"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51"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grpSp>
        <p:nvGrpSpPr>
          <p:cNvPr id="52"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3134380" y="3713295"/>
            <a:ext cx="368424" cy="275915"/>
            <a:chOff x="2423" y="1278"/>
            <a:chExt cx="912" cy="683"/>
          </a:xfrm>
          <a:solidFill>
            <a:schemeClr val="bg1"/>
          </a:solidFill>
        </p:grpSpPr>
        <p:sp>
          <p:nvSpPr>
            <p:cNvPr id="53"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54"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grpSp>
        <p:nvGrpSpPr>
          <p:cNvPr id="55" name="Group 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8750230" y="3707652"/>
            <a:ext cx="246354" cy="287201"/>
            <a:chOff x="2492" y="1167"/>
            <a:chExt cx="778" cy="907"/>
          </a:xfrm>
          <a:solidFill>
            <a:schemeClr val="bg1"/>
          </a:solidFill>
        </p:grpSpPr>
        <p:sp>
          <p:nvSpPr>
            <p:cNvPr id="56"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57"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58"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59"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grpSp>
        <p:nvGrpSpPr>
          <p:cNvPr id="60" name="Group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GrpSpPr>
            <a:grpSpLocks noChangeAspect="1"/>
          </p:cNvGrpSpPr>
          <p:nvPr/>
        </p:nvGrpSpPr>
        <p:grpSpPr bwMode="auto">
          <a:xfrm>
            <a:off x="7875712" y="5414246"/>
            <a:ext cx="368424" cy="275915"/>
            <a:chOff x="2423" y="1278"/>
            <a:chExt cx="912" cy="683"/>
          </a:xfrm>
          <a:solidFill>
            <a:schemeClr val="bg1"/>
          </a:solidFill>
        </p:grpSpPr>
        <p:sp>
          <p:nvSpPr>
            <p:cNvPr id="61"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sp>
          <p:nvSpPr>
            <p:cNvPr id="62"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endParaRPr lang="zh-CN" altLang="en-US" sz="2400" dirty="0">
                <a:solidFill>
                  <a:prstClr val="black"/>
                </a:solidFill>
                <a:latin typeface="思源黑体 CN Regular" panose="020B0500000000000000" pitchFamily="34" charset="-122"/>
                <a:ea typeface="思源黑体 CN Regular" panose="020B0500000000000000" pitchFamily="34" charset="-122"/>
              </a:endParaRPr>
            </a:p>
          </p:txBody>
        </p:sp>
      </p:grpSp>
      <p:sp>
        <p:nvSpPr>
          <p:cNvPr id="71" name="平行四边形 70"/>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2" name="矩形 71"/>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4"/>
            </p:custDataLst>
          </p:nvPr>
        </p:nvPicPr>
        <p:blipFill>
          <a:blip r:embed="rId5"/>
          <a:stretch>
            <a:fillRect/>
          </a:stretch>
        </p:blipFill>
        <p:spPr>
          <a:xfrm>
            <a:off x="10733405" y="421005"/>
            <a:ext cx="763270" cy="731520"/>
          </a:xfrm>
          <a:prstGeom prst="rect">
            <a:avLst/>
          </a:prstGeom>
        </p:spPr>
      </p:pic>
      <p:grpSp>
        <p:nvGrpSpPr>
          <p:cNvPr id="21" name="组合 20"/>
          <p:cNvGrpSpPr/>
          <p:nvPr/>
        </p:nvGrpSpPr>
        <p:grpSpPr>
          <a:xfrm>
            <a:off x="10905490" y="6235065"/>
            <a:ext cx="590550" cy="76200"/>
            <a:chOff x="17174" y="9819"/>
            <a:chExt cx="930" cy="120"/>
          </a:xfrm>
        </p:grpSpPr>
        <p:sp>
          <p:nvSpPr>
            <p:cNvPr id="7" name="椭圆 6"/>
            <p:cNvSpPr/>
            <p:nvPr>
              <p:custDataLst>
                <p:tags r:id="rId6"/>
              </p:custDataLst>
            </p:nvPr>
          </p:nvSpPr>
          <p:spPr>
            <a:xfrm>
              <a:off x="1744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8" name="椭圆 7"/>
            <p:cNvSpPr/>
            <p:nvPr>
              <p:custDataLst>
                <p:tags r:id="rId7"/>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9" name="椭圆 8"/>
            <p:cNvSpPr/>
            <p:nvPr>
              <p:custDataLst>
                <p:tags r:id="rId8"/>
              </p:custDataLst>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0" name="椭圆 9"/>
            <p:cNvSpPr/>
            <p:nvPr>
              <p:custDataLst>
                <p:tags r:id="rId9"/>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animBg="1"/>
      <p:bldP spid="42" grpId="0"/>
      <p:bldP spid="36" grpId="0"/>
      <p:bldP spid="35" grpId="0"/>
      <p:bldP spid="32" grpId="0" animBg="1"/>
      <p:bldP spid="29" grpId="0"/>
      <p:bldP spid="30" grpId="0"/>
      <p:bldP spid="26" grpId="0" animBg="1"/>
      <p:bldP spid="43" grpId="0" animBg="1"/>
      <p:bldP spid="37" grpId="0" animBg="1"/>
      <p:bldP spid="39" grpId="0"/>
      <p:bldP spid="40" grpId="0"/>
      <p:bldP spid="31" grpId="0" animBg="1"/>
      <p:bldP spid="33" grpId="0"/>
      <p:bldP spid="34" grpId="0"/>
      <p:bldP spid="25" grpId="0" animBg="1"/>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4700"/>
                    </a14:imgEffect>
                  </a14:imgLayer>
                </a14:imgProps>
              </a:ext>
            </a:extLst>
          </a:blip>
          <a:srcRect l="34783" t="-1" r="16283" b="58712"/>
          <a:stretch>
            <a:fillRect/>
          </a:stretch>
        </p:blipFill>
        <p:spPr>
          <a:xfrm>
            <a:off x="-1" y="-1"/>
            <a:ext cx="12192001" cy="6858001"/>
          </a:xfrm>
          <a:prstGeom prst="rect">
            <a:avLst/>
          </a:prstGeom>
        </p:spPr>
      </p:pic>
      <p:sp>
        <p:nvSpPr>
          <p:cNvPr id="61" name="矩形 60"/>
          <p:cNvSpPr/>
          <p:nvPr/>
        </p:nvSpPr>
        <p:spPr>
          <a:xfrm>
            <a:off x="0" y="0"/>
            <a:ext cx="12192000" cy="6858000"/>
          </a:xfrm>
          <a:prstGeom prst="rect">
            <a:avLst/>
          </a:prstGeom>
          <a:gradFill>
            <a:gsLst>
              <a:gs pos="25000">
                <a:schemeClr val="bg1">
                  <a:alpha val="98000"/>
                </a:schemeClr>
              </a:gs>
              <a:gs pos="69000">
                <a:srgbClr val="FFFFFF">
                  <a:alpha val="79000"/>
                </a:srgbClr>
              </a:gs>
              <a:gs pos="100000">
                <a:schemeClr val="bg1">
                  <a:alpha val="5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96468" y="462486"/>
            <a:ext cx="2681991" cy="521970"/>
          </a:xfrm>
          <a:prstGeom prst="rect">
            <a:avLst/>
          </a:prstGeom>
          <a:noFill/>
        </p:spPr>
        <p:txBody>
          <a:bodyPr wrap="square" rtlCol="0">
            <a:spAutoFit/>
          </a:bodyPr>
          <a:lstStyle>
            <a:defPPr>
              <a:defRPr lang="zh-CN"/>
            </a:defPPr>
            <a:lvl1pPr>
              <a:defRPr sz="2800" spc="120">
                <a:gradFill>
                  <a:gsLst>
                    <a:gs pos="0">
                      <a:srgbClr val="464EEA">
                        <a:lumMod val="97000"/>
                        <a:lumOff val="3000"/>
                      </a:srgbClr>
                    </a:gs>
                    <a:gs pos="94000">
                      <a:srgbClr val="464EEA">
                        <a:lumMod val="80000"/>
                      </a:srgbClr>
                    </a:gs>
                  </a:gsLst>
                  <a:lin ang="2700000" scaled="0"/>
                </a:gradFill>
                <a:latin typeface="思源黑体 CN Bold" panose="020B0800000000000000" pitchFamily="34" charset="-122"/>
                <a:ea typeface="思源黑体 CN Bold" panose="020B0800000000000000" pitchFamily="34" charset="-122"/>
              </a:defRPr>
            </a:lvl1pPr>
          </a:lstStyle>
          <a:p>
            <a:r>
              <a:rPr lang="zh-CN" altLang="en-US" dirty="0"/>
              <a:t>开发思路</a:t>
            </a:r>
            <a:endParaRPr lang="zh-CN" altLang="en-US" dirty="0"/>
          </a:p>
        </p:txBody>
      </p:sp>
      <p:sp>
        <p:nvSpPr>
          <p:cNvPr id="5" name="矩形 4"/>
          <p:cNvSpPr/>
          <p:nvPr/>
        </p:nvSpPr>
        <p:spPr>
          <a:xfrm>
            <a:off x="596265" y="870585"/>
            <a:ext cx="2305685" cy="460375"/>
          </a:xfrm>
          <a:prstGeom prst="rect">
            <a:avLst/>
          </a:prstGeom>
        </p:spPr>
        <p:txBody>
          <a:bodyPr wrap="square">
            <a:spAutoFit/>
          </a:bodyPr>
          <a:lstStyle/>
          <a:p>
            <a:pPr algn="dist" fontAlgn="t">
              <a:lnSpc>
                <a:spcPct val="150000"/>
              </a:lnSpc>
            </a:pPr>
            <a:r>
              <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sym typeface="+mn-ea"/>
              </a:rPr>
              <a:t>DEVELOPMENT CONCEPT</a:t>
            </a:r>
            <a:endParaRPr lang="en-US" altLang="zh-CN" sz="800" spc="120" dirty="0" smtClean="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a:p>
            <a:pPr algn="dist" fontAlgn="t">
              <a:lnSpc>
                <a:spcPct val="150000"/>
              </a:lnSpc>
            </a:pPr>
            <a:endParaRPr lang="zh-CN" altLang="en-US" sz="800" spc="120" dirty="0">
              <a:solidFill>
                <a:schemeClr val="tx1">
                  <a:lumMod val="65000"/>
                  <a:lumOff val="35000"/>
                  <a:alpha val="40000"/>
                </a:schemeClr>
              </a:solidFill>
              <a:latin typeface="思源黑体 CN Regular" panose="020B0500000000000000" pitchFamily="34" charset="-122"/>
              <a:ea typeface="思源黑体 CN Regular" panose="020B0500000000000000" pitchFamily="34" charset="-122"/>
            </a:endParaRPr>
          </a:p>
        </p:txBody>
      </p:sp>
      <p:sp>
        <p:nvSpPr>
          <p:cNvPr id="46" name="文本框 45"/>
          <p:cNvSpPr txBox="1"/>
          <p:nvPr/>
        </p:nvSpPr>
        <p:spPr>
          <a:xfrm>
            <a:off x="8731237" y="1868239"/>
            <a:ext cx="197167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碳资产</a:t>
            </a:r>
            <a:r>
              <a:rPr lang="zh-CN" altLang="en-US" dirty="0"/>
              <a:t>管理</a:t>
            </a:r>
            <a:endParaRPr lang="zh-CN" altLang="en-US" dirty="0"/>
          </a:p>
        </p:txBody>
      </p:sp>
      <p:sp>
        <p:nvSpPr>
          <p:cNvPr id="47" name="矩形 46"/>
          <p:cNvSpPr/>
          <p:nvPr/>
        </p:nvSpPr>
        <p:spPr>
          <a:xfrm>
            <a:off x="8731250" y="2179320"/>
            <a:ext cx="2809875" cy="1706880"/>
          </a:xfrm>
          <a:prstGeom prst="rect">
            <a:avLst/>
          </a:prstGeom>
        </p:spPr>
        <p:txBody>
          <a:bodyPr wrap="square">
            <a:spAutoFit/>
          </a:bodyPr>
          <a:lstStyle/>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对配额进行管理分析，通过系统提供的配额分配方案对配额进行计算和预测，然后进行配额发放，而这部分的配额发放会提供给绿电配额，用来规划。</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49" name="文本框 48"/>
          <p:cNvSpPr txBox="1"/>
          <p:nvPr/>
        </p:nvSpPr>
        <p:spPr>
          <a:xfrm>
            <a:off x="646502" y="4461579"/>
            <a:ext cx="197167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绿电</a:t>
            </a:r>
            <a:r>
              <a:rPr lang="zh-CN" altLang="en-US" dirty="0"/>
              <a:t>管理</a:t>
            </a:r>
            <a:endParaRPr lang="zh-CN" altLang="en-US" dirty="0"/>
          </a:p>
        </p:txBody>
      </p:sp>
      <p:sp>
        <p:nvSpPr>
          <p:cNvPr id="50" name="矩形 49"/>
          <p:cNvSpPr/>
          <p:nvPr/>
        </p:nvSpPr>
        <p:spPr>
          <a:xfrm>
            <a:off x="646430" y="4772660"/>
            <a:ext cx="3476625" cy="2030095"/>
          </a:xfrm>
          <a:prstGeom prst="rect">
            <a:avLst/>
          </a:prstGeom>
        </p:spPr>
        <p:txBody>
          <a:bodyPr wrap="square">
            <a:spAutoFit/>
          </a:bodyPr>
          <a:lstStyle/>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rPr>
              <a:t>通过前两个模块提供的数据，计划出绿电配额。接着去寻找可再生能源类型，还有绿电供应商，为企业提供最优选择。然后，会制作绿电和传统电力的成本对比优化模型，这部分的数据会传输到决策建议模块。</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sym typeface="+mn-ea"/>
            </a:endParaRPr>
          </a:p>
        </p:txBody>
      </p:sp>
      <p:sp>
        <p:nvSpPr>
          <p:cNvPr id="53" name="文本框 52"/>
          <p:cNvSpPr txBox="1"/>
          <p:nvPr/>
        </p:nvSpPr>
        <p:spPr>
          <a:xfrm>
            <a:off x="646417" y="1868327"/>
            <a:ext cx="197167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碳痕迹</a:t>
            </a:r>
            <a:r>
              <a:rPr lang="zh-CN" altLang="en-US" dirty="0"/>
              <a:t>管理</a:t>
            </a:r>
            <a:endParaRPr lang="zh-CN" altLang="en-US" dirty="0"/>
          </a:p>
        </p:txBody>
      </p:sp>
      <p:sp>
        <p:nvSpPr>
          <p:cNvPr id="57" name="平行四边形 56"/>
          <p:cNvSpPr/>
          <p:nvPr/>
        </p:nvSpPr>
        <p:spPr>
          <a:xfrm>
            <a:off x="135924" y="541346"/>
            <a:ext cx="351826" cy="328924"/>
          </a:xfrm>
          <a:prstGeom prst="parallelogram">
            <a:avLst>
              <a:gd name="adj" fmla="val 36768"/>
            </a:avLst>
          </a:prstGeom>
          <a:gradFill>
            <a:gsLst>
              <a:gs pos="14000">
                <a:srgbClr val="464EEA">
                  <a:lumMod val="100000"/>
                </a:srgbClr>
              </a:gs>
              <a:gs pos="100000">
                <a:srgbClr val="464EEA">
                  <a:lumMod val="80000"/>
                </a:srgbClr>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9" name="矩形 58"/>
          <p:cNvSpPr/>
          <p:nvPr/>
        </p:nvSpPr>
        <p:spPr>
          <a:xfrm>
            <a:off x="612977" y="6305827"/>
            <a:ext cx="10883698" cy="253916"/>
          </a:xfrm>
          <a:prstGeom prst="rect">
            <a:avLst/>
          </a:prstGeom>
        </p:spPr>
        <p:txBody>
          <a:bodyPr vert="horz" wrap="square">
            <a:spAutoFit/>
          </a:bodyPr>
          <a:lstStyle/>
          <a:p>
            <a:pPr algn="dist"/>
            <a:r>
              <a:rPr lang="en-US" altLang="zh-CN" sz="1050" dirty="0" smtClean="0">
                <a:solidFill>
                  <a:srgbClr val="1E27DC">
                    <a:alpha val="6000"/>
                  </a:srgbClr>
                </a:solidFill>
                <a:latin typeface="思源黑体 CN Medium" panose="020B0600000000000000" pitchFamily="34" charset="-122"/>
                <a:ea typeface="思源黑体 CN Medium" panose="020B0600000000000000" pitchFamily="34" charset="-122"/>
              </a:rPr>
              <a:t>NEW ENERGY FOR PHOTOVOLTAIC POWER GENERATION</a:t>
            </a:r>
            <a:endParaRPr lang="zh-CN" altLang="en-US" sz="1050" dirty="0">
              <a:solidFill>
                <a:srgbClr val="1E27DC">
                  <a:alpha val="6000"/>
                </a:srgbClr>
              </a:solidFill>
              <a:latin typeface="思源黑体 CN Medium" panose="020B0600000000000000" pitchFamily="34" charset="-122"/>
              <a:ea typeface="思源黑体 CN Medium" panose="020B0600000000000000" pitchFamily="34" charset="-122"/>
            </a:endParaRPr>
          </a:p>
        </p:txBody>
      </p:sp>
      <p:pic>
        <p:nvPicPr>
          <p:cNvPr id="2" name="图片 1" descr="速抠图 (1)"/>
          <p:cNvPicPr>
            <a:picLocks noChangeAspect="1"/>
          </p:cNvPicPr>
          <p:nvPr>
            <p:custDataLst>
              <p:tags r:id="rId3"/>
            </p:custDataLst>
          </p:nvPr>
        </p:nvPicPr>
        <p:blipFill>
          <a:blip r:embed="rId4"/>
          <a:stretch>
            <a:fillRect/>
          </a:stretch>
        </p:blipFill>
        <p:spPr>
          <a:xfrm>
            <a:off x="10733405" y="421005"/>
            <a:ext cx="763270" cy="731520"/>
          </a:xfrm>
          <a:prstGeom prst="rect">
            <a:avLst/>
          </a:prstGeom>
        </p:spPr>
      </p:pic>
      <p:sp>
        <p:nvSpPr>
          <p:cNvPr id="2126" name="Freeform 78"/>
          <p:cNvSpPr/>
          <p:nvPr>
            <p:custDataLst>
              <p:tags r:id="rId5"/>
            </p:custDataLst>
          </p:nvPr>
        </p:nvSpPr>
        <p:spPr bwMode="auto">
          <a:xfrm>
            <a:off x="3818467" y="3147068"/>
            <a:ext cx="2277533" cy="2275417"/>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rgbClr val="4DC4D8"/>
          </a:solidFill>
          <a:ln w="19050">
            <a:solidFill>
              <a:schemeClr val="bg1"/>
            </a:solidFill>
            <a:round/>
          </a:ln>
        </p:spPr>
        <p:txBody>
          <a:bodyPr vert="horz" wrap="square" lIns="121920" tIns="60960" rIns="121920" bIns="60960" numCol="1" anchor="t" anchorCtr="0" compatLnSpc="1"/>
          <a:lstStyle/>
          <a:p>
            <a:endParaRPr 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24" name="Freeform 76"/>
          <p:cNvSpPr/>
          <p:nvPr>
            <p:custDataLst>
              <p:tags r:id="rId6"/>
            </p:custDataLst>
          </p:nvPr>
        </p:nvSpPr>
        <p:spPr bwMode="auto">
          <a:xfrm>
            <a:off x="6096000" y="2071801"/>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rgbClr val="4DC4D8"/>
          </a:solidFill>
          <a:ln w="19050">
            <a:solidFill>
              <a:schemeClr val="bg1"/>
            </a:solidFill>
            <a:round/>
          </a:ln>
        </p:spPr>
        <p:txBody>
          <a:bodyPr vert="horz" wrap="square" lIns="121920" tIns="60960" rIns="121920" bIns="60960" numCol="1" anchor="t" anchorCtr="0" compatLnSpc="1"/>
          <a:lstStyle/>
          <a:p>
            <a:endParaRPr 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25" name="Freeform 77"/>
          <p:cNvSpPr/>
          <p:nvPr>
            <p:custDataLst>
              <p:tags r:id="rId7"/>
            </p:custDataLst>
          </p:nvPr>
        </p:nvSpPr>
        <p:spPr bwMode="auto">
          <a:xfrm>
            <a:off x="4419600" y="1470668"/>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rgbClr val="30599B"/>
          </a:solidFill>
          <a:ln w="19050">
            <a:solidFill>
              <a:schemeClr val="bg1"/>
            </a:solidFill>
            <a:round/>
          </a:ln>
        </p:spPr>
        <p:txBody>
          <a:bodyPr vert="horz" wrap="square" lIns="121920" tIns="60960" rIns="121920" bIns="60960" numCol="1" anchor="t" anchorCtr="0" compatLnSpc="1"/>
          <a:lstStyle/>
          <a:p>
            <a:endParaRPr 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2127" name="Freeform 79"/>
          <p:cNvSpPr/>
          <p:nvPr>
            <p:custDataLst>
              <p:tags r:id="rId8"/>
            </p:custDataLst>
          </p:nvPr>
        </p:nvSpPr>
        <p:spPr bwMode="auto">
          <a:xfrm>
            <a:off x="5494867" y="3746084"/>
            <a:ext cx="2277533" cy="2277533"/>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rgbClr val="30599B"/>
          </a:solidFill>
          <a:ln w="19050">
            <a:solidFill>
              <a:schemeClr val="bg1"/>
            </a:solidFill>
            <a:round/>
          </a:ln>
        </p:spPr>
        <p:txBody>
          <a:bodyPr vert="horz" wrap="square" lIns="121920" tIns="60960" rIns="121920" bIns="60960" numCol="1" anchor="t" anchorCtr="0" compatLnSpc="1"/>
          <a:lstStyle/>
          <a:p>
            <a:endParaRPr lang="en-US" sz="2400">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2" name="Text Placeholder 3"/>
          <p:cNvSpPr txBox="1"/>
          <p:nvPr/>
        </p:nvSpPr>
        <p:spPr>
          <a:xfrm>
            <a:off x="4811395" y="2328545"/>
            <a:ext cx="1024890" cy="73850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碳痕迹管理</a:t>
            </a:r>
            <a:endPar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3" name="Text Placeholder 3"/>
          <p:cNvSpPr txBox="1"/>
          <p:nvPr/>
        </p:nvSpPr>
        <p:spPr>
          <a:xfrm>
            <a:off x="4629785" y="4061460"/>
            <a:ext cx="879475" cy="73850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绿电管理</a:t>
            </a:r>
            <a:endPar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4" name="Text Placeholder 3"/>
          <p:cNvSpPr txBox="1"/>
          <p:nvPr/>
        </p:nvSpPr>
        <p:spPr>
          <a:xfrm>
            <a:off x="6470450" y="4566987"/>
            <a:ext cx="712470" cy="430530"/>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建议</a:t>
            </a:r>
            <a:endParaRPr lang="zh-CN" altLang="en-US"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95" name="Text Placeholder 3"/>
          <p:cNvSpPr txBox="1"/>
          <p:nvPr/>
        </p:nvSpPr>
        <p:spPr>
          <a:xfrm>
            <a:off x="6649720" y="2767330"/>
            <a:ext cx="997585" cy="73850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200">
              <a:spcBef>
                <a:spcPct val="20000"/>
              </a:spcBef>
              <a:defRPr/>
            </a:pPr>
            <a:r>
              <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rPr>
              <a:t>碳资产管理</a:t>
            </a:r>
            <a:endParaRPr lang="zh-CN" altLang="en-US" sz="2400" dirty="0">
              <a:solidFill>
                <a:schemeClr val="bg1"/>
              </a:solidFill>
              <a:latin typeface="汉仪润圆-65简" panose="00020600040101010101" pitchFamily="18" charset="-122"/>
              <a:ea typeface="汉仪润圆-65简" panose="00020600040101010101" pitchFamily="18" charset="-122"/>
              <a:cs typeface="+mn-ea"/>
              <a:sym typeface="汉仪润圆-65简" panose="00020600040101010101" pitchFamily="18" charset="-122"/>
            </a:endParaRPr>
          </a:p>
        </p:txBody>
      </p:sp>
      <p:sp>
        <p:nvSpPr>
          <p:cNvPr id="52" name="矩形 51"/>
          <p:cNvSpPr/>
          <p:nvPr/>
        </p:nvSpPr>
        <p:spPr>
          <a:xfrm>
            <a:off x="646430" y="2192020"/>
            <a:ext cx="3588385" cy="2030095"/>
          </a:xfrm>
          <a:prstGeom prst="rect">
            <a:avLst/>
          </a:prstGeom>
        </p:spPr>
        <p:txBody>
          <a:bodyPr wrap="square">
            <a:spAutoFit/>
          </a:bodyPr>
          <a:lstStyle/>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企业客户将数据输入核算界面后，系统会先对这部分数据进行边界的核算，核算后的数据会形成报表反馈给用户，这部分的核算数据也会传输到建议模块（数据分析），用来提供给决策建议的依据。</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8731322" y="4582864"/>
            <a:ext cx="1971675" cy="398780"/>
          </a:xfrm>
          <a:prstGeom prst="rect">
            <a:avLst/>
          </a:prstGeom>
          <a:noFill/>
        </p:spPr>
        <p:txBody>
          <a:bodyPr wrap="square" rtlCol="0">
            <a:spAutoFit/>
          </a:bodyPr>
          <a:lstStyle>
            <a:defPPr>
              <a:defRPr lang="zh-CN"/>
            </a:defPPr>
            <a:lvl1pPr>
              <a:defRPr sz="2000" spc="120">
                <a:gradFill>
                  <a:gsLst>
                    <a:gs pos="0">
                      <a:srgbClr val="464EEA">
                        <a:lumMod val="97000"/>
                        <a:lumOff val="3000"/>
                      </a:srgbClr>
                    </a:gs>
                    <a:gs pos="94000">
                      <a:srgbClr val="464EEA">
                        <a:lumMod val="80000"/>
                      </a:srgbClr>
                    </a:gs>
                  </a:gsLst>
                  <a:lin ang="2700000" scaled="0"/>
                </a:gradFill>
                <a:latin typeface="思源黑体 CN Medium" panose="020B0600000000000000" pitchFamily="34" charset="-122"/>
                <a:ea typeface="思源黑体 CN Medium" panose="020B0600000000000000" pitchFamily="34" charset="-122"/>
              </a:defRPr>
            </a:lvl1pPr>
          </a:lstStyle>
          <a:p>
            <a:r>
              <a:rPr lang="zh-CN" altLang="en-US" dirty="0"/>
              <a:t>建议</a:t>
            </a:r>
            <a:endParaRPr lang="zh-CN" altLang="en-US" dirty="0"/>
          </a:p>
        </p:txBody>
      </p:sp>
      <p:sp>
        <p:nvSpPr>
          <p:cNvPr id="7" name="矩形 6"/>
          <p:cNvSpPr/>
          <p:nvPr/>
        </p:nvSpPr>
        <p:spPr>
          <a:xfrm>
            <a:off x="8731250" y="4893945"/>
            <a:ext cx="2847340" cy="1383665"/>
          </a:xfrm>
          <a:prstGeom prst="rect">
            <a:avLst/>
          </a:prstGeom>
        </p:spPr>
        <p:txBody>
          <a:bodyPr wrap="square">
            <a:spAutoFit/>
          </a:bodyPr>
          <a:lstStyle/>
          <a:p>
            <a:pPr fontAlgn="t">
              <a:lnSpc>
                <a:spcPct val="150000"/>
              </a:lnSpc>
            </a:pPr>
            <a:r>
              <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rPr>
              <a:t>通过采集的数据制作出分析图，碳图形分析和碳排放数据，以及用电占比等进行分析生成决策建议，反馈给用户。</a:t>
            </a:r>
            <a:endParaRPr lang="zh-CN" altLang="en-US" sz="1400" spc="120" dirty="0">
              <a:solidFill>
                <a:schemeClr val="tx1">
                  <a:lumMod val="65000"/>
                  <a:lumOff val="35000"/>
                </a:schemeClr>
              </a:solidFill>
              <a:latin typeface="思源黑体 CN Regular" panose="020B0500000000000000" pitchFamily="34" charset="-122"/>
              <a:ea typeface="思源黑体 CN Regular" panose="020B0500000000000000" pitchFamily="34" charset="-122"/>
            </a:endParaRPr>
          </a:p>
        </p:txBody>
      </p:sp>
      <p:grpSp>
        <p:nvGrpSpPr>
          <p:cNvPr id="21" name="组合 20"/>
          <p:cNvGrpSpPr/>
          <p:nvPr/>
        </p:nvGrpSpPr>
        <p:grpSpPr>
          <a:xfrm>
            <a:off x="10905490" y="6235065"/>
            <a:ext cx="590550" cy="76200"/>
            <a:chOff x="17174" y="9819"/>
            <a:chExt cx="930" cy="120"/>
          </a:xfrm>
        </p:grpSpPr>
        <p:sp>
          <p:nvSpPr>
            <p:cNvPr id="24" name="椭圆 23"/>
            <p:cNvSpPr/>
            <p:nvPr>
              <p:custDataLst>
                <p:tags r:id="rId9"/>
              </p:custDataLst>
            </p:nvPr>
          </p:nvSpPr>
          <p:spPr>
            <a:xfrm>
              <a:off x="17444" y="9819"/>
              <a:ext cx="121" cy="121"/>
            </a:xfrm>
            <a:prstGeom prst="ellipse">
              <a:avLst/>
            </a:prstGeom>
            <a:solidFill>
              <a:srgbClr val="1E27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5" name="椭圆 24"/>
            <p:cNvSpPr/>
            <p:nvPr>
              <p:custDataLst>
                <p:tags r:id="rId10"/>
              </p:custDataLst>
            </p:nvPr>
          </p:nvSpPr>
          <p:spPr>
            <a:xfrm>
              <a:off x="1717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6" name="椭圆 25"/>
            <p:cNvSpPr/>
            <p:nvPr>
              <p:custDataLst>
                <p:tags r:id="rId11"/>
              </p:custDataLst>
            </p:nvPr>
          </p:nvSpPr>
          <p:spPr>
            <a:xfrm>
              <a:off x="1771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27" name="椭圆 26"/>
            <p:cNvSpPr/>
            <p:nvPr>
              <p:custDataLst>
                <p:tags r:id="rId12"/>
              </p:custDataLst>
            </p:nvPr>
          </p:nvSpPr>
          <p:spPr>
            <a:xfrm>
              <a:off x="17984" y="9819"/>
              <a:ext cx="121" cy="121"/>
            </a:xfrm>
            <a:prstGeom prst="ellipse">
              <a:avLst/>
            </a:prstGeom>
            <a:noFill/>
            <a:ln>
              <a:solidFill>
                <a:srgbClr val="1E2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P spid="92" grpId="0"/>
      <p:bldP spid="95" grpId="0"/>
      <p:bldP spid="47" grpId="0"/>
      <p:bldP spid="46" grpId="0"/>
      <p:bldP spid="50" grpId="0"/>
      <p:bldP spid="49" grpId="0"/>
      <p:bldP spid="93" grpId="0"/>
      <p:bldP spid="94" grpId="0"/>
      <p:bldP spid="6" grpId="0"/>
      <p:bldP spid="7"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UNIT_PLACING_PICTURE_USER_VIEWPORT" val="{&quot;height&quot;:2559.8582677165355,&quot;width&quot;:2641.2913385826773}"/>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MH" val="20151024180638"/>
  <p:tag name="MH_LIBRARY" val="GRAPHIC"/>
  <p:tag name="MH_TYPE" val="Other"/>
  <p:tag name="MH_ORDER" val="3"/>
  <p:tag name="KSO_WM_BEAUTIFY_FLAG" val=""/>
</p:tagLst>
</file>

<file path=ppt/tags/tag236.xml><?xml version="1.0" encoding="utf-8"?>
<p:tagLst xmlns:p="http://schemas.openxmlformats.org/presentationml/2006/main">
  <p:tag name="MH" val="20151024180638"/>
  <p:tag name="MH_LIBRARY" val="GRAPHIC"/>
  <p:tag name="MH_TYPE" val="Other"/>
  <p:tag name="MH_ORDER" val="6"/>
  <p:tag name="KSO_WM_BEAUTIFY_FLAG" val=""/>
</p:tagLst>
</file>

<file path=ppt/tags/tag237.xml><?xml version="1.0" encoding="utf-8"?>
<p:tagLst xmlns:p="http://schemas.openxmlformats.org/presentationml/2006/main">
  <p:tag name="MH" val="20151024180638"/>
  <p:tag name="MH_LIBRARY" val="GRAPHIC"/>
  <p:tag name="MH_TYPE" val="Other"/>
  <p:tag name="MH_ORDER" val="7"/>
  <p:tag name="KSO_WM_BEAUTIFY_FLAG" val=""/>
</p:tagLst>
</file>

<file path=ppt/tags/tag238.xml><?xml version="1.0" encoding="utf-8"?>
<p:tagLst xmlns:p="http://schemas.openxmlformats.org/presentationml/2006/main">
  <p:tag name="MH" val="20151024180638"/>
  <p:tag name="MH_LIBRARY" val="GRAPHIC"/>
  <p:tag name="MH_TYPE" val="Other"/>
  <p:tag name="MH_ORDER" val="1"/>
  <p:tag name="KSO_WM_BEAUTIFY_FLAG" val=""/>
</p:tagLst>
</file>

<file path=ppt/tags/tag239.xml><?xml version="1.0" encoding="utf-8"?>
<p:tagLst xmlns:p="http://schemas.openxmlformats.org/presentationml/2006/main">
  <p:tag name="MH" val="20151024180638"/>
  <p:tag name="MH_LIBRARY" val="GRAPHIC"/>
  <p:tag name="MH_TYPE" val="Other"/>
  <p:tag name="MH_ORDER" val="2"/>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MH" val="20151024180638"/>
  <p:tag name="MH_LIBRARY" val="GRAPHIC"/>
  <p:tag name="MH_TYPE" val="Other"/>
  <p:tag name="MH_ORDER" val="4"/>
  <p:tag name="KSO_WM_BEAUTIFY_FLAG" val=""/>
</p:tagLst>
</file>

<file path=ppt/tags/tag241.xml><?xml version="1.0" encoding="utf-8"?>
<p:tagLst xmlns:p="http://schemas.openxmlformats.org/presentationml/2006/main">
  <p:tag name="MH" val="20151024180638"/>
  <p:tag name="MH_LIBRARY" val="GRAPHIC"/>
  <p:tag name="MH_TYPE" val="Other"/>
  <p:tag name="MH_ORDER" val="5"/>
  <p:tag name="KSO_WM_BEAUTIFY_FLAG" val=""/>
</p:tagLst>
</file>

<file path=ppt/tags/tag242.xml><?xml version="1.0" encoding="utf-8"?>
<p:tagLst xmlns:p="http://schemas.openxmlformats.org/presentationml/2006/main">
  <p:tag name="MH" val="20151024180638"/>
  <p:tag name="MH_LIBRARY" val="GRAPHIC"/>
  <p:tag name="MH_TYPE" val="Other"/>
  <p:tag name="MH_ORDER" val="8"/>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UNIT_PLACING_PICTURE_USER_VIEWPORT" val="{&quot;height&quot;:10800,&quot;width&quot;:4860}"/>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UNIT_PLACING_PICTURE_USER_VIEWPORT" val="{&quot;height&quot;:10476,&quot;width&quot;:19200}"/>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PP_MARK_KEY" val="7bb608aa-8310-44e5-81ad-5654adb4257d"/>
  <p:tag name="COMMONDATA" val="eyJjb3VudCI6NDMsImhkaWQiOiI2YjQwMWQ3NWVlOThjNTUwM2QzN2FjY2ZlY2NjOTQyOSIsInVzZXJDb3VudCI6NDN9"/>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39">
      <a:majorFont>
        <a:latin typeface="思源黑体 CN Medium"/>
        <a:ea typeface="思源黑体 CN Medium"/>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6379</Words>
  <Application>WPS 演示</Application>
  <PresentationFormat>宽屏</PresentationFormat>
  <Paragraphs>701</Paragraphs>
  <Slides>31</Slides>
  <Notes>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31</vt:i4>
      </vt:variant>
    </vt:vector>
  </HeadingPairs>
  <TitlesOfParts>
    <vt:vector size="57" baseType="lpstr">
      <vt:lpstr>Arial</vt:lpstr>
      <vt:lpstr>宋体</vt:lpstr>
      <vt:lpstr>Wingdings</vt:lpstr>
      <vt:lpstr>思源黑体 CN Regular</vt:lpstr>
      <vt:lpstr>黑体</vt:lpstr>
      <vt:lpstr>思源黑体 CN Bold</vt:lpstr>
      <vt:lpstr>思源宋体 CN Heavy</vt:lpstr>
      <vt:lpstr>思源黑体 CN Medium</vt:lpstr>
      <vt:lpstr>思源黑体 Normal</vt:lpstr>
      <vt:lpstr>思源黑体 Bold</vt:lpstr>
      <vt:lpstr>Calibri Light</vt:lpstr>
      <vt:lpstr>方正小标宋_GBK</vt:lpstr>
      <vt:lpstr>微软雅黑</vt:lpstr>
      <vt:lpstr>汉仪润圆-65简</vt:lpstr>
      <vt:lpstr>Arial Unicode MS</vt:lpstr>
      <vt:lpstr>Calibri</vt:lpstr>
      <vt:lpstr>等线</vt:lpstr>
      <vt:lpstr>Times New Roman</vt:lpstr>
      <vt:lpstr>微软雅黑 Light</vt:lpstr>
      <vt:lpstr>Gill Sans</vt:lpstr>
      <vt:lpstr>思源宋体 CN Medium</vt:lpstr>
      <vt:lpstr>Gill Sans MT</vt:lpstr>
      <vt:lpstr>思源黑体 CN Regular</vt:lpstr>
      <vt:lpstr>思源黑体 CN Light</vt:lpstr>
      <vt:lpstr>思源黑体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COUCH POTATO</cp:lastModifiedBy>
  <cp:revision>85</cp:revision>
  <dcterms:created xsi:type="dcterms:W3CDTF">2023-03-27T03:53:00Z</dcterms:created>
  <dcterms:modified xsi:type="dcterms:W3CDTF">2023-05-06T18:23:41Z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TemplateUUID">
    <vt:lpwstr>v1.0_mb_iv9ZsbAU74QYm+3eR89GLQ==</vt:lpwstr>
  </property>
  <property fmtid="{D5CDD505-2E9C-101B-9397-08002B2CF9AE}" pid="4" name="ICV">
    <vt:lpwstr>5A175362FEEA4E89A44D78E433F899A0_11</vt:lpwstr>
  </property>
</Properties>
</file>